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b324c18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b324c18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b324c18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b324c18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b324c18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b324c18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Formación y Trayectoria Profesional	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Graduado en economía por la Universidad de Murcia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Diversos cursos en excel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Experiencia laboral como becario en asesoría fiscal, contable y jurídica. Además, experiencia como administrativo en empresa del sector textil en Murcia.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Paneles de datos y uso de ordenadores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 día de hoy no he trabajado con paneles de datos de manera consciente, pero sí he trabajado con ordenador de forma continua durante los últimos años.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Esperanzas en el curso de Big 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 principal que espero de esta formación es conocer el mundo de los datos y lo relacionado con él, planteándome continuar formándome en esta rama mediante un máster y/o compaginarlo con un trabajo relacionado con el mismo.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