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662"/>
  </p:normalViewPr>
  <p:slideViewPr>
    <p:cSldViewPr snapToGrid="0" snapToObjects="1">
      <p:cViewPr>
        <p:scale>
          <a:sx n="94" d="100"/>
          <a:sy n="94" d="100"/>
        </p:scale>
        <p:origin x="127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767304"/>
            <a:ext cx="9328388" cy="7864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OPA </a:t>
            </a:r>
            <a:r>
              <a:rPr lang="mr-IN" dirty="0" smtClean="0"/>
              <a:t>–</a:t>
            </a:r>
            <a:r>
              <a:rPr lang="en-US" dirty="0" smtClean="0"/>
              <a:t> online Purchase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720661"/>
            <a:ext cx="5112955" cy="2575035"/>
          </a:xfrm>
        </p:spPr>
        <p:txBody>
          <a:bodyPr>
            <a:normAutofit/>
          </a:bodyPr>
          <a:lstStyle/>
          <a:p>
            <a:r>
              <a:rPr lang="en-US" dirty="0" smtClean="0"/>
              <a:t>Kids team </a:t>
            </a:r>
            <a:r>
              <a:rPr lang="en-US" dirty="0" err="1" smtClean="0"/>
              <a:t>MeMBERS</a:t>
            </a:r>
            <a:r>
              <a:rPr lang="en-US" dirty="0" smtClean="0"/>
              <a:t>:</a:t>
            </a:r>
          </a:p>
          <a:p>
            <a:r>
              <a:rPr lang="en-US" dirty="0" smtClean="0"/>
              <a:t>300966930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Aman</a:t>
            </a:r>
            <a:r>
              <a:rPr lang="en-US" dirty="0" smtClean="0"/>
              <a:t> </a:t>
            </a:r>
            <a:r>
              <a:rPr lang="en-US" dirty="0" err="1" smtClean="0"/>
              <a:t>preet</a:t>
            </a:r>
            <a:r>
              <a:rPr lang="en-US" dirty="0" smtClean="0"/>
              <a:t> </a:t>
            </a:r>
            <a:r>
              <a:rPr lang="en-US" dirty="0" err="1" smtClean="0"/>
              <a:t>kaur</a:t>
            </a:r>
            <a:endParaRPr lang="en-US" dirty="0"/>
          </a:p>
          <a:p>
            <a:r>
              <a:rPr lang="en-US" dirty="0" smtClean="0"/>
              <a:t>300960367 </a:t>
            </a:r>
            <a:r>
              <a:rPr lang="mr-IN" dirty="0" smtClean="0"/>
              <a:t>–</a:t>
            </a:r>
            <a:r>
              <a:rPr lang="en-US" dirty="0" smtClean="0"/>
              <a:t> Fernando </a:t>
            </a:r>
            <a:r>
              <a:rPr lang="en-US" dirty="0" err="1" smtClean="0"/>
              <a:t>ito</a:t>
            </a:r>
            <a:endParaRPr lang="en-US" dirty="0" smtClean="0"/>
          </a:p>
          <a:p>
            <a:r>
              <a:rPr lang="en-US" dirty="0" smtClean="0"/>
              <a:t>300964037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santhosh</a:t>
            </a:r>
            <a:r>
              <a:rPr lang="en-US" dirty="0" smtClean="0"/>
              <a:t> </a:t>
            </a:r>
            <a:r>
              <a:rPr lang="en-US" dirty="0" err="1" smtClean="0"/>
              <a:t>damodharan</a:t>
            </a:r>
            <a:endParaRPr lang="en-US" dirty="0" smtClean="0"/>
          </a:p>
          <a:p>
            <a:r>
              <a:rPr lang="en-US" dirty="0" smtClean="0"/>
              <a:t>300910506 </a:t>
            </a:r>
            <a:r>
              <a:rPr lang="mr-IN" dirty="0" smtClean="0"/>
              <a:t>–</a:t>
            </a:r>
            <a:r>
              <a:rPr lang="en-US" dirty="0" smtClean="0"/>
              <a:t> SERGIO DE ALMEIDA BRUNACCI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768" y="2583795"/>
            <a:ext cx="7497620" cy="1401352"/>
          </a:xfrm>
        </p:spPr>
        <p:txBody>
          <a:bodyPr/>
          <a:lstStyle/>
          <a:p>
            <a:r>
              <a:rPr lang="en-US" dirty="0" smtClean="0"/>
              <a:t>Thank you and have a good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27993"/>
            <a:ext cx="1927609" cy="931228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141412" y="1678645"/>
            <a:ext cx="8791575" cy="4711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Scope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Customer View</a:t>
            </a:r>
          </a:p>
          <a:p>
            <a:r>
              <a:rPr lang="en-US" dirty="0" smtClean="0"/>
              <a:t>Employee View</a:t>
            </a:r>
          </a:p>
          <a:p>
            <a:r>
              <a:rPr lang="en-US" dirty="0" smtClean="0"/>
              <a:t>Show the App</a:t>
            </a:r>
          </a:p>
          <a:p>
            <a:r>
              <a:rPr lang="en-US" dirty="0" smtClean="0"/>
              <a:t>Test </a:t>
            </a:r>
            <a:r>
              <a:rPr lang="mr-IN" dirty="0" smtClean="0"/>
              <a:t>–</a:t>
            </a:r>
            <a:r>
              <a:rPr lang="en-US" dirty="0" smtClean="0"/>
              <a:t> Issues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8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4" y="2097088"/>
            <a:ext cx="8562144" cy="3867535"/>
          </a:xfrm>
        </p:spPr>
        <p:txBody>
          <a:bodyPr>
            <a:normAutofit/>
          </a:bodyPr>
          <a:lstStyle/>
          <a:p>
            <a:r>
              <a:rPr lang="en-US" dirty="0"/>
              <a:t>Main activity with two login options one for customers and other one for shipment </a:t>
            </a:r>
            <a:r>
              <a:rPr lang="en-US" dirty="0" smtClean="0"/>
              <a:t>clerk.</a:t>
            </a:r>
          </a:p>
          <a:p>
            <a:r>
              <a:rPr lang="en-US" dirty="0" smtClean="0"/>
              <a:t>Customers </a:t>
            </a:r>
            <a:r>
              <a:rPr lang="en-US" dirty="0"/>
              <a:t>and Clerks username will be stored in Shared Preferences after successful </a:t>
            </a:r>
            <a:r>
              <a:rPr lang="en-US" dirty="0" smtClean="0"/>
              <a:t>login.</a:t>
            </a:r>
          </a:p>
          <a:p>
            <a:r>
              <a:rPr lang="en-US" dirty="0" smtClean="0"/>
              <a:t>Create </a:t>
            </a:r>
            <a:r>
              <a:rPr lang="en-US" dirty="0"/>
              <a:t>another activity that allows customers to place an </a:t>
            </a:r>
            <a:r>
              <a:rPr lang="en-US" dirty="0" smtClean="0"/>
              <a:t>order.</a:t>
            </a:r>
          </a:p>
          <a:p>
            <a:r>
              <a:rPr lang="en-US" dirty="0" smtClean="0"/>
              <a:t>Customers </a:t>
            </a:r>
            <a:r>
              <a:rPr lang="en-US" dirty="0"/>
              <a:t>can display or view the order information once they placed an order </a:t>
            </a:r>
            <a:r>
              <a:rPr lang="en-US" dirty="0" smtClean="0"/>
              <a:t>successfully.</a:t>
            </a:r>
          </a:p>
        </p:txBody>
      </p:sp>
    </p:spTree>
    <p:extLst>
      <p:ext uri="{BB962C8B-B14F-4D97-AF65-F5344CB8AC3E}">
        <p14:creationId xmlns:p14="http://schemas.microsoft.com/office/powerpoint/2010/main" val="3226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7784224" cy="3541714"/>
          </a:xfrm>
        </p:spPr>
        <p:txBody>
          <a:bodyPr/>
          <a:lstStyle/>
          <a:p>
            <a:r>
              <a:rPr lang="en-US" dirty="0"/>
              <a:t>Shipment clerk can view all the customer’s orders.</a:t>
            </a:r>
          </a:p>
          <a:p>
            <a:r>
              <a:rPr lang="en-US" dirty="0"/>
              <a:t>Customers can change the order details for a certain period after placing an order.</a:t>
            </a:r>
          </a:p>
          <a:p>
            <a:r>
              <a:rPr lang="en-US" dirty="0"/>
              <a:t>Clerks can update the status values “In-Process” into “Delivery</a:t>
            </a:r>
            <a:r>
              <a:rPr lang="en-U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9"/>
            <a:ext cx="10588133" cy="2958388"/>
          </a:xfrm>
        </p:spPr>
        <p:txBody>
          <a:bodyPr>
            <a:normAutofit/>
          </a:bodyPr>
          <a:lstStyle/>
          <a:p>
            <a:r>
              <a:rPr lang="en-US" dirty="0"/>
              <a:t>Login as Customer</a:t>
            </a:r>
          </a:p>
          <a:p>
            <a:r>
              <a:rPr lang="en-US" dirty="0"/>
              <a:t>Login as Employee</a:t>
            </a:r>
          </a:p>
          <a:p>
            <a:r>
              <a:rPr lang="en-US" dirty="0"/>
              <a:t>Wrong authentication</a:t>
            </a:r>
          </a:p>
          <a:p>
            <a:r>
              <a:rPr lang="en-US" dirty="0"/>
              <a:t>Right authentication</a:t>
            </a:r>
          </a:p>
          <a:p>
            <a:r>
              <a:rPr lang="en-US" dirty="0"/>
              <a:t>Authentication </a:t>
            </a:r>
            <a:r>
              <a:rPr lang="en-US" dirty="0" err="1" smtClean="0"/>
              <a:t>enginee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562" y="618518"/>
            <a:ext cx="2986875" cy="53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8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45906"/>
          </a:xfrm>
        </p:spPr>
        <p:txBody>
          <a:bodyPr/>
          <a:lstStyle/>
          <a:p>
            <a:r>
              <a:rPr lang="en-US" dirty="0"/>
              <a:t>Product:</a:t>
            </a:r>
            <a:endParaRPr lang="en-US" sz="2800" dirty="0"/>
          </a:p>
          <a:p>
            <a:pPr lvl="1"/>
            <a:r>
              <a:rPr lang="en-US" dirty="0"/>
              <a:t>List Product</a:t>
            </a:r>
            <a:endParaRPr lang="en-US" sz="2400" dirty="0"/>
          </a:p>
          <a:p>
            <a:r>
              <a:rPr lang="en-US" dirty="0"/>
              <a:t>Orders:</a:t>
            </a:r>
            <a:endParaRPr lang="en-US" sz="2800" dirty="0"/>
          </a:p>
          <a:p>
            <a:pPr lvl="1"/>
            <a:r>
              <a:rPr lang="en-US" dirty="0"/>
              <a:t>Add Order</a:t>
            </a:r>
            <a:endParaRPr lang="en-US" sz="2400" dirty="0"/>
          </a:p>
          <a:p>
            <a:pPr lvl="1"/>
            <a:r>
              <a:rPr lang="en-US" dirty="0"/>
              <a:t>Change Order</a:t>
            </a:r>
            <a:endParaRPr lang="en-US" sz="2400" dirty="0"/>
          </a:p>
          <a:p>
            <a:pPr lvl="1"/>
            <a:r>
              <a:rPr lang="en-US" dirty="0"/>
              <a:t>List Orders (by User)</a:t>
            </a:r>
            <a:endParaRPr lang="en-US" sz="2400" dirty="0"/>
          </a:p>
          <a:p>
            <a:r>
              <a:rPr lang="en-US" dirty="0"/>
              <a:t>Show </a:t>
            </a:r>
            <a:r>
              <a:rPr lang="en-US" dirty="0" smtClean="0"/>
              <a:t>Preferences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988" y="618518"/>
            <a:ext cx="2986875" cy="53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24582"/>
          </a:xfrm>
        </p:spPr>
        <p:txBody>
          <a:bodyPr/>
          <a:lstStyle/>
          <a:p>
            <a:r>
              <a:rPr lang="en-US" dirty="0"/>
              <a:t>List Orders (All customers)</a:t>
            </a:r>
            <a:endParaRPr lang="en-US" sz="2800" dirty="0"/>
          </a:p>
          <a:p>
            <a:r>
              <a:rPr lang="en-US" dirty="0"/>
              <a:t>Change Status (In-Process  to Delivery)</a:t>
            </a:r>
            <a:endParaRPr lang="en-US" sz="2800" dirty="0"/>
          </a:p>
          <a:p>
            <a:r>
              <a:rPr lang="en-US" dirty="0"/>
              <a:t>Quick Registry:</a:t>
            </a:r>
            <a:endParaRPr lang="en-US" sz="2800" dirty="0"/>
          </a:p>
          <a:p>
            <a:pPr lvl="1"/>
            <a:r>
              <a:rPr lang="en-US" dirty="0"/>
              <a:t>Add /Update of:</a:t>
            </a:r>
            <a:endParaRPr lang="en-US" sz="2400" dirty="0"/>
          </a:p>
          <a:p>
            <a:pPr lvl="2"/>
            <a:r>
              <a:rPr lang="en-US" dirty="0"/>
              <a:t>Customers</a:t>
            </a:r>
            <a:endParaRPr lang="en-US" sz="2000" dirty="0"/>
          </a:p>
          <a:p>
            <a:pPr lvl="2"/>
            <a:r>
              <a:rPr lang="en-US" dirty="0"/>
              <a:t>Employees</a:t>
            </a:r>
            <a:endParaRPr lang="en-US" sz="2000" dirty="0"/>
          </a:p>
          <a:p>
            <a:pPr lvl="2"/>
            <a:r>
              <a:rPr lang="en-US" dirty="0"/>
              <a:t>Products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988" y="618518"/>
            <a:ext cx="2986875" cy="53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7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2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changes Available Virtual Device, the database is reset.</a:t>
            </a:r>
          </a:p>
          <a:p>
            <a:pPr lvl="1"/>
            <a:r>
              <a:rPr lang="en-US" dirty="0" smtClean="0"/>
              <a:t>Create new data base for new device.</a:t>
            </a:r>
          </a:p>
          <a:p>
            <a:r>
              <a:rPr lang="en-US" dirty="0" smtClean="0"/>
              <a:t>Faced conflicts while fetching the code from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created branch from each person and commit on that branch and pushed to master.</a:t>
            </a:r>
          </a:p>
          <a:p>
            <a:r>
              <a:rPr lang="en-US" dirty="0" smtClean="0"/>
              <a:t>Update orders let the table corrupted.</a:t>
            </a:r>
          </a:p>
          <a:p>
            <a:pPr lvl="1"/>
            <a:r>
              <a:rPr lang="en-US" dirty="0" smtClean="0"/>
              <a:t>Date format was not recognized on string variables and this crashed the database. The database was recreated to resolve the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9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376</TotalTime>
  <Words>268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Mangal</vt:lpstr>
      <vt:lpstr>Trebuchet MS</vt:lpstr>
      <vt:lpstr>Tw Cen MT</vt:lpstr>
      <vt:lpstr>Arial</vt:lpstr>
      <vt:lpstr>Circuit</vt:lpstr>
      <vt:lpstr>OPA – online Purchase application</vt:lpstr>
      <vt:lpstr>Agenda</vt:lpstr>
      <vt:lpstr>scope</vt:lpstr>
      <vt:lpstr>Scope</vt:lpstr>
      <vt:lpstr>Login</vt:lpstr>
      <vt:lpstr>Customer view</vt:lpstr>
      <vt:lpstr>Employee view</vt:lpstr>
      <vt:lpstr>Demo</vt:lpstr>
      <vt:lpstr>Test issues</vt:lpstr>
      <vt:lpstr>Questions &amp; answers</vt:lpstr>
      <vt:lpstr>Thank you and have a good one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list - REmembr</dc:title>
  <dc:creator>Sergio de A. Brunacci</dc:creator>
  <cp:lastModifiedBy>Sergio de A. Brunacci</cp:lastModifiedBy>
  <cp:revision>33</cp:revision>
  <dcterms:created xsi:type="dcterms:W3CDTF">2017-12-07T02:32:00Z</dcterms:created>
  <dcterms:modified xsi:type="dcterms:W3CDTF">2018-01-09T01:02:33Z</dcterms:modified>
</cp:coreProperties>
</file>