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PT" sz="5400" dirty="0" smtClean="0"/>
              <a:t>Introdução</a:t>
            </a:r>
            <a:r>
              <a:rPr lang="en-US" sz="5400" dirty="0" smtClean="0"/>
              <a:t> </a:t>
            </a:r>
            <a:r>
              <a:rPr lang="en-US" sz="5400" dirty="0"/>
              <a:t>ao NAS Parallel Benchmarks (</a:t>
            </a:r>
            <a:r>
              <a:rPr lang="en-US" sz="5400" dirty="0" smtClean="0"/>
              <a:t>NPB)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Testes de </a:t>
            </a:r>
            <a:r>
              <a:rPr lang="en-US" sz="2400" dirty="0" err="1"/>
              <a:t>Referência</a:t>
            </a:r>
            <a:r>
              <a:rPr lang="en-US" sz="2400" dirty="0"/>
              <a:t> </a:t>
            </a:r>
            <a:r>
              <a:rPr lang="en-US" sz="2400" dirty="0" err="1"/>
              <a:t>Versões</a:t>
            </a:r>
            <a:r>
              <a:rPr lang="en-US" sz="2400" dirty="0"/>
              <a:t>: </a:t>
            </a:r>
            <a:r>
              <a:rPr lang="en-US" sz="2400" dirty="0" err="1"/>
              <a:t>Sequencial</a:t>
            </a:r>
            <a:r>
              <a:rPr lang="en-US" sz="2400" dirty="0"/>
              <a:t>, </a:t>
            </a:r>
            <a:r>
              <a:rPr lang="en-US" sz="2400" dirty="0" err="1"/>
              <a:t>Memória</a:t>
            </a:r>
            <a:r>
              <a:rPr lang="en-US" sz="2400" dirty="0"/>
              <a:t> </a:t>
            </a:r>
            <a:r>
              <a:rPr lang="en-US" sz="2400" dirty="0" err="1" smtClean="0"/>
              <a:t>Partilhada</a:t>
            </a:r>
            <a:r>
              <a:rPr lang="en-US" sz="2400" dirty="0" smtClean="0"/>
              <a:t>/</a:t>
            </a:r>
            <a:r>
              <a:rPr lang="en-US" sz="2400" dirty="0" err="1" smtClean="0"/>
              <a:t>Memória</a:t>
            </a:r>
            <a:r>
              <a:rPr lang="en-US" sz="2400" dirty="0" smtClean="0"/>
              <a:t> </a:t>
            </a:r>
            <a:r>
              <a:rPr lang="en-US" sz="2400" dirty="0" err="1" smtClean="0"/>
              <a:t>Distribuída</a:t>
            </a:r>
            <a:endParaRPr lang="en-US" sz="2400" dirty="0" smtClean="0"/>
          </a:p>
          <a:p>
            <a:r>
              <a:rPr lang="en-US" sz="2400" dirty="0" err="1"/>
              <a:t>Ambiente</a:t>
            </a:r>
            <a:r>
              <a:rPr lang="en-US" sz="2400" dirty="0"/>
              <a:t> de </a:t>
            </a:r>
            <a:r>
              <a:rPr lang="en-US" sz="2400" dirty="0" err="1"/>
              <a:t>Operação</a:t>
            </a:r>
            <a:r>
              <a:rPr lang="en-US" sz="2400" dirty="0"/>
              <a:t> no Cluster 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08546" y="6110342"/>
            <a:ext cx="229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Sérgio Caldas - A57779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92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54511"/>
          </a:xfrm>
        </p:spPr>
        <p:txBody>
          <a:bodyPr>
            <a:normAutofit fontScale="90000"/>
          </a:bodyPr>
          <a:lstStyle/>
          <a:p>
            <a:pPr algn="l"/>
            <a:r>
              <a:rPr lang="pt-PT" dirty="0" err="1"/>
              <a:t>Dstat</a:t>
            </a:r>
            <a:r>
              <a:rPr lang="pt-PT" dirty="0"/>
              <a:t> – Versão MPI</a:t>
            </a:r>
            <a:br>
              <a:rPr lang="pt-PT" dirty="0"/>
            </a:br>
            <a:r>
              <a:rPr lang="pt-PT" sz="3100" dirty="0" err="1" smtClean="0"/>
              <a:t>Disk</a:t>
            </a:r>
            <a:r>
              <a:rPr lang="pt-PT" sz="3100" dirty="0" smtClean="0"/>
              <a:t> </a:t>
            </a:r>
            <a:r>
              <a:rPr lang="pt-PT" sz="3100" dirty="0" err="1" smtClean="0"/>
              <a:t>Usage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89" y="1537446"/>
            <a:ext cx="7941756" cy="5013961"/>
          </a:xfrm>
        </p:spPr>
      </p:pic>
    </p:spTree>
    <p:extLst>
      <p:ext uri="{BB962C8B-B14F-4D97-AF65-F5344CB8AC3E}">
        <p14:creationId xmlns:p14="http://schemas.microsoft.com/office/powerpoint/2010/main" val="5515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PT" sz="5400" dirty="0" smtClean="0"/>
              <a:t>Introdução</a:t>
            </a:r>
            <a:r>
              <a:rPr lang="en-US" sz="5400" dirty="0" smtClean="0"/>
              <a:t> </a:t>
            </a:r>
            <a:r>
              <a:rPr lang="en-US" sz="5400" dirty="0"/>
              <a:t>ao NAS Parallel Benchmarks (</a:t>
            </a:r>
            <a:r>
              <a:rPr lang="en-US" sz="5400" dirty="0" smtClean="0"/>
              <a:t>NPB)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Testes de </a:t>
            </a:r>
            <a:r>
              <a:rPr lang="en-US" sz="2400" dirty="0" err="1"/>
              <a:t>Referência</a:t>
            </a:r>
            <a:r>
              <a:rPr lang="en-US" sz="2400" dirty="0"/>
              <a:t> </a:t>
            </a:r>
            <a:r>
              <a:rPr lang="en-US" sz="2400" dirty="0" err="1"/>
              <a:t>Versões</a:t>
            </a:r>
            <a:r>
              <a:rPr lang="en-US" sz="2400" dirty="0"/>
              <a:t>: </a:t>
            </a:r>
            <a:r>
              <a:rPr lang="en-US" sz="2400" dirty="0" err="1"/>
              <a:t>Sequencial</a:t>
            </a:r>
            <a:r>
              <a:rPr lang="en-US" sz="2400" dirty="0"/>
              <a:t>, </a:t>
            </a:r>
            <a:r>
              <a:rPr lang="en-US" sz="2400" dirty="0" err="1"/>
              <a:t>Memória</a:t>
            </a:r>
            <a:r>
              <a:rPr lang="en-US" sz="2400" dirty="0"/>
              <a:t> </a:t>
            </a:r>
            <a:r>
              <a:rPr lang="en-US" sz="2400" dirty="0" err="1" smtClean="0"/>
              <a:t>Partilhada</a:t>
            </a:r>
            <a:r>
              <a:rPr lang="en-US" sz="2400" dirty="0" smtClean="0"/>
              <a:t>/</a:t>
            </a:r>
            <a:r>
              <a:rPr lang="en-US" sz="2400" dirty="0" err="1" smtClean="0"/>
              <a:t>Memória</a:t>
            </a:r>
            <a:r>
              <a:rPr lang="en-US" sz="2400" dirty="0" smtClean="0"/>
              <a:t> </a:t>
            </a:r>
            <a:r>
              <a:rPr lang="en-US" sz="2400" dirty="0" err="1" smtClean="0"/>
              <a:t>Distribuída</a:t>
            </a:r>
            <a:endParaRPr lang="en-US" sz="2400" dirty="0" smtClean="0"/>
          </a:p>
          <a:p>
            <a:r>
              <a:rPr lang="en-US" sz="2400" dirty="0" err="1"/>
              <a:t>Ambiente</a:t>
            </a:r>
            <a:r>
              <a:rPr lang="en-US" sz="2400" dirty="0"/>
              <a:t> de </a:t>
            </a:r>
            <a:r>
              <a:rPr lang="en-US" sz="2400" dirty="0" err="1"/>
              <a:t>Operação</a:t>
            </a:r>
            <a:r>
              <a:rPr lang="en-US" sz="2400" dirty="0"/>
              <a:t> no Cluster 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08546" y="6110342"/>
            <a:ext cx="229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Sérgio Caldas - A57779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36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29814"/>
          </a:xfrm>
        </p:spPr>
        <p:txBody>
          <a:bodyPr>
            <a:normAutofit fontScale="90000"/>
          </a:bodyPr>
          <a:lstStyle/>
          <a:p>
            <a:pPr algn="l"/>
            <a:r>
              <a:rPr lang="pt-PT" dirty="0" smtClean="0"/>
              <a:t>Sumário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15615"/>
            <a:ext cx="10018713" cy="4575585"/>
          </a:xfrm>
        </p:spPr>
        <p:txBody>
          <a:bodyPr/>
          <a:lstStyle/>
          <a:p>
            <a:r>
              <a:rPr lang="pt-PT" dirty="0" smtClean="0"/>
              <a:t>Tempos Versão Sequencial</a:t>
            </a:r>
          </a:p>
          <a:p>
            <a:r>
              <a:rPr lang="pt-PT" dirty="0" smtClean="0"/>
              <a:t>Tempos Versão OMP</a:t>
            </a:r>
          </a:p>
          <a:p>
            <a:r>
              <a:rPr lang="pt-PT" dirty="0" smtClean="0"/>
              <a:t>Tempos Versão MPI</a:t>
            </a:r>
          </a:p>
          <a:p>
            <a:r>
              <a:rPr lang="pt-PT" dirty="0" smtClean="0"/>
              <a:t>Ganhos</a:t>
            </a:r>
          </a:p>
          <a:p>
            <a:r>
              <a:rPr lang="pt-PT" dirty="0" err="1"/>
              <a:t>D</a:t>
            </a:r>
            <a:r>
              <a:rPr lang="pt-PT" dirty="0" err="1" smtClean="0"/>
              <a:t>stat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2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86784"/>
          </a:xfrm>
        </p:spPr>
        <p:txBody>
          <a:bodyPr>
            <a:normAutofit fontScale="90000"/>
          </a:bodyPr>
          <a:lstStyle/>
          <a:p>
            <a:pPr algn="l"/>
            <a:r>
              <a:rPr lang="pt-PT" dirty="0"/>
              <a:t>Tempos Versão </a:t>
            </a:r>
            <a:r>
              <a:rPr lang="pt-PT" dirty="0" smtClean="0"/>
              <a:t>Sequencial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98" y="1400330"/>
            <a:ext cx="8228024" cy="5194107"/>
          </a:xfrm>
        </p:spPr>
      </p:pic>
    </p:spTree>
    <p:extLst>
      <p:ext uri="{BB962C8B-B14F-4D97-AF65-F5344CB8AC3E}">
        <p14:creationId xmlns:p14="http://schemas.microsoft.com/office/powerpoint/2010/main" val="5482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54511"/>
          </a:xfrm>
        </p:spPr>
        <p:txBody>
          <a:bodyPr>
            <a:normAutofit fontScale="90000"/>
          </a:bodyPr>
          <a:lstStyle/>
          <a:p>
            <a:pPr algn="l"/>
            <a:r>
              <a:rPr lang="pt-PT" dirty="0"/>
              <a:t>Tempos Versão </a:t>
            </a:r>
            <a:r>
              <a:rPr lang="pt-PT" dirty="0" smtClean="0"/>
              <a:t>OMP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85" y="1257749"/>
            <a:ext cx="9525753" cy="4751938"/>
          </a:xfrm>
        </p:spPr>
      </p:pic>
      <p:sp>
        <p:nvSpPr>
          <p:cNvPr id="5" name="TextBox 4"/>
          <p:cNvSpPr txBox="1"/>
          <p:nvPr/>
        </p:nvSpPr>
        <p:spPr>
          <a:xfrm>
            <a:off x="3809634" y="6133149"/>
            <a:ext cx="536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/>
              <a:t>Kernel</a:t>
            </a:r>
            <a:r>
              <a:rPr lang="pt-PT" sz="1600" dirty="0" smtClean="0"/>
              <a:t> IS </a:t>
            </a:r>
          </a:p>
          <a:p>
            <a:pPr algn="ctr"/>
            <a:r>
              <a:rPr lang="pt-PT" sz="1600" dirty="0" smtClean="0"/>
              <a:t>Classe de Dados C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8366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22238"/>
          </a:xfrm>
        </p:spPr>
        <p:txBody>
          <a:bodyPr>
            <a:normAutofit fontScale="90000"/>
          </a:bodyPr>
          <a:lstStyle/>
          <a:p>
            <a:pPr algn="l"/>
            <a:r>
              <a:rPr lang="pt-PT" dirty="0"/>
              <a:t>Tempos Versão </a:t>
            </a:r>
            <a:r>
              <a:rPr lang="pt-PT" dirty="0" smtClean="0"/>
              <a:t>MPI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75" y="1203958"/>
            <a:ext cx="8311774" cy="5243561"/>
          </a:xfrm>
        </p:spPr>
      </p:pic>
    </p:spTree>
    <p:extLst>
      <p:ext uri="{BB962C8B-B14F-4D97-AF65-F5344CB8AC3E}">
        <p14:creationId xmlns:p14="http://schemas.microsoft.com/office/powerpoint/2010/main" val="6406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43753"/>
          </a:xfrm>
        </p:spPr>
        <p:txBody>
          <a:bodyPr>
            <a:normAutofit fontScale="90000"/>
          </a:bodyPr>
          <a:lstStyle/>
          <a:p>
            <a:pPr algn="l"/>
            <a:r>
              <a:rPr lang="pt-PT" dirty="0" smtClean="0"/>
              <a:t>Ganhos – Sequencial </a:t>
            </a:r>
            <a:r>
              <a:rPr lang="pt-PT" dirty="0" err="1" smtClean="0"/>
              <a:t>vs</a:t>
            </a:r>
            <a:r>
              <a:rPr lang="pt-PT" dirty="0" smtClean="0"/>
              <a:t> OMP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45" y="1290918"/>
            <a:ext cx="8111644" cy="5120640"/>
          </a:xfrm>
        </p:spPr>
      </p:pic>
    </p:spTree>
    <p:extLst>
      <p:ext uri="{BB962C8B-B14F-4D97-AF65-F5344CB8AC3E}">
        <p14:creationId xmlns:p14="http://schemas.microsoft.com/office/powerpoint/2010/main" val="9950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11480"/>
          </a:xfrm>
        </p:spPr>
        <p:txBody>
          <a:bodyPr>
            <a:normAutofit fontScale="90000"/>
          </a:bodyPr>
          <a:lstStyle/>
          <a:p>
            <a:pPr algn="l"/>
            <a:r>
              <a:rPr lang="pt-PT" dirty="0" smtClean="0"/>
              <a:t>Ganhos – Sequencial </a:t>
            </a:r>
            <a:r>
              <a:rPr lang="pt-PT" dirty="0" err="1" smtClean="0"/>
              <a:t>vs</a:t>
            </a:r>
            <a:r>
              <a:rPr lang="pt-PT" dirty="0" smtClean="0"/>
              <a:t> MPI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28" y="1311536"/>
            <a:ext cx="8123181" cy="5121537"/>
          </a:xfrm>
        </p:spPr>
      </p:pic>
    </p:spTree>
    <p:extLst>
      <p:ext uri="{BB962C8B-B14F-4D97-AF65-F5344CB8AC3E}">
        <p14:creationId xmlns:p14="http://schemas.microsoft.com/office/powerpoint/2010/main" val="11694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54510"/>
          </a:xfrm>
        </p:spPr>
        <p:txBody>
          <a:bodyPr>
            <a:normAutofit fontScale="90000"/>
          </a:bodyPr>
          <a:lstStyle/>
          <a:p>
            <a:pPr algn="l"/>
            <a:r>
              <a:rPr lang="pt-PT" dirty="0" err="1" smtClean="0"/>
              <a:t>Dstat</a:t>
            </a:r>
            <a:r>
              <a:rPr lang="pt-PT" dirty="0" smtClean="0"/>
              <a:t> – Versão MPI</a:t>
            </a:r>
            <a:br>
              <a:rPr lang="pt-PT" dirty="0" smtClean="0"/>
            </a:br>
            <a:r>
              <a:rPr lang="pt-PT" sz="3100" dirty="0" smtClean="0"/>
              <a:t>CPU </a:t>
            </a:r>
            <a:r>
              <a:rPr lang="pt-PT" sz="3100" dirty="0" err="1" smtClean="0"/>
              <a:t>Usage</a:t>
            </a:r>
            <a:endParaRPr lang="pt-PT" sz="3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18" y="1580476"/>
            <a:ext cx="7952146" cy="5014774"/>
          </a:xfrm>
        </p:spPr>
      </p:pic>
    </p:spTree>
    <p:extLst>
      <p:ext uri="{BB962C8B-B14F-4D97-AF65-F5344CB8AC3E}">
        <p14:creationId xmlns:p14="http://schemas.microsoft.com/office/powerpoint/2010/main" val="12200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54510"/>
          </a:xfrm>
        </p:spPr>
        <p:txBody>
          <a:bodyPr>
            <a:normAutofit fontScale="90000"/>
          </a:bodyPr>
          <a:lstStyle/>
          <a:p>
            <a:pPr algn="l"/>
            <a:r>
              <a:rPr lang="pt-PT" dirty="0" err="1"/>
              <a:t>Dstat</a:t>
            </a:r>
            <a:r>
              <a:rPr lang="pt-PT" dirty="0"/>
              <a:t> – Versão MPI</a:t>
            </a:r>
            <a:br>
              <a:rPr lang="pt-PT" dirty="0"/>
            </a:br>
            <a:r>
              <a:rPr lang="pt-PT" sz="3100" dirty="0" err="1" smtClean="0"/>
              <a:t>Memory</a:t>
            </a:r>
            <a:r>
              <a:rPr lang="pt-PT" sz="3100" dirty="0" smtClean="0"/>
              <a:t> </a:t>
            </a:r>
            <a:r>
              <a:rPr lang="pt-PT" sz="3100" dirty="0" err="1" smtClean="0"/>
              <a:t>Usage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32" y="1548204"/>
            <a:ext cx="7940301" cy="5013962"/>
          </a:xfrm>
        </p:spPr>
      </p:pic>
    </p:spTree>
    <p:extLst>
      <p:ext uri="{BB962C8B-B14F-4D97-AF65-F5344CB8AC3E}">
        <p14:creationId xmlns:p14="http://schemas.microsoft.com/office/powerpoint/2010/main" val="4432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41</TotalTime>
  <Words>105</Words>
  <Application>Microsoft Macintosh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Arial</vt:lpstr>
      <vt:lpstr>Parallax</vt:lpstr>
      <vt:lpstr>Introdução ao NAS Parallel Benchmarks (NPB)</vt:lpstr>
      <vt:lpstr>Sumário</vt:lpstr>
      <vt:lpstr>Tempos Versão Sequencial</vt:lpstr>
      <vt:lpstr>Tempos Versão OMP</vt:lpstr>
      <vt:lpstr>Tempos Versão MPI</vt:lpstr>
      <vt:lpstr>Ganhos – Sequencial vs OMP</vt:lpstr>
      <vt:lpstr>Ganhos – Sequencial vs MPI</vt:lpstr>
      <vt:lpstr>Dstat – Versão MPI CPU Usage</vt:lpstr>
      <vt:lpstr>Dstat – Versão MPI Memory Usage</vt:lpstr>
      <vt:lpstr>Dstat – Versão MPI Disk Usage</vt:lpstr>
      <vt:lpstr>Introdução ao NAS Parallel Benchmarks (NPB)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NAS Parallel Benchmarks (NPB)</dc:title>
  <dc:creator>Sérgio Manuel Rodrigues Caldas</dc:creator>
  <cp:lastModifiedBy>Sérgio Manuel Rodrigues Caldas</cp:lastModifiedBy>
  <cp:revision>3</cp:revision>
  <dcterms:created xsi:type="dcterms:W3CDTF">2016-03-07T19:03:27Z</dcterms:created>
  <dcterms:modified xsi:type="dcterms:W3CDTF">2016-03-07T19:44:41Z</dcterms:modified>
</cp:coreProperties>
</file>