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matic SC"/>
      <p:regular r:id="rId12"/>
      <p:bold r:id="rId13"/>
    </p:embeddedFont>
    <p:embeddedFont>
      <p:font typeface="Source Code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bold.fntdata"/><Relationship Id="rId12"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e9ee4cfc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e9ee4cfc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eb4ae43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eb4ae43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eafd23f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eafd23f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eacd7e7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eacd7e7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eb4ae43a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eb4ae43a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2.png"/><Relationship Id="rId13" Type="http://schemas.openxmlformats.org/officeDocument/2006/relationships/image" Target="../media/image13.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1.png"/><Relationship Id="rId15" Type="http://schemas.openxmlformats.org/officeDocument/2006/relationships/image" Target="../media/image4.png"/><Relationship Id="rId1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2.png"/><Relationship Id="rId13" Type="http://schemas.openxmlformats.org/officeDocument/2006/relationships/image" Target="../media/image13.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1.png"/><Relationship Id="rId15" Type="http://schemas.openxmlformats.org/officeDocument/2006/relationships/image" Target="../media/image4.png"/><Relationship Id="rId1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2.png"/><Relationship Id="rId13" Type="http://schemas.openxmlformats.org/officeDocument/2006/relationships/image" Target="../media/image13.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1.png"/><Relationship Id="rId15" Type="http://schemas.openxmlformats.org/officeDocument/2006/relationships/image" Target="../media/image4.png"/><Relationship Id="rId1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2.png"/><Relationship Id="rId13" Type="http://schemas.openxmlformats.org/officeDocument/2006/relationships/image" Target="../media/image13.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1.png"/><Relationship Id="rId15" Type="http://schemas.openxmlformats.org/officeDocument/2006/relationships/image" Target="../media/image4.png"/><Relationship Id="rId1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2.png"/><Relationship Id="rId13" Type="http://schemas.openxmlformats.org/officeDocument/2006/relationships/image" Target="../media/image13.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1.png"/><Relationship Id="rId15" Type="http://schemas.openxmlformats.org/officeDocument/2006/relationships/image" Target="../media/image4.png"/><Relationship Id="rId1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911500" y="506300"/>
            <a:ext cx="8450100" cy="243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8800"/>
              <a:t>DESAFÍOS GLOBALES</a:t>
            </a:r>
            <a:endParaRPr sz="8800"/>
          </a:p>
        </p:txBody>
      </p:sp>
      <p:sp>
        <p:nvSpPr>
          <p:cNvPr id="57" name="Google Shape;57;p13"/>
          <p:cNvSpPr txBox="1"/>
          <p:nvPr>
            <p:ph idx="1" type="subTitle"/>
          </p:nvPr>
        </p:nvSpPr>
        <p:spPr>
          <a:xfrm>
            <a:off x="74750" y="3259550"/>
            <a:ext cx="8520600" cy="20967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b="0" lang="es" sz="2817"/>
              <a:t>Integrantes:</a:t>
            </a:r>
            <a:endParaRPr b="0" sz="2817"/>
          </a:p>
          <a:p>
            <a:pPr indent="0" lvl="0" marL="0" rtl="0" algn="l">
              <a:spcBef>
                <a:spcPts val="0"/>
              </a:spcBef>
              <a:spcAft>
                <a:spcPts val="0"/>
              </a:spcAft>
              <a:buNone/>
            </a:pPr>
            <a:r>
              <a:t/>
            </a:r>
            <a:endParaRPr b="0" sz="2817"/>
          </a:p>
          <a:p>
            <a:pPr indent="-380679" lvl="0" marL="457200" rtl="0" algn="l">
              <a:spcBef>
                <a:spcPts val="0"/>
              </a:spcBef>
              <a:spcAft>
                <a:spcPts val="0"/>
              </a:spcAft>
              <a:buSzPct val="100000"/>
              <a:buChar char="-"/>
            </a:pPr>
            <a:r>
              <a:rPr b="0" lang="es" sz="2817"/>
              <a:t>Geraldin</a:t>
            </a:r>
            <a:r>
              <a:rPr b="0" lang="es" sz="2817"/>
              <a:t> Sanabria Coronado ID:591913</a:t>
            </a:r>
            <a:endParaRPr b="0" sz="2817"/>
          </a:p>
          <a:p>
            <a:pPr indent="-380679" lvl="0" marL="457200" rtl="0" algn="l">
              <a:spcBef>
                <a:spcPts val="0"/>
              </a:spcBef>
              <a:spcAft>
                <a:spcPts val="0"/>
              </a:spcAft>
              <a:buSzPct val="100000"/>
              <a:buChar char="-"/>
            </a:pPr>
            <a:r>
              <a:rPr b="0" lang="es" sz="2817"/>
              <a:t>Angelica Raigosa Porras    ID:534263</a:t>
            </a:r>
            <a:endParaRPr b="0" sz="2817"/>
          </a:p>
          <a:p>
            <a:pPr indent="-380679" lvl="0" marL="457200" rtl="0" algn="l">
              <a:spcBef>
                <a:spcPts val="0"/>
              </a:spcBef>
              <a:spcAft>
                <a:spcPts val="0"/>
              </a:spcAft>
              <a:buSzPct val="100000"/>
              <a:buChar char="-"/>
            </a:pPr>
            <a:r>
              <a:rPr b="0" lang="es" sz="2817"/>
              <a:t>Jessica Florian Ramirez    ID:668037</a:t>
            </a:r>
            <a:endParaRPr b="0" sz="2817"/>
          </a:p>
          <a:p>
            <a:pPr indent="0" lvl="0" marL="0" rtl="0" algn="ctr">
              <a:spcBef>
                <a:spcPts val="0"/>
              </a:spcBef>
              <a:spcAft>
                <a:spcPts val="0"/>
              </a:spcAft>
              <a:buNone/>
            </a:pPr>
            <a:r>
              <a:t/>
            </a:r>
            <a:endParaRPr/>
          </a:p>
        </p:txBody>
      </p:sp>
      <p:sp>
        <p:nvSpPr>
          <p:cNvPr id="58" name="Google Shape;58;p13"/>
          <p:cNvSpPr txBox="1"/>
          <p:nvPr/>
        </p:nvSpPr>
        <p:spPr>
          <a:xfrm>
            <a:off x="6517775" y="3017375"/>
            <a:ext cx="3000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100">
                <a:solidFill>
                  <a:schemeClr val="accent1"/>
                </a:solidFill>
                <a:latin typeface="Source Code Pro"/>
                <a:ea typeface="Source Code Pro"/>
                <a:cs typeface="Source Code Pro"/>
                <a:sym typeface="Source Code Pro"/>
              </a:rPr>
              <a:t>Electiva CPC NRC:18894</a:t>
            </a:r>
            <a:endParaRPr/>
          </a:p>
        </p:txBody>
      </p:sp>
      <p:pic>
        <p:nvPicPr>
          <p:cNvPr id="59" name="Google Shape;59;p13"/>
          <p:cNvPicPr preferRelativeResize="0"/>
          <p:nvPr/>
        </p:nvPicPr>
        <p:blipFill>
          <a:blip r:embed="rId3">
            <a:alphaModFix/>
          </a:blip>
          <a:stretch>
            <a:fillRect/>
          </a:stretch>
        </p:blipFill>
        <p:spPr>
          <a:xfrm>
            <a:off x="74750" y="189356"/>
            <a:ext cx="3000000" cy="30701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1102050" y="129000"/>
            <a:ext cx="69399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Objetivos del desarrollo </a:t>
            </a:r>
            <a:r>
              <a:rPr lang="es"/>
              <a:t>sostenible</a:t>
            </a:r>
            <a:endParaRPr/>
          </a:p>
        </p:txBody>
      </p:sp>
      <p:sp>
        <p:nvSpPr>
          <p:cNvPr id="65" name="Google Shape;65;p14"/>
          <p:cNvSpPr txBox="1"/>
          <p:nvPr>
            <p:ph idx="1" type="body"/>
          </p:nvPr>
        </p:nvSpPr>
        <p:spPr>
          <a:xfrm>
            <a:off x="1334825" y="1023900"/>
            <a:ext cx="6470100" cy="2759100"/>
          </a:xfrm>
          <a:prstGeom prst="rect">
            <a:avLst/>
          </a:prstGeom>
        </p:spPr>
        <p:txBody>
          <a:bodyPr anchorCtr="0" anchor="t" bIns="91425" lIns="91425" spcFirstLastPara="1" rIns="91425" wrap="square" tIns="91425">
            <a:normAutofit lnSpcReduction="10000"/>
          </a:bodyPr>
          <a:lstStyle/>
          <a:p>
            <a:pPr indent="0" lvl="0" marL="0" rtl="0" algn="ctr">
              <a:lnSpc>
                <a:spcPct val="6818"/>
              </a:lnSpc>
              <a:spcBef>
                <a:spcPts val="1200"/>
              </a:spcBef>
              <a:spcAft>
                <a:spcPts val="0"/>
              </a:spcAft>
              <a:buNone/>
            </a:pPr>
            <a:r>
              <a:rPr lang="es"/>
              <a:t>Son unos objetivos que fueron creados, con el </a:t>
            </a:r>
            <a:r>
              <a:rPr lang="es"/>
              <a:t>propósito</a:t>
            </a:r>
            <a:r>
              <a:rPr lang="es"/>
              <a:t> de erradicar la pobreza para brindar paz y </a:t>
            </a:r>
            <a:r>
              <a:rPr lang="es"/>
              <a:t>prosperidad</a:t>
            </a:r>
            <a:r>
              <a:rPr lang="es"/>
              <a:t> mundial, estipulados como la agenda 2030 ya que se busca que para ese año la pobreza sea cero; creada en el 2015 por la asamblea general de las naciones unidas </a:t>
            </a:r>
            <a:r>
              <a:rPr lang="es"/>
              <a:t>conformada</a:t>
            </a:r>
            <a:r>
              <a:rPr lang="es"/>
              <a:t> por 193 </a:t>
            </a:r>
            <a:r>
              <a:rPr lang="es"/>
              <a:t>países, que buscan la instauración de una economía sólida, ambiental y social, con un total de 17 objetivos.</a:t>
            </a:r>
            <a:endParaRPr/>
          </a:p>
        </p:txBody>
      </p:sp>
      <p:pic>
        <p:nvPicPr>
          <p:cNvPr id="66" name="Google Shape;66;p14"/>
          <p:cNvPicPr preferRelativeResize="0"/>
          <p:nvPr/>
        </p:nvPicPr>
        <p:blipFill>
          <a:blip r:embed="rId3">
            <a:alphaModFix/>
          </a:blip>
          <a:stretch>
            <a:fillRect/>
          </a:stretch>
        </p:blipFill>
        <p:spPr>
          <a:xfrm>
            <a:off x="0" y="0"/>
            <a:ext cx="1012325" cy="1023890"/>
          </a:xfrm>
          <a:prstGeom prst="rect">
            <a:avLst/>
          </a:prstGeom>
          <a:noFill/>
          <a:ln>
            <a:noFill/>
          </a:ln>
        </p:spPr>
      </p:pic>
      <p:pic>
        <p:nvPicPr>
          <p:cNvPr id="67" name="Google Shape;67;p14"/>
          <p:cNvPicPr preferRelativeResize="0"/>
          <p:nvPr/>
        </p:nvPicPr>
        <p:blipFill>
          <a:blip r:embed="rId4">
            <a:alphaModFix/>
          </a:blip>
          <a:stretch>
            <a:fillRect/>
          </a:stretch>
        </p:blipFill>
        <p:spPr>
          <a:xfrm>
            <a:off x="0" y="1023900"/>
            <a:ext cx="1012325" cy="1006435"/>
          </a:xfrm>
          <a:prstGeom prst="rect">
            <a:avLst/>
          </a:prstGeom>
          <a:noFill/>
          <a:ln>
            <a:noFill/>
          </a:ln>
        </p:spPr>
      </p:pic>
      <p:pic>
        <p:nvPicPr>
          <p:cNvPr id="68" name="Google Shape;68;p14"/>
          <p:cNvPicPr preferRelativeResize="0"/>
          <p:nvPr/>
        </p:nvPicPr>
        <p:blipFill>
          <a:blip r:embed="rId5">
            <a:alphaModFix/>
          </a:blip>
          <a:stretch>
            <a:fillRect/>
          </a:stretch>
        </p:blipFill>
        <p:spPr>
          <a:xfrm>
            <a:off x="0" y="2030325"/>
            <a:ext cx="1012325" cy="1012325"/>
          </a:xfrm>
          <a:prstGeom prst="rect">
            <a:avLst/>
          </a:prstGeom>
          <a:noFill/>
          <a:ln>
            <a:noFill/>
          </a:ln>
        </p:spPr>
      </p:pic>
      <p:pic>
        <p:nvPicPr>
          <p:cNvPr id="69" name="Google Shape;69;p14"/>
          <p:cNvPicPr preferRelativeResize="0"/>
          <p:nvPr/>
        </p:nvPicPr>
        <p:blipFill>
          <a:blip r:embed="rId6">
            <a:alphaModFix/>
          </a:blip>
          <a:stretch>
            <a:fillRect/>
          </a:stretch>
        </p:blipFill>
        <p:spPr>
          <a:xfrm>
            <a:off x="0" y="3042650"/>
            <a:ext cx="1012325" cy="1012325"/>
          </a:xfrm>
          <a:prstGeom prst="rect">
            <a:avLst/>
          </a:prstGeom>
          <a:noFill/>
          <a:ln>
            <a:noFill/>
          </a:ln>
        </p:spPr>
      </p:pic>
      <p:pic>
        <p:nvPicPr>
          <p:cNvPr id="70" name="Google Shape;70;p14"/>
          <p:cNvPicPr preferRelativeResize="0"/>
          <p:nvPr/>
        </p:nvPicPr>
        <p:blipFill>
          <a:blip r:embed="rId7">
            <a:alphaModFix/>
          </a:blip>
          <a:stretch>
            <a:fillRect/>
          </a:stretch>
        </p:blipFill>
        <p:spPr>
          <a:xfrm>
            <a:off x="0" y="4049075"/>
            <a:ext cx="1012325" cy="1012325"/>
          </a:xfrm>
          <a:prstGeom prst="rect">
            <a:avLst/>
          </a:prstGeom>
          <a:noFill/>
          <a:ln>
            <a:noFill/>
          </a:ln>
        </p:spPr>
      </p:pic>
      <p:pic>
        <p:nvPicPr>
          <p:cNvPr id="71" name="Google Shape;71;p14"/>
          <p:cNvPicPr preferRelativeResize="0"/>
          <p:nvPr/>
        </p:nvPicPr>
        <p:blipFill>
          <a:blip r:embed="rId8">
            <a:alphaModFix/>
          </a:blip>
          <a:stretch>
            <a:fillRect/>
          </a:stretch>
        </p:blipFill>
        <p:spPr>
          <a:xfrm>
            <a:off x="1012325" y="4054967"/>
            <a:ext cx="1012325" cy="1006435"/>
          </a:xfrm>
          <a:prstGeom prst="rect">
            <a:avLst/>
          </a:prstGeom>
          <a:noFill/>
          <a:ln>
            <a:noFill/>
          </a:ln>
        </p:spPr>
      </p:pic>
      <p:pic>
        <p:nvPicPr>
          <p:cNvPr id="72" name="Google Shape;72;p14"/>
          <p:cNvPicPr preferRelativeResize="0"/>
          <p:nvPr/>
        </p:nvPicPr>
        <p:blipFill rotWithShape="1">
          <a:blip r:embed="rId9">
            <a:alphaModFix/>
          </a:blip>
          <a:srcRect b="7680" l="0" r="980" t="0"/>
          <a:stretch/>
        </p:blipFill>
        <p:spPr>
          <a:xfrm>
            <a:off x="2076175" y="4052025"/>
            <a:ext cx="7067825" cy="1006425"/>
          </a:xfrm>
          <a:prstGeom prst="rect">
            <a:avLst/>
          </a:prstGeom>
          <a:noFill/>
          <a:ln>
            <a:noFill/>
          </a:ln>
        </p:spPr>
      </p:pic>
      <p:pic>
        <p:nvPicPr>
          <p:cNvPr id="73" name="Google Shape;73;p14"/>
          <p:cNvPicPr preferRelativeResize="0"/>
          <p:nvPr/>
        </p:nvPicPr>
        <p:blipFill>
          <a:blip r:embed="rId10">
            <a:alphaModFix/>
          </a:blip>
          <a:stretch>
            <a:fillRect/>
          </a:stretch>
        </p:blipFill>
        <p:spPr>
          <a:xfrm>
            <a:off x="8131675" y="3048500"/>
            <a:ext cx="1012325" cy="1000625"/>
          </a:xfrm>
          <a:prstGeom prst="rect">
            <a:avLst/>
          </a:prstGeom>
          <a:noFill/>
          <a:ln>
            <a:noFill/>
          </a:ln>
        </p:spPr>
      </p:pic>
      <p:pic>
        <p:nvPicPr>
          <p:cNvPr id="74" name="Google Shape;74;p14"/>
          <p:cNvPicPr preferRelativeResize="0"/>
          <p:nvPr/>
        </p:nvPicPr>
        <p:blipFill>
          <a:blip r:embed="rId11">
            <a:alphaModFix/>
          </a:blip>
          <a:stretch>
            <a:fillRect/>
          </a:stretch>
        </p:blipFill>
        <p:spPr>
          <a:xfrm>
            <a:off x="8131675" y="2045050"/>
            <a:ext cx="1012325" cy="1000550"/>
          </a:xfrm>
          <a:prstGeom prst="rect">
            <a:avLst/>
          </a:prstGeom>
          <a:noFill/>
          <a:ln>
            <a:noFill/>
          </a:ln>
        </p:spPr>
      </p:pic>
      <p:pic>
        <p:nvPicPr>
          <p:cNvPr id="75" name="Google Shape;75;p14"/>
          <p:cNvPicPr preferRelativeResize="0"/>
          <p:nvPr/>
        </p:nvPicPr>
        <p:blipFill>
          <a:blip r:embed="rId12">
            <a:alphaModFix/>
          </a:blip>
          <a:stretch>
            <a:fillRect/>
          </a:stretch>
        </p:blipFill>
        <p:spPr>
          <a:xfrm>
            <a:off x="8131675" y="1000450"/>
            <a:ext cx="1012325" cy="1029875"/>
          </a:xfrm>
          <a:prstGeom prst="rect">
            <a:avLst/>
          </a:prstGeom>
          <a:noFill/>
          <a:ln>
            <a:noFill/>
          </a:ln>
        </p:spPr>
      </p:pic>
      <p:pic>
        <p:nvPicPr>
          <p:cNvPr id="76" name="Google Shape;76;p14"/>
          <p:cNvPicPr preferRelativeResize="0"/>
          <p:nvPr/>
        </p:nvPicPr>
        <p:blipFill>
          <a:blip r:embed="rId13">
            <a:alphaModFix/>
          </a:blip>
          <a:stretch>
            <a:fillRect/>
          </a:stretch>
        </p:blipFill>
        <p:spPr>
          <a:xfrm>
            <a:off x="8131675" y="20410"/>
            <a:ext cx="1012325" cy="1018211"/>
          </a:xfrm>
          <a:prstGeom prst="rect">
            <a:avLst/>
          </a:prstGeom>
          <a:noFill/>
          <a:ln>
            <a:noFill/>
          </a:ln>
        </p:spPr>
      </p:pic>
      <p:pic>
        <p:nvPicPr>
          <p:cNvPr id="77" name="Google Shape;77;p14"/>
          <p:cNvPicPr preferRelativeResize="0"/>
          <p:nvPr/>
        </p:nvPicPr>
        <p:blipFill>
          <a:blip r:embed="rId14">
            <a:alphaModFix/>
          </a:blip>
          <a:stretch>
            <a:fillRect/>
          </a:stretch>
        </p:blipFill>
        <p:spPr>
          <a:xfrm>
            <a:off x="7193127" y="5799"/>
            <a:ext cx="938548" cy="938525"/>
          </a:xfrm>
          <a:prstGeom prst="rect">
            <a:avLst/>
          </a:prstGeom>
          <a:noFill/>
          <a:ln>
            <a:noFill/>
          </a:ln>
        </p:spPr>
      </p:pic>
      <p:pic>
        <p:nvPicPr>
          <p:cNvPr id="78" name="Google Shape;78;p14"/>
          <p:cNvPicPr preferRelativeResize="0"/>
          <p:nvPr/>
        </p:nvPicPr>
        <p:blipFill>
          <a:blip r:embed="rId15">
            <a:alphaModFix/>
          </a:blip>
          <a:stretch>
            <a:fillRect/>
          </a:stretch>
        </p:blipFill>
        <p:spPr>
          <a:xfrm>
            <a:off x="1012325" y="0"/>
            <a:ext cx="938550" cy="96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1191775" y="129013"/>
            <a:ext cx="69399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INFOGRAFÍA</a:t>
            </a:r>
            <a:r>
              <a:rPr lang="es"/>
              <a:t> </a:t>
            </a:r>
            <a:endParaRPr/>
          </a:p>
        </p:txBody>
      </p:sp>
      <p:sp>
        <p:nvSpPr>
          <p:cNvPr id="84" name="Google Shape;84;p15"/>
          <p:cNvSpPr txBox="1"/>
          <p:nvPr>
            <p:ph idx="1" type="body"/>
          </p:nvPr>
        </p:nvSpPr>
        <p:spPr>
          <a:xfrm>
            <a:off x="1191775" y="1023900"/>
            <a:ext cx="6701400" cy="2759100"/>
          </a:xfrm>
          <a:prstGeom prst="rect">
            <a:avLst/>
          </a:prstGeom>
        </p:spPr>
        <p:txBody>
          <a:bodyPr anchorCtr="0" anchor="t" bIns="91425" lIns="91425" spcFirstLastPara="1" rIns="91425" wrap="square" tIns="91425">
            <a:normAutofit fontScale="85000" lnSpcReduction="20000"/>
          </a:bodyPr>
          <a:lstStyle/>
          <a:p>
            <a:pPr indent="0" lvl="0" marL="0" rtl="0" algn="ctr">
              <a:lnSpc>
                <a:spcPct val="6818"/>
              </a:lnSpc>
              <a:spcBef>
                <a:spcPts val="1200"/>
              </a:spcBef>
              <a:spcAft>
                <a:spcPts val="0"/>
              </a:spcAft>
              <a:buNone/>
            </a:pPr>
            <a:r>
              <a:rPr lang="es"/>
              <a:t>Por favor descargar el documento en PDF adjunto a este trabajo o en el link</a:t>
            </a:r>
            <a:endParaRPr/>
          </a:p>
          <a:p>
            <a:pPr indent="0" lvl="0" marL="0" rtl="0" algn="ctr">
              <a:lnSpc>
                <a:spcPct val="6818"/>
              </a:lnSpc>
              <a:spcBef>
                <a:spcPts val="1200"/>
              </a:spcBef>
              <a:spcAft>
                <a:spcPts val="0"/>
              </a:spcAft>
              <a:buNone/>
            </a:pPr>
            <a:r>
              <a:t/>
            </a:r>
            <a:endParaRPr/>
          </a:p>
          <a:p>
            <a:pPr indent="0" lvl="0" marL="0" rtl="0" algn="ctr">
              <a:lnSpc>
                <a:spcPct val="6818"/>
              </a:lnSpc>
              <a:spcBef>
                <a:spcPts val="1200"/>
              </a:spcBef>
              <a:spcAft>
                <a:spcPts val="0"/>
              </a:spcAft>
              <a:buNone/>
            </a:pPr>
            <a:r>
              <a:rPr lang="es"/>
              <a:t>https://www.canva.com/design/DAEWrnOxArM/sMlD1PRR8DRQFV6ycVSehg/view?utm_content=DAEWrnOxArM&amp;utm_campaign=designshare&amp;utm_medium=link&amp;utm_source=publishsharelink</a:t>
            </a:r>
            <a:endParaRPr/>
          </a:p>
          <a:p>
            <a:pPr indent="0" lvl="0" marL="0" rtl="0" algn="l">
              <a:lnSpc>
                <a:spcPct val="6818"/>
              </a:lnSpc>
              <a:spcBef>
                <a:spcPts val="1200"/>
              </a:spcBef>
              <a:spcAft>
                <a:spcPts val="0"/>
              </a:spcAft>
              <a:buNone/>
            </a:pPr>
            <a:r>
              <a:t/>
            </a:r>
            <a:endParaRPr/>
          </a:p>
          <a:p>
            <a:pPr indent="0" lvl="0" marL="0" rtl="0" algn="l">
              <a:lnSpc>
                <a:spcPct val="6818"/>
              </a:lnSpc>
              <a:spcBef>
                <a:spcPts val="1200"/>
              </a:spcBef>
              <a:spcAft>
                <a:spcPts val="0"/>
              </a:spcAft>
              <a:buNone/>
            </a:pPr>
            <a:r>
              <a:t/>
            </a:r>
            <a:endParaRPr/>
          </a:p>
          <a:p>
            <a:pPr indent="0" lvl="0" marL="0" rtl="0" algn="ctr">
              <a:lnSpc>
                <a:spcPct val="6818"/>
              </a:lnSpc>
              <a:spcBef>
                <a:spcPts val="1200"/>
              </a:spcBef>
              <a:spcAft>
                <a:spcPts val="0"/>
              </a:spcAft>
              <a:buNone/>
            </a:pPr>
            <a:r>
              <a:rPr lang="es"/>
              <a:t>Gracias </a:t>
            </a:r>
            <a:endParaRPr/>
          </a:p>
        </p:txBody>
      </p:sp>
      <p:pic>
        <p:nvPicPr>
          <p:cNvPr id="85" name="Google Shape;85;p15"/>
          <p:cNvPicPr preferRelativeResize="0"/>
          <p:nvPr/>
        </p:nvPicPr>
        <p:blipFill>
          <a:blip r:embed="rId3">
            <a:alphaModFix/>
          </a:blip>
          <a:stretch>
            <a:fillRect/>
          </a:stretch>
        </p:blipFill>
        <p:spPr>
          <a:xfrm>
            <a:off x="0" y="0"/>
            <a:ext cx="1012325" cy="1023890"/>
          </a:xfrm>
          <a:prstGeom prst="rect">
            <a:avLst/>
          </a:prstGeom>
          <a:noFill/>
          <a:ln>
            <a:noFill/>
          </a:ln>
        </p:spPr>
      </p:pic>
      <p:pic>
        <p:nvPicPr>
          <p:cNvPr id="86" name="Google Shape;86;p15"/>
          <p:cNvPicPr preferRelativeResize="0"/>
          <p:nvPr/>
        </p:nvPicPr>
        <p:blipFill>
          <a:blip r:embed="rId4">
            <a:alphaModFix/>
          </a:blip>
          <a:stretch>
            <a:fillRect/>
          </a:stretch>
        </p:blipFill>
        <p:spPr>
          <a:xfrm>
            <a:off x="0" y="1023900"/>
            <a:ext cx="1012325" cy="1006435"/>
          </a:xfrm>
          <a:prstGeom prst="rect">
            <a:avLst/>
          </a:prstGeom>
          <a:noFill/>
          <a:ln>
            <a:noFill/>
          </a:ln>
        </p:spPr>
      </p:pic>
      <p:pic>
        <p:nvPicPr>
          <p:cNvPr id="87" name="Google Shape;87;p15"/>
          <p:cNvPicPr preferRelativeResize="0"/>
          <p:nvPr/>
        </p:nvPicPr>
        <p:blipFill>
          <a:blip r:embed="rId5">
            <a:alphaModFix/>
          </a:blip>
          <a:stretch>
            <a:fillRect/>
          </a:stretch>
        </p:blipFill>
        <p:spPr>
          <a:xfrm>
            <a:off x="0" y="2030325"/>
            <a:ext cx="1012325" cy="1012325"/>
          </a:xfrm>
          <a:prstGeom prst="rect">
            <a:avLst/>
          </a:prstGeom>
          <a:noFill/>
          <a:ln>
            <a:noFill/>
          </a:ln>
        </p:spPr>
      </p:pic>
      <p:pic>
        <p:nvPicPr>
          <p:cNvPr id="88" name="Google Shape;88;p15"/>
          <p:cNvPicPr preferRelativeResize="0"/>
          <p:nvPr/>
        </p:nvPicPr>
        <p:blipFill>
          <a:blip r:embed="rId6">
            <a:alphaModFix/>
          </a:blip>
          <a:stretch>
            <a:fillRect/>
          </a:stretch>
        </p:blipFill>
        <p:spPr>
          <a:xfrm>
            <a:off x="0" y="3042650"/>
            <a:ext cx="1012325" cy="1012325"/>
          </a:xfrm>
          <a:prstGeom prst="rect">
            <a:avLst/>
          </a:prstGeom>
          <a:noFill/>
          <a:ln>
            <a:noFill/>
          </a:ln>
        </p:spPr>
      </p:pic>
      <p:pic>
        <p:nvPicPr>
          <p:cNvPr id="89" name="Google Shape;89;p15"/>
          <p:cNvPicPr preferRelativeResize="0"/>
          <p:nvPr/>
        </p:nvPicPr>
        <p:blipFill>
          <a:blip r:embed="rId7">
            <a:alphaModFix/>
          </a:blip>
          <a:stretch>
            <a:fillRect/>
          </a:stretch>
        </p:blipFill>
        <p:spPr>
          <a:xfrm>
            <a:off x="0" y="4049075"/>
            <a:ext cx="1012325" cy="1012325"/>
          </a:xfrm>
          <a:prstGeom prst="rect">
            <a:avLst/>
          </a:prstGeom>
          <a:noFill/>
          <a:ln>
            <a:noFill/>
          </a:ln>
        </p:spPr>
      </p:pic>
      <p:pic>
        <p:nvPicPr>
          <p:cNvPr id="90" name="Google Shape;90;p15"/>
          <p:cNvPicPr preferRelativeResize="0"/>
          <p:nvPr/>
        </p:nvPicPr>
        <p:blipFill>
          <a:blip r:embed="rId8">
            <a:alphaModFix/>
          </a:blip>
          <a:stretch>
            <a:fillRect/>
          </a:stretch>
        </p:blipFill>
        <p:spPr>
          <a:xfrm>
            <a:off x="1012325" y="4054967"/>
            <a:ext cx="1012325" cy="1006435"/>
          </a:xfrm>
          <a:prstGeom prst="rect">
            <a:avLst/>
          </a:prstGeom>
          <a:noFill/>
          <a:ln>
            <a:noFill/>
          </a:ln>
        </p:spPr>
      </p:pic>
      <p:pic>
        <p:nvPicPr>
          <p:cNvPr id="91" name="Google Shape;91;p15"/>
          <p:cNvPicPr preferRelativeResize="0"/>
          <p:nvPr/>
        </p:nvPicPr>
        <p:blipFill rotWithShape="1">
          <a:blip r:embed="rId9">
            <a:alphaModFix/>
          </a:blip>
          <a:srcRect b="7680" l="0" r="980" t="0"/>
          <a:stretch/>
        </p:blipFill>
        <p:spPr>
          <a:xfrm>
            <a:off x="2076175" y="4052025"/>
            <a:ext cx="7067825" cy="1006425"/>
          </a:xfrm>
          <a:prstGeom prst="rect">
            <a:avLst/>
          </a:prstGeom>
          <a:noFill/>
          <a:ln>
            <a:noFill/>
          </a:ln>
        </p:spPr>
      </p:pic>
      <p:pic>
        <p:nvPicPr>
          <p:cNvPr id="92" name="Google Shape;92;p15"/>
          <p:cNvPicPr preferRelativeResize="0"/>
          <p:nvPr/>
        </p:nvPicPr>
        <p:blipFill>
          <a:blip r:embed="rId10">
            <a:alphaModFix/>
          </a:blip>
          <a:stretch>
            <a:fillRect/>
          </a:stretch>
        </p:blipFill>
        <p:spPr>
          <a:xfrm>
            <a:off x="8131675" y="3048500"/>
            <a:ext cx="1012325" cy="1000625"/>
          </a:xfrm>
          <a:prstGeom prst="rect">
            <a:avLst/>
          </a:prstGeom>
          <a:noFill/>
          <a:ln>
            <a:noFill/>
          </a:ln>
        </p:spPr>
      </p:pic>
      <p:pic>
        <p:nvPicPr>
          <p:cNvPr id="93" name="Google Shape;93;p15"/>
          <p:cNvPicPr preferRelativeResize="0"/>
          <p:nvPr/>
        </p:nvPicPr>
        <p:blipFill>
          <a:blip r:embed="rId11">
            <a:alphaModFix/>
          </a:blip>
          <a:stretch>
            <a:fillRect/>
          </a:stretch>
        </p:blipFill>
        <p:spPr>
          <a:xfrm>
            <a:off x="8131675" y="2045050"/>
            <a:ext cx="1012325" cy="1000550"/>
          </a:xfrm>
          <a:prstGeom prst="rect">
            <a:avLst/>
          </a:prstGeom>
          <a:noFill/>
          <a:ln>
            <a:noFill/>
          </a:ln>
        </p:spPr>
      </p:pic>
      <p:pic>
        <p:nvPicPr>
          <p:cNvPr id="94" name="Google Shape;94;p15"/>
          <p:cNvPicPr preferRelativeResize="0"/>
          <p:nvPr/>
        </p:nvPicPr>
        <p:blipFill>
          <a:blip r:embed="rId12">
            <a:alphaModFix/>
          </a:blip>
          <a:stretch>
            <a:fillRect/>
          </a:stretch>
        </p:blipFill>
        <p:spPr>
          <a:xfrm>
            <a:off x="8131675" y="1000450"/>
            <a:ext cx="1012325" cy="1029875"/>
          </a:xfrm>
          <a:prstGeom prst="rect">
            <a:avLst/>
          </a:prstGeom>
          <a:noFill/>
          <a:ln>
            <a:noFill/>
          </a:ln>
        </p:spPr>
      </p:pic>
      <p:pic>
        <p:nvPicPr>
          <p:cNvPr id="95" name="Google Shape;95;p15"/>
          <p:cNvPicPr preferRelativeResize="0"/>
          <p:nvPr/>
        </p:nvPicPr>
        <p:blipFill>
          <a:blip r:embed="rId13">
            <a:alphaModFix/>
          </a:blip>
          <a:stretch>
            <a:fillRect/>
          </a:stretch>
        </p:blipFill>
        <p:spPr>
          <a:xfrm>
            <a:off x="8131675" y="20410"/>
            <a:ext cx="1012325" cy="1018211"/>
          </a:xfrm>
          <a:prstGeom prst="rect">
            <a:avLst/>
          </a:prstGeom>
          <a:noFill/>
          <a:ln>
            <a:noFill/>
          </a:ln>
        </p:spPr>
      </p:pic>
      <p:pic>
        <p:nvPicPr>
          <p:cNvPr id="96" name="Google Shape;96;p15"/>
          <p:cNvPicPr preferRelativeResize="0"/>
          <p:nvPr/>
        </p:nvPicPr>
        <p:blipFill>
          <a:blip r:embed="rId14">
            <a:alphaModFix/>
          </a:blip>
          <a:stretch>
            <a:fillRect/>
          </a:stretch>
        </p:blipFill>
        <p:spPr>
          <a:xfrm>
            <a:off x="7193127" y="5799"/>
            <a:ext cx="938548" cy="938525"/>
          </a:xfrm>
          <a:prstGeom prst="rect">
            <a:avLst/>
          </a:prstGeom>
          <a:noFill/>
          <a:ln>
            <a:noFill/>
          </a:ln>
        </p:spPr>
      </p:pic>
      <p:pic>
        <p:nvPicPr>
          <p:cNvPr id="97" name="Google Shape;97;p15"/>
          <p:cNvPicPr preferRelativeResize="0"/>
          <p:nvPr/>
        </p:nvPicPr>
        <p:blipFill>
          <a:blip r:embed="rId15">
            <a:alphaModFix/>
          </a:blip>
          <a:stretch>
            <a:fillRect/>
          </a:stretch>
        </p:blipFill>
        <p:spPr>
          <a:xfrm>
            <a:off x="1012325" y="0"/>
            <a:ext cx="938550" cy="96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74563"/>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4080"/>
              <a:t>mapa mental </a:t>
            </a:r>
            <a:endParaRPr sz="4080"/>
          </a:p>
        </p:txBody>
      </p:sp>
      <p:sp>
        <p:nvSpPr>
          <p:cNvPr id="103" name="Google Shape;103;p16"/>
          <p:cNvSpPr txBox="1"/>
          <p:nvPr>
            <p:ph idx="1" type="body"/>
          </p:nvPr>
        </p:nvSpPr>
        <p:spPr>
          <a:xfrm>
            <a:off x="1334825" y="1023900"/>
            <a:ext cx="6470100" cy="2759100"/>
          </a:xfrm>
          <a:prstGeom prst="rect">
            <a:avLst/>
          </a:prstGeom>
        </p:spPr>
        <p:txBody>
          <a:bodyPr anchorCtr="0" anchor="t" bIns="91425" lIns="91425" spcFirstLastPara="1" rIns="91425" wrap="square" tIns="91425">
            <a:normAutofit/>
          </a:bodyPr>
          <a:lstStyle/>
          <a:p>
            <a:pPr indent="0" lvl="0" marL="0" rtl="0" algn="ctr">
              <a:lnSpc>
                <a:spcPct val="6818"/>
              </a:lnSpc>
              <a:spcBef>
                <a:spcPts val="1200"/>
              </a:spcBef>
              <a:spcAft>
                <a:spcPts val="0"/>
              </a:spcAft>
              <a:buNone/>
            </a:pPr>
            <a:r>
              <a:rPr lang="es"/>
              <a:t>Por favor descargar el documento con el siguiente enlace </a:t>
            </a:r>
            <a:endParaRPr/>
          </a:p>
          <a:p>
            <a:pPr indent="0" lvl="0" marL="0" rtl="0" algn="ctr">
              <a:lnSpc>
                <a:spcPct val="6818"/>
              </a:lnSpc>
              <a:spcBef>
                <a:spcPts val="1200"/>
              </a:spcBef>
              <a:spcAft>
                <a:spcPts val="0"/>
              </a:spcAft>
              <a:buNone/>
            </a:pPr>
            <a:r>
              <a:t/>
            </a:r>
            <a:endParaRPr/>
          </a:p>
          <a:p>
            <a:pPr indent="0" lvl="0" marL="0" rtl="0" algn="ctr">
              <a:lnSpc>
                <a:spcPct val="6818"/>
              </a:lnSpc>
              <a:spcBef>
                <a:spcPts val="1200"/>
              </a:spcBef>
              <a:spcAft>
                <a:spcPts val="0"/>
              </a:spcAft>
              <a:buNone/>
            </a:pPr>
            <a:r>
              <a:t/>
            </a:r>
            <a:endParaRPr/>
          </a:p>
          <a:p>
            <a:pPr indent="0" lvl="0" marL="0" rtl="0" algn="ctr">
              <a:lnSpc>
                <a:spcPct val="6818"/>
              </a:lnSpc>
              <a:spcBef>
                <a:spcPts val="1200"/>
              </a:spcBef>
              <a:spcAft>
                <a:spcPts val="0"/>
              </a:spcAft>
              <a:buNone/>
            </a:pPr>
            <a:r>
              <a:t/>
            </a:r>
            <a:endParaRPr/>
          </a:p>
          <a:p>
            <a:pPr indent="0" lvl="0" marL="0" rtl="0" algn="ctr">
              <a:lnSpc>
                <a:spcPct val="6818"/>
              </a:lnSpc>
              <a:spcBef>
                <a:spcPts val="1200"/>
              </a:spcBef>
              <a:spcAft>
                <a:spcPts val="0"/>
              </a:spcAft>
              <a:buNone/>
            </a:pPr>
            <a:r>
              <a:rPr lang="es"/>
              <a:t>Gracias </a:t>
            </a:r>
            <a:endParaRPr/>
          </a:p>
        </p:txBody>
      </p:sp>
      <p:sp>
        <p:nvSpPr>
          <p:cNvPr id="104" name="Google Shape;104;p16"/>
          <p:cNvSpPr txBox="1"/>
          <p:nvPr>
            <p:ph idx="1" type="body"/>
          </p:nvPr>
        </p:nvSpPr>
        <p:spPr>
          <a:xfrm>
            <a:off x="1334825" y="1023900"/>
            <a:ext cx="6470100" cy="2759100"/>
          </a:xfrm>
          <a:prstGeom prst="rect">
            <a:avLst/>
          </a:prstGeom>
        </p:spPr>
        <p:txBody>
          <a:bodyPr anchorCtr="0" anchor="t" bIns="91425" lIns="91425" spcFirstLastPara="1" rIns="91425" wrap="square" tIns="91425">
            <a:normAutofit/>
          </a:bodyPr>
          <a:lstStyle/>
          <a:p>
            <a:pPr indent="0" lvl="0" marL="0" rtl="0" algn="ctr">
              <a:lnSpc>
                <a:spcPct val="6818"/>
              </a:lnSpc>
              <a:spcBef>
                <a:spcPts val="1200"/>
              </a:spcBef>
              <a:spcAft>
                <a:spcPts val="0"/>
              </a:spcAft>
              <a:buNone/>
            </a:pPr>
            <a:r>
              <a:rPr lang="es"/>
              <a:t>Por favor descargar el documento con el siguiente enlace </a:t>
            </a:r>
            <a:endParaRPr/>
          </a:p>
          <a:p>
            <a:pPr indent="0" lvl="0" marL="0" rtl="0" algn="ctr">
              <a:lnSpc>
                <a:spcPct val="6818"/>
              </a:lnSpc>
              <a:spcBef>
                <a:spcPts val="1200"/>
              </a:spcBef>
              <a:spcAft>
                <a:spcPts val="0"/>
              </a:spcAft>
              <a:buNone/>
            </a:pPr>
            <a:r>
              <a:t/>
            </a:r>
            <a:endParaRPr/>
          </a:p>
          <a:p>
            <a:pPr indent="0" lvl="0" marL="0" rtl="0" algn="ctr">
              <a:lnSpc>
                <a:spcPct val="6818"/>
              </a:lnSpc>
              <a:spcBef>
                <a:spcPts val="1200"/>
              </a:spcBef>
              <a:spcAft>
                <a:spcPts val="0"/>
              </a:spcAft>
              <a:buNone/>
            </a:pPr>
            <a:r>
              <a:rPr lang="es"/>
              <a:t>https://mm.tt/1790824020?t=Szy6fzyUTi</a:t>
            </a:r>
            <a:endParaRPr/>
          </a:p>
          <a:p>
            <a:pPr indent="0" lvl="0" marL="0" rtl="0" algn="ctr">
              <a:lnSpc>
                <a:spcPct val="6818"/>
              </a:lnSpc>
              <a:spcBef>
                <a:spcPts val="1200"/>
              </a:spcBef>
              <a:spcAft>
                <a:spcPts val="0"/>
              </a:spcAft>
              <a:buNone/>
            </a:pPr>
            <a:r>
              <a:t/>
            </a:r>
            <a:endParaRPr/>
          </a:p>
          <a:p>
            <a:pPr indent="0" lvl="0" marL="0" rtl="0" algn="ctr">
              <a:lnSpc>
                <a:spcPct val="6818"/>
              </a:lnSpc>
              <a:spcBef>
                <a:spcPts val="1200"/>
              </a:spcBef>
              <a:spcAft>
                <a:spcPts val="0"/>
              </a:spcAft>
              <a:buNone/>
            </a:pPr>
            <a:r>
              <a:rPr lang="es"/>
              <a:t>Gracias </a:t>
            </a:r>
            <a:endParaRPr/>
          </a:p>
        </p:txBody>
      </p:sp>
      <p:pic>
        <p:nvPicPr>
          <p:cNvPr id="105" name="Google Shape;105;p16"/>
          <p:cNvPicPr preferRelativeResize="0"/>
          <p:nvPr/>
        </p:nvPicPr>
        <p:blipFill>
          <a:blip r:embed="rId3">
            <a:alphaModFix/>
          </a:blip>
          <a:stretch>
            <a:fillRect/>
          </a:stretch>
        </p:blipFill>
        <p:spPr>
          <a:xfrm>
            <a:off x="0" y="0"/>
            <a:ext cx="1012325" cy="1023890"/>
          </a:xfrm>
          <a:prstGeom prst="rect">
            <a:avLst/>
          </a:prstGeom>
          <a:noFill/>
          <a:ln>
            <a:noFill/>
          </a:ln>
        </p:spPr>
      </p:pic>
      <p:pic>
        <p:nvPicPr>
          <p:cNvPr id="106" name="Google Shape;106;p16"/>
          <p:cNvPicPr preferRelativeResize="0"/>
          <p:nvPr/>
        </p:nvPicPr>
        <p:blipFill>
          <a:blip r:embed="rId4">
            <a:alphaModFix/>
          </a:blip>
          <a:stretch>
            <a:fillRect/>
          </a:stretch>
        </p:blipFill>
        <p:spPr>
          <a:xfrm>
            <a:off x="0" y="1023900"/>
            <a:ext cx="1012325" cy="1006435"/>
          </a:xfrm>
          <a:prstGeom prst="rect">
            <a:avLst/>
          </a:prstGeom>
          <a:noFill/>
          <a:ln>
            <a:noFill/>
          </a:ln>
        </p:spPr>
      </p:pic>
      <p:pic>
        <p:nvPicPr>
          <p:cNvPr id="107" name="Google Shape;107;p16"/>
          <p:cNvPicPr preferRelativeResize="0"/>
          <p:nvPr/>
        </p:nvPicPr>
        <p:blipFill>
          <a:blip r:embed="rId5">
            <a:alphaModFix/>
          </a:blip>
          <a:stretch>
            <a:fillRect/>
          </a:stretch>
        </p:blipFill>
        <p:spPr>
          <a:xfrm>
            <a:off x="0" y="2030325"/>
            <a:ext cx="1012325" cy="1012325"/>
          </a:xfrm>
          <a:prstGeom prst="rect">
            <a:avLst/>
          </a:prstGeom>
          <a:noFill/>
          <a:ln>
            <a:noFill/>
          </a:ln>
        </p:spPr>
      </p:pic>
      <p:pic>
        <p:nvPicPr>
          <p:cNvPr id="108" name="Google Shape;108;p16"/>
          <p:cNvPicPr preferRelativeResize="0"/>
          <p:nvPr/>
        </p:nvPicPr>
        <p:blipFill>
          <a:blip r:embed="rId6">
            <a:alphaModFix/>
          </a:blip>
          <a:stretch>
            <a:fillRect/>
          </a:stretch>
        </p:blipFill>
        <p:spPr>
          <a:xfrm>
            <a:off x="0" y="3042650"/>
            <a:ext cx="1012325" cy="1012325"/>
          </a:xfrm>
          <a:prstGeom prst="rect">
            <a:avLst/>
          </a:prstGeom>
          <a:noFill/>
          <a:ln>
            <a:noFill/>
          </a:ln>
        </p:spPr>
      </p:pic>
      <p:pic>
        <p:nvPicPr>
          <p:cNvPr id="109" name="Google Shape;109;p16"/>
          <p:cNvPicPr preferRelativeResize="0"/>
          <p:nvPr/>
        </p:nvPicPr>
        <p:blipFill>
          <a:blip r:embed="rId7">
            <a:alphaModFix/>
          </a:blip>
          <a:stretch>
            <a:fillRect/>
          </a:stretch>
        </p:blipFill>
        <p:spPr>
          <a:xfrm>
            <a:off x="0" y="4049075"/>
            <a:ext cx="1012325" cy="1012325"/>
          </a:xfrm>
          <a:prstGeom prst="rect">
            <a:avLst/>
          </a:prstGeom>
          <a:noFill/>
          <a:ln>
            <a:noFill/>
          </a:ln>
        </p:spPr>
      </p:pic>
      <p:pic>
        <p:nvPicPr>
          <p:cNvPr id="110" name="Google Shape;110;p16"/>
          <p:cNvPicPr preferRelativeResize="0"/>
          <p:nvPr/>
        </p:nvPicPr>
        <p:blipFill>
          <a:blip r:embed="rId8">
            <a:alphaModFix/>
          </a:blip>
          <a:stretch>
            <a:fillRect/>
          </a:stretch>
        </p:blipFill>
        <p:spPr>
          <a:xfrm>
            <a:off x="1012325" y="4054967"/>
            <a:ext cx="1012325" cy="1006435"/>
          </a:xfrm>
          <a:prstGeom prst="rect">
            <a:avLst/>
          </a:prstGeom>
          <a:noFill/>
          <a:ln>
            <a:noFill/>
          </a:ln>
        </p:spPr>
      </p:pic>
      <p:pic>
        <p:nvPicPr>
          <p:cNvPr id="111" name="Google Shape;111;p16"/>
          <p:cNvPicPr preferRelativeResize="0"/>
          <p:nvPr/>
        </p:nvPicPr>
        <p:blipFill rotWithShape="1">
          <a:blip r:embed="rId9">
            <a:alphaModFix/>
          </a:blip>
          <a:srcRect b="7680" l="0" r="980" t="0"/>
          <a:stretch/>
        </p:blipFill>
        <p:spPr>
          <a:xfrm>
            <a:off x="2076175" y="4052025"/>
            <a:ext cx="7067825" cy="1006425"/>
          </a:xfrm>
          <a:prstGeom prst="rect">
            <a:avLst/>
          </a:prstGeom>
          <a:noFill/>
          <a:ln>
            <a:noFill/>
          </a:ln>
        </p:spPr>
      </p:pic>
      <p:pic>
        <p:nvPicPr>
          <p:cNvPr id="112" name="Google Shape;112;p16"/>
          <p:cNvPicPr preferRelativeResize="0"/>
          <p:nvPr/>
        </p:nvPicPr>
        <p:blipFill>
          <a:blip r:embed="rId10">
            <a:alphaModFix/>
          </a:blip>
          <a:stretch>
            <a:fillRect/>
          </a:stretch>
        </p:blipFill>
        <p:spPr>
          <a:xfrm>
            <a:off x="8131675" y="3048500"/>
            <a:ext cx="1012325" cy="1000625"/>
          </a:xfrm>
          <a:prstGeom prst="rect">
            <a:avLst/>
          </a:prstGeom>
          <a:noFill/>
          <a:ln>
            <a:noFill/>
          </a:ln>
        </p:spPr>
      </p:pic>
      <p:pic>
        <p:nvPicPr>
          <p:cNvPr id="113" name="Google Shape;113;p16"/>
          <p:cNvPicPr preferRelativeResize="0"/>
          <p:nvPr/>
        </p:nvPicPr>
        <p:blipFill>
          <a:blip r:embed="rId11">
            <a:alphaModFix/>
          </a:blip>
          <a:stretch>
            <a:fillRect/>
          </a:stretch>
        </p:blipFill>
        <p:spPr>
          <a:xfrm>
            <a:off x="8131675" y="2045050"/>
            <a:ext cx="1012325" cy="1000550"/>
          </a:xfrm>
          <a:prstGeom prst="rect">
            <a:avLst/>
          </a:prstGeom>
          <a:noFill/>
          <a:ln>
            <a:noFill/>
          </a:ln>
        </p:spPr>
      </p:pic>
      <p:pic>
        <p:nvPicPr>
          <p:cNvPr id="114" name="Google Shape;114;p16"/>
          <p:cNvPicPr preferRelativeResize="0"/>
          <p:nvPr/>
        </p:nvPicPr>
        <p:blipFill>
          <a:blip r:embed="rId12">
            <a:alphaModFix/>
          </a:blip>
          <a:stretch>
            <a:fillRect/>
          </a:stretch>
        </p:blipFill>
        <p:spPr>
          <a:xfrm>
            <a:off x="8131675" y="1000450"/>
            <a:ext cx="1012325" cy="1029875"/>
          </a:xfrm>
          <a:prstGeom prst="rect">
            <a:avLst/>
          </a:prstGeom>
          <a:noFill/>
          <a:ln>
            <a:noFill/>
          </a:ln>
        </p:spPr>
      </p:pic>
      <p:pic>
        <p:nvPicPr>
          <p:cNvPr id="115" name="Google Shape;115;p16"/>
          <p:cNvPicPr preferRelativeResize="0"/>
          <p:nvPr/>
        </p:nvPicPr>
        <p:blipFill>
          <a:blip r:embed="rId13">
            <a:alphaModFix/>
          </a:blip>
          <a:stretch>
            <a:fillRect/>
          </a:stretch>
        </p:blipFill>
        <p:spPr>
          <a:xfrm>
            <a:off x="8131675" y="20410"/>
            <a:ext cx="1012325" cy="1018211"/>
          </a:xfrm>
          <a:prstGeom prst="rect">
            <a:avLst/>
          </a:prstGeom>
          <a:noFill/>
          <a:ln>
            <a:noFill/>
          </a:ln>
        </p:spPr>
      </p:pic>
      <p:pic>
        <p:nvPicPr>
          <p:cNvPr id="116" name="Google Shape;116;p16"/>
          <p:cNvPicPr preferRelativeResize="0"/>
          <p:nvPr/>
        </p:nvPicPr>
        <p:blipFill>
          <a:blip r:embed="rId14">
            <a:alphaModFix/>
          </a:blip>
          <a:stretch>
            <a:fillRect/>
          </a:stretch>
        </p:blipFill>
        <p:spPr>
          <a:xfrm>
            <a:off x="7193127" y="5799"/>
            <a:ext cx="938548" cy="938525"/>
          </a:xfrm>
          <a:prstGeom prst="rect">
            <a:avLst/>
          </a:prstGeom>
          <a:noFill/>
          <a:ln>
            <a:noFill/>
          </a:ln>
        </p:spPr>
      </p:pic>
      <p:pic>
        <p:nvPicPr>
          <p:cNvPr id="117" name="Google Shape;117;p16"/>
          <p:cNvPicPr preferRelativeResize="0"/>
          <p:nvPr/>
        </p:nvPicPr>
        <p:blipFill>
          <a:blip r:embed="rId15">
            <a:alphaModFix/>
          </a:blip>
          <a:stretch>
            <a:fillRect/>
          </a:stretch>
        </p:blipFill>
        <p:spPr>
          <a:xfrm>
            <a:off x="1012325" y="0"/>
            <a:ext cx="938550" cy="96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1191775" y="0"/>
            <a:ext cx="69399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4180"/>
              <a:t>reflexión</a:t>
            </a:r>
            <a:r>
              <a:rPr lang="es" sz="4180"/>
              <a:t> </a:t>
            </a:r>
            <a:endParaRPr sz="4180"/>
          </a:p>
        </p:txBody>
      </p:sp>
      <p:sp>
        <p:nvSpPr>
          <p:cNvPr id="123" name="Google Shape;123;p17"/>
          <p:cNvSpPr txBox="1"/>
          <p:nvPr>
            <p:ph idx="1" type="body"/>
          </p:nvPr>
        </p:nvSpPr>
        <p:spPr>
          <a:xfrm>
            <a:off x="1012325" y="914950"/>
            <a:ext cx="7067700" cy="2972400"/>
          </a:xfrm>
          <a:prstGeom prst="rect">
            <a:avLst/>
          </a:prstGeom>
        </p:spPr>
        <p:txBody>
          <a:bodyPr anchorCtr="0" anchor="t" bIns="91425" lIns="91425" spcFirstLastPara="1" rIns="91425" wrap="square" tIns="91425">
            <a:noAutofit/>
          </a:bodyPr>
          <a:lstStyle/>
          <a:p>
            <a:pPr indent="0" lvl="0" marL="0" rtl="0" algn="ctr">
              <a:lnSpc>
                <a:spcPct val="6818"/>
              </a:lnSpc>
              <a:spcBef>
                <a:spcPts val="1200"/>
              </a:spcBef>
              <a:spcAft>
                <a:spcPts val="0"/>
              </a:spcAft>
              <a:buNone/>
            </a:pPr>
            <a:r>
              <a:rPr lang="es" sz="1200"/>
              <a:t>L</a:t>
            </a:r>
            <a:r>
              <a:rPr lang="es" sz="1100"/>
              <a:t>os objetivos de desarrollo sostenible planteados en esta agenda 2030, se crearon con el fin de mejorar la calidad de vida de los seres humanos y de proporcionar un estado igualitario entre países, con una nueva era de paz global para las futuras generaciones y pobreza cero, ligado con la protección de los recursos naturales del planeta; se puede ver que a medida que pasa el tiempo la mujer se hace partícipe de más acciones políticas, sociales, económicas y lideresas ambientales. De igual manera, los jóvenes se ven más preocupados por los escenarios de cambio climático, fomentando organizaciones y programas de conservación del medio ambiente, con todo esto se promueven elementos constitutivos de la paz, sin embargo consideramos que a Colombia le queda un gran camino por recorrer, para el cumplimiento de estos objetivos debido a la gran corrupción interna del paìs (Tiempo, 2020) y la fuerte explotación de los recursos naturales (Sandoval, Marín and Almanza, 2017), ahora bien con todo esto de la pandemia se ha incrementado exponencialmente la pobreza en el pais, asi que el pequeño avance que se había realizado desde el año 2015 tuvo un revés fatal en el 2020 y este año en curso (Amaya, 2020). </a:t>
            </a:r>
            <a:endParaRPr sz="1100">
              <a:solidFill>
                <a:srgbClr val="000000"/>
              </a:solidFill>
              <a:highlight>
                <a:srgbClr val="FFFFFF"/>
              </a:highlight>
            </a:endParaRPr>
          </a:p>
        </p:txBody>
      </p:sp>
      <p:pic>
        <p:nvPicPr>
          <p:cNvPr id="124" name="Google Shape;124;p17"/>
          <p:cNvPicPr preferRelativeResize="0"/>
          <p:nvPr/>
        </p:nvPicPr>
        <p:blipFill>
          <a:blip r:embed="rId3">
            <a:alphaModFix/>
          </a:blip>
          <a:stretch>
            <a:fillRect/>
          </a:stretch>
        </p:blipFill>
        <p:spPr>
          <a:xfrm>
            <a:off x="0" y="0"/>
            <a:ext cx="1012325" cy="1023890"/>
          </a:xfrm>
          <a:prstGeom prst="rect">
            <a:avLst/>
          </a:prstGeom>
          <a:noFill/>
          <a:ln>
            <a:noFill/>
          </a:ln>
        </p:spPr>
      </p:pic>
      <p:pic>
        <p:nvPicPr>
          <p:cNvPr id="125" name="Google Shape;125;p17"/>
          <p:cNvPicPr preferRelativeResize="0"/>
          <p:nvPr/>
        </p:nvPicPr>
        <p:blipFill>
          <a:blip r:embed="rId4">
            <a:alphaModFix/>
          </a:blip>
          <a:stretch>
            <a:fillRect/>
          </a:stretch>
        </p:blipFill>
        <p:spPr>
          <a:xfrm>
            <a:off x="0" y="1023900"/>
            <a:ext cx="1012325" cy="1006435"/>
          </a:xfrm>
          <a:prstGeom prst="rect">
            <a:avLst/>
          </a:prstGeom>
          <a:noFill/>
          <a:ln>
            <a:noFill/>
          </a:ln>
        </p:spPr>
      </p:pic>
      <p:pic>
        <p:nvPicPr>
          <p:cNvPr id="126" name="Google Shape;126;p17"/>
          <p:cNvPicPr preferRelativeResize="0"/>
          <p:nvPr/>
        </p:nvPicPr>
        <p:blipFill>
          <a:blip r:embed="rId5">
            <a:alphaModFix/>
          </a:blip>
          <a:stretch>
            <a:fillRect/>
          </a:stretch>
        </p:blipFill>
        <p:spPr>
          <a:xfrm>
            <a:off x="0" y="2030325"/>
            <a:ext cx="1012325" cy="1012325"/>
          </a:xfrm>
          <a:prstGeom prst="rect">
            <a:avLst/>
          </a:prstGeom>
          <a:noFill/>
          <a:ln>
            <a:noFill/>
          </a:ln>
        </p:spPr>
      </p:pic>
      <p:pic>
        <p:nvPicPr>
          <p:cNvPr id="127" name="Google Shape;127;p17"/>
          <p:cNvPicPr preferRelativeResize="0"/>
          <p:nvPr/>
        </p:nvPicPr>
        <p:blipFill>
          <a:blip r:embed="rId6">
            <a:alphaModFix/>
          </a:blip>
          <a:stretch>
            <a:fillRect/>
          </a:stretch>
        </p:blipFill>
        <p:spPr>
          <a:xfrm>
            <a:off x="0" y="3042650"/>
            <a:ext cx="1012325" cy="1012325"/>
          </a:xfrm>
          <a:prstGeom prst="rect">
            <a:avLst/>
          </a:prstGeom>
          <a:noFill/>
          <a:ln>
            <a:noFill/>
          </a:ln>
        </p:spPr>
      </p:pic>
      <p:pic>
        <p:nvPicPr>
          <p:cNvPr id="128" name="Google Shape;128;p17"/>
          <p:cNvPicPr preferRelativeResize="0"/>
          <p:nvPr/>
        </p:nvPicPr>
        <p:blipFill>
          <a:blip r:embed="rId7">
            <a:alphaModFix/>
          </a:blip>
          <a:stretch>
            <a:fillRect/>
          </a:stretch>
        </p:blipFill>
        <p:spPr>
          <a:xfrm>
            <a:off x="0" y="4049075"/>
            <a:ext cx="1012325" cy="1012325"/>
          </a:xfrm>
          <a:prstGeom prst="rect">
            <a:avLst/>
          </a:prstGeom>
          <a:noFill/>
          <a:ln>
            <a:noFill/>
          </a:ln>
        </p:spPr>
      </p:pic>
      <p:pic>
        <p:nvPicPr>
          <p:cNvPr id="129" name="Google Shape;129;p17"/>
          <p:cNvPicPr preferRelativeResize="0"/>
          <p:nvPr/>
        </p:nvPicPr>
        <p:blipFill>
          <a:blip r:embed="rId8">
            <a:alphaModFix/>
          </a:blip>
          <a:stretch>
            <a:fillRect/>
          </a:stretch>
        </p:blipFill>
        <p:spPr>
          <a:xfrm>
            <a:off x="1012325" y="4054967"/>
            <a:ext cx="1012325" cy="1006435"/>
          </a:xfrm>
          <a:prstGeom prst="rect">
            <a:avLst/>
          </a:prstGeom>
          <a:noFill/>
          <a:ln>
            <a:noFill/>
          </a:ln>
        </p:spPr>
      </p:pic>
      <p:pic>
        <p:nvPicPr>
          <p:cNvPr id="130" name="Google Shape;130;p17"/>
          <p:cNvPicPr preferRelativeResize="0"/>
          <p:nvPr/>
        </p:nvPicPr>
        <p:blipFill rotWithShape="1">
          <a:blip r:embed="rId9">
            <a:alphaModFix/>
          </a:blip>
          <a:srcRect b="7680" l="0" r="980" t="0"/>
          <a:stretch/>
        </p:blipFill>
        <p:spPr>
          <a:xfrm>
            <a:off x="2076175" y="4052025"/>
            <a:ext cx="7067825" cy="1006425"/>
          </a:xfrm>
          <a:prstGeom prst="rect">
            <a:avLst/>
          </a:prstGeom>
          <a:noFill/>
          <a:ln>
            <a:noFill/>
          </a:ln>
        </p:spPr>
      </p:pic>
      <p:pic>
        <p:nvPicPr>
          <p:cNvPr id="131" name="Google Shape;131;p17"/>
          <p:cNvPicPr preferRelativeResize="0"/>
          <p:nvPr/>
        </p:nvPicPr>
        <p:blipFill>
          <a:blip r:embed="rId10">
            <a:alphaModFix/>
          </a:blip>
          <a:stretch>
            <a:fillRect/>
          </a:stretch>
        </p:blipFill>
        <p:spPr>
          <a:xfrm>
            <a:off x="8131675" y="3048500"/>
            <a:ext cx="1012325" cy="1000625"/>
          </a:xfrm>
          <a:prstGeom prst="rect">
            <a:avLst/>
          </a:prstGeom>
          <a:noFill/>
          <a:ln>
            <a:noFill/>
          </a:ln>
        </p:spPr>
      </p:pic>
      <p:pic>
        <p:nvPicPr>
          <p:cNvPr id="132" name="Google Shape;132;p17"/>
          <p:cNvPicPr preferRelativeResize="0"/>
          <p:nvPr/>
        </p:nvPicPr>
        <p:blipFill>
          <a:blip r:embed="rId11">
            <a:alphaModFix/>
          </a:blip>
          <a:stretch>
            <a:fillRect/>
          </a:stretch>
        </p:blipFill>
        <p:spPr>
          <a:xfrm>
            <a:off x="8131675" y="2045050"/>
            <a:ext cx="1012325" cy="1000550"/>
          </a:xfrm>
          <a:prstGeom prst="rect">
            <a:avLst/>
          </a:prstGeom>
          <a:noFill/>
          <a:ln>
            <a:noFill/>
          </a:ln>
        </p:spPr>
      </p:pic>
      <p:pic>
        <p:nvPicPr>
          <p:cNvPr id="133" name="Google Shape;133;p17"/>
          <p:cNvPicPr preferRelativeResize="0"/>
          <p:nvPr/>
        </p:nvPicPr>
        <p:blipFill>
          <a:blip r:embed="rId12">
            <a:alphaModFix/>
          </a:blip>
          <a:stretch>
            <a:fillRect/>
          </a:stretch>
        </p:blipFill>
        <p:spPr>
          <a:xfrm>
            <a:off x="8131675" y="1000450"/>
            <a:ext cx="1012325" cy="1029875"/>
          </a:xfrm>
          <a:prstGeom prst="rect">
            <a:avLst/>
          </a:prstGeom>
          <a:noFill/>
          <a:ln>
            <a:noFill/>
          </a:ln>
        </p:spPr>
      </p:pic>
      <p:pic>
        <p:nvPicPr>
          <p:cNvPr id="134" name="Google Shape;134;p17"/>
          <p:cNvPicPr preferRelativeResize="0"/>
          <p:nvPr/>
        </p:nvPicPr>
        <p:blipFill>
          <a:blip r:embed="rId13">
            <a:alphaModFix/>
          </a:blip>
          <a:stretch>
            <a:fillRect/>
          </a:stretch>
        </p:blipFill>
        <p:spPr>
          <a:xfrm>
            <a:off x="8131675" y="20410"/>
            <a:ext cx="1012325" cy="1018211"/>
          </a:xfrm>
          <a:prstGeom prst="rect">
            <a:avLst/>
          </a:prstGeom>
          <a:noFill/>
          <a:ln>
            <a:noFill/>
          </a:ln>
        </p:spPr>
      </p:pic>
      <p:pic>
        <p:nvPicPr>
          <p:cNvPr id="135" name="Google Shape;135;p17"/>
          <p:cNvPicPr preferRelativeResize="0"/>
          <p:nvPr/>
        </p:nvPicPr>
        <p:blipFill>
          <a:blip r:embed="rId14">
            <a:alphaModFix/>
          </a:blip>
          <a:stretch>
            <a:fillRect/>
          </a:stretch>
        </p:blipFill>
        <p:spPr>
          <a:xfrm>
            <a:off x="7193127" y="5799"/>
            <a:ext cx="938548" cy="938525"/>
          </a:xfrm>
          <a:prstGeom prst="rect">
            <a:avLst/>
          </a:prstGeom>
          <a:noFill/>
          <a:ln>
            <a:noFill/>
          </a:ln>
        </p:spPr>
      </p:pic>
      <p:pic>
        <p:nvPicPr>
          <p:cNvPr id="136" name="Google Shape;136;p17"/>
          <p:cNvPicPr preferRelativeResize="0"/>
          <p:nvPr/>
        </p:nvPicPr>
        <p:blipFill>
          <a:blip r:embed="rId15">
            <a:alphaModFix/>
          </a:blip>
          <a:stretch>
            <a:fillRect/>
          </a:stretch>
        </p:blipFill>
        <p:spPr>
          <a:xfrm>
            <a:off x="1012325" y="0"/>
            <a:ext cx="938550" cy="96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1198200" y="-59925"/>
            <a:ext cx="69399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bibliografía</a:t>
            </a:r>
            <a:r>
              <a:rPr lang="es"/>
              <a:t> </a:t>
            </a:r>
            <a:endParaRPr/>
          </a:p>
        </p:txBody>
      </p:sp>
      <p:sp>
        <p:nvSpPr>
          <p:cNvPr id="142" name="Google Shape;142;p18"/>
          <p:cNvSpPr txBox="1"/>
          <p:nvPr>
            <p:ph idx="1" type="body"/>
          </p:nvPr>
        </p:nvSpPr>
        <p:spPr>
          <a:xfrm>
            <a:off x="1102050" y="1050738"/>
            <a:ext cx="6939900" cy="30420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200"/>
              </a:spcBef>
              <a:spcAft>
                <a:spcPts val="0"/>
              </a:spcAft>
              <a:buNone/>
            </a:pPr>
            <a:r>
              <a:rPr lang="es" sz="4365">
                <a:solidFill>
                  <a:srgbClr val="999999"/>
                </a:solidFill>
                <a:highlight>
                  <a:srgbClr val="FFFFFF"/>
                </a:highlight>
                <a:latin typeface="Arial"/>
                <a:ea typeface="Arial"/>
                <a:cs typeface="Arial"/>
                <a:sym typeface="Arial"/>
              </a:rPr>
              <a:t>Amaya, J., 2020. </a:t>
            </a:r>
            <a:r>
              <a:rPr i="1" lang="es" sz="4365">
                <a:solidFill>
                  <a:srgbClr val="999999"/>
                </a:solidFill>
                <a:highlight>
                  <a:srgbClr val="FFFFFF"/>
                </a:highlight>
                <a:latin typeface="Arial"/>
                <a:ea typeface="Arial"/>
                <a:cs typeface="Arial"/>
                <a:sym typeface="Arial"/>
              </a:rPr>
              <a:t>"La pobreza en Colombia va a alcanzar un nivel de entre 47% y 49% por la pandemia del covid"</a:t>
            </a:r>
            <a:r>
              <a:rPr lang="es" sz="4365">
                <a:solidFill>
                  <a:srgbClr val="999999"/>
                </a:solidFill>
                <a:highlight>
                  <a:srgbClr val="FFFFFF"/>
                </a:highlight>
                <a:latin typeface="Arial"/>
                <a:ea typeface="Arial"/>
                <a:cs typeface="Arial"/>
                <a:sym typeface="Arial"/>
              </a:rPr>
              <a:t>. [online] Larepublica.co. Available at: &lt;https://www.larepublica.co/economia/la-pobreza-en-colombia-va-a-alcanzar-un-nivel-de-entre-47-y-49-por-la-pandemia-3075386#:~:text=Incluso%20sin%20medir%20los%20efectos,alojamiento%2C%20transporte%20y%20servicios%20p%C3%BAblicos.&gt; [Accessed 19 October 2020].</a:t>
            </a:r>
            <a:endParaRPr sz="4365">
              <a:solidFill>
                <a:srgbClr val="999999"/>
              </a:solidFill>
              <a:highlight>
                <a:srgbClr val="FFFFFF"/>
              </a:highlight>
              <a:latin typeface="Arial"/>
              <a:ea typeface="Arial"/>
              <a:cs typeface="Arial"/>
              <a:sym typeface="Arial"/>
            </a:endParaRPr>
          </a:p>
          <a:p>
            <a:pPr indent="0" lvl="0" marL="0" rtl="0" algn="just">
              <a:spcBef>
                <a:spcPts val="1200"/>
              </a:spcBef>
              <a:spcAft>
                <a:spcPts val="0"/>
              </a:spcAft>
              <a:buNone/>
            </a:pPr>
            <a:r>
              <a:rPr lang="es" sz="4365">
                <a:solidFill>
                  <a:srgbClr val="999999"/>
                </a:solidFill>
                <a:latin typeface="Arial"/>
                <a:ea typeface="Arial"/>
                <a:cs typeface="Arial"/>
                <a:sym typeface="Arial"/>
              </a:rPr>
              <a:t>Marco de indicadores mundiales para los Objetivos de Desarrollo Sostenible y metas de la Agenda 2030 para el Desarrollo Sostenible, 2018 [en línea] https://unstats.un.org/sdgs/ indicators/Global%20Indicator%20Framework%20after%20refinement_Spa.pdf</a:t>
            </a:r>
            <a:endParaRPr sz="4365">
              <a:solidFill>
                <a:srgbClr val="999999"/>
              </a:solidFill>
              <a:latin typeface="Arial"/>
              <a:ea typeface="Arial"/>
              <a:cs typeface="Arial"/>
              <a:sym typeface="Arial"/>
            </a:endParaRPr>
          </a:p>
          <a:p>
            <a:pPr indent="0" lvl="0" marL="0" rtl="0" algn="just">
              <a:spcBef>
                <a:spcPts val="1200"/>
              </a:spcBef>
              <a:spcAft>
                <a:spcPts val="0"/>
              </a:spcAft>
              <a:buNone/>
            </a:pPr>
            <a:r>
              <a:rPr lang="es" sz="3800">
                <a:solidFill>
                  <a:srgbClr val="999999"/>
                </a:solidFill>
                <a:highlight>
                  <a:srgbClr val="FFFFFF"/>
                </a:highlight>
                <a:latin typeface="Arial"/>
                <a:ea typeface="Arial"/>
                <a:cs typeface="Arial"/>
                <a:sym typeface="Arial"/>
              </a:rPr>
              <a:t>SANDOVAL, L., MARIN, M. and ALMANZA, A., 2021. </a:t>
            </a:r>
            <a:r>
              <a:rPr i="1" lang="es" sz="3800">
                <a:solidFill>
                  <a:srgbClr val="999999"/>
                </a:solidFill>
                <a:highlight>
                  <a:srgbClr val="FFFFFF"/>
                </a:highlight>
                <a:latin typeface="Arial"/>
                <a:ea typeface="Arial"/>
                <a:cs typeface="Arial"/>
                <a:sym typeface="Arial"/>
              </a:rPr>
              <a:t>EXPLOTACIÓN DE RECURSOS NATURALES Y CONFLICTO EN COLOMBIA</a:t>
            </a:r>
            <a:r>
              <a:rPr lang="es" sz="3800">
                <a:solidFill>
                  <a:srgbClr val="999999"/>
                </a:solidFill>
                <a:highlight>
                  <a:srgbClr val="FFFFFF"/>
                </a:highlight>
                <a:latin typeface="Arial"/>
                <a:ea typeface="Arial"/>
                <a:cs typeface="Arial"/>
                <a:sym typeface="Arial"/>
              </a:rPr>
              <a:t>. [online] http://www.scielo.org.co. Available at: &lt;http://www.scielo.org.co/pdf/rei/v19n37/0124-5996-rei-19-37-00201.pdf&gt; [Accessed 21 July 2017].</a:t>
            </a:r>
            <a:endParaRPr sz="4365">
              <a:solidFill>
                <a:srgbClr val="999999"/>
              </a:solidFill>
              <a:latin typeface="Arial"/>
              <a:ea typeface="Arial"/>
              <a:cs typeface="Arial"/>
              <a:sym typeface="Arial"/>
            </a:endParaRPr>
          </a:p>
          <a:p>
            <a:pPr indent="0" lvl="0" marL="0" rtl="0" algn="just">
              <a:spcBef>
                <a:spcPts val="1200"/>
              </a:spcBef>
              <a:spcAft>
                <a:spcPts val="0"/>
              </a:spcAft>
              <a:buNone/>
            </a:pPr>
            <a:r>
              <a:rPr lang="es" sz="4365">
                <a:solidFill>
                  <a:srgbClr val="999999"/>
                </a:solidFill>
                <a:highlight>
                  <a:srgbClr val="FFFFFF"/>
                </a:highlight>
                <a:latin typeface="Arial"/>
                <a:ea typeface="Arial"/>
                <a:cs typeface="Arial"/>
                <a:sym typeface="Arial"/>
              </a:rPr>
              <a:t>Tiempo, 2020. </a:t>
            </a:r>
            <a:r>
              <a:rPr i="1" lang="es" sz="4365">
                <a:solidFill>
                  <a:srgbClr val="999999"/>
                </a:solidFill>
                <a:highlight>
                  <a:srgbClr val="FFFFFF"/>
                </a:highlight>
                <a:latin typeface="Arial"/>
                <a:ea typeface="Arial"/>
                <a:cs typeface="Arial"/>
                <a:sym typeface="Arial"/>
              </a:rPr>
              <a:t>Colombia sigue con alta percepción de corrupción</a:t>
            </a:r>
            <a:r>
              <a:rPr lang="es" sz="4365">
                <a:solidFill>
                  <a:srgbClr val="999999"/>
                </a:solidFill>
                <a:highlight>
                  <a:srgbClr val="FFFFFF"/>
                </a:highlight>
                <a:latin typeface="Arial"/>
                <a:ea typeface="Arial"/>
                <a:cs typeface="Arial"/>
                <a:sym typeface="Arial"/>
              </a:rPr>
              <a:t>. [online] El Tiempo. Available at: &lt;https://www.eltiempo.com/politica/gobierno/colombia-sigue-con-alta-percepcion-de-corrupcion-454500&gt; [Accessed 22 January 2021].</a:t>
            </a:r>
            <a:endParaRPr sz="4365">
              <a:solidFill>
                <a:srgbClr val="999999"/>
              </a:solidFill>
              <a:highlight>
                <a:srgbClr val="FFFFFF"/>
              </a:highlight>
              <a:latin typeface="Arial"/>
              <a:ea typeface="Arial"/>
              <a:cs typeface="Arial"/>
              <a:sym typeface="Arial"/>
            </a:endParaRPr>
          </a:p>
          <a:p>
            <a:pPr indent="0" lvl="0" marL="0" rtl="0" algn="just">
              <a:spcBef>
                <a:spcPts val="1200"/>
              </a:spcBef>
              <a:spcAft>
                <a:spcPts val="0"/>
              </a:spcAft>
              <a:buNone/>
            </a:pPr>
            <a:r>
              <a:t/>
            </a:r>
            <a:endParaRPr sz="4365">
              <a:solidFill>
                <a:srgbClr val="000000"/>
              </a:solidFill>
              <a:highlight>
                <a:srgbClr val="FFFFFF"/>
              </a:highlight>
              <a:latin typeface="Arial"/>
              <a:ea typeface="Arial"/>
              <a:cs typeface="Arial"/>
              <a:sym typeface="Arial"/>
            </a:endParaRPr>
          </a:p>
          <a:p>
            <a:pPr indent="0" lvl="0" marL="0" rtl="0" algn="ctr">
              <a:lnSpc>
                <a:spcPct val="6818"/>
              </a:lnSpc>
              <a:spcBef>
                <a:spcPts val="1200"/>
              </a:spcBef>
              <a:spcAft>
                <a:spcPts val="0"/>
              </a:spcAft>
              <a:buNone/>
            </a:pPr>
            <a:r>
              <a:t/>
            </a:r>
            <a:endParaRPr/>
          </a:p>
          <a:p>
            <a:pPr indent="0" lvl="0" marL="0" rtl="0" algn="ctr">
              <a:lnSpc>
                <a:spcPct val="6818"/>
              </a:lnSpc>
              <a:spcBef>
                <a:spcPts val="1200"/>
              </a:spcBef>
              <a:spcAft>
                <a:spcPts val="0"/>
              </a:spcAft>
              <a:buNone/>
            </a:pPr>
            <a:r>
              <a:t/>
            </a:r>
            <a:endParaRPr/>
          </a:p>
          <a:p>
            <a:pPr indent="0" lvl="0" marL="0" rtl="0" algn="ctr">
              <a:lnSpc>
                <a:spcPct val="6818"/>
              </a:lnSpc>
              <a:spcBef>
                <a:spcPts val="1200"/>
              </a:spcBef>
              <a:spcAft>
                <a:spcPts val="0"/>
              </a:spcAft>
              <a:buNone/>
            </a:pPr>
            <a:r>
              <a:t/>
            </a:r>
            <a:endParaRPr/>
          </a:p>
          <a:p>
            <a:pPr indent="0" lvl="0" marL="0" rtl="0" algn="ctr">
              <a:lnSpc>
                <a:spcPct val="6818"/>
              </a:lnSpc>
              <a:spcBef>
                <a:spcPts val="1200"/>
              </a:spcBef>
              <a:spcAft>
                <a:spcPts val="0"/>
              </a:spcAft>
              <a:buNone/>
            </a:pPr>
            <a:r>
              <a:t/>
            </a:r>
            <a:endParaRPr/>
          </a:p>
          <a:p>
            <a:pPr indent="0" lvl="0" marL="0" rtl="0" algn="ctr">
              <a:lnSpc>
                <a:spcPct val="6818"/>
              </a:lnSpc>
              <a:spcBef>
                <a:spcPts val="1200"/>
              </a:spcBef>
              <a:spcAft>
                <a:spcPts val="0"/>
              </a:spcAft>
              <a:buNone/>
            </a:pPr>
            <a:r>
              <a:t/>
            </a:r>
            <a:endParaRPr/>
          </a:p>
        </p:txBody>
      </p:sp>
      <p:pic>
        <p:nvPicPr>
          <p:cNvPr id="143" name="Google Shape;143;p18"/>
          <p:cNvPicPr preferRelativeResize="0"/>
          <p:nvPr/>
        </p:nvPicPr>
        <p:blipFill>
          <a:blip r:embed="rId3">
            <a:alphaModFix/>
          </a:blip>
          <a:stretch>
            <a:fillRect/>
          </a:stretch>
        </p:blipFill>
        <p:spPr>
          <a:xfrm>
            <a:off x="0" y="0"/>
            <a:ext cx="1012325" cy="1023890"/>
          </a:xfrm>
          <a:prstGeom prst="rect">
            <a:avLst/>
          </a:prstGeom>
          <a:noFill/>
          <a:ln>
            <a:noFill/>
          </a:ln>
        </p:spPr>
      </p:pic>
      <p:pic>
        <p:nvPicPr>
          <p:cNvPr id="144" name="Google Shape;144;p18"/>
          <p:cNvPicPr preferRelativeResize="0"/>
          <p:nvPr/>
        </p:nvPicPr>
        <p:blipFill>
          <a:blip r:embed="rId4">
            <a:alphaModFix/>
          </a:blip>
          <a:stretch>
            <a:fillRect/>
          </a:stretch>
        </p:blipFill>
        <p:spPr>
          <a:xfrm>
            <a:off x="0" y="1023900"/>
            <a:ext cx="1012325" cy="1006435"/>
          </a:xfrm>
          <a:prstGeom prst="rect">
            <a:avLst/>
          </a:prstGeom>
          <a:noFill/>
          <a:ln>
            <a:noFill/>
          </a:ln>
        </p:spPr>
      </p:pic>
      <p:pic>
        <p:nvPicPr>
          <p:cNvPr id="145" name="Google Shape;145;p18"/>
          <p:cNvPicPr preferRelativeResize="0"/>
          <p:nvPr/>
        </p:nvPicPr>
        <p:blipFill>
          <a:blip r:embed="rId5">
            <a:alphaModFix/>
          </a:blip>
          <a:stretch>
            <a:fillRect/>
          </a:stretch>
        </p:blipFill>
        <p:spPr>
          <a:xfrm>
            <a:off x="0" y="2030325"/>
            <a:ext cx="1012325" cy="1012325"/>
          </a:xfrm>
          <a:prstGeom prst="rect">
            <a:avLst/>
          </a:prstGeom>
          <a:noFill/>
          <a:ln>
            <a:noFill/>
          </a:ln>
        </p:spPr>
      </p:pic>
      <p:pic>
        <p:nvPicPr>
          <p:cNvPr id="146" name="Google Shape;146;p18"/>
          <p:cNvPicPr preferRelativeResize="0"/>
          <p:nvPr/>
        </p:nvPicPr>
        <p:blipFill>
          <a:blip r:embed="rId6">
            <a:alphaModFix/>
          </a:blip>
          <a:stretch>
            <a:fillRect/>
          </a:stretch>
        </p:blipFill>
        <p:spPr>
          <a:xfrm>
            <a:off x="0" y="3042650"/>
            <a:ext cx="1012325" cy="1012325"/>
          </a:xfrm>
          <a:prstGeom prst="rect">
            <a:avLst/>
          </a:prstGeom>
          <a:noFill/>
          <a:ln>
            <a:noFill/>
          </a:ln>
        </p:spPr>
      </p:pic>
      <p:pic>
        <p:nvPicPr>
          <p:cNvPr id="147" name="Google Shape;147;p18"/>
          <p:cNvPicPr preferRelativeResize="0"/>
          <p:nvPr/>
        </p:nvPicPr>
        <p:blipFill>
          <a:blip r:embed="rId7">
            <a:alphaModFix/>
          </a:blip>
          <a:stretch>
            <a:fillRect/>
          </a:stretch>
        </p:blipFill>
        <p:spPr>
          <a:xfrm>
            <a:off x="0" y="4049075"/>
            <a:ext cx="1012325" cy="1012325"/>
          </a:xfrm>
          <a:prstGeom prst="rect">
            <a:avLst/>
          </a:prstGeom>
          <a:noFill/>
          <a:ln>
            <a:noFill/>
          </a:ln>
        </p:spPr>
      </p:pic>
      <p:pic>
        <p:nvPicPr>
          <p:cNvPr id="148" name="Google Shape;148;p18"/>
          <p:cNvPicPr preferRelativeResize="0"/>
          <p:nvPr/>
        </p:nvPicPr>
        <p:blipFill>
          <a:blip r:embed="rId8">
            <a:alphaModFix/>
          </a:blip>
          <a:stretch>
            <a:fillRect/>
          </a:stretch>
        </p:blipFill>
        <p:spPr>
          <a:xfrm>
            <a:off x="1012325" y="4054967"/>
            <a:ext cx="1012325" cy="1006435"/>
          </a:xfrm>
          <a:prstGeom prst="rect">
            <a:avLst/>
          </a:prstGeom>
          <a:noFill/>
          <a:ln>
            <a:noFill/>
          </a:ln>
        </p:spPr>
      </p:pic>
      <p:pic>
        <p:nvPicPr>
          <p:cNvPr id="149" name="Google Shape;149;p18"/>
          <p:cNvPicPr preferRelativeResize="0"/>
          <p:nvPr/>
        </p:nvPicPr>
        <p:blipFill rotWithShape="1">
          <a:blip r:embed="rId9">
            <a:alphaModFix/>
          </a:blip>
          <a:srcRect b="7680" l="0" r="980" t="0"/>
          <a:stretch/>
        </p:blipFill>
        <p:spPr>
          <a:xfrm>
            <a:off x="2076175" y="4052025"/>
            <a:ext cx="7067825" cy="1006425"/>
          </a:xfrm>
          <a:prstGeom prst="rect">
            <a:avLst/>
          </a:prstGeom>
          <a:noFill/>
          <a:ln>
            <a:noFill/>
          </a:ln>
        </p:spPr>
      </p:pic>
      <p:pic>
        <p:nvPicPr>
          <p:cNvPr id="150" name="Google Shape;150;p18"/>
          <p:cNvPicPr preferRelativeResize="0"/>
          <p:nvPr/>
        </p:nvPicPr>
        <p:blipFill>
          <a:blip r:embed="rId10">
            <a:alphaModFix/>
          </a:blip>
          <a:stretch>
            <a:fillRect/>
          </a:stretch>
        </p:blipFill>
        <p:spPr>
          <a:xfrm>
            <a:off x="8131675" y="3048500"/>
            <a:ext cx="1012325" cy="1000625"/>
          </a:xfrm>
          <a:prstGeom prst="rect">
            <a:avLst/>
          </a:prstGeom>
          <a:noFill/>
          <a:ln>
            <a:noFill/>
          </a:ln>
        </p:spPr>
      </p:pic>
      <p:pic>
        <p:nvPicPr>
          <p:cNvPr id="151" name="Google Shape;151;p18"/>
          <p:cNvPicPr preferRelativeResize="0"/>
          <p:nvPr/>
        </p:nvPicPr>
        <p:blipFill>
          <a:blip r:embed="rId11">
            <a:alphaModFix/>
          </a:blip>
          <a:stretch>
            <a:fillRect/>
          </a:stretch>
        </p:blipFill>
        <p:spPr>
          <a:xfrm>
            <a:off x="8131675" y="2045050"/>
            <a:ext cx="1012325" cy="1000550"/>
          </a:xfrm>
          <a:prstGeom prst="rect">
            <a:avLst/>
          </a:prstGeom>
          <a:noFill/>
          <a:ln>
            <a:noFill/>
          </a:ln>
        </p:spPr>
      </p:pic>
      <p:pic>
        <p:nvPicPr>
          <p:cNvPr id="152" name="Google Shape;152;p18"/>
          <p:cNvPicPr preferRelativeResize="0"/>
          <p:nvPr/>
        </p:nvPicPr>
        <p:blipFill>
          <a:blip r:embed="rId12">
            <a:alphaModFix/>
          </a:blip>
          <a:stretch>
            <a:fillRect/>
          </a:stretch>
        </p:blipFill>
        <p:spPr>
          <a:xfrm>
            <a:off x="8131675" y="1000450"/>
            <a:ext cx="1012325" cy="1029875"/>
          </a:xfrm>
          <a:prstGeom prst="rect">
            <a:avLst/>
          </a:prstGeom>
          <a:noFill/>
          <a:ln>
            <a:noFill/>
          </a:ln>
        </p:spPr>
      </p:pic>
      <p:pic>
        <p:nvPicPr>
          <p:cNvPr id="153" name="Google Shape;153;p18"/>
          <p:cNvPicPr preferRelativeResize="0"/>
          <p:nvPr/>
        </p:nvPicPr>
        <p:blipFill>
          <a:blip r:embed="rId13">
            <a:alphaModFix/>
          </a:blip>
          <a:stretch>
            <a:fillRect/>
          </a:stretch>
        </p:blipFill>
        <p:spPr>
          <a:xfrm>
            <a:off x="8131675" y="20410"/>
            <a:ext cx="1012325" cy="1018211"/>
          </a:xfrm>
          <a:prstGeom prst="rect">
            <a:avLst/>
          </a:prstGeom>
          <a:noFill/>
          <a:ln>
            <a:noFill/>
          </a:ln>
        </p:spPr>
      </p:pic>
      <p:pic>
        <p:nvPicPr>
          <p:cNvPr id="154" name="Google Shape;154;p18"/>
          <p:cNvPicPr preferRelativeResize="0"/>
          <p:nvPr/>
        </p:nvPicPr>
        <p:blipFill>
          <a:blip r:embed="rId14">
            <a:alphaModFix/>
          </a:blip>
          <a:stretch>
            <a:fillRect/>
          </a:stretch>
        </p:blipFill>
        <p:spPr>
          <a:xfrm>
            <a:off x="7193127" y="5799"/>
            <a:ext cx="938548" cy="938525"/>
          </a:xfrm>
          <a:prstGeom prst="rect">
            <a:avLst/>
          </a:prstGeom>
          <a:noFill/>
          <a:ln>
            <a:noFill/>
          </a:ln>
        </p:spPr>
      </p:pic>
      <p:pic>
        <p:nvPicPr>
          <p:cNvPr id="155" name="Google Shape;155;p18"/>
          <p:cNvPicPr preferRelativeResize="0"/>
          <p:nvPr/>
        </p:nvPicPr>
        <p:blipFill>
          <a:blip r:embed="rId15">
            <a:alphaModFix/>
          </a:blip>
          <a:stretch>
            <a:fillRect/>
          </a:stretch>
        </p:blipFill>
        <p:spPr>
          <a:xfrm>
            <a:off x="1012325" y="0"/>
            <a:ext cx="938550" cy="96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