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339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98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9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7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1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75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17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84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07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1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5757-C243-4C30-BA9A-88E779AB8BE5}" type="datetimeFigureOut">
              <a:rPr lang="es-CO" smtClean="0"/>
              <a:t>20/02/2021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9E4D-757A-4EE6-A740-747E95D830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37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ly.lizarralde.b@uniminuto.edu.c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672669" y="2169160"/>
            <a:ext cx="5519331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 smtClean="0"/>
              <a:t>MÉTODOS NUMÉRICOS </a:t>
            </a:r>
          </a:p>
          <a:p>
            <a:pPr algn="ctr"/>
            <a:r>
              <a:rPr lang="es-ES" sz="3600" b="1" dirty="0" smtClean="0"/>
              <a:t>2021 </a:t>
            </a:r>
            <a:r>
              <a:rPr lang="es-ES" sz="3600" b="1" dirty="0" smtClean="0"/>
              <a:t>- </a:t>
            </a:r>
            <a:r>
              <a:rPr lang="es-ES" sz="3600" b="1" dirty="0" smtClean="0"/>
              <a:t>I</a:t>
            </a:r>
            <a:endParaRPr lang="es-ES" sz="3600" b="1" dirty="0" smtClean="0"/>
          </a:p>
          <a:p>
            <a:pPr algn="ctr"/>
            <a:endParaRPr lang="es-ES" sz="3200" b="1" dirty="0"/>
          </a:p>
          <a:p>
            <a:pPr algn="ctr"/>
            <a:r>
              <a:rPr lang="es-ES" sz="3200" b="1" dirty="0" smtClean="0"/>
              <a:t>YULY ANDREA LIZARRALDE</a:t>
            </a:r>
          </a:p>
          <a:p>
            <a:pPr algn="ctr"/>
            <a:endParaRPr lang="es-ES" sz="3600" b="1" dirty="0" smtClean="0"/>
          </a:p>
          <a:p>
            <a:pPr algn="ctr"/>
            <a:r>
              <a:rPr lang="es-ES" sz="2800" dirty="0" smtClean="0">
                <a:hlinkClick r:id="rId3"/>
              </a:rPr>
              <a:t>yuly.lizarralde.b@uniminuto.edu.co</a:t>
            </a:r>
            <a:endParaRPr lang="es-E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49" y="2273300"/>
            <a:ext cx="3619923" cy="15970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49" y="4426655"/>
            <a:ext cx="3321051" cy="12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57" y="3032124"/>
            <a:ext cx="5238425" cy="169542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09700" y="2190422"/>
            <a:ext cx="1915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Finalmente: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74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37980" y="1729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43000" y="2527300"/>
            <a:ext cx="273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Error aproximado</a:t>
            </a:r>
            <a:endParaRPr lang="en-U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637" y="3187700"/>
            <a:ext cx="3565927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47069" y="16916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2840037"/>
            <a:ext cx="9968014" cy="13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2669" y="1651719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4" y="2654301"/>
            <a:ext cx="6727405" cy="28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32869" y="1399470"/>
            <a:ext cx="1567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Ejercicios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26" y="2349500"/>
            <a:ext cx="6623099" cy="38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87" y="2101850"/>
            <a:ext cx="4556731" cy="43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4502922" y="2242041"/>
                <a:ext cx="32697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22" y="2242041"/>
                <a:ext cx="326974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939800" y="3253889"/>
                <a:ext cx="4519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Hallar los coeficientes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800" dirty="0" smtClean="0"/>
                  <a:t>,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sz="2800" dirty="0" smtClean="0"/>
                  <a:t> y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253889"/>
                <a:ext cx="4519571" cy="523220"/>
              </a:xfrm>
              <a:prstGeom prst="rect">
                <a:avLst/>
              </a:prstGeom>
              <a:blipFill>
                <a:blip r:embed="rId3"/>
                <a:stretch>
                  <a:fillRect l="-269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897257" y="4283383"/>
            <a:ext cx="4830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Reescribimos la ecuación como: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116119" y="5172120"/>
                <a:ext cx="52688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119" y="5172120"/>
                <a:ext cx="52688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7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4" y="2305050"/>
            <a:ext cx="8770711" cy="3873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58" y="3285971"/>
            <a:ext cx="4979221" cy="19137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24800" y="3765778"/>
            <a:ext cx="236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Sistema 3 x 3</a:t>
            </a:r>
            <a:endParaRPr lang="en-U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459355" y="34904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1</a:t>
            </a:r>
            <a:endParaRPr lang="en-U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481641" y="40682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2</a:t>
            </a:r>
            <a:endParaRPr lang="en-US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494753" y="46578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3</a:t>
            </a:r>
            <a:endParaRPr lang="en-US" sz="2000" b="1" dirty="0"/>
          </a:p>
        </p:txBody>
      </p:sp>
      <p:sp>
        <p:nvSpPr>
          <p:cNvPr id="11" name="Elipse 10"/>
          <p:cNvSpPr/>
          <p:nvPr/>
        </p:nvSpPr>
        <p:spPr>
          <a:xfrm>
            <a:off x="1459355" y="3490436"/>
            <a:ext cx="314510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1459355" y="4088477"/>
            <a:ext cx="314510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1494753" y="4636690"/>
            <a:ext cx="314510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354045" y="2039015"/>
                <a:ext cx="3781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Encontramos: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45" y="2039015"/>
                <a:ext cx="3781356" cy="523220"/>
              </a:xfrm>
              <a:prstGeom prst="rect">
                <a:avLst/>
              </a:prstGeom>
              <a:blipFill>
                <a:blip r:embed="rId2"/>
                <a:stretch>
                  <a:fillRect l="-322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1354045" y="2729310"/>
            <a:ext cx="2065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Obtenemos: 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769118" y="4247634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2 x 2</a:t>
            </a:r>
            <a:endParaRPr lang="en-U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93" y="3943866"/>
            <a:ext cx="4886325" cy="1143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98936" y="40097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4</a:t>
            </a:r>
            <a:endParaRPr lang="en-US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29765" y="46734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5</a:t>
            </a:r>
            <a:endParaRPr lang="en-US" sz="2000" b="1" dirty="0"/>
          </a:p>
        </p:txBody>
      </p:sp>
      <p:sp>
        <p:nvSpPr>
          <p:cNvPr id="11" name="Elipse 10"/>
          <p:cNvSpPr/>
          <p:nvPr/>
        </p:nvSpPr>
        <p:spPr>
          <a:xfrm>
            <a:off x="2198936" y="3996461"/>
            <a:ext cx="314510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2206423" y="4660195"/>
            <a:ext cx="314510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19200" y="2111727"/>
            <a:ext cx="557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 solucionar el sistema definimos:</a:t>
            </a:r>
            <a:endParaRPr lang="en-US" sz="28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4" y="3347204"/>
            <a:ext cx="5957395" cy="18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60949" y="2108378"/>
            <a:ext cx="310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Sustituimos </a:t>
            </a:r>
            <a:r>
              <a:rPr lang="es-ES" sz="2800" smtClean="0"/>
              <a:t>en </a:t>
            </a:r>
            <a:r>
              <a:rPr lang="es-ES" sz="2800" smtClean="0"/>
              <a:t>4 </a:t>
            </a:r>
            <a:r>
              <a:rPr lang="es-ES" sz="2800" smtClean="0"/>
              <a:t>y </a:t>
            </a:r>
            <a:r>
              <a:rPr lang="es-ES" sz="2800" smtClean="0"/>
              <a:t>5</a:t>
            </a:r>
            <a:endParaRPr lang="en-U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82" y="2108378"/>
            <a:ext cx="4567060" cy="108614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62549" y="3864381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Y despejamos: 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87" y="4125991"/>
            <a:ext cx="1954213" cy="21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Ecuaciones cuadráticas - Fundamentos de Matemática U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657600"/>
            <a:ext cx="3925374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09600" y="2374900"/>
            <a:ext cx="8263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 encontrar la raíz, aplicamos la ecuación cuadrática</a:t>
            </a:r>
            <a:r>
              <a:rPr lang="es-E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11069" y="876250"/>
            <a:ext cx="39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LOCALIZACIÓN DE RAÍCES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69" y="134872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</a:rPr>
              <a:t>MÉTODO DE MULLER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3400" y="2135832"/>
            <a:ext cx="739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smtClean="0"/>
              <a:t>Una forma alternativa para reducir el error: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51" y="3456969"/>
            <a:ext cx="1001943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164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Angelica Patricia Barrios Beltran</dc:creator>
  <cp:lastModifiedBy>USUARIO</cp:lastModifiedBy>
  <cp:revision>177</cp:revision>
  <dcterms:created xsi:type="dcterms:W3CDTF">2020-05-08T13:12:51Z</dcterms:created>
  <dcterms:modified xsi:type="dcterms:W3CDTF">2021-02-20T14:28:28Z</dcterms:modified>
</cp:coreProperties>
</file>