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sldIdLst>
    <p:sldId id="256" r:id="rId2"/>
    <p:sldId id="259" r:id="rId3"/>
    <p:sldId id="261" r:id="rId4"/>
    <p:sldId id="262" r:id="rId5"/>
    <p:sldId id="263" r:id="rId6"/>
    <p:sldId id="267" r:id="rId7"/>
    <p:sldId id="264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F08F9-76C7-4EAF-8848-9FA8B1FFD49B}" v="36" dt="2021-01-24T23:34:13.4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Mendes Pires" userId="62d84d9312ccdd99" providerId="LiveId" clId="{096F08F9-76C7-4EAF-8848-9FA8B1FFD49B}"/>
    <pc:docChg chg="undo redo custSel mod addSld delSld modSld sldOrd addMainMaster delMainMaster">
      <pc:chgData name="João Mendes Pires" userId="62d84d9312ccdd99" providerId="LiveId" clId="{096F08F9-76C7-4EAF-8848-9FA8B1FFD49B}" dt="2021-01-24T23:37:16.105" v="801" actId="20577"/>
      <pc:docMkLst>
        <pc:docMk/>
      </pc:docMkLst>
      <pc:sldChg chg="addSp delSp modSp new mod setBg modClrScheme chgLayout modNotesTx">
        <pc:chgData name="João Mendes Pires" userId="62d84d9312ccdd99" providerId="LiveId" clId="{096F08F9-76C7-4EAF-8848-9FA8B1FFD49B}" dt="2021-01-24T23:07:05.939" v="680" actId="20577"/>
        <pc:sldMkLst>
          <pc:docMk/>
          <pc:sldMk cId="3180944904" sldId="256"/>
        </pc:sldMkLst>
        <pc:spChg chg="mod">
          <ac:chgData name="João Mendes Pires" userId="62d84d9312ccdd99" providerId="LiveId" clId="{096F08F9-76C7-4EAF-8848-9FA8B1FFD49B}" dt="2021-01-19T14:22:19.050" v="79" actId="1076"/>
          <ac:spMkLst>
            <pc:docMk/>
            <pc:sldMk cId="3180944904" sldId="256"/>
            <ac:spMk id="2" creationId="{079A8F6F-AA44-45E2-8547-81FD36D6FD7C}"/>
          </ac:spMkLst>
        </pc:spChg>
        <pc:spChg chg="mod">
          <ac:chgData name="João Mendes Pires" userId="62d84d9312ccdd99" providerId="LiveId" clId="{096F08F9-76C7-4EAF-8848-9FA8B1FFD49B}" dt="2021-01-19T14:22:28.250" v="81" actId="1076"/>
          <ac:spMkLst>
            <pc:docMk/>
            <pc:sldMk cId="3180944904" sldId="256"/>
            <ac:spMk id="3" creationId="{9409D98D-E60B-4B43-911E-76C9BDAB3A86}"/>
          </ac:spMkLst>
        </pc:spChg>
        <pc:spChg chg="add del">
          <ac:chgData name="João Mendes Pires" userId="62d84d9312ccdd99" providerId="LiveId" clId="{096F08F9-76C7-4EAF-8848-9FA8B1FFD49B}" dt="2021-01-19T14:20:49.345" v="50" actId="26606"/>
          <ac:spMkLst>
            <pc:docMk/>
            <pc:sldMk cId="3180944904" sldId="256"/>
            <ac:spMk id="71" creationId="{35555856-9970-4BC3-9AA9-6A917F53AFBD}"/>
          </ac:spMkLst>
        </pc:spChg>
        <pc:spChg chg="add del">
          <ac:chgData name="João Mendes Pires" userId="62d84d9312ccdd99" providerId="LiveId" clId="{096F08F9-76C7-4EAF-8848-9FA8B1FFD49B}" dt="2021-01-19T14:20:49.345" v="50" actId="26606"/>
          <ac:spMkLst>
            <pc:docMk/>
            <pc:sldMk cId="3180944904" sldId="256"/>
            <ac:spMk id="75" creationId="{13722DD7-BA73-4776-93A3-94491FEF7260}"/>
          </ac:spMkLst>
        </pc:spChg>
        <pc:spChg chg="add del">
          <ac:chgData name="João Mendes Pires" userId="62d84d9312ccdd99" providerId="LiveId" clId="{096F08F9-76C7-4EAF-8848-9FA8B1FFD49B}" dt="2021-01-19T14:20:50.868" v="52" actId="26606"/>
          <ac:spMkLst>
            <pc:docMk/>
            <pc:sldMk cId="3180944904" sldId="256"/>
            <ac:spMk id="77" creationId="{D5FD337D-4D6B-4C8B-B6F5-121097E09881}"/>
          </ac:spMkLst>
        </pc:spChg>
        <pc:spChg chg="add del">
          <ac:chgData name="João Mendes Pires" userId="62d84d9312ccdd99" providerId="LiveId" clId="{096F08F9-76C7-4EAF-8848-9FA8B1FFD49B}" dt="2021-01-19T14:21:51.260" v="72" actId="26606"/>
          <ac:spMkLst>
            <pc:docMk/>
            <pc:sldMk cId="3180944904" sldId="256"/>
            <ac:spMk id="177" creationId="{E183CBD3-765E-49B4-B3A8-B29203D43C8F}"/>
          </ac:spMkLst>
        </pc:spChg>
        <pc:spChg chg="add del">
          <ac:chgData name="João Mendes Pires" userId="62d84d9312ccdd99" providerId="LiveId" clId="{096F08F9-76C7-4EAF-8848-9FA8B1FFD49B}" dt="2021-01-19T14:21:51.260" v="72" actId="26606"/>
          <ac:spMkLst>
            <pc:docMk/>
            <pc:sldMk cId="3180944904" sldId="256"/>
            <ac:spMk id="179" creationId="{CF76C0B7-929F-44F9-9C4C-B0AD48DCB32F}"/>
          </ac:spMkLst>
        </pc:spChg>
        <pc:spChg chg="add del">
          <ac:chgData name="João Mendes Pires" userId="62d84d9312ccdd99" providerId="LiveId" clId="{096F08F9-76C7-4EAF-8848-9FA8B1FFD49B}" dt="2021-01-19T14:21:51.260" v="72" actId="26606"/>
          <ac:spMkLst>
            <pc:docMk/>
            <pc:sldMk cId="3180944904" sldId="256"/>
            <ac:spMk id="181" creationId="{A567A692-E165-4BCD-842C-A9081974A9F8}"/>
          </ac:spMkLst>
        </pc:spChg>
        <pc:spChg chg="add del">
          <ac:chgData name="João Mendes Pires" userId="62d84d9312ccdd99" providerId="LiveId" clId="{096F08F9-76C7-4EAF-8848-9FA8B1FFD49B}" dt="2021-01-19T14:21:51.260" v="72" actId="26606"/>
          <ac:spMkLst>
            <pc:docMk/>
            <pc:sldMk cId="3180944904" sldId="256"/>
            <ac:spMk id="183" creationId="{20616EB7-E723-4BF0-AC20-B8CD75A4FC12}"/>
          </ac:spMkLst>
        </pc:spChg>
        <pc:spChg chg="add del">
          <ac:chgData name="João Mendes Pires" userId="62d84d9312ccdd99" providerId="LiveId" clId="{096F08F9-76C7-4EAF-8848-9FA8B1FFD49B}" dt="2021-01-19T14:20:50.868" v="52" actId="26606"/>
          <ac:spMkLst>
            <pc:docMk/>
            <pc:sldMk cId="3180944904" sldId="256"/>
            <ac:spMk id="1028" creationId="{017517EF-BD4D-4055-BDB4-A322C53568AD}"/>
          </ac:spMkLst>
        </pc:spChg>
        <pc:spChg chg="add del">
          <ac:chgData name="João Mendes Pires" userId="62d84d9312ccdd99" providerId="LiveId" clId="{096F08F9-76C7-4EAF-8848-9FA8B1FFD49B}" dt="2021-01-19T14:20:50.868" v="52" actId="26606"/>
          <ac:spMkLst>
            <pc:docMk/>
            <pc:sldMk cId="3180944904" sldId="256"/>
            <ac:spMk id="1029" creationId="{0ADDB668-2CA4-4D2B-9C34-3487CA330BA8}"/>
          </ac:spMkLst>
        </pc:spChg>
        <pc:spChg chg="add del">
          <ac:chgData name="João Mendes Pires" userId="62d84d9312ccdd99" providerId="LiveId" clId="{096F08F9-76C7-4EAF-8848-9FA8B1FFD49B}" dt="2021-01-19T14:20:50.868" v="52" actId="26606"/>
          <ac:spMkLst>
            <pc:docMk/>
            <pc:sldMk cId="3180944904" sldId="256"/>
            <ac:spMk id="1030" creationId="{2568BC19-F052-4108-93E1-6A3D1DEC072F}"/>
          </ac:spMkLst>
        </pc:spChg>
        <pc:spChg chg="add del">
          <ac:chgData name="João Mendes Pires" userId="62d84d9312ccdd99" providerId="LiveId" clId="{096F08F9-76C7-4EAF-8848-9FA8B1FFD49B}" dt="2021-01-19T14:21:20.186" v="64" actId="26606"/>
          <ac:spMkLst>
            <pc:docMk/>
            <pc:sldMk cId="3180944904" sldId="256"/>
            <ac:spMk id="1031" creationId="{F1174801-1395-44C5-9B00-CCAC45C056E7}"/>
          </ac:spMkLst>
        </pc:spChg>
        <pc:spChg chg="add del">
          <ac:chgData name="João Mendes Pires" userId="62d84d9312ccdd99" providerId="LiveId" clId="{096F08F9-76C7-4EAF-8848-9FA8B1FFD49B}" dt="2021-01-19T14:20:53.961" v="54" actId="26606"/>
          <ac:spMkLst>
            <pc:docMk/>
            <pc:sldMk cId="3180944904" sldId="256"/>
            <ac:spMk id="1032" creationId="{B538A7B5-B32D-421E-B110-AB5B1A7CC2E8}"/>
          </ac:spMkLst>
        </pc:spChg>
        <pc:spChg chg="add del">
          <ac:chgData name="João Mendes Pires" userId="62d84d9312ccdd99" providerId="LiveId" clId="{096F08F9-76C7-4EAF-8848-9FA8B1FFD49B}" dt="2021-01-19T14:20:53.961" v="54" actId="26606"/>
          <ac:spMkLst>
            <pc:docMk/>
            <pc:sldMk cId="3180944904" sldId="256"/>
            <ac:spMk id="1033" creationId="{14D36999-26F8-45E4-AB41-D485D0B0B1C2}"/>
          </ac:spMkLst>
        </pc:spChg>
        <pc:spChg chg="add del">
          <ac:chgData name="João Mendes Pires" userId="62d84d9312ccdd99" providerId="LiveId" clId="{096F08F9-76C7-4EAF-8848-9FA8B1FFD49B}" dt="2021-01-19T14:21:20.186" v="64" actId="26606"/>
          <ac:spMkLst>
            <pc:docMk/>
            <pc:sldMk cId="3180944904" sldId="256"/>
            <ac:spMk id="1036" creationId="{996DFAFB-BCE1-4BEC-82FB-D574234DEF0A}"/>
          </ac:spMkLst>
        </pc:spChg>
        <pc:spChg chg="add del">
          <ac:chgData name="João Mendes Pires" userId="62d84d9312ccdd99" providerId="LiveId" clId="{096F08F9-76C7-4EAF-8848-9FA8B1FFD49B}" dt="2021-01-19T14:21:02.234" v="56" actId="26606"/>
          <ac:spMkLst>
            <pc:docMk/>
            <pc:sldMk cId="3180944904" sldId="256"/>
            <ac:spMk id="1037" creationId="{23D09407-53BC-485E-B4CE-BC5E4FC4B25B}"/>
          </ac:spMkLst>
        </pc:spChg>
        <pc:spChg chg="add del">
          <ac:chgData name="João Mendes Pires" userId="62d84d9312ccdd99" providerId="LiveId" clId="{096F08F9-76C7-4EAF-8848-9FA8B1FFD49B}" dt="2021-01-19T14:21:02.234" v="56" actId="26606"/>
          <ac:spMkLst>
            <pc:docMk/>
            <pc:sldMk cId="3180944904" sldId="256"/>
            <ac:spMk id="1038" creationId="{921DB988-49FC-4608-B0A2-E2F3A4019041}"/>
          </ac:spMkLst>
        </pc:spChg>
        <pc:spChg chg="add del">
          <ac:chgData name="João Mendes Pires" userId="62d84d9312ccdd99" providerId="LiveId" clId="{096F08F9-76C7-4EAF-8848-9FA8B1FFD49B}" dt="2021-01-19T14:21:03.312" v="58" actId="26606"/>
          <ac:spMkLst>
            <pc:docMk/>
            <pc:sldMk cId="3180944904" sldId="256"/>
            <ac:spMk id="1042" creationId="{74426AB7-D619-4515-962A-BC83909EC015}"/>
          </ac:spMkLst>
        </pc:spChg>
        <pc:spChg chg="add del">
          <ac:chgData name="João Mendes Pires" userId="62d84d9312ccdd99" providerId="LiveId" clId="{096F08F9-76C7-4EAF-8848-9FA8B1FFD49B}" dt="2021-01-19T14:21:03.312" v="58" actId="26606"/>
          <ac:spMkLst>
            <pc:docMk/>
            <pc:sldMk cId="3180944904" sldId="256"/>
            <ac:spMk id="1043" creationId="{DE47DF98-723F-4AAC-ABCF-CACBC438F78F}"/>
          </ac:spMkLst>
        </pc:spChg>
        <pc:spChg chg="add del">
          <ac:chgData name="João Mendes Pires" userId="62d84d9312ccdd99" providerId="LiveId" clId="{096F08F9-76C7-4EAF-8848-9FA8B1FFD49B}" dt="2021-01-19T14:21:06.874" v="60" actId="26606"/>
          <ac:spMkLst>
            <pc:docMk/>
            <pc:sldMk cId="3180944904" sldId="256"/>
            <ac:spMk id="1046" creationId="{23D09407-53BC-485E-B4CE-BC5E4FC4B25B}"/>
          </ac:spMkLst>
        </pc:spChg>
        <pc:spChg chg="add del">
          <ac:chgData name="João Mendes Pires" userId="62d84d9312ccdd99" providerId="LiveId" clId="{096F08F9-76C7-4EAF-8848-9FA8B1FFD49B}" dt="2021-01-19T14:21:06.874" v="60" actId="26606"/>
          <ac:spMkLst>
            <pc:docMk/>
            <pc:sldMk cId="3180944904" sldId="256"/>
            <ac:spMk id="1047" creationId="{921DB988-49FC-4608-B0A2-E2F3A4019041}"/>
          </ac:spMkLst>
        </pc:spChg>
        <pc:spChg chg="add del">
          <ac:chgData name="João Mendes Pires" userId="62d84d9312ccdd99" providerId="LiveId" clId="{096F08F9-76C7-4EAF-8848-9FA8B1FFD49B}" dt="2021-01-19T14:21:24.138" v="66" actId="26606"/>
          <ac:spMkLst>
            <pc:docMk/>
            <pc:sldMk cId="3180944904" sldId="256"/>
            <ac:spMk id="1058" creationId="{5964CBE2-084A-47DF-A704-CF5F6217B569}"/>
          </ac:spMkLst>
        </pc:spChg>
        <pc:spChg chg="add del">
          <ac:chgData name="João Mendes Pires" userId="62d84d9312ccdd99" providerId="LiveId" clId="{096F08F9-76C7-4EAF-8848-9FA8B1FFD49B}" dt="2021-01-19T14:21:24.795" v="68" actId="26606"/>
          <ac:spMkLst>
            <pc:docMk/>
            <pc:sldMk cId="3180944904" sldId="256"/>
            <ac:spMk id="1060" creationId="{4C869C3B-5565-4AAC-86A8-9EB0AB1C653E}"/>
          </ac:spMkLst>
        </pc:spChg>
        <pc:spChg chg="add del">
          <ac:chgData name="João Mendes Pires" userId="62d84d9312ccdd99" providerId="LiveId" clId="{096F08F9-76C7-4EAF-8848-9FA8B1FFD49B}" dt="2021-01-19T14:21:24.795" v="68" actId="26606"/>
          <ac:spMkLst>
            <pc:docMk/>
            <pc:sldMk cId="3180944904" sldId="256"/>
            <ac:spMk id="1062" creationId="{064CBAAB-7956-4763-9F69-A3FDBF1ACBAA}"/>
          </ac:spMkLst>
        </pc:spChg>
        <pc:spChg chg="add del">
          <ac:chgData name="João Mendes Pires" userId="62d84d9312ccdd99" providerId="LiveId" clId="{096F08F9-76C7-4EAF-8848-9FA8B1FFD49B}" dt="2021-01-19T14:22:03.522" v="75" actId="26606"/>
          <ac:spMkLst>
            <pc:docMk/>
            <pc:sldMk cId="3180944904" sldId="256"/>
            <ac:spMk id="1064" creationId="{B491604C-EE21-4D0A-8D56-927732E434B8}"/>
          </ac:spMkLst>
        </pc:spChg>
        <pc:spChg chg="add del">
          <ac:chgData name="João Mendes Pires" userId="62d84d9312ccdd99" providerId="LiveId" clId="{096F08F9-76C7-4EAF-8848-9FA8B1FFD49B}" dt="2021-01-19T14:22:03.522" v="75" actId="26606"/>
          <ac:spMkLst>
            <pc:docMk/>
            <pc:sldMk cId="3180944904" sldId="256"/>
            <ac:spMk id="1065" creationId="{7F39353F-589B-4D7F-87EC-D56C9C099E3C}"/>
          </ac:spMkLst>
        </pc:spChg>
        <pc:spChg chg="add del">
          <ac:chgData name="João Mendes Pires" userId="62d84d9312ccdd99" providerId="LiveId" clId="{096F08F9-76C7-4EAF-8848-9FA8B1FFD49B}" dt="2021-01-19T14:22:03.522" v="75" actId="26606"/>
          <ac:spMkLst>
            <pc:docMk/>
            <pc:sldMk cId="3180944904" sldId="256"/>
            <ac:spMk id="1066" creationId="{07D7F447-12C3-4CC9-B4EF-3C855E1A0C1E}"/>
          </ac:spMkLst>
        </pc:spChg>
        <pc:spChg chg="add del">
          <ac:chgData name="João Mendes Pires" userId="62d84d9312ccdd99" providerId="LiveId" clId="{096F08F9-76C7-4EAF-8848-9FA8B1FFD49B}" dt="2021-01-19T14:22:03.522" v="75" actId="26606"/>
          <ac:spMkLst>
            <pc:docMk/>
            <pc:sldMk cId="3180944904" sldId="256"/>
            <ac:spMk id="1067" creationId="{4AA74EAB-FD76-4F40-A962-CEADC30542B5}"/>
          </ac:spMkLst>
        </pc:spChg>
        <pc:spChg chg="add del">
          <ac:chgData name="João Mendes Pires" userId="62d84d9312ccdd99" providerId="LiveId" clId="{096F08F9-76C7-4EAF-8848-9FA8B1FFD49B}" dt="2021-01-19T14:21:58.749" v="74" actId="26606"/>
          <ac:spMkLst>
            <pc:docMk/>
            <pc:sldMk cId="3180944904" sldId="256"/>
            <ac:spMk id="1070" creationId="{73C994B4-9721-4148-9EEC-6793CECDE8DD}"/>
          </ac:spMkLst>
        </pc:spChg>
        <pc:spChg chg="add del">
          <ac:chgData name="João Mendes Pires" userId="62d84d9312ccdd99" providerId="LiveId" clId="{096F08F9-76C7-4EAF-8848-9FA8B1FFD49B}" dt="2021-01-19T14:21:58.749" v="74" actId="26606"/>
          <ac:spMkLst>
            <pc:docMk/>
            <pc:sldMk cId="3180944904" sldId="256"/>
            <ac:spMk id="1071" creationId="{F9D95E49-763A-4886-B038-82F734740554}"/>
          </ac:spMkLst>
        </pc:spChg>
        <pc:spChg chg="add del">
          <ac:chgData name="João Mendes Pires" userId="62d84d9312ccdd99" providerId="LiveId" clId="{096F08F9-76C7-4EAF-8848-9FA8B1FFD49B}" dt="2021-01-19T14:21:58.749" v="74" actId="26606"/>
          <ac:spMkLst>
            <pc:docMk/>
            <pc:sldMk cId="3180944904" sldId="256"/>
            <ac:spMk id="1072" creationId="{B28EC6A1-D299-4AFF-AD16-9ADC9A31F2F1}"/>
          </ac:spMkLst>
        </pc:spChg>
        <pc:spChg chg="add del">
          <ac:chgData name="João Mendes Pires" userId="62d84d9312ccdd99" providerId="LiveId" clId="{096F08F9-76C7-4EAF-8848-9FA8B1FFD49B}" dt="2021-01-19T14:21:58.749" v="74" actId="26606"/>
          <ac:spMkLst>
            <pc:docMk/>
            <pc:sldMk cId="3180944904" sldId="256"/>
            <ac:spMk id="1073" creationId="{285EE6CD-C61E-4F22-9787-1ADF1D3EB25E}"/>
          </ac:spMkLst>
        </pc:spChg>
        <pc:spChg chg="add">
          <ac:chgData name="João Mendes Pires" userId="62d84d9312ccdd99" providerId="LiveId" clId="{096F08F9-76C7-4EAF-8848-9FA8B1FFD49B}" dt="2021-01-19T14:22:03.522" v="75" actId="26606"/>
          <ac:spMkLst>
            <pc:docMk/>
            <pc:sldMk cId="3180944904" sldId="256"/>
            <ac:spMk id="1076" creationId="{73C994B4-9721-4148-9EEC-6793CECDE8DD}"/>
          </ac:spMkLst>
        </pc:spChg>
        <pc:spChg chg="add">
          <ac:chgData name="João Mendes Pires" userId="62d84d9312ccdd99" providerId="LiveId" clId="{096F08F9-76C7-4EAF-8848-9FA8B1FFD49B}" dt="2021-01-19T14:22:03.522" v="75" actId="26606"/>
          <ac:spMkLst>
            <pc:docMk/>
            <pc:sldMk cId="3180944904" sldId="256"/>
            <ac:spMk id="1077" creationId="{F9D95E49-763A-4886-B038-82F734740554}"/>
          </ac:spMkLst>
        </pc:spChg>
        <pc:spChg chg="add">
          <ac:chgData name="João Mendes Pires" userId="62d84d9312ccdd99" providerId="LiveId" clId="{096F08F9-76C7-4EAF-8848-9FA8B1FFD49B}" dt="2021-01-19T14:22:03.522" v="75" actId="26606"/>
          <ac:spMkLst>
            <pc:docMk/>
            <pc:sldMk cId="3180944904" sldId="256"/>
            <ac:spMk id="1078" creationId="{541CEA24-8518-4C08-A11E-B7E64FB31F70}"/>
          </ac:spMkLst>
        </pc:spChg>
        <pc:spChg chg="add">
          <ac:chgData name="João Mendes Pires" userId="62d84d9312ccdd99" providerId="LiveId" clId="{096F08F9-76C7-4EAF-8848-9FA8B1FFD49B}" dt="2021-01-19T14:22:03.522" v="75" actId="26606"/>
          <ac:spMkLst>
            <pc:docMk/>
            <pc:sldMk cId="3180944904" sldId="256"/>
            <ac:spMk id="1079" creationId="{4AA74EAB-FD76-4F40-A962-CEADC30542B5}"/>
          </ac:spMkLst>
        </pc:spChg>
        <pc:grpChg chg="add del">
          <ac:chgData name="João Mendes Pires" userId="62d84d9312ccdd99" providerId="LiveId" clId="{096F08F9-76C7-4EAF-8848-9FA8B1FFD49B}" dt="2021-01-19T14:21:02.234" v="56" actId="26606"/>
          <ac:grpSpMkLst>
            <pc:docMk/>
            <pc:sldMk cId="3180944904" sldId="256"/>
            <ac:grpSpMk id="81" creationId="{383C2651-AE0C-4AE4-8725-E2F9414FE219}"/>
          </ac:grpSpMkLst>
        </pc:grpChg>
        <pc:grpChg chg="add del">
          <ac:chgData name="João Mendes Pires" userId="62d84d9312ccdd99" providerId="LiveId" clId="{096F08F9-76C7-4EAF-8848-9FA8B1FFD49B}" dt="2021-01-19T14:21:20.186" v="64" actId="26606"/>
          <ac:grpSpMkLst>
            <pc:docMk/>
            <pc:sldMk cId="3180944904" sldId="256"/>
            <ac:grpSpMk id="89" creationId="{6B310A71-665E-47AB-9D80-2D90F7D92163}"/>
          </ac:grpSpMkLst>
        </pc:grpChg>
        <pc:grpChg chg="add del">
          <ac:chgData name="João Mendes Pires" userId="62d84d9312ccdd99" providerId="LiveId" clId="{096F08F9-76C7-4EAF-8848-9FA8B1FFD49B}" dt="2021-01-19T14:21:02.234" v="56" actId="26606"/>
          <ac:grpSpMkLst>
            <pc:docMk/>
            <pc:sldMk cId="3180944904" sldId="256"/>
            <ac:grpSpMk id="1039" creationId="{E9B930FD-8671-4C4C-ADCF-73AC1D0CD417}"/>
          </ac:grpSpMkLst>
        </pc:grpChg>
        <pc:grpChg chg="add del">
          <ac:chgData name="João Mendes Pires" userId="62d84d9312ccdd99" providerId="LiveId" clId="{096F08F9-76C7-4EAF-8848-9FA8B1FFD49B}" dt="2021-01-19T14:21:20.186" v="64" actId="26606"/>
          <ac:grpSpMkLst>
            <pc:docMk/>
            <pc:sldMk cId="3180944904" sldId="256"/>
            <ac:grpSpMk id="1040" creationId="{4210BA9D-B4AC-4A1D-B63B-44F10A9A7D49}"/>
          </ac:grpSpMkLst>
        </pc:grpChg>
        <pc:grpChg chg="add del">
          <ac:chgData name="João Mendes Pires" userId="62d84d9312ccdd99" providerId="LiveId" clId="{096F08F9-76C7-4EAF-8848-9FA8B1FFD49B}" dt="2021-01-19T14:21:06.874" v="60" actId="26606"/>
          <ac:grpSpMkLst>
            <pc:docMk/>
            <pc:sldMk cId="3180944904" sldId="256"/>
            <ac:grpSpMk id="1048" creationId="{E9B930FD-8671-4C4C-ADCF-73AC1D0CD417}"/>
          </ac:grpSpMkLst>
        </pc:grpChg>
        <pc:grpChg chg="add del">
          <ac:chgData name="João Mendes Pires" userId="62d84d9312ccdd99" providerId="LiveId" clId="{096F08F9-76C7-4EAF-8848-9FA8B1FFD49B}" dt="2021-01-19T14:21:06.874" v="60" actId="26606"/>
          <ac:grpSpMkLst>
            <pc:docMk/>
            <pc:sldMk cId="3180944904" sldId="256"/>
            <ac:grpSpMk id="1050" creationId="{383C2651-AE0C-4AE4-8725-E2F9414FE219}"/>
          </ac:grpSpMkLst>
        </pc:grpChg>
        <pc:grpChg chg="add del">
          <ac:chgData name="João Mendes Pires" userId="62d84d9312ccdd99" providerId="LiveId" clId="{096F08F9-76C7-4EAF-8848-9FA8B1FFD49B}" dt="2021-01-19T14:21:20.186" v="64" actId="26606"/>
          <ac:grpSpMkLst>
            <pc:docMk/>
            <pc:sldMk cId="3180944904" sldId="256"/>
            <ac:grpSpMk id="1056" creationId="{80F56037-8334-4400-9C7A-A3BEFA96A8A6}"/>
          </ac:grpSpMkLst>
        </pc:grpChg>
        <pc:picChg chg="add del">
          <ac:chgData name="João Mendes Pires" userId="62d84d9312ccdd99" providerId="LiveId" clId="{096F08F9-76C7-4EAF-8848-9FA8B1FFD49B}" dt="2021-01-19T14:20:49.345" v="50" actId="26606"/>
          <ac:picMkLst>
            <pc:docMk/>
            <pc:sldMk cId="3180944904" sldId="256"/>
            <ac:picMk id="73" creationId="{7F487851-BFAF-46D8-A1ED-50CAD6E46F59}"/>
          </ac:picMkLst>
        </pc:picChg>
        <pc:picChg chg="add mod">
          <ac:chgData name="João Mendes Pires" userId="62d84d9312ccdd99" providerId="LiveId" clId="{096F08F9-76C7-4EAF-8848-9FA8B1FFD49B}" dt="2021-01-19T14:22:37.765" v="83" actId="1076"/>
          <ac:picMkLst>
            <pc:docMk/>
            <pc:sldMk cId="3180944904" sldId="256"/>
            <ac:picMk id="1026" creationId="{05B8CF03-486D-4FD5-8A55-C89BA151D746}"/>
          </ac:picMkLst>
        </pc:picChg>
        <pc:picChg chg="add del">
          <ac:chgData name="João Mendes Pires" userId="62d84d9312ccdd99" providerId="LiveId" clId="{096F08F9-76C7-4EAF-8848-9FA8B1FFD49B}" dt="2021-01-19T14:20:53.961" v="54" actId="26606"/>
          <ac:picMkLst>
            <pc:docMk/>
            <pc:sldMk cId="3180944904" sldId="256"/>
            <ac:picMk id="1034" creationId="{30F8DA27-CE91-4AEB-B854-6F06B5485E3B}"/>
          </ac:picMkLst>
        </pc:picChg>
        <pc:picChg chg="add del">
          <ac:chgData name="João Mendes Pires" userId="62d84d9312ccdd99" providerId="LiveId" clId="{096F08F9-76C7-4EAF-8848-9FA8B1FFD49B}" dt="2021-01-19T14:20:53.961" v="54" actId="26606"/>
          <ac:picMkLst>
            <pc:docMk/>
            <pc:sldMk cId="3180944904" sldId="256"/>
            <ac:picMk id="1035" creationId="{F7AF4E20-3DDE-4998-96BE-44EE182540FB}"/>
          </ac:picMkLst>
        </pc:picChg>
        <pc:cxnChg chg="add del">
          <ac:chgData name="João Mendes Pires" userId="62d84d9312ccdd99" providerId="LiveId" clId="{096F08F9-76C7-4EAF-8848-9FA8B1FFD49B}" dt="2021-01-19T14:22:03.522" v="75" actId="26606"/>
          <ac:cxnSpMkLst>
            <pc:docMk/>
            <pc:sldMk cId="3180944904" sldId="256"/>
            <ac:cxnSpMk id="79" creationId="{7CE57391-2C1D-432D-BFC8-736FCA729B03}"/>
          </ac:cxnSpMkLst>
        </pc:cxnChg>
        <pc:cxnChg chg="add del">
          <ac:chgData name="João Mendes Pires" userId="62d84d9312ccdd99" providerId="LiveId" clId="{096F08F9-76C7-4EAF-8848-9FA8B1FFD49B}" dt="2021-01-19T14:21:51.260" v="72" actId="26606"/>
          <ac:cxnSpMkLst>
            <pc:docMk/>
            <pc:sldMk cId="3180944904" sldId="256"/>
            <ac:cxnSpMk id="185" creationId="{35D3937F-89B8-4A4C-BA42-C663D9B6C8E3}"/>
          </ac:cxnSpMkLst>
        </pc:cxnChg>
        <pc:cxnChg chg="add del">
          <ac:chgData name="João Mendes Pires" userId="62d84d9312ccdd99" providerId="LiveId" clId="{096F08F9-76C7-4EAF-8848-9FA8B1FFD49B}" dt="2021-01-19T14:21:51.260" v="72" actId="26606"/>
          <ac:cxnSpMkLst>
            <pc:docMk/>
            <pc:sldMk cId="3180944904" sldId="256"/>
            <ac:cxnSpMk id="187" creationId="{F04C3AED-6D36-45C0-95CD-A7378D9DD6C3}"/>
          </ac:cxnSpMkLst>
        </pc:cxnChg>
        <pc:cxnChg chg="add del">
          <ac:chgData name="João Mendes Pires" userId="62d84d9312ccdd99" providerId="LiveId" clId="{096F08F9-76C7-4EAF-8848-9FA8B1FFD49B}" dt="2021-01-19T14:21:03.312" v="58" actId="26606"/>
          <ac:cxnSpMkLst>
            <pc:docMk/>
            <pc:sldMk cId="3180944904" sldId="256"/>
            <ac:cxnSpMk id="1044" creationId="{EA29FC7C-9308-4FDE-8DCA-405668055B0F}"/>
          </ac:cxnSpMkLst>
        </pc:cxnChg>
        <pc:cxnChg chg="add del">
          <ac:chgData name="João Mendes Pires" userId="62d84d9312ccdd99" providerId="LiveId" clId="{096F08F9-76C7-4EAF-8848-9FA8B1FFD49B}" dt="2021-01-19T14:21:24.795" v="68" actId="26606"/>
          <ac:cxnSpMkLst>
            <pc:docMk/>
            <pc:sldMk cId="3180944904" sldId="256"/>
            <ac:cxnSpMk id="1061" creationId="{F41136EC-EC34-4D08-B5AB-8CE5870B1C74}"/>
          </ac:cxnSpMkLst>
        </pc:cxnChg>
        <pc:cxnChg chg="add del">
          <ac:chgData name="João Mendes Pires" userId="62d84d9312ccdd99" providerId="LiveId" clId="{096F08F9-76C7-4EAF-8848-9FA8B1FFD49B}" dt="2021-01-19T14:22:03.522" v="75" actId="26606"/>
          <ac:cxnSpMkLst>
            <pc:docMk/>
            <pc:sldMk cId="3180944904" sldId="256"/>
            <ac:cxnSpMk id="1068" creationId="{93755B93-EFDE-45FB-AB49-08D045340AE0}"/>
          </ac:cxnSpMkLst>
        </pc:cxnChg>
        <pc:cxnChg chg="add del">
          <ac:chgData name="João Mendes Pires" userId="62d84d9312ccdd99" providerId="LiveId" clId="{096F08F9-76C7-4EAF-8848-9FA8B1FFD49B}" dt="2021-01-19T14:21:58.749" v="74" actId="26606"/>
          <ac:cxnSpMkLst>
            <pc:docMk/>
            <pc:sldMk cId="3180944904" sldId="256"/>
            <ac:cxnSpMk id="1074" creationId="{D060C424-AE6E-4E63-BB6C-303952196E5F}"/>
          </ac:cxnSpMkLst>
        </pc:cxnChg>
        <pc:cxnChg chg="add del">
          <ac:chgData name="João Mendes Pires" userId="62d84d9312ccdd99" providerId="LiveId" clId="{096F08F9-76C7-4EAF-8848-9FA8B1FFD49B}" dt="2021-01-19T14:21:58.749" v="74" actId="26606"/>
          <ac:cxnSpMkLst>
            <pc:docMk/>
            <pc:sldMk cId="3180944904" sldId="256"/>
            <ac:cxnSpMk id="1075" creationId="{A3A5461B-0FE0-4F7B-B087-D898AA153638}"/>
          </ac:cxnSpMkLst>
        </pc:cxnChg>
        <pc:cxnChg chg="add">
          <ac:chgData name="João Mendes Pires" userId="62d84d9312ccdd99" providerId="LiveId" clId="{096F08F9-76C7-4EAF-8848-9FA8B1FFD49B}" dt="2021-01-19T14:22:03.522" v="75" actId="26606"/>
          <ac:cxnSpMkLst>
            <pc:docMk/>
            <pc:sldMk cId="3180944904" sldId="256"/>
            <ac:cxnSpMk id="1080" creationId="{6C87B12C-AB42-47DF-BEEB-69CD136A07F1}"/>
          </ac:cxnSpMkLst>
        </pc:cxnChg>
        <pc:cxnChg chg="add">
          <ac:chgData name="João Mendes Pires" userId="62d84d9312ccdd99" providerId="LiveId" clId="{096F08F9-76C7-4EAF-8848-9FA8B1FFD49B}" dt="2021-01-19T14:22:03.522" v="75" actId="26606"/>
          <ac:cxnSpMkLst>
            <pc:docMk/>
            <pc:sldMk cId="3180944904" sldId="256"/>
            <ac:cxnSpMk id="1081" creationId="{74085229-A9F2-470C-9EEA-CFA3B7CE1BE2}"/>
          </ac:cxnSpMkLst>
        </pc:cxnChg>
      </pc:sldChg>
      <pc:sldChg chg="addSp modSp new del mod setBg">
        <pc:chgData name="João Mendes Pires" userId="62d84d9312ccdd99" providerId="LiveId" clId="{096F08F9-76C7-4EAF-8848-9FA8B1FFD49B}" dt="2021-01-22T14:43:33.981" v="124" actId="2696"/>
        <pc:sldMkLst>
          <pc:docMk/>
          <pc:sldMk cId="4128537210" sldId="257"/>
        </pc:sldMkLst>
        <pc:spChg chg="mod">
          <ac:chgData name="João Mendes Pires" userId="62d84d9312ccdd99" providerId="LiveId" clId="{096F08F9-76C7-4EAF-8848-9FA8B1FFD49B}" dt="2021-01-19T14:23:17.111" v="95" actId="20577"/>
          <ac:spMkLst>
            <pc:docMk/>
            <pc:sldMk cId="4128537210" sldId="257"/>
            <ac:spMk id="2" creationId="{903AF227-1F54-40FF-9740-3610270EB527}"/>
          </ac:spMkLst>
        </pc:spChg>
        <pc:spChg chg="mod">
          <ac:chgData name="João Mendes Pires" userId="62d84d9312ccdd99" providerId="LiveId" clId="{096F08F9-76C7-4EAF-8848-9FA8B1FFD49B}" dt="2021-01-19T14:22:44.093" v="84" actId="26606"/>
          <ac:spMkLst>
            <pc:docMk/>
            <pc:sldMk cId="4128537210" sldId="257"/>
            <ac:spMk id="3" creationId="{160004C3-2A8B-4975-88BD-47A34ACBF65A}"/>
          </ac:spMkLst>
        </pc:spChg>
        <pc:spChg chg="add">
          <ac:chgData name="João Mendes Pires" userId="62d84d9312ccdd99" providerId="LiveId" clId="{096F08F9-76C7-4EAF-8848-9FA8B1FFD49B}" dt="2021-01-19T14:22:44.093" v="84" actId="26606"/>
          <ac:spMkLst>
            <pc:docMk/>
            <pc:sldMk cId="4128537210" sldId="257"/>
            <ac:spMk id="8" creationId="{B103F26A-B02C-4135-96B0-37912A33C874}"/>
          </ac:spMkLst>
        </pc:spChg>
        <pc:spChg chg="add">
          <ac:chgData name="João Mendes Pires" userId="62d84d9312ccdd99" providerId="LiveId" clId="{096F08F9-76C7-4EAF-8848-9FA8B1FFD49B}" dt="2021-01-19T14:22:44.093" v="84" actId="26606"/>
          <ac:spMkLst>
            <pc:docMk/>
            <pc:sldMk cId="4128537210" sldId="257"/>
            <ac:spMk id="10" creationId="{2823A3A0-1AEE-4C9F-9577-A624AA5BD184}"/>
          </ac:spMkLst>
        </pc:spChg>
        <pc:spChg chg="add">
          <ac:chgData name="João Mendes Pires" userId="62d84d9312ccdd99" providerId="LiveId" clId="{096F08F9-76C7-4EAF-8848-9FA8B1FFD49B}" dt="2021-01-19T14:22:44.093" v="84" actId="26606"/>
          <ac:spMkLst>
            <pc:docMk/>
            <pc:sldMk cId="4128537210" sldId="257"/>
            <ac:spMk id="12" creationId="{73E0691A-3834-41DB-B58A-F0D41ACA4B16}"/>
          </ac:spMkLst>
        </pc:spChg>
        <pc:cxnChg chg="add">
          <ac:chgData name="João Mendes Pires" userId="62d84d9312ccdd99" providerId="LiveId" clId="{096F08F9-76C7-4EAF-8848-9FA8B1FFD49B}" dt="2021-01-19T14:22:44.093" v="84" actId="26606"/>
          <ac:cxnSpMkLst>
            <pc:docMk/>
            <pc:sldMk cId="4128537210" sldId="257"/>
            <ac:cxnSpMk id="14" creationId="{329BD279-68D6-4374-A25D-0443582490CB}"/>
          </ac:cxnSpMkLst>
        </pc:cxnChg>
        <pc:cxnChg chg="add">
          <ac:chgData name="João Mendes Pires" userId="62d84d9312ccdd99" providerId="LiveId" clId="{096F08F9-76C7-4EAF-8848-9FA8B1FFD49B}" dt="2021-01-19T14:22:44.093" v="84" actId="26606"/>
          <ac:cxnSpMkLst>
            <pc:docMk/>
            <pc:sldMk cId="4128537210" sldId="257"/>
            <ac:cxnSpMk id="16" creationId="{DA223393-D916-47A5-833D-85E9ECDA8371}"/>
          </ac:cxnSpMkLst>
        </pc:cxnChg>
      </pc:sldChg>
      <pc:sldChg chg="addSp modSp new del mod setBg">
        <pc:chgData name="João Mendes Pires" userId="62d84d9312ccdd99" providerId="LiveId" clId="{096F08F9-76C7-4EAF-8848-9FA8B1FFD49B}" dt="2021-01-22T14:44:01.157" v="163" actId="2696"/>
        <pc:sldMkLst>
          <pc:docMk/>
          <pc:sldMk cId="3654033029" sldId="258"/>
        </pc:sldMkLst>
        <pc:spChg chg="mod">
          <ac:chgData name="João Mendes Pires" userId="62d84d9312ccdd99" providerId="LiveId" clId="{096F08F9-76C7-4EAF-8848-9FA8B1FFD49B}" dt="2021-01-22T14:42:50.915" v="110" actId="20577"/>
          <ac:spMkLst>
            <pc:docMk/>
            <pc:sldMk cId="3654033029" sldId="258"/>
            <ac:spMk id="2" creationId="{56A05C9C-9345-4A3F-A9C0-7C6F1E7BE283}"/>
          </ac:spMkLst>
        </pc:spChg>
        <pc:spChg chg="mod">
          <ac:chgData name="João Mendes Pires" userId="62d84d9312ccdd99" providerId="LiveId" clId="{096F08F9-76C7-4EAF-8848-9FA8B1FFD49B}" dt="2021-01-19T14:22:51.210" v="86" actId="26606"/>
          <ac:spMkLst>
            <pc:docMk/>
            <pc:sldMk cId="3654033029" sldId="258"/>
            <ac:spMk id="3" creationId="{FA6874BF-8110-4AAB-9C6D-5F48B90CA9FC}"/>
          </ac:spMkLst>
        </pc:spChg>
        <pc:spChg chg="add">
          <ac:chgData name="João Mendes Pires" userId="62d84d9312ccdd99" providerId="LiveId" clId="{096F08F9-76C7-4EAF-8848-9FA8B1FFD49B}" dt="2021-01-19T14:22:51.210" v="86" actId="26606"/>
          <ac:spMkLst>
            <pc:docMk/>
            <pc:sldMk cId="3654033029" sldId="258"/>
            <ac:spMk id="8" creationId="{B103F26A-B02C-4135-96B0-37912A33C874}"/>
          </ac:spMkLst>
        </pc:spChg>
        <pc:spChg chg="add">
          <ac:chgData name="João Mendes Pires" userId="62d84d9312ccdd99" providerId="LiveId" clId="{096F08F9-76C7-4EAF-8848-9FA8B1FFD49B}" dt="2021-01-19T14:22:51.210" v="86" actId="26606"/>
          <ac:spMkLst>
            <pc:docMk/>
            <pc:sldMk cId="3654033029" sldId="258"/>
            <ac:spMk id="10" creationId="{2823A3A0-1AEE-4C9F-9577-A624AA5BD184}"/>
          </ac:spMkLst>
        </pc:spChg>
        <pc:spChg chg="add">
          <ac:chgData name="João Mendes Pires" userId="62d84d9312ccdd99" providerId="LiveId" clId="{096F08F9-76C7-4EAF-8848-9FA8B1FFD49B}" dt="2021-01-19T14:22:51.210" v="86" actId="26606"/>
          <ac:spMkLst>
            <pc:docMk/>
            <pc:sldMk cId="3654033029" sldId="258"/>
            <ac:spMk id="12" creationId="{73E0691A-3834-41DB-B58A-F0D41ACA4B16}"/>
          </ac:spMkLst>
        </pc:spChg>
        <pc:cxnChg chg="add">
          <ac:chgData name="João Mendes Pires" userId="62d84d9312ccdd99" providerId="LiveId" clId="{096F08F9-76C7-4EAF-8848-9FA8B1FFD49B}" dt="2021-01-19T14:22:51.210" v="86" actId="26606"/>
          <ac:cxnSpMkLst>
            <pc:docMk/>
            <pc:sldMk cId="3654033029" sldId="258"/>
            <ac:cxnSpMk id="14" creationId="{329BD279-68D6-4374-A25D-0443582490CB}"/>
          </ac:cxnSpMkLst>
        </pc:cxnChg>
        <pc:cxnChg chg="add">
          <ac:chgData name="João Mendes Pires" userId="62d84d9312ccdd99" providerId="LiveId" clId="{096F08F9-76C7-4EAF-8848-9FA8B1FFD49B}" dt="2021-01-19T14:22:51.210" v="86" actId="26606"/>
          <ac:cxnSpMkLst>
            <pc:docMk/>
            <pc:sldMk cId="3654033029" sldId="258"/>
            <ac:cxnSpMk id="16" creationId="{DA223393-D916-47A5-833D-85E9ECDA8371}"/>
          </ac:cxnSpMkLst>
        </pc:cxnChg>
      </pc:sldChg>
      <pc:sldChg chg="addSp delSp modSp new mod setBg modNotesTx">
        <pc:chgData name="João Mendes Pires" userId="62d84d9312ccdd99" providerId="LiveId" clId="{096F08F9-76C7-4EAF-8848-9FA8B1FFD49B}" dt="2021-01-24T23:07:09.202" v="684" actId="20577"/>
        <pc:sldMkLst>
          <pc:docMk/>
          <pc:sldMk cId="2883602816" sldId="259"/>
        </pc:sldMkLst>
        <pc:spChg chg="mod">
          <ac:chgData name="João Mendes Pires" userId="62d84d9312ccdd99" providerId="LiveId" clId="{096F08F9-76C7-4EAF-8848-9FA8B1FFD49B}" dt="2021-01-24T00:17:26.840" v="653" actId="1076"/>
          <ac:spMkLst>
            <pc:docMk/>
            <pc:sldMk cId="2883602816" sldId="259"/>
            <ac:spMk id="2" creationId="{D552C07C-3438-4122-A5FC-04CF15302B00}"/>
          </ac:spMkLst>
        </pc:spChg>
        <pc:spChg chg="add del mod">
          <ac:chgData name="João Mendes Pires" userId="62d84d9312ccdd99" providerId="LiveId" clId="{096F08F9-76C7-4EAF-8848-9FA8B1FFD49B}" dt="2021-01-24T00:16:33.678" v="646" actId="26606"/>
          <ac:spMkLst>
            <pc:docMk/>
            <pc:sldMk cId="2883602816" sldId="259"/>
            <ac:spMk id="3" creationId="{77157105-0CD9-4838-94C7-EC3E8ABB3E9D}"/>
          </ac:spMkLst>
        </pc:spChg>
        <pc:spChg chg="add del">
          <ac:chgData name="João Mendes Pires" userId="62d84d9312ccdd99" providerId="LiveId" clId="{096F08F9-76C7-4EAF-8848-9FA8B1FFD49B}" dt="2021-01-22T14:43:19.565" v="115" actId="26606"/>
          <ac:spMkLst>
            <pc:docMk/>
            <pc:sldMk cId="2883602816" sldId="259"/>
            <ac:spMk id="8" creationId="{DF77EA1D-CD58-47D1-895E-0E74AE5D1508}"/>
          </ac:spMkLst>
        </pc:spChg>
        <pc:spChg chg="add del">
          <ac:chgData name="João Mendes Pires" userId="62d84d9312ccdd99" providerId="LiveId" clId="{096F08F9-76C7-4EAF-8848-9FA8B1FFD49B}" dt="2021-01-22T14:43:19.565" v="115" actId="26606"/>
          <ac:spMkLst>
            <pc:docMk/>
            <pc:sldMk cId="2883602816" sldId="259"/>
            <ac:spMk id="10" creationId="{30A2F27B-AF82-4F47-887C-2B4B9878E47C}"/>
          </ac:spMkLst>
        </pc:spChg>
        <pc:spChg chg="add del">
          <ac:chgData name="João Mendes Pires" userId="62d84d9312ccdd99" providerId="LiveId" clId="{096F08F9-76C7-4EAF-8848-9FA8B1FFD49B}" dt="2021-01-22T14:43:19.565" v="115" actId="26606"/>
          <ac:spMkLst>
            <pc:docMk/>
            <pc:sldMk cId="2883602816" sldId="259"/>
            <ac:spMk id="12" creationId="{C73DAA41-976B-4A7A-91F5-FD48E43455A2}"/>
          </ac:spMkLst>
        </pc:spChg>
        <pc:spChg chg="add del">
          <ac:chgData name="João Mendes Pires" userId="62d84d9312ccdd99" providerId="LiveId" clId="{096F08F9-76C7-4EAF-8848-9FA8B1FFD49B}" dt="2021-01-22T14:43:19.550" v="114" actId="26606"/>
          <ac:spMkLst>
            <pc:docMk/>
            <pc:sldMk cId="2883602816" sldId="259"/>
            <ac:spMk id="21" creationId="{B103F26A-B02C-4135-96B0-37912A33C874}"/>
          </ac:spMkLst>
        </pc:spChg>
        <pc:spChg chg="add del">
          <ac:chgData name="João Mendes Pires" userId="62d84d9312ccdd99" providerId="LiveId" clId="{096F08F9-76C7-4EAF-8848-9FA8B1FFD49B}" dt="2021-01-22T14:43:19.550" v="114" actId="26606"/>
          <ac:spMkLst>
            <pc:docMk/>
            <pc:sldMk cId="2883602816" sldId="259"/>
            <ac:spMk id="23" creationId="{2823A3A0-1AEE-4C9F-9577-A624AA5BD184}"/>
          </ac:spMkLst>
        </pc:spChg>
        <pc:spChg chg="add del">
          <ac:chgData name="João Mendes Pires" userId="62d84d9312ccdd99" providerId="LiveId" clId="{096F08F9-76C7-4EAF-8848-9FA8B1FFD49B}" dt="2021-01-22T14:43:19.550" v="114" actId="26606"/>
          <ac:spMkLst>
            <pc:docMk/>
            <pc:sldMk cId="2883602816" sldId="259"/>
            <ac:spMk id="25" creationId="{73E0691A-3834-41DB-B58A-F0D41ACA4B16}"/>
          </ac:spMkLst>
        </pc:spChg>
        <pc:spChg chg="add del">
          <ac:chgData name="João Mendes Pires" userId="62d84d9312ccdd99" providerId="LiveId" clId="{096F08F9-76C7-4EAF-8848-9FA8B1FFD49B}" dt="2021-01-24T00:16:33.678" v="646" actId="26606"/>
          <ac:spMkLst>
            <pc:docMk/>
            <pc:sldMk cId="2883602816" sldId="259"/>
            <ac:spMk id="31" creationId="{DF77EA1D-CD58-47D1-895E-0E74AE5D1508}"/>
          </ac:spMkLst>
        </pc:spChg>
        <pc:spChg chg="add del">
          <ac:chgData name="João Mendes Pires" userId="62d84d9312ccdd99" providerId="LiveId" clId="{096F08F9-76C7-4EAF-8848-9FA8B1FFD49B}" dt="2021-01-24T00:16:33.678" v="646" actId="26606"/>
          <ac:spMkLst>
            <pc:docMk/>
            <pc:sldMk cId="2883602816" sldId="259"/>
            <ac:spMk id="32" creationId="{30A2F27B-AF82-4F47-887C-2B4B9878E47C}"/>
          </ac:spMkLst>
        </pc:spChg>
        <pc:spChg chg="add del">
          <ac:chgData name="João Mendes Pires" userId="62d84d9312ccdd99" providerId="LiveId" clId="{096F08F9-76C7-4EAF-8848-9FA8B1FFD49B}" dt="2021-01-24T00:16:33.678" v="646" actId="26606"/>
          <ac:spMkLst>
            <pc:docMk/>
            <pc:sldMk cId="2883602816" sldId="259"/>
            <ac:spMk id="33" creationId="{C73DAA41-976B-4A7A-91F5-FD48E43455A2}"/>
          </ac:spMkLst>
        </pc:spChg>
        <pc:spChg chg="add del">
          <ac:chgData name="João Mendes Pires" userId="62d84d9312ccdd99" providerId="LiveId" clId="{096F08F9-76C7-4EAF-8848-9FA8B1FFD49B}" dt="2021-01-24T00:16:27.505" v="645" actId="26606"/>
          <ac:spMkLst>
            <pc:docMk/>
            <pc:sldMk cId="2883602816" sldId="259"/>
            <ac:spMk id="38" creationId="{A99D947B-1B59-4322-8CF2-73E813419999}"/>
          </ac:spMkLst>
        </pc:spChg>
        <pc:spChg chg="add del">
          <ac:chgData name="João Mendes Pires" userId="62d84d9312ccdd99" providerId="LiveId" clId="{096F08F9-76C7-4EAF-8848-9FA8B1FFD49B}" dt="2021-01-24T00:16:27.505" v="645" actId="26606"/>
          <ac:spMkLst>
            <pc:docMk/>
            <pc:sldMk cId="2883602816" sldId="259"/>
            <ac:spMk id="39" creationId="{D803427E-36C0-4811-BE64-ACF653F6AA93}"/>
          </ac:spMkLst>
        </pc:spChg>
        <pc:spChg chg="add del">
          <ac:chgData name="João Mendes Pires" userId="62d84d9312ccdd99" providerId="LiveId" clId="{096F08F9-76C7-4EAF-8848-9FA8B1FFD49B}" dt="2021-01-24T00:16:27.505" v="645" actId="26606"/>
          <ac:spMkLst>
            <pc:docMk/>
            <pc:sldMk cId="2883602816" sldId="259"/>
            <ac:spMk id="40" creationId="{D9231370-89C4-4981-8C91-A3F3D1146CEB}"/>
          </ac:spMkLst>
        </pc:spChg>
        <pc:spChg chg="add del">
          <ac:chgData name="João Mendes Pires" userId="62d84d9312ccdd99" providerId="LiveId" clId="{096F08F9-76C7-4EAF-8848-9FA8B1FFD49B}" dt="2021-01-23T22:58:56.598" v="479" actId="26606"/>
          <ac:spMkLst>
            <pc:docMk/>
            <pc:sldMk cId="2883602816" sldId="259"/>
            <ac:spMk id="41" creationId="{A99D947B-1B59-4322-8CF2-73E813419999}"/>
          </ac:spMkLst>
        </pc:spChg>
        <pc:spChg chg="add del">
          <ac:chgData name="João Mendes Pires" userId="62d84d9312ccdd99" providerId="LiveId" clId="{096F08F9-76C7-4EAF-8848-9FA8B1FFD49B}" dt="2021-01-23T22:58:56.598" v="479" actId="26606"/>
          <ac:spMkLst>
            <pc:docMk/>
            <pc:sldMk cId="2883602816" sldId="259"/>
            <ac:spMk id="43" creationId="{D803427E-36C0-4811-BE64-ACF653F6AA93}"/>
          </ac:spMkLst>
        </pc:spChg>
        <pc:spChg chg="add del">
          <ac:chgData name="João Mendes Pires" userId="62d84d9312ccdd99" providerId="LiveId" clId="{096F08F9-76C7-4EAF-8848-9FA8B1FFD49B}" dt="2021-01-23T22:58:56.598" v="479" actId="26606"/>
          <ac:spMkLst>
            <pc:docMk/>
            <pc:sldMk cId="2883602816" sldId="259"/>
            <ac:spMk id="45" creationId="{D9231370-89C4-4981-8C91-A3F3D1146CEB}"/>
          </ac:spMkLst>
        </pc:spChg>
        <pc:spChg chg="add">
          <ac:chgData name="João Mendes Pires" userId="62d84d9312ccdd99" providerId="LiveId" clId="{096F08F9-76C7-4EAF-8848-9FA8B1FFD49B}" dt="2021-01-24T00:16:33.678" v="646" actId="26606"/>
          <ac:spMkLst>
            <pc:docMk/>
            <pc:sldMk cId="2883602816" sldId="259"/>
            <ac:spMk id="48" creationId="{A99D947B-1B59-4322-8CF2-73E813419999}"/>
          </ac:spMkLst>
        </pc:spChg>
        <pc:spChg chg="add">
          <ac:chgData name="João Mendes Pires" userId="62d84d9312ccdd99" providerId="LiveId" clId="{096F08F9-76C7-4EAF-8848-9FA8B1FFD49B}" dt="2021-01-24T00:16:33.678" v="646" actId="26606"/>
          <ac:spMkLst>
            <pc:docMk/>
            <pc:sldMk cId="2883602816" sldId="259"/>
            <ac:spMk id="50" creationId="{D803427E-36C0-4811-BE64-ACF653F6AA93}"/>
          </ac:spMkLst>
        </pc:spChg>
        <pc:spChg chg="add">
          <ac:chgData name="João Mendes Pires" userId="62d84d9312ccdd99" providerId="LiveId" clId="{096F08F9-76C7-4EAF-8848-9FA8B1FFD49B}" dt="2021-01-24T00:16:33.678" v="646" actId="26606"/>
          <ac:spMkLst>
            <pc:docMk/>
            <pc:sldMk cId="2883602816" sldId="259"/>
            <ac:spMk id="51" creationId="{D9231370-89C4-4981-8C91-A3F3D1146CEB}"/>
          </ac:spMkLst>
        </pc:spChg>
        <pc:graphicFrameChg chg="add del">
          <ac:chgData name="João Mendes Pires" userId="62d84d9312ccdd99" providerId="LiveId" clId="{096F08F9-76C7-4EAF-8848-9FA8B1FFD49B}" dt="2021-01-23T22:58:56.598" v="479" actId="26606"/>
          <ac:graphicFrameMkLst>
            <pc:docMk/>
            <pc:sldMk cId="2883602816" sldId="259"/>
            <ac:graphicFrameMk id="37" creationId="{CD70CBFC-D866-4455-8099-B8D08DC2173E}"/>
          </ac:graphicFrameMkLst>
        </pc:graphicFrameChg>
        <pc:graphicFrameChg chg="add del">
          <ac:chgData name="João Mendes Pires" userId="62d84d9312ccdd99" providerId="LiveId" clId="{096F08F9-76C7-4EAF-8848-9FA8B1FFD49B}" dt="2021-01-24T00:16:27.505" v="645" actId="26606"/>
          <ac:graphicFrameMkLst>
            <pc:docMk/>
            <pc:sldMk cId="2883602816" sldId="259"/>
            <ac:graphicFrameMk id="46" creationId="{F10B5A5A-5394-4EE3-81F1-007DD639BF39}"/>
          </ac:graphicFrameMkLst>
        </pc:graphicFrameChg>
        <pc:graphicFrameChg chg="add mod">
          <ac:chgData name="João Mendes Pires" userId="62d84d9312ccdd99" providerId="LiveId" clId="{096F08F9-76C7-4EAF-8848-9FA8B1FFD49B}" dt="2021-01-24T23:06:56.974" v="674" actId="20577"/>
          <ac:graphicFrameMkLst>
            <pc:docMk/>
            <pc:sldMk cId="2883602816" sldId="259"/>
            <ac:graphicFrameMk id="54" creationId="{7CD19DE1-B416-42D2-B520-30A0B991F55C}"/>
          </ac:graphicFrameMkLst>
        </pc:graphicFrameChg>
        <pc:cxnChg chg="add del">
          <ac:chgData name="João Mendes Pires" userId="62d84d9312ccdd99" providerId="LiveId" clId="{096F08F9-76C7-4EAF-8848-9FA8B1FFD49B}" dt="2021-01-22T14:43:19.565" v="115" actId="26606"/>
          <ac:cxnSpMkLst>
            <pc:docMk/>
            <pc:sldMk cId="2883602816" sldId="259"/>
            <ac:cxnSpMk id="14" creationId="{5E5F5C0F-87CD-40D8-AD4B-452395E321E7}"/>
          </ac:cxnSpMkLst>
        </pc:cxnChg>
        <pc:cxnChg chg="add del">
          <ac:chgData name="João Mendes Pires" userId="62d84d9312ccdd99" providerId="LiveId" clId="{096F08F9-76C7-4EAF-8848-9FA8B1FFD49B}" dt="2021-01-22T14:43:19.565" v="115" actId="26606"/>
          <ac:cxnSpMkLst>
            <pc:docMk/>
            <pc:sldMk cId="2883602816" sldId="259"/>
            <ac:cxnSpMk id="16" creationId="{E4F40788-FC62-4F28-9E98-39731231742E}"/>
          </ac:cxnSpMkLst>
        </pc:cxnChg>
        <pc:cxnChg chg="add del">
          <ac:chgData name="João Mendes Pires" userId="62d84d9312ccdd99" providerId="LiveId" clId="{096F08F9-76C7-4EAF-8848-9FA8B1FFD49B}" dt="2021-01-22T14:43:19.550" v="114" actId="26606"/>
          <ac:cxnSpMkLst>
            <pc:docMk/>
            <pc:sldMk cId="2883602816" sldId="259"/>
            <ac:cxnSpMk id="27" creationId="{329BD279-68D6-4374-A25D-0443582490CB}"/>
          </ac:cxnSpMkLst>
        </pc:cxnChg>
        <pc:cxnChg chg="add del">
          <ac:chgData name="João Mendes Pires" userId="62d84d9312ccdd99" providerId="LiveId" clId="{096F08F9-76C7-4EAF-8848-9FA8B1FFD49B}" dt="2021-01-22T14:43:19.550" v="114" actId="26606"/>
          <ac:cxnSpMkLst>
            <pc:docMk/>
            <pc:sldMk cId="2883602816" sldId="259"/>
            <ac:cxnSpMk id="29" creationId="{DA223393-D916-47A5-833D-85E9ECDA8371}"/>
          </ac:cxnSpMkLst>
        </pc:cxnChg>
        <pc:cxnChg chg="add del">
          <ac:chgData name="João Mendes Pires" userId="62d84d9312ccdd99" providerId="LiveId" clId="{096F08F9-76C7-4EAF-8848-9FA8B1FFD49B}" dt="2021-01-24T00:16:33.678" v="646" actId="26606"/>
          <ac:cxnSpMkLst>
            <pc:docMk/>
            <pc:sldMk cId="2883602816" sldId="259"/>
            <ac:cxnSpMk id="34" creationId="{5E5F5C0F-87CD-40D8-AD4B-452395E321E7}"/>
          </ac:cxnSpMkLst>
        </pc:cxnChg>
        <pc:cxnChg chg="add del">
          <ac:chgData name="João Mendes Pires" userId="62d84d9312ccdd99" providerId="LiveId" clId="{096F08F9-76C7-4EAF-8848-9FA8B1FFD49B}" dt="2021-01-24T00:16:33.678" v="646" actId="26606"/>
          <ac:cxnSpMkLst>
            <pc:docMk/>
            <pc:sldMk cId="2883602816" sldId="259"/>
            <ac:cxnSpMk id="35" creationId="{E4F40788-FC62-4F28-9E98-39731231742E}"/>
          </ac:cxnSpMkLst>
        </pc:cxnChg>
        <pc:cxnChg chg="add del">
          <ac:chgData name="João Mendes Pires" userId="62d84d9312ccdd99" providerId="LiveId" clId="{096F08F9-76C7-4EAF-8848-9FA8B1FFD49B}" dt="2021-01-24T00:16:27.505" v="645" actId="26606"/>
          <ac:cxnSpMkLst>
            <pc:docMk/>
            <pc:sldMk cId="2883602816" sldId="259"/>
            <ac:cxnSpMk id="42" creationId="{474D4826-9FF4-4E17-AB42-146B76BD3223}"/>
          </ac:cxnSpMkLst>
        </pc:cxnChg>
        <pc:cxnChg chg="add del">
          <ac:chgData name="João Mendes Pires" userId="62d84d9312ccdd99" providerId="LiveId" clId="{096F08F9-76C7-4EAF-8848-9FA8B1FFD49B}" dt="2021-01-24T00:16:27.505" v="645" actId="26606"/>
          <ac:cxnSpMkLst>
            <pc:docMk/>
            <pc:sldMk cId="2883602816" sldId="259"/>
            <ac:cxnSpMk id="44" creationId="{C5873965-CEB2-46E1-951E-037689B07891}"/>
          </ac:cxnSpMkLst>
        </pc:cxnChg>
        <pc:cxnChg chg="add del">
          <ac:chgData name="João Mendes Pires" userId="62d84d9312ccdd99" providerId="LiveId" clId="{096F08F9-76C7-4EAF-8848-9FA8B1FFD49B}" dt="2021-01-23T22:58:56.598" v="479" actId="26606"/>
          <ac:cxnSpMkLst>
            <pc:docMk/>
            <pc:sldMk cId="2883602816" sldId="259"/>
            <ac:cxnSpMk id="47" creationId="{474D4826-9FF4-4E17-AB42-146B76BD3223}"/>
          </ac:cxnSpMkLst>
        </pc:cxnChg>
        <pc:cxnChg chg="add del">
          <ac:chgData name="João Mendes Pires" userId="62d84d9312ccdd99" providerId="LiveId" clId="{096F08F9-76C7-4EAF-8848-9FA8B1FFD49B}" dt="2021-01-23T22:58:56.598" v="479" actId="26606"/>
          <ac:cxnSpMkLst>
            <pc:docMk/>
            <pc:sldMk cId="2883602816" sldId="259"/>
            <ac:cxnSpMk id="49" creationId="{C5873965-CEB2-46E1-951E-037689B07891}"/>
          </ac:cxnSpMkLst>
        </pc:cxnChg>
        <pc:cxnChg chg="add">
          <ac:chgData name="João Mendes Pires" userId="62d84d9312ccdd99" providerId="LiveId" clId="{096F08F9-76C7-4EAF-8848-9FA8B1FFD49B}" dt="2021-01-24T00:16:33.678" v="646" actId="26606"/>
          <ac:cxnSpMkLst>
            <pc:docMk/>
            <pc:sldMk cId="2883602816" sldId="259"/>
            <ac:cxnSpMk id="52" creationId="{474D4826-9FF4-4E17-AB42-146B76BD3223}"/>
          </ac:cxnSpMkLst>
        </pc:cxnChg>
        <pc:cxnChg chg="add">
          <ac:chgData name="João Mendes Pires" userId="62d84d9312ccdd99" providerId="LiveId" clId="{096F08F9-76C7-4EAF-8848-9FA8B1FFD49B}" dt="2021-01-24T00:16:33.678" v="646" actId="26606"/>
          <ac:cxnSpMkLst>
            <pc:docMk/>
            <pc:sldMk cId="2883602816" sldId="259"/>
            <ac:cxnSpMk id="53" creationId="{C5873965-CEB2-46E1-951E-037689B07891}"/>
          </ac:cxnSpMkLst>
        </pc:cxnChg>
      </pc:sldChg>
      <pc:sldChg chg="addSp delSp modSp new del mod setBg">
        <pc:chgData name="João Mendes Pires" userId="62d84d9312ccdd99" providerId="LiveId" clId="{096F08F9-76C7-4EAF-8848-9FA8B1FFD49B}" dt="2021-01-24T23:06:42.677" v="673" actId="47"/>
        <pc:sldMkLst>
          <pc:docMk/>
          <pc:sldMk cId="2251982998" sldId="260"/>
        </pc:sldMkLst>
        <pc:spChg chg="mod">
          <ac:chgData name="João Mendes Pires" userId="62d84d9312ccdd99" providerId="LiveId" clId="{096F08F9-76C7-4EAF-8848-9FA8B1FFD49B}" dt="2021-01-23T23:11:27.718" v="512" actId="1076"/>
          <ac:spMkLst>
            <pc:docMk/>
            <pc:sldMk cId="2251982998" sldId="260"/>
            <ac:spMk id="2" creationId="{A62355E0-3DB7-4678-8234-4D9177D1C9FD}"/>
          </ac:spMkLst>
        </pc:spChg>
        <pc:spChg chg="del mod">
          <ac:chgData name="João Mendes Pires" userId="62d84d9312ccdd99" providerId="LiveId" clId="{096F08F9-76C7-4EAF-8848-9FA8B1FFD49B}" dt="2021-01-23T23:11:16.956" v="511"/>
          <ac:spMkLst>
            <pc:docMk/>
            <pc:sldMk cId="2251982998" sldId="260"/>
            <ac:spMk id="3" creationId="{BB64D137-57D8-42B6-9885-59BBD71033DD}"/>
          </ac:spMkLst>
        </pc:spChg>
        <pc:spChg chg="add del mod">
          <ac:chgData name="João Mendes Pires" userId="62d84d9312ccdd99" providerId="LiveId" clId="{096F08F9-76C7-4EAF-8848-9FA8B1FFD49B}" dt="2021-01-23T23:12:29.493" v="522" actId="22"/>
          <ac:spMkLst>
            <pc:docMk/>
            <pc:sldMk cId="2251982998" sldId="260"/>
            <ac:spMk id="4" creationId="{62006F6A-ED9A-4F0F-8E88-1E02CD79CFCF}"/>
          </ac:spMkLst>
        </pc:spChg>
        <pc:spChg chg="add">
          <ac:chgData name="João Mendes Pires" userId="62d84d9312ccdd99" providerId="LiveId" clId="{096F08F9-76C7-4EAF-8848-9FA8B1FFD49B}" dt="2021-01-22T14:43:41.923" v="126" actId="26606"/>
          <ac:spMkLst>
            <pc:docMk/>
            <pc:sldMk cId="2251982998" sldId="260"/>
            <ac:spMk id="8" creationId="{DF77EA1D-CD58-47D1-895E-0E74AE5D1508}"/>
          </ac:spMkLst>
        </pc:spChg>
        <pc:spChg chg="add">
          <ac:chgData name="João Mendes Pires" userId="62d84d9312ccdd99" providerId="LiveId" clId="{096F08F9-76C7-4EAF-8848-9FA8B1FFD49B}" dt="2021-01-22T14:43:41.923" v="126" actId="26606"/>
          <ac:spMkLst>
            <pc:docMk/>
            <pc:sldMk cId="2251982998" sldId="260"/>
            <ac:spMk id="10" creationId="{30A2F27B-AF82-4F47-887C-2B4B9878E47C}"/>
          </ac:spMkLst>
        </pc:spChg>
        <pc:spChg chg="add">
          <ac:chgData name="João Mendes Pires" userId="62d84d9312ccdd99" providerId="LiveId" clId="{096F08F9-76C7-4EAF-8848-9FA8B1FFD49B}" dt="2021-01-22T14:43:41.923" v="126" actId="26606"/>
          <ac:spMkLst>
            <pc:docMk/>
            <pc:sldMk cId="2251982998" sldId="260"/>
            <ac:spMk id="12" creationId="{C73DAA41-976B-4A7A-91F5-FD48E43455A2}"/>
          </ac:spMkLst>
        </pc:spChg>
        <pc:picChg chg="add mod ord">
          <ac:chgData name="João Mendes Pires" userId="62d84d9312ccdd99" providerId="LiveId" clId="{096F08F9-76C7-4EAF-8848-9FA8B1FFD49B}" dt="2021-01-24T21:47:43.255" v="671" actId="1076"/>
          <ac:picMkLst>
            <pc:docMk/>
            <pc:sldMk cId="2251982998" sldId="260"/>
            <ac:picMk id="6" creationId="{718612EC-75A1-4CA1-A3A1-171C50DA491B}"/>
          </ac:picMkLst>
        </pc:picChg>
        <pc:picChg chg="add del mod">
          <ac:chgData name="João Mendes Pires" userId="62d84d9312ccdd99" providerId="LiveId" clId="{096F08F9-76C7-4EAF-8848-9FA8B1FFD49B}" dt="2021-01-23T23:12:27.763" v="521" actId="478"/>
          <ac:picMkLst>
            <pc:docMk/>
            <pc:sldMk cId="2251982998" sldId="260"/>
            <ac:picMk id="1026" creationId="{06C03071-7874-42DD-8230-A6C1DF68ADA4}"/>
          </ac:picMkLst>
        </pc:picChg>
        <pc:cxnChg chg="add">
          <ac:chgData name="João Mendes Pires" userId="62d84d9312ccdd99" providerId="LiveId" clId="{096F08F9-76C7-4EAF-8848-9FA8B1FFD49B}" dt="2021-01-22T14:43:41.923" v="126" actId="26606"/>
          <ac:cxnSpMkLst>
            <pc:docMk/>
            <pc:sldMk cId="2251982998" sldId="260"/>
            <ac:cxnSpMk id="14" creationId="{5E5F5C0F-87CD-40D8-AD4B-452395E321E7}"/>
          </ac:cxnSpMkLst>
        </pc:cxnChg>
        <pc:cxnChg chg="add">
          <ac:chgData name="João Mendes Pires" userId="62d84d9312ccdd99" providerId="LiveId" clId="{096F08F9-76C7-4EAF-8848-9FA8B1FFD49B}" dt="2021-01-22T14:43:41.923" v="126" actId="26606"/>
          <ac:cxnSpMkLst>
            <pc:docMk/>
            <pc:sldMk cId="2251982998" sldId="260"/>
            <ac:cxnSpMk id="16" creationId="{E4F40788-FC62-4F28-9E98-39731231742E}"/>
          </ac:cxnSpMkLst>
        </pc:cxnChg>
      </pc:sldChg>
      <pc:sldChg chg="addSp delSp modSp new mod ord setBg modNotesTx">
        <pc:chgData name="João Mendes Pires" userId="62d84d9312ccdd99" providerId="LiveId" clId="{096F08F9-76C7-4EAF-8848-9FA8B1FFD49B}" dt="2021-01-24T23:07:13.361" v="692" actId="20577"/>
        <pc:sldMkLst>
          <pc:docMk/>
          <pc:sldMk cId="1117082573" sldId="261"/>
        </pc:sldMkLst>
        <pc:spChg chg="mod">
          <ac:chgData name="João Mendes Pires" userId="62d84d9312ccdd99" providerId="LiveId" clId="{096F08F9-76C7-4EAF-8848-9FA8B1FFD49B}" dt="2021-01-23T22:58:30.907" v="477" actId="1076"/>
          <ac:spMkLst>
            <pc:docMk/>
            <pc:sldMk cId="1117082573" sldId="261"/>
            <ac:spMk id="2" creationId="{0413E207-513C-446E-82FD-366A6C685747}"/>
          </ac:spMkLst>
        </pc:spChg>
        <pc:spChg chg="add del mod">
          <ac:chgData name="João Mendes Pires" userId="62d84d9312ccdd99" providerId="LiveId" clId="{096F08F9-76C7-4EAF-8848-9FA8B1FFD49B}" dt="2021-01-23T22:58:18.671" v="475" actId="26606"/>
          <ac:spMkLst>
            <pc:docMk/>
            <pc:sldMk cId="1117082573" sldId="261"/>
            <ac:spMk id="3" creationId="{442B9533-FA47-4D13-8730-3B851D9EE68A}"/>
          </ac:spMkLst>
        </pc:spChg>
        <pc:spChg chg="add del">
          <ac:chgData name="João Mendes Pires" userId="62d84d9312ccdd99" providerId="LiveId" clId="{096F08F9-76C7-4EAF-8848-9FA8B1FFD49B}" dt="2021-01-23T22:58:18.671" v="475" actId="26606"/>
          <ac:spMkLst>
            <pc:docMk/>
            <pc:sldMk cId="1117082573" sldId="261"/>
            <ac:spMk id="8" creationId="{DF77EA1D-CD58-47D1-895E-0E74AE5D1508}"/>
          </ac:spMkLst>
        </pc:spChg>
        <pc:spChg chg="add del">
          <ac:chgData name="João Mendes Pires" userId="62d84d9312ccdd99" providerId="LiveId" clId="{096F08F9-76C7-4EAF-8848-9FA8B1FFD49B}" dt="2021-01-23T22:58:18.671" v="475" actId="26606"/>
          <ac:spMkLst>
            <pc:docMk/>
            <pc:sldMk cId="1117082573" sldId="261"/>
            <ac:spMk id="10" creationId="{30A2F27B-AF82-4F47-887C-2B4B9878E47C}"/>
          </ac:spMkLst>
        </pc:spChg>
        <pc:spChg chg="add del">
          <ac:chgData name="João Mendes Pires" userId="62d84d9312ccdd99" providerId="LiveId" clId="{096F08F9-76C7-4EAF-8848-9FA8B1FFD49B}" dt="2021-01-23T22:58:18.671" v="475" actId="26606"/>
          <ac:spMkLst>
            <pc:docMk/>
            <pc:sldMk cId="1117082573" sldId="261"/>
            <ac:spMk id="12" creationId="{C73DAA41-976B-4A7A-91F5-FD48E43455A2}"/>
          </ac:spMkLst>
        </pc:spChg>
        <pc:spChg chg="add">
          <ac:chgData name="João Mendes Pires" userId="62d84d9312ccdd99" providerId="LiveId" clId="{096F08F9-76C7-4EAF-8848-9FA8B1FFD49B}" dt="2021-01-23T22:58:18.671" v="475" actId="26606"/>
          <ac:spMkLst>
            <pc:docMk/>
            <pc:sldMk cId="1117082573" sldId="261"/>
            <ac:spMk id="19" creationId="{1CE68C35-0307-4DBB-9BB2-51A0BC80F62A}"/>
          </ac:spMkLst>
        </pc:spChg>
        <pc:spChg chg="add">
          <ac:chgData name="João Mendes Pires" userId="62d84d9312ccdd99" providerId="LiveId" clId="{096F08F9-76C7-4EAF-8848-9FA8B1FFD49B}" dt="2021-01-23T22:58:18.671" v="475" actId="26606"/>
          <ac:spMkLst>
            <pc:docMk/>
            <pc:sldMk cId="1117082573" sldId="261"/>
            <ac:spMk id="20" creationId="{B4461734-7A1F-4C43-9DD1-82961A9BC741}"/>
          </ac:spMkLst>
        </pc:spChg>
        <pc:spChg chg="add">
          <ac:chgData name="João Mendes Pires" userId="62d84d9312ccdd99" providerId="LiveId" clId="{096F08F9-76C7-4EAF-8848-9FA8B1FFD49B}" dt="2021-01-23T22:58:18.671" v="475" actId="26606"/>
          <ac:spMkLst>
            <pc:docMk/>
            <pc:sldMk cId="1117082573" sldId="261"/>
            <ac:spMk id="21" creationId="{F76B182E-353C-4F09-98E3-D0D9D094A96C}"/>
          </ac:spMkLst>
        </pc:spChg>
        <pc:spChg chg="add del">
          <ac:chgData name="João Mendes Pires" userId="62d84d9312ccdd99" providerId="LiveId" clId="{096F08F9-76C7-4EAF-8848-9FA8B1FFD49B}" dt="2021-01-22T15:31:23.378" v="337" actId="26606"/>
          <ac:spMkLst>
            <pc:docMk/>
            <pc:sldMk cId="1117082573" sldId="261"/>
            <ac:spMk id="22" creationId="{A99D947B-1B59-4322-8CF2-73E813419999}"/>
          </ac:spMkLst>
        </pc:spChg>
        <pc:spChg chg="add del">
          <ac:chgData name="João Mendes Pires" userId="62d84d9312ccdd99" providerId="LiveId" clId="{096F08F9-76C7-4EAF-8848-9FA8B1FFD49B}" dt="2021-01-22T15:31:23.378" v="337" actId="26606"/>
          <ac:spMkLst>
            <pc:docMk/>
            <pc:sldMk cId="1117082573" sldId="261"/>
            <ac:spMk id="24" creationId="{D803427E-36C0-4811-BE64-ACF653F6AA93}"/>
          </ac:spMkLst>
        </pc:spChg>
        <pc:spChg chg="add del">
          <ac:chgData name="João Mendes Pires" userId="62d84d9312ccdd99" providerId="LiveId" clId="{096F08F9-76C7-4EAF-8848-9FA8B1FFD49B}" dt="2021-01-22T15:31:23.378" v="337" actId="26606"/>
          <ac:spMkLst>
            <pc:docMk/>
            <pc:sldMk cId="1117082573" sldId="261"/>
            <ac:spMk id="26" creationId="{D9231370-89C4-4981-8C91-A3F3D1146CEB}"/>
          </ac:spMkLst>
        </pc:spChg>
        <pc:graphicFrameChg chg="add del">
          <ac:chgData name="João Mendes Pires" userId="62d84d9312ccdd99" providerId="LiveId" clId="{096F08F9-76C7-4EAF-8848-9FA8B1FFD49B}" dt="2021-01-22T15:31:23.378" v="337" actId="26606"/>
          <ac:graphicFrameMkLst>
            <pc:docMk/>
            <pc:sldMk cId="1117082573" sldId="261"/>
            <ac:graphicFrameMk id="18" creationId="{C2816937-A026-4B84-A28D-EB3D516C09BD}"/>
          </ac:graphicFrameMkLst>
        </pc:graphicFrameChg>
        <pc:graphicFrameChg chg="add">
          <ac:chgData name="João Mendes Pires" userId="62d84d9312ccdd99" providerId="LiveId" clId="{096F08F9-76C7-4EAF-8848-9FA8B1FFD49B}" dt="2021-01-23T22:58:18.671" v="475" actId="26606"/>
          <ac:graphicFrameMkLst>
            <pc:docMk/>
            <pc:sldMk cId="1117082573" sldId="261"/>
            <ac:graphicFrameMk id="27" creationId="{20AD829E-7E85-42AD-9DCB-6D6616F3585B}"/>
          </ac:graphicFrameMkLst>
        </pc:graphicFrameChg>
        <pc:cxnChg chg="add del">
          <ac:chgData name="João Mendes Pires" userId="62d84d9312ccdd99" providerId="LiveId" clId="{096F08F9-76C7-4EAF-8848-9FA8B1FFD49B}" dt="2021-01-23T22:58:18.671" v="475" actId="26606"/>
          <ac:cxnSpMkLst>
            <pc:docMk/>
            <pc:sldMk cId="1117082573" sldId="261"/>
            <ac:cxnSpMk id="14" creationId="{5E5F5C0F-87CD-40D8-AD4B-452395E321E7}"/>
          </ac:cxnSpMkLst>
        </pc:cxnChg>
        <pc:cxnChg chg="add del">
          <ac:chgData name="João Mendes Pires" userId="62d84d9312ccdd99" providerId="LiveId" clId="{096F08F9-76C7-4EAF-8848-9FA8B1FFD49B}" dt="2021-01-23T22:58:18.671" v="475" actId="26606"/>
          <ac:cxnSpMkLst>
            <pc:docMk/>
            <pc:sldMk cId="1117082573" sldId="261"/>
            <ac:cxnSpMk id="16" creationId="{E4F40788-FC62-4F28-9E98-39731231742E}"/>
          </ac:cxnSpMkLst>
        </pc:cxnChg>
        <pc:cxnChg chg="add">
          <ac:chgData name="João Mendes Pires" userId="62d84d9312ccdd99" providerId="LiveId" clId="{096F08F9-76C7-4EAF-8848-9FA8B1FFD49B}" dt="2021-01-23T22:58:18.671" v="475" actId="26606"/>
          <ac:cxnSpMkLst>
            <pc:docMk/>
            <pc:sldMk cId="1117082573" sldId="261"/>
            <ac:cxnSpMk id="23" creationId="{A32DD4E3-F3A5-479E-9FC8-93181F7ABFA2}"/>
          </ac:cxnSpMkLst>
        </pc:cxnChg>
        <pc:cxnChg chg="add">
          <ac:chgData name="João Mendes Pires" userId="62d84d9312ccdd99" providerId="LiveId" clId="{096F08F9-76C7-4EAF-8848-9FA8B1FFD49B}" dt="2021-01-23T22:58:18.671" v="475" actId="26606"/>
          <ac:cxnSpMkLst>
            <pc:docMk/>
            <pc:sldMk cId="1117082573" sldId="261"/>
            <ac:cxnSpMk id="25" creationId="{A5C97BEA-9A67-4872-9526-42EECD54C01A}"/>
          </ac:cxnSpMkLst>
        </pc:cxnChg>
        <pc:cxnChg chg="add del">
          <ac:chgData name="João Mendes Pires" userId="62d84d9312ccdd99" providerId="LiveId" clId="{096F08F9-76C7-4EAF-8848-9FA8B1FFD49B}" dt="2021-01-22T15:31:23.378" v="337" actId="26606"/>
          <ac:cxnSpMkLst>
            <pc:docMk/>
            <pc:sldMk cId="1117082573" sldId="261"/>
            <ac:cxnSpMk id="28" creationId="{474D4826-9FF4-4E17-AB42-146B76BD3223}"/>
          </ac:cxnSpMkLst>
        </pc:cxnChg>
        <pc:cxnChg chg="add del">
          <ac:chgData name="João Mendes Pires" userId="62d84d9312ccdd99" providerId="LiveId" clId="{096F08F9-76C7-4EAF-8848-9FA8B1FFD49B}" dt="2021-01-22T15:31:23.378" v="337" actId="26606"/>
          <ac:cxnSpMkLst>
            <pc:docMk/>
            <pc:sldMk cId="1117082573" sldId="261"/>
            <ac:cxnSpMk id="30" creationId="{C5873965-CEB2-46E1-951E-037689B07891}"/>
          </ac:cxnSpMkLst>
        </pc:cxnChg>
      </pc:sldChg>
      <pc:sldChg chg="addSp delSp modSp new mod ord setBg modNotesTx">
        <pc:chgData name="João Mendes Pires" userId="62d84d9312ccdd99" providerId="LiveId" clId="{096F08F9-76C7-4EAF-8848-9FA8B1FFD49B}" dt="2021-01-24T23:07:19.406" v="696" actId="20577"/>
        <pc:sldMkLst>
          <pc:docMk/>
          <pc:sldMk cId="2349182139" sldId="262"/>
        </pc:sldMkLst>
        <pc:spChg chg="mod ord">
          <ac:chgData name="João Mendes Pires" userId="62d84d9312ccdd99" providerId="LiveId" clId="{096F08F9-76C7-4EAF-8848-9FA8B1FFD49B}" dt="2021-01-23T22:54:42.012" v="474" actId="122"/>
          <ac:spMkLst>
            <pc:docMk/>
            <pc:sldMk cId="2349182139" sldId="262"/>
            <ac:spMk id="2" creationId="{A142A27F-A43E-430D-B75A-180A8B5594E8}"/>
          </ac:spMkLst>
        </pc:spChg>
        <pc:spChg chg="del mod">
          <ac:chgData name="João Mendes Pires" userId="62d84d9312ccdd99" providerId="LiveId" clId="{096F08F9-76C7-4EAF-8848-9FA8B1FFD49B}" dt="2021-01-23T22:51:40.133" v="441" actId="478"/>
          <ac:spMkLst>
            <pc:docMk/>
            <pc:sldMk cId="2349182139" sldId="262"/>
            <ac:spMk id="3" creationId="{00A32CF0-77DA-4140-8518-F344B41BCF34}"/>
          </ac:spMkLst>
        </pc:spChg>
        <pc:spChg chg="add del">
          <ac:chgData name="João Mendes Pires" userId="62d84d9312ccdd99" providerId="LiveId" clId="{096F08F9-76C7-4EAF-8848-9FA8B1FFD49B}" dt="2021-01-23T22:53:41.823" v="458" actId="26606"/>
          <ac:spMkLst>
            <pc:docMk/>
            <pc:sldMk cId="2349182139" sldId="262"/>
            <ac:spMk id="8" creationId="{DF77EA1D-CD58-47D1-895E-0E74AE5D1508}"/>
          </ac:spMkLst>
        </pc:spChg>
        <pc:spChg chg="add del">
          <ac:chgData name="João Mendes Pires" userId="62d84d9312ccdd99" providerId="LiveId" clId="{096F08F9-76C7-4EAF-8848-9FA8B1FFD49B}" dt="2021-01-23T22:53:41.823" v="458" actId="26606"/>
          <ac:spMkLst>
            <pc:docMk/>
            <pc:sldMk cId="2349182139" sldId="262"/>
            <ac:spMk id="10" creationId="{30A2F27B-AF82-4F47-887C-2B4B9878E47C}"/>
          </ac:spMkLst>
        </pc:spChg>
        <pc:spChg chg="add del">
          <ac:chgData name="João Mendes Pires" userId="62d84d9312ccdd99" providerId="LiveId" clId="{096F08F9-76C7-4EAF-8848-9FA8B1FFD49B}" dt="2021-01-23T22:51:42.095" v="443" actId="22"/>
          <ac:spMkLst>
            <pc:docMk/>
            <pc:sldMk cId="2349182139" sldId="262"/>
            <ac:spMk id="11" creationId="{AEC891D3-ECE6-47FE-A44D-89CFD769CFDA}"/>
          </ac:spMkLst>
        </pc:spChg>
        <pc:spChg chg="add del">
          <ac:chgData name="João Mendes Pires" userId="62d84d9312ccdd99" providerId="LiveId" clId="{096F08F9-76C7-4EAF-8848-9FA8B1FFD49B}" dt="2021-01-23T22:53:41.823" v="458" actId="26606"/>
          <ac:spMkLst>
            <pc:docMk/>
            <pc:sldMk cId="2349182139" sldId="262"/>
            <ac:spMk id="12" creationId="{C73DAA41-976B-4A7A-91F5-FD48E43455A2}"/>
          </ac:spMkLst>
        </pc:spChg>
        <pc:spChg chg="add del">
          <ac:chgData name="João Mendes Pires" userId="62d84d9312ccdd99" providerId="LiveId" clId="{096F08F9-76C7-4EAF-8848-9FA8B1FFD49B}" dt="2021-01-23T22:53:01.642" v="445" actId="478"/>
          <ac:spMkLst>
            <pc:docMk/>
            <pc:sldMk cId="2349182139" sldId="262"/>
            <ac:spMk id="13" creationId="{128992C5-6B9F-4984-9D11-0710FA6DF399}"/>
          </ac:spMkLst>
        </pc:spChg>
        <pc:spChg chg="add del">
          <ac:chgData name="João Mendes Pires" userId="62d84d9312ccdd99" providerId="LiveId" clId="{096F08F9-76C7-4EAF-8848-9FA8B1FFD49B}" dt="2021-01-23T22:53:24.804" v="452" actId="26606"/>
          <ac:spMkLst>
            <pc:docMk/>
            <pc:sldMk cId="2349182139" sldId="262"/>
            <ac:spMk id="21" creationId="{B551C3B6-A0D6-43F6-9F68-13666CDA5C09}"/>
          </ac:spMkLst>
        </pc:spChg>
        <pc:spChg chg="add del">
          <ac:chgData name="João Mendes Pires" userId="62d84d9312ccdd99" providerId="LiveId" clId="{096F08F9-76C7-4EAF-8848-9FA8B1FFD49B}" dt="2021-01-23T22:53:24.804" v="452" actId="26606"/>
          <ac:spMkLst>
            <pc:docMk/>
            <pc:sldMk cId="2349182139" sldId="262"/>
            <ac:spMk id="23" creationId="{75955B3A-C08D-43E6-ABEF-A4F616FB682B}"/>
          </ac:spMkLst>
        </pc:spChg>
        <pc:spChg chg="add del">
          <ac:chgData name="João Mendes Pires" userId="62d84d9312ccdd99" providerId="LiveId" clId="{096F08F9-76C7-4EAF-8848-9FA8B1FFD49B}" dt="2021-01-23T22:53:24.804" v="452" actId="26606"/>
          <ac:spMkLst>
            <pc:docMk/>
            <pc:sldMk cId="2349182139" sldId="262"/>
            <ac:spMk id="25" creationId="{C719694A-8B4E-4127-9C08-9B8F39B6F284}"/>
          </ac:spMkLst>
        </pc:spChg>
        <pc:spChg chg="add del">
          <ac:chgData name="João Mendes Pires" userId="62d84d9312ccdd99" providerId="LiveId" clId="{096F08F9-76C7-4EAF-8848-9FA8B1FFD49B}" dt="2021-01-23T22:53:24.804" v="452" actId="26606"/>
          <ac:spMkLst>
            <pc:docMk/>
            <pc:sldMk cId="2349182139" sldId="262"/>
            <ac:spMk id="27" creationId="{F48FD612-9E12-478B-833B-861D330DF12F}"/>
          </ac:spMkLst>
        </pc:spChg>
        <pc:spChg chg="add del">
          <ac:chgData name="João Mendes Pires" userId="62d84d9312ccdd99" providerId="LiveId" clId="{096F08F9-76C7-4EAF-8848-9FA8B1FFD49B}" dt="2021-01-23T22:53:27.551" v="454" actId="26606"/>
          <ac:spMkLst>
            <pc:docMk/>
            <pc:sldMk cId="2349182139" sldId="262"/>
            <ac:spMk id="34" creationId="{B551C3B6-A0D6-43F6-9F68-13666CDA5C09}"/>
          </ac:spMkLst>
        </pc:spChg>
        <pc:spChg chg="add del">
          <ac:chgData name="João Mendes Pires" userId="62d84d9312ccdd99" providerId="LiveId" clId="{096F08F9-76C7-4EAF-8848-9FA8B1FFD49B}" dt="2021-01-23T22:53:27.551" v="454" actId="26606"/>
          <ac:spMkLst>
            <pc:docMk/>
            <pc:sldMk cId="2349182139" sldId="262"/>
            <ac:spMk id="35" creationId="{75955B3A-C08D-43E6-ABEF-A4F616FB682B}"/>
          </ac:spMkLst>
        </pc:spChg>
        <pc:spChg chg="add del">
          <ac:chgData name="João Mendes Pires" userId="62d84d9312ccdd99" providerId="LiveId" clId="{096F08F9-76C7-4EAF-8848-9FA8B1FFD49B}" dt="2021-01-23T22:53:27.551" v="454" actId="26606"/>
          <ac:spMkLst>
            <pc:docMk/>
            <pc:sldMk cId="2349182139" sldId="262"/>
            <ac:spMk id="36" creationId="{C719694A-8B4E-4127-9C08-9B8F39B6F284}"/>
          </ac:spMkLst>
        </pc:spChg>
        <pc:spChg chg="add del">
          <ac:chgData name="João Mendes Pires" userId="62d84d9312ccdd99" providerId="LiveId" clId="{096F08F9-76C7-4EAF-8848-9FA8B1FFD49B}" dt="2021-01-23T22:53:27.551" v="454" actId="26606"/>
          <ac:spMkLst>
            <pc:docMk/>
            <pc:sldMk cId="2349182139" sldId="262"/>
            <ac:spMk id="37" creationId="{353E47F1-23BD-4D2B-B2D2-9087A6BE4457}"/>
          </ac:spMkLst>
        </pc:spChg>
        <pc:spChg chg="add del">
          <ac:chgData name="João Mendes Pires" userId="62d84d9312ccdd99" providerId="LiveId" clId="{096F08F9-76C7-4EAF-8848-9FA8B1FFD49B}" dt="2021-01-23T22:53:27.551" v="454" actId="26606"/>
          <ac:spMkLst>
            <pc:docMk/>
            <pc:sldMk cId="2349182139" sldId="262"/>
            <ac:spMk id="38" creationId="{7CCF52BC-59A6-4707-9A65-C8109F8E55D1}"/>
          </ac:spMkLst>
        </pc:spChg>
        <pc:spChg chg="add del">
          <ac:chgData name="João Mendes Pires" userId="62d84d9312ccdd99" providerId="LiveId" clId="{096F08F9-76C7-4EAF-8848-9FA8B1FFD49B}" dt="2021-01-23T22:53:30.453" v="456" actId="26606"/>
          <ac:spMkLst>
            <pc:docMk/>
            <pc:sldMk cId="2349182139" sldId="262"/>
            <ac:spMk id="41" creationId="{B551C3B6-A0D6-43F6-9F68-13666CDA5C09}"/>
          </ac:spMkLst>
        </pc:spChg>
        <pc:spChg chg="add del">
          <ac:chgData name="João Mendes Pires" userId="62d84d9312ccdd99" providerId="LiveId" clId="{096F08F9-76C7-4EAF-8848-9FA8B1FFD49B}" dt="2021-01-23T22:53:30.453" v="456" actId="26606"/>
          <ac:spMkLst>
            <pc:docMk/>
            <pc:sldMk cId="2349182139" sldId="262"/>
            <ac:spMk id="42" creationId="{73C994B4-9721-4148-9EEC-6793CECDE8DD}"/>
          </ac:spMkLst>
        </pc:spChg>
        <pc:spChg chg="add del">
          <ac:chgData name="João Mendes Pires" userId="62d84d9312ccdd99" providerId="LiveId" clId="{096F08F9-76C7-4EAF-8848-9FA8B1FFD49B}" dt="2021-01-23T22:53:30.453" v="456" actId="26606"/>
          <ac:spMkLst>
            <pc:docMk/>
            <pc:sldMk cId="2349182139" sldId="262"/>
            <ac:spMk id="43" creationId="{F9D95E49-763A-4886-B038-82F734740554}"/>
          </ac:spMkLst>
        </pc:spChg>
        <pc:spChg chg="add del">
          <ac:chgData name="João Mendes Pires" userId="62d84d9312ccdd99" providerId="LiveId" clId="{096F08F9-76C7-4EAF-8848-9FA8B1FFD49B}" dt="2021-01-23T22:53:30.453" v="456" actId="26606"/>
          <ac:spMkLst>
            <pc:docMk/>
            <pc:sldMk cId="2349182139" sldId="262"/>
            <ac:spMk id="44" creationId="{4D4D99EB-C4F3-4F0C-91F7-AB4DC2A08E4A}"/>
          </ac:spMkLst>
        </pc:spChg>
        <pc:spChg chg="add del">
          <ac:chgData name="João Mendes Pires" userId="62d84d9312ccdd99" providerId="LiveId" clId="{096F08F9-76C7-4EAF-8848-9FA8B1FFD49B}" dt="2021-01-23T22:53:30.453" v="456" actId="26606"/>
          <ac:spMkLst>
            <pc:docMk/>
            <pc:sldMk cId="2349182139" sldId="262"/>
            <ac:spMk id="45" creationId="{04B69146-C1C0-4B58-86FC-34F3390EBAE8}"/>
          </ac:spMkLst>
        </pc:spChg>
        <pc:spChg chg="add del">
          <ac:chgData name="João Mendes Pires" userId="62d84d9312ccdd99" providerId="LiveId" clId="{096F08F9-76C7-4EAF-8848-9FA8B1FFD49B}" dt="2021-01-23T22:53:41.823" v="458" actId="26606"/>
          <ac:spMkLst>
            <pc:docMk/>
            <pc:sldMk cId="2349182139" sldId="262"/>
            <ac:spMk id="49" creationId="{B551C3B6-A0D6-43F6-9F68-13666CDA5C09}"/>
          </ac:spMkLst>
        </pc:spChg>
        <pc:spChg chg="add del">
          <ac:chgData name="João Mendes Pires" userId="62d84d9312ccdd99" providerId="LiveId" clId="{096F08F9-76C7-4EAF-8848-9FA8B1FFD49B}" dt="2021-01-23T22:53:41.823" v="458" actId="26606"/>
          <ac:spMkLst>
            <pc:docMk/>
            <pc:sldMk cId="2349182139" sldId="262"/>
            <ac:spMk id="50" creationId="{24EF3E42-675E-4E84-AA5A-E233060C0D3C}"/>
          </ac:spMkLst>
        </pc:spChg>
        <pc:spChg chg="add del">
          <ac:chgData name="João Mendes Pires" userId="62d84d9312ccdd99" providerId="LiveId" clId="{096F08F9-76C7-4EAF-8848-9FA8B1FFD49B}" dt="2021-01-23T22:53:41.823" v="458" actId="26606"/>
          <ac:spMkLst>
            <pc:docMk/>
            <pc:sldMk cId="2349182139" sldId="262"/>
            <ac:spMk id="51" creationId="{0F3B65B4-B443-446A-9981-E6E89B0B75C1}"/>
          </ac:spMkLst>
        </pc:spChg>
        <pc:spChg chg="add del">
          <ac:chgData name="João Mendes Pires" userId="62d84d9312ccdd99" providerId="LiveId" clId="{096F08F9-76C7-4EAF-8848-9FA8B1FFD49B}" dt="2021-01-23T22:53:41.823" v="458" actId="26606"/>
          <ac:spMkLst>
            <pc:docMk/>
            <pc:sldMk cId="2349182139" sldId="262"/>
            <ac:spMk id="52" creationId="{0A9CD935-5B3A-44F4-9F19-CFFDBD2A838C}"/>
          </ac:spMkLst>
        </pc:spChg>
        <pc:picChg chg="add del mod">
          <ac:chgData name="João Mendes Pires" userId="62d84d9312ccdd99" providerId="LiveId" clId="{096F08F9-76C7-4EAF-8848-9FA8B1FFD49B}" dt="2021-01-23T22:54:06.682" v="470" actId="1076"/>
          <ac:picMkLst>
            <pc:docMk/>
            <pc:sldMk cId="2349182139" sldId="262"/>
            <ac:picMk id="7" creationId="{C35CA7F8-C108-46D2-BC14-47ED8E9A7D10}"/>
          </ac:picMkLst>
        </pc:picChg>
        <pc:cxnChg chg="add del">
          <ac:chgData name="João Mendes Pires" userId="62d84d9312ccdd99" providerId="LiveId" clId="{096F08F9-76C7-4EAF-8848-9FA8B1FFD49B}" dt="2021-01-23T22:53:41.823" v="458" actId="26606"/>
          <ac:cxnSpMkLst>
            <pc:docMk/>
            <pc:sldMk cId="2349182139" sldId="262"/>
            <ac:cxnSpMk id="14" creationId="{5E5F5C0F-87CD-40D8-AD4B-452395E321E7}"/>
          </ac:cxnSpMkLst>
        </pc:cxnChg>
        <pc:cxnChg chg="add del">
          <ac:chgData name="João Mendes Pires" userId="62d84d9312ccdd99" providerId="LiveId" clId="{096F08F9-76C7-4EAF-8848-9FA8B1FFD49B}" dt="2021-01-23T22:53:41.823" v="458" actId="26606"/>
          <ac:cxnSpMkLst>
            <pc:docMk/>
            <pc:sldMk cId="2349182139" sldId="262"/>
            <ac:cxnSpMk id="16" creationId="{E4F40788-FC62-4F28-9E98-39731231742E}"/>
          </ac:cxnSpMkLst>
        </pc:cxnChg>
        <pc:cxnChg chg="add del">
          <ac:chgData name="João Mendes Pires" userId="62d84d9312ccdd99" providerId="LiveId" clId="{096F08F9-76C7-4EAF-8848-9FA8B1FFD49B}" dt="2021-01-23T22:53:24.804" v="452" actId="26606"/>
          <ac:cxnSpMkLst>
            <pc:docMk/>
            <pc:sldMk cId="2349182139" sldId="262"/>
            <ac:cxnSpMk id="29" creationId="{CF2CC60F-C99A-48C5-856F-3C79856E9E9F}"/>
          </ac:cxnSpMkLst>
        </pc:cxnChg>
        <pc:cxnChg chg="add del">
          <ac:chgData name="João Mendes Pires" userId="62d84d9312ccdd99" providerId="LiveId" clId="{096F08F9-76C7-4EAF-8848-9FA8B1FFD49B}" dt="2021-01-23T22:53:24.804" v="452" actId="26606"/>
          <ac:cxnSpMkLst>
            <pc:docMk/>
            <pc:sldMk cId="2349182139" sldId="262"/>
            <ac:cxnSpMk id="31" creationId="{D8A2ED1C-4B10-41E7-9BF6-7447B99B9850}"/>
          </ac:cxnSpMkLst>
        </pc:cxnChg>
        <pc:cxnChg chg="add del">
          <ac:chgData name="João Mendes Pires" userId="62d84d9312ccdd99" providerId="LiveId" clId="{096F08F9-76C7-4EAF-8848-9FA8B1FFD49B}" dt="2021-01-23T22:53:27.551" v="454" actId="26606"/>
          <ac:cxnSpMkLst>
            <pc:docMk/>
            <pc:sldMk cId="2349182139" sldId="262"/>
            <ac:cxnSpMk id="33" creationId="{D8A2ED1C-4B10-41E7-9BF6-7447B99B9850}"/>
          </ac:cxnSpMkLst>
        </pc:cxnChg>
        <pc:cxnChg chg="add del">
          <ac:chgData name="João Mendes Pires" userId="62d84d9312ccdd99" providerId="LiveId" clId="{096F08F9-76C7-4EAF-8848-9FA8B1FFD49B}" dt="2021-01-23T22:53:27.551" v="454" actId="26606"/>
          <ac:cxnSpMkLst>
            <pc:docMk/>
            <pc:sldMk cId="2349182139" sldId="262"/>
            <ac:cxnSpMk id="39" creationId="{CF2CC60F-C99A-48C5-856F-3C79856E9E9F}"/>
          </ac:cxnSpMkLst>
        </pc:cxnChg>
        <pc:cxnChg chg="add del">
          <ac:chgData name="João Mendes Pires" userId="62d84d9312ccdd99" providerId="LiveId" clId="{096F08F9-76C7-4EAF-8848-9FA8B1FFD49B}" dt="2021-01-23T22:53:30.453" v="456" actId="26606"/>
          <ac:cxnSpMkLst>
            <pc:docMk/>
            <pc:sldMk cId="2349182139" sldId="262"/>
            <ac:cxnSpMk id="46" creationId="{EC540AD5-A993-4DA3-B064-D004E2CC655D}"/>
          </ac:cxnSpMkLst>
        </pc:cxnChg>
        <pc:cxnChg chg="add del">
          <ac:chgData name="João Mendes Pires" userId="62d84d9312ccdd99" providerId="LiveId" clId="{096F08F9-76C7-4EAF-8848-9FA8B1FFD49B}" dt="2021-01-23T22:53:30.453" v="456" actId="26606"/>
          <ac:cxnSpMkLst>
            <pc:docMk/>
            <pc:sldMk cId="2349182139" sldId="262"/>
            <ac:cxnSpMk id="47" creationId="{8E6A9698-2C5E-4B0F-B3FA-0CE9BCA6E1AC}"/>
          </ac:cxnSpMkLst>
        </pc:cxnChg>
        <pc:cxnChg chg="add del">
          <ac:chgData name="João Mendes Pires" userId="62d84d9312ccdd99" providerId="LiveId" clId="{096F08F9-76C7-4EAF-8848-9FA8B1FFD49B}" dt="2021-01-23T22:53:41.823" v="458" actId="26606"/>
          <ac:cxnSpMkLst>
            <pc:docMk/>
            <pc:sldMk cId="2349182139" sldId="262"/>
            <ac:cxnSpMk id="53" creationId="{FD6C387B-06BE-490B-A22D-8EA8A67AA87E}"/>
          </ac:cxnSpMkLst>
        </pc:cxnChg>
        <pc:cxnChg chg="add del">
          <ac:chgData name="João Mendes Pires" userId="62d84d9312ccdd99" providerId="LiveId" clId="{096F08F9-76C7-4EAF-8848-9FA8B1FFD49B}" dt="2021-01-23T22:53:41.823" v="458" actId="26606"/>
          <ac:cxnSpMkLst>
            <pc:docMk/>
            <pc:sldMk cId="2349182139" sldId="262"/>
            <ac:cxnSpMk id="54" creationId="{94DCE841-D2A0-408E-8F2F-990D0105E2FE}"/>
          </ac:cxnSpMkLst>
        </pc:cxnChg>
      </pc:sldChg>
      <pc:sldChg chg="addSp delSp modSp new mod setBg modNotesTx">
        <pc:chgData name="João Mendes Pires" userId="62d84d9312ccdd99" providerId="LiveId" clId="{096F08F9-76C7-4EAF-8848-9FA8B1FFD49B}" dt="2021-01-24T23:18:51.762" v="720" actId="20577"/>
        <pc:sldMkLst>
          <pc:docMk/>
          <pc:sldMk cId="1600443713" sldId="263"/>
        </pc:sldMkLst>
        <pc:spChg chg="mod">
          <ac:chgData name="João Mendes Pires" userId="62d84d9312ccdd99" providerId="LiveId" clId="{096F08F9-76C7-4EAF-8848-9FA8B1FFD49B}" dt="2021-01-24T00:16:05.022" v="643" actId="1076"/>
          <ac:spMkLst>
            <pc:docMk/>
            <pc:sldMk cId="1600443713" sldId="263"/>
            <ac:spMk id="2" creationId="{921D1AF8-8DE9-4BB1-9303-E1446F7A5044}"/>
          </ac:spMkLst>
        </pc:spChg>
        <pc:spChg chg="del mod">
          <ac:chgData name="João Mendes Pires" userId="62d84d9312ccdd99" providerId="LiveId" clId="{096F08F9-76C7-4EAF-8848-9FA8B1FFD49B}" dt="2021-01-23T15:40:48.115" v="423"/>
          <ac:spMkLst>
            <pc:docMk/>
            <pc:sldMk cId="1600443713" sldId="263"/>
            <ac:spMk id="3" creationId="{D87CA195-1317-461C-AACB-AF2B9E60A57D}"/>
          </ac:spMkLst>
        </pc:spChg>
        <pc:spChg chg="add del">
          <ac:chgData name="João Mendes Pires" userId="62d84d9312ccdd99" providerId="LiveId" clId="{096F08F9-76C7-4EAF-8848-9FA8B1FFD49B}" dt="2021-01-23T15:40:36.506" v="421" actId="26606"/>
          <ac:spMkLst>
            <pc:docMk/>
            <pc:sldMk cId="1600443713" sldId="263"/>
            <ac:spMk id="8" creationId="{DF77EA1D-CD58-47D1-895E-0E74AE5D1508}"/>
          </ac:spMkLst>
        </pc:spChg>
        <pc:spChg chg="add del">
          <ac:chgData name="João Mendes Pires" userId="62d84d9312ccdd99" providerId="LiveId" clId="{096F08F9-76C7-4EAF-8848-9FA8B1FFD49B}" dt="2021-01-23T15:40:36.506" v="421" actId="26606"/>
          <ac:spMkLst>
            <pc:docMk/>
            <pc:sldMk cId="1600443713" sldId="263"/>
            <ac:spMk id="10" creationId="{30A2F27B-AF82-4F47-887C-2B4B9878E47C}"/>
          </ac:spMkLst>
        </pc:spChg>
        <pc:spChg chg="add del">
          <ac:chgData name="João Mendes Pires" userId="62d84d9312ccdd99" providerId="LiveId" clId="{096F08F9-76C7-4EAF-8848-9FA8B1FFD49B}" dt="2021-01-23T15:40:36.506" v="421" actId="26606"/>
          <ac:spMkLst>
            <pc:docMk/>
            <pc:sldMk cId="1600443713" sldId="263"/>
            <ac:spMk id="12" creationId="{C73DAA41-976B-4A7A-91F5-FD48E43455A2}"/>
          </ac:spMkLst>
        </pc:spChg>
        <pc:spChg chg="add del">
          <ac:chgData name="João Mendes Pires" userId="62d84d9312ccdd99" providerId="LiveId" clId="{096F08F9-76C7-4EAF-8848-9FA8B1FFD49B}" dt="2021-01-23T15:40:36.506" v="421" actId="26606"/>
          <ac:spMkLst>
            <pc:docMk/>
            <pc:sldMk cId="1600443713" sldId="263"/>
            <ac:spMk id="18" creationId="{C9D62F4B-698C-4A3E-B150-8D32AEC262B8}"/>
          </ac:spMkLst>
        </pc:spChg>
        <pc:spChg chg="add del">
          <ac:chgData name="João Mendes Pires" userId="62d84d9312ccdd99" providerId="LiveId" clId="{096F08F9-76C7-4EAF-8848-9FA8B1FFD49B}" dt="2021-01-23T15:40:36.506" v="421" actId="26606"/>
          <ac:spMkLst>
            <pc:docMk/>
            <pc:sldMk cId="1600443713" sldId="263"/>
            <ac:spMk id="19" creationId="{3033D699-F972-442A-9111-79DD65A428FB}"/>
          </ac:spMkLst>
        </pc:spChg>
        <pc:spChg chg="add del">
          <ac:chgData name="João Mendes Pires" userId="62d84d9312ccdd99" providerId="LiveId" clId="{096F08F9-76C7-4EAF-8848-9FA8B1FFD49B}" dt="2021-01-23T15:40:36.506" v="421" actId="26606"/>
          <ac:spMkLst>
            <pc:docMk/>
            <pc:sldMk cId="1600443713" sldId="263"/>
            <ac:spMk id="21" creationId="{48CB0E37-DA39-43FD-AA53-B5F23D898DB9}"/>
          </ac:spMkLst>
        </pc:spChg>
        <pc:spChg chg="add del">
          <ac:chgData name="João Mendes Pires" userId="62d84d9312ccdd99" providerId="LiveId" clId="{096F08F9-76C7-4EAF-8848-9FA8B1FFD49B}" dt="2021-01-23T15:40:36.506" v="421" actId="26606"/>
          <ac:spMkLst>
            <pc:docMk/>
            <pc:sldMk cId="1600443713" sldId="263"/>
            <ac:spMk id="22" creationId="{46C4A765-D564-4CAD-8AAD-184C71DAE2D3}"/>
          </ac:spMkLst>
        </pc:spChg>
        <pc:spChg chg="add del">
          <ac:chgData name="João Mendes Pires" userId="62d84d9312ccdd99" providerId="LiveId" clId="{096F08F9-76C7-4EAF-8848-9FA8B1FFD49B}" dt="2021-01-23T15:40:14.582" v="407" actId="26606"/>
          <ac:spMkLst>
            <pc:docMk/>
            <pc:sldMk cId="1600443713" sldId="263"/>
            <ac:spMk id="23" creationId="{C9D62F4B-698C-4A3E-B150-8D32AEC262B8}"/>
          </ac:spMkLst>
        </pc:spChg>
        <pc:spChg chg="add del">
          <ac:chgData name="João Mendes Pires" userId="62d84d9312ccdd99" providerId="LiveId" clId="{096F08F9-76C7-4EAF-8848-9FA8B1FFD49B}" dt="2021-01-23T15:40:14.582" v="407" actId="26606"/>
          <ac:spMkLst>
            <pc:docMk/>
            <pc:sldMk cId="1600443713" sldId="263"/>
            <ac:spMk id="25" creationId="{3033D699-F972-442A-9111-79DD65A428FB}"/>
          </ac:spMkLst>
        </pc:spChg>
        <pc:spChg chg="add del">
          <ac:chgData name="João Mendes Pires" userId="62d84d9312ccdd99" providerId="LiveId" clId="{096F08F9-76C7-4EAF-8848-9FA8B1FFD49B}" dt="2021-01-23T15:40:14.582" v="407" actId="26606"/>
          <ac:spMkLst>
            <pc:docMk/>
            <pc:sldMk cId="1600443713" sldId="263"/>
            <ac:spMk id="27" creationId="{48CB0E37-DA39-43FD-AA53-B5F23D898DB9}"/>
          </ac:spMkLst>
        </pc:spChg>
        <pc:spChg chg="add del">
          <ac:chgData name="João Mendes Pires" userId="62d84d9312ccdd99" providerId="LiveId" clId="{096F08F9-76C7-4EAF-8848-9FA8B1FFD49B}" dt="2021-01-23T15:40:14.582" v="407" actId="26606"/>
          <ac:spMkLst>
            <pc:docMk/>
            <pc:sldMk cId="1600443713" sldId="263"/>
            <ac:spMk id="29" creationId="{46C4A765-D564-4CAD-8AAD-184C71DAE2D3}"/>
          </ac:spMkLst>
        </pc:spChg>
        <pc:spChg chg="add del">
          <ac:chgData name="João Mendes Pires" userId="62d84d9312ccdd99" providerId="LiveId" clId="{096F08F9-76C7-4EAF-8848-9FA8B1FFD49B}" dt="2021-01-23T15:40:01.117" v="404" actId="26606"/>
          <ac:spMkLst>
            <pc:docMk/>
            <pc:sldMk cId="1600443713" sldId="263"/>
            <ac:spMk id="38" creationId="{2ED6799D-4A30-4426-B1D1-73A16A53D517}"/>
          </ac:spMkLst>
        </pc:spChg>
        <pc:spChg chg="add del">
          <ac:chgData name="João Mendes Pires" userId="62d84d9312ccdd99" providerId="LiveId" clId="{096F08F9-76C7-4EAF-8848-9FA8B1FFD49B}" dt="2021-01-23T15:40:01.117" v="404" actId="26606"/>
          <ac:spMkLst>
            <pc:docMk/>
            <pc:sldMk cId="1600443713" sldId="263"/>
            <ac:spMk id="40" creationId="{18D53964-75DB-47FC-995E-A11B07A07947}"/>
          </ac:spMkLst>
        </pc:spChg>
        <pc:spChg chg="add del">
          <ac:chgData name="João Mendes Pires" userId="62d84d9312ccdd99" providerId="LiveId" clId="{096F08F9-76C7-4EAF-8848-9FA8B1FFD49B}" dt="2021-01-23T15:40:01.117" v="404" actId="26606"/>
          <ac:spMkLst>
            <pc:docMk/>
            <pc:sldMk cId="1600443713" sldId="263"/>
            <ac:spMk id="42" creationId="{F01D54AB-1B89-42B2-90D1-A01C9152C4F4}"/>
          </ac:spMkLst>
        </pc:spChg>
        <pc:spChg chg="add del">
          <ac:chgData name="João Mendes Pires" userId="62d84d9312ccdd99" providerId="LiveId" clId="{096F08F9-76C7-4EAF-8848-9FA8B1FFD49B}" dt="2021-01-23T15:40:01.117" v="404" actId="26606"/>
          <ac:spMkLst>
            <pc:docMk/>
            <pc:sldMk cId="1600443713" sldId="263"/>
            <ac:spMk id="48" creationId="{79712DE8-94E0-4F45-81D9-37AF7A32F4D6}"/>
          </ac:spMkLst>
        </pc:spChg>
        <pc:spChg chg="add del">
          <ac:chgData name="João Mendes Pires" userId="62d84d9312ccdd99" providerId="LiveId" clId="{096F08F9-76C7-4EAF-8848-9FA8B1FFD49B}" dt="2021-01-23T15:40:14.134" v="406" actId="26606"/>
          <ac:spMkLst>
            <pc:docMk/>
            <pc:sldMk cId="1600443713" sldId="263"/>
            <ac:spMk id="50" creationId="{C9D62F4B-698C-4A3E-B150-8D32AEC262B8}"/>
          </ac:spMkLst>
        </pc:spChg>
        <pc:spChg chg="add del">
          <ac:chgData name="João Mendes Pires" userId="62d84d9312ccdd99" providerId="LiveId" clId="{096F08F9-76C7-4EAF-8848-9FA8B1FFD49B}" dt="2021-01-23T15:40:14.134" v="406" actId="26606"/>
          <ac:spMkLst>
            <pc:docMk/>
            <pc:sldMk cId="1600443713" sldId="263"/>
            <ac:spMk id="51" creationId="{3033D699-F972-442A-9111-79DD65A428FB}"/>
          </ac:spMkLst>
        </pc:spChg>
        <pc:spChg chg="add del">
          <ac:chgData name="João Mendes Pires" userId="62d84d9312ccdd99" providerId="LiveId" clId="{096F08F9-76C7-4EAF-8848-9FA8B1FFD49B}" dt="2021-01-23T15:40:14.134" v="406" actId="26606"/>
          <ac:spMkLst>
            <pc:docMk/>
            <pc:sldMk cId="1600443713" sldId="263"/>
            <ac:spMk id="52" creationId="{48CB0E37-DA39-43FD-AA53-B5F23D898DB9}"/>
          </ac:spMkLst>
        </pc:spChg>
        <pc:spChg chg="add del">
          <ac:chgData name="João Mendes Pires" userId="62d84d9312ccdd99" providerId="LiveId" clId="{096F08F9-76C7-4EAF-8848-9FA8B1FFD49B}" dt="2021-01-23T15:40:14.134" v="406" actId="26606"/>
          <ac:spMkLst>
            <pc:docMk/>
            <pc:sldMk cId="1600443713" sldId="263"/>
            <ac:spMk id="53" creationId="{46C4A765-D564-4CAD-8AAD-184C71DAE2D3}"/>
          </ac:spMkLst>
        </pc:spChg>
        <pc:picChg chg="add del mod ord">
          <ac:chgData name="João Mendes Pires" userId="62d84d9312ccdd99" providerId="LiveId" clId="{096F08F9-76C7-4EAF-8848-9FA8B1FFD49B}" dt="2021-01-23T15:40:14.582" v="407" actId="26606"/>
          <ac:picMkLst>
            <pc:docMk/>
            <pc:sldMk cId="1600443713" sldId="263"/>
            <ac:picMk id="20" creationId="{547DB200-3AAD-481C-853E-9370FF970F37}"/>
          </ac:picMkLst>
        </pc:picChg>
        <pc:picChg chg="add del">
          <ac:chgData name="João Mendes Pires" userId="62d84d9312ccdd99" providerId="LiveId" clId="{096F08F9-76C7-4EAF-8848-9FA8B1FFD49B}" dt="2021-01-23T15:40:36.506" v="421" actId="26606"/>
          <ac:picMkLst>
            <pc:docMk/>
            <pc:sldMk cId="1600443713" sldId="263"/>
            <ac:picMk id="24" creationId="{B82F2086-0205-4B8E-B82D-F1F4943010F6}"/>
          </ac:picMkLst>
        </pc:picChg>
        <pc:picChg chg="add mod">
          <ac:chgData name="João Mendes Pires" userId="62d84d9312ccdd99" providerId="LiveId" clId="{096F08F9-76C7-4EAF-8848-9FA8B1FFD49B}" dt="2021-01-23T23:07:53.263" v="510" actId="1076"/>
          <ac:picMkLst>
            <pc:docMk/>
            <pc:sldMk cId="1600443713" sldId="263"/>
            <ac:picMk id="35" creationId="{9407A99F-CDA9-4F91-B908-1E2F859E01B3}"/>
          </ac:picMkLst>
        </pc:picChg>
        <pc:cxnChg chg="add del">
          <ac:chgData name="João Mendes Pires" userId="62d84d9312ccdd99" providerId="LiveId" clId="{096F08F9-76C7-4EAF-8848-9FA8B1FFD49B}" dt="2021-01-23T15:40:36.506" v="421" actId="26606"/>
          <ac:cxnSpMkLst>
            <pc:docMk/>
            <pc:sldMk cId="1600443713" sldId="263"/>
            <ac:cxnSpMk id="14" creationId="{5E5F5C0F-87CD-40D8-AD4B-452395E321E7}"/>
          </ac:cxnSpMkLst>
        </pc:cxnChg>
        <pc:cxnChg chg="add del">
          <ac:chgData name="João Mendes Pires" userId="62d84d9312ccdd99" providerId="LiveId" clId="{096F08F9-76C7-4EAF-8848-9FA8B1FFD49B}" dt="2021-01-23T15:40:36.506" v="421" actId="26606"/>
          <ac:cxnSpMkLst>
            <pc:docMk/>
            <pc:sldMk cId="1600443713" sldId="263"/>
            <ac:cxnSpMk id="16" creationId="{E4F40788-FC62-4F28-9E98-39731231742E}"/>
          </ac:cxnSpMkLst>
        </pc:cxnChg>
        <pc:cxnChg chg="add del">
          <ac:chgData name="João Mendes Pires" userId="62d84d9312ccdd99" providerId="LiveId" clId="{096F08F9-76C7-4EAF-8848-9FA8B1FFD49B}" dt="2021-01-23T15:40:36.506" v="421" actId="26606"/>
          <ac:cxnSpMkLst>
            <pc:docMk/>
            <pc:sldMk cId="1600443713" sldId="263"/>
            <ac:cxnSpMk id="26" creationId="{EA28B1DC-0672-4B37-99C8-1A33D3D31E6C}"/>
          </ac:cxnSpMkLst>
        </pc:cxnChg>
        <pc:cxnChg chg="add del">
          <ac:chgData name="João Mendes Pires" userId="62d84d9312ccdd99" providerId="LiveId" clId="{096F08F9-76C7-4EAF-8848-9FA8B1FFD49B}" dt="2021-01-23T15:40:36.506" v="421" actId="26606"/>
          <ac:cxnSpMkLst>
            <pc:docMk/>
            <pc:sldMk cId="1600443713" sldId="263"/>
            <ac:cxnSpMk id="28" creationId="{FFDB89D3-7786-4CAE-BB16-92D36C82516F}"/>
          </ac:cxnSpMkLst>
        </pc:cxnChg>
        <pc:cxnChg chg="add del">
          <ac:chgData name="João Mendes Pires" userId="62d84d9312ccdd99" providerId="LiveId" clId="{096F08F9-76C7-4EAF-8848-9FA8B1FFD49B}" dt="2021-01-23T15:40:14.582" v="407" actId="26606"/>
          <ac:cxnSpMkLst>
            <pc:docMk/>
            <pc:sldMk cId="1600443713" sldId="263"/>
            <ac:cxnSpMk id="31" creationId="{EA28B1DC-0672-4B37-99C8-1A33D3D31E6C}"/>
          </ac:cxnSpMkLst>
        </pc:cxnChg>
        <pc:cxnChg chg="add del">
          <ac:chgData name="João Mendes Pires" userId="62d84d9312ccdd99" providerId="LiveId" clId="{096F08F9-76C7-4EAF-8848-9FA8B1FFD49B}" dt="2021-01-23T15:40:14.582" v="407" actId="26606"/>
          <ac:cxnSpMkLst>
            <pc:docMk/>
            <pc:sldMk cId="1600443713" sldId="263"/>
            <ac:cxnSpMk id="33" creationId="{FFDB89D3-7786-4CAE-BB16-92D36C82516F}"/>
          </ac:cxnSpMkLst>
        </pc:cxnChg>
        <pc:cxnChg chg="add del">
          <ac:chgData name="João Mendes Pires" userId="62d84d9312ccdd99" providerId="LiveId" clId="{096F08F9-76C7-4EAF-8848-9FA8B1FFD49B}" dt="2021-01-23T15:40:01.117" v="404" actId="26606"/>
          <ac:cxnSpMkLst>
            <pc:docMk/>
            <pc:sldMk cId="1600443713" sldId="263"/>
            <ac:cxnSpMk id="44" creationId="{E986B129-4161-4F17-B0F0-C5532551D3FC}"/>
          </ac:cxnSpMkLst>
        </pc:cxnChg>
        <pc:cxnChg chg="add del">
          <ac:chgData name="João Mendes Pires" userId="62d84d9312ccdd99" providerId="LiveId" clId="{096F08F9-76C7-4EAF-8848-9FA8B1FFD49B}" dt="2021-01-23T15:40:01.117" v="404" actId="26606"/>
          <ac:cxnSpMkLst>
            <pc:docMk/>
            <pc:sldMk cId="1600443713" sldId="263"/>
            <ac:cxnSpMk id="46" creationId="{11455C73-3A5E-4FE8-8383-DD667D9A622F}"/>
          </ac:cxnSpMkLst>
        </pc:cxnChg>
        <pc:cxnChg chg="add del">
          <ac:chgData name="João Mendes Pires" userId="62d84d9312ccdd99" providerId="LiveId" clId="{096F08F9-76C7-4EAF-8848-9FA8B1FFD49B}" dt="2021-01-23T15:40:14.134" v="406" actId="26606"/>
          <ac:cxnSpMkLst>
            <pc:docMk/>
            <pc:sldMk cId="1600443713" sldId="263"/>
            <ac:cxnSpMk id="54" creationId="{EA28B1DC-0672-4B37-99C8-1A33D3D31E6C}"/>
          </ac:cxnSpMkLst>
        </pc:cxnChg>
        <pc:cxnChg chg="add del">
          <ac:chgData name="João Mendes Pires" userId="62d84d9312ccdd99" providerId="LiveId" clId="{096F08F9-76C7-4EAF-8848-9FA8B1FFD49B}" dt="2021-01-23T15:40:14.134" v="406" actId="26606"/>
          <ac:cxnSpMkLst>
            <pc:docMk/>
            <pc:sldMk cId="1600443713" sldId="263"/>
            <ac:cxnSpMk id="55" creationId="{FFDB89D3-7786-4CAE-BB16-92D36C82516F}"/>
          </ac:cxnSpMkLst>
        </pc:cxnChg>
      </pc:sldChg>
      <pc:sldChg chg="new del">
        <pc:chgData name="João Mendes Pires" userId="62d84d9312ccdd99" providerId="LiveId" clId="{096F08F9-76C7-4EAF-8848-9FA8B1FFD49B}" dt="2021-01-22T14:47:26.945" v="283" actId="47"/>
        <pc:sldMkLst>
          <pc:docMk/>
          <pc:sldMk cId="3779670185" sldId="263"/>
        </pc:sldMkLst>
      </pc:sldChg>
      <pc:sldChg chg="addSp delSp modSp new mod ord setBg modNotesTx">
        <pc:chgData name="João Mendes Pires" userId="62d84d9312ccdd99" providerId="LiveId" clId="{096F08F9-76C7-4EAF-8848-9FA8B1FFD49B}" dt="2021-01-24T23:34:54.366" v="795" actId="1076"/>
        <pc:sldMkLst>
          <pc:docMk/>
          <pc:sldMk cId="3247575926" sldId="264"/>
        </pc:sldMkLst>
        <pc:spChg chg="mod">
          <ac:chgData name="João Mendes Pires" userId="62d84d9312ccdd99" providerId="LiveId" clId="{096F08F9-76C7-4EAF-8848-9FA8B1FFD49B}" dt="2021-01-24T21:47:18.177" v="667" actId="1076"/>
          <ac:spMkLst>
            <pc:docMk/>
            <pc:sldMk cId="3247575926" sldId="264"/>
            <ac:spMk id="2" creationId="{AECC736B-F058-4DCA-845E-75B317640341}"/>
          </ac:spMkLst>
        </pc:spChg>
        <pc:spChg chg="del mod">
          <ac:chgData name="João Mendes Pires" userId="62d84d9312ccdd99" providerId="LiveId" clId="{096F08F9-76C7-4EAF-8848-9FA8B1FFD49B}" dt="2021-01-24T23:31:46.433" v="765"/>
          <ac:spMkLst>
            <pc:docMk/>
            <pc:sldMk cId="3247575926" sldId="264"/>
            <ac:spMk id="3" creationId="{F472CA84-0E22-4BE7-B5B7-1E4AC0B25B4F}"/>
          </ac:spMkLst>
        </pc:spChg>
        <pc:spChg chg="add">
          <ac:chgData name="João Mendes Pires" userId="62d84d9312ccdd99" providerId="LiveId" clId="{096F08F9-76C7-4EAF-8848-9FA8B1FFD49B}" dt="2021-01-23T19:43:30.915" v="440" actId="26606"/>
          <ac:spMkLst>
            <pc:docMk/>
            <pc:sldMk cId="3247575926" sldId="264"/>
            <ac:spMk id="8" creationId="{DF77EA1D-CD58-47D1-895E-0E74AE5D1508}"/>
          </ac:spMkLst>
        </pc:spChg>
        <pc:spChg chg="add">
          <ac:chgData name="João Mendes Pires" userId="62d84d9312ccdd99" providerId="LiveId" clId="{096F08F9-76C7-4EAF-8848-9FA8B1FFD49B}" dt="2021-01-23T19:43:30.915" v="440" actId="26606"/>
          <ac:spMkLst>
            <pc:docMk/>
            <pc:sldMk cId="3247575926" sldId="264"/>
            <ac:spMk id="10" creationId="{30A2F27B-AF82-4F47-887C-2B4B9878E47C}"/>
          </ac:spMkLst>
        </pc:spChg>
        <pc:spChg chg="add">
          <ac:chgData name="João Mendes Pires" userId="62d84d9312ccdd99" providerId="LiveId" clId="{096F08F9-76C7-4EAF-8848-9FA8B1FFD49B}" dt="2021-01-23T19:43:30.915" v="440" actId="26606"/>
          <ac:spMkLst>
            <pc:docMk/>
            <pc:sldMk cId="3247575926" sldId="264"/>
            <ac:spMk id="12" creationId="{C73DAA41-976B-4A7A-91F5-FD48E43455A2}"/>
          </ac:spMkLst>
        </pc:spChg>
        <pc:graphicFrameChg chg="add mod modGraphic">
          <ac:chgData name="João Mendes Pires" userId="62d84d9312ccdd99" providerId="LiveId" clId="{096F08F9-76C7-4EAF-8848-9FA8B1FFD49B}" dt="2021-01-24T23:34:54.366" v="795" actId="1076"/>
          <ac:graphicFrameMkLst>
            <pc:docMk/>
            <pc:sldMk cId="3247575926" sldId="264"/>
            <ac:graphicFrameMk id="4" creationId="{53991CBE-9B93-47E2-8E2B-A003DF1CD22D}"/>
          </ac:graphicFrameMkLst>
        </pc:graphicFrameChg>
        <pc:cxnChg chg="add">
          <ac:chgData name="João Mendes Pires" userId="62d84d9312ccdd99" providerId="LiveId" clId="{096F08F9-76C7-4EAF-8848-9FA8B1FFD49B}" dt="2021-01-23T19:43:30.915" v="440" actId="26606"/>
          <ac:cxnSpMkLst>
            <pc:docMk/>
            <pc:sldMk cId="3247575926" sldId="264"/>
            <ac:cxnSpMk id="14" creationId="{5E5F5C0F-87CD-40D8-AD4B-452395E321E7}"/>
          </ac:cxnSpMkLst>
        </pc:cxnChg>
        <pc:cxnChg chg="add">
          <ac:chgData name="João Mendes Pires" userId="62d84d9312ccdd99" providerId="LiveId" clId="{096F08F9-76C7-4EAF-8848-9FA8B1FFD49B}" dt="2021-01-23T19:43:30.915" v="440" actId="26606"/>
          <ac:cxnSpMkLst>
            <pc:docMk/>
            <pc:sldMk cId="3247575926" sldId="264"/>
            <ac:cxnSpMk id="16" creationId="{E4F40788-FC62-4F28-9E98-39731231742E}"/>
          </ac:cxnSpMkLst>
        </pc:cxnChg>
      </pc:sldChg>
      <pc:sldChg chg="addSp delSp modSp new del mod setBg modNotesTx">
        <pc:chgData name="João Mendes Pires" userId="62d84d9312ccdd99" providerId="LiveId" clId="{096F08F9-76C7-4EAF-8848-9FA8B1FFD49B}" dt="2021-01-24T23:30:09.803" v="764" actId="47"/>
        <pc:sldMkLst>
          <pc:docMk/>
          <pc:sldMk cId="4065240078" sldId="265"/>
        </pc:sldMkLst>
        <pc:spChg chg="mod">
          <ac:chgData name="João Mendes Pires" userId="62d84d9312ccdd99" providerId="LiveId" clId="{096F08F9-76C7-4EAF-8848-9FA8B1FFD49B}" dt="2021-01-24T21:46:58.129" v="662" actId="1076"/>
          <ac:spMkLst>
            <pc:docMk/>
            <pc:sldMk cId="4065240078" sldId="265"/>
            <ac:spMk id="2" creationId="{E8138FC3-068B-487F-9529-5F2DBAC42168}"/>
          </ac:spMkLst>
        </pc:spChg>
        <pc:spChg chg="del mod">
          <ac:chgData name="João Mendes Pires" userId="62d84d9312ccdd99" providerId="LiveId" clId="{096F08F9-76C7-4EAF-8848-9FA8B1FFD49B}" dt="2021-01-24T23:02:21.962" v="672" actId="478"/>
          <ac:spMkLst>
            <pc:docMk/>
            <pc:sldMk cId="4065240078" sldId="265"/>
            <ac:spMk id="3" creationId="{A9E6B261-03AC-437B-9A43-E9B2041C4A08}"/>
          </ac:spMkLst>
        </pc:spChg>
        <pc:spChg chg="add">
          <ac:chgData name="João Mendes Pires" userId="62d84d9312ccdd99" providerId="LiveId" clId="{096F08F9-76C7-4EAF-8848-9FA8B1FFD49B}" dt="2021-01-24T00:00:10.512" v="539" actId="26606"/>
          <ac:spMkLst>
            <pc:docMk/>
            <pc:sldMk cId="4065240078" sldId="265"/>
            <ac:spMk id="8" creationId="{DF77EA1D-CD58-47D1-895E-0E74AE5D1508}"/>
          </ac:spMkLst>
        </pc:spChg>
        <pc:spChg chg="add">
          <ac:chgData name="João Mendes Pires" userId="62d84d9312ccdd99" providerId="LiveId" clId="{096F08F9-76C7-4EAF-8848-9FA8B1FFD49B}" dt="2021-01-24T00:00:10.512" v="539" actId="26606"/>
          <ac:spMkLst>
            <pc:docMk/>
            <pc:sldMk cId="4065240078" sldId="265"/>
            <ac:spMk id="10" creationId="{30A2F27B-AF82-4F47-887C-2B4B9878E47C}"/>
          </ac:spMkLst>
        </pc:spChg>
        <pc:spChg chg="add">
          <ac:chgData name="João Mendes Pires" userId="62d84d9312ccdd99" providerId="LiveId" clId="{096F08F9-76C7-4EAF-8848-9FA8B1FFD49B}" dt="2021-01-24T00:00:10.512" v="539" actId="26606"/>
          <ac:spMkLst>
            <pc:docMk/>
            <pc:sldMk cId="4065240078" sldId="265"/>
            <ac:spMk id="12" creationId="{C73DAA41-976B-4A7A-91F5-FD48E43455A2}"/>
          </ac:spMkLst>
        </pc:spChg>
        <pc:cxnChg chg="add">
          <ac:chgData name="João Mendes Pires" userId="62d84d9312ccdd99" providerId="LiveId" clId="{096F08F9-76C7-4EAF-8848-9FA8B1FFD49B}" dt="2021-01-24T00:00:10.512" v="539" actId="26606"/>
          <ac:cxnSpMkLst>
            <pc:docMk/>
            <pc:sldMk cId="4065240078" sldId="265"/>
            <ac:cxnSpMk id="14" creationId="{5E5F5C0F-87CD-40D8-AD4B-452395E321E7}"/>
          </ac:cxnSpMkLst>
        </pc:cxnChg>
        <pc:cxnChg chg="add">
          <ac:chgData name="João Mendes Pires" userId="62d84d9312ccdd99" providerId="LiveId" clId="{096F08F9-76C7-4EAF-8848-9FA8B1FFD49B}" dt="2021-01-24T00:00:10.512" v="539" actId="26606"/>
          <ac:cxnSpMkLst>
            <pc:docMk/>
            <pc:sldMk cId="4065240078" sldId="265"/>
            <ac:cxnSpMk id="16" creationId="{E4F40788-FC62-4F28-9E98-39731231742E}"/>
          </ac:cxnSpMkLst>
        </pc:cxnChg>
      </pc:sldChg>
      <pc:sldChg chg="addSp delSp modSp new mod setBg">
        <pc:chgData name="João Mendes Pires" userId="62d84d9312ccdd99" providerId="LiveId" clId="{096F08F9-76C7-4EAF-8848-9FA8B1FFD49B}" dt="2021-01-24T00:15:54.470" v="642" actId="1076"/>
        <pc:sldMkLst>
          <pc:docMk/>
          <pc:sldMk cId="2835384427" sldId="266"/>
        </pc:sldMkLst>
        <pc:spChg chg="mod">
          <ac:chgData name="João Mendes Pires" userId="62d84d9312ccdd99" providerId="LiveId" clId="{096F08F9-76C7-4EAF-8848-9FA8B1FFD49B}" dt="2021-01-24T00:15:51.010" v="641" actId="1076"/>
          <ac:spMkLst>
            <pc:docMk/>
            <pc:sldMk cId="2835384427" sldId="266"/>
            <ac:spMk id="2" creationId="{7498710A-A5A2-4FC3-81E5-114D8F088E6D}"/>
          </ac:spMkLst>
        </pc:spChg>
        <pc:spChg chg="add del mod">
          <ac:chgData name="João Mendes Pires" userId="62d84d9312ccdd99" providerId="LiveId" clId="{096F08F9-76C7-4EAF-8848-9FA8B1FFD49B}" dt="2021-01-24T00:15:26.394" v="633" actId="478"/>
          <ac:spMkLst>
            <pc:docMk/>
            <pc:sldMk cId="2835384427" sldId="266"/>
            <ac:spMk id="3" creationId="{7E803416-1F02-4417-83C1-4640085A3166}"/>
          </ac:spMkLst>
        </pc:spChg>
        <pc:spChg chg="add">
          <ac:chgData name="João Mendes Pires" userId="62d84d9312ccdd99" providerId="LiveId" clId="{096F08F9-76C7-4EAF-8848-9FA8B1FFD49B}" dt="2021-01-24T00:15:21.576" v="631" actId="26606"/>
          <ac:spMkLst>
            <pc:docMk/>
            <pc:sldMk cId="2835384427" sldId="266"/>
            <ac:spMk id="5" creationId="{B551C3B6-A0D6-43F6-9F68-13666CDA5C09}"/>
          </ac:spMkLst>
        </pc:spChg>
        <pc:spChg chg="add del">
          <ac:chgData name="João Mendes Pires" userId="62d84d9312ccdd99" providerId="LiveId" clId="{096F08F9-76C7-4EAF-8848-9FA8B1FFD49B}" dt="2021-01-24T00:15:13.128" v="621" actId="26606"/>
          <ac:spMkLst>
            <pc:docMk/>
            <pc:sldMk cId="2835384427" sldId="266"/>
            <ac:spMk id="7" creationId="{B551C3B6-A0D6-43F6-9F68-13666CDA5C09}"/>
          </ac:spMkLst>
        </pc:spChg>
        <pc:spChg chg="add del">
          <ac:chgData name="João Mendes Pires" userId="62d84d9312ccdd99" providerId="LiveId" clId="{096F08F9-76C7-4EAF-8848-9FA8B1FFD49B}" dt="2021-01-24T00:15:07.547" v="619" actId="26606"/>
          <ac:spMkLst>
            <pc:docMk/>
            <pc:sldMk cId="2835384427" sldId="266"/>
            <ac:spMk id="8" creationId="{B551C3B6-A0D6-43F6-9F68-13666CDA5C09}"/>
          </ac:spMkLst>
        </pc:spChg>
        <pc:spChg chg="add del">
          <ac:chgData name="João Mendes Pires" userId="62d84d9312ccdd99" providerId="LiveId" clId="{096F08F9-76C7-4EAF-8848-9FA8B1FFD49B}" dt="2021-01-24T00:15:00.351" v="617" actId="26606"/>
          <ac:spMkLst>
            <pc:docMk/>
            <pc:sldMk cId="2835384427" sldId="266"/>
            <ac:spMk id="9" creationId="{B551C3B6-A0D6-43F6-9F68-13666CDA5C09}"/>
          </ac:spMkLst>
        </pc:spChg>
        <pc:spChg chg="add del">
          <ac:chgData name="João Mendes Pires" userId="62d84d9312ccdd99" providerId="LiveId" clId="{096F08F9-76C7-4EAF-8848-9FA8B1FFD49B}" dt="2021-01-24T00:15:07.547" v="619" actId="26606"/>
          <ac:spMkLst>
            <pc:docMk/>
            <pc:sldMk cId="2835384427" sldId="266"/>
            <ac:spMk id="10" creationId="{24EF3E42-675E-4E84-AA5A-E233060C0D3C}"/>
          </ac:spMkLst>
        </pc:spChg>
        <pc:spChg chg="add del">
          <ac:chgData name="João Mendes Pires" userId="62d84d9312ccdd99" providerId="LiveId" clId="{096F08F9-76C7-4EAF-8848-9FA8B1FFD49B}" dt="2021-01-24T00:15:00.351" v="617" actId="26606"/>
          <ac:spMkLst>
            <pc:docMk/>
            <pc:sldMk cId="2835384427" sldId="266"/>
            <ac:spMk id="11" creationId="{BADC2316-FA71-4441-8DB3-CBDFF5A2F205}"/>
          </ac:spMkLst>
        </pc:spChg>
        <pc:spChg chg="add del">
          <ac:chgData name="João Mendes Pires" userId="62d84d9312ccdd99" providerId="LiveId" clId="{096F08F9-76C7-4EAF-8848-9FA8B1FFD49B}" dt="2021-01-24T00:15:07.547" v="619" actId="26606"/>
          <ac:spMkLst>
            <pc:docMk/>
            <pc:sldMk cId="2835384427" sldId="266"/>
            <ac:spMk id="12" creationId="{0F3B65B4-B443-446A-9981-E6E89B0B75C1}"/>
          </ac:spMkLst>
        </pc:spChg>
        <pc:spChg chg="add del">
          <ac:chgData name="João Mendes Pires" userId="62d84d9312ccdd99" providerId="LiveId" clId="{096F08F9-76C7-4EAF-8848-9FA8B1FFD49B}" dt="2021-01-24T00:15:00.351" v="617" actId="26606"/>
          <ac:spMkLst>
            <pc:docMk/>
            <pc:sldMk cId="2835384427" sldId="266"/>
            <ac:spMk id="13" creationId="{F76F0355-CC47-41EE-BB96-C16F2B5AFA43}"/>
          </ac:spMkLst>
        </pc:spChg>
        <pc:spChg chg="add del">
          <ac:chgData name="João Mendes Pires" userId="62d84d9312ccdd99" providerId="LiveId" clId="{096F08F9-76C7-4EAF-8848-9FA8B1FFD49B}" dt="2021-01-24T00:15:07.547" v="619" actId="26606"/>
          <ac:spMkLst>
            <pc:docMk/>
            <pc:sldMk cId="2835384427" sldId="266"/>
            <ac:spMk id="14" creationId="{A06AD511-C9DC-4741-80E5-7BBFBEA4EBD6}"/>
          </ac:spMkLst>
        </pc:spChg>
        <pc:spChg chg="add del">
          <ac:chgData name="João Mendes Pires" userId="62d84d9312ccdd99" providerId="LiveId" clId="{096F08F9-76C7-4EAF-8848-9FA8B1FFD49B}" dt="2021-01-24T00:15:00.351" v="617" actId="26606"/>
          <ac:spMkLst>
            <pc:docMk/>
            <pc:sldMk cId="2835384427" sldId="266"/>
            <ac:spMk id="15" creationId="{72759A47-6B4E-4782-9AC5-439D7B31C442}"/>
          </ac:spMkLst>
        </pc:spChg>
        <pc:spChg chg="add del">
          <ac:chgData name="João Mendes Pires" userId="62d84d9312ccdd99" providerId="LiveId" clId="{096F08F9-76C7-4EAF-8848-9FA8B1FFD49B}" dt="2021-01-24T00:15:13.128" v="621" actId="26606"/>
          <ac:spMkLst>
            <pc:docMk/>
            <pc:sldMk cId="2835384427" sldId="266"/>
            <ac:spMk id="20" creationId="{C2E786E4-A5E8-4249-B185-D4A082278895}"/>
          </ac:spMkLst>
        </pc:spChg>
        <pc:spChg chg="add del">
          <ac:chgData name="João Mendes Pires" userId="62d84d9312ccdd99" providerId="LiveId" clId="{096F08F9-76C7-4EAF-8848-9FA8B1FFD49B}" dt="2021-01-24T00:15:00.351" v="617" actId="26606"/>
          <ac:spMkLst>
            <pc:docMk/>
            <pc:sldMk cId="2835384427" sldId="266"/>
            <ac:spMk id="21" creationId="{DF5C8A94-E698-4356-9F20-5773888F17C7}"/>
          </ac:spMkLst>
        </pc:spChg>
        <pc:spChg chg="add del">
          <ac:chgData name="João Mendes Pires" userId="62d84d9312ccdd99" providerId="LiveId" clId="{096F08F9-76C7-4EAF-8848-9FA8B1FFD49B}" dt="2021-01-24T00:15:13.128" v="621" actId="26606"/>
          <ac:spMkLst>
            <pc:docMk/>
            <pc:sldMk cId="2835384427" sldId="266"/>
            <ac:spMk id="22" creationId="{DC0756A0-7714-494C-B70D-3EA1A23079C3}"/>
          </ac:spMkLst>
        </pc:spChg>
        <pc:spChg chg="add del">
          <ac:chgData name="João Mendes Pires" userId="62d84d9312ccdd99" providerId="LiveId" clId="{096F08F9-76C7-4EAF-8848-9FA8B1FFD49B}" dt="2021-01-24T00:15:13.128" v="621" actId="26606"/>
          <ac:spMkLst>
            <pc:docMk/>
            <pc:sldMk cId="2835384427" sldId="266"/>
            <ac:spMk id="23" creationId="{93FB8294-5DA8-4320-95C0-2E49564FD666}"/>
          </ac:spMkLst>
        </pc:spChg>
        <pc:spChg chg="add">
          <ac:chgData name="João Mendes Pires" userId="62d84d9312ccdd99" providerId="LiveId" clId="{096F08F9-76C7-4EAF-8848-9FA8B1FFD49B}" dt="2021-01-24T00:15:21.576" v="631" actId="26606"/>
          <ac:spMkLst>
            <pc:docMk/>
            <pc:sldMk cId="2835384427" sldId="266"/>
            <ac:spMk id="26" creationId="{BADC2316-FA71-4441-8DB3-CBDFF5A2F205}"/>
          </ac:spMkLst>
        </pc:spChg>
        <pc:spChg chg="add">
          <ac:chgData name="João Mendes Pires" userId="62d84d9312ccdd99" providerId="LiveId" clId="{096F08F9-76C7-4EAF-8848-9FA8B1FFD49B}" dt="2021-01-24T00:15:21.576" v="631" actId="26606"/>
          <ac:spMkLst>
            <pc:docMk/>
            <pc:sldMk cId="2835384427" sldId="266"/>
            <ac:spMk id="27" creationId="{F76F0355-CC47-41EE-BB96-C16F2B5AFA43}"/>
          </ac:spMkLst>
        </pc:spChg>
        <pc:spChg chg="add">
          <ac:chgData name="João Mendes Pires" userId="62d84d9312ccdd99" providerId="LiveId" clId="{096F08F9-76C7-4EAF-8848-9FA8B1FFD49B}" dt="2021-01-24T00:15:21.576" v="631" actId="26606"/>
          <ac:spMkLst>
            <pc:docMk/>
            <pc:sldMk cId="2835384427" sldId="266"/>
            <ac:spMk id="28" creationId="{72759A47-6B4E-4782-9AC5-439D7B31C442}"/>
          </ac:spMkLst>
        </pc:spChg>
        <pc:spChg chg="add">
          <ac:chgData name="João Mendes Pires" userId="62d84d9312ccdd99" providerId="LiveId" clId="{096F08F9-76C7-4EAF-8848-9FA8B1FFD49B}" dt="2021-01-24T00:15:21.576" v="631" actId="26606"/>
          <ac:spMkLst>
            <pc:docMk/>
            <pc:sldMk cId="2835384427" sldId="266"/>
            <ac:spMk id="31" creationId="{DF5C8A94-E698-4356-9F20-5773888F17C7}"/>
          </ac:spMkLst>
        </pc:spChg>
        <pc:picChg chg="add del">
          <ac:chgData name="João Mendes Pires" userId="62d84d9312ccdd99" providerId="LiveId" clId="{096F08F9-76C7-4EAF-8848-9FA8B1FFD49B}" dt="2021-01-24T00:15:07.547" v="619" actId="26606"/>
          <ac:picMkLst>
            <pc:docMk/>
            <pc:sldMk cId="2835384427" sldId="266"/>
            <ac:picMk id="4" creationId="{FA5548AC-C5FD-4505-A9FB-70FA114DAA68}"/>
          </ac:picMkLst>
        </pc:picChg>
        <pc:picChg chg="add del">
          <ac:chgData name="João Mendes Pires" userId="62d84d9312ccdd99" providerId="LiveId" clId="{096F08F9-76C7-4EAF-8848-9FA8B1FFD49B}" dt="2021-01-24T00:15:00.351" v="617" actId="26606"/>
          <ac:picMkLst>
            <pc:docMk/>
            <pc:sldMk cId="2835384427" sldId="266"/>
            <ac:picMk id="6" creationId="{0A531AEA-BC94-41A2-98D0-7E6007180AC9}"/>
          </ac:picMkLst>
        </pc:picChg>
        <pc:picChg chg="add mod">
          <ac:chgData name="João Mendes Pires" userId="62d84d9312ccdd99" providerId="LiveId" clId="{096F08F9-76C7-4EAF-8848-9FA8B1FFD49B}" dt="2021-01-24T00:15:54.470" v="642" actId="1076"/>
          <ac:picMkLst>
            <pc:docMk/>
            <pc:sldMk cId="2835384427" sldId="266"/>
            <ac:picMk id="32" creationId="{11C7BF80-D8F1-4FD5-BFE2-44DA1E566E7D}"/>
          </ac:picMkLst>
        </pc:picChg>
        <pc:cxnChg chg="add del">
          <ac:chgData name="João Mendes Pires" userId="62d84d9312ccdd99" providerId="LiveId" clId="{096F08F9-76C7-4EAF-8848-9FA8B1FFD49B}" dt="2021-01-24T00:15:07.547" v="619" actId="26606"/>
          <ac:cxnSpMkLst>
            <pc:docMk/>
            <pc:sldMk cId="2835384427" sldId="266"/>
            <ac:cxnSpMk id="16" creationId="{FD6C387B-06BE-490B-A22D-8EA8A67AA87E}"/>
          </ac:cxnSpMkLst>
        </pc:cxnChg>
        <pc:cxnChg chg="add del">
          <ac:chgData name="João Mendes Pires" userId="62d84d9312ccdd99" providerId="LiveId" clId="{096F08F9-76C7-4EAF-8848-9FA8B1FFD49B}" dt="2021-01-24T00:15:00.351" v="617" actId="26606"/>
          <ac:cxnSpMkLst>
            <pc:docMk/>
            <pc:sldMk cId="2835384427" sldId="266"/>
            <ac:cxnSpMk id="17" creationId="{411C2B77-5F63-4462-9860-A6F4D5EAC401}"/>
          </ac:cxnSpMkLst>
        </pc:cxnChg>
        <pc:cxnChg chg="add del">
          <ac:chgData name="João Mendes Pires" userId="62d84d9312ccdd99" providerId="LiveId" clId="{096F08F9-76C7-4EAF-8848-9FA8B1FFD49B}" dt="2021-01-24T00:15:07.547" v="619" actId="26606"/>
          <ac:cxnSpMkLst>
            <pc:docMk/>
            <pc:sldMk cId="2835384427" sldId="266"/>
            <ac:cxnSpMk id="18" creationId="{94DCE841-D2A0-408E-8F2F-990D0105E2FE}"/>
          </ac:cxnSpMkLst>
        </pc:cxnChg>
        <pc:cxnChg chg="add del">
          <ac:chgData name="João Mendes Pires" userId="62d84d9312ccdd99" providerId="LiveId" clId="{096F08F9-76C7-4EAF-8848-9FA8B1FFD49B}" dt="2021-01-24T00:15:00.351" v="617" actId="26606"/>
          <ac:cxnSpMkLst>
            <pc:docMk/>
            <pc:sldMk cId="2835384427" sldId="266"/>
            <ac:cxnSpMk id="19" creationId="{538F11FD-73B0-48DF-9CC3-2A1537413489}"/>
          </ac:cxnSpMkLst>
        </pc:cxnChg>
        <pc:cxnChg chg="add del">
          <ac:chgData name="João Mendes Pires" userId="62d84d9312ccdd99" providerId="LiveId" clId="{096F08F9-76C7-4EAF-8848-9FA8B1FFD49B}" dt="2021-01-24T00:15:13.128" v="621" actId="26606"/>
          <ac:cxnSpMkLst>
            <pc:docMk/>
            <pc:sldMk cId="2835384427" sldId="266"/>
            <ac:cxnSpMk id="24" creationId="{76ED57D7-3283-4111-8331-20D63B7CBB9E}"/>
          </ac:cxnSpMkLst>
        </pc:cxnChg>
        <pc:cxnChg chg="add del">
          <ac:chgData name="João Mendes Pires" userId="62d84d9312ccdd99" providerId="LiveId" clId="{096F08F9-76C7-4EAF-8848-9FA8B1FFD49B}" dt="2021-01-24T00:15:13.128" v="621" actId="26606"/>
          <ac:cxnSpMkLst>
            <pc:docMk/>
            <pc:sldMk cId="2835384427" sldId="266"/>
            <ac:cxnSpMk id="25" creationId="{0AF369D5-F994-4512-9823-1596D8F3AA8C}"/>
          </ac:cxnSpMkLst>
        </pc:cxnChg>
        <pc:cxnChg chg="add">
          <ac:chgData name="João Mendes Pires" userId="62d84d9312ccdd99" providerId="LiveId" clId="{096F08F9-76C7-4EAF-8848-9FA8B1FFD49B}" dt="2021-01-24T00:15:21.576" v="631" actId="26606"/>
          <ac:cxnSpMkLst>
            <pc:docMk/>
            <pc:sldMk cId="2835384427" sldId="266"/>
            <ac:cxnSpMk id="29" creationId="{411C2B77-5F63-4462-9860-A6F4D5EAC401}"/>
          </ac:cxnSpMkLst>
        </pc:cxnChg>
        <pc:cxnChg chg="add">
          <ac:chgData name="João Mendes Pires" userId="62d84d9312ccdd99" providerId="LiveId" clId="{096F08F9-76C7-4EAF-8848-9FA8B1FFD49B}" dt="2021-01-24T00:15:21.576" v="631" actId="26606"/>
          <ac:cxnSpMkLst>
            <pc:docMk/>
            <pc:sldMk cId="2835384427" sldId="266"/>
            <ac:cxnSpMk id="30" creationId="{538F11FD-73B0-48DF-9CC3-2A1537413489}"/>
          </ac:cxnSpMkLst>
        </pc:cxnChg>
      </pc:sldChg>
      <pc:sldChg chg="addSp delSp modSp new mod setBg">
        <pc:chgData name="João Mendes Pires" userId="62d84d9312ccdd99" providerId="LiveId" clId="{096F08F9-76C7-4EAF-8848-9FA8B1FFD49B}" dt="2021-01-24T23:30:04.233" v="763" actId="1076"/>
        <pc:sldMkLst>
          <pc:docMk/>
          <pc:sldMk cId="1404443237" sldId="267"/>
        </pc:sldMkLst>
        <pc:spChg chg="mod">
          <ac:chgData name="João Mendes Pires" userId="62d84d9312ccdd99" providerId="LiveId" clId="{096F08F9-76C7-4EAF-8848-9FA8B1FFD49B}" dt="2021-01-24T23:29:40.620" v="760" actId="1076"/>
          <ac:spMkLst>
            <pc:docMk/>
            <pc:sldMk cId="1404443237" sldId="267"/>
            <ac:spMk id="2" creationId="{0CE2BF66-8784-4C05-8A90-9E31756162C9}"/>
          </ac:spMkLst>
        </pc:spChg>
        <pc:spChg chg="del mod">
          <ac:chgData name="João Mendes Pires" userId="62d84d9312ccdd99" providerId="LiveId" clId="{096F08F9-76C7-4EAF-8848-9FA8B1FFD49B}" dt="2021-01-24T23:29:03.955" v="753" actId="26606"/>
          <ac:spMkLst>
            <pc:docMk/>
            <pc:sldMk cId="1404443237" sldId="267"/>
            <ac:spMk id="3" creationId="{40F66110-9ADD-45AF-A0C5-275F4384B072}"/>
          </ac:spMkLst>
        </pc:spChg>
        <pc:spChg chg="add del">
          <ac:chgData name="João Mendes Pires" userId="62d84d9312ccdd99" providerId="LiveId" clId="{096F08F9-76C7-4EAF-8848-9FA8B1FFD49B}" dt="2021-01-24T23:29:03.955" v="753" actId="26606"/>
          <ac:spMkLst>
            <pc:docMk/>
            <pc:sldMk cId="1404443237" sldId="267"/>
            <ac:spMk id="8" creationId="{DF77EA1D-CD58-47D1-895E-0E74AE5D1508}"/>
          </ac:spMkLst>
        </pc:spChg>
        <pc:spChg chg="add del">
          <ac:chgData name="João Mendes Pires" userId="62d84d9312ccdd99" providerId="LiveId" clId="{096F08F9-76C7-4EAF-8848-9FA8B1FFD49B}" dt="2021-01-24T23:29:03.955" v="753" actId="26606"/>
          <ac:spMkLst>
            <pc:docMk/>
            <pc:sldMk cId="1404443237" sldId="267"/>
            <ac:spMk id="10" creationId="{30A2F27B-AF82-4F47-887C-2B4B9878E47C}"/>
          </ac:spMkLst>
        </pc:spChg>
        <pc:spChg chg="add del">
          <ac:chgData name="João Mendes Pires" userId="62d84d9312ccdd99" providerId="LiveId" clId="{096F08F9-76C7-4EAF-8848-9FA8B1FFD49B}" dt="2021-01-24T23:29:03.955" v="753" actId="26606"/>
          <ac:spMkLst>
            <pc:docMk/>
            <pc:sldMk cId="1404443237" sldId="267"/>
            <ac:spMk id="12" creationId="{C73DAA41-976B-4A7A-91F5-FD48E43455A2}"/>
          </ac:spMkLst>
        </pc:spChg>
        <pc:spChg chg="add">
          <ac:chgData name="João Mendes Pires" userId="62d84d9312ccdd99" providerId="LiveId" clId="{096F08F9-76C7-4EAF-8848-9FA8B1FFD49B}" dt="2021-01-24T23:29:03.955" v="753" actId="26606"/>
          <ac:spMkLst>
            <pc:docMk/>
            <pc:sldMk cId="1404443237" sldId="267"/>
            <ac:spMk id="22" creationId="{A99D947B-1B59-4322-8CF2-73E813419999}"/>
          </ac:spMkLst>
        </pc:spChg>
        <pc:spChg chg="add">
          <ac:chgData name="João Mendes Pires" userId="62d84d9312ccdd99" providerId="LiveId" clId="{096F08F9-76C7-4EAF-8848-9FA8B1FFD49B}" dt="2021-01-24T23:29:03.955" v="753" actId="26606"/>
          <ac:spMkLst>
            <pc:docMk/>
            <pc:sldMk cId="1404443237" sldId="267"/>
            <ac:spMk id="24" creationId="{D803427E-36C0-4811-BE64-ACF653F6AA93}"/>
          </ac:spMkLst>
        </pc:spChg>
        <pc:spChg chg="add">
          <ac:chgData name="João Mendes Pires" userId="62d84d9312ccdd99" providerId="LiveId" clId="{096F08F9-76C7-4EAF-8848-9FA8B1FFD49B}" dt="2021-01-24T23:29:03.955" v="753" actId="26606"/>
          <ac:spMkLst>
            <pc:docMk/>
            <pc:sldMk cId="1404443237" sldId="267"/>
            <ac:spMk id="26" creationId="{D9231370-89C4-4981-8C91-A3F3D1146CEB}"/>
          </ac:spMkLst>
        </pc:spChg>
        <pc:graphicFrameChg chg="add mod">
          <ac:chgData name="João Mendes Pires" userId="62d84d9312ccdd99" providerId="LiveId" clId="{096F08F9-76C7-4EAF-8848-9FA8B1FFD49B}" dt="2021-01-24T23:30:04.233" v="763" actId="1076"/>
          <ac:graphicFrameMkLst>
            <pc:docMk/>
            <pc:sldMk cId="1404443237" sldId="267"/>
            <ac:graphicFrameMk id="18" creationId="{23E93FD6-71EA-48D8-A592-547F74B77E10}"/>
          </ac:graphicFrameMkLst>
        </pc:graphicFrameChg>
        <pc:cxnChg chg="add del">
          <ac:chgData name="João Mendes Pires" userId="62d84d9312ccdd99" providerId="LiveId" clId="{096F08F9-76C7-4EAF-8848-9FA8B1FFD49B}" dt="2021-01-24T23:29:03.955" v="753" actId="26606"/>
          <ac:cxnSpMkLst>
            <pc:docMk/>
            <pc:sldMk cId="1404443237" sldId="267"/>
            <ac:cxnSpMk id="14" creationId="{5E5F5C0F-87CD-40D8-AD4B-452395E321E7}"/>
          </ac:cxnSpMkLst>
        </pc:cxnChg>
        <pc:cxnChg chg="add del">
          <ac:chgData name="João Mendes Pires" userId="62d84d9312ccdd99" providerId="LiveId" clId="{096F08F9-76C7-4EAF-8848-9FA8B1FFD49B}" dt="2021-01-24T23:29:03.955" v="753" actId="26606"/>
          <ac:cxnSpMkLst>
            <pc:docMk/>
            <pc:sldMk cId="1404443237" sldId="267"/>
            <ac:cxnSpMk id="16" creationId="{E4F40788-FC62-4F28-9E98-39731231742E}"/>
          </ac:cxnSpMkLst>
        </pc:cxnChg>
        <pc:cxnChg chg="add">
          <ac:chgData name="João Mendes Pires" userId="62d84d9312ccdd99" providerId="LiveId" clId="{096F08F9-76C7-4EAF-8848-9FA8B1FFD49B}" dt="2021-01-24T23:29:03.955" v="753" actId="26606"/>
          <ac:cxnSpMkLst>
            <pc:docMk/>
            <pc:sldMk cId="1404443237" sldId="267"/>
            <ac:cxnSpMk id="28" creationId="{474D4826-9FF4-4E17-AB42-146B76BD3223}"/>
          </ac:cxnSpMkLst>
        </pc:cxnChg>
        <pc:cxnChg chg="add">
          <ac:chgData name="João Mendes Pires" userId="62d84d9312ccdd99" providerId="LiveId" clId="{096F08F9-76C7-4EAF-8848-9FA8B1FFD49B}" dt="2021-01-24T23:29:03.955" v="753" actId="26606"/>
          <ac:cxnSpMkLst>
            <pc:docMk/>
            <pc:sldMk cId="1404443237" sldId="267"/>
            <ac:cxnSpMk id="30" creationId="{C5873965-CEB2-46E1-951E-037689B07891}"/>
          </ac:cxnSpMkLst>
        </pc:cxnChg>
      </pc:sldChg>
      <pc:sldChg chg="addSp delSp modSp new mod modNotesTx">
        <pc:chgData name="João Mendes Pires" userId="62d84d9312ccdd99" providerId="LiveId" clId="{096F08F9-76C7-4EAF-8848-9FA8B1FFD49B}" dt="2021-01-24T23:37:16.105" v="801" actId="20577"/>
        <pc:sldMkLst>
          <pc:docMk/>
          <pc:sldMk cId="3836633615" sldId="268"/>
        </pc:sldMkLst>
        <pc:spChg chg="mod">
          <ac:chgData name="João Mendes Pires" userId="62d84d9312ccdd99" providerId="LiveId" clId="{096F08F9-76C7-4EAF-8848-9FA8B1FFD49B}" dt="2021-01-24T23:33:23.823" v="782" actId="403"/>
          <ac:spMkLst>
            <pc:docMk/>
            <pc:sldMk cId="3836633615" sldId="268"/>
            <ac:spMk id="2" creationId="{E332FF7D-41B4-461B-87F0-0FDE910018D2}"/>
          </ac:spMkLst>
        </pc:spChg>
        <pc:spChg chg="del">
          <ac:chgData name="João Mendes Pires" userId="62d84d9312ccdd99" providerId="LiveId" clId="{096F08F9-76C7-4EAF-8848-9FA8B1FFD49B}" dt="2021-01-24T23:32:47.663" v="770"/>
          <ac:spMkLst>
            <pc:docMk/>
            <pc:sldMk cId="3836633615" sldId="268"/>
            <ac:spMk id="3" creationId="{CA34577A-2ABB-460B-9504-7717855968F5}"/>
          </ac:spMkLst>
        </pc:spChg>
        <pc:graphicFrameChg chg="add mod modGraphic">
          <ac:chgData name="João Mendes Pires" userId="62d84d9312ccdd99" providerId="LiveId" clId="{096F08F9-76C7-4EAF-8848-9FA8B1FFD49B}" dt="2021-01-24T23:34:44.917" v="793" actId="1076"/>
          <ac:graphicFrameMkLst>
            <pc:docMk/>
            <pc:sldMk cId="3836633615" sldId="268"/>
            <ac:graphicFrameMk id="4" creationId="{FCB1428F-1431-45C7-AC0E-11CD6A65CC2D}"/>
          </ac:graphicFrameMkLst>
        </pc:graphicFrameChg>
      </pc:sldChg>
      <pc:sldMasterChg chg="add del addSldLayout delSldLayout">
        <pc:chgData name="João Mendes Pires" userId="62d84d9312ccdd99" providerId="LiveId" clId="{096F08F9-76C7-4EAF-8848-9FA8B1FFD49B}" dt="2021-01-19T14:21:24.873" v="69" actId="26606"/>
        <pc:sldMasterMkLst>
          <pc:docMk/>
          <pc:sldMasterMk cId="4229160950" sldId="2147483648"/>
        </pc:sldMasterMkLst>
        <pc:sldLayoutChg chg="add del">
          <pc:chgData name="João Mendes Pires" userId="62d84d9312ccdd99" providerId="LiveId" clId="{096F08F9-76C7-4EAF-8848-9FA8B1FFD49B}" dt="2021-01-19T14:21:24.873" v="69" actId="26606"/>
          <pc:sldLayoutMkLst>
            <pc:docMk/>
            <pc:sldMasterMk cId="4229160950" sldId="2147483648"/>
            <pc:sldLayoutMk cId="2342744956" sldId="2147483649"/>
          </pc:sldLayoutMkLst>
        </pc:sldLayoutChg>
        <pc:sldLayoutChg chg="add del">
          <pc:chgData name="João Mendes Pires" userId="62d84d9312ccdd99" providerId="LiveId" clId="{096F08F9-76C7-4EAF-8848-9FA8B1FFD49B}" dt="2021-01-19T14:21:24.873" v="69" actId="26606"/>
          <pc:sldLayoutMkLst>
            <pc:docMk/>
            <pc:sldMasterMk cId="4229160950" sldId="2147483648"/>
            <pc:sldLayoutMk cId="2160379350" sldId="2147483650"/>
          </pc:sldLayoutMkLst>
        </pc:sldLayoutChg>
        <pc:sldLayoutChg chg="add del">
          <pc:chgData name="João Mendes Pires" userId="62d84d9312ccdd99" providerId="LiveId" clId="{096F08F9-76C7-4EAF-8848-9FA8B1FFD49B}" dt="2021-01-19T14:21:24.873" v="69" actId="26606"/>
          <pc:sldLayoutMkLst>
            <pc:docMk/>
            <pc:sldMasterMk cId="4229160950" sldId="2147483648"/>
            <pc:sldLayoutMk cId="4014700633" sldId="2147483651"/>
          </pc:sldLayoutMkLst>
        </pc:sldLayoutChg>
        <pc:sldLayoutChg chg="add del">
          <pc:chgData name="João Mendes Pires" userId="62d84d9312ccdd99" providerId="LiveId" clId="{096F08F9-76C7-4EAF-8848-9FA8B1FFD49B}" dt="2021-01-19T14:21:24.873" v="69" actId="26606"/>
          <pc:sldLayoutMkLst>
            <pc:docMk/>
            <pc:sldMasterMk cId="4229160950" sldId="2147483648"/>
            <pc:sldLayoutMk cId="3685631326" sldId="2147483652"/>
          </pc:sldLayoutMkLst>
        </pc:sldLayoutChg>
        <pc:sldLayoutChg chg="add del">
          <pc:chgData name="João Mendes Pires" userId="62d84d9312ccdd99" providerId="LiveId" clId="{096F08F9-76C7-4EAF-8848-9FA8B1FFD49B}" dt="2021-01-19T14:21:24.873" v="69" actId="26606"/>
          <pc:sldLayoutMkLst>
            <pc:docMk/>
            <pc:sldMasterMk cId="4229160950" sldId="2147483648"/>
            <pc:sldLayoutMk cId="4244856046" sldId="2147483653"/>
          </pc:sldLayoutMkLst>
        </pc:sldLayoutChg>
        <pc:sldLayoutChg chg="add del">
          <pc:chgData name="João Mendes Pires" userId="62d84d9312ccdd99" providerId="LiveId" clId="{096F08F9-76C7-4EAF-8848-9FA8B1FFD49B}" dt="2021-01-19T14:21:24.873" v="69" actId="26606"/>
          <pc:sldLayoutMkLst>
            <pc:docMk/>
            <pc:sldMasterMk cId="4229160950" sldId="2147483648"/>
            <pc:sldLayoutMk cId="2727449133" sldId="2147483654"/>
          </pc:sldLayoutMkLst>
        </pc:sldLayoutChg>
        <pc:sldLayoutChg chg="add del">
          <pc:chgData name="João Mendes Pires" userId="62d84d9312ccdd99" providerId="LiveId" clId="{096F08F9-76C7-4EAF-8848-9FA8B1FFD49B}" dt="2021-01-19T14:21:24.873" v="69" actId="26606"/>
          <pc:sldLayoutMkLst>
            <pc:docMk/>
            <pc:sldMasterMk cId="4229160950" sldId="2147483648"/>
            <pc:sldLayoutMk cId="111450816" sldId="2147483655"/>
          </pc:sldLayoutMkLst>
        </pc:sldLayoutChg>
        <pc:sldLayoutChg chg="add del">
          <pc:chgData name="João Mendes Pires" userId="62d84d9312ccdd99" providerId="LiveId" clId="{096F08F9-76C7-4EAF-8848-9FA8B1FFD49B}" dt="2021-01-19T14:21:24.873" v="69" actId="26606"/>
          <pc:sldLayoutMkLst>
            <pc:docMk/>
            <pc:sldMasterMk cId="4229160950" sldId="2147483648"/>
            <pc:sldLayoutMk cId="3150466621" sldId="2147483656"/>
          </pc:sldLayoutMkLst>
        </pc:sldLayoutChg>
        <pc:sldLayoutChg chg="add del">
          <pc:chgData name="João Mendes Pires" userId="62d84d9312ccdd99" providerId="LiveId" clId="{096F08F9-76C7-4EAF-8848-9FA8B1FFD49B}" dt="2021-01-19T14:21:24.873" v="69" actId="26606"/>
          <pc:sldLayoutMkLst>
            <pc:docMk/>
            <pc:sldMasterMk cId="4229160950" sldId="2147483648"/>
            <pc:sldLayoutMk cId="3667300499" sldId="2147483657"/>
          </pc:sldLayoutMkLst>
        </pc:sldLayoutChg>
        <pc:sldLayoutChg chg="add del">
          <pc:chgData name="João Mendes Pires" userId="62d84d9312ccdd99" providerId="LiveId" clId="{096F08F9-76C7-4EAF-8848-9FA8B1FFD49B}" dt="2021-01-19T14:21:24.873" v="69" actId="26606"/>
          <pc:sldLayoutMkLst>
            <pc:docMk/>
            <pc:sldMasterMk cId="4229160950" sldId="2147483648"/>
            <pc:sldLayoutMk cId="214561634" sldId="2147483658"/>
          </pc:sldLayoutMkLst>
        </pc:sldLayoutChg>
        <pc:sldLayoutChg chg="add del">
          <pc:chgData name="João Mendes Pires" userId="62d84d9312ccdd99" providerId="LiveId" clId="{096F08F9-76C7-4EAF-8848-9FA8B1FFD49B}" dt="2021-01-19T14:21:24.873" v="69" actId="26606"/>
          <pc:sldLayoutMkLst>
            <pc:docMk/>
            <pc:sldMasterMk cId="4229160950" sldId="2147483648"/>
            <pc:sldLayoutMk cId="4022167050" sldId="2147483659"/>
          </pc:sldLayoutMkLst>
        </pc:sldLayoutChg>
      </pc:sldMasterChg>
      <pc:sldMasterChg chg="add del replId addSldLayout delSldLayout">
        <pc:chgData name="João Mendes Pires" userId="62d84d9312ccdd99" providerId="LiveId" clId="{096F08F9-76C7-4EAF-8848-9FA8B1FFD49B}" dt="2021-01-19T14:21:24.138" v="66" actId="26606"/>
        <pc:sldMasterMkLst>
          <pc:docMk/>
          <pc:sldMasterMk cId="2897265417" sldId="2147483660"/>
        </pc:sldMasterMkLst>
        <pc:sldLayoutChg chg="add del">
          <pc:chgData name="João Mendes Pires" userId="62d84d9312ccdd99" providerId="LiveId" clId="{096F08F9-76C7-4EAF-8848-9FA8B1FFD49B}" dt="2021-01-19T14:21:24.138" v="66" actId="26606"/>
          <pc:sldLayoutMkLst>
            <pc:docMk/>
            <pc:sldMasterMk cId="2897265417" sldId="2147483660"/>
            <pc:sldLayoutMk cId="3866118903" sldId="2147483661"/>
          </pc:sldLayoutMkLst>
        </pc:sldLayoutChg>
        <pc:sldLayoutChg chg="add del replId">
          <pc:chgData name="João Mendes Pires" userId="62d84d9312ccdd99" providerId="LiveId" clId="{096F08F9-76C7-4EAF-8848-9FA8B1FFD49B}" dt="2021-01-19T14:21:24.138" v="66" actId="26606"/>
          <pc:sldLayoutMkLst>
            <pc:docMk/>
            <pc:sldMasterMk cId="2897265417" sldId="2147483660"/>
            <pc:sldLayoutMk cId="3956866331" sldId="2147483662"/>
          </pc:sldLayoutMkLst>
        </pc:sldLayoutChg>
        <pc:sldLayoutChg chg="add del replId">
          <pc:chgData name="João Mendes Pires" userId="62d84d9312ccdd99" providerId="LiveId" clId="{096F08F9-76C7-4EAF-8848-9FA8B1FFD49B}" dt="2021-01-19T14:21:24.138" v="66" actId="26606"/>
          <pc:sldLayoutMkLst>
            <pc:docMk/>
            <pc:sldMasterMk cId="2897265417" sldId="2147483660"/>
            <pc:sldLayoutMk cId="1306587535" sldId="2147483663"/>
          </pc:sldLayoutMkLst>
        </pc:sldLayoutChg>
        <pc:sldLayoutChg chg="add del replId">
          <pc:chgData name="João Mendes Pires" userId="62d84d9312ccdd99" providerId="LiveId" clId="{096F08F9-76C7-4EAF-8848-9FA8B1FFD49B}" dt="2021-01-19T14:21:24.138" v="66" actId="26606"/>
          <pc:sldLayoutMkLst>
            <pc:docMk/>
            <pc:sldMasterMk cId="2897265417" sldId="2147483660"/>
            <pc:sldLayoutMk cId="2091909905" sldId="2147483664"/>
          </pc:sldLayoutMkLst>
        </pc:sldLayoutChg>
        <pc:sldLayoutChg chg="add del replId">
          <pc:chgData name="João Mendes Pires" userId="62d84d9312ccdd99" providerId="LiveId" clId="{096F08F9-76C7-4EAF-8848-9FA8B1FFD49B}" dt="2021-01-19T14:21:24.138" v="66" actId="26606"/>
          <pc:sldLayoutMkLst>
            <pc:docMk/>
            <pc:sldMasterMk cId="2897265417" sldId="2147483660"/>
            <pc:sldLayoutMk cId="699379147" sldId="2147483665"/>
          </pc:sldLayoutMkLst>
        </pc:sldLayoutChg>
        <pc:sldLayoutChg chg="add del replId">
          <pc:chgData name="João Mendes Pires" userId="62d84d9312ccdd99" providerId="LiveId" clId="{096F08F9-76C7-4EAF-8848-9FA8B1FFD49B}" dt="2021-01-19T14:21:24.138" v="66" actId="26606"/>
          <pc:sldLayoutMkLst>
            <pc:docMk/>
            <pc:sldMasterMk cId="2897265417" sldId="2147483660"/>
            <pc:sldLayoutMk cId="1724595564" sldId="2147483666"/>
          </pc:sldLayoutMkLst>
        </pc:sldLayoutChg>
        <pc:sldLayoutChg chg="add del replId">
          <pc:chgData name="João Mendes Pires" userId="62d84d9312ccdd99" providerId="LiveId" clId="{096F08F9-76C7-4EAF-8848-9FA8B1FFD49B}" dt="2021-01-19T14:21:24.138" v="66" actId="26606"/>
          <pc:sldLayoutMkLst>
            <pc:docMk/>
            <pc:sldMasterMk cId="2897265417" sldId="2147483660"/>
            <pc:sldLayoutMk cId="3077340049" sldId="2147483667"/>
          </pc:sldLayoutMkLst>
        </pc:sldLayoutChg>
        <pc:sldLayoutChg chg="add del replId">
          <pc:chgData name="João Mendes Pires" userId="62d84d9312ccdd99" providerId="LiveId" clId="{096F08F9-76C7-4EAF-8848-9FA8B1FFD49B}" dt="2021-01-19T14:21:24.138" v="66" actId="26606"/>
          <pc:sldLayoutMkLst>
            <pc:docMk/>
            <pc:sldMasterMk cId="2897265417" sldId="2147483660"/>
            <pc:sldLayoutMk cId="4028782687" sldId="2147483668"/>
          </pc:sldLayoutMkLst>
        </pc:sldLayoutChg>
        <pc:sldLayoutChg chg="add del replId">
          <pc:chgData name="João Mendes Pires" userId="62d84d9312ccdd99" providerId="LiveId" clId="{096F08F9-76C7-4EAF-8848-9FA8B1FFD49B}" dt="2021-01-19T14:21:24.138" v="66" actId="26606"/>
          <pc:sldLayoutMkLst>
            <pc:docMk/>
            <pc:sldMasterMk cId="2897265417" sldId="2147483660"/>
            <pc:sldLayoutMk cId="2320176877" sldId="2147483669"/>
          </pc:sldLayoutMkLst>
        </pc:sldLayoutChg>
        <pc:sldLayoutChg chg="add del replId">
          <pc:chgData name="João Mendes Pires" userId="62d84d9312ccdd99" providerId="LiveId" clId="{096F08F9-76C7-4EAF-8848-9FA8B1FFD49B}" dt="2021-01-19T14:21:24.138" v="66" actId="26606"/>
          <pc:sldLayoutMkLst>
            <pc:docMk/>
            <pc:sldMasterMk cId="2897265417" sldId="2147483660"/>
            <pc:sldLayoutMk cId="1244302270" sldId="2147483670"/>
          </pc:sldLayoutMkLst>
        </pc:sldLayoutChg>
        <pc:sldLayoutChg chg="add del replId">
          <pc:chgData name="João Mendes Pires" userId="62d84d9312ccdd99" providerId="LiveId" clId="{096F08F9-76C7-4EAF-8848-9FA8B1FFD49B}" dt="2021-01-19T14:21:24.138" v="66" actId="26606"/>
          <pc:sldLayoutMkLst>
            <pc:docMk/>
            <pc:sldMasterMk cId="2897265417" sldId="2147483660"/>
            <pc:sldLayoutMk cId="1405890659" sldId="2147483671"/>
          </pc:sldLayoutMkLst>
        </pc:sldLayoutChg>
      </pc:sldMasterChg>
      <pc:sldMasterChg chg="add del addSldLayout delSldLayout">
        <pc:chgData name="João Mendes Pires" userId="62d84d9312ccdd99" providerId="LiveId" clId="{096F08F9-76C7-4EAF-8848-9FA8B1FFD49B}" dt="2021-01-19T14:21:20.186" v="64" actId="26606"/>
        <pc:sldMasterMkLst>
          <pc:docMk/>
          <pc:sldMasterMk cId="492588673" sldId="2147483686"/>
        </pc:sldMasterMkLst>
        <pc:sldLayoutChg chg="add del">
          <pc:chgData name="João Mendes Pires" userId="62d84d9312ccdd99" providerId="LiveId" clId="{096F08F9-76C7-4EAF-8848-9FA8B1FFD49B}" dt="2021-01-19T14:21:20.186" v="64" actId="26606"/>
          <pc:sldLayoutMkLst>
            <pc:docMk/>
            <pc:sldMasterMk cId="492588673" sldId="2147483686"/>
            <pc:sldLayoutMk cId="1390303630" sldId="2147483675"/>
          </pc:sldLayoutMkLst>
        </pc:sldLayoutChg>
        <pc:sldLayoutChg chg="add del">
          <pc:chgData name="João Mendes Pires" userId="62d84d9312ccdd99" providerId="LiveId" clId="{096F08F9-76C7-4EAF-8848-9FA8B1FFD49B}" dt="2021-01-19T14:21:20.186" v="64" actId="26606"/>
          <pc:sldLayoutMkLst>
            <pc:docMk/>
            <pc:sldMasterMk cId="492588673" sldId="2147483686"/>
            <pc:sldLayoutMk cId="3785342079" sldId="2147483676"/>
          </pc:sldLayoutMkLst>
        </pc:sldLayoutChg>
        <pc:sldLayoutChg chg="add del">
          <pc:chgData name="João Mendes Pires" userId="62d84d9312ccdd99" providerId="LiveId" clId="{096F08F9-76C7-4EAF-8848-9FA8B1FFD49B}" dt="2021-01-19T14:21:20.186" v="64" actId="26606"/>
          <pc:sldLayoutMkLst>
            <pc:docMk/>
            <pc:sldMasterMk cId="492588673" sldId="2147483686"/>
            <pc:sldLayoutMk cId="3431038672" sldId="2147483677"/>
          </pc:sldLayoutMkLst>
        </pc:sldLayoutChg>
        <pc:sldLayoutChg chg="add del">
          <pc:chgData name="João Mendes Pires" userId="62d84d9312ccdd99" providerId="LiveId" clId="{096F08F9-76C7-4EAF-8848-9FA8B1FFD49B}" dt="2021-01-19T14:21:20.186" v="64" actId="26606"/>
          <pc:sldLayoutMkLst>
            <pc:docMk/>
            <pc:sldMasterMk cId="492588673" sldId="2147483686"/>
            <pc:sldLayoutMk cId="3823482206" sldId="2147483678"/>
          </pc:sldLayoutMkLst>
        </pc:sldLayoutChg>
        <pc:sldLayoutChg chg="add del">
          <pc:chgData name="João Mendes Pires" userId="62d84d9312ccdd99" providerId="LiveId" clId="{096F08F9-76C7-4EAF-8848-9FA8B1FFD49B}" dt="2021-01-19T14:21:20.186" v="64" actId="26606"/>
          <pc:sldLayoutMkLst>
            <pc:docMk/>
            <pc:sldMasterMk cId="492588673" sldId="2147483686"/>
            <pc:sldLayoutMk cId="3846873435" sldId="2147483679"/>
          </pc:sldLayoutMkLst>
        </pc:sldLayoutChg>
        <pc:sldLayoutChg chg="add del">
          <pc:chgData name="João Mendes Pires" userId="62d84d9312ccdd99" providerId="LiveId" clId="{096F08F9-76C7-4EAF-8848-9FA8B1FFD49B}" dt="2021-01-19T14:21:20.186" v="64" actId="26606"/>
          <pc:sldLayoutMkLst>
            <pc:docMk/>
            <pc:sldMasterMk cId="492588673" sldId="2147483686"/>
            <pc:sldLayoutMk cId="2855825628" sldId="2147483680"/>
          </pc:sldLayoutMkLst>
        </pc:sldLayoutChg>
        <pc:sldLayoutChg chg="add del">
          <pc:chgData name="João Mendes Pires" userId="62d84d9312ccdd99" providerId="LiveId" clId="{096F08F9-76C7-4EAF-8848-9FA8B1FFD49B}" dt="2021-01-19T14:21:20.186" v="64" actId="26606"/>
          <pc:sldLayoutMkLst>
            <pc:docMk/>
            <pc:sldMasterMk cId="492588673" sldId="2147483686"/>
            <pc:sldLayoutMk cId="1116931464" sldId="2147483681"/>
          </pc:sldLayoutMkLst>
        </pc:sldLayoutChg>
        <pc:sldLayoutChg chg="add del">
          <pc:chgData name="João Mendes Pires" userId="62d84d9312ccdd99" providerId="LiveId" clId="{096F08F9-76C7-4EAF-8848-9FA8B1FFD49B}" dt="2021-01-19T14:21:20.186" v="64" actId="26606"/>
          <pc:sldLayoutMkLst>
            <pc:docMk/>
            <pc:sldMasterMk cId="492588673" sldId="2147483686"/>
            <pc:sldLayoutMk cId="1744622127" sldId="2147483682"/>
          </pc:sldLayoutMkLst>
        </pc:sldLayoutChg>
        <pc:sldLayoutChg chg="add del">
          <pc:chgData name="João Mendes Pires" userId="62d84d9312ccdd99" providerId="LiveId" clId="{096F08F9-76C7-4EAF-8848-9FA8B1FFD49B}" dt="2021-01-19T14:21:20.186" v="64" actId="26606"/>
          <pc:sldLayoutMkLst>
            <pc:docMk/>
            <pc:sldMasterMk cId="492588673" sldId="2147483686"/>
            <pc:sldLayoutMk cId="3741899137" sldId="2147483683"/>
          </pc:sldLayoutMkLst>
        </pc:sldLayoutChg>
        <pc:sldLayoutChg chg="add del">
          <pc:chgData name="João Mendes Pires" userId="62d84d9312ccdd99" providerId="LiveId" clId="{096F08F9-76C7-4EAF-8848-9FA8B1FFD49B}" dt="2021-01-19T14:21:20.186" v="64" actId="26606"/>
          <pc:sldLayoutMkLst>
            <pc:docMk/>
            <pc:sldMasterMk cId="492588673" sldId="2147483686"/>
            <pc:sldLayoutMk cId="1389326642" sldId="2147483684"/>
          </pc:sldLayoutMkLst>
        </pc:sldLayoutChg>
        <pc:sldLayoutChg chg="add del">
          <pc:chgData name="João Mendes Pires" userId="62d84d9312ccdd99" providerId="LiveId" clId="{096F08F9-76C7-4EAF-8848-9FA8B1FFD49B}" dt="2021-01-19T14:21:20.186" v="64" actId="26606"/>
          <pc:sldLayoutMkLst>
            <pc:docMk/>
            <pc:sldMasterMk cId="492588673" sldId="2147483686"/>
            <pc:sldLayoutMk cId="3737505542" sldId="2147483685"/>
          </pc:sldLayoutMkLst>
        </pc:sldLayoutChg>
      </pc:sldMasterChg>
      <pc:sldMasterChg chg="add addSldLayout">
        <pc:chgData name="João Mendes Pires" userId="62d84d9312ccdd99" providerId="LiveId" clId="{096F08F9-76C7-4EAF-8848-9FA8B1FFD49B}" dt="2021-01-19T14:21:24.873" v="69" actId="26606"/>
        <pc:sldMasterMkLst>
          <pc:docMk/>
          <pc:sldMasterMk cId="669544396" sldId="2147483712"/>
        </pc:sldMasterMkLst>
        <pc:sldLayoutChg chg="add">
          <pc:chgData name="João Mendes Pires" userId="62d84d9312ccdd99" providerId="LiveId" clId="{096F08F9-76C7-4EAF-8848-9FA8B1FFD49B}" dt="2021-01-19T14:21:24.873" v="69" actId="26606"/>
          <pc:sldLayoutMkLst>
            <pc:docMk/>
            <pc:sldMasterMk cId="669544396" sldId="2147483712"/>
            <pc:sldLayoutMk cId="4073460479" sldId="2147483701"/>
          </pc:sldLayoutMkLst>
        </pc:sldLayoutChg>
        <pc:sldLayoutChg chg="add">
          <pc:chgData name="João Mendes Pires" userId="62d84d9312ccdd99" providerId="LiveId" clId="{096F08F9-76C7-4EAF-8848-9FA8B1FFD49B}" dt="2021-01-19T14:21:24.873" v="69" actId="26606"/>
          <pc:sldLayoutMkLst>
            <pc:docMk/>
            <pc:sldMasterMk cId="669544396" sldId="2147483712"/>
            <pc:sldLayoutMk cId="2463697797" sldId="2147483702"/>
          </pc:sldLayoutMkLst>
        </pc:sldLayoutChg>
        <pc:sldLayoutChg chg="add">
          <pc:chgData name="João Mendes Pires" userId="62d84d9312ccdd99" providerId="LiveId" clId="{096F08F9-76C7-4EAF-8848-9FA8B1FFD49B}" dt="2021-01-19T14:21:24.873" v="69" actId="26606"/>
          <pc:sldLayoutMkLst>
            <pc:docMk/>
            <pc:sldMasterMk cId="669544396" sldId="2147483712"/>
            <pc:sldLayoutMk cId="1555052280" sldId="2147483703"/>
          </pc:sldLayoutMkLst>
        </pc:sldLayoutChg>
        <pc:sldLayoutChg chg="add">
          <pc:chgData name="João Mendes Pires" userId="62d84d9312ccdd99" providerId="LiveId" clId="{096F08F9-76C7-4EAF-8848-9FA8B1FFD49B}" dt="2021-01-19T14:21:24.873" v="69" actId="26606"/>
          <pc:sldLayoutMkLst>
            <pc:docMk/>
            <pc:sldMasterMk cId="669544396" sldId="2147483712"/>
            <pc:sldLayoutMk cId="1482067055" sldId="2147483704"/>
          </pc:sldLayoutMkLst>
        </pc:sldLayoutChg>
        <pc:sldLayoutChg chg="add">
          <pc:chgData name="João Mendes Pires" userId="62d84d9312ccdd99" providerId="LiveId" clId="{096F08F9-76C7-4EAF-8848-9FA8B1FFD49B}" dt="2021-01-19T14:21:24.873" v="69" actId="26606"/>
          <pc:sldLayoutMkLst>
            <pc:docMk/>
            <pc:sldMasterMk cId="669544396" sldId="2147483712"/>
            <pc:sldLayoutMk cId="1466019950" sldId="2147483705"/>
          </pc:sldLayoutMkLst>
        </pc:sldLayoutChg>
        <pc:sldLayoutChg chg="add">
          <pc:chgData name="João Mendes Pires" userId="62d84d9312ccdd99" providerId="LiveId" clId="{096F08F9-76C7-4EAF-8848-9FA8B1FFD49B}" dt="2021-01-19T14:21:24.873" v="69" actId="26606"/>
          <pc:sldLayoutMkLst>
            <pc:docMk/>
            <pc:sldMasterMk cId="669544396" sldId="2147483712"/>
            <pc:sldLayoutMk cId="1508709952" sldId="2147483706"/>
          </pc:sldLayoutMkLst>
        </pc:sldLayoutChg>
        <pc:sldLayoutChg chg="add">
          <pc:chgData name="João Mendes Pires" userId="62d84d9312ccdd99" providerId="LiveId" clId="{096F08F9-76C7-4EAF-8848-9FA8B1FFD49B}" dt="2021-01-19T14:21:24.873" v="69" actId="26606"/>
          <pc:sldLayoutMkLst>
            <pc:docMk/>
            <pc:sldMasterMk cId="669544396" sldId="2147483712"/>
            <pc:sldLayoutMk cId="3139871096" sldId="2147483707"/>
          </pc:sldLayoutMkLst>
        </pc:sldLayoutChg>
        <pc:sldLayoutChg chg="add">
          <pc:chgData name="João Mendes Pires" userId="62d84d9312ccdd99" providerId="LiveId" clId="{096F08F9-76C7-4EAF-8848-9FA8B1FFD49B}" dt="2021-01-19T14:21:24.873" v="69" actId="26606"/>
          <pc:sldLayoutMkLst>
            <pc:docMk/>
            <pc:sldMasterMk cId="669544396" sldId="2147483712"/>
            <pc:sldLayoutMk cId="3403636180" sldId="2147483708"/>
          </pc:sldLayoutMkLst>
        </pc:sldLayoutChg>
        <pc:sldLayoutChg chg="add">
          <pc:chgData name="João Mendes Pires" userId="62d84d9312ccdd99" providerId="LiveId" clId="{096F08F9-76C7-4EAF-8848-9FA8B1FFD49B}" dt="2021-01-19T14:21:24.873" v="69" actId="26606"/>
          <pc:sldLayoutMkLst>
            <pc:docMk/>
            <pc:sldMasterMk cId="669544396" sldId="2147483712"/>
            <pc:sldLayoutMk cId="405268950" sldId="2147483709"/>
          </pc:sldLayoutMkLst>
        </pc:sldLayoutChg>
        <pc:sldLayoutChg chg="add">
          <pc:chgData name="João Mendes Pires" userId="62d84d9312ccdd99" providerId="LiveId" clId="{096F08F9-76C7-4EAF-8848-9FA8B1FFD49B}" dt="2021-01-19T14:21:24.873" v="69" actId="26606"/>
          <pc:sldLayoutMkLst>
            <pc:docMk/>
            <pc:sldMasterMk cId="669544396" sldId="2147483712"/>
            <pc:sldLayoutMk cId="4133808051" sldId="2147483710"/>
          </pc:sldLayoutMkLst>
        </pc:sldLayoutChg>
        <pc:sldLayoutChg chg="add">
          <pc:chgData name="João Mendes Pires" userId="62d84d9312ccdd99" providerId="LiveId" clId="{096F08F9-76C7-4EAF-8848-9FA8B1FFD49B}" dt="2021-01-19T14:21:24.873" v="69" actId="26606"/>
          <pc:sldLayoutMkLst>
            <pc:docMk/>
            <pc:sldMasterMk cId="669544396" sldId="2147483712"/>
            <pc:sldLayoutMk cId="1669267900" sldId="2147483711"/>
          </pc:sldLayoutMkLst>
        </pc:sldLayoutChg>
      </pc:sldMasterChg>
      <pc:sldMasterChg chg="add del addSldLayout delSldLayout">
        <pc:chgData name="João Mendes Pires" userId="62d84d9312ccdd99" providerId="LiveId" clId="{096F08F9-76C7-4EAF-8848-9FA8B1FFD49B}" dt="2021-01-19T14:21:24.795" v="68" actId="26606"/>
        <pc:sldMasterMkLst>
          <pc:docMk/>
          <pc:sldMasterMk cId="2868839823" sldId="2147483725"/>
        </pc:sldMasterMkLst>
        <pc:sldLayoutChg chg="add del">
          <pc:chgData name="João Mendes Pires" userId="62d84d9312ccdd99" providerId="LiveId" clId="{096F08F9-76C7-4EAF-8848-9FA8B1FFD49B}" dt="2021-01-19T14:21:24.795" v="68" actId="26606"/>
          <pc:sldLayoutMkLst>
            <pc:docMk/>
            <pc:sldMasterMk cId="2868839823" sldId="2147483725"/>
            <pc:sldLayoutMk cId="1829052905" sldId="2147483714"/>
          </pc:sldLayoutMkLst>
        </pc:sldLayoutChg>
        <pc:sldLayoutChg chg="add del">
          <pc:chgData name="João Mendes Pires" userId="62d84d9312ccdd99" providerId="LiveId" clId="{096F08F9-76C7-4EAF-8848-9FA8B1FFD49B}" dt="2021-01-19T14:21:24.795" v="68" actId="26606"/>
          <pc:sldLayoutMkLst>
            <pc:docMk/>
            <pc:sldMasterMk cId="2868839823" sldId="2147483725"/>
            <pc:sldLayoutMk cId="3986715830" sldId="2147483715"/>
          </pc:sldLayoutMkLst>
        </pc:sldLayoutChg>
        <pc:sldLayoutChg chg="add del">
          <pc:chgData name="João Mendes Pires" userId="62d84d9312ccdd99" providerId="LiveId" clId="{096F08F9-76C7-4EAF-8848-9FA8B1FFD49B}" dt="2021-01-19T14:21:24.795" v="68" actId="26606"/>
          <pc:sldLayoutMkLst>
            <pc:docMk/>
            <pc:sldMasterMk cId="2868839823" sldId="2147483725"/>
            <pc:sldLayoutMk cId="991693606" sldId="2147483716"/>
          </pc:sldLayoutMkLst>
        </pc:sldLayoutChg>
        <pc:sldLayoutChg chg="add del">
          <pc:chgData name="João Mendes Pires" userId="62d84d9312ccdd99" providerId="LiveId" clId="{096F08F9-76C7-4EAF-8848-9FA8B1FFD49B}" dt="2021-01-19T14:21:24.795" v="68" actId="26606"/>
          <pc:sldLayoutMkLst>
            <pc:docMk/>
            <pc:sldMasterMk cId="2868839823" sldId="2147483725"/>
            <pc:sldLayoutMk cId="191655618" sldId="2147483717"/>
          </pc:sldLayoutMkLst>
        </pc:sldLayoutChg>
        <pc:sldLayoutChg chg="add del">
          <pc:chgData name="João Mendes Pires" userId="62d84d9312ccdd99" providerId="LiveId" clId="{096F08F9-76C7-4EAF-8848-9FA8B1FFD49B}" dt="2021-01-19T14:21:24.795" v="68" actId="26606"/>
          <pc:sldLayoutMkLst>
            <pc:docMk/>
            <pc:sldMasterMk cId="2868839823" sldId="2147483725"/>
            <pc:sldLayoutMk cId="96122735" sldId="2147483718"/>
          </pc:sldLayoutMkLst>
        </pc:sldLayoutChg>
        <pc:sldLayoutChg chg="add del">
          <pc:chgData name="João Mendes Pires" userId="62d84d9312ccdd99" providerId="LiveId" clId="{096F08F9-76C7-4EAF-8848-9FA8B1FFD49B}" dt="2021-01-19T14:21:24.795" v="68" actId="26606"/>
          <pc:sldLayoutMkLst>
            <pc:docMk/>
            <pc:sldMasterMk cId="2868839823" sldId="2147483725"/>
            <pc:sldLayoutMk cId="957091259" sldId="2147483719"/>
          </pc:sldLayoutMkLst>
        </pc:sldLayoutChg>
        <pc:sldLayoutChg chg="add del">
          <pc:chgData name="João Mendes Pires" userId="62d84d9312ccdd99" providerId="LiveId" clId="{096F08F9-76C7-4EAF-8848-9FA8B1FFD49B}" dt="2021-01-19T14:21:24.795" v="68" actId="26606"/>
          <pc:sldLayoutMkLst>
            <pc:docMk/>
            <pc:sldMasterMk cId="2868839823" sldId="2147483725"/>
            <pc:sldLayoutMk cId="909465844" sldId="2147483720"/>
          </pc:sldLayoutMkLst>
        </pc:sldLayoutChg>
        <pc:sldLayoutChg chg="add del">
          <pc:chgData name="João Mendes Pires" userId="62d84d9312ccdd99" providerId="LiveId" clId="{096F08F9-76C7-4EAF-8848-9FA8B1FFD49B}" dt="2021-01-19T14:21:24.795" v="68" actId="26606"/>
          <pc:sldLayoutMkLst>
            <pc:docMk/>
            <pc:sldMasterMk cId="2868839823" sldId="2147483725"/>
            <pc:sldLayoutMk cId="183437018" sldId="2147483721"/>
          </pc:sldLayoutMkLst>
        </pc:sldLayoutChg>
        <pc:sldLayoutChg chg="add del">
          <pc:chgData name="João Mendes Pires" userId="62d84d9312ccdd99" providerId="LiveId" clId="{096F08F9-76C7-4EAF-8848-9FA8B1FFD49B}" dt="2021-01-19T14:21:24.795" v="68" actId="26606"/>
          <pc:sldLayoutMkLst>
            <pc:docMk/>
            <pc:sldMasterMk cId="2868839823" sldId="2147483725"/>
            <pc:sldLayoutMk cId="1001413974" sldId="2147483722"/>
          </pc:sldLayoutMkLst>
        </pc:sldLayoutChg>
        <pc:sldLayoutChg chg="add del">
          <pc:chgData name="João Mendes Pires" userId="62d84d9312ccdd99" providerId="LiveId" clId="{096F08F9-76C7-4EAF-8848-9FA8B1FFD49B}" dt="2021-01-19T14:21:24.795" v="68" actId="26606"/>
          <pc:sldLayoutMkLst>
            <pc:docMk/>
            <pc:sldMasterMk cId="2868839823" sldId="2147483725"/>
            <pc:sldLayoutMk cId="3055251263" sldId="2147483723"/>
          </pc:sldLayoutMkLst>
        </pc:sldLayoutChg>
        <pc:sldLayoutChg chg="add del">
          <pc:chgData name="João Mendes Pires" userId="62d84d9312ccdd99" providerId="LiveId" clId="{096F08F9-76C7-4EAF-8848-9FA8B1FFD49B}" dt="2021-01-19T14:21:24.795" v="68" actId="26606"/>
          <pc:sldLayoutMkLst>
            <pc:docMk/>
            <pc:sldMasterMk cId="2868839823" sldId="2147483725"/>
            <pc:sldLayoutMk cId="77431705" sldId="2147483724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EEDF0-0C36-4023-9FC7-CEACEEC242C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F2E268-4CB0-44B0-819D-CBA77A2685A7}">
      <dgm:prSet/>
      <dgm:spPr/>
      <dgm:t>
        <a:bodyPr/>
        <a:lstStyle/>
        <a:p>
          <a:r>
            <a:rPr lang="pt-PT"/>
            <a:t>Características</a:t>
          </a:r>
          <a:endParaRPr lang="en-US"/>
        </a:p>
      </dgm:t>
    </dgm:pt>
    <dgm:pt modelId="{99826C95-0A6C-4F95-A66B-3ED4DA9162DF}" type="parTrans" cxnId="{52FB9224-22E2-4BAC-9382-9B2B4D134B65}">
      <dgm:prSet/>
      <dgm:spPr/>
      <dgm:t>
        <a:bodyPr/>
        <a:lstStyle/>
        <a:p>
          <a:endParaRPr lang="en-US"/>
        </a:p>
      </dgm:t>
    </dgm:pt>
    <dgm:pt modelId="{43E24186-499B-470B-BB86-9BEE72219931}" type="sibTrans" cxnId="{52FB9224-22E2-4BAC-9382-9B2B4D134B65}">
      <dgm:prSet/>
      <dgm:spPr/>
      <dgm:t>
        <a:bodyPr/>
        <a:lstStyle/>
        <a:p>
          <a:endParaRPr lang="en-US"/>
        </a:p>
      </dgm:t>
    </dgm:pt>
    <dgm:pt modelId="{68890B0C-7DF7-4741-A39D-21D1E74FE406}">
      <dgm:prSet/>
      <dgm:spPr/>
      <dgm:t>
        <a:bodyPr/>
        <a:lstStyle/>
        <a:p>
          <a:r>
            <a:rPr lang="pt-PT"/>
            <a:t>Arquitetura</a:t>
          </a:r>
          <a:endParaRPr lang="en-US"/>
        </a:p>
      </dgm:t>
    </dgm:pt>
    <dgm:pt modelId="{D2A21C63-C4DB-4E0F-9B4C-B562AB29ED6A}" type="parTrans" cxnId="{C59A8F2E-45F7-41F8-A7FA-F4021F6AACD3}">
      <dgm:prSet/>
      <dgm:spPr/>
      <dgm:t>
        <a:bodyPr/>
        <a:lstStyle/>
        <a:p>
          <a:endParaRPr lang="en-US"/>
        </a:p>
      </dgm:t>
    </dgm:pt>
    <dgm:pt modelId="{B567F047-2367-404D-86F7-F95990320BCE}" type="sibTrans" cxnId="{C59A8F2E-45F7-41F8-A7FA-F4021F6AACD3}">
      <dgm:prSet/>
      <dgm:spPr/>
      <dgm:t>
        <a:bodyPr/>
        <a:lstStyle/>
        <a:p>
          <a:endParaRPr lang="en-US"/>
        </a:p>
      </dgm:t>
    </dgm:pt>
    <dgm:pt modelId="{C6BB4136-00F4-4E3C-B86D-F30FDFC6FC4F}">
      <dgm:prSet/>
      <dgm:spPr/>
      <dgm:t>
        <a:bodyPr/>
        <a:lstStyle/>
        <a:p>
          <a:r>
            <a:rPr lang="pt-PT" dirty="0"/>
            <a:t>Demonstração</a:t>
          </a:r>
          <a:endParaRPr lang="en-US" dirty="0"/>
        </a:p>
      </dgm:t>
    </dgm:pt>
    <dgm:pt modelId="{BBFD6426-9450-42E1-9403-5BD8BDF6C309}" type="parTrans" cxnId="{994A1C9F-C7F1-49EE-B208-5A965E6345B3}">
      <dgm:prSet/>
      <dgm:spPr/>
      <dgm:t>
        <a:bodyPr/>
        <a:lstStyle/>
        <a:p>
          <a:endParaRPr lang="en-US"/>
        </a:p>
      </dgm:t>
    </dgm:pt>
    <dgm:pt modelId="{4CC10C5A-C108-4FBB-8B90-616A14895C95}" type="sibTrans" cxnId="{994A1C9F-C7F1-49EE-B208-5A965E6345B3}">
      <dgm:prSet/>
      <dgm:spPr/>
      <dgm:t>
        <a:bodyPr/>
        <a:lstStyle/>
        <a:p>
          <a:endParaRPr lang="en-US"/>
        </a:p>
      </dgm:t>
    </dgm:pt>
    <dgm:pt modelId="{A6BAC5A2-63CC-4B4B-B345-603B242204B6}">
      <dgm:prSet/>
      <dgm:spPr/>
      <dgm:t>
        <a:bodyPr/>
        <a:lstStyle/>
        <a:p>
          <a:r>
            <a:rPr lang="pt-PT"/>
            <a:t>DRP</a:t>
          </a:r>
          <a:endParaRPr lang="en-US"/>
        </a:p>
      </dgm:t>
    </dgm:pt>
    <dgm:pt modelId="{0DB34239-45DE-420D-842C-F11349CA4863}" type="parTrans" cxnId="{BDB8113B-3966-492D-8D55-024CB9876FA7}">
      <dgm:prSet/>
      <dgm:spPr/>
      <dgm:t>
        <a:bodyPr/>
        <a:lstStyle/>
        <a:p>
          <a:endParaRPr lang="en-US"/>
        </a:p>
      </dgm:t>
    </dgm:pt>
    <dgm:pt modelId="{021D36D3-4103-4FE8-B7D6-3F6EFFB0D3A6}" type="sibTrans" cxnId="{BDB8113B-3966-492D-8D55-024CB9876FA7}">
      <dgm:prSet/>
      <dgm:spPr/>
      <dgm:t>
        <a:bodyPr/>
        <a:lstStyle/>
        <a:p>
          <a:endParaRPr lang="en-US"/>
        </a:p>
      </dgm:t>
    </dgm:pt>
    <dgm:pt modelId="{13F6EDE5-6B3D-4DF9-8B73-BD295085856A}">
      <dgm:prSet/>
      <dgm:spPr/>
      <dgm:t>
        <a:bodyPr/>
        <a:lstStyle/>
        <a:p>
          <a:r>
            <a:rPr lang="pt-PT"/>
            <a:t>RGPD</a:t>
          </a:r>
          <a:endParaRPr lang="en-US"/>
        </a:p>
      </dgm:t>
    </dgm:pt>
    <dgm:pt modelId="{9FA58D3B-E658-48C6-98C7-ACC8B1B3575F}" type="parTrans" cxnId="{A6392FD8-BC69-4AE4-A1E1-7159995036ED}">
      <dgm:prSet/>
      <dgm:spPr/>
      <dgm:t>
        <a:bodyPr/>
        <a:lstStyle/>
        <a:p>
          <a:endParaRPr lang="en-US"/>
        </a:p>
      </dgm:t>
    </dgm:pt>
    <dgm:pt modelId="{AC46DA7D-B2A3-42CE-8E4F-6932967BB842}" type="sibTrans" cxnId="{A6392FD8-BC69-4AE4-A1E1-7159995036ED}">
      <dgm:prSet/>
      <dgm:spPr/>
      <dgm:t>
        <a:bodyPr/>
        <a:lstStyle/>
        <a:p>
          <a:endParaRPr lang="en-US"/>
        </a:p>
      </dgm:t>
    </dgm:pt>
    <dgm:pt modelId="{1E55F2A2-921B-431B-9B9D-931399013C64}" type="pres">
      <dgm:prSet presAssocID="{91DEEDF0-0C36-4023-9FC7-CEACEEC242C0}" presName="linear" presStyleCnt="0">
        <dgm:presLayoutVars>
          <dgm:dir/>
          <dgm:animLvl val="lvl"/>
          <dgm:resizeHandles val="exact"/>
        </dgm:presLayoutVars>
      </dgm:prSet>
      <dgm:spPr/>
    </dgm:pt>
    <dgm:pt modelId="{BD8013CB-8F20-4BCB-B858-3D6E3714B42C}" type="pres">
      <dgm:prSet presAssocID="{0CF2E268-4CB0-44B0-819D-CBA77A2685A7}" presName="parentLin" presStyleCnt="0"/>
      <dgm:spPr/>
    </dgm:pt>
    <dgm:pt modelId="{423B1709-6583-4B54-8C47-8AFE1953284C}" type="pres">
      <dgm:prSet presAssocID="{0CF2E268-4CB0-44B0-819D-CBA77A2685A7}" presName="parentLeftMargin" presStyleLbl="node1" presStyleIdx="0" presStyleCnt="5"/>
      <dgm:spPr/>
    </dgm:pt>
    <dgm:pt modelId="{BC3B07FC-194C-4412-9587-841DA0B26E13}" type="pres">
      <dgm:prSet presAssocID="{0CF2E268-4CB0-44B0-819D-CBA77A2685A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A25C3F1-4122-4417-A267-37CAA2EB135B}" type="pres">
      <dgm:prSet presAssocID="{0CF2E268-4CB0-44B0-819D-CBA77A2685A7}" presName="negativeSpace" presStyleCnt="0"/>
      <dgm:spPr/>
    </dgm:pt>
    <dgm:pt modelId="{FCB1804A-ABDB-47D7-9192-57E5E401AC28}" type="pres">
      <dgm:prSet presAssocID="{0CF2E268-4CB0-44B0-819D-CBA77A2685A7}" presName="childText" presStyleLbl="conFgAcc1" presStyleIdx="0" presStyleCnt="5">
        <dgm:presLayoutVars>
          <dgm:bulletEnabled val="1"/>
        </dgm:presLayoutVars>
      </dgm:prSet>
      <dgm:spPr/>
    </dgm:pt>
    <dgm:pt modelId="{4DD67C9E-DBB7-4930-9C42-09CC58AD07E3}" type="pres">
      <dgm:prSet presAssocID="{43E24186-499B-470B-BB86-9BEE72219931}" presName="spaceBetweenRectangles" presStyleCnt="0"/>
      <dgm:spPr/>
    </dgm:pt>
    <dgm:pt modelId="{D9E0BEB3-3D8D-4019-9165-7482EA06AA1D}" type="pres">
      <dgm:prSet presAssocID="{68890B0C-7DF7-4741-A39D-21D1E74FE406}" presName="parentLin" presStyleCnt="0"/>
      <dgm:spPr/>
    </dgm:pt>
    <dgm:pt modelId="{E3B1F0B0-773D-4088-B3E4-81055D2282CA}" type="pres">
      <dgm:prSet presAssocID="{68890B0C-7DF7-4741-A39D-21D1E74FE406}" presName="parentLeftMargin" presStyleLbl="node1" presStyleIdx="0" presStyleCnt="5"/>
      <dgm:spPr/>
    </dgm:pt>
    <dgm:pt modelId="{C4F538D6-012A-4D9A-9318-71F7C159AF35}" type="pres">
      <dgm:prSet presAssocID="{68890B0C-7DF7-4741-A39D-21D1E74FE40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6F9E131-0610-4DDB-B5E6-5C3E155CBB75}" type="pres">
      <dgm:prSet presAssocID="{68890B0C-7DF7-4741-A39D-21D1E74FE406}" presName="negativeSpace" presStyleCnt="0"/>
      <dgm:spPr/>
    </dgm:pt>
    <dgm:pt modelId="{853DD08B-316F-48B6-8AA9-C8C2878833CB}" type="pres">
      <dgm:prSet presAssocID="{68890B0C-7DF7-4741-A39D-21D1E74FE406}" presName="childText" presStyleLbl="conFgAcc1" presStyleIdx="1" presStyleCnt="5">
        <dgm:presLayoutVars>
          <dgm:bulletEnabled val="1"/>
        </dgm:presLayoutVars>
      </dgm:prSet>
      <dgm:spPr/>
    </dgm:pt>
    <dgm:pt modelId="{3BDC3016-DDD5-4CBA-9426-432FA4288AC4}" type="pres">
      <dgm:prSet presAssocID="{B567F047-2367-404D-86F7-F95990320BCE}" presName="spaceBetweenRectangles" presStyleCnt="0"/>
      <dgm:spPr/>
    </dgm:pt>
    <dgm:pt modelId="{863B719A-18AD-49AB-9A75-49775BDEE413}" type="pres">
      <dgm:prSet presAssocID="{C6BB4136-00F4-4E3C-B86D-F30FDFC6FC4F}" presName="parentLin" presStyleCnt="0"/>
      <dgm:spPr/>
    </dgm:pt>
    <dgm:pt modelId="{AB1B110F-0AF3-44FA-86B3-5943736B2354}" type="pres">
      <dgm:prSet presAssocID="{C6BB4136-00F4-4E3C-B86D-F30FDFC6FC4F}" presName="parentLeftMargin" presStyleLbl="node1" presStyleIdx="1" presStyleCnt="5"/>
      <dgm:spPr/>
    </dgm:pt>
    <dgm:pt modelId="{BDC85C0A-D31F-4594-ACB5-2E43DD62A08E}" type="pres">
      <dgm:prSet presAssocID="{C6BB4136-00F4-4E3C-B86D-F30FDFC6FC4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9D38EFB-A635-427F-92B6-38B64D8D084B}" type="pres">
      <dgm:prSet presAssocID="{C6BB4136-00F4-4E3C-B86D-F30FDFC6FC4F}" presName="negativeSpace" presStyleCnt="0"/>
      <dgm:spPr/>
    </dgm:pt>
    <dgm:pt modelId="{7BF918D6-A48B-4017-8993-1A364E979D92}" type="pres">
      <dgm:prSet presAssocID="{C6BB4136-00F4-4E3C-B86D-F30FDFC6FC4F}" presName="childText" presStyleLbl="conFgAcc1" presStyleIdx="2" presStyleCnt="5">
        <dgm:presLayoutVars>
          <dgm:bulletEnabled val="1"/>
        </dgm:presLayoutVars>
      </dgm:prSet>
      <dgm:spPr/>
    </dgm:pt>
    <dgm:pt modelId="{A5ECEE8A-28E1-4CDE-A2EB-09ECB37891A3}" type="pres">
      <dgm:prSet presAssocID="{4CC10C5A-C108-4FBB-8B90-616A14895C95}" presName="spaceBetweenRectangles" presStyleCnt="0"/>
      <dgm:spPr/>
    </dgm:pt>
    <dgm:pt modelId="{32EEC9CE-11D7-4368-82AA-AC44964B32A3}" type="pres">
      <dgm:prSet presAssocID="{A6BAC5A2-63CC-4B4B-B345-603B242204B6}" presName="parentLin" presStyleCnt="0"/>
      <dgm:spPr/>
    </dgm:pt>
    <dgm:pt modelId="{547D8D2F-5760-4C7F-984E-0166E83AB302}" type="pres">
      <dgm:prSet presAssocID="{A6BAC5A2-63CC-4B4B-B345-603B242204B6}" presName="parentLeftMargin" presStyleLbl="node1" presStyleIdx="2" presStyleCnt="5"/>
      <dgm:spPr/>
    </dgm:pt>
    <dgm:pt modelId="{706693E3-A23B-4F20-B231-1AF4CF48C0D4}" type="pres">
      <dgm:prSet presAssocID="{A6BAC5A2-63CC-4B4B-B345-603B242204B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D3FB2C4-688E-4245-ADA6-9814E8F1C7A9}" type="pres">
      <dgm:prSet presAssocID="{A6BAC5A2-63CC-4B4B-B345-603B242204B6}" presName="negativeSpace" presStyleCnt="0"/>
      <dgm:spPr/>
    </dgm:pt>
    <dgm:pt modelId="{F00AA9F7-910D-48B5-9ABB-378CBA81E046}" type="pres">
      <dgm:prSet presAssocID="{A6BAC5A2-63CC-4B4B-B345-603B242204B6}" presName="childText" presStyleLbl="conFgAcc1" presStyleIdx="3" presStyleCnt="5">
        <dgm:presLayoutVars>
          <dgm:bulletEnabled val="1"/>
        </dgm:presLayoutVars>
      </dgm:prSet>
      <dgm:spPr/>
    </dgm:pt>
    <dgm:pt modelId="{17551C2D-72FF-4925-8917-AE9AC97BA1BF}" type="pres">
      <dgm:prSet presAssocID="{021D36D3-4103-4FE8-B7D6-3F6EFFB0D3A6}" presName="spaceBetweenRectangles" presStyleCnt="0"/>
      <dgm:spPr/>
    </dgm:pt>
    <dgm:pt modelId="{818A6573-DD1E-4B77-BEDA-482A8DE33C6A}" type="pres">
      <dgm:prSet presAssocID="{13F6EDE5-6B3D-4DF9-8B73-BD295085856A}" presName="parentLin" presStyleCnt="0"/>
      <dgm:spPr/>
    </dgm:pt>
    <dgm:pt modelId="{F7E2AAD0-88A1-48E3-83C5-82D22ABCF4E5}" type="pres">
      <dgm:prSet presAssocID="{13F6EDE5-6B3D-4DF9-8B73-BD295085856A}" presName="parentLeftMargin" presStyleLbl="node1" presStyleIdx="3" presStyleCnt="5"/>
      <dgm:spPr/>
    </dgm:pt>
    <dgm:pt modelId="{0F853171-D0D8-46B9-8429-48480621ECC0}" type="pres">
      <dgm:prSet presAssocID="{13F6EDE5-6B3D-4DF9-8B73-BD295085856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DAF08E9-C2C1-49D8-9644-5DC4118AFBCD}" type="pres">
      <dgm:prSet presAssocID="{13F6EDE5-6B3D-4DF9-8B73-BD295085856A}" presName="negativeSpace" presStyleCnt="0"/>
      <dgm:spPr/>
    </dgm:pt>
    <dgm:pt modelId="{5201265D-2AEB-4279-B2A7-8B69FFB494E6}" type="pres">
      <dgm:prSet presAssocID="{13F6EDE5-6B3D-4DF9-8B73-BD295085856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6224204-83FE-49C9-83AA-35878329AADF}" type="presOf" srcId="{0CF2E268-4CB0-44B0-819D-CBA77A2685A7}" destId="{423B1709-6583-4B54-8C47-8AFE1953284C}" srcOrd="0" destOrd="0" presId="urn:microsoft.com/office/officeart/2005/8/layout/list1"/>
    <dgm:cxn modelId="{52FB9224-22E2-4BAC-9382-9B2B4D134B65}" srcId="{91DEEDF0-0C36-4023-9FC7-CEACEEC242C0}" destId="{0CF2E268-4CB0-44B0-819D-CBA77A2685A7}" srcOrd="0" destOrd="0" parTransId="{99826C95-0A6C-4F95-A66B-3ED4DA9162DF}" sibTransId="{43E24186-499B-470B-BB86-9BEE72219931}"/>
    <dgm:cxn modelId="{99EEB924-4507-4A3A-8755-F43335C6AA8A}" type="presOf" srcId="{C6BB4136-00F4-4E3C-B86D-F30FDFC6FC4F}" destId="{AB1B110F-0AF3-44FA-86B3-5943736B2354}" srcOrd="0" destOrd="0" presId="urn:microsoft.com/office/officeart/2005/8/layout/list1"/>
    <dgm:cxn modelId="{367C3825-B0A5-445F-82AE-4BF5B26A7826}" type="presOf" srcId="{C6BB4136-00F4-4E3C-B86D-F30FDFC6FC4F}" destId="{BDC85C0A-D31F-4594-ACB5-2E43DD62A08E}" srcOrd="1" destOrd="0" presId="urn:microsoft.com/office/officeart/2005/8/layout/list1"/>
    <dgm:cxn modelId="{05F88729-AB88-46D6-BC8A-65D58C1F46F2}" type="presOf" srcId="{91DEEDF0-0C36-4023-9FC7-CEACEEC242C0}" destId="{1E55F2A2-921B-431B-9B9D-931399013C64}" srcOrd="0" destOrd="0" presId="urn:microsoft.com/office/officeart/2005/8/layout/list1"/>
    <dgm:cxn modelId="{C59A8F2E-45F7-41F8-A7FA-F4021F6AACD3}" srcId="{91DEEDF0-0C36-4023-9FC7-CEACEEC242C0}" destId="{68890B0C-7DF7-4741-A39D-21D1E74FE406}" srcOrd="1" destOrd="0" parTransId="{D2A21C63-C4DB-4E0F-9B4C-B562AB29ED6A}" sibTransId="{B567F047-2367-404D-86F7-F95990320BCE}"/>
    <dgm:cxn modelId="{C939CD32-0BA3-460E-AE4D-A4CB9595B6A8}" type="presOf" srcId="{13F6EDE5-6B3D-4DF9-8B73-BD295085856A}" destId="{F7E2AAD0-88A1-48E3-83C5-82D22ABCF4E5}" srcOrd="0" destOrd="0" presId="urn:microsoft.com/office/officeart/2005/8/layout/list1"/>
    <dgm:cxn modelId="{BDB8113B-3966-492D-8D55-024CB9876FA7}" srcId="{91DEEDF0-0C36-4023-9FC7-CEACEEC242C0}" destId="{A6BAC5A2-63CC-4B4B-B345-603B242204B6}" srcOrd="3" destOrd="0" parTransId="{0DB34239-45DE-420D-842C-F11349CA4863}" sibTransId="{021D36D3-4103-4FE8-B7D6-3F6EFFB0D3A6}"/>
    <dgm:cxn modelId="{9FB83C52-E861-4250-A46D-487C9BBD7E2A}" type="presOf" srcId="{A6BAC5A2-63CC-4B4B-B345-603B242204B6}" destId="{706693E3-A23B-4F20-B231-1AF4CF48C0D4}" srcOrd="1" destOrd="0" presId="urn:microsoft.com/office/officeart/2005/8/layout/list1"/>
    <dgm:cxn modelId="{5271028B-7089-4FCC-B331-DE21B06E9A6D}" type="presOf" srcId="{13F6EDE5-6B3D-4DF9-8B73-BD295085856A}" destId="{0F853171-D0D8-46B9-8429-48480621ECC0}" srcOrd="1" destOrd="0" presId="urn:microsoft.com/office/officeart/2005/8/layout/list1"/>
    <dgm:cxn modelId="{3AADE197-FA92-4404-8A2B-9B331B3502B5}" type="presOf" srcId="{68890B0C-7DF7-4741-A39D-21D1E74FE406}" destId="{E3B1F0B0-773D-4088-B3E4-81055D2282CA}" srcOrd="0" destOrd="0" presId="urn:microsoft.com/office/officeart/2005/8/layout/list1"/>
    <dgm:cxn modelId="{994A1C9F-C7F1-49EE-B208-5A965E6345B3}" srcId="{91DEEDF0-0C36-4023-9FC7-CEACEEC242C0}" destId="{C6BB4136-00F4-4E3C-B86D-F30FDFC6FC4F}" srcOrd="2" destOrd="0" parTransId="{BBFD6426-9450-42E1-9403-5BD8BDF6C309}" sibTransId="{4CC10C5A-C108-4FBB-8B90-616A14895C95}"/>
    <dgm:cxn modelId="{A02319B2-1EE3-4FF4-994E-7C7E4112E6B8}" type="presOf" srcId="{68890B0C-7DF7-4741-A39D-21D1E74FE406}" destId="{C4F538D6-012A-4D9A-9318-71F7C159AF35}" srcOrd="1" destOrd="0" presId="urn:microsoft.com/office/officeart/2005/8/layout/list1"/>
    <dgm:cxn modelId="{6B40FDCB-216C-46E4-88B8-4B9616A9AE4D}" type="presOf" srcId="{A6BAC5A2-63CC-4B4B-B345-603B242204B6}" destId="{547D8D2F-5760-4C7F-984E-0166E83AB302}" srcOrd="0" destOrd="0" presId="urn:microsoft.com/office/officeart/2005/8/layout/list1"/>
    <dgm:cxn modelId="{A6392FD8-BC69-4AE4-A1E1-7159995036ED}" srcId="{91DEEDF0-0C36-4023-9FC7-CEACEEC242C0}" destId="{13F6EDE5-6B3D-4DF9-8B73-BD295085856A}" srcOrd="4" destOrd="0" parTransId="{9FA58D3B-E658-48C6-98C7-ACC8B1B3575F}" sibTransId="{AC46DA7D-B2A3-42CE-8E4F-6932967BB842}"/>
    <dgm:cxn modelId="{FABF19EB-0266-4A08-AF56-C44DAFA5A913}" type="presOf" srcId="{0CF2E268-4CB0-44B0-819D-CBA77A2685A7}" destId="{BC3B07FC-194C-4412-9587-841DA0B26E13}" srcOrd="1" destOrd="0" presId="urn:microsoft.com/office/officeart/2005/8/layout/list1"/>
    <dgm:cxn modelId="{18C3743C-7AEF-42E8-8AFC-EFDCE19E641A}" type="presParOf" srcId="{1E55F2A2-921B-431B-9B9D-931399013C64}" destId="{BD8013CB-8F20-4BCB-B858-3D6E3714B42C}" srcOrd="0" destOrd="0" presId="urn:microsoft.com/office/officeart/2005/8/layout/list1"/>
    <dgm:cxn modelId="{F181D08B-276B-48F4-AB19-6FDE732E5E54}" type="presParOf" srcId="{BD8013CB-8F20-4BCB-B858-3D6E3714B42C}" destId="{423B1709-6583-4B54-8C47-8AFE1953284C}" srcOrd="0" destOrd="0" presId="urn:microsoft.com/office/officeart/2005/8/layout/list1"/>
    <dgm:cxn modelId="{9251B855-FD6D-4AA4-84F5-611B5B5D883B}" type="presParOf" srcId="{BD8013CB-8F20-4BCB-B858-3D6E3714B42C}" destId="{BC3B07FC-194C-4412-9587-841DA0B26E13}" srcOrd="1" destOrd="0" presId="urn:microsoft.com/office/officeart/2005/8/layout/list1"/>
    <dgm:cxn modelId="{D5147F7E-C697-4593-BF52-61BD04AAD640}" type="presParOf" srcId="{1E55F2A2-921B-431B-9B9D-931399013C64}" destId="{4A25C3F1-4122-4417-A267-37CAA2EB135B}" srcOrd="1" destOrd="0" presId="urn:microsoft.com/office/officeart/2005/8/layout/list1"/>
    <dgm:cxn modelId="{F8845093-5631-4982-96F9-953F7A2B52F8}" type="presParOf" srcId="{1E55F2A2-921B-431B-9B9D-931399013C64}" destId="{FCB1804A-ABDB-47D7-9192-57E5E401AC28}" srcOrd="2" destOrd="0" presId="urn:microsoft.com/office/officeart/2005/8/layout/list1"/>
    <dgm:cxn modelId="{4AA06DD8-C453-4B72-BC84-7A6A129E3140}" type="presParOf" srcId="{1E55F2A2-921B-431B-9B9D-931399013C64}" destId="{4DD67C9E-DBB7-4930-9C42-09CC58AD07E3}" srcOrd="3" destOrd="0" presId="urn:microsoft.com/office/officeart/2005/8/layout/list1"/>
    <dgm:cxn modelId="{933014F6-3AA4-4E76-BACB-59A97439051A}" type="presParOf" srcId="{1E55F2A2-921B-431B-9B9D-931399013C64}" destId="{D9E0BEB3-3D8D-4019-9165-7482EA06AA1D}" srcOrd="4" destOrd="0" presId="urn:microsoft.com/office/officeart/2005/8/layout/list1"/>
    <dgm:cxn modelId="{0281CA4C-FFF9-4816-A500-244C87C184C1}" type="presParOf" srcId="{D9E0BEB3-3D8D-4019-9165-7482EA06AA1D}" destId="{E3B1F0B0-773D-4088-B3E4-81055D2282CA}" srcOrd="0" destOrd="0" presId="urn:microsoft.com/office/officeart/2005/8/layout/list1"/>
    <dgm:cxn modelId="{731FDC26-05B0-485C-937F-565A11425461}" type="presParOf" srcId="{D9E0BEB3-3D8D-4019-9165-7482EA06AA1D}" destId="{C4F538D6-012A-4D9A-9318-71F7C159AF35}" srcOrd="1" destOrd="0" presId="urn:microsoft.com/office/officeart/2005/8/layout/list1"/>
    <dgm:cxn modelId="{C12334C9-A7C0-4605-A17C-4928290C525D}" type="presParOf" srcId="{1E55F2A2-921B-431B-9B9D-931399013C64}" destId="{46F9E131-0610-4DDB-B5E6-5C3E155CBB75}" srcOrd="5" destOrd="0" presId="urn:microsoft.com/office/officeart/2005/8/layout/list1"/>
    <dgm:cxn modelId="{DA75AE56-89FB-462C-8E76-47EBF7FEFA66}" type="presParOf" srcId="{1E55F2A2-921B-431B-9B9D-931399013C64}" destId="{853DD08B-316F-48B6-8AA9-C8C2878833CB}" srcOrd="6" destOrd="0" presId="urn:microsoft.com/office/officeart/2005/8/layout/list1"/>
    <dgm:cxn modelId="{AD8A9278-FA31-46C7-B752-93102C7DCC9D}" type="presParOf" srcId="{1E55F2A2-921B-431B-9B9D-931399013C64}" destId="{3BDC3016-DDD5-4CBA-9426-432FA4288AC4}" srcOrd="7" destOrd="0" presId="urn:microsoft.com/office/officeart/2005/8/layout/list1"/>
    <dgm:cxn modelId="{571FEE90-FB65-4C3A-9575-A21DF47DE4BE}" type="presParOf" srcId="{1E55F2A2-921B-431B-9B9D-931399013C64}" destId="{863B719A-18AD-49AB-9A75-49775BDEE413}" srcOrd="8" destOrd="0" presId="urn:microsoft.com/office/officeart/2005/8/layout/list1"/>
    <dgm:cxn modelId="{FC16567E-56D2-4D35-AA1E-E663BFC602A7}" type="presParOf" srcId="{863B719A-18AD-49AB-9A75-49775BDEE413}" destId="{AB1B110F-0AF3-44FA-86B3-5943736B2354}" srcOrd="0" destOrd="0" presId="urn:microsoft.com/office/officeart/2005/8/layout/list1"/>
    <dgm:cxn modelId="{00B15D40-E546-4F90-8D9A-05EC47226D72}" type="presParOf" srcId="{863B719A-18AD-49AB-9A75-49775BDEE413}" destId="{BDC85C0A-D31F-4594-ACB5-2E43DD62A08E}" srcOrd="1" destOrd="0" presId="urn:microsoft.com/office/officeart/2005/8/layout/list1"/>
    <dgm:cxn modelId="{C3FADC3B-EC27-4294-8005-FE4C985DFEBF}" type="presParOf" srcId="{1E55F2A2-921B-431B-9B9D-931399013C64}" destId="{89D38EFB-A635-427F-92B6-38B64D8D084B}" srcOrd="9" destOrd="0" presId="urn:microsoft.com/office/officeart/2005/8/layout/list1"/>
    <dgm:cxn modelId="{4FCFD806-2D8E-4833-AA31-D2E22D3CE726}" type="presParOf" srcId="{1E55F2A2-921B-431B-9B9D-931399013C64}" destId="{7BF918D6-A48B-4017-8993-1A364E979D92}" srcOrd="10" destOrd="0" presId="urn:microsoft.com/office/officeart/2005/8/layout/list1"/>
    <dgm:cxn modelId="{5346DC06-3466-49C8-BDFE-ECDF7517BDB7}" type="presParOf" srcId="{1E55F2A2-921B-431B-9B9D-931399013C64}" destId="{A5ECEE8A-28E1-4CDE-A2EB-09ECB37891A3}" srcOrd="11" destOrd="0" presId="urn:microsoft.com/office/officeart/2005/8/layout/list1"/>
    <dgm:cxn modelId="{6C53155E-FAC4-443B-8133-4EF720D35C08}" type="presParOf" srcId="{1E55F2A2-921B-431B-9B9D-931399013C64}" destId="{32EEC9CE-11D7-4368-82AA-AC44964B32A3}" srcOrd="12" destOrd="0" presId="urn:microsoft.com/office/officeart/2005/8/layout/list1"/>
    <dgm:cxn modelId="{5FE014A4-7C3A-4510-BB99-2321ACA9A772}" type="presParOf" srcId="{32EEC9CE-11D7-4368-82AA-AC44964B32A3}" destId="{547D8D2F-5760-4C7F-984E-0166E83AB302}" srcOrd="0" destOrd="0" presId="urn:microsoft.com/office/officeart/2005/8/layout/list1"/>
    <dgm:cxn modelId="{8639C0CC-6DB1-4CB6-9391-8AFA711789C5}" type="presParOf" srcId="{32EEC9CE-11D7-4368-82AA-AC44964B32A3}" destId="{706693E3-A23B-4F20-B231-1AF4CF48C0D4}" srcOrd="1" destOrd="0" presId="urn:microsoft.com/office/officeart/2005/8/layout/list1"/>
    <dgm:cxn modelId="{D944A8E6-A8A9-425B-95BB-737336F40F12}" type="presParOf" srcId="{1E55F2A2-921B-431B-9B9D-931399013C64}" destId="{FD3FB2C4-688E-4245-ADA6-9814E8F1C7A9}" srcOrd="13" destOrd="0" presId="urn:microsoft.com/office/officeart/2005/8/layout/list1"/>
    <dgm:cxn modelId="{1D4FD48F-E36B-4FA9-B75B-90CFFFED719A}" type="presParOf" srcId="{1E55F2A2-921B-431B-9B9D-931399013C64}" destId="{F00AA9F7-910D-48B5-9ABB-378CBA81E046}" srcOrd="14" destOrd="0" presId="urn:microsoft.com/office/officeart/2005/8/layout/list1"/>
    <dgm:cxn modelId="{E5FD7F88-EE90-4565-9839-8FEBD6FBA641}" type="presParOf" srcId="{1E55F2A2-921B-431B-9B9D-931399013C64}" destId="{17551C2D-72FF-4925-8917-AE9AC97BA1BF}" srcOrd="15" destOrd="0" presId="urn:microsoft.com/office/officeart/2005/8/layout/list1"/>
    <dgm:cxn modelId="{42076F45-8F3C-4F79-9D22-E3775276A62B}" type="presParOf" srcId="{1E55F2A2-921B-431B-9B9D-931399013C64}" destId="{818A6573-DD1E-4B77-BEDA-482A8DE33C6A}" srcOrd="16" destOrd="0" presId="urn:microsoft.com/office/officeart/2005/8/layout/list1"/>
    <dgm:cxn modelId="{D77F45D3-9181-4BD9-B096-09CA0423D99F}" type="presParOf" srcId="{818A6573-DD1E-4B77-BEDA-482A8DE33C6A}" destId="{F7E2AAD0-88A1-48E3-83C5-82D22ABCF4E5}" srcOrd="0" destOrd="0" presId="urn:microsoft.com/office/officeart/2005/8/layout/list1"/>
    <dgm:cxn modelId="{091789DE-E8FA-4EAA-8CE7-33D746A3691F}" type="presParOf" srcId="{818A6573-DD1E-4B77-BEDA-482A8DE33C6A}" destId="{0F853171-D0D8-46B9-8429-48480621ECC0}" srcOrd="1" destOrd="0" presId="urn:microsoft.com/office/officeart/2005/8/layout/list1"/>
    <dgm:cxn modelId="{456A76F5-0F6C-4927-856B-0DF5ED983A4F}" type="presParOf" srcId="{1E55F2A2-921B-431B-9B9D-931399013C64}" destId="{FDAF08E9-C2C1-49D8-9644-5DC4118AFBCD}" srcOrd="17" destOrd="0" presId="urn:microsoft.com/office/officeart/2005/8/layout/list1"/>
    <dgm:cxn modelId="{8CE87980-395D-4145-8A64-8F83109C1F18}" type="presParOf" srcId="{1E55F2A2-921B-431B-9B9D-931399013C64}" destId="{5201265D-2AEB-4279-B2A7-8B69FFB494E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646651-3D78-4918-99B6-69747AB94FD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DB0B0A9-BC6F-44AC-8382-7FD3507CF26D}">
      <dgm:prSet/>
      <dgm:spPr/>
      <dgm:t>
        <a:bodyPr/>
        <a:lstStyle/>
        <a:p>
          <a:pPr>
            <a:defRPr cap="all"/>
          </a:pPr>
          <a:r>
            <a:rPr lang="pt-PT"/>
            <a:t>User Friendly</a:t>
          </a:r>
          <a:endParaRPr lang="en-US"/>
        </a:p>
      </dgm:t>
    </dgm:pt>
    <dgm:pt modelId="{7784FC03-738B-47B8-BAB4-4F5F4AB9AE3D}" type="parTrans" cxnId="{0C808489-038A-48B5-8683-B8FF301D546B}">
      <dgm:prSet/>
      <dgm:spPr/>
      <dgm:t>
        <a:bodyPr/>
        <a:lstStyle/>
        <a:p>
          <a:endParaRPr lang="en-US"/>
        </a:p>
      </dgm:t>
    </dgm:pt>
    <dgm:pt modelId="{EBF5BA01-F181-425E-AEC7-68C142832882}" type="sibTrans" cxnId="{0C808489-038A-48B5-8683-B8FF301D546B}">
      <dgm:prSet/>
      <dgm:spPr/>
      <dgm:t>
        <a:bodyPr/>
        <a:lstStyle/>
        <a:p>
          <a:endParaRPr lang="en-US"/>
        </a:p>
      </dgm:t>
    </dgm:pt>
    <dgm:pt modelId="{6365356C-85DF-493F-A593-E1CE531300FD}">
      <dgm:prSet/>
      <dgm:spPr/>
      <dgm:t>
        <a:bodyPr/>
        <a:lstStyle/>
        <a:p>
          <a:pPr>
            <a:defRPr cap="all"/>
          </a:pPr>
          <a:r>
            <a:rPr lang="pt-PT"/>
            <a:t>Cloud-based</a:t>
          </a:r>
          <a:endParaRPr lang="en-US"/>
        </a:p>
      </dgm:t>
    </dgm:pt>
    <dgm:pt modelId="{D2498D5B-D349-408B-9E22-C2E73A7EE416}" type="parTrans" cxnId="{B84290C7-708A-47DB-A504-FA924372DCD0}">
      <dgm:prSet/>
      <dgm:spPr/>
      <dgm:t>
        <a:bodyPr/>
        <a:lstStyle/>
        <a:p>
          <a:endParaRPr lang="en-US"/>
        </a:p>
      </dgm:t>
    </dgm:pt>
    <dgm:pt modelId="{BD0F3AEF-52F1-4AEA-AF8F-AB5AA28F8D1F}" type="sibTrans" cxnId="{B84290C7-708A-47DB-A504-FA924372DCD0}">
      <dgm:prSet/>
      <dgm:spPr/>
      <dgm:t>
        <a:bodyPr/>
        <a:lstStyle/>
        <a:p>
          <a:endParaRPr lang="en-US"/>
        </a:p>
      </dgm:t>
    </dgm:pt>
    <dgm:pt modelId="{022D7577-0CA0-4DB3-9D16-A2A527CF7610}">
      <dgm:prSet/>
      <dgm:spPr/>
      <dgm:t>
        <a:bodyPr/>
        <a:lstStyle/>
        <a:p>
          <a:pPr>
            <a:defRPr cap="all"/>
          </a:pPr>
          <a:r>
            <a:rPr lang="pt-PT"/>
            <a:t>Segura</a:t>
          </a:r>
          <a:endParaRPr lang="en-US"/>
        </a:p>
      </dgm:t>
    </dgm:pt>
    <dgm:pt modelId="{13C829FC-5593-4030-A2D0-C07197273561}" type="parTrans" cxnId="{3E30A214-F58E-43F9-AC17-3F4F5737ACEA}">
      <dgm:prSet/>
      <dgm:spPr/>
      <dgm:t>
        <a:bodyPr/>
        <a:lstStyle/>
        <a:p>
          <a:endParaRPr lang="en-US"/>
        </a:p>
      </dgm:t>
    </dgm:pt>
    <dgm:pt modelId="{7480AE3C-2E21-4CB1-A7BF-B6437FF24433}" type="sibTrans" cxnId="{3E30A214-F58E-43F9-AC17-3F4F5737ACEA}">
      <dgm:prSet/>
      <dgm:spPr/>
      <dgm:t>
        <a:bodyPr/>
        <a:lstStyle/>
        <a:p>
          <a:endParaRPr lang="en-US"/>
        </a:p>
      </dgm:t>
    </dgm:pt>
    <dgm:pt modelId="{53A2317E-9C04-4F95-91E2-86AFA7C2F75B}" type="pres">
      <dgm:prSet presAssocID="{1C646651-3D78-4918-99B6-69747AB94FD7}" presName="root" presStyleCnt="0">
        <dgm:presLayoutVars>
          <dgm:dir/>
          <dgm:resizeHandles val="exact"/>
        </dgm:presLayoutVars>
      </dgm:prSet>
      <dgm:spPr/>
    </dgm:pt>
    <dgm:pt modelId="{9594A269-6695-4588-9CCE-662496C69536}" type="pres">
      <dgm:prSet presAssocID="{4DB0B0A9-BC6F-44AC-8382-7FD3507CF26D}" presName="compNode" presStyleCnt="0"/>
      <dgm:spPr/>
    </dgm:pt>
    <dgm:pt modelId="{46083E4F-93C5-414D-B953-36E1E8209640}" type="pres">
      <dgm:prSet presAssocID="{4DB0B0A9-BC6F-44AC-8382-7FD3507CF26D}" presName="iconBgRect" presStyleLbl="bgShp" presStyleIdx="0" presStyleCnt="3"/>
      <dgm:spPr/>
    </dgm:pt>
    <dgm:pt modelId="{ED6BDB57-F121-4A39-9225-10F59C088785}" type="pres">
      <dgm:prSet presAssocID="{4DB0B0A9-BC6F-44AC-8382-7FD3507CF2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7569E45-8495-40DC-B98D-4049AA590C68}" type="pres">
      <dgm:prSet presAssocID="{4DB0B0A9-BC6F-44AC-8382-7FD3507CF26D}" presName="spaceRect" presStyleCnt="0"/>
      <dgm:spPr/>
    </dgm:pt>
    <dgm:pt modelId="{077E08BF-36FA-4422-9CB5-BEE78E54CD36}" type="pres">
      <dgm:prSet presAssocID="{4DB0B0A9-BC6F-44AC-8382-7FD3507CF26D}" presName="textRect" presStyleLbl="revTx" presStyleIdx="0" presStyleCnt="3">
        <dgm:presLayoutVars>
          <dgm:chMax val="1"/>
          <dgm:chPref val="1"/>
        </dgm:presLayoutVars>
      </dgm:prSet>
      <dgm:spPr/>
    </dgm:pt>
    <dgm:pt modelId="{EDD4230C-959E-43DA-971A-A2D581579B5D}" type="pres">
      <dgm:prSet presAssocID="{EBF5BA01-F181-425E-AEC7-68C142832882}" presName="sibTrans" presStyleCnt="0"/>
      <dgm:spPr/>
    </dgm:pt>
    <dgm:pt modelId="{1AE61ED9-768A-4FE8-9E18-0C3101855A4E}" type="pres">
      <dgm:prSet presAssocID="{6365356C-85DF-493F-A593-E1CE531300FD}" presName="compNode" presStyleCnt="0"/>
      <dgm:spPr/>
    </dgm:pt>
    <dgm:pt modelId="{35E76A4B-E59B-4951-B57C-D6F56B95E31F}" type="pres">
      <dgm:prSet presAssocID="{6365356C-85DF-493F-A593-E1CE531300FD}" presName="iconBgRect" presStyleLbl="bgShp" presStyleIdx="1" presStyleCnt="3"/>
      <dgm:spPr/>
    </dgm:pt>
    <dgm:pt modelId="{075243D7-00F0-4AFF-8331-2B7083601C93}" type="pres">
      <dgm:prSet presAssocID="{6365356C-85DF-493F-A593-E1CE531300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090EA19-8332-43F9-94F0-A82D18C1FCA0}" type="pres">
      <dgm:prSet presAssocID="{6365356C-85DF-493F-A593-E1CE531300FD}" presName="spaceRect" presStyleCnt="0"/>
      <dgm:spPr/>
    </dgm:pt>
    <dgm:pt modelId="{68525A18-A4E3-4157-90C0-3138826FF28D}" type="pres">
      <dgm:prSet presAssocID="{6365356C-85DF-493F-A593-E1CE531300FD}" presName="textRect" presStyleLbl="revTx" presStyleIdx="1" presStyleCnt="3">
        <dgm:presLayoutVars>
          <dgm:chMax val="1"/>
          <dgm:chPref val="1"/>
        </dgm:presLayoutVars>
      </dgm:prSet>
      <dgm:spPr/>
    </dgm:pt>
    <dgm:pt modelId="{C829F76B-C508-40E9-96FB-16A1910296C5}" type="pres">
      <dgm:prSet presAssocID="{BD0F3AEF-52F1-4AEA-AF8F-AB5AA28F8D1F}" presName="sibTrans" presStyleCnt="0"/>
      <dgm:spPr/>
    </dgm:pt>
    <dgm:pt modelId="{A1773253-FB16-49CB-B4C2-D2F175362FA6}" type="pres">
      <dgm:prSet presAssocID="{022D7577-0CA0-4DB3-9D16-A2A527CF7610}" presName="compNode" presStyleCnt="0"/>
      <dgm:spPr/>
    </dgm:pt>
    <dgm:pt modelId="{D9D54C49-6FB9-49F9-BEFD-82FA28A1A0EB}" type="pres">
      <dgm:prSet presAssocID="{022D7577-0CA0-4DB3-9D16-A2A527CF7610}" presName="iconBgRect" presStyleLbl="bgShp" presStyleIdx="2" presStyleCnt="3"/>
      <dgm:spPr/>
    </dgm:pt>
    <dgm:pt modelId="{95A0E944-8F1D-4D40-8B76-5A69BE9098A4}" type="pres">
      <dgm:prSet presAssocID="{022D7577-0CA0-4DB3-9D16-A2A527CF76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52DD453-4C7A-4033-8C1B-F68EEA66E613}" type="pres">
      <dgm:prSet presAssocID="{022D7577-0CA0-4DB3-9D16-A2A527CF7610}" presName="spaceRect" presStyleCnt="0"/>
      <dgm:spPr/>
    </dgm:pt>
    <dgm:pt modelId="{201B1B71-176B-4790-A471-C9404141B143}" type="pres">
      <dgm:prSet presAssocID="{022D7577-0CA0-4DB3-9D16-A2A527CF761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E30A214-F58E-43F9-AC17-3F4F5737ACEA}" srcId="{1C646651-3D78-4918-99B6-69747AB94FD7}" destId="{022D7577-0CA0-4DB3-9D16-A2A527CF7610}" srcOrd="2" destOrd="0" parTransId="{13C829FC-5593-4030-A2D0-C07197273561}" sibTransId="{7480AE3C-2E21-4CB1-A7BF-B6437FF24433}"/>
    <dgm:cxn modelId="{3035CA60-0343-4892-887A-02AC8D83DE0F}" type="presOf" srcId="{4DB0B0A9-BC6F-44AC-8382-7FD3507CF26D}" destId="{077E08BF-36FA-4422-9CB5-BEE78E54CD36}" srcOrd="0" destOrd="0" presId="urn:microsoft.com/office/officeart/2018/5/layout/IconCircleLabelList"/>
    <dgm:cxn modelId="{3E034E6A-11BD-48EA-BC7A-D05F47EDEB0C}" type="presOf" srcId="{1C646651-3D78-4918-99B6-69747AB94FD7}" destId="{53A2317E-9C04-4F95-91E2-86AFA7C2F75B}" srcOrd="0" destOrd="0" presId="urn:microsoft.com/office/officeart/2018/5/layout/IconCircleLabelList"/>
    <dgm:cxn modelId="{0C808489-038A-48B5-8683-B8FF301D546B}" srcId="{1C646651-3D78-4918-99B6-69747AB94FD7}" destId="{4DB0B0A9-BC6F-44AC-8382-7FD3507CF26D}" srcOrd="0" destOrd="0" parTransId="{7784FC03-738B-47B8-BAB4-4F5F4AB9AE3D}" sibTransId="{EBF5BA01-F181-425E-AEC7-68C142832882}"/>
    <dgm:cxn modelId="{3F795FAC-FDDC-4FEE-87CA-4B711D76C5A8}" type="presOf" srcId="{022D7577-0CA0-4DB3-9D16-A2A527CF7610}" destId="{201B1B71-176B-4790-A471-C9404141B143}" srcOrd="0" destOrd="0" presId="urn:microsoft.com/office/officeart/2018/5/layout/IconCircleLabelList"/>
    <dgm:cxn modelId="{B84290C7-708A-47DB-A504-FA924372DCD0}" srcId="{1C646651-3D78-4918-99B6-69747AB94FD7}" destId="{6365356C-85DF-493F-A593-E1CE531300FD}" srcOrd="1" destOrd="0" parTransId="{D2498D5B-D349-408B-9E22-C2E73A7EE416}" sibTransId="{BD0F3AEF-52F1-4AEA-AF8F-AB5AA28F8D1F}"/>
    <dgm:cxn modelId="{CFB279FB-DF80-4934-B25A-0ED92293F6E8}" type="presOf" srcId="{6365356C-85DF-493F-A593-E1CE531300FD}" destId="{68525A18-A4E3-4157-90C0-3138826FF28D}" srcOrd="0" destOrd="0" presId="urn:microsoft.com/office/officeart/2018/5/layout/IconCircleLabelList"/>
    <dgm:cxn modelId="{0D52044D-6C2B-4F08-8733-B1BF9FB795AD}" type="presParOf" srcId="{53A2317E-9C04-4F95-91E2-86AFA7C2F75B}" destId="{9594A269-6695-4588-9CCE-662496C69536}" srcOrd="0" destOrd="0" presId="urn:microsoft.com/office/officeart/2018/5/layout/IconCircleLabelList"/>
    <dgm:cxn modelId="{164F9495-C0AF-4CAC-95E2-58D3E806EABA}" type="presParOf" srcId="{9594A269-6695-4588-9CCE-662496C69536}" destId="{46083E4F-93C5-414D-B953-36E1E8209640}" srcOrd="0" destOrd="0" presId="urn:microsoft.com/office/officeart/2018/5/layout/IconCircleLabelList"/>
    <dgm:cxn modelId="{3F1E4965-5D5B-4C5D-A9F7-8E234FDF74EA}" type="presParOf" srcId="{9594A269-6695-4588-9CCE-662496C69536}" destId="{ED6BDB57-F121-4A39-9225-10F59C088785}" srcOrd="1" destOrd="0" presId="urn:microsoft.com/office/officeart/2018/5/layout/IconCircleLabelList"/>
    <dgm:cxn modelId="{20F8B8D9-1D0B-4E73-843A-88F2112763FE}" type="presParOf" srcId="{9594A269-6695-4588-9CCE-662496C69536}" destId="{97569E45-8495-40DC-B98D-4049AA590C68}" srcOrd="2" destOrd="0" presId="urn:microsoft.com/office/officeart/2018/5/layout/IconCircleLabelList"/>
    <dgm:cxn modelId="{972277DF-B282-459D-81DA-A2E04D51EE9D}" type="presParOf" srcId="{9594A269-6695-4588-9CCE-662496C69536}" destId="{077E08BF-36FA-4422-9CB5-BEE78E54CD36}" srcOrd="3" destOrd="0" presId="urn:microsoft.com/office/officeart/2018/5/layout/IconCircleLabelList"/>
    <dgm:cxn modelId="{19F6930E-5DC6-4F70-8AAE-7B01CEB9B517}" type="presParOf" srcId="{53A2317E-9C04-4F95-91E2-86AFA7C2F75B}" destId="{EDD4230C-959E-43DA-971A-A2D581579B5D}" srcOrd="1" destOrd="0" presId="urn:microsoft.com/office/officeart/2018/5/layout/IconCircleLabelList"/>
    <dgm:cxn modelId="{79F4BEBA-2123-48BE-A6AA-FA112EE3C948}" type="presParOf" srcId="{53A2317E-9C04-4F95-91E2-86AFA7C2F75B}" destId="{1AE61ED9-768A-4FE8-9E18-0C3101855A4E}" srcOrd="2" destOrd="0" presId="urn:microsoft.com/office/officeart/2018/5/layout/IconCircleLabelList"/>
    <dgm:cxn modelId="{E80B45BB-DD8A-4DE5-8B42-05AC6B397BD3}" type="presParOf" srcId="{1AE61ED9-768A-4FE8-9E18-0C3101855A4E}" destId="{35E76A4B-E59B-4951-B57C-D6F56B95E31F}" srcOrd="0" destOrd="0" presId="urn:microsoft.com/office/officeart/2018/5/layout/IconCircleLabelList"/>
    <dgm:cxn modelId="{9D0E6F19-3128-4D31-9DA9-990752517827}" type="presParOf" srcId="{1AE61ED9-768A-4FE8-9E18-0C3101855A4E}" destId="{075243D7-00F0-4AFF-8331-2B7083601C93}" srcOrd="1" destOrd="0" presId="urn:microsoft.com/office/officeart/2018/5/layout/IconCircleLabelList"/>
    <dgm:cxn modelId="{356D7B7A-22FC-4719-A232-8E98EFE06BAC}" type="presParOf" srcId="{1AE61ED9-768A-4FE8-9E18-0C3101855A4E}" destId="{A090EA19-8332-43F9-94F0-A82D18C1FCA0}" srcOrd="2" destOrd="0" presId="urn:microsoft.com/office/officeart/2018/5/layout/IconCircleLabelList"/>
    <dgm:cxn modelId="{25C86244-102D-4B6F-A91E-2502B4EF6BEF}" type="presParOf" srcId="{1AE61ED9-768A-4FE8-9E18-0C3101855A4E}" destId="{68525A18-A4E3-4157-90C0-3138826FF28D}" srcOrd="3" destOrd="0" presId="urn:microsoft.com/office/officeart/2018/5/layout/IconCircleLabelList"/>
    <dgm:cxn modelId="{A83FCC5E-C1F3-4CB0-BB31-2CF5E44C6348}" type="presParOf" srcId="{53A2317E-9C04-4F95-91E2-86AFA7C2F75B}" destId="{C829F76B-C508-40E9-96FB-16A1910296C5}" srcOrd="3" destOrd="0" presId="urn:microsoft.com/office/officeart/2018/5/layout/IconCircleLabelList"/>
    <dgm:cxn modelId="{5778B904-FD5F-4406-A1C1-5C68E606F989}" type="presParOf" srcId="{53A2317E-9C04-4F95-91E2-86AFA7C2F75B}" destId="{A1773253-FB16-49CB-B4C2-D2F175362FA6}" srcOrd="4" destOrd="0" presId="urn:microsoft.com/office/officeart/2018/5/layout/IconCircleLabelList"/>
    <dgm:cxn modelId="{4E9DAFA7-B1C0-4FFE-8880-645C8C1F609E}" type="presParOf" srcId="{A1773253-FB16-49CB-B4C2-D2F175362FA6}" destId="{D9D54C49-6FB9-49F9-BEFD-82FA28A1A0EB}" srcOrd="0" destOrd="0" presId="urn:microsoft.com/office/officeart/2018/5/layout/IconCircleLabelList"/>
    <dgm:cxn modelId="{DEA49B45-18F7-47F3-AD36-06D72CCB3283}" type="presParOf" srcId="{A1773253-FB16-49CB-B4C2-D2F175362FA6}" destId="{95A0E944-8F1D-4D40-8B76-5A69BE9098A4}" srcOrd="1" destOrd="0" presId="urn:microsoft.com/office/officeart/2018/5/layout/IconCircleLabelList"/>
    <dgm:cxn modelId="{97AB1B3B-DFE5-45C1-B290-9146920FF302}" type="presParOf" srcId="{A1773253-FB16-49CB-B4C2-D2F175362FA6}" destId="{752DD453-4C7A-4033-8C1B-F68EEA66E613}" srcOrd="2" destOrd="0" presId="urn:microsoft.com/office/officeart/2018/5/layout/IconCircleLabelList"/>
    <dgm:cxn modelId="{FF513943-3ECC-4409-A599-ADDD5EF46BD9}" type="presParOf" srcId="{A1773253-FB16-49CB-B4C2-D2F175362FA6}" destId="{201B1B71-176B-4790-A471-C9404141B14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1BD2E3-2F19-4896-8E30-30B0D8AAA5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862894-6E0F-45D5-9542-B8C940BFC2A4}">
      <dgm:prSet/>
      <dgm:spPr/>
      <dgm:t>
        <a:bodyPr/>
        <a:lstStyle/>
        <a:p>
          <a:r>
            <a:rPr lang="pt-PT" dirty="0"/>
            <a:t>Objetivo</a:t>
          </a:r>
          <a:endParaRPr lang="en-US" dirty="0"/>
        </a:p>
      </dgm:t>
    </dgm:pt>
    <dgm:pt modelId="{BD59EA6F-8780-415C-B941-8C0E64E8DE93}" type="parTrans" cxnId="{9F5845F5-398A-4494-A9CC-D7E9F00EFF95}">
      <dgm:prSet/>
      <dgm:spPr/>
      <dgm:t>
        <a:bodyPr/>
        <a:lstStyle/>
        <a:p>
          <a:endParaRPr lang="en-US"/>
        </a:p>
      </dgm:t>
    </dgm:pt>
    <dgm:pt modelId="{C918D0C2-898F-42F5-8555-8BDF5BC5645C}" type="sibTrans" cxnId="{9F5845F5-398A-4494-A9CC-D7E9F00EFF95}">
      <dgm:prSet/>
      <dgm:spPr/>
      <dgm:t>
        <a:bodyPr/>
        <a:lstStyle/>
        <a:p>
          <a:endParaRPr lang="en-US"/>
        </a:p>
      </dgm:t>
    </dgm:pt>
    <dgm:pt modelId="{50F21012-C457-429C-9D36-B4D9BCF65834}">
      <dgm:prSet/>
      <dgm:spPr/>
      <dgm:t>
        <a:bodyPr/>
        <a:lstStyle/>
        <a:p>
          <a:r>
            <a:rPr lang="en-US"/>
            <a:t>Maximum Tolerable Period of Disruption (MTPD)</a:t>
          </a:r>
        </a:p>
      </dgm:t>
    </dgm:pt>
    <dgm:pt modelId="{EF3752EE-27DF-43BE-9F0F-DFE65082FF9F}" type="parTrans" cxnId="{7EE29FFB-E5F7-44E8-B92D-78660F861689}">
      <dgm:prSet/>
      <dgm:spPr/>
      <dgm:t>
        <a:bodyPr/>
        <a:lstStyle/>
        <a:p>
          <a:endParaRPr lang="en-US"/>
        </a:p>
      </dgm:t>
    </dgm:pt>
    <dgm:pt modelId="{10CAAEC6-A769-4AF8-9636-0563B0348B81}" type="sibTrans" cxnId="{7EE29FFB-E5F7-44E8-B92D-78660F861689}">
      <dgm:prSet/>
      <dgm:spPr/>
      <dgm:t>
        <a:bodyPr/>
        <a:lstStyle/>
        <a:p>
          <a:endParaRPr lang="en-US"/>
        </a:p>
      </dgm:t>
    </dgm:pt>
    <dgm:pt modelId="{47213CB2-3899-4113-8378-C8EEE27DB487}">
      <dgm:prSet/>
      <dgm:spPr/>
      <dgm:t>
        <a:bodyPr/>
        <a:lstStyle/>
        <a:p>
          <a:r>
            <a:rPr lang="pt-PT"/>
            <a:t>Business Impact Analysis (BIA)</a:t>
          </a:r>
          <a:endParaRPr lang="en-US"/>
        </a:p>
      </dgm:t>
    </dgm:pt>
    <dgm:pt modelId="{74A48FA7-D677-429D-9A89-69105491E3C7}" type="parTrans" cxnId="{93B30D35-5FDD-4191-A7A5-DBB7E7B38162}">
      <dgm:prSet/>
      <dgm:spPr/>
      <dgm:t>
        <a:bodyPr/>
        <a:lstStyle/>
        <a:p>
          <a:endParaRPr lang="en-US"/>
        </a:p>
      </dgm:t>
    </dgm:pt>
    <dgm:pt modelId="{AB1BAA42-7F78-453A-9BDA-9DDC4B237C98}" type="sibTrans" cxnId="{93B30D35-5FDD-4191-A7A5-DBB7E7B38162}">
      <dgm:prSet/>
      <dgm:spPr/>
      <dgm:t>
        <a:bodyPr/>
        <a:lstStyle/>
        <a:p>
          <a:endParaRPr lang="en-US"/>
        </a:p>
      </dgm:t>
    </dgm:pt>
    <dgm:pt modelId="{1DFD8E23-EA79-4008-9024-D7337E3E85E0}">
      <dgm:prSet/>
      <dgm:spPr/>
      <dgm:t>
        <a:bodyPr/>
        <a:lstStyle/>
        <a:p>
          <a:r>
            <a:rPr lang="pt-PT"/>
            <a:t>Risk Assessment (RA)</a:t>
          </a:r>
          <a:endParaRPr lang="en-US"/>
        </a:p>
      </dgm:t>
    </dgm:pt>
    <dgm:pt modelId="{0228A863-83EC-4385-97C2-6976D657DE1F}" type="parTrans" cxnId="{04A37E43-FA1C-4F19-8BB1-F0C444C1BD48}">
      <dgm:prSet/>
      <dgm:spPr/>
      <dgm:t>
        <a:bodyPr/>
        <a:lstStyle/>
        <a:p>
          <a:endParaRPr lang="en-US"/>
        </a:p>
      </dgm:t>
    </dgm:pt>
    <dgm:pt modelId="{E75BF8D4-CED0-4A1D-80FD-9C3EA293C99A}" type="sibTrans" cxnId="{04A37E43-FA1C-4F19-8BB1-F0C444C1BD48}">
      <dgm:prSet/>
      <dgm:spPr/>
      <dgm:t>
        <a:bodyPr/>
        <a:lstStyle/>
        <a:p>
          <a:endParaRPr lang="en-US"/>
        </a:p>
      </dgm:t>
    </dgm:pt>
    <dgm:pt modelId="{336AEAFE-63BA-492C-9148-B70107411388}">
      <dgm:prSet/>
      <dgm:spPr/>
      <dgm:t>
        <a:bodyPr/>
        <a:lstStyle/>
        <a:p>
          <a:r>
            <a:rPr lang="pt-PT"/>
            <a:t>Fault Avoidance</a:t>
          </a:r>
          <a:endParaRPr lang="en-US"/>
        </a:p>
      </dgm:t>
    </dgm:pt>
    <dgm:pt modelId="{C8A6ECBB-9F4C-4E89-ADFA-4BF1EFADB800}" type="parTrans" cxnId="{1295722E-016B-4C32-AC8B-193DCBBC9964}">
      <dgm:prSet/>
      <dgm:spPr/>
      <dgm:t>
        <a:bodyPr/>
        <a:lstStyle/>
        <a:p>
          <a:endParaRPr lang="en-US"/>
        </a:p>
      </dgm:t>
    </dgm:pt>
    <dgm:pt modelId="{57965A69-4523-498E-B057-BB073DA5761C}" type="sibTrans" cxnId="{1295722E-016B-4C32-AC8B-193DCBBC9964}">
      <dgm:prSet/>
      <dgm:spPr/>
      <dgm:t>
        <a:bodyPr/>
        <a:lstStyle/>
        <a:p>
          <a:endParaRPr lang="en-US"/>
        </a:p>
      </dgm:t>
    </dgm:pt>
    <dgm:pt modelId="{2F2F7CD3-6818-4361-9F0C-78ACAA3111EA}" type="pres">
      <dgm:prSet presAssocID="{501BD2E3-2F19-4896-8E30-30B0D8AAA5AC}" presName="root" presStyleCnt="0">
        <dgm:presLayoutVars>
          <dgm:dir/>
          <dgm:resizeHandles val="exact"/>
        </dgm:presLayoutVars>
      </dgm:prSet>
      <dgm:spPr/>
    </dgm:pt>
    <dgm:pt modelId="{4A37A686-95C5-4210-B54B-A01EAF602EAF}" type="pres">
      <dgm:prSet presAssocID="{21862894-6E0F-45D5-9542-B8C940BFC2A4}" presName="compNode" presStyleCnt="0"/>
      <dgm:spPr/>
    </dgm:pt>
    <dgm:pt modelId="{CC036B3D-344D-47BB-A91F-5683E557994B}" type="pres">
      <dgm:prSet presAssocID="{21862894-6E0F-45D5-9542-B8C940BFC2A4}" presName="bgRect" presStyleLbl="bgShp" presStyleIdx="0" presStyleCnt="5"/>
      <dgm:spPr/>
    </dgm:pt>
    <dgm:pt modelId="{451D1CD0-973B-44E4-9376-62F6A8CD9414}" type="pres">
      <dgm:prSet presAssocID="{21862894-6E0F-45D5-9542-B8C940BFC2A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75C0A61-6FFA-4D76-89BE-A66F6E7F4DA8}" type="pres">
      <dgm:prSet presAssocID="{21862894-6E0F-45D5-9542-B8C940BFC2A4}" presName="spaceRect" presStyleCnt="0"/>
      <dgm:spPr/>
    </dgm:pt>
    <dgm:pt modelId="{B76170C0-EA8D-4BC2-9365-21017328DC06}" type="pres">
      <dgm:prSet presAssocID="{21862894-6E0F-45D5-9542-B8C940BFC2A4}" presName="parTx" presStyleLbl="revTx" presStyleIdx="0" presStyleCnt="5">
        <dgm:presLayoutVars>
          <dgm:chMax val="0"/>
          <dgm:chPref val="0"/>
        </dgm:presLayoutVars>
      </dgm:prSet>
      <dgm:spPr/>
    </dgm:pt>
    <dgm:pt modelId="{5F02289C-F32A-45EF-84A0-C6311CE411F6}" type="pres">
      <dgm:prSet presAssocID="{C918D0C2-898F-42F5-8555-8BDF5BC5645C}" presName="sibTrans" presStyleCnt="0"/>
      <dgm:spPr/>
    </dgm:pt>
    <dgm:pt modelId="{123480ED-61F6-4192-9106-E0EC2BAF21F6}" type="pres">
      <dgm:prSet presAssocID="{50F21012-C457-429C-9D36-B4D9BCF65834}" presName="compNode" presStyleCnt="0"/>
      <dgm:spPr/>
    </dgm:pt>
    <dgm:pt modelId="{13395102-C2D8-4DCF-BBB4-1DD387D1B39A}" type="pres">
      <dgm:prSet presAssocID="{50F21012-C457-429C-9D36-B4D9BCF65834}" presName="bgRect" presStyleLbl="bgShp" presStyleIdx="1" presStyleCnt="5"/>
      <dgm:spPr/>
    </dgm:pt>
    <dgm:pt modelId="{94F189DA-E925-48AF-8F37-E56A22483979}" type="pres">
      <dgm:prSet presAssocID="{50F21012-C457-429C-9D36-B4D9BCF6583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DA8E176A-5D5B-4E6C-92E8-29825A483752}" type="pres">
      <dgm:prSet presAssocID="{50F21012-C457-429C-9D36-B4D9BCF65834}" presName="spaceRect" presStyleCnt="0"/>
      <dgm:spPr/>
    </dgm:pt>
    <dgm:pt modelId="{0D8D6A73-BBC0-4C0F-B036-E873F7A76507}" type="pres">
      <dgm:prSet presAssocID="{50F21012-C457-429C-9D36-B4D9BCF65834}" presName="parTx" presStyleLbl="revTx" presStyleIdx="1" presStyleCnt="5">
        <dgm:presLayoutVars>
          <dgm:chMax val="0"/>
          <dgm:chPref val="0"/>
        </dgm:presLayoutVars>
      </dgm:prSet>
      <dgm:spPr/>
    </dgm:pt>
    <dgm:pt modelId="{3B829555-F67C-4EB3-BB8A-38E4783E9196}" type="pres">
      <dgm:prSet presAssocID="{10CAAEC6-A769-4AF8-9636-0563B0348B81}" presName="sibTrans" presStyleCnt="0"/>
      <dgm:spPr/>
    </dgm:pt>
    <dgm:pt modelId="{2638A1A0-3073-46E1-A536-0131EE642004}" type="pres">
      <dgm:prSet presAssocID="{47213CB2-3899-4113-8378-C8EEE27DB487}" presName="compNode" presStyleCnt="0"/>
      <dgm:spPr/>
    </dgm:pt>
    <dgm:pt modelId="{A5324472-52E9-4EE9-B543-0D479C773FA9}" type="pres">
      <dgm:prSet presAssocID="{47213CB2-3899-4113-8378-C8EEE27DB487}" presName="bgRect" presStyleLbl="bgShp" presStyleIdx="2" presStyleCnt="5"/>
      <dgm:spPr/>
    </dgm:pt>
    <dgm:pt modelId="{5B15915F-BF60-4642-9A2C-B012A700F580}" type="pres">
      <dgm:prSet presAssocID="{47213CB2-3899-4113-8378-C8EEE27DB48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AD25CED-27E8-49FF-A9A6-6EE63AFB7F76}" type="pres">
      <dgm:prSet presAssocID="{47213CB2-3899-4113-8378-C8EEE27DB487}" presName="spaceRect" presStyleCnt="0"/>
      <dgm:spPr/>
    </dgm:pt>
    <dgm:pt modelId="{5FB44C4D-9B7C-4DE8-818A-6D9FBD50F312}" type="pres">
      <dgm:prSet presAssocID="{47213CB2-3899-4113-8378-C8EEE27DB487}" presName="parTx" presStyleLbl="revTx" presStyleIdx="2" presStyleCnt="5">
        <dgm:presLayoutVars>
          <dgm:chMax val="0"/>
          <dgm:chPref val="0"/>
        </dgm:presLayoutVars>
      </dgm:prSet>
      <dgm:spPr/>
    </dgm:pt>
    <dgm:pt modelId="{3C933286-3CFA-42E3-8987-D88F4F25AE87}" type="pres">
      <dgm:prSet presAssocID="{AB1BAA42-7F78-453A-9BDA-9DDC4B237C98}" presName="sibTrans" presStyleCnt="0"/>
      <dgm:spPr/>
    </dgm:pt>
    <dgm:pt modelId="{07E792E6-D790-4F83-81CE-362E16FFD8C0}" type="pres">
      <dgm:prSet presAssocID="{1DFD8E23-EA79-4008-9024-D7337E3E85E0}" presName="compNode" presStyleCnt="0"/>
      <dgm:spPr/>
    </dgm:pt>
    <dgm:pt modelId="{10F75618-C66A-4C23-AC3A-4DFE524CA7B3}" type="pres">
      <dgm:prSet presAssocID="{1DFD8E23-EA79-4008-9024-D7337E3E85E0}" presName="bgRect" presStyleLbl="bgShp" presStyleIdx="3" presStyleCnt="5"/>
      <dgm:spPr/>
    </dgm:pt>
    <dgm:pt modelId="{FA64C241-F69B-4820-81BC-96FE043140BA}" type="pres">
      <dgm:prSet presAssocID="{1DFD8E23-EA79-4008-9024-D7337E3E85E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1CF689E-8492-403A-B198-37406206BE15}" type="pres">
      <dgm:prSet presAssocID="{1DFD8E23-EA79-4008-9024-D7337E3E85E0}" presName="spaceRect" presStyleCnt="0"/>
      <dgm:spPr/>
    </dgm:pt>
    <dgm:pt modelId="{CA21E681-463C-4691-B669-A12E476288F3}" type="pres">
      <dgm:prSet presAssocID="{1DFD8E23-EA79-4008-9024-D7337E3E85E0}" presName="parTx" presStyleLbl="revTx" presStyleIdx="3" presStyleCnt="5">
        <dgm:presLayoutVars>
          <dgm:chMax val="0"/>
          <dgm:chPref val="0"/>
        </dgm:presLayoutVars>
      </dgm:prSet>
      <dgm:spPr/>
    </dgm:pt>
    <dgm:pt modelId="{94675D01-30F8-425F-817F-B5AB2C4255F1}" type="pres">
      <dgm:prSet presAssocID="{E75BF8D4-CED0-4A1D-80FD-9C3EA293C99A}" presName="sibTrans" presStyleCnt="0"/>
      <dgm:spPr/>
    </dgm:pt>
    <dgm:pt modelId="{D332CFAF-34FC-411A-BC5C-E4BFA7202420}" type="pres">
      <dgm:prSet presAssocID="{336AEAFE-63BA-492C-9148-B70107411388}" presName="compNode" presStyleCnt="0"/>
      <dgm:spPr/>
    </dgm:pt>
    <dgm:pt modelId="{01ECD21C-E118-428C-A52B-66B46C17DA7A}" type="pres">
      <dgm:prSet presAssocID="{336AEAFE-63BA-492C-9148-B70107411388}" presName="bgRect" presStyleLbl="bgShp" presStyleIdx="4" presStyleCnt="5"/>
      <dgm:spPr/>
    </dgm:pt>
    <dgm:pt modelId="{DA0F1D6D-E144-4221-AAA4-C3E8F996D4C0}" type="pres">
      <dgm:prSet presAssocID="{336AEAFE-63BA-492C-9148-B7010741138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A886A02D-76F4-4938-A305-54D06E5DFBFE}" type="pres">
      <dgm:prSet presAssocID="{336AEAFE-63BA-492C-9148-B70107411388}" presName="spaceRect" presStyleCnt="0"/>
      <dgm:spPr/>
    </dgm:pt>
    <dgm:pt modelId="{89C1B577-E086-4742-8D0D-094144E8B08F}" type="pres">
      <dgm:prSet presAssocID="{336AEAFE-63BA-492C-9148-B7010741138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CF1A014-27B1-4E4E-A54A-110944851AE5}" type="presOf" srcId="{1DFD8E23-EA79-4008-9024-D7337E3E85E0}" destId="{CA21E681-463C-4691-B669-A12E476288F3}" srcOrd="0" destOrd="0" presId="urn:microsoft.com/office/officeart/2018/2/layout/IconVerticalSolidList"/>
    <dgm:cxn modelId="{1295722E-016B-4C32-AC8B-193DCBBC9964}" srcId="{501BD2E3-2F19-4896-8E30-30B0D8AAA5AC}" destId="{336AEAFE-63BA-492C-9148-B70107411388}" srcOrd="4" destOrd="0" parTransId="{C8A6ECBB-9F4C-4E89-ADFA-4BF1EFADB800}" sibTransId="{57965A69-4523-498E-B057-BB073DA5761C}"/>
    <dgm:cxn modelId="{93B30D35-5FDD-4191-A7A5-DBB7E7B38162}" srcId="{501BD2E3-2F19-4896-8E30-30B0D8AAA5AC}" destId="{47213CB2-3899-4113-8378-C8EEE27DB487}" srcOrd="2" destOrd="0" parTransId="{74A48FA7-D677-429D-9A89-69105491E3C7}" sibTransId="{AB1BAA42-7F78-453A-9BDA-9DDC4B237C98}"/>
    <dgm:cxn modelId="{04A37E43-FA1C-4F19-8BB1-F0C444C1BD48}" srcId="{501BD2E3-2F19-4896-8E30-30B0D8AAA5AC}" destId="{1DFD8E23-EA79-4008-9024-D7337E3E85E0}" srcOrd="3" destOrd="0" parTransId="{0228A863-83EC-4385-97C2-6976D657DE1F}" sibTransId="{E75BF8D4-CED0-4A1D-80FD-9C3EA293C99A}"/>
    <dgm:cxn modelId="{5DA36B6E-5649-469E-B02D-5B03135EF5ED}" type="presOf" srcId="{50F21012-C457-429C-9D36-B4D9BCF65834}" destId="{0D8D6A73-BBC0-4C0F-B036-E873F7A76507}" srcOrd="0" destOrd="0" presId="urn:microsoft.com/office/officeart/2018/2/layout/IconVerticalSolidList"/>
    <dgm:cxn modelId="{84A34C52-9F81-4906-90A0-33B7B7DD2D49}" type="presOf" srcId="{336AEAFE-63BA-492C-9148-B70107411388}" destId="{89C1B577-E086-4742-8D0D-094144E8B08F}" srcOrd="0" destOrd="0" presId="urn:microsoft.com/office/officeart/2018/2/layout/IconVerticalSolidList"/>
    <dgm:cxn modelId="{E60BB053-0024-4A67-9E2D-99F32DA66BE0}" type="presOf" srcId="{21862894-6E0F-45D5-9542-B8C940BFC2A4}" destId="{B76170C0-EA8D-4BC2-9365-21017328DC06}" srcOrd="0" destOrd="0" presId="urn:microsoft.com/office/officeart/2018/2/layout/IconVerticalSolidList"/>
    <dgm:cxn modelId="{C3D03092-49B2-4F35-9952-B856EBFCF3CF}" type="presOf" srcId="{47213CB2-3899-4113-8378-C8EEE27DB487}" destId="{5FB44C4D-9B7C-4DE8-818A-6D9FBD50F312}" srcOrd="0" destOrd="0" presId="urn:microsoft.com/office/officeart/2018/2/layout/IconVerticalSolidList"/>
    <dgm:cxn modelId="{74C403D4-75C9-49E7-B0EE-B3E4C42D501C}" type="presOf" srcId="{501BD2E3-2F19-4896-8E30-30B0D8AAA5AC}" destId="{2F2F7CD3-6818-4361-9F0C-78ACAA3111EA}" srcOrd="0" destOrd="0" presId="urn:microsoft.com/office/officeart/2018/2/layout/IconVerticalSolidList"/>
    <dgm:cxn modelId="{9F5845F5-398A-4494-A9CC-D7E9F00EFF95}" srcId="{501BD2E3-2F19-4896-8E30-30B0D8AAA5AC}" destId="{21862894-6E0F-45D5-9542-B8C940BFC2A4}" srcOrd="0" destOrd="0" parTransId="{BD59EA6F-8780-415C-B941-8C0E64E8DE93}" sibTransId="{C918D0C2-898F-42F5-8555-8BDF5BC5645C}"/>
    <dgm:cxn modelId="{7EE29FFB-E5F7-44E8-B92D-78660F861689}" srcId="{501BD2E3-2F19-4896-8E30-30B0D8AAA5AC}" destId="{50F21012-C457-429C-9D36-B4D9BCF65834}" srcOrd="1" destOrd="0" parTransId="{EF3752EE-27DF-43BE-9F0F-DFE65082FF9F}" sibTransId="{10CAAEC6-A769-4AF8-9636-0563B0348B81}"/>
    <dgm:cxn modelId="{4CCD9A14-F140-42C7-869C-6DE0A0DD9DC3}" type="presParOf" srcId="{2F2F7CD3-6818-4361-9F0C-78ACAA3111EA}" destId="{4A37A686-95C5-4210-B54B-A01EAF602EAF}" srcOrd="0" destOrd="0" presId="urn:microsoft.com/office/officeart/2018/2/layout/IconVerticalSolidList"/>
    <dgm:cxn modelId="{2A7B8F61-D58B-42FC-BDA5-A5D4C25F0290}" type="presParOf" srcId="{4A37A686-95C5-4210-B54B-A01EAF602EAF}" destId="{CC036B3D-344D-47BB-A91F-5683E557994B}" srcOrd="0" destOrd="0" presId="urn:microsoft.com/office/officeart/2018/2/layout/IconVerticalSolidList"/>
    <dgm:cxn modelId="{F3570736-0F5A-4266-9816-8832BCFE70C6}" type="presParOf" srcId="{4A37A686-95C5-4210-B54B-A01EAF602EAF}" destId="{451D1CD0-973B-44E4-9376-62F6A8CD9414}" srcOrd="1" destOrd="0" presId="urn:microsoft.com/office/officeart/2018/2/layout/IconVerticalSolidList"/>
    <dgm:cxn modelId="{8FC489DC-489A-4199-8FE5-D931A253C221}" type="presParOf" srcId="{4A37A686-95C5-4210-B54B-A01EAF602EAF}" destId="{875C0A61-6FFA-4D76-89BE-A66F6E7F4DA8}" srcOrd="2" destOrd="0" presId="urn:microsoft.com/office/officeart/2018/2/layout/IconVerticalSolidList"/>
    <dgm:cxn modelId="{EA6B1A98-B7C7-4527-8772-9B0BE6EEF64E}" type="presParOf" srcId="{4A37A686-95C5-4210-B54B-A01EAF602EAF}" destId="{B76170C0-EA8D-4BC2-9365-21017328DC06}" srcOrd="3" destOrd="0" presId="urn:microsoft.com/office/officeart/2018/2/layout/IconVerticalSolidList"/>
    <dgm:cxn modelId="{AF22B82F-3E71-4DFB-BF0F-E805B67BAE9B}" type="presParOf" srcId="{2F2F7CD3-6818-4361-9F0C-78ACAA3111EA}" destId="{5F02289C-F32A-45EF-84A0-C6311CE411F6}" srcOrd="1" destOrd="0" presId="urn:microsoft.com/office/officeart/2018/2/layout/IconVerticalSolidList"/>
    <dgm:cxn modelId="{0B4D27DE-FE81-4125-A058-6EEE44D0ED0B}" type="presParOf" srcId="{2F2F7CD3-6818-4361-9F0C-78ACAA3111EA}" destId="{123480ED-61F6-4192-9106-E0EC2BAF21F6}" srcOrd="2" destOrd="0" presId="urn:microsoft.com/office/officeart/2018/2/layout/IconVerticalSolidList"/>
    <dgm:cxn modelId="{1716F27B-EE7C-4E6A-9C9B-B19D268E28FC}" type="presParOf" srcId="{123480ED-61F6-4192-9106-E0EC2BAF21F6}" destId="{13395102-C2D8-4DCF-BBB4-1DD387D1B39A}" srcOrd="0" destOrd="0" presId="urn:microsoft.com/office/officeart/2018/2/layout/IconVerticalSolidList"/>
    <dgm:cxn modelId="{24E02B5D-2669-4E1E-9774-7B2E9D78065D}" type="presParOf" srcId="{123480ED-61F6-4192-9106-E0EC2BAF21F6}" destId="{94F189DA-E925-48AF-8F37-E56A22483979}" srcOrd="1" destOrd="0" presId="urn:microsoft.com/office/officeart/2018/2/layout/IconVerticalSolidList"/>
    <dgm:cxn modelId="{524A9A2E-F8BC-4A6F-A210-B14425B68DDD}" type="presParOf" srcId="{123480ED-61F6-4192-9106-E0EC2BAF21F6}" destId="{DA8E176A-5D5B-4E6C-92E8-29825A483752}" srcOrd="2" destOrd="0" presId="urn:microsoft.com/office/officeart/2018/2/layout/IconVerticalSolidList"/>
    <dgm:cxn modelId="{7120BE3D-6EB7-4338-A783-0B81D61BB4F8}" type="presParOf" srcId="{123480ED-61F6-4192-9106-E0EC2BAF21F6}" destId="{0D8D6A73-BBC0-4C0F-B036-E873F7A76507}" srcOrd="3" destOrd="0" presId="urn:microsoft.com/office/officeart/2018/2/layout/IconVerticalSolidList"/>
    <dgm:cxn modelId="{092B8B47-8095-4C5F-AAAC-1532A149800D}" type="presParOf" srcId="{2F2F7CD3-6818-4361-9F0C-78ACAA3111EA}" destId="{3B829555-F67C-4EB3-BB8A-38E4783E9196}" srcOrd="3" destOrd="0" presId="urn:microsoft.com/office/officeart/2018/2/layout/IconVerticalSolidList"/>
    <dgm:cxn modelId="{CF23B403-6711-4B8B-80DC-E2A10BA4C11F}" type="presParOf" srcId="{2F2F7CD3-6818-4361-9F0C-78ACAA3111EA}" destId="{2638A1A0-3073-46E1-A536-0131EE642004}" srcOrd="4" destOrd="0" presId="urn:microsoft.com/office/officeart/2018/2/layout/IconVerticalSolidList"/>
    <dgm:cxn modelId="{EC6FE4CF-706D-44E2-9699-E88094C48543}" type="presParOf" srcId="{2638A1A0-3073-46E1-A536-0131EE642004}" destId="{A5324472-52E9-4EE9-B543-0D479C773FA9}" srcOrd="0" destOrd="0" presId="urn:microsoft.com/office/officeart/2018/2/layout/IconVerticalSolidList"/>
    <dgm:cxn modelId="{51F5E704-F0A8-4335-835C-6A1C54203B15}" type="presParOf" srcId="{2638A1A0-3073-46E1-A536-0131EE642004}" destId="{5B15915F-BF60-4642-9A2C-B012A700F580}" srcOrd="1" destOrd="0" presId="urn:microsoft.com/office/officeart/2018/2/layout/IconVerticalSolidList"/>
    <dgm:cxn modelId="{5D160217-0F22-413B-AF50-9520C84DBF70}" type="presParOf" srcId="{2638A1A0-3073-46E1-A536-0131EE642004}" destId="{EAD25CED-27E8-49FF-A9A6-6EE63AFB7F76}" srcOrd="2" destOrd="0" presId="urn:microsoft.com/office/officeart/2018/2/layout/IconVerticalSolidList"/>
    <dgm:cxn modelId="{281325BB-6BA5-4DBB-A8C4-1448292A6141}" type="presParOf" srcId="{2638A1A0-3073-46E1-A536-0131EE642004}" destId="{5FB44C4D-9B7C-4DE8-818A-6D9FBD50F312}" srcOrd="3" destOrd="0" presId="urn:microsoft.com/office/officeart/2018/2/layout/IconVerticalSolidList"/>
    <dgm:cxn modelId="{1C68776A-E8DA-49EF-9893-53BCEC79737E}" type="presParOf" srcId="{2F2F7CD3-6818-4361-9F0C-78ACAA3111EA}" destId="{3C933286-3CFA-42E3-8987-D88F4F25AE87}" srcOrd="5" destOrd="0" presId="urn:microsoft.com/office/officeart/2018/2/layout/IconVerticalSolidList"/>
    <dgm:cxn modelId="{23867F49-7EF2-4489-920E-D4E53370F7CF}" type="presParOf" srcId="{2F2F7CD3-6818-4361-9F0C-78ACAA3111EA}" destId="{07E792E6-D790-4F83-81CE-362E16FFD8C0}" srcOrd="6" destOrd="0" presId="urn:microsoft.com/office/officeart/2018/2/layout/IconVerticalSolidList"/>
    <dgm:cxn modelId="{A53BFFD3-8131-47D8-8727-7B9ECCB04960}" type="presParOf" srcId="{07E792E6-D790-4F83-81CE-362E16FFD8C0}" destId="{10F75618-C66A-4C23-AC3A-4DFE524CA7B3}" srcOrd="0" destOrd="0" presId="urn:microsoft.com/office/officeart/2018/2/layout/IconVerticalSolidList"/>
    <dgm:cxn modelId="{80E3561C-E30C-4F27-A19D-5203FE42673F}" type="presParOf" srcId="{07E792E6-D790-4F83-81CE-362E16FFD8C0}" destId="{FA64C241-F69B-4820-81BC-96FE043140BA}" srcOrd="1" destOrd="0" presId="urn:microsoft.com/office/officeart/2018/2/layout/IconVerticalSolidList"/>
    <dgm:cxn modelId="{F28FCA77-15FD-4F84-A3C5-85B2794F38AF}" type="presParOf" srcId="{07E792E6-D790-4F83-81CE-362E16FFD8C0}" destId="{B1CF689E-8492-403A-B198-37406206BE15}" srcOrd="2" destOrd="0" presId="urn:microsoft.com/office/officeart/2018/2/layout/IconVerticalSolidList"/>
    <dgm:cxn modelId="{433299C4-83E6-4465-9933-10CA831B0E0E}" type="presParOf" srcId="{07E792E6-D790-4F83-81CE-362E16FFD8C0}" destId="{CA21E681-463C-4691-B669-A12E476288F3}" srcOrd="3" destOrd="0" presId="urn:microsoft.com/office/officeart/2018/2/layout/IconVerticalSolidList"/>
    <dgm:cxn modelId="{37F97779-D04A-4A5B-8B24-E3275C7C3095}" type="presParOf" srcId="{2F2F7CD3-6818-4361-9F0C-78ACAA3111EA}" destId="{94675D01-30F8-425F-817F-B5AB2C4255F1}" srcOrd="7" destOrd="0" presId="urn:microsoft.com/office/officeart/2018/2/layout/IconVerticalSolidList"/>
    <dgm:cxn modelId="{582CB13B-8165-4934-A2C1-D31C8A7B8CD7}" type="presParOf" srcId="{2F2F7CD3-6818-4361-9F0C-78ACAA3111EA}" destId="{D332CFAF-34FC-411A-BC5C-E4BFA7202420}" srcOrd="8" destOrd="0" presId="urn:microsoft.com/office/officeart/2018/2/layout/IconVerticalSolidList"/>
    <dgm:cxn modelId="{0F5D4939-4B96-45D9-A76C-C86A5F5C5787}" type="presParOf" srcId="{D332CFAF-34FC-411A-BC5C-E4BFA7202420}" destId="{01ECD21C-E118-428C-A52B-66B46C17DA7A}" srcOrd="0" destOrd="0" presId="urn:microsoft.com/office/officeart/2018/2/layout/IconVerticalSolidList"/>
    <dgm:cxn modelId="{1CF442F5-2509-4A8C-A365-FF00F95868C3}" type="presParOf" srcId="{D332CFAF-34FC-411A-BC5C-E4BFA7202420}" destId="{DA0F1D6D-E144-4221-AAA4-C3E8F996D4C0}" srcOrd="1" destOrd="0" presId="urn:microsoft.com/office/officeart/2018/2/layout/IconVerticalSolidList"/>
    <dgm:cxn modelId="{551C9768-D83A-496A-98A6-B7E329310240}" type="presParOf" srcId="{D332CFAF-34FC-411A-BC5C-E4BFA7202420}" destId="{A886A02D-76F4-4938-A305-54D06E5DFBFE}" srcOrd="2" destOrd="0" presId="urn:microsoft.com/office/officeart/2018/2/layout/IconVerticalSolidList"/>
    <dgm:cxn modelId="{9341AD9D-B46E-49AB-892C-0AD0CBF9DEA4}" type="presParOf" srcId="{D332CFAF-34FC-411A-BC5C-E4BFA7202420}" destId="{89C1B577-E086-4742-8D0D-094144E8B0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1804A-ABDB-47D7-9192-57E5E401AC28}">
      <dsp:nvSpPr>
        <dsp:cNvPr id="0" name=""/>
        <dsp:cNvSpPr/>
      </dsp:nvSpPr>
      <dsp:spPr>
        <a:xfrm>
          <a:off x="0" y="440640"/>
          <a:ext cx="624066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B07FC-194C-4412-9587-841DA0B26E13}">
      <dsp:nvSpPr>
        <dsp:cNvPr id="0" name=""/>
        <dsp:cNvSpPr/>
      </dsp:nvSpPr>
      <dsp:spPr>
        <a:xfrm>
          <a:off x="312033" y="86400"/>
          <a:ext cx="4368468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18" tIns="0" rIns="16511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Características</a:t>
          </a:r>
          <a:endParaRPr lang="en-US" sz="2400" kern="1200"/>
        </a:p>
      </dsp:txBody>
      <dsp:txXfrm>
        <a:off x="346618" y="120985"/>
        <a:ext cx="4299298" cy="639310"/>
      </dsp:txXfrm>
    </dsp:sp>
    <dsp:sp modelId="{853DD08B-316F-48B6-8AA9-C8C2878833CB}">
      <dsp:nvSpPr>
        <dsp:cNvPr id="0" name=""/>
        <dsp:cNvSpPr/>
      </dsp:nvSpPr>
      <dsp:spPr>
        <a:xfrm>
          <a:off x="0" y="1529280"/>
          <a:ext cx="624066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39997"/>
              <a:satOff val="-5193"/>
              <a:lumOff val="-7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538D6-012A-4D9A-9318-71F7C159AF35}">
      <dsp:nvSpPr>
        <dsp:cNvPr id="0" name=""/>
        <dsp:cNvSpPr/>
      </dsp:nvSpPr>
      <dsp:spPr>
        <a:xfrm>
          <a:off x="312033" y="1175040"/>
          <a:ext cx="4368468" cy="708480"/>
        </a:xfrm>
        <a:prstGeom prst="roundRect">
          <a:avLst/>
        </a:prstGeom>
        <a:solidFill>
          <a:schemeClr val="accent2">
            <a:hueOff val="-239997"/>
            <a:satOff val="-5193"/>
            <a:lumOff val="-7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18" tIns="0" rIns="16511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Arquitetura</a:t>
          </a:r>
          <a:endParaRPr lang="en-US" sz="2400" kern="1200"/>
        </a:p>
      </dsp:txBody>
      <dsp:txXfrm>
        <a:off x="346618" y="1209625"/>
        <a:ext cx="4299298" cy="639310"/>
      </dsp:txXfrm>
    </dsp:sp>
    <dsp:sp modelId="{7BF918D6-A48B-4017-8993-1A364E979D92}">
      <dsp:nvSpPr>
        <dsp:cNvPr id="0" name=""/>
        <dsp:cNvSpPr/>
      </dsp:nvSpPr>
      <dsp:spPr>
        <a:xfrm>
          <a:off x="0" y="2617920"/>
          <a:ext cx="624066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79995"/>
              <a:satOff val="-10387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85C0A-D31F-4594-ACB5-2E43DD62A08E}">
      <dsp:nvSpPr>
        <dsp:cNvPr id="0" name=""/>
        <dsp:cNvSpPr/>
      </dsp:nvSpPr>
      <dsp:spPr>
        <a:xfrm>
          <a:off x="312033" y="2263680"/>
          <a:ext cx="4368468" cy="708480"/>
        </a:xfrm>
        <a:prstGeom prst="roundRect">
          <a:avLst/>
        </a:prstGeom>
        <a:solidFill>
          <a:schemeClr val="accent2">
            <a:hueOff val="-479995"/>
            <a:satOff val="-1038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18" tIns="0" rIns="16511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Demonstração</a:t>
          </a:r>
          <a:endParaRPr lang="en-US" sz="2400" kern="1200" dirty="0"/>
        </a:p>
      </dsp:txBody>
      <dsp:txXfrm>
        <a:off x="346618" y="2298265"/>
        <a:ext cx="4299298" cy="639310"/>
      </dsp:txXfrm>
    </dsp:sp>
    <dsp:sp modelId="{F00AA9F7-910D-48B5-9ABB-378CBA81E046}">
      <dsp:nvSpPr>
        <dsp:cNvPr id="0" name=""/>
        <dsp:cNvSpPr/>
      </dsp:nvSpPr>
      <dsp:spPr>
        <a:xfrm>
          <a:off x="0" y="3706560"/>
          <a:ext cx="624066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19992"/>
              <a:satOff val="-15580"/>
              <a:lumOff val="-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693E3-A23B-4F20-B231-1AF4CF48C0D4}">
      <dsp:nvSpPr>
        <dsp:cNvPr id="0" name=""/>
        <dsp:cNvSpPr/>
      </dsp:nvSpPr>
      <dsp:spPr>
        <a:xfrm>
          <a:off x="312033" y="3352320"/>
          <a:ext cx="4368468" cy="708480"/>
        </a:xfrm>
        <a:prstGeom prst="roundRect">
          <a:avLst/>
        </a:prstGeom>
        <a:solidFill>
          <a:schemeClr val="accent2">
            <a:hueOff val="-719992"/>
            <a:satOff val="-15580"/>
            <a:lumOff val="-22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18" tIns="0" rIns="16511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DRP</a:t>
          </a:r>
          <a:endParaRPr lang="en-US" sz="2400" kern="1200"/>
        </a:p>
      </dsp:txBody>
      <dsp:txXfrm>
        <a:off x="346618" y="3386905"/>
        <a:ext cx="4299298" cy="639310"/>
      </dsp:txXfrm>
    </dsp:sp>
    <dsp:sp modelId="{5201265D-2AEB-4279-B2A7-8B69FFB494E6}">
      <dsp:nvSpPr>
        <dsp:cNvPr id="0" name=""/>
        <dsp:cNvSpPr/>
      </dsp:nvSpPr>
      <dsp:spPr>
        <a:xfrm>
          <a:off x="0" y="4795199"/>
          <a:ext cx="624066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59989"/>
              <a:satOff val="-20774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53171-D0D8-46B9-8429-48480621ECC0}">
      <dsp:nvSpPr>
        <dsp:cNvPr id="0" name=""/>
        <dsp:cNvSpPr/>
      </dsp:nvSpPr>
      <dsp:spPr>
        <a:xfrm>
          <a:off x="312033" y="4440959"/>
          <a:ext cx="4368468" cy="708480"/>
        </a:xfrm>
        <a:prstGeom prst="roundRect">
          <a:avLst/>
        </a:prstGeom>
        <a:solidFill>
          <a:schemeClr val="accent2">
            <a:hueOff val="-959989"/>
            <a:satOff val="-20774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18" tIns="0" rIns="16511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RGPD</a:t>
          </a:r>
          <a:endParaRPr lang="en-US" sz="2400" kern="1200"/>
        </a:p>
      </dsp:txBody>
      <dsp:txXfrm>
        <a:off x="346618" y="4475544"/>
        <a:ext cx="4299298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83E4F-93C5-414D-B953-36E1E8209640}">
      <dsp:nvSpPr>
        <dsp:cNvPr id="0" name=""/>
        <dsp:cNvSpPr/>
      </dsp:nvSpPr>
      <dsp:spPr>
        <a:xfrm>
          <a:off x="528752" y="220614"/>
          <a:ext cx="1578375" cy="1578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BDB57-F121-4A39-9225-10F59C088785}">
      <dsp:nvSpPr>
        <dsp:cNvPr id="0" name=""/>
        <dsp:cNvSpPr/>
      </dsp:nvSpPr>
      <dsp:spPr>
        <a:xfrm>
          <a:off x="865127" y="556989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E08BF-36FA-4422-9CB5-BEE78E54CD36}">
      <dsp:nvSpPr>
        <dsp:cNvPr id="0" name=""/>
        <dsp:cNvSpPr/>
      </dsp:nvSpPr>
      <dsp:spPr>
        <a:xfrm>
          <a:off x="24189" y="2290614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900" kern="1200"/>
            <a:t>User Friendly</a:t>
          </a:r>
          <a:endParaRPr lang="en-US" sz="2900" kern="1200"/>
        </a:p>
      </dsp:txBody>
      <dsp:txXfrm>
        <a:off x="24189" y="2290614"/>
        <a:ext cx="2587500" cy="720000"/>
      </dsp:txXfrm>
    </dsp:sp>
    <dsp:sp modelId="{35E76A4B-E59B-4951-B57C-D6F56B95E31F}">
      <dsp:nvSpPr>
        <dsp:cNvPr id="0" name=""/>
        <dsp:cNvSpPr/>
      </dsp:nvSpPr>
      <dsp:spPr>
        <a:xfrm>
          <a:off x="3569064" y="220614"/>
          <a:ext cx="1578375" cy="1578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243D7-00F0-4AFF-8331-2B7083601C93}">
      <dsp:nvSpPr>
        <dsp:cNvPr id="0" name=""/>
        <dsp:cNvSpPr/>
      </dsp:nvSpPr>
      <dsp:spPr>
        <a:xfrm>
          <a:off x="3905439" y="556989"/>
          <a:ext cx="905625" cy="905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25A18-A4E3-4157-90C0-3138826FF28D}">
      <dsp:nvSpPr>
        <dsp:cNvPr id="0" name=""/>
        <dsp:cNvSpPr/>
      </dsp:nvSpPr>
      <dsp:spPr>
        <a:xfrm>
          <a:off x="3064502" y="2290614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900" kern="1200"/>
            <a:t>Cloud-based</a:t>
          </a:r>
          <a:endParaRPr lang="en-US" sz="2900" kern="1200"/>
        </a:p>
      </dsp:txBody>
      <dsp:txXfrm>
        <a:off x="3064502" y="2290614"/>
        <a:ext cx="2587500" cy="720000"/>
      </dsp:txXfrm>
    </dsp:sp>
    <dsp:sp modelId="{D9D54C49-6FB9-49F9-BEFD-82FA28A1A0EB}">
      <dsp:nvSpPr>
        <dsp:cNvPr id="0" name=""/>
        <dsp:cNvSpPr/>
      </dsp:nvSpPr>
      <dsp:spPr>
        <a:xfrm>
          <a:off x="6609377" y="220614"/>
          <a:ext cx="1578375" cy="15783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0E944-8F1D-4D40-8B76-5A69BE9098A4}">
      <dsp:nvSpPr>
        <dsp:cNvPr id="0" name=""/>
        <dsp:cNvSpPr/>
      </dsp:nvSpPr>
      <dsp:spPr>
        <a:xfrm>
          <a:off x="6945752" y="556989"/>
          <a:ext cx="905625" cy="905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B1B71-176B-4790-A471-C9404141B143}">
      <dsp:nvSpPr>
        <dsp:cNvPr id="0" name=""/>
        <dsp:cNvSpPr/>
      </dsp:nvSpPr>
      <dsp:spPr>
        <a:xfrm>
          <a:off x="6104814" y="2290614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900" kern="1200"/>
            <a:t>Segura</a:t>
          </a:r>
          <a:endParaRPr lang="en-US" sz="2900" kern="1200"/>
        </a:p>
      </dsp:txBody>
      <dsp:txXfrm>
        <a:off x="6104814" y="2290614"/>
        <a:ext cx="258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36B3D-344D-47BB-A91F-5683E557994B}">
      <dsp:nvSpPr>
        <dsp:cNvPr id="0" name=""/>
        <dsp:cNvSpPr/>
      </dsp:nvSpPr>
      <dsp:spPr>
        <a:xfrm>
          <a:off x="0" y="4286"/>
          <a:ext cx="6240668" cy="9129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D1CD0-973B-44E4-9376-62F6A8CD9414}">
      <dsp:nvSpPr>
        <dsp:cNvPr id="0" name=""/>
        <dsp:cNvSpPr/>
      </dsp:nvSpPr>
      <dsp:spPr>
        <a:xfrm>
          <a:off x="276173" y="209704"/>
          <a:ext cx="502134" cy="5021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170C0-EA8D-4BC2-9365-21017328DC06}">
      <dsp:nvSpPr>
        <dsp:cNvPr id="0" name=""/>
        <dsp:cNvSpPr/>
      </dsp:nvSpPr>
      <dsp:spPr>
        <a:xfrm>
          <a:off x="1054481" y="4286"/>
          <a:ext cx="5186187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Objetivo</a:t>
          </a:r>
          <a:endParaRPr lang="en-US" sz="1900" kern="1200" dirty="0"/>
        </a:p>
      </dsp:txBody>
      <dsp:txXfrm>
        <a:off x="1054481" y="4286"/>
        <a:ext cx="5186187" cy="912971"/>
      </dsp:txXfrm>
    </dsp:sp>
    <dsp:sp modelId="{13395102-C2D8-4DCF-BBB4-1DD387D1B39A}">
      <dsp:nvSpPr>
        <dsp:cNvPr id="0" name=""/>
        <dsp:cNvSpPr/>
      </dsp:nvSpPr>
      <dsp:spPr>
        <a:xfrm>
          <a:off x="0" y="1145500"/>
          <a:ext cx="6240668" cy="9129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189DA-E925-48AF-8F37-E56A22483979}">
      <dsp:nvSpPr>
        <dsp:cNvPr id="0" name=""/>
        <dsp:cNvSpPr/>
      </dsp:nvSpPr>
      <dsp:spPr>
        <a:xfrm>
          <a:off x="276173" y="1350918"/>
          <a:ext cx="502134" cy="5021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D6A73-BBC0-4C0F-B036-E873F7A76507}">
      <dsp:nvSpPr>
        <dsp:cNvPr id="0" name=""/>
        <dsp:cNvSpPr/>
      </dsp:nvSpPr>
      <dsp:spPr>
        <a:xfrm>
          <a:off x="1054481" y="1145500"/>
          <a:ext cx="5186187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Maximum Tolerable Period of Disruption (MTPD)</a:t>
          </a:r>
        </a:p>
      </dsp:txBody>
      <dsp:txXfrm>
        <a:off x="1054481" y="1145500"/>
        <a:ext cx="5186187" cy="912971"/>
      </dsp:txXfrm>
    </dsp:sp>
    <dsp:sp modelId="{A5324472-52E9-4EE9-B543-0D479C773FA9}">
      <dsp:nvSpPr>
        <dsp:cNvPr id="0" name=""/>
        <dsp:cNvSpPr/>
      </dsp:nvSpPr>
      <dsp:spPr>
        <a:xfrm>
          <a:off x="0" y="2286714"/>
          <a:ext cx="6240668" cy="9129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5915F-BF60-4642-9A2C-B012A700F580}">
      <dsp:nvSpPr>
        <dsp:cNvPr id="0" name=""/>
        <dsp:cNvSpPr/>
      </dsp:nvSpPr>
      <dsp:spPr>
        <a:xfrm>
          <a:off x="276173" y="2492132"/>
          <a:ext cx="502134" cy="5021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44C4D-9B7C-4DE8-818A-6D9FBD50F312}">
      <dsp:nvSpPr>
        <dsp:cNvPr id="0" name=""/>
        <dsp:cNvSpPr/>
      </dsp:nvSpPr>
      <dsp:spPr>
        <a:xfrm>
          <a:off x="1054481" y="2286714"/>
          <a:ext cx="5186187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Business Impact Analysis (BIA)</a:t>
          </a:r>
          <a:endParaRPr lang="en-US" sz="1900" kern="1200"/>
        </a:p>
      </dsp:txBody>
      <dsp:txXfrm>
        <a:off x="1054481" y="2286714"/>
        <a:ext cx="5186187" cy="912971"/>
      </dsp:txXfrm>
    </dsp:sp>
    <dsp:sp modelId="{10F75618-C66A-4C23-AC3A-4DFE524CA7B3}">
      <dsp:nvSpPr>
        <dsp:cNvPr id="0" name=""/>
        <dsp:cNvSpPr/>
      </dsp:nvSpPr>
      <dsp:spPr>
        <a:xfrm>
          <a:off x="0" y="3427928"/>
          <a:ext cx="6240668" cy="9129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4C241-F69B-4820-81BC-96FE043140BA}">
      <dsp:nvSpPr>
        <dsp:cNvPr id="0" name=""/>
        <dsp:cNvSpPr/>
      </dsp:nvSpPr>
      <dsp:spPr>
        <a:xfrm>
          <a:off x="276173" y="3633346"/>
          <a:ext cx="502134" cy="5021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1E681-463C-4691-B669-A12E476288F3}">
      <dsp:nvSpPr>
        <dsp:cNvPr id="0" name=""/>
        <dsp:cNvSpPr/>
      </dsp:nvSpPr>
      <dsp:spPr>
        <a:xfrm>
          <a:off x="1054481" y="3427928"/>
          <a:ext cx="5186187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Risk Assessment (RA)</a:t>
          </a:r>
          <a:endParaRPr lang="en-US" sz="1900" kern="1200"/>
        </a:p>
      </dsp:txBody>
      <dsp:txXfrm>
        <a:off x="1054481" y="3427928"/>
        <a:ext cx="5186187" cy="912971"/>
      </dsp:txXfrm>
    </dsp:sp>
    <dsp:sp modelId="{01ECD21C-E118-428C-A52B-66B46C17DA7A}">
      <dsp:nvSpPr>
        <dsp:cNvPr id="0" name=""/>
        <dsp:cNvSpPr/>
      </dsp:nvSpPr>
      <dsp:spPr>
        <a:xfrm>
          <a:off x="0" y="4569142"/>
          <a:ext cx="6240668" cy="9129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F1D6D-E144-4221-AAA4-C3E8F996D4C0}">
      <dsp:nvSpPr>
        <dsp:cNvPr id="0" name=""/>
        <dsp:cNvSpPr/>
      </dsp:nvSpPr>
      <dsp:spPr>
        <a:xfrm>
          <a:off x="276173" y="4774561"/>
          <a:ext cx="502134" cy="5021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1B577-E086-4742-8D0D-094144E8B08F}">
      <dsp:nvSpPr>
        <dsp:cNvPr id="0" name=""/>
        <dsp:cNvSpPr/>
      </dsp:nvSpPr>
      <dsp:spPr>
        <a:xfrm>
          <a:off x="1054481" y="4569142"/>
          <a:ext cx="5186187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Fault Avoidance</a:t>
          </a:r>
          <a:endParaRPr lang="en-US" sz="1900" kern="1200"/>
        </a:p>
      </dsp:txBody>
      <dsp:txXfrm>
        <a:off x="1054481" y="4569142"/>
        <a:ext cx="5186187" cy="912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81174-0A69-4AAA-A3C2-03C15CD0460C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9FEE-AF69-4D56-9195-BEF5CC50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0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Xico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C9FEE-AF69-4D56-9195-BEF5CC50EA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2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Xico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C9FEE-AF69-4D56-9195-BEF5CC50EA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Xico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C9FEE-AF69-4D56-9195-BEF5CC50EA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75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Xico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C9FEE-AF69-4D56-9195-BEF5CC50EA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0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César, João e Sérgio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C9FEE-AF69-4D56-9195-BEF5CC50EA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97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João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C9FEE-AF69-4D56-9195-BEF5CC50EA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7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João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C9FEE-AF69-4D56-9195-BEF5CC50EA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3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Sunday, January 24,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7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Sunday, January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6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Sunday, January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Sunday, January 24,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3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Sunday, January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Sunday, January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Sunday, January 24,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6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Sunday, January 24,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Sunday, January 24,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6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Sunday, January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9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Sunday, January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5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Sunday, January 24,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4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Rectangle 176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77" name="Rectangle 178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78" name="Rectangle 180">
            <a:extLst>
              <a:ext uri="{FF2B5EF4-FFF2-40B4-BE49-F238E27FC236}">
                <a16:creationId xmlns:a16="http://schemas.microsoft.com/office/drawing/2014/main" id="{541CEA24-8518-4C08-A11E-B7E64FB3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A8F6F-AA44-45E2-8547-81FD36D6F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957" y="1961685"/>
            <a:ext cx="6668084" cy="1117491"/>
          </a:xfrm>
        </p:spPr>
        <p:txBody>
          <a:bodyPr anchor="b">
            <a:normAutofit/>
          </a:bodyPr>
          <a:lstStyle/>
          <a:p>
            <a:pPr algn="l"/>
            <a:r>
              <a:rPr lang="pt-PT" sz="4800" dirty="0"/>
              <a:t>Projeto Integrador LAPR5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9D98D-E60B-4B43-911E-76C9BDAB3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6721" y="3079176"/>
            <a:ext cx="1538555" cy="575987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Grupo 25</a:t>
            </a:r>
            <a:endParaRPr lang="en-US" dirty="0"/>
          </a:p>
        </p:txBody>
      </p:sp>
      <p:sp>
        <p:nvSpPr>
          <p:cNvPr id="1079" name="Rectangle 182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1425169"/>
            <a:ext cx="873459" cy="4758471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B8CF03-486D-4FD5-8A55-C89BA151D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1903" y="5040610"/>
            <a:ext cx="3756276" cy="111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0" name="Straight Connector 184">
            <a:extLst>
              <a:ext uri="{FF2B5EF4-FFF2-40B4-BE49-F238E27FC236}">
                <a16:creationId xmlns:a16="http://schemas.microsoft.com/office/drawing/2014/main" id="{6C87B12C-AB42-47DF-BEEB-69CD136A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B02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86">
            <a:extLst>
              <a:ext uri="{FF2B5EF4-FFF2-40B4-BE49-F238E27FC236}">
                <a16:creationId xmlns:a16="http://schemas.microsoft.com/office/drawing/2014/main" id="{74085229-A9F2-470C-9EEA-CFA3B7CE1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B02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94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A99D947B-1B59-4322-8CF2-73E813419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2C07C-3438-4122-A5FC-04CF15302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77" y="55590"/>
            <a:ext cx="4471588" cy="838647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Índice</a:t>
            </a:r>
            <a:endParaRPr lang="en-US" dirty="0"/>
          </a:p>
        </p:txBody>
      </p:sp>
      <p:cxnSp>
        <p:nvCxnSpPr>
          <p:cNvPr id="52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7CD19DE1-B416-42D2-B520-30A0B991F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179444"/>
              </p:ext>
            </p:extLst>
          </p:nvPr>
        </p:nvGraphicFramePr>
        <p:xfrm>
          <a:off x="3350896" y="1068401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360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1CE68C35-0307-4DBB-9BB2-51A0BC80F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ackground Gray Rectangle">
            <a:extLst>
              <a:ext uri="{FF2B5EF4-FFF2-40B4-BE49-F238E27FC236}">
                <a16:creationId xmlns:a16="http://schemas.microsoft.com/office/drawing/2014/main" id="{B4461734-7A1F-4C43-9DD1-82961A9BC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White Rectangle">
            <a:extLst>
              <a:ext uri="{FF2B5EF4-FFF2-40B4-BE49-F238E27FC236}">
                <a16:creationId xmlns:a16="http://schemas.microsoft.com/office/drawing/2014/main" id="{F76B182E-353C-4F09-98E3-D0D9D094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3E207-513C-446E-82FD-366A6C68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1" y="90685"/>
            <a:ext cx="10851735" cy="1739267"/>
          </a:xfrm>
        </p:spPr>
        <p:txBody>
          <a:bodyPr anchor="t">
            <a:normAutofit/>
          </a:bodyPr>
          <a:lstStyle/>
          <a:p>
            <a:pPr algn="ctr"/>
            <a:r>
              <a:rPr lang="pt-PT" dirty="0"/>
              <a:t>Características</a:t>
            </a:r>
            <a:endParaRPr lang="en-US" dirty="0"/>
          </a:p>
        </p:txBody>
      </p:sp>
      <p:cxnSp>
        <p:nvCxnSpPr>
          <p:cNvPr id="23" name="Vertical Connector">
            <a:extLst>
              <a:ext uri="{FF2B5EF4-FFF2-40B4-BE49-F238E27FC236}">
                <a16:creationId xmlns:a16="http://schemas.microsoft.com/office/drawing/2014/main" id="{A32DD4E3-F3A5-479E-9FC8-93181F7AB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Horizontal Connector 2">
            <a:extLst>
              <a:ext uri="{FF2B5EF4-FFF2-40B4-BE49-F238E27FC236}">
                <a16:creationId xmlns:a16="http://schemas.microsoft.com/office/drawing/2014/main" id="{A5C97BEA-9A67-4872-9526-42EECD54C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0AD829E-7E85-42AD-9DCB-6D6616F35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359810"/>
              </p:ext>
            </p:extLst>
          </p:nvPr>
        </p:nvGraphicFramePr>
        <p:xfrm>
          <a:off x="1948329" y="2515751"/>
          <a:ext cx="8716504" cy="323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708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DF77EA1D-CD58-47D1-895E-0E74AE5D1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A2F27B-AF82-4F47-887C-2B4B9878E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3DAA41-976B-4A7A-91F5-FD48E4345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2A27F-A43E-430D-B75A-180A8B55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1256"/>
            <a:ext cx="12188943" cy="72244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t-PT" sz="5300" dirty="0"/>
              <a:t>Arquitetura</a:t>
            </a:r>
            <a:r>
              <a:rPr lang="pt-PT" sz="4800" dirty="0"/>
              <a:t> </a:t>
            </a:r>
            <a:endParaRPr lang="en-US" sz="4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F5C0F-87CD-40D8-AD4B-452395E3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F40788-FC62-4F28-9E98-397312317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35CA7F8-C108-46D2-BC14-47ED8E9A7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22" y="713186"/>
            <a:ext cx="10249155" cy="60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8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DF77EA1D-CD58-47D1-895E-0E74AE5D1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A2F27B-AF82-4F47-887C-2B4B9878E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3DAA41-976B-4A7A-91F5-FD48E4345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D1AF8-8DE9-4BB1-9303-E1446F7A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179"/>
            <a:ext cx="12188947" cy="806847"/>
          </a:xfrm>
        </p:spPr>
        <p:txBody>
          <a:bodyPr anchor="b">
            <a:normAutofit/>
          </a:bodyPr>
          <a:lstStyle/>
          <a:p>
            <a:pPr algn="ctr"/>
            <a:r>
              <a:rPr lang="pt-PT" sz="4800" dirty="0"/>
              <a:t>Demonstração </a:t>
            </a:r>
            <a:endParaRPr lang="en-US" sz="4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F5C0F-87CD-40D8-AD4B-452395E3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F40788-FC62-4F28-9E98-397312317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19" descr="Teacher">
            <a:extLst>
              <a:ext uri="{FF2B5EF4-FFF2-40B4-BE49-F238E27FC236}">
                <a16:creationId xmlns:a16="http://schemas.microsoft.com/office/drawing/2014/main" id="{9407A99F-CDA9-4F91-B908-1E2F859E0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1861" y="671602"/>
            <a:ext cx="5347599" cy="534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4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9D947B-1B59-4322-8CF2-73E813419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2BF66-8784-4C05-8A90-9E317561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" y="140683"/>
            <a:ext cx="12188941" cy="941159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DRP</a:t>
            </a:r>
            <a:endParaRPr lang="en-US" dirty="0"/>
          </a:p>
        </p:txBody>
      </p:sp>
      <p:cxnSp>
        <p:nvCxnSpPr>
          <p:cNvPr id="28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3E93FD6-71EA-48D8-A592-547F74B77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615733"/>
              </p:ext>
            </p:extLst>
          </p:nvPr>
        </p:nvGraphicFramePr>
        <p:xfrm>
          <a:off x="3172030" y="1081842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444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DF77EA1D-CD58-47D1-895E-0E74AE5D1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A2F27B-AF82-4F47-887C-2B4B9878E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3DAA41-976B-4A7A-91F5-FD48E4345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C736B-F058-4DCA-845E-75B31764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" y="104606"/>
            <a:ext cx="12188952" cy="877188"/>
          </a:xfrm>
        </p:spPr>
        <p:txBody>
          <a:bodyPr anchor="b">
            <a:normAutofit/>
          </a:bodyPr>
          <a:lstStyle/>
          <a:p>
            <a:pPr algn="ctr"/>
            <a:r>
              <a:rPr lang="pt-PT" sz="4800" dirty="0"/>
              <a:t>RGPD</a:t>
            </a:r>
            <a:endParaRPr lang="en-US" sz="4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991CBE-9B93-47E2-8E2B-A003DF1CD2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716730"/>
              </p:ext>
            </p:extLst>
          </p:nvPr>
        </p:nvGraphicFramePr>
        <p:xfrm>
          <a:off x="535462" y="1100598"/>
          <a:ext cx="11121076" cy="53747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3087">
                  <a:extLst>
                    <a:ext uri="{9D8B030D-6E8A-4147-A177-3AD203B41FA5}">
                      <a16:colId xmlns:a16="http://schemas.microsoft.com/office/drawing/2014/main" val="2346371753"/>
                    </a:ext>
                  </a:extLst>
                </a:gridCol>
                <a:gridCol w="1429710">
                  <a:extLst>
                    <a:ext uri="{9D8B030D-6E8A-4147-A177-3AD203B41FA5}">
                      <a16:colId xmlns:a16="http://schemas.microsoft.com/office/drawing/2014/main" val="2832173515"/>
                    </a:ext>
                  </a:extLst>
                </a:gridCol>
                <a:gridCol w="1213087">
                  <a:extLst>
                    <a:ext uri="{9D8B030D-6E8A-4147-A177-3AD203B41FA5}">
                      <a16:colId xmlns:a16="http://schemas.microsoft.com/office/drawing/2014/main" val="2917079388"/>
                    </a:ext>
                  </a:extLst>
                </a:gridCol>
                <a:gridCol w="1213087">
                  <a:extLst>
                    <a:ext uri="{9D8B030D-6E8A-4147-A177-3AD203B41FA5}">
                      <a16:colId xmlns:a16="http://schemas.microsoft.com/office/drawing/2014/main" val="4273576705"/>
                    </a:ext>
                  </a:extLst>
                </a:gridCol>
                <a:gridCol w="1213087">
                  <a:extLst>
                    <a:ext uri="{9D8B030D-6E8A-4147-A177-3AD203B41FA5}">
                      <a16:colId xmlns:a16="http://schemas.microsoft.com/office/drawing/2014/main" val="2143240209"/>
                    </a:ext>
                  </a:extLst>
                </a:gridCol>
                <a:gridCol w="1213087">
                  <a:extLst>
                    <a:ext uri="{9D8B030D-6E8A-4147-A177-3AD203B41FA5}">
                      <a16:colId xmlns:a16="http://schemas.microsoft.com/office/drawing/2014/main" val="3986558644"/>
                    </a:ext>
                  </a:extLst>
                </a:gridCol>
                <a:gridCol w="1213087">
                  <a:extLst>
                    <a:ext uri="{9D8B030D-6E8A-4147-A177-3AD203B41FA5}">
                      <a16:colId xmlns:a16="http://schemas.microsoft.com/office/drawing/2014/main" val="713285406"/>
                    </a:ext>
                  </a:extLst>
                </a:gridCol>
                <a:gridCol w="1213087">
                  <a:extLst>
                    <a:ext uri="{9D8B030D-6E8A-4147-A177-3AD203B41FA5}">
                      <a16:colId xmlns:a16="http://schemas.microsoft.com/office/drawing/2014/main" val="3785854795"/>
                    </a:ext>
                  </a:extLst>
                </a:gridCol>
                <a:gridCol w="1199757">
                  <a:extLst>
                    <a:ext uri="{9D8B030D-6E8A-4147-A177-3AD203B41FA5}">
                      <a16:colId xmlns:a16="http://schemas.microsoft.com/office/drawing/2014/main" val="2185010719"/>
                    </a:ext>
                  </a:extLst>
                </a:gridCol>
              </a:tblGrid>
              <a:tr h="29859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# tratamento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Qual a finalidade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Categorias de Dados tratados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Fundamento de Licitude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extLst>
                  <a:ext uri="{0D108BD9-81ED-4DB2-BD59-A6C34878D82A}">
                    <a16:rowId xmlns:a16="http://schemas.microsoft.com/office/drawing/2014/main" val="3141309619"/>
                  </a:ext>
                </a:extLst>
              </a:tr>
              <a:tr h="2985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dados de identificação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dados de contacto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dados de faturação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04334"/>
                  </a:ext>
                </a:extLst>
              </a:tr>
              <a:tr h="597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Dados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prazo de conservação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Dados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prazo de conservação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Dados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prazo de conservação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57496"/>
                  </a:ext>
                </a:extLst>
              </a:tr>
              <a:tr h="5971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Identificação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Nome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Duração de Contrato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Contrato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extLst>
                  <a:ext uri="{0D108BD9-81ED-4DB2-BD59-A6C34878D82A}">
                    <a16:rowId xmlns:a16="http://schemas.microsoft.com/office/drawing/2014/main" val="1211536694"/>
                  </a:ext>
                </a:extLst>
              </a:tr>
              <a:tr h="895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effectLst/>
                        </a:rPr>
                        <a:t>Apresentar número de contribuinte para efeitos tributários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Número de contribuinte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Duração de Contrato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Contrato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extLst>
                  <a:ext uri="{0D108BD9-81ED-4DB2-BD59-A6C34878D82A}">
                    <a16:rowId xmlns:a16="http://schemas.microsoft.com/office/drawing/2014/main" val="3468056822"/>
                  </a:ext>
                </a:extLst>
              </a:tr>
              <a:tr h="5971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T003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effectLst/>
                        </a:rPr>
                        <a:t>Conta bancária para depósito salarial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IBAN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Duração de Contrato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Contrato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extLst>
                  <a:ext uri="{0D108BD9-81ED-4DB2-BD59-A6C34878D82A}">
                    <a16:rowId xmlns:a16="http://schemas.microsoft.com/office/drawing/2014/main" val="3278525929"/>
                  </a:ext>
                </a:extLst>
              </a:tr>
              <a:tr h="5971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T004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Verificar nível de condutor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Carta de Condução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Duração de Contrato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Contrato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extLst>
                  <a:ext uri="{0D108BD9-81ED-4DB2-BD59-A6C34878D82A}">
                    <a16:rowId xmlns:a16="http://schemas.microsoft.com/office/drawing/2014/main" val="726894931"/>
                  </a:ext>
                </a:extLst>
              </a:tr>
              <a:tr h="5971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Verificar condições linguísticas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Idiomas falados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Duração de Contrato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Contrato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extLst>
                  <a:ext uri="{0D108BD9-81ED-4DB2-BD59-A6C34878D82A}">
                    <a16:rowId xmlns:a16="http://schemas.microsoft.com/office/drawing/2014/main" val="4061684565"/>
                  </a:ext>
                </a:extLst>
              </a:tr>
              <a:tr h="895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T006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effectLst/>
                        </a:rPr>
                        <a:t>Comunicação com o trabalhador pelo seu meio pessoal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Número de Telemóvel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Duração de Contrato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Consentimento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5" marR="7995" marT="7995" marB="0" anchor="ctr"/>
                </a:tc>
                <a:extLst>
                  <a:ext uri="{0D108BD9-81ED-4DB2-BD59-A6C34878D82A}">
                    <a16:rowId xmlns:a16="http://schemas.microsoft.com/office/drawing/2014/main" val="3368093965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F5C0F-87CD-40D8-AD4B-452395E3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F40788-FC62-4F28-9E98-397312317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7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FF7D-41B4-461B-87F0-0FDE9100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246"/>
            <a:ext cx="12192000" cy="943170"/>
          </a:xfrm>
        </p:spPr>
        <p:txBody>
          <a:bodyPr/>
          <a:lstStyle/>
          <a:p>
            <a:pPr algn="ctr"/>
            <a:r>
              <a:rPr lang="pt-PT" sz="4800" dirty="0"/>
              <a:t>RGPD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B1428F-1431-45C7-AC0E-11CD6A65C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654066"/>
              </p:ext>
            </p:extLst>
          </p:nvPr>
        </p:nvGraphicFramePr>
        <p:xfrm>
          <a:off x="163705" y="956603"/>
          <a:ext cx="11864589" cy="56130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879">
                  <a:extLst>
                    <a:ext uri="{9D8B030D-6E8A-4147-A177-3AD203B41FA5}">
                      <a16:colId xmlns:a16="http://schemas.microsoft.com/office/drawing/2014/main" val="1779725493"/>
                    </a:ext>
                  </a:extLst>
                </a:gridCol>
                <a:gridCol w="1016965">
                  <a:extLst>
                    <a:ext uri="{9D8B030D-6E8A-4147-A177-3AD203B41FA5}">
                      <a16:colId xmlns:a16="http://schemas.microsoft.com/office/drawing/2014/main" val="1988544439"/>
                    </a:ext>
                  </a:extLst>
                </a:gridCol>
                <a:gridCol w="862879">
                  <a:extLst>
                    <a:ext uri="{9D8B030D-6E8A-4147-A177-3AD203B41FA5}">
                      <a16:colId xmlns:a16="http://schemas.microsoft.com/office/drawing/2014/main" val="3413455744"/>
                    </a:ext>
                  </a:extLst>
                </a:gridCol>
                <a:gridCol w="862879">
                  <a:extLst>
                    <a:ext uri="{9D8B030D-6E8A-4147-A177-3AD203B41FA5}">
                      <a16:colId xmlns:a16="http://schemas.microsoft.com/office/drawing/2014/main" val="3441517815"/>
                    </a:ext>
                  </a:extLst>
                </a:gridCol>
                <a:gridCol w="862879">
                  <a:extLst>
                    <a:ext uri="{9D8B030D-6E8A-4147-A177-3AD203B41FA5}">
                      <a16:colId xmlns:a16="http://schemas.microsoft.com/office/drawing/2014/main" val="1644051133"/>
                    </a:ext>
                  </a:extLst>
                </a:gridCol>
                <a:gridCol w="862879">
                  <a:extLst>
                    <a:ext uri="{9D8B030D-6E8A-4147-A177-3AD203B41FA5}">
                      <a16:colId xmlns:a16="http://schemas.microsoft.com/office/drawing/2014/main" val="3018717611"/>
                    </a:ext>
                  </a:extLst>
                </a:gridCol>
                <a:gridCol w="862879">
                  <a:extLst>
                    <a:ext uri="{9D8B030D-6E8A-4147-A177-3AD203B41FA5}">
                      <a16:colId xmlns:a16="http://schemas.microsoft.com/office/drawing/2014/main" val="2940768685"/>
                    </a:ext>
                  </a:extLst>
                </a:gridCol>
                <a:gridCol w="862879">
                  <a:extLst>
                    <a:ext uri="{9D8B030D-6E8A-4147-A177-3AD203B41FA5}">
                      <a16:colId xmlns:a16="http://schemas.microsoft.com/office/drawing/2014/main" val="1061745603"/>
                    </a:ext>
                  </a:extLst>
                </a:gridCol>
                <a:gridCol w="862879">
                  <a:extLst>
                    <a:ext uri="{9D8B030D-6E8A-4147-A177-3AD203B41FA5}">
                      <a16:colId xmlns:a16="http://schemas.microsoft.com/office/drawing/2014/main" val="1794440800"/>
                    </a:ext>
                  </a:extLst>
                </a:gridCol>
                <a:gridCol w="862879">
                  <a:extLst>
                    <a:ext uri="{9D8B030D-6E8A-4147-A177-3AD203B41FA5}">
                      <a16:colId xmlns:a16="http://schemas.microsoft.com/office/drawing/2014/main" val="1012804192"/>
                    </a:ext>
                  </a:extLst>
                </a:gridCol>
                <a:gridCol w="862879">
                  <a:extLst>
                    <a:ext uri="{9D8B030D-6E8A-4147-A177-3AD203B41FA5}">
                      <a16:colId xmlns:a16="http://schemas.microsoft.com/office/drawing/2014/main" val="746346096"/>
                    </a:ext>
                  </a:extLst>
                </a:gridCol>
                <a:gridCol w="862879">
                  <a:extLst>
                    <a:ext uri="{9D8B030D-6E8A-4147-A177-3AD203B41FA5}">
                      <a16:colId xmlns:a16="http://schemas.microsoft.com/office/drawing/2014/main" val="2432852289"/>
                    </a:ext>
                  </a:extLst>
                </a:gridCol>
                <a:gridCol w="1355955">
                  <a:extLst>
                    <a:ext uri="{9D8B030D-6E8A-4147-A177-3AD203B41FA5}">
                      <a16:colId xmlns:a16="http://schemas.microsoft.com/office/drawing/2014/main" val="3784359181"/>
                    </a:ext>
                  </a:extLst>
                </a:gridCol>
              </a:tblGrid>
              <a:tr h="1666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# tratamento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Qual a finalidade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Categorias de Dados tratados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Fundamento de Licitude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extLst>
                  <a:ext uri="{0D108BD9-81ED-4DB2-BD59-A6C34878D82A}">
                    <a16:rowId xmlns:a16="http://schemas.microsoft.com/office/drawing/2014/main" val="2196320390"/>
                  </a:ext>
                </a:extLst>
              </a:tr>
              <a:tr h="448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Dados de Identificação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Dados de Contacto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Dados de Faturação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Vida Familiar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Vida Profissional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Informações de Ordem Financeira e Patrimonial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Dados de Tráfego e de Localização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Dados de Navegação na Internet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Outras Categorias de Dados Pessoais não Sensíveis</a:t>
                      </a:r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Perfis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487747"/>
                  </a:ext>
                </a:extLst>
              </a:tr>
              <a:tr h="333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T001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Preenchimento da Ficha de cliente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Consentimento; Contrato;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extLst>
                  <a:ext uri="{0D108BD9-81ED-4DB2-BD59-A6C34878D82A}">
                    <a16:rowId xmlns:a16="http://schemas.microsoft.com/office/drawing/2014/main" val="4281867581"/>
                  </a:ext>
                </a:extLst>
              </a:tr>
              <a:tr h="666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T002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Localidade para correspondência e intendimento da localização do cliente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Residência</a:t>
                      </a:r>
                      <a:r>
                        <a:rPr lang="en-US" sz="700" u="none" strike="noStrike" dirty="0">
                          <a:effectLst/>
                        </a:rPr>
                        <a:t> Fiscal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Consentimento; Contrato;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extLst>
                  <a:ext uri="{0D108BD9-81ED-4DB2-BD59-A6C34878D82A}">
                    <a16:rowId xmlns:a16="http://schemas.microsoft.com/office/drawing/2014/main" val="102478246"/>
                  </a:ext>
                </a:extLst>
              </a:tr>
              <a:tr h="333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T003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Dados para IRS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Número de contribuinte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Consentimento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extLst>
                  <a:ext uri="{0D108BD9-81ED-4DB2-BD59-A6C34878D82A}">
                    <a16:rowId xmlns:a16="http://schemas.microsoft.com/office/drawing/2014/main" val="2905157189"/>
                  </a:ext>
                </a:extLst>
              </a:tr>
              <a:tr h="666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T004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Meio de informação sobre actualizações acerca do serviço prestado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Número de </a:t>
                      </a:r>
                      <a:r>
                        <a:rPr lang="en-US" sz="700" u="none" strike="noStrike" dirty="0" err="1">
                          <a:effectLst/>
                        </a:rPr>
                        <a:t>telefone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Consentimento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extLst>
                  <a:ext uri="{0D108BD9-81ED-4DB2-BD59-A6C34878D82A}">
                    <a16:rowId xmlns:a16="http://schemas.microsoft.com/office/drawing/2014/main" val="1679631216"/>
                  </a:ext>
                </a:extLst>
              </a:tr>
              <a:tr h="666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T005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Meio de informação sobre actualizações acerca do serviço prestado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E-mail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Consentimento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extLst>
                  <a:ext uri="{0D108BD9-81ED-4DB2-BD59-A6C34878D82A}">
                    <a16:rowId xmlns:a16="http://schemas.microsoft.com/office/drawing/2014/main" val="3005839425"/>
                  </a:ext>
                </a:extLst>
              </a:tr>
              <a:tr h="833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T006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Prestar um melhor serviço conforme informação familiar (pagamento por escalão)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effectLst/>
                        </a:rPr>
                        <a:t>Estado civil, número de filhos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Consentimento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extLst>
                  <a:ext uri="{0D108BD9-81ED-4DB2-BD59-A6C34878D82A}">
                    <a16:rowId xmlns:a16="http://schemas.microsoft.com/office/drawing/2014/main" val="1238435215"/>
                  </a:ext>
                </a:extLst>
              </a:tr>
              <a:tr h="999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T007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Prestar um melhor serviço conforme informação profissional (pagamento por escalão)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Situação profissional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Consentimento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extLst>
                  <a:ext uri="{0D108BD9-81ED-4DB2-BD59-A6C34878D82A}">
                    <a16:rowId xmlns:a16="http://schemas.microsoft.com/office/drawing/2014/main" val="3258955493"/>
                  </a:ext>
                </a:extLst>
              </a:tr>
              <a:tr h="499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T008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Controlar a maioridade e adaptar escalão 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Idade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Consentimento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44" marR="6244" marT="6244" marB="0" anchor="ctr"/>
                </a:tc>
                <a:extLst>
                  <a:ext uri="{0D108BD9-81ED-4DB2-BD59-A6C34878D82A}">
                    <a16:rowId xmlns:a16="http://schemas.microsoft.com/office/drawing/2014/main" val="38431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63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BADC2316-FA71-4441-8DB3-CBDFF5A2F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F76F0355-CC47-41EE-BB96-C16F2B5AF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72759A47-6B4E-4782-9AC5-439D7B31C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8710A-A5A2-4FC3-81E5-114D8F08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671" y="1167616"/>
            <a:ext cx="9021692" cy="913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/>
              <a:t>Obrigado</a:t>
            </a:r>
            <a:r>
              <a:rPr lang="en-US" sz="4800" dirty="0"/>
              <a:t> pela </a:t>
            </a:r>
            <a:r>
              <a:rPr lang="en-US" sz="4800" dirty="0" err="1"/>
              <a:t>vossa</a:t>
            </a:r>
            <a:r>
              <a:rPr lang="en-US" sz="4800" dirty="0"/>
              <a:t> </a:t>
            </a:r>
            <a:r>
              <a:rPr lang="en-US" sz="4800" dirty="0" err="1"/>
              <a:t>atenção</a:t>
            </a:r>
            <a:r>
              <a:rPr lang="en-US" sz="4800" dirty="0"/>
              <a:t>!</a:t>
            </a:r>
          </a:p>
        </p:txBody>
      </p:sp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411C2B77-5F63-4462-9860-A6F4D5EA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9">
            <a:extLst>
              <a:ext uri="{FF2B5EF4-FFF2-40B4-BE49-F238E27FC236}">
                <a16:creationId xmlns:a16="http://schemas.microsoft.com/office/drawing/2014/main" id="{538F11FD-73B0-48DF-9CC3-2A153741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1">
            <a:extLst>
              <a:ext uri="{FF2B5EF4-FFF2-40B4-BE49-F238E27FC236}">
                <a16:creationId xmlns:a16="http://schemas.microsoft.com/office/drawing/2014/main" id="{DF5C8A94-E698-4356-9F20-5773888F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5" y="685800"/>
            <a:ext cx="687324" cy="54864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32" name="Graphic 6" descr="Smiling Face with No Fill">
            <a:extLst>
              <a:ext uri="{FF2B5EF4-FFF2-40B4-BE49-F238E27FC236}">
                <a16:creationId xmlns:a16="http://schemas.microsoft.com/office/drawing/2014/main" id="{11C7BF80-D8F1-4FD5-BFE2-44DA1E566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5280" y="1937564"/>
            <a:ext cx="4334474" cy="43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8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422</Words>
  <Application>Microsoft Office PowerPoint</Application>
  <PresentationFormat>Widescreen</PresentationFormat>
  <Paragraphs>222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Dante</vt:lpstr>
      <vt:lpstr>Dante (Headings)2</vt:lpstr>
      <vt:lpstr>Helvetica Neue Medium</vt:lpstr>
      <vt:lpstr>Wingdings 2</vt:lpstr>
      <vt:lpstr>OffsetVTI</vt:lpstr>
      <vt:lpstr>Projeto Integrador LAPR5</vt:lpstr>
      <vt:lpstr>Índice</vt:lpstr>
      <vt:lpstr>Características</vt:lpstr>
      <vt:lpstr>Arquitetura </vt:lpstr>
      <vt:lpstr>Demonstração </vt:lpstr>
      <vt:lpstr>DRP</vt:lpstr>
      <vt:lpstr>RGPD</vt:lpstr>
      <vt:lpstr>RGPD</vt:lpstr>
      <vt:lpstr>Obrigado pela vossa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LAPR5</dc:title>
  <dc:creator>João Mendes Pires</dc:creator>
  <cp:lastModifiedBy>João Mendes Pires</cp:lastModifiedBy>
  <cp:revision>1</cp:revision>
  <dcterms:created xsi:type="dcterms:W3CDTF">2021-01-24T23:29:03Z</dcterms:created>
  <dcterms:modified xsi:type="dcterms:W3CDTF">2021-01-24T23:38:09Z</dcterms:modified>
</cp:coreProperties>
</file>