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1pPr>
    <a:lvl2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2pPr>
    <a:lvl3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3pPr>
    <a:lvl4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4pPr>
    <a:lvl5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5pPr>
    <a:lvl6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6pPr>
    <a:lvl7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7pPr>
    <a:lvl8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8pPr>
    <a:lvl9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C5C5C"/>
        </a:fontRef>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DDE"/>
          </a:solidFill>
        </a:fill>
      </a:tcStyle>
    </a:wholeTbl>
    <a:band2H>
      <a:tcTxStyle b="def" i="def"/>
      <a:tcStyle>
        <a:tcBdr/>
        <a:fill>
          <a:solidFill>
            <a:srgbClr val="ECEF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C5C5C"/>
        </a:fontRef>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2D3"/>
          </a:solidFill>
        </a:fill>
      </a:tcStyle>
    </a:wholeTbl>
    <a:band2H>
      <a:tcTxStyle b="def" i="def"/>
      <a:tcStyle>
        <a:tcBdr/>
        <a:fill>
          <a:solidFill>
            <a:srgbClr val="F6F1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C5C5C"/>
        </a:fontRef>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8DE"/>
          </a:solidFill>
        </a:fill>
      </a:tcStyle>
    </a:wholeTbl>
    <a:band2H>
      <a:tcTxStyle b="def" i="def"/>
      <a:tcStyle>
        <a:tcBdr/>
        <a:fill>
          <a:solidFill>
            <a:srgbClr val="EDED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C5C5C"/>
        </a:fontRef>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C5C5C"/>
        </a:fontRef>
        <a:srgbClr val="5C5C5C"/>
      </a:tcTxStyle>
      <a:tcStyle>
        <a:tcBdr>
          <a:left>
            <a:ln w="12700" cap="flat">
              <a:noFill/>
              <a:miter lim="400000"/>
            </a:ln>
          </a:left>
          <a:right>
            <a:ln w="12700" cap="flat">
              <a:noFill/>
              <a:miter lim="400000"/>
            </a:ln>
          </a:right>
          <a:top>
            <a:ln w="50800" cap="flat">
              <a:solidFill>
                <a:srgbClr val="5C5C5C"/>
              </a:solidFill>
              <a:prstDash val="solid"/>
              <a:round/>
            </a:ln>
          </a:top>
          <a:bottom>
            <a:ln w="25400" cap="flat">
              <a:solidFill>
                <a:srgbClr val="5C5C5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C5C5C"/>
              </a:solidFill>
              <a:prstDash val="solid"/>
              <a:round/>
            </a:ln>
          </a:top>
          <a:bottom>
            <a:ln w="25400" cap="flat">
              <a:solidFill>
                <a:srgbClr val="5C5C5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C5C5C"/>
        </a:fontRef>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firstRow>
  </a:tblStyle>
  <a:tblStyle styleId="{2708684C-4D16-4618-839F-0558EEFCDFE6}" styleName="">
    <a:tblBg/>
    <a:wholeTbl>
      <a:tcTxStyle b="off" i="off">
        <a:fontRef idx="major">
          <a:srgbClr val="5C5C5C"/>
        </a:fontRef>
        <a:srgbClr val="5C5C5C"/>
      </a:tcTxStyle>
      <a:tcStyle>
        <a:tcBdr>
          <a:left>
            <a:ln w="12700" cap="flat">
              <a:solidFill>
                <a:srgbClr val="5C5C5C"/>
              </a:solidFill>
              <a:prstDash val="solid"/>
              <a:round/>
            </a:ln>
          </a:left>
          <a:right>
            <a:ln w="12700" cap="flat">
              <a:solidFill>
                <a:srgbClr val="5C5C5C"/>
              </a:solidFill>
              <a:prstDash val="solid"/>
              <a:round/>
            </a:ln>
          </a:right>
          <a:top>
            <a:ln w="12700" cap="flat">
              <a:solidFill>
                <a:srgbClr val="5C5C5C"/>
              </a:solidFill>
              <a:prstDash val="solid"/>
              <a:round/>
            </a:ln>
          </a:top>
          <a:bottom>
            <a:ln w="12700" cap="flat">
              <a:solidFill>
                <a:srgbClr val="5C5C5C"/>
              </a:solidFill>
              <a:prstDash val="solid"/>
              <a:round/>
            </a:ln>
          </a:bottom>
          <a:insideH>
            <a:ln w="12700" cap="flat">
              <a:solidFill>
                <a:srgbClr val="5C5C5C"/>
              </a:solidFill>
              <a:prstDash val="solid"/>
              <a:round/>
            </a:ln>
          </a:insideH>
          <a:insideV>
            <a:ln w="12700" cap="flat">
              <a:solidFill>
                <a:srgbClr val="5C5C5C"/>
              </a:solidFill>
              <a:prstDash val="solid"/>
              <a:round/>
            </a:ln>
          </a:insideV>
        </a:tcBdr>
        <a:fill>
          <a:solidFill>
            <a:srgbClr val="5C5C5C">
              <a:alpha val="20000"/>
            </a:srgbClr>
          </a:solidFill>
        </a:fill>
      </a:tcStyle>
    </a:wholeTbl>
    <a:band2H>
      <a:tcTxStyle b="def" i="def"/>
      <a:tcStyle>
        <a:tcBdr/>
        <a:fill>
          <a:solidFill>
            <a:srgbClr val="FFFFFF"/>
          </a:solidFill>
        </a:fill>
      </a:tcStyle>
    </a:band2H>
    <a:firstCol>
      <a:tcTxStyle b="on" i="off">
        <a:fontRef idx="major">
          <a:srgbClr val="5C5C5C"/>
        </a:fontRef>
        <a:srgbClr val="5C5C5C"/>
      </a:tcTxStyle>
      <a:tcStyle>
        <a:tcBdr>
          <a:left>
            <a:ln w="12700" cap="flat">
              <a:solidFill>
                <a:srgbClr val="5C5C5C"/>
              </a:solidFill>
              <a:prstDash val="solid"/>
              <a:round/>
            </a:ln>
          </a:left>
          <a:right>
            <a:ln w="12700" cap="flat">
              <a:solidFill>
                <a:srgbClr val="5C5C5C"/>
              </a:solidFill>
              <a:prstDash val="solid"/>
              <a:round/>
            </a:ln>
          </a:right>
          <a:top>
            <a:ln w="12700" cap="flat">
              <a:solidFill>
                <a:srgbClr val="5C5C5C"/>
              </a:solidFill>
              <a:prstDash val="solid"/>
              <a:round/>
            </a:ln>
          </a:top>
          <a:bottom>
            <a:ln w="12700" cap="flat">
              <a:solidFill>
                <a:srgbClr val="5C5C5C"/>
              </a:solidFill>
              <a:prstDash val="solid"/>
              <a:round/>
            </a:ln>
          </a:bottom>
          <a:insideH>
            <a:ln w="12700" cap="flat">
              <a:solidFill>
                <a:srgbClr val="5C5C5C"/>
              </a:solidFill>
              <a:prstDash val="solid"/>
              <a:round/>
            </a:ln>
          </a:insideH>
          <a:insideV>
            <a:ln w="12700" cap="flat">
              <a:solidFill>
                <a:srgbClr val="5C5C5C"/>
              </a:solidFill>
              <a:prstDash val="solid"/>
              <a:round/>
            </a:ln>
          </a:insideV>
        </a:tcBdr>
        <a:fill>
          <a:solidFill>
            <a:srgbClr val="5C5C5C">
              <a:alpha val="20000"/>
            </a:srgbClr>
          </a:solidFill>
        </a:fill>
      </a:tcStyle>
    </a:firstCol>
    <a:lastRow>
      <a:tcTxStyle b="on" i="off">
        <a:fontRef idx="major">
          <a:srgbClr val="5C5C5C"/>
        </a:fontRef>
        <a:srgbClr val="5C5C5C"/>
      </a:tcTxStyle>
      <a:tcStyle>
        <a:tcBdr>
          <a:left>
            <a:ln w="12700" cap="flat">
              <a:solidFill>
                <a:srgbClr val="5C5C5C"/>
              </a:solidFill>
              <a:prstDash val="solid"/>
              <a:round/>
            </a:ln>
          </a:left>
          <a:right>
            <a:ln w="12700" cap="flat">
              <a:solidFill>
                <a:srgbClr val="5C5C5C"/>
              </a:solidFill>
              <a:prstDash val="solid"/>
              <a:round/>
            </a:ln>
          </a:right>
          <a:top>
            <a:ln w="50800" cap="flat">
              <a:solidFill>
                <a:srgbClr val="5C5C5C"/>
              </a:solidFill>
              <a:prstDash val="solid"/>
              <a:round/>
            </a:ln>
          </a:top>
          <a:bottom>
            <a:ln w="12700" cap="flat">
              <a:solidFill>
                <a:srgbClr val="5C5C5C"/>
              </a:solidFill>
              <a:prstDash val="solid"/>
              <a:round/>
            </a:ln>
          </a:bottom>
          <a:insideH>
            <a:ln w="12700" cap="flat">
              <a:solidFill>
                <a:srgbClr val="5C5C5C"/>
              </a:solidFill>
              <a:prstDash val="solid"/>
              <a:round/>
            </a:ln>
          </a:insideH>
          <a:insideV>
            <a:ln w="12700" cap="flat">
              <a:solidFill>
                <a:srgbClr val="5C5C5C"/>
              </a:solidFill>
              <a:prstDash val="solid"/>
              <a:round/>
            </a:ln>
          </a:insideV>
        </a:tcBdr>
        <a:fill>
          <a:noFill/>
        </a:fill>
      </a:tcStyle>
    </a:lastRow>
    <a:firstRow>
      <a:tcTxStyle b="on" i="off">
        <a:fontRef idx="major">
          <a:srgbClr val="5C5C5C"/>
        </a:fontRef>
        <a:srgbClr val="5C5C5C"/>
      </a:tcTxStyle>
      <a:tcStyle>
        <a:tcBdr>
          <a:left>
            <a:ln w="12700" cap="flat">
              <a:solidFill>
                <a:srgbClr val="5C5C5C"/>
              </a:solidFill>
              <a:prstDash val="solid"/>
              <a:round/>
            </a:ln>
          </a:left>
          <a:right>
            <a:ln w="12700" cap="flat">
              <a:solidFill>
                <a:srgbClr val="5C5C5C"/>
              </a:solidFill>
              <a:prstDash val="solid"/>
              <a:round/>
            </a:ln>
          </a:right>
          <a:top>
            <a:ln w="12700" cap="flat">
              <a:solidFill>
                <a:srgbClr val="5C5C5C"/>
              </a:solidFill>
              <a:prstDash val="solid"/>
              <a:round/>
            </a:ln>
          </a:top>
          <a:bottom>
            <a:ln w="25400" cap="flat">
              <a:solidFill>
                <a:srgbClr val="5C5C5C"/>
              </a:solidFill>
              <a:prstDash val="solid"/>
              <a:round/>
            </a:ln>
          </a:bottom>
          <a:insideH>
            <a:ln w="12700" cap="flat">
              <a:solidFill>
                <a:srgbClr val="5C5C5C"/>
              </a:solidFill>
              <a:prstDash val="solid"/>
              <a:round/>
            </a:ln>
          </a:insideH>
          <a:insideV>
            <a:ln w="12700" cap="flat">
              <a:solidFill>
                <a:srgbClr val="5C5C5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sottotitolo">
    <p:spTree>
      <p:nvGrpSpPr>
        <p:cNvPr id="1" name=""/>
        <p:cNvGrpSpPr/>
        <p:nvPr/>
      </p:nvGrpSpPr>
      <p:grpSpPr>
        <a:xfrm>
          <a:off x="0" y="0"/>
          <a:ext cx="0" cy="0"/>
          <a:chOff x="0" y="0"/>
          <a:chExt cx="0" cy="0"/>
        </a:xfrm>
      </p:grpSpPr>
      <p:sp>
        <p:nvSpPr>
          <p:cNvPr id="11" name="Corpo livello uno…"/>
          <p:cNvSpPr/>
          <p:nvPr>
            <p:ph type="body" sz="quarter" idx="1"/>
          </p:nvPr>
        </p:nvSpPr>
        <p:spPr>
          <a:xfrm>
            <a:off x="571500" y="5588000"/>
            <a:ext cx="11875780" cy="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38100" cap="rnd">
            <a:solidFill>
              <a:srgbClr val="747676"/>
            </a:solidFill>
            <a:custDash>
              <a:ds d="100000" sp="200000"/>
            </a:custDash>
            <a:round/>
          </a:ln>
        </p:spPr>
        <p:txBody>
          <a:bodyPr anchor="ctr"/>
          <a:lstStyle/>
          <a:p>
            <a:pPr/>
            <a:r>
              <a:t>Corpo livello uno</a:t>
            </a:r>
          </a:p>
          <a:p>
            <a:pPr lvl="1"/>
            <a:r>
              <a:t>Corpo livello due</a:t>
            </a:r>
          </a:p>
          <a:p>
            <a:pPr lvl="2"/>
            <a:r>
              <a:t>Corpo livello tre</a:t>
            </a:r>
          </a:p>
          <a:p>
            <a:pPr lvl="3"/>
            <a:r>
              <a:t>Corpo livello quattro</a:t>
            </a:r>
          </a:p>
          <a:p>
            <a:pPr lvl="4"/>
            <a:r>
              <a:t>Corpo livello cinque</a:t>
            </a:r>
          </a:p>
        </p:txBody>
      </p:sp>
      <p:sp>
        <p:nvSpPr>
          <p:cNvPr id="12" name="Titolo Testo"/>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Titolo Testo</a:t>
            </a:r>
          </a:p>
        </p:txBody>
      </p:sp>
      <p:sp>
        <p:nvSpPr>
          <p:cNvPr id="13" name="Corpo livello uno…"/>
          <p:cNvSpPr txBox="1"/>
          <p:nvPr>
            <p:ph type="body" sz="half" idx="13"/>
          </p:nvPr>
        </p:nvSpPr>
        <p:spPr>
          <a:xfrm>
            <a:off x="571500" y="5676900"/>
            <a:ext cx="11861800" cy="3263900"/>
          </a:xfrm>
          <a:prstGeom prst="rect">
            <a:avLst/>
          </a:prstGeom>
        </p:spPr>
        <p:txBody>
          <a:bodyPr/>
          <a:lstStyle/>
          <a:p>
            <a:pPr/>
          </a:p>
        </p:txBody>
      </p:sp>
      <p:sp>
        <p:nvSpPr>
          <p:cNvPr id="14" name="Numero diapositiva"/>
          <p:cNvSpPr txBox="1"/>
          <p:nvPr>
            <p:ph type="sldNum" sz="quarter" idx="2"/>
          </p:nvPr>
        </p:nvSpPr>
        <p:spPr>
          <a:xfrm>
            <a:off x="12088553" y="9189156"/>
            <a:ext cx="309366"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zione">
    <p:spTree>
      <p:nvGrpSpPr>
        <p:cNvPr id="1" name=""/>
        <p:cNvGrpSpPr/>
        <p:nvPr/>
      </p:nvGrpSpPr>
      <p:grpSpPr>
        <a:xfrm>
          <a:off x="0" y="0"/>
          <a:ext cx="0" cy="0"/>
          <a:chOff x="0" y="0"/>
          <a:chExt cx="0" cy="0"/>
        </a:xfrm>
      </p:grpSpPr>
      <p:sp>
        <p:nvSpPr>
          <p:cNvPr id="101" name="&quot;"/>
          <p:cNvSpPr txBox="1"/>
          <p:nvPr/>
        </p:nvSpPr>
        <p:spPr>
          <a:xfrm>
            <a:off x="507998" y="1771650"/>
            <a:ext cx="158714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pc="0" sz="21000">
                <a:solidFill>
                  <a:srgbClr val="E4E4E4"/>
                </a:solidFill>
                <a:latin typeface="Baskerville"/>
                <a:ea typeface="Baskerville"/>
                <a:cs typeface="Baskerville"/>
                <a:sym typeface="Baskerville"/>
              </a:defRPr>
            </a:lvl1pPr>
          </a:lstStyle>
          <a:p>
            <a:pPr/>
            <a:r>
              <a:t>"</a:t>
            </a:r>
          </a:p>
        </p:txBody>
      </p:sp>
      <p:sp>
        <p:nvSpPr>
          <p:cNvPr id="102" name="Corpo livello uno…"/>
          <p:cNvSpPr txBox="1"/>
          <p:nvPr>
            <p:ph type="body" sz="quarter" idx="1"/>
          </p:nvPr>
        </p:nvSpPr>
        <p:spPr>
          <a:xfrm>
            <a:off x="1943100" y="3870535"/>
            <a:ext cx="10490200" cy="939803"/>
          </a:xfrm>
          <a:prstGeom prst="rect">
            <a:avLst/>
          </a:prstGeom>
        </p:spPr>
        <p:txBody>
          <a:bodyPr/>
          <a:lstStyle>
            <a:lvl1pPr marL="0" indent="0">
              <a:spcBef>
                <a:spcPts val="1600"/>
              </a:spcBef>
              <a:buSzTx/>
              <a:buFontTx/>
              <a:buNone/>
              <a:defRPr sz="4800">
                <a:solidFill>
                  <a:srgbClr val="747676"/>
                </a:solidFill>
              </a:defRPr>
            </a:lvl1pPr>
            <a:lvl2pPr marL="1174750" indent="-704850">
              <a:spcBef>
                <a:spcPts val="1600"/>
              </a:spcBef>
              <a:buFontTx/>
              <a:defRPr sz="4800">
                <a:solidFill>
                  <a:srgbClr val="747676"/>
                </a:solidFill>
              </a:defRPr>
            </a:lvl2pPr>
            <a:lvl3pPr marL="1644650" indent="-704850">
              <a:spcBef>
                <a:spcPts val="1600"/>
              </a:spcBef>
              <a:buFontTx/>
              <a:defRPr sz="4800">
                <a:solidFill>
                  <a:srgbClr val="747676"/>
                </a:solidFill>
              </a:defRPr>
            </a:lvl3pPr>
            <a:lvl4pPr marL="2114550" indent="-704850">
              <a:spcBef>
                <a:spcPts val="1600"/>
              </a:spcBef>
              <a:buFontTx/>
              <a:defRPr sz="4800">
                <a:solidFill>
                  <a:srgbClr val="747676"/>
                </a:solidFill>
              </a:defRPr>
            </a:lvl4pPr>
            <a:lvl5pPr marL="2584450" indent="-704850">
              <a:spcBef>
                <a:spcPts val="1600"/>
              </a:spcBef>
              <a:buFontTx/>
              <a:defRPr sz="4800">
                <a:solidFill>
                  <a:srgbClr val="747676"/>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03" name="–Giovanni Mela"/>
          <p:cNvSpPr txBox="1"/>
          <p:nvPr>
            <p:ph type="body" sz="quarter" idx="13"/>
          </p:nvPr>
        </p:nvSpPr>
        <p:spPr>
          <a:xfrm>
            <a:off x="1943100" y="7772400"/>
            <a:ext cx="10490200" cy="939800"/>
          </a:xfrm>
          <a:prstGeom prst="rect">
            <a:avLst/>
          </a:prstGeom>
        </p:spPr>
        <p:txBody>
          <a:bodyPr/>
          <a:lstStyle/>
          <a:p>
            <a:pPr/>
          </a:p>
        </p:txBody>
      </p:sp>
      <p:sp>
        <p:nvSpPr>
          <p:cNvPr id="10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11" name="118295074_2675x2907.jpeg"/>
          <p:cNvSpPr/>
          <p:nvPr>
            <p:ph type="pic" idx="13"/>
          </p:nvPr>
        </p:nvSpPr>
        <p:spPr>
          <a:xfrm>
            <a:off x="-63500" y="-139700"/>
            <a:ext cx="13144500" cy="14280952"/>
          </a:xfrm>
          <a:prstGeom prst="rect">
            <a:avLst/>
          </a:prstGeom>
        </p:spPr>
        <p:txBody>
          <a:bodyPr lIns="91439" tIns="45719" rIns="91439" bIns="45719">
            <a:noAutofit/>
          </a:bodyPr>
          <a:lstStyle/>
          <a:p>
            <a:pPr/>
          </a:p>
        </p:txBody>
      </p:sp>
      <p:sp>
        <p:nvSpPr>
          <p:cNvPr id="112" name="Numero diapositiva"/>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uoto">
    <p:spTree>
      <p:nvGrpSpPr>
        <p:cNvPr id="1" name=""/>
        <p:cNvGrpSpPr/>
        <p:nvPr/>
      </p:nvGrpSpPr>
      <p:grpSpPr>
        <a:xfrm>
          <a:off x="0" y="0"/>
          <a:ext cx="0" cy="0"/>
          <a:chOff x="0" y="0"/>
          <a:chExt cx="0" cy="0"/>
        </a:xfrm>
      </p:grpSpPr>
      <p:sp>
        <p:nvSpPr>
          <p:cNvPr id="11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Orizzontale">
    <p:spTree>
      <p:nvGrpSpPr>
        <p:cNvPr id="1" name=""/>
        <p:cNvGrpSpPr/>
        <p:nvPr/>
      </p:nvGrpSpPr>
      <p:grpSpPr>
        <a:xfrm>
          <a:off x="0" y="0"/>
          <a:ext cx="0" cy="0"/>
          <a:chOff x="0" y="0"/>
          <a:chExt cx="0" cy="0"/>
        </a:xfrm>
      </p:grpSpPr>
      <p:sp>
        <p:nvSpPr>
          <p:cNvPr id="21" name="118295074_2675x2907.jpeg"/>
          <p:cNvSpPr/>
          <p:nvPr>
            <p:ph type="pic" idx="13"/>
          </p:nvPr>
        </p:nvSpPr>
        <p:spPr>
          <a:xfrm>
            <a:off x="-25400" y="-1130300"/>
            <a:ext cx="13045441" cy="14173329"/>
          </a:xfrm>
          <a:prstGeom prst="rect">
            <a:avLst/>
          </a:prstGeom>
        </p:spPr>
        <p:txBody>
          <a:bodyPr lIns="91439" tIns="45719" rIns="91439" bIns="45719">
            <a:noAutofit/>
          </a:bodyPr>
          <a:lstStyle/>
          <a:p>
            <a:pPr/>
          </a:p>
        </p:txBody>
      </p:sp>
      <p:sp>
        <p:nvSpPr>
          <p:cNvPr id="22" name="Corpo livello uno…"/>
          <p:cNvSpPr txBox="1"/>
          <p:nvPr>
            <p:ph type="body" sz="half" idx="1"/>
          </p:nvPr>
        </p:nvSpPr>
        <p:spPr>
          <a:xfrm>
            <a:off x="0" y="5422900"/>
            <a:ext cx="13004800" cy="3606800"/>
          </a:xfrm>
          <a:prstGeom prst="rect">
            <a:avLst/>
          </a:prstGeom>
          <a:solidFill>
            <a:srgbClr val="FFFFFF"/>
          </a:solidFill>
        </p:spPr>
        <p:txBody>
          <a:bodyPr anchor="ctr"/>
          <a:lstStyle/>
          <a:p>
            <a:pPr/>
            <a:r>
              <a:t>Corpo livello uno</a:t>
            </a:r>
          </a:p>
          <a:p>
            <a:pPr lvl="1"/>
            <a:r>
              <a:t>Corpo livello due</a:t>
            </a:r>
          </a:p>
          <a:p>
            <a:pPr lvl="2"/>
            <a:r>
              <a:t>Corpo livello tre</a:t>
            </a:r>
          </a:p>
          <a:p>
            <a:pPr lvl="3"/>
            <a:r>
              <a:t>Corpo livello quattro</a:t>
            </a:r>
          </a:p>
          <a:p>
            <a:pPr lvl="4"/>
            <a:r>
              <a:t>Corpo livello cinque</a:t>
            </a:r>
          </a:p>
        </p:txBody>
      </p:sp>
      <p:sp>
        <p:nvSpPr>
          <p:cNvPr id="23" name="Linea"/>
          <p:cNvSpPr/>
          <p:nvPr>
            <p:ph type="body" sz="quarter" idx="14"/>
          </p:nvPr>
        </p:nvSpPr>
        <p:spPr>
          <a:xfrm rot="10800000">
            <a:off x="571500" y="7619996"/>
            <a:ext cx="11874500" cy="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38100" cap="rnd">
            <a:solidFill>
              <a:srgbClr val="747676"/>
            </a:solidFill>
            <a:custDash>
              <a:ds d="100000" sp="200000"/>
            </a:custDash>
            <a:round/>
          </a:ln>
        </p:spPr>
        <p:txBody>
          <a:bodyPr anchor="ctr"/>
          <a:lstStyle/>
          <a:p>
            <a:pPr/>
          </a:p>
        </p:txBody>
      </p:sp>
      <p:sp>
        <p:nvSpPr>
          <p:cNvPr id="24" name="Titolo Testo"/>
          <p:cNvSpPr txBox="1"/>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Titolo Testo</a:t>
            </a:r>
          </a:p>
        </p:txBody>
      </p:sp>
      <p:sp>
        <p:nvSpPr>
          <p:cNvPr id="25" name="Corpo livello uno…"/>
          <p:cNvSpPr txBox="1"/>
          <p:nvPr>
            <p:ph type="body" sz="quarter" idx="15"/>
          </p:nvPr>
        </p:nvSpPr>
        <p:spPr>
          <a:xfrm>
            <a:off x="571500" y="7670800"/>
            <a:ext cx="11861800" cy="1231900"/>
          </a:xfrm>
          <a:prstGeom prst="rect">
            <a:avLst/>
          </a:prstGeom>
        </p:spPr>
        <p:txBody>
          <a:bodyPr/>
          <a:lstStyle/>
          <a:p>
            <a:pPr/>
          </a:p>
        </p:txBody>
      </p:sp>
      <p:sp>
        <p:nvSpPr>
          <p:cNvPr id="26" name="Numero diapositiva"/>
          <p:cNvSpPr txBox="1"/>
          <p:nvPr>
            <p:ph type="sldNum" sz="quarter" idx="2"/>
          </p:nvPr>
        </p:nvSpPr>
        <p:spPr>
          <a:xfrm>
            <a:off x="12092514" y="9194800"/>
            <a:ext cx="309366"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 Centrato">
    <p:spTree>
      <p:nvGrpSpPr>
        <p:cNvPr id="1" name=""/>
        <p:cNvGrpSpPr/>
        <p:nvPr/>
      </p:nvGrpSpPr>
      <p:grpSpPr>
        <a:xfrm>
          <a:off x="0" y="0"/>
          <a:ext cx="0" cy="0"/>
          <a:chOff x="0" y="0"/>
          <a:chExt cx="0" cy="0"/>
        </a:xfrm>
      </p:grpSpPr>
      <p:sp>
        <p:nvSpPr>
          <p:cNvPr id="33" name="Titolo Testo"/>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Titolo Testo</a:t>
            </a:r>
          </a:p>
        </p:txBody>
      </p:sp>
      <p:sp>
        <p:nvSpPr>
          <p:cNvPr id="34" name="Numero diapositiva"/>
          <p:cNvSpPr txBox="1"/>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cale">
    <p:spTree>
      <p:nvGrpSpPr>
        <p:cNvPr id="1" name=""/>
        <p:cNvGrpSpPr/>
        <p:nvPr/>
      </p:nvGrpSpPr>
      <p:grpSpPr>
        <a:xfrm>
          <a:off x="0" y="0"/>
          <a:ext cx="0" cy="0"/>
          <a:chOff x="0" y="0"/>
          <a:chExt cx="0" cy="0"/>
        </a:xfrm>
      </p:grpSpPr>
      <p:sp>
        <p:nvSpPr>
          <p:cNvPr id="41" name="182429520_1646x1646.jpeg"/>
          <p:cNvSpPr/>
          <p:nvPr>
            <p:ph type="pic" idx="13"/>
          </p:nvPr>
        </p:nvSpPr>
        <p:spPr>
          <a:xfrm>
            <a:off x="4191000" y="-12700"/>
            <a:ext cx="9779000" cy="9779000"/>
          </a:xfrm>
          <a:prstGeom prst="rect">
            <a:avLst/>
          </a:prstGeom>
        </p:spPr>
        <p:txBody>
          <a:bodyPr lIns="91439" tIns="45719" rIns="91439" bIns="45719">
            <a:noAutofit/>
          </a:bodyPr>
          <a:lstStyle/>
          <a:p>
            <a:pPr/>
          </a:p>
        </p:txBody>
      </p:sp>
      <p:sp>
        <p:nvSpPr>
          <p:cNvPr id="42" name="Corpo livello uno…"/>
          <p:cNvSpPr/>
          <p:nvPr>
            <p:ph type="body" sz="quarter" idx="1"/>
          </p:nvPr>
        </p:nvSpPr>
        <p:spPr>
          <a:xfrm>
            <a:off x="571500" y="7619996"/>
            <a:ext cx="6451600" cy="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38100" cap="rnd">
            <a:solidFill>
              <a:srgbClr val="747676"/>
            </a:solidFill>
            <a:custDash>
              <a:ds d="100000" sp="200000"/>
            </a:custDash>
            <a:round/>
          </a:ln>
        </p:spPr>
        <p:txBody>
          <a:bodyPr anchor="ctr"/>
          <a:lstStyle/>
          <a:p>
            <a:pPr/>
            <a:r>
              <a:t>Corpo livello uno</a:t>
            </a:r>
          </a:p>
          <a:p>
            <a:pPr lvl="1"/>
            <a:r>
              <a:t>Corpo livello due</a:t>
            </a:r>
          </a:p>
          <a:p>
            <a:pPr lvl="2"/>
            <a:r>
              <a:t>Corpo livello tre</a:t>
            </a:r>
          </a:p>
          <a:p>
            <a:pPr lvl="3"/>
            <a:r>
              <a:t>Corpo livello quattro</a:t>
            </a:r>
          </a:p>
          <a:p>
            <a:pPr lvl="4"/>
            <a:r>
              <a:t>Corpo livello cinque</a:t>
            </a:r>
          </a:p>
        </p:txBody>
      </p:sp>
      <p:sp>
        <p:nvSpPr>
          <p:cNvPr id="43" name="Titolo Testo"/>
          <p:cNvSpPr txBox="1"/>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Titolo Testo</a:t>
            </a:r>
          </a:p>
        </p:txBody>
      </p:sp>
      <p:sp>
        <p:nvSpPr>
          <p:cNvPr id="44" name="Corpo livello uno…"/>
          <p:cNvSpPr txBox="1"/>
          <p:nvPr>
            <p:ph type="body" sz="quarter" idx="14"/>
          </p:nvPr>
        </p:nvSpPr>
        <p:spPr>
          <a:xfrm>
            <a:off x="571500" y="7670800"/>
            <a:ext cx="6451600" cy="1358900"/>
          </a:xfrm>
          <a:prstGeom prst="rect">
            <a:avLst/>
          </a:prstGeom>
        </p:spPr>
        <p:txBody>
          <a:bodyPr/>
          <a:lstStyle/>
          <a:p>
            <a:pPr/>
          </a:p>
        </p:txBody>
      </p:sp>
      <p:sp>
        <p:nvSpPr>
          <p:cNvPr id="45" name="Numero diapositiva"/>
          <p:cNvSpPr txBox="1"/>
          <p:nvPr>
            <p:ph type="sldNum" sz="quarter" idx="2"/>
          </p:nvPr>
        </p:nvSpPr>
        <p:spPr>
          <a:xfrm>
            <a:off x="12092514" y="9194800"/>
            <a:ext cx="309366"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 In alto">
    <p:spTree>
      <p:nvGrpSpPr>
        <p:cNvPr id="1" name=""/>
        <p:cNvGrpSpPr/>
        <p:nvPr/>
      </p:nvGrpSpPr>
      <p:grpSpPr>
        <a:xfrm>
          <a:off x="0" y="0"/>
          <a:ext cx="0" cy="0"/>
          <a:chOff x="0" y="0"/>
          <a:chExt cx="0" cy="0"/>
        </a:xfrm>
      </p:grpSpPr>
      <p:sp>
        <p:nvSpPr>
          <p:cNvPr id="52" name="Corpo livello uno…"/>
          <p:cNvSpPr txBox="1"/>
          <p:nvPr>
            <p:ph type="body" sz="quarter" idx="1"/>
          </p:nvPr>
        </p:nvSpPr>
        <p:spPr>
          <a:xfrm>
            <a:off x="571500" y="1574800"/>
            <a:ext cx="11861800" cy="1271"/>
          </a:xfrm>
          <a:prstGeom prst="rect">
            <a:avLst/>
          </a:prstGeom>
          <a:ln w="38100" cap="rnd">
            <a:solidFill>
              <a:srgbClr val="747676"/>
            </a:solidFill>
            <a:custDash>
              <a:ds d="100000" sp="200000"/>
            </a:custDash>
            <a:round/>
          </a:ln>
        </p:spPr>
        <p:txBody>
          <a:bodyPr anchor="ctr"/>
          <a:lstStyle/>
          <a:p>
            <a:pPr/>
            <a:r>
              <a:t>Corpo livello uno</a:t>
            </a:r>
          </a:p>
          <a:p>
            <a:pPr lvl="1"/>
            <a:r>
              <a:t>Corpo livello due</a:t>
            </a:r>
          </a:p>
          <a:p>
            <a:pPr lvl="2"/>
            <a:r>
              <a:t>Corpo livello tre</a:t>
            </a:r>
          </a:p>
          <a:p>
            <a:pPr lvl="3"/>
            <a:r>
              <a:t>Corpo livello quattro</a:t>
            </a:r>
          </a:p>
          <a:p>
            <a:pPr lvl="4"/>
            <a:r>
              <a:t>Corpo livello cinque</a:t>
            </a:r>
          </a:p>
        </p:txBody>
      </p:sp>
      <p:sp>
        <p:nvSpPr>
          <p:cNvPr id="53" name="Titolo Testo"/>
          <p:cNvSpPr txBox="1"/>
          <p:nvPr>
            <p:ph type="title"/>
          </p:nvPr>
        </p:nvSpPr>
        <p:spPr>
          <a:xfrm>
            <a:off x="571500" y="723900"/>
            <a:ext cx="11861800" cy="723900"/>
          </a:xfrm>
          <a:prstGeom prst="rect">
            <a:avLst/>
          </a:prstGeom>
        </p:spPr>
        <p:txBody>
          <a:bodyPr/>
          <a:lstStyle/>
          <a:p>
            <a:pPr/>
            <a:r>
              <a:t>Titolo Testo</a:t>
            </a:r>
          </a:p>
        </p:txBody>
      </p:sp>
      <p:sp>
        <p:nvSpPr>
          <p:cNvPr id="5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61" name="Corpo livello uno…"/>
          <p:cNvSpPr txBox="1"/>
          <p:nvPr>
            <p:ph type="body" sz="quarter" idx="1"/>
          </p:nvPr>
        </p:nvSpPr>
        <p:spPr>
          <a:xfrm>
            <a:off x="571500" y="1574800"/>
            <a:ext cx="11861800" cy="1271"/>
          </a:xfrm>
          <a:prstGeom prst="rect">
            <a:avLst/>
          </a:prstGeom>
          <a:ln w="38100" cap="rnd">
            <a:solidFill>
              <a:srgbClr val="747676"/>
            </a:solidFill>
            <a:custDash>
              <a:ds d="100000" sp="200000"/>
            </a:custDash>
            <a:round/>
          </a:ln>
        </p:spPr>
        <p:txBody>
          <a:bodyPr anchor="ctr"/>
          <a:lstStyle/>
          <a:p>
            <a:pPr/>
            <a:r>
              <a:t>Corpo livello uno</a:t>
            </a:r>
          </a:p>
          <a:p>
            <a:pPr lvl="1"/>
            <a:r>
              <a:t>Corpo livello due</a:t>
            </a:r>
          </a:p>
          <a:p>
            <a:pPr lvl="2"/>
            <a:r>
              <a:t>Corpo livello tre</a:t>
            </a:r>
          </a:p>
          <a:p>
            <a:pPr lvl="3"/>
            <a:r>
              <a:t>Corpo livello quattro</a:t>
            </a:r>
          </a:p>
          <a:p>
            <a:pPr lvl="4"/>
            <a:r>
              <a:t>Corpo livello cinque</a:t>
            </a:r>
          </a:p>
        </p:txBody>
      </p:sp>
      <p:sp>
        <p:nvSpPr>
          <p:cNvPr id="62" name="Titolo Testo"/>
          <p:cNvSpPr txBox="1"/>
          <p:nvPr>
            <p:ph type="title"/>
          </p:nvPr>
        </p:nvSpPr>
        <p:spPr>
          <a:xfrm>
            <a:off x="571500" y="723900"/>
            <a:ext cx="11861800" cy="723900"/>
          </a:xfrm>
          <a:prstGeom prst="rect">
            <a:avLst/>
          </a:prstGeom>
        </p:spPr>
        <p:txBody>
          <a:bodyPr/>
          <a:lstStyle/>
          <a:p>
            <a:pPr/>
            <a:r>
              <a:t>Titolo Testo</a:t>
            </a:r>
          </a:p>
        </p:txBody>
      </p:sp>
      <p:sp>
        <p:nvSpPr>
          <p:cNvPr id="63" name="Corpo livello uno…"/>
          <p:cNvSpPr txBox="1"/>
          <p:nvPr>
            <p:ph type="body" idx="13"/>
          </p:nvPr>
        </p:nvSpPr>
        <p:spPr>
          <a:prstGeom prst="rect">
            <a:avLst/>
          </a:prstGeom>
        </p:spPr>
        <p:txBody>
          <a:bodyPr/>
          <a:lstStyle/>
          <a:p>
            <a:pPr/>
          </a:p>
        </p:txBody>
      </p:sp>
      <p:sp>
        <p:nvSpPr>
          <p:cNvPr id="6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punti elenco e foto">
    <p:spTree>
      <p:nvGrpSpPr>
        <p:cNvPr id="1" name=""/>
        <p:cNvGrpSpPr/>
        <p:nvPr/>
      </p:nvGrpSpPr>
      <p:grpSpPr>
        <a:xfrm>
          <a:off x="0" y="0"/>
          <a:ext cx="0" cy="0"/>
          <a:chOff x="0" y="0"/>
          <a:chExt cx="0" cy="0"/>
        </a:xfrm>
      </p:grpSpPr>
      <p:sp>
        <p:nvSpPr>
          <p:cNvPr id="71" name="118295074_2675x2907.jpeg"/>
          <p:cNvSpPr/>
          <p:nvPr>
            <p:ph type="pic" idx="13"/>
          </p:nvPr>
        </p:nvSpPr>
        <p:spPr>
          <a:xfrm>
            <a:off x="-203200" y="-12700"/>
            <a:ext cx="9000805" cy="9779000"/>
          </a:xfrm>
          <a:prstGeom prst="rect">
            <a:avLst/>
          </a:prstGeom>
        </p:spPr>
        <p:txBody>
          <a:bodyPr lIns="91439" tIns="45719" rIns="91439" bIns="45719">
            <a:noAutofit/>
          </a:bodyPr>
          <a:lstStyle/>
          <a:p>
            <a:pPr/>
          </a:p>
        </p:txBody>
      </p:sp>
      <p:sp>
        <p:nvSpPr>
          <p:cNvPr id="72" name="Corpo livello uno…"/>
          <p:cNvSpPr txBox="1"/>
          <p:nvPr>
            <p:ph type="body" sz="quarter" idx="1"/>
          </p:nvPr>
        </p:nvSpPr>
        <p:spPr>
          <a:xfrm>
            <a:off x="7023100" y="1574800"/>
            <a:ext cx="5397500" cy="1271"/>
          </a:xfrm>
          <a:prstGeom prst="rect">
            <a:avLst/>
          </a:prstGeom>
          <a:ln w="38100" cap="rnd">
            <a:solidFill>
              <a:srgbClr val="747676"/>
            </a:solidFill>
            <a:custDash>
              <a:ds d="100000" sp="200000"/>
            </a:custDash>
            <a:round/>
          </a:ln>
        </p:spPr>
        <p:txBody>
          <a:bodyPr anchor="ctr"/>
          <a:lstStyle/>
          <a:p>
            <a:pPr/>
            <a:r>
              <a:t>Corpo livello uno</a:t>
            </a:r>
          </a:p>
          <a:p>
            <a:pPr lvl="1"/>
            <a:r>
              <a:t>Corpo livello due</a:t>
            </a:r>
          </a:p>
          <a:p>
            <a:pPr lvl="2"/>
            <a:r>
              <a:t>Corpo livello tre</a:t>
            </a:r>
          </a:p>
          <a:p>
            <a:pPr lvl="3"/>
            <a:r>
              <a:t>Corpo livello quattro</a:t>
            </a:r>
          </a:p>
          <a:p>
            <a:pPr lvl="4"/>
            <a:r>
              <a:t>Corpo livello cinque</a:t>
            </a:r>
          </a:p>
        </p:txBody>
      </p:sp>
      <p:sp>
        <p:nvSpPr>
          <p:cNvPr id="73" name="Titolo Testo"/>
          <p:cNvSpPr txBox="1"/>
          <p:nvPr>
            <p:ph type="title"/>
          </p:nvPr>
        </p:nvSpPr>
        <p:spPr>
          <a:xfrm>
            <a:off x="7023100" y="723900"/>
            <a:ext cx="5397500" cy="723900"/>
          </a:xfrm>
          <a:prstGeom prst="rect">
            <a:avLst/>
          </a:prstGeom>
        </p:spPr>
        <p:txBody>
          <a:bodyPr/>
          <a:lstStyle/>
          <a:p>
            <a:pPr/>
            <a:r>
              <a:t>Titolo Testo</a:t>
            </a:r>
          </a:p>
        </p:txBody>
      </p:sp>
      <p:sp>
        <p:nvSpPr>
          <p:cNvPr id="74" name="Corpo livello uno…"/>
          <p:cNvSpPr txBox="1"/>
          <p:nvPr>
            <p:ph type="body" sz="half" idx="14"/>
          </p:nvPr>
        </p:nvSpPr>
        <p:spPr>
          <a:xfrm>
            <a:off x="7023100" y="1803400"/>
            <a:ext cx="5397500" cy="7226300"/>
          </a:xfrm>
          <a:prstGeom prst="rect">
            <a:avLst/>
          </a:prstGeom>
        </p:spPr>
        <p:txBody>
          <a:bodyPr/>
          <a:lstStyle/>
          <a:p>
            <a:pPr/>
          </a:p>
        </p:txBody>
      </p:sp>
      <p:sp>
        <p:nvSpPr>
          <p:cNvPr id="7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ti elenco">
    <p:spTree>
      <p:nvGrpSpPr>
        <p:cNvPr id="1" name=""/>
        <p:cNvGrpSpPr/>
        <p:nvPr/>
      </p:nvGrpSpPr>
      <p:grpSpPr>
        <a:xfrm>
          <a:off x="0" y="0"/>
          <a:ext cx="0" cy="0"/>
          <a:chOff x="0" y="0"/>
          <a:chExt cx="0" cy="0"/>
        </a:xfrm>
      </p:grpSpPr>
      <p:sp>
        <p:nvSpPr>
          <p:cNvPr id="82" name="Corpo livello uno…"/>
          <p:cNvSpPr txBox="1"/>
          <p:nvPr>
            <p:ph type="body"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8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per pagina">
    <p:spTree>
      <p:nvGrpSpPr>
        <p:cNvPr id="1" name=""/>
        <p:cNvGrpSpPr/>
        <p:nvPr/>
      </p:nvGrpSpPr>
      <p:grpSpPr>
        <a:xfrm>
          <a:off x="0" y="0"/>
          <a:ext cx="0" cy="0"/>
          <a:chOff x="0" y="0"/>
          <a:chExt cx="0" cy="0"/>
        </a:xfrm>
      </p:grpSpPr>
      <p:sp>
        <p:nvSpPr>
          <p:cNvPr id="90" name="118295074_2675x2907.jpeg"/>
          <p:cNvSpPr/>
          <p:nvPr>
            <p:ph type="pic" idx="13"/>
          </p:nvPr>
        </p:nvSpPr>
        <p:spPr>
          <a:xfrm>
            <a:off x="571500" y="508000"/>
            <a:ext cx="7454900" cy="8099439"/>
          </a:xfrm>
          <a:prstGeom prst="rect">
            <a:avLst/>
          </a:prstGeom>
        </p:spPr>
        <p:txBody>
          <a:bodyPr lIns="91439" tIns="45719" rIns="91439" bIns="45719">
            <a:noAutofit/>
          </a:bodyPr>
          <a:lstStyle/>
          <a:p>
            <a:pPr/>
          </a:p>
        </p:txBody>
      </p:sp>
      <p:sp>
        <p:nvSpPr>
          <p:cNvPr id="91" name="182741592_1098x949.jpeg"/>
          <p:cNvSpPr/>
          <p:nvPr>
            <p:ph type="pic" sz="quarter" idx="14"/>
          </p:nvPr>
        </p:nvSpPr>
        <p:spPr>
          <a:xfrm>
            <a:off x="7944067" y="424461"/>
            <a:ext cx="5275146" cy="4559304"/>
          </a:xfrm>
          <a:prstGeom prst="rect">
            <a:avLst/>
          </a:prstGeom>
        </p:spPr>
        <p:txBody>
          <a:bodyPr lIns="91439" tIns="45719" rIns="91439" bIns="45719">
            <a:noAutofit/>
          </a:bodyPr>
          <a:lstStyle/>
          <a:p>
            <a:pPr/>
          </a:p>
        </p:txBody>
      </p:sp>
      <p:sp>
        <p:nvSpPr>
          <p:cNvPr id="92" name="182429520_1646x1646.jpeg"/>
          <p:cNvSpPr/>
          <p:nvPr>
            <p:ph type="pic" sz="quarter" idx="15"/>
          </p:nvPr>
        </p:nvSpPr>
        <p:spPr>
          <a:xfrm>
            <a:off x="8102600" y="4267200"/>
            <a:ext cx="4470400" cy="4470400"/>
          </a:xfrm>
          <a:prstGeom prst="rect">
            <a:avLst/>
          </a:prstGeom>
        </p:spPr>
        <p:txBody>
          <a:bodyPr lIns="91439" tIns="45719" rIns="91439" bIns="45719">
            <a:noAutofit/>
          </a:bodyPr>
          <a:lstStyle/>
          <a:p>
            <a:pPr/>
          </a:p>
        </p:txBody>
      </p:sp>
      <p:sp>
        <p:nvSpPr>
          <p:cNvPr id="93" name="Corpo livello uno…"/>
          <p:cNvSpPr txBox="1"/>
          <p:nvPr>
            <p:ph type="body" sz="quarter" idx="1"/>
          </p:nvPr>
        </p:nvSpPr>
        <p:spPr>
          <a:xfrm>
            <a:off x="571500" y="8051800"/>
            <a:ext cx="11861800" cy="1333500"/>
          </a:xfrm>
          <a:prstGeom prst="rect">
            <a:avLst/>
          </a:prstGeom>
        </p:spPr>
        <p:txBody>
          <a:bodyPr/>
          <a:lstStyle>
            <a:lvl1pPr marL="0" indent="0">
              <a:spcBef>
                <a:spcPts val="1400"/>
              </a:spcBef>
              <a:buSzTx/>
              <a:buFontTx/>
              <a:buNone/>
              <a:defRPr spc="28" sz="2800"/>
            </a:lvl1pPr>
            <a:lvl2pPr marL="0" indent="0">
              <a:spcBef>
                <a:spcPts val="1400"/>
              </a:spcBef>
              <a:buSzTx/>
              <a:buFontTx/>
              <a:buNone/>
              <a:defRPr spc="28" sz="2800"/>
            </a:lvl2pPr>
            <a:lvl3pPr marL="0" indent="0">
              <a:spcBef>
                <a:spcPts val="1400"/>
              </a:spcBef>
              <a:buSzTx/>
              <a:buFontTx/>
              <a:buNone/>
              <a:defRPr spc="28" sz="2800"/>
            </a:lvl3pPr>
            <a:lvl4pPr marL="0" indent="0">
              <a:spcBef>
                <a:spcPts val="1400"/>
              </a:spcBef>
              <a:buSzTx/>
              <a:buFontTx/>
              <a:buNone/>
              <a:defRPr spc="28" sz="2800"/>
            </a:lvl4pPr>
            <a:lvl5pPr marL="0" indent="0">
              <a:spcBef>
                <a:spcPts val="1400"/>
              </a:spcBef>
              <a:buSzTx/>
              <a:buFontTx/>
              <a:buNone/>
              <a:defRPr spc="28" sz="2800"/>
            </a:lvl5pPr>
          </a:lstStyle>
          <a:p>
            <a:pPr/>
            <a:r>
              <a:t>Corpo livello uno</a:t>
            </a:r>
          </a:p>
          <a:p>
            <a:pPr lvl="1"/>
            <a:r>
              <a:t>Corpo livello due</a:t>
            </a:r>
          </a:p>
          <a:p>
            <a:pPr lvl="2"/>
            <a:r>
              <a:t>Corpo livello tre</a:t>
            </a:r>
          </a:p>
          <a:p>
            <a:pPr lvl="3"/>
            <a:r>
              <a:t>Corpo livello quattro</a:t>
            </a:r>
          </a:p>
          <a:p>
            <a:pPr lvl="4"/>
            <a:r>
              <a:t>Corpo livello cinque</a:t>
            </a:r>
          </a:p>
        </p:txBody>
      </p:sp>
      <p:sp>
        <p:nvSpPr>
          <p:cNvPr id="9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Corpo livello uno…"/>
          <p:cNvSpPr txBox="1"/>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Corpo livello uno</a:t>
            </a:r>
          </a:p>
          <a:p>
            <a:pPr lvl="1"/>
            <a:r>
              <a:t>Corpo livello due</a:t>
            </a:r>
          </a:p>
          <a:p>
            <a:pPr lvl="2"/>
            <a:r>
              <a:t>Corpo livello tre</a:t>
            </a:r>
          </a:p>
          <a:p>
            <a:pPr lvl="3"/>
            <a:r>
              <a:t>Corpo livello quattro</a:t>
            </a:r>
          </a:p>
          <a:p>
            <a:pPr lvl="4"/>
            <a:r>
              <a:t>Corpo livello cinque</a:t>
            </a:r>
          </a:p>
        </p:txBody>
      </p:sp>
      <p:sp>
        <p:nvSpPr>
          <p:cNvPr id="3" name="Titolo Testo"/>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Titolo Testo</a:t>
            </a:r>
          </a:p>
        </p:txBody>
      </p:sp>
      <p:sp>
        <p:nvSpPr>
          <p:cNvPr id="4" name="Numero diapositiva"/>
          <p:cNvSpPr txBox="1"/>
          <p:nvPr>
            <p:ph type="sldNum" sz="quarter" idx="2"/>
          </p:nvPr>
        </p:nvSpPr>
        <p:spPr>
          <a:xfrm>
            <a:off x="12081048" y="9194800"/>
            <a:ext cx="309365" cy="342900"/>
          </a:xfrm>
          <a:prstGeom prst="rect">
            <a:avLst/>
          </a:prstGeom>
          <a:ln w="12700">
            <a:miter lim="400000"/>
          </a:ln>
        </p:spPr>
        <p:txBody>
          <a:bodyPr wrap="none" lIns="50800" tIns="50800" rIns="50800" bIns="50800">
            <a:spAutoFit/>
          </a:bodyPr>
          <a:lstStyle>
            <a:lvl1pPr algn="r">
              <a:spcBef>
                <a:spcPts val="0"/>
              </a:spcBef>
              <a:defRPr spc="0" sz="1600">
                <a:solidFill>
                  <a:srgbClr val="747676"/>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1pPr>
      <a:lvl2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2pPr>
      <a:lvl3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3pPr>
      <a:lvl4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4pPr>
      <a:lvl5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5pPr>
      <a:lvl6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6pPr>
      <a:lvl7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7pPr>
      <a:lvl8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8pPr>
      <a:lvl9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DIN Condensed"/>
          <a:ea typeface="DIN Condensed"/>
          <a:cs typeface="DIN Condensed"/>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1pPr>
      <a:lvl2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2pPr>
      <a:lvl3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3pPr>
      <a:lvl4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4pPr>
      <a:lvl5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5pPr>
      <a:lvl6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6pPr>
      <a:lvl7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7pPr>
      <a:lvl8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8pPr>
      <a:lvl9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Linea"/>
          <p:cNvSpPr/>
          <p:nvPr>
            <p:ph type="body" sz="quarter" idx="1"/>
          </p:nvPr>
        </p:nvSpPr>
        <p:spPr>
          <a:xfrm>
            <a:off x="571498" y="5587998"/>
            <a:ext cx="11875784" cy="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p:spPr>
        <p:txBody>
          <a:bodyPr/>
          <a:lstStyle/>
          <a:p>
            <a:pPr marL="0" indent="0" defTabSz="73151">
              <a:spcBef>
                <a:spcPts val="0"/>
              </a:spcBef>
              <a:buSzTx/>
              <a:buNone/>
              <a:defRPr sz="160">
                <a:solidFill>
                  <a:srgbClr val="000000"/>
                </a:solidFill>
                <a:latin typeface="+mn-lt"/>
                <a:ea typeface="+mn-ea"/>
                <a:cs typeface="+mn-cs"/>
                <a:sym typeface="Helvetica"/>
              </a:defRPr>
            </a:pPr>
          </a:p>
        </p:txBody>
      </p:sp>
      <p:sp>
        <p:nvSpPr>
          <p:cNvPr id="129" name="Sergio Cicero, 1000000383…"/>
          <p:cNvSpPr txBox="1"/>
          <p:nvPr>
            <p:ph type="title"/>
          </p:nvPr>
        </p:nvSpPr>
        <p:spPr>
          <a:xfrm>
            <a:off x="571498" y="723900"/>
            <a:ext cx="11875784" cy="5029200"/>
          </a:xfrm>
          <a:prstGeom prst="rect">
            <a:avLst/>
          </a:prstGeom>
          <a:gradFill>
            <a:gsLst>
              <a:gs pos="0">
                <a:srgbClr val="5D5FF4"/>
              </a:gs>
              <a:gs pos="100000">
                <a:srgbClr val="AD31B4"/>
              </a:gs>
            </a:gsLst>
            <a:lin ang="5400000"/>
          </a:gradFill>
          <a:ln>
            <a:solidFill>
              <a:srgbClr val="3E6169"/>
            </a:solidFill>
          </a:ln>
        </p:spPr>
        <p:txBody>
          <a:bodyPr anchor="ctr"/>
          <a:lstStyle/>
          <a:p>
            <a:pPr>
              <a:lnSpc>
                <a:spcPct val="100000"/>
              </a:lnSpc>
              <a:defRPr cap="none" sz="4000">
                <a:solidFill>
                  <a:srgbClr val="FFFFFF"/>
                </a:solidFill>
                <a:latin typeface="DIN Alternate"/>
                <a:ea typeface="DIN Alternate"/>
                <a:cs typeface="DIN Alternate"/>
                <a:sym typeface="DIN Alternate"/>
              </a:defRPr>
            </a:pPr>
            <a:r>
              <a:t>Sergio Cicero, 1000000383</a:t>
            </a:r>
          </a:p>
          <a:p>
            <a:pPr>
              <a:lnSpc>
                <a:spcPct val="100000"/>
              </a:lnSpc>
              <a:defRPr cap="none" sz="4000">
                <a:solidFill>
                  <a:srgbClr val="FFFFFF"/>
                </a:solidFill>
                <a:latin typeface="DIN Alternate"/>
                <a:ea typeface="DIN Alternate"/>
                <a:cs typeface="DIN Alternate"/>
                <a:sym typeface="DIN Alternate"/>
              </a:defRPr>
            </a:pPr>
            <a:r>
              <a:t>Mini-homework 3</a:t>
            </a:r>
          </a:p>
        </p:txBody>
      </p:sp>
      <p:sp>
        <p:nvSpPr>
          <p:cNvPr id="130" name="REST API scelte: senza autenticazione &amp; con autenticazione OAuth2"/>
          <p:cNvSpPr txBox="1"/>
          <p:nvPr/>
        </p:nvSpPr>
        <p:spPr>
          <a:xfrm>
            <a:off x="571500" y="5676900"/>
            <a:ext cx="11861800" cy="326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ctr">
              <a:lnSpc>
                <a:spcPct val="70000"/>
              </a:lnSpc>
              <a:spcBef>
                <a:spcPts val="0"/>
              </a:spcBef>
              <a:defRPr spc="0" sz="2500">
                <a:solidFill>
                  <a:srgbClr val="000000"/>
                </a:solidFill>
                <a:latin typeface="American Typewriter"/>
                <a:ea typeface="American Typewriter"/>
                <a:cs typeface="American Typewriter"/>
                <a:sym typeface="American Typewriter"/>
              </a:defRPr>
            </a:lvl1pPr>
          </a:lstStyle>
          <a:p>
            <a:pPr/>
            <a:r>
              <a:t>REST API scelte: senza autenticazione &amp; con autenticazione OAuth2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Linea"/>
          <p:cNvSpPr txBox="1"/>
          <p:nvPr>
            <p:ph type="body" sz="quarter" idx="1"/>
          </p:nvPr>
        </p:nvSpPr>
        <p:spPr>
          <a:xfrm>
            <a:off x="571500" y="1574799"/>
            <a:ext cx="11861800" cy="1272"/>
          </a:xfrm>
          <a:prstGeom prst="rect">
            <a:avLst/>
          </a:prstGeom>
        </p:spPr>
        <p:txBody>
          <a:bodyPr/>
          <a:lstStyle/>
          <a:p>
            <a:pPr marL="0" indent="0" defTabSz="87782">
              <a:spcBef>
                <a:spcPts val="0"/>
              </a:spcBef>
              <a:buSzTx/>
              <a:buNone/>
              <a:defRPr sz="192">
                <a:solidFill>
                  <a:srgbClr val="000000"/>
                </a:solidFill>
                <a:latin typeface="+mn-lt"/>
                <a:ea typeface="+mn-ea"/>
                <a:cs typeface="+mn-cs"/>
                <a:sym typeface="Helvetica"/>
              </a:defRPr>
            </a:pPr>
          </a:p>
        </p:txBody>
      </p:sp>
      <p:sp>
        <p:nvSpPr>
          <p:cNvPr id="133" name="Implementazione nella pagina web"/>
          <p:cNvSpPr txBox="1"/>
          <p:nvPr>
            <p:ph type="title"/>
          </p:nvPr>
        </p:nvSpPr>
        <p:spPr>
          <a:prstGeom prst="rect">
            <a:avLst/>
          </a:prstGeom>
        </p:spPr>
        <p:txBody>
          <a:bodyPr/>
          <a:lstStyle>
            <a:lvl1pPr defTabSz="543305">
              <a:spcBef>
                <a:spcPts val="2100"/>
              </a:spcBef>
              <a:defRPr sz="4800"/>
            </a:lvl1pPr>
          </a:lstStyle>
          <a:p>
            <a:pPr/>
            <a:r>
              <a:t>Implementazione nella pagina web</a:t>
            </a:r>
          </a:p>
        </p:txBody>
      </p:sp>
      <p:sp>
        <p:nvSpPr>
          <p:cNvPr id="134" name="Il mini-homework modificato per l’occasione è il secondo…"/>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Il mini-homework modificato per l’occasione è il secondo</a:t>
            </a:r>
          </a:p>
          <a:p>
            <a:pPr/>
            <a:r>
              <a:t>L’idea è stata quella di implementare 2 barre con scelta a tendina, attraverso le quali svolgere delle ricerche più pilotate</a:t>
            </a:r>
          </a:p>
          <a:p>
            <a:pPr/>
            <a:r>
              <a:t>Le API scelte riprendono il tema principale del test (ossia il Giappone) e dei temi legati alla personalità dell’utente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Linea"/>
          <p:cNvSpPr txBox="1"/>
          <p:nvPr>
            <p:ph type="body" sz="quarter" idx="1"/>
          </p:nvPr>
        </p:nvSpPr>
        <p:spPr>
          <a:xfrm>
            <a:off x="571500" y="1574799"/>
            <a:ext cx="11861800" cy="1272"/>
          </a:xfrm>
          <a:prstGeom prst="rect">
            <a:avLst/>
          </a:prstGeom>
        </p:spPr>
        <p:txBody>
          <a:bodyPr/>
          <a:lstStyle/>
          <a:p>
            <a:pPr marL="0" indent="0" defTabSz="87782">
              <a:spcBef>
                <a:spcPts val="0"/>
              </a:spcBef>
              <a:buSzTx/>
              <a:buNone/>
              <a:defRPr sz="192">
                <a:solidFill>
                  <a:srgbClr val="000000"/>
                </a:solidFill>
                <a:latin typeface="+mn-lt"/>
                <a:ea typeface="+mn-ea"/>
                <a:cs typeface="+mn-cs"/>
                <a:sym typeface="Helvetica"/>
              </a:defRPr>
            </a:pPr>
          </a:p>
        </p:txBody>
      </p:sp>
      <p:sp>
        <p:nvSpPr>
          <p:cNvPr id="137" name="REST-API senza autenticazione"/>
          <p:cNvSpPr txBox="1"/>
          <p:nvPr>
            <p:ph type="title"/>
          </p:nvPr>
        </p:nvSpPr>
        <p:spPr>
          <a:prstGeom prst="rect">
            <a:avLst/>
          </a:prstGeom>
        </p:spPr>
        <p:txBody>
          <a:bodyPr/>
          <a:lstStyle>
            <a:lvl1pPr defTabSz="543305">
              <a:spcBef>
                <a:spcPts val="2100"/>
              </a:spcBef>
              <a:defRPr sz="4800"/>
            </a:lvl1pPr>
          </a:lstStyle>
          <a:p>
            <a:pPr/>
            <a:r>
              <a:t>REST-API senza autenticazione</a:t>
            </a:r>
          </a:p>
        </p:txBody>
      </p:sp>
      <p:sp>
        <p:nvSpPr>
          <p:cNvPr id="138" name="Mi sono servito delle API messe a disposizione da “Advice Slip”…"/>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Mi sono servito delle API messe a disposizione da “Advice Slip”</a:t>
            </a:r>
          </a:p>
          <a:p>
            <a:pPr/>
            <a:r>
              <a:t>Questo servizio genera casualmente dei “consigli”</a:t>
            </a:r>
          </a:p>
          <a:p>
            <a:pPr/>
            <a:r>
              <a:t>Non mi piaceva l’idea di mandare in output consigli casuali, così ho personalizzato le ricerche facendo in modo che l’utente del sito potesse dare in input qualcosa circa il quale vuole ricevere un consiglio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Linea"/>
          <p:cNvSpPr txBox="1"/>
          <p:nvPr>
            <p:ph type="body" sz="quarter" idx="1"/>
          </p:nvPr>
        </p:nvSpPr>
        <p:spPr>
          <a:xfrm>
            <a:off x="571500" y="1574799"/>
            <a:ext cx="11861800" cy="1272"/>
          </a:xfrm>
          <a:prstGeom prst="rect">
            <a:avLst/>
          </a:prstGeom>
        </p:spPr>
        <p:txBody>
          <a:bodyPr/>
          <a:lstStyle/>
          <a:p>
            <a:pPr marL="0" indent="0" defTabSz="87782">
              <a:spcBef>
                <a:spcPts val="0"/>
              </a:spcBef>
              <a:buSzTx/>
              <a:buNone/>
              <a:defRPr sz="192">
                <a:solidFill>
                  <a:srgbClr val="000000"/>
                </a:solidFill>
                <a:latin typeface="+mn-lt"/>
                <a:ea typeface="+mn-ea"/>
                <a:cs typeface="+mn-cs"/>
                <a:sym typeface="Helvetica"/>
              </a:defRPr>
            </a:pPr>
          </a:p>
        </p:txBody>
      </p:sp>
      <p:sp>
        <p:nvSpPr>
          <p:cNvPr id="141" name="rest-api senza autenticazione nel programma"/>
          <p:cNvSpPr txBox="1"/>
          <p:nvPr>
            <p:ph type="title"/>
          </p:nvPr>
        </p:nvSpPr>
        <p:spPr>
          <a:prstGeom prst="rect">
            <a:avLst/>
          </a:prstGeom>
        </p:spPr>
        <p:txBody>
          <a:bodyPr/>
          <a:lstStyle>
            <a:lvl1pPr defTabSz="543305">
              <a:spcBef>
                <a:spcPts val="2100"/>
              </a:spcBef>
              <a:defRPr sz="4800"/>
            </a:lvl1pPr>
          </a:lstStyle>
          <a:p>
            <a:pPr/>
            <a:r>
              <a:t>rest-api senza autenticazione nel programma</a:t>
            </a:r>
          </a:p>
        </p:txBody>
      </p:sp>
      <p:sp>
        <p:nvSpPr>
          <p:cNvPr id="142" name="La possibilità che l’utente veda 3 consigli per volta, è stata resa possibile facendo una query circa il topic che egli seleziona e impostando a 3 il numero dei risultati restituiti dall’oggetto di tipo json, qualora questi siano in quantità maggiori…"/>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65201" indent="-465201" defTabSz="578358">
              <a:spcBef>
                <a:spcPts val="1700"/>
              </a:spcBef>
              <a:defRPr sz="3100"/>
            </a:pPr>
            <a:r>
              <a:t>La possibilità che l’utente veda 3 consigli per volta, è stata resa possibile facendo una query circa il topic che egli seleziona e impostando a 3 il numero dei risultati restituiti dall’oggetto di tipo json, qualora questi siano in quantità maggiori</a:t>
            </a:r>
          </a:p>
          <a:p>
            <a:pPr marL="465201" indent="-465201" defTabSz="578358">
              <a:spcBef>
                <a:spcPts val="1700"/>
              </a:spcBef>
              <a:defRPr sz="3100"/>
            </a:pPr>
            <a:r>
              <a:t>La funzione javascript “cerca_frase” recupera l’input dell’utente e lo inserisce nell’url al quale viene poi fatta una richiesta di fetch di tipo GET</a:t>
            </a:r>
          </a:p>
          <a:p>
            <a:pPr marL="465201" indent="-465201" defTabSz="578358">
              <a:spcBef>
                <a:spcPts val="1700"/>
              </a:spcBef>
              <a:defRPr sz="3100"/>
            </a:pPr>
            <a:r>
              <a:t>Ricevuta la response json, i consigli vengono inseriti in dei blocchi &lt;p&gt; che vengono “appesi” (usando la funzione appendChild) ad una &lt;section&gt; lasciata preventivamente vuota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Linea"/>
          <p:cNvSpPr txBox="1"/>
          <p:nvPr>
            <p:ph type="body" sz="quarter" idx="1"/>
          </p:nvPr>
        </p:nvSpPr>
        <p:spPr>
          <a:xfrm>
            <a:off x="571500" y="1574799"/>
            <a:ext cx="11861800" cy="1272"/>
          </a:xfrm>
          <a:prstGeom prst="rect">
            <a:avLst/>
          </a:prstGeom>
        </p:spPr>
        <p:txBody>
          <a:bodyPr/>
          <a:lstStyle/>
          <a:p>
            <a:pPr marL="0" indent="0" defTabSz="87782">
              <a:spcBef>
                <a:spcPts val="0"/>
              </a:spcBef>
              <a:buSzTx/>
              <a:buNone/>
              <a:defRPr sz="192">
                <a:solidFill>
                  <a:srgbClr val="000000"/>
                </a:solidFill>
                <a:latin typeface="+mn-lt"/>
                <a:ea typeface="+mn-ea"/>
                <a:cs typeface="+mn-cs"/>
                <a:sym typeface="Helvetica"/>
              </a:defRPr>
            </a:pPr>
          </a:p>
        </p:txBody>
      </p:sp>
      <p:sp>
        <p:nvSpPr>
          <p:cNvPr id="145" name="REst-api con autenticazione"/>
          <p:cNvSpPr txBox="1"/>
          <p:nvPr>
            <p:ph type="title"/>
          </p:nvPr>
        </p:nvSpPr>
        <p:spPr>
          <a:prstGeom prst="rect">
            <a:avLst/>
          </a:prstGeom>
        </p:spPr>
        <p:txBody>
          <a:bodyPr/>
          <a:lstStyle>
            <a:lvl1pPr defTabSz="543305">
              <a:spcBef>
                <a:spcPts val="2100"/>
              </a:spcBef>
              <a:defRPr sz="4800"/>
            </a:lvl1pPr>
          </a:lstStyle>
          <a:p>
            <a:pPr/>
            <a:r>
              <a:t>REst-api con autenticazione</a:t>
            </a:r>
          </a:p>
        </p:txBody>
      </p:sp>
      <p:sp>
        <p:nvSpPr>
          <p:cNvPr id="146" name="Mi sono servito delle API messe a disposizione da “Gfycat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Mi sono servito delle API messe a disposizione da “Gfycats”</a:t>
            </a:r>
          </a:p>
          <a:p>
            <a:pPr/>
            <a:r>
              <a:t>Questo è un servizio di gif</a:t>
            </a:r>
          </a:p>
          <a:p>
            <a:pPr/>
            <a:r>
              <a:t>L’idea è di mandare in output delle gif inerenti a degli argomenti prestabiliti riguardanti il Giappone che l’utente può scegliere da un menù a tendina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Linea"/>
          <p:cNvSpPr txBox="1"/>
          <p:nvPr>
            <p:ph type="body" sz="quarter" idx="1"/>
          </p:nvPr>
        </p:nvSpPr>
        <p:spPr>
          <a:xfrm>
            <a:off x="571500" y="1574799"/>
            <a:ext cx="11861800" cy="1272"/>
          </a:xfrm>
          <a:prstGeom prst="rect">
            <a:avLst/>
          </a:prstGeom>
        </p:spPr>
        <p:txBody>
          <a:bodyPr/>
          <a:lstStyle/>
          <a:p>
            <a:pPr marL="0" indent="0" defTabSz="87782">
              <a:spcBef>
                <a:spcPts val="0"/>
              </a:spcBef>
              <a:buSzTx/>
              <a:buNone/>
              <a:defRPr sz="192">
                <a:solidFill>
                  <a:srgbClr val="000000"/>
                </a:solidFill>
                <a:latin typeface="+mn-lt"/>
                <a:ea typeface="+mn-ea"/>
                <a:cs typeface="+mn-cs"/>
                <a:sym typeface="Helvetica"/>
              </a:defRPr>
            </a:pPr>
          </a:p>
        </p:txBody>
      </p:sp>
      <p:sp>
        <p:nvSpPr>
          <p:cNvPr id="149" name="REST-API con autenticazione: ottenimento del token"/>
          <p:cNvSpPr txBox="1"/>
          <p:nvPr>
            <p:ph type="title"/>
          </p:nvPr>
        </p:nvSpPr>
        <p:spPr>
          <a:prstGeom prst="rect">
            <a:avLst/>
          </a:prstGeom>
        </p:spPr>
        <p:txBody>
          <a:bodyPr/>
          <a:lstStyle>
            <a:lvl1pPr defTabSz="543305">
              <a:spcBef>
                <a:spcPts val="2100"/>
              </a:spcBef>
              <a:defRPr sz="4800"/>
            </a:lvl1pPr>
          </a:lstStyle>
          <a:p>
            <a:pPr/>
            <a:r>
              <a:t>REST-API con autenticazione: ottenimento del token</a:t>
            </a:r>
          </a:p>
        </p:txBody>
      </p:sp>
      <p:sp>
        <p:nvSpPr>
          <p:cNvPr id="150" name="In seguito alla registrazione al sito sono stati forniti il client_id e il client_secret…"/>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60501" indent="-460501" defTabSz="572516">
              <a:spcBef>
                <a:spcPts val="1700"/>
              </a:spcBef>
              <a:defRPr sz="3100"/>
            </a:pPr>
            <a:r>
              <a:t>In seguito alla registrazione al sito sono stati forniti il client_id e il client_secret</a:t>
            </a:r>
          </a:p>
          <a:p>
            <a:pPr marL="460501" indent="-460501" defTabSz="572516">
              <a:spcBef>
                <a:spcPts val="1700"/>
              </a:spcBef>
              <a:defRPr sz="3100"/>
            </a:pPr>
            <a:r>
              <a:t>Seguendo le istruzioni del sito, è stata formulata la richiesta http col metodo POST per l’ottenimento del token; di seguito si riporta quanto richiesto dal sito:</a:t>
            </a:r>
          </a:p>
          <a:p>
            <a:pPr marL="460501" indent="-460501" defTabSz="572516">
              <a:spcBef>
                <a:spcPts val="1700"/>
              </a:spcBef>
              <a:defRPr sz="3100"/>
            </a:pPr>
          </a:p>
          <a:p>
            <a:pPr marL="460501" indent="-460501" defTabSz="572516">
              <a:spcBef>
                <a:spcPts val="1700"/>
              </a:spcBef>
              <a:defRPr sz="3100"/>
            </a:pPr>
          </a:p>
          <a:p>
            <a:pPr marL="460501" indent="-460501" defTabSz="572516">
              <a:spcBef>
                <a:spcPts val="1700"/>
              </a:spcBef>
              <a:defRPr sz="3100"/>
            </a:pPr>
          </a:p>
          <a:p>
            <a:pPr marL="460501" indent="-460501" defTabSz="572516">
              <a:spcBef>
                <a:spcPts val="1700"/>
              </a:spcBef>
              <a:defRPr sz="3100"/>
            </a:pPr>
            <a:r>
              <a:t>Per inserire il contenuto richiesto è stata creata una mappa seguendo le specifiche che è poi stata convertita in formato son usando il metodo “stringify” dell’omonimo oggetto</a:t>
            </a:r>
          </a:p>
        </p:txBody>
      </p:sp>
      <p:pic>
        <p:nvPicPr>
          <p:cNvPr id="151" name="Galleria immagini" descr="Galleria immagini"/>
          <p:cNvPicPr>
            <a:picLocks noChangeAspect="1"/>
          </p:cNvPicPr>
          <p:nvPr/>
        </p:nvPicPr>
        <p:blipFill>
          <a:blip r:embed="rId2">
            <a:extLst/>
          </a:blip>
          <a:srcRect l="0" t="3345" r="0" b="3345"/>
          <a:stretch>
            <a:fillRect/>
          </a:stretch>
        </p:blipFill>
        <p:spPr>
          <a:xfrm>
            <a:off x="406400" y="4787899"/>
            <a:ext cx="5956300" cy="1908625"/>
          </a:xfrm>
          <a:prstGeom prst="rect">
            <a:avLst/>
          </a:prstGeom>
          <a:ln w="12700">
            <a:miter lim="400000"/>
          </a:ln>
        </p:spPr>
      </p:pic>
      <p:grpSp>
        <p:nvGrpSpPr>
          <p:cNvPr id="154" name="Galleria immagini"/>
          <p:cNvGrpSpPr/>
          <p:nvPr/>
        </p:nvGrpSpPr>
        <p:grpSpPr>
          <a:xfrm>
            <a:off x="6921499" y="4734743"/>
            <a:ext cx="5235928" cy="2522935"/>
            <a:chOff x="0" y="0"/>
            <a:chExt cx="5235926" cy="2522934"/>
          </a:xfrm>
        </p:grpSpPr>
        <p:pic>
          <p:nvPicPr>
            <p:cNvPr id="152" name="Schermata 2022-04-30 alle 12.58.00.png" descr="Schermata 2022-04-30 alle 12.58.00.png"/>
            <p:cNvPicPr>
              <a:picLocks noChangeAspect="1"/>
            </p:cNvPicPr>
            <p:nvPr/>
          </p:nvPicPr>
          <p:blipFill>
            <a:blip r:embed="rId3">
              <a:extLst/>
            </a:blip>
            <a:srcRect l="0" t="5704" r="0" b="5704"/>
            <a:stretch>
              <a:fillRect/>
            </a:stretch>
          </p:blipFill>
          <p:spPr>
            <a:xfrm>
              <a:off x="0" y="-1"/>
              <a:ext cx="5235928" cy="1583138"/>
            </a:xfrm>
            <a:prstGeom prst="rect">
              <a:avLst/>
            </a:prstGeom>
            <a:ln w="12700" cap="flat">
              <a:noFill/>
              <a:miter lim="400000"/>
            </a:ln>
            <a:effectLst/>
          </p:spPr>
        </p:pic>
        <p:sp>
          <p:nvSpPr>
            <p:cNvPr id="153" name="contenuto richiesto del body del messaggio http"/>
            <p:cNvSpPr txBox="1"/>
            <p:nvPr/>
          </p:nvSpPr>
          <p:spPr>
            <a:xfrm>
              <a:off x="0" y="1659334"/>
              <a:ext cx="523592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lvl1pPr algn="ctr">
                <a:spcBef>
                  <a:spcPts val="0"/>
                </a:spcBef>
                <a:defRPr spc="19" sz="2000">
                  <a:latin typeface="Iowan Old Style"/>
                  <a:ea typeface="Iowan Old Style"/>
                  <a:cs typeface="Iowan Old Style"/>
                  <a:sym typeface="Iowan Old Style"/>
                </a:defRPr>
              </a:lvl1pPr>
            </a:lstStyle>
            <a:p>
              <a:pPr/>
              <a:r>
                <a:t>contenuto richiesto per il body del messaggio http</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Linea"/>
          <p:cNvSpPr txBox="1"/>
          <p:nvPr>
            <p:ph type="body" sz="quarter" idx="1"/>
          </p:nvPr>
        </p:nvSpPr>
        <p:spPr>
          <a:xfrm>
            <a:off x="571500" y="1574799"/>
            <a:ext cx="11861800" cy="1272"/>
          </a:xfrm>
          <a:prstGeom prst="rect">
            <a:avLst/>
          </a:prstGeom>
        </p:spPr>
        <p:txBody>
          <a:bodyPr/>
          <a:lstStyle/>
          <a:p>
            <a:pPr marL="0" indent="0" defTabSz="87782">
              <a:spcBef>
                <a:spcPts val="0"/>
              </a:spcBef>
              <a:buSzTx/>
              <a:buNone/>
              <a:defRPr sz="192">
                <a:solidFill>
                  <a:srgbClr val="000000"/>
                </a:solidFill>
                <a:latin typeface="+mn-lt"/>
                <a:ea typeface="+mn-ea"/>
                <a:cs typeface="+mn-cs"/>
                <a:sym typeface="Helvetica"/>
              </a:defRPr>
            </a:pPr>
          </a:p>
        </p:txBody>
      </p:sp>
      <p:sp>
        <p:nvSpPr>
          <p:cNvPr id="157" name="Rest-api con autenticazione nel programma"/>
          <p:cNvSpPr txBox="1"/>
          <p:nvPr>
            <p:ph type="title"/>
          </p:nvPr>
        </p:nvSpPr>
        <p:spPr>
          <a:prstGeom prst="rect">
            <a:avLst/>
          </a:prstGeom>
        </p:spPr>
        <p:txBody>
          <a:bodyPr/>
          <a:lstStyle>
            <a:lvl1pPr defTabSz="543305">
              <a:spcBef>
                <a:spcPts val="2100"/>
              </a:spcBef>
              <a:defRPr sz="4800"/>
            </a:lvl1pPr>
          </a:lstStyle>
          <a:p>
            <a:pPr/>
            <a:r>
              <a:t>Rest-api con autenticazione nel programma</a:t>
            </a:r>
          </a:p>
        </p:txBody>
      </p:sp>
      <p:sp>
        <p:nvSpPr>
          <p:cNvPr id="158" name="Facendo una fetch di tipo GET servendosi del token, si può accedere alle risorse offerte da questo servizio di API…"/>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Facendo una fetch di tipo GET servendosi del token, si può accedere alle risorse offerte da questo servizio di API</a:t>
            </a:r>
          </a:p>
          <a:p>
            <a:pPr/>
            <a:r>
              <a:t>Nonostante i diversi tentativi, le diverse letture della documentazione a mia disposizione e le ricerche sul web, non sono stato in grado di completare con successo la GET delle risorse</a:t>
            </a:r>
          </a:p>
          <a:p>
            <a:pPr/>
            <a:r>
              <a:t>Una bozza di quello che doveva essere il programma è stata inserita sotto forma di commenti all’interno del codice stesso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A7A7A7"/>
      </a:dk2>
      <a:lt2>
        <a:srgbClr val="535353"/>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Helvetica Neue"/>
        <a:ea typeface="Helvetica Neue"/>
        <a:cs typeface="Helvetica Neue"/>
      </a:majorFont>
      <a:minorFont>
        <a:latin typeface="Helvetica"/>
        <a:ea typeface="Helvetica"/>
        <a:cs typeface="Helvetica"/>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A7A7A7"/>
      </a:dk2>
      <a:lt2>
        <a:srgbClr val="535353"/>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Helvetica Neue"/>
        <a:ea typeface="Helvetica Neue"/>
        <a:cs typeface="Helvetica Neue"/>
      </a:majorFont>
      <a:minorFont>
        <a:latin typeface="Helvetica"/>
        <a:ea typeface="Helvetica"/>
        <a:cs typeface="Helvetica"/>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