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a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olo Testo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3" name="Corpo livello uno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&quot;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"</a:t>
            </a:r>
          </a:p>
        </p:txBody>
      </p:sp>
      <p:sp>
        <p:nvSpPr>
          <p:cNvPr id="102" name="Inserisci qui una citazion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03" name="–Giovanni Mela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–Giovanni Mela</a:t>
            </a:r>
          </a:p>
        </p:txBody>
      </p:sp>
      <p:sp>
        <p:nvSpPr>
          <p:cNvPr id="1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-63500" y="-139700"/>
            <a:ext cx="13144500" cy="142809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ttangolo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a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olo Testo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olo Testo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34" name="Numero diapositiva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4191000" y="-12700"/>
            <a:ext cx="9779000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a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olo Testo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44" name="Corpo livello uno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a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a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-203200" y="-12700"/>
            <a:ext cx="900080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a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olo Testo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4" name="Corpo livello uno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08000"/>
            <a:ext cx="7454900" cy="8099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7944067" y="424462"/>
            <a:ext cx="5275146" cy="45593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02600" y="4267200"/>
            <a:ext cx="4470400" cy="447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Corpo livello uno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Sergio Cicero, 1000000383…"/>
          <p:cNvSpPr txBox="1"/>
          <p:nvPr>
            <p:ph type="ctrTitle"/>
          </p:nvPr>
        </p:nvSpPr>
        <p:spPr>
          <a:xfrm>
            <a:off x="571500" y="508000"/>
            <a:ext cx="11861800" cy="5181600"/>
          </a:xfrm>
          <a:prstGeom prst="rect">
            <a:avLst/>
          </a:prstGeom>
          <a:gradFill>
            <a:gsLst>
              <a:gs pos="0">
                <a:srgbClr val="9C4E24"/>
              </a:gs>
              <a:gs pos="100000">
                <a:srgbClr val="B43C65"/>
              </a:gs>
            </a:gsLst>
            <a:lin ang="5400000"/>
          </a:gradFill>
        </p:spPr>
        <p:txBody>
          <a:bodyPr anchor="ctr"/>
          <a:lstStyle/>
          <a:p>
            <a:pPr>
              <a:lnSpc>
                <a:spcPct val="100000"/>
              </a:lnSpc>
              <a:defRPr cap="none"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Sergio Cicero, 1000000383</a:t>
            </a:r>
          </a:p>
          <a:p>
            <a:pPr>
              <a:lnSpc>
                <a:spcPct val="100000"/>
              </a:lnSpc>
              <a:defRPr cap="none" sz="4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Mini-homework 1</a:t>
            </a:r>
          </a:p>
        </p:txBody>
      </p:sp>
      <p:sp>
        <p:nvSpPr>
          <p:cNvPr id="130" name="Tema dell’homework: “la mia top 5 delle trasmissioni DMAX”"/>
          <p:cNvSpPr txBox="1"/>
          <p:nvPr>
            <p:ph type="subTitle" sz="half" idx="1"/>
          </p:nvPr>
        </p:nvSpPr>
        <p:spPr>
          <a:xfrm>
            <a:off x="571500" y="5683250"/>
            <a:ext cx="11861800" cy="3263900"/>
          </a:xfrm>
          <a:prstGeom prst="rect">
            <a:avLst/>
          </a:prstGeom>
          <a:ln>
            <a:solidFill>
              <a:srgbClr val="747676"/>
            </a:solidFill>
          </a:ln>
        </p:spPr>
        <p:txBody>
          <a:bodyPr anchor="ctr"/>
          <a:lstStyle>
            <a:lvl1pPr>
              <a:lnSpc>
                <a:spcPct val="100000"/>
              </a:lnSpc>
              <a:defRPr i="0" sz="2400">
                <a:solidFill>
                  <a:srgbClr val="000000"/>
                </a:solidFill>
                <a:latin typeface="American Typewriter Semibold"/>
                <a:ea typeface="American Typewriter Semibold"/>
                <a:cs typeface="American Typewriter Semibold"/>
                <a:sym typeface="American Typewriter Semibold"/>
              </a:defRPr>
            </a:lvl1pPr>
          </a:lstStyle>
          <a:p>
            <a:pPr/>
            <a:r>
              <a:t>Tema dell’homework: “la mia top 5 delle trasmissioni DMAX”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blocco html e bo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blocco html e body</a:t>
            </a:r>
          </a:p>
        </p:txBody>
      </p:sp>
      <p:sp>
        <p:nvSpPr>
          <p:cNvPr id="134" name="Nel blocco html è stata dichiarata una dimensione standard del testo così da potere avere un riferimento negli altri blocchi, sfruttando l’unità di misura“rem”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Nel blocco html è stata dichiarata una dimensione standard del testo così da potere avere un riferimento negli altri blocchi, sfruttando l’unità di misura“rem”.</a:t>
            </a:r>
          </a:p>
          <a:p>
            <a:pPr/>
            <a:r>
              <a:t>Si è definito, come da consegna, uno stile di font generico per tutta la pagina all’interno del body, tuttavia ogi altro blocco vedrà definito il suo personale stile di font.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Finestra di navigazi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Finestra di navigazione</a:t>
            </a:r>
          </a:p>
        </p:txBody>
      </p:sp>
      <p:sp>
        <p:nvSpPr>
          <p:cNvPr id="138" name="Il menù di navigazione della pagina è stato realizzato sfruttando le funzionalità dei fle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menù di navigazione della pagina è stato realizzato sfruttando le funzionalità dei flex.</a:t>
            </a:r>
          </a:p>
          <a:p>
            <a:pPr/>
            <a:r>
              <a:t>Per la disposizione centrata e equamente distanziata dei bottoni è stato usato un justify-content di tipo “space-around”.</a:t>
            </a:r>
          </a:p>
          <a:p>
            <a:pPr/>
            <a:r>
              <a:t>Si è scelto di utilizzare “hover” per modificare l’effetto visivo durante le interazioni con i tasti del menù.</a:t>
            </a:r>
          </a:p>
          <a:p>
            <a:pPr/>
            <a:r>
              <a:t>Gli elementi di tipo “a”, coi quali sono stati realizzati i bottoni, non puntano a nessun link.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Finestra di navigazione - mob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Finestra di navigazione - mobile</a:t>
            </a:r>
          </a:p>
        </p:txBody>
      </p:sp>
      <p:sp>
        <p:nvSpPr>
          <p:cNvPr id="142" name="La pagina web segue le linee guida per i dispositivi mobili, quando la finestra di output del browser è di 540px o mino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1221" indent="-371221" defTabSz="461518">
              <a:spcBef>
                <a:spcPts val="1400"/>
              </a:spcBef>
              <a:defRPr sz="2528"/>
            </a:pPr>
            <a:r>
              <a:t>La pagina web segue le linee guida per i dispositivi mobili, quando la finestra di output del browser è di 540px o minore.</a:t>
            </a:r>
          </a:p>
          <a:p>
            <a:pPr marL="371221" indent="-371221" defTabSz="461518">
              <a:spcBef>
                <a:spcPts val="1400"/>
              </a:spcBef>
              <a:defRPr sz="2528"/>
            </a:pPr>
            <a:r>
              <a:t>La scelta circa le dimensioni è stata fatta sulla base del dispositivo mobile usato per eseguire i test.</a:t>
            </a:r>
          </a:p>
          <a:p>
            <a:pPr marL="371221" indent="-371221" defTabSz="461518">
              <a:spcBef>
                <a:spcPts val="1400"/>
              </a:spcBef>
              <a:defRPr sz="2528"/>
            </a:pPr>
            <a:r>
              <a:t>Utilizzando un display di tipo “none” è stato possibile occultare i blocchi necessari a realizzare il menù per i dispositivi mobili.</a:t>
            </a:r>
          </a:p>
          <a:p>
            <a:pPr marL="371221" indent="-371221" defTabSz="461518">
              <a:spcBef>
                <a:spcPts val="1400"/>
              </a:spcBef>
              <a:defRPr sz="2528"/>
            </a:pPr>
            <a:r>
              <a:t>Ancora una volta ci si è serviti delle funzionalità dei flex, è stato usato un justify-content di tipo “flex-end” per spostare il menù a tendina in fondo a destra della finestra di navigazione.</a:t>
            </a:r>
          </a:p>
          <a:p>
            <a:pPr marL="371221" indent="-371221" defTabSz="461518">
              <a:spcBef>
                <a:spcPts val="1400"/>
              </a:spcBef>
              <a:defRPr sz="2528"/>
            </a:pPr>
            <a:r>
              <a:t>Servendosi di un selettore discendete è stato possibile occultare il display dei soli bottoni, mantenendo perciò la finestra di navigazione originale</a:t>
            </a:r>
          </a:p>
          <a:p>
            <a:pPr marL="371221" indent="-371221" defTabSz="461518">
              <a:spcBef>
                <a:spcPts val="1400"/>
              </a:spcBef>
              <a:defRPr sz="2528"/>
            </a:pPr>
            <a:r>
              <a:t>Anche il blocco div col quale è stata realizzata la tendina ha display flex, in questa maniera è stato possibile realizzare i tre puntini che figurano al suo interno.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Header</a:t>
            </a:r>
          </a:p>
        </p:txBody>
      </p:sp>
      <p:sp>
        <p:nvSpPr>
          <p:cNvPr id="146" name="È stato dichiarato con display flex per centrare il titolo all’interno di ess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È stato dichiarato con display flex per centrare il titolo all’interno di esso.</a:t>
            </a:r>
          </a:p>
          <a:p>
            <a:pPr/>
            <a:r>
              <a:t>La patina è stata fissata a totale copertura della sezione utilizzando le funzionalità di “position”.</a:t>
            </a:r>
          </a:p>
          <a:p>
            <a:pPr/>
            <a:r>
              <a:t>Vista l’importanza dell’ordine di sovrapposizione degli elementi, è stato utilizzato lo “z-index”; il suo impiego è stato utile sia per gestire il layout della sezione in se per se, ma anche per elementi al di fuori di essa (come ad esempio l’icona dell’avatar dell’utente).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elementi di transizi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elementi di transizione</a:t>
            </a:r>
          </a:p>
        </p:txBody>
      </p:sp>
      <p:sp>
        <p:nvSpPr>
          <p:cNvPr id="150" name="Gli elementi di transizione dall’header, all’article, sono stati raccolti in un unico blocco div il cui display è fle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Gli elementi di transizione dall’header, all’article, sono stati raccolti in un unico blocco div il cui display è flex.</a:t>
            </a:r>
          </a:p>
          <a:p>
            <a:pPr/>
            <a:r>
              <a:t>Gli elementi sono stati centrati nel blocco.</a:t>
            </a:r>
          </a:p>
          <a:p>
            <a:pPr/>
            <a:r>
              <a:t>Sfruttando dei margini negativi, gli elementi sono stati meglio ordinati all’interno del blocco di transizione.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Arti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Article</a:t>
            </a:r>
          </a:p>
        </p:txBody>
      </p:sp>
      <p:sp>
        <p:nvSpPr>
          <p:cNvPr id="154" name="Organizzato in blocchi div il cui display è flex, questa strategia è servita a meglio ordinare le diverse section dell’artic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1700"/>
              </a:spcBef>
              <a:defRPr sz="3040"/>
            </a:pPr>
            <a:r>
              <a:t>Organizzato in blocchi div il cui display è flex, questa strategia è servita a meglio ordinare le diverse section dell’article.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Ogni blocco div è costituito da: un blocco che contiene l’indice numerico della sezione e dalla section vera e propria.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La flex-direction dei blocchi sopra citati è di tipo “row”.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Utilizzando un padding è stato possibile allineare indice numerico e titolo della sezione alla quale esso si riferisce.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È stata utilizzata una classe unica per definire il generico layout delle immagini di ciascuna sezione, mentre ne sono state definite altre 5 per inserire lo sfondo dell’immagine in ciascuna di esse (nota: è stato fatto ciò perché si è scelto di usare background-image invece dell’elemento html &lt;img&gt;).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" name="Article - mob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Article - mobile</a:t>
            </a:r>
          </a:p>
        </p:txBody>
      </p:sp>
      <p:sp>
        <p:nvSpPr>
          <p:cNvPr id="158" name="È stata presa la decisione di disporre verticalmente tutti gli elementi racchiusi in ciascuna section, motivo per il quale la flex-direction qui è di tipo “column”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È stata presa la decisione di disporre verticalmente tutti gli elementi racchiusi in ciascuna section, motivo per il quale la flex-direction qui è di tipo “column”.</a:t>
            </a:r>
          </a:p>
          <a:p>
            <a:pPr/>
            <a:r>
              <a:t>Il padding del blocco contente l’indice numerico, qui è stato rimosso, esso infatti è superfluo visto che serviva ad allineare elementi che ora sono disposti in colonna.</a:t>
            </a:r>
          </a:p>
          <a:p>
            <a:pPr/>
            <a:r>
              <a:t>È stata dimezzata la grandezza delle immagini, inoltre il background di esse è stato impostato su “contain” per evitare venissero ritagliate dai browser web dei dispositivi mobili.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a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" name="Foo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Footer</a:t>
            </a:r>
          </a:p>
        </p:txBody>
      </p:sp>
      <p:sp>
        <p:nvSpPr>
          <p:cNvPr id="162" name="Un semplicissimo blocco contente le informazioni dell’uten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semplicissimo blocco contente le informazioni dell’utente.</a:t>
            </a:r>
          </a:p>
          <a:p>
            <a:pPr/>
            <a:r>
              <a:t>Il testo al suo interno è stato centrato dichiarando un blocco “p” impostato su “text-align: center”.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