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1" r:id="rId2"/>
    <p:sldMasterId id="2147483724" r:id="rId3"/>
  </p:sldMasterIdLst>
  <p:notesMasterIdLst>
    <p:notesMasterId r:id="rId14"/>
  </p:notesMasterIdLst>
  <p:handoutMasterIdLst>
    <p:handoutMasterId r:id="rId15"/>
  </p:handoutMasterIdLst>
  <p:sldIdLst>
    <p:sldId id="726" r:id="rId4"/>
    <p:sldId id="725" r:id="rId5"/>
    <p:sldId id="727" r:id="rId6"/>
    <p:sldId id="733" r:id="rId7"/>
    <p:sldId id="742" r:id="rId8"/>
    <p:sldId id="732" r:id="rId9"/>
    <p:sldId id="735" r:id="rId10"/>
    <p:sldId id="736" r:id="rId11"/>
    <p:sldId id="743" r:id="rId12"/>
    <p:sldId id="739" r:id="rId13"/>
  </p:sldIdLst>
  <p:sldSz cx="9144000" cy="6858000" type="screen4x3"/>
  <p:notesSz cx="7315200" cy="96012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F45"/>
    <a:srgbClr val="000000"/>
    <a:srgbClr val="F57FE4"/>
    <a:srgbClr val="ED13CE"/>
    <a:srgbClr val="336DB2"/>
    <a:srgbClr val="EAEAEA"/>
    <a:srgbClr val="DDDDDD"/>
    <a:srgbClr val="C0C0C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403" autoAdjust="0"/>
  </p:normalViewPr>
  <p:slideViewPr>
    <p:cSldViewPr snapToGrid="0" snapToObjects="1">
      <p:cViewPr>
        <p:scale>
          <a:sx n="75" d="100"/>
          <a:sy n="75" d="100"/>
        </p:scale>
        <p:origin x="-1182" y="25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294" y="67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838" y="-96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8A94-32A4-DA49-9CE9-20136855C790}" type="doc">
      <dgm:prSet loTypeId="urn:microsoft.com/office/officeart/2005/8/layout/chevron1" loCatId="" qsTypeId="urn:microsoft.com/office/officeart/2005/8/quickstyle/3d4" qsCatId="3D" csTypeId="urn:microsoft.com/office/officeart/2005/8/colors/colorful1#1" csCatId="colorful" phldr="1"/>
      <dgm:spPr/>
    </dgm:pt>
    <dgm:pt modelId="{BD866C54-E71A-1A42-8A69-407254E34691}">
      <dgm:prSet phldrT="[Texto]" custT="1"/>
      <dgm:spPr>
        <a:xfrm>
          <a:off x="4241" y="0"/>
          <a:ext cx="2469058" cy="358286"/>
        </a:xfrm>
        <a:solidFill>
          <a:srgbClr val="2456C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Enero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796DF68-9FC5-494A-AB8F-DAAEA9092958}" type="parTrans" cxnId="{DC2AA915-FA7B-7D4C-926D-BB9B228D1E92}">
      <dgm:prSet/>
      <dgm:spPr/>
      <dgm:t>
        <a:bodyPr/>
        <a:lstStyle/>
        <a:p>
          <a:endParaRPr lang="es-ES" sz="1100"/>
        </a:p>
      </dgm:t>
    </dgm:pt>
    <dgm:pt modelId="{CFFC018B-3BD8-A74D-8F56-E9297CD53494}" type="sibTrans" cxnId="{DC2AA915-FA7B-7D4C-926D-BB9B228D1E92}">
      <dgm:prSet/>
      <dgm:spPr/>
      <dgm:t>
        <a:bodyPr/>
        <a:lstStyle/>
        <a:p>
          <a:endParaRPr lang="es-ES" sz="1100"/>
        </a:p>
      </dgm:t>
    </dgm:pt>
    <dgm:pt modelId="{25371B5B-E20E-40FD-80CC-E6BDC0906DB9}">
      <dgm:prSet phldrT="[Texto]" custT="1"/>
      <dgm:spPr>
        <a:xfrm>
          <a:off x="4241" y="0"/>
          <a:ext cx="2469058" cy="358286"/>
        </a:xfrm>
        <a:solidFill>
          <a:srgbClr val="2456C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Febrero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B947936-4156-4E9A-8056-E328644BED76}" type="parTrans" cxnId="{2A0A1F16-862D-4AC2-A04D-2DD15C68E7F2}">
      <dgm:prSet/>
      <dgm:spPr/>
      <dgm:t>
        <a:bodyPr/>
        <a:lstStyle/>
        <a:p>
          <a:endParaRPr lang="es-CL"/>
        </a:p>
      </dgm:t>
    </dgm:pt>
    <dgm:pt modelId="{731F490F-2F3A-48FE-A06B-3F634AB9E5C6}" type="sibTrans" cxnId="{2A0A1F16-862D-4AC2-A04D-2DD15C68E7F2}">
      <dgm:prSet/>
      <dgm:spPr/>
      <dgm:t>
        <a:bodyPr/>
        <a:lstStyle/>
        <a:p>
          <a:endParaRPr lang="es-CL"/>
        </a:p>
      </dgm:t>
    </dgm:pt>
    <dgm:pt modelId="{E4679A60-B52B-4292-960E-1AA190C1AE45}">
      <dgm:prSet phldrT="[Texto]" custT="1"/>
      <dgm:spPr>
        <a:xfrm>
          <a:off x="4241" y="0"/>
          <a:ext cx="2469058" cy="358286"/>
        </a:xfrm>
        <a:solidFill>
          <a:srgbClr val="2456C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Marzo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0259244-4638-4B23-BA90-E6D684C0044D}" type="parTrans" cxnId="{34CDB169-81E4-4E61-AA76-22DA53E5D11B}">
      <dgm:prSet/>
      <dgm:spPr/>
      <dgm:t>
        <a:bodyPr/>
        <a:lstStyle/>
        <a:p>
          <a:endParaRPr lang="es-CL"/>
        </a:p>
      </dgm:t>
    </dgm:pt>
    <dgm:pt modelId="{8F0126B9-5F51-4407-935E-B74DFBB08579}" type="sibTrans" cxnId="{34CDB169-81E4-4E61-AA76-22DA53E5D11B}">
      <dgm:prSet/>
      <dgm:spPr/>
      <dgm:t>
        <a:bodyPr/>
        <a:lstStyle/>
        <a:p>
          <a:endParaRPr lang="es-CL"/>
        </a:p>
      </dgm:t>
    </dgm:pt>
    <dgm:pt modelId="{84AB4032-8FA9-D840-A336-CF160FC5AB4F}" type="pres">
      <dgm:prSet presAssocID="{BE638A94-32A4-DA49-9CE9-20136855C790}" presName="Name0" presStyleCnt="0">
        <dgm:presLayoutVars>
          <dgm:dir/>
          <dgm:animLvl val="lvl"/>
          <dgm:resizeHandles val="exact"/>
        </dgm:presLayoutVars>
      </dgm:prSet>
      <dgm:spPr/>
    </dgm:pt>
    <dgm:pt modelId="{551158A6-750D-4D4D-A8FE-FA9052184643}" type="pres">
      <dgm:prSet presAssocID="{BD866C54-E71A-1A42-8A69-407254E34691}" presName="parTxOnly" presStyleLbl="node1" presStyleIdx="0" presStyleCnt="3" custScaleX="95912" custLinFactNeighborX="-55790" custLinFactNeighborY="-2658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s-CL"/>
        </a:p>
      </dgm:t>
    </dgm:pt>
    <dgm:pt modelId="{50133EFB-F2FF-514E-92D3-071D3FA443BE}" type="pres">
      <dgm:prSet presAssocID="{CFFC018B-3BD8-A74D-8F56-E9297CD53494}" presName="parTxOnlySpace" presStyleCnt="0"/>
      <dgm:spPr/>
    </dgm:pt>
    <dgm:pt modelId="{99349423-B30D-46A4-AD6A-125AC9AD02F0}" type="pres">
      <dgm:prSet presAssocID="{25371B5B-E20E-40FD-80CC-E6BDC0906DB9}" presName="parTxOnly" presStyleLbl="node1" presStyleIdx="1" presStyleCnt="3" custScaleX="101512" custLinFactNeighborX="342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14E5556-1BFE-48EA-97DC-C97DFCA9DD05}" type="pres">
      <dgm:prSet presAssocID="{731F490F-2F3A-48FE-A06B-3F634AB9E5C6}" presName="parTxOnlySpace" presStyleCnt="0"/>
      <dgm:spPr/>
    </dgm:pt>
    <dgm:pt modelId="{E576C87D-22A3-49BB-A5E1-3DF66120FD0F}" type="pres">
      <dgm:prSet presAssocID="{E4679A60-B52B-4292-960E-1AA190C1AE4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A0A1F16-862D-4AC2-A04D-2DD15C68E7F2}" srcId="{BE638A94-32A4-DA49-9CE9-20136855C790}" destId="{25371B5B-E20E-40FD-80CC-E6BDC0906DB9}" srcOrd="1" destOrd="0" parTransId="{9B947936-4156-4E9A-8056-E328644BED76}" sibTransId="{731F490F-2F3A-48FE-A06B-3F634AB9E5C6}"/>
    <dgm:cxn modelId="{28529C6E-3E40-4841-9F1E-31D6F4F6E5B0}" type="presOf" srcId="{E4679A60-B52B-4292-960E-1AA190C1AE45}" destId="{E576C87D-22A3-49BB-A5E1-3DF66120FD0F}" srcOrd="0" destOrd="0" presId="urn:microsoft.com/office/officeart/2005/8/layout/chevron1"/>
    <dgm:cxn modelId="{C150924A-5742-4423-9EA8-187582BD589B}" type="presOf" srcId="{BD866C54-E71A-1A42-8A69-407254E34691}" destId="{551158A6-750D-4D4D-A8FE-FA9052184643}" srcOrd="0" destOrd="0" presId="urn:microsoft.com/office/officeart/2005/8/layout/chevron1"/>
    <dgm:cxn modelId="{DC2AA915-FA7B-7D4C-926D-BB9B228D1E92}" srcId="{BE638A94-32A4-DA49-9CE9-20136855C790}" destId="{BD866C54-E71A-1A42-8A69-407254E34691}" srcOrd="0" destOrd="0" parTransId="{2796DF68-9FC5-494A-AB8F-DAAEA9092958}" sibTransId="{CFFC018B-3BD8-A74D-8F56-E9297CD53494}"/>
    <dgm:cxn modelId="{1F09AE28-D1F0-452A-8974-61DD990E3FD2}" type="presOf" srcId="{BE638A94-32A4-DA49-9CE9-20136855C790}" destId="{84AB4032-8FA9-D840-A336-CF160FC5AB4F}" srcOrd="0" destOrd="0" presId="urn:microsoft.com/office/officeart/2005/8/layout/chevron1"/>
    <dgm:cxn modelId="{34CDB169-81E4-4E61-AA76-22DA53E5D11B}" srcId="{BE638A94-32A4-DA49-9CE9-20136855C790}" destId="{E4679A60-B52B-4292-960E-1AA190C1AE45}" srcOrd="2" destOrd="0" parTransId="{50259244-4638-4B23-BA90-E6D684C0044D}" sibTransId="{8F0126B9-5F51-4407-935E-B74DFBB08579}"/>
    <dgm:cxn modelId="{5EC9D6C3-7146-46EF-B380-22522DF2ACC5}" type="presOf" srcId="{25371B5B-E20E-40FD-80CC-E6BDC0906DB9}" destId="{99349423-B30D-46A4-AD6A-125AC9AD02F0}" srcOrd="0" destOrd="0" presId="urn:microsoft.com/office/officeart/2005/8/layout/chevron1"/>
    <dgm:cxn modelId="{DFDA0BE9-FBA2-4338-8262-9961D9F94077}" type="presParOf" srcId="{84AB4032-8FA9-D840-A336-CF160FC5AB4F}" destId="{551158A6-750D-4D4D-A8FE-FA9052184643}" srcOrd="0" destOrd="0" presId="urn:microsoft.com/office/officeart/2005/8/layout/chevron1"/>
    <dgm:cxn modelId="{C51A7B02-AD42-4D06-921F-EB39BF499FA5}" type="presParOf" srcId="{84AB4032-8FA9-D840-A336-CF160FC5AB4F}" destId="{50133EFB-F2FF-514E-92D3-071D3FA443BE}" srcOrd="1" destOrd="0" presId="urn:microsoft.com/office/officeart/2005/8/layout/chevron1"/>
    <dgm:cxn modelId="{2337B5E4-BB77-4D7B-8B10-C90DC35FFEB0}" type="presParOf" srcId="{84AB4032-8FA9-D840-A336-CF160FC5AB4F}" destId="{99349423-B30D-46A4-AD6A-125AC9AD02F0}" srcOrd="2" destOrd="0" presId="urn:microsoft.com/office/officeart/2005/8/layout/chevron1"/>
    <dgm:cxn modelId="{FDB194BF-D94A-4E9D-8BE1-83384FCF826B}" type="presParOf" srcId="{84AB4032-8FA9-D840-A336-CF160FC5AB4F}" destId="{514E5556-1BFE-48EA-97DC-C97DFCA9DD05}" srcOrd="3" destOrd="0" presId="urn:microsoft.com/office/officeart/2005/8/layout/chevron1"/>
    <dgm:cxn modelId="{B87CD39D-74A8-43E7-9077-F57774DB2360}" type="presParOf" srcId="{84AB4032-8FA9-D840-A336-CF160FC5AB4F}" destId="{E576C87D-22A3-49BB-A5E1-3DF66120FD0F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38A94-32A4-DA49-9CE9-20136855C790}" type="doc">
      <dgm:prSet loTypeId="urn:microsoft.com/office/officeart/2005/8/layout/chevron1" loCatId="" qsTypeId="urn:microsoft.com/office/officeart/2005/8/quickstyle/3d4" qsCatId="3D" csTypeId="urn:microsoft.com/office/officeart/2005/8/colors/accent1_2" csCatId="accent1" phldr="1"/>
      <dgm:spPr/>
    </dgm:pt>
    <dgm:pt modelId="{BD866C54-E71A-1A42-8A69-407254E34691}">
      <dgm:prSet phldrT="[Texto]" custT="1"/>
      <dgm:spPr>
        <a:xfrm>
          <a:off x="7813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S1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796DF68-9FC5-494A-AB8F-DAAEA9092958}" type="parTrans" cxnId="{DC2AA915-FA7B-7D4C-926D-BB9B228D1E92}">
      <dgm:prSet/>
      <dgm:spPr/>
      <dgm:t>
        <a:bodyPr/>
        <a:lstStyle/>
        <a:p>
          <a:endParaRPr lang="es-ES" sz="1100"/>
        </a:p>
      </dgm:t>
    </dgm:pt>
    <dgm:pt modelId="{CFFC018B-3BD8-A74D-8F56-E9297CD53494}" type="sibTrans" cxnId="{DC2AA915-FA7B-7D4C-926D-BB9B228D1E92}">
      <dgm:prSet/>
      <dgm:spPr/>
      <dgm:t>
        <a:bodyPr/>
        <a:lstStyle/>
        <a:p>
          <a:endParaRPr lang="es-ES" sz="1100"/>
        </a:p>
      </dgm:t>
    </dgm:pt>
    <dgm:pt modelId="{64FA9DD9-25F2-49A9-A591-9C5263084F39}">
      <dgm:prSet phldrT="[Texto]" custT="1"/>
      <dgm:spPr>
        <a:xfrm>
          <a:off x="574402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S2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8AD2717-DFD2-4722-8001-551B7C391909}" type="parTrans" cxnId="{85E7E5DF-AFEF-4E55-8B72-4EB20E047CA8}">
      <dgm:prSet/>
      <dgm:spPr/>
      <dgm:t>
        <a:bodyPr/>
        <a:lstStyle/>
        <a:p>
          <a:endParaRPr lang="es-CL"/>
        </a:p>
      </dgm:t>
    </dgm:pt>
    <dgm:pt modelId="{DAC691B1-4802-42C3-A570-687D21701A00}" type="sibTrans" cxnId="{85E7E5DF-AFEF-4E55-8B72-4EB20E047CA8}">
      <dgm:prSet/>
      <dgm:spPr/>
      <dgm:t>
        <a:bodyPr/>
        <a:lstStyle/>
        <a:p>
          <a:endParaRPr lang="es-CL"/>
        </a:p>
      </dgm:t>
    </dgm:pt>
    <dgm:pt modelId="{0D4DC17D-CD6E-43E4-963F-388CF0A1BB5D}">
      <dgm:prSet phldrT="[Texto]" custT="1"/>
      <dgm:spPr>
        <a:xfrm>
          <a:off x="1140990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S3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239059F-F493-4247-A307-2A100ECFBF3F}" type="parTrans" cxnId="{2A791E8D-A93B-4998-8DA1-40A10594E3AA}">
      <dgm:prSet/>
      <dgm:spPr/>
      <dgm:t>
        <a:bodyPr/>
        <a:lstStyle/>
        <a:p>
          <a:endParaRPr lang="es-CL"/>
        </a:p>
      </dgm:t>
    </dgm:pt>
    <dgm:pt modelId="{8BB3C26E-0BB1-411E-9102-8E3C63439DD3}" type="sibTrans" cxnId="{2A791E8D-A93B-4998-8DA1-40A10594E3AA}">
      <dgm:prSet/>
      <dgm:spPr/>
      <dgm:t>
        <a:bodyPr/>
        <a:lstStyle/>
        <a:p>
          <a:endParaRPr lang="es-CL"/>
        </a:p>
      </dgm:t>
    </dgm:pt>
    <dgm:pt modelId="{468710AA-1278-4783-9C67-9EDFFCB73DD0}">
      <dgm:prSet phldrT="[Texto]" custT="1"/>
      <dgm:spPr>
        <a:xfrm>
          <a:off x="1707579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S4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2FAFAF2-1765-4636-B86D-5B76052DAA19}" type="parTrans" cxnId="{8A865752-0745-465C-84A1-835C6EAD2F96}">
      <dgm:prSet/>
      <dgm:spPr/>
      <dgm:t>
        <a:bodyPr/>
        <a:lstStyle/>
        <a:p>
          <a:endParaRPr lang="es-CL"/>
        </a:p>
      </dgm:t>
    </dgm:pt>
    <dgm:pt modelId="{D77B62F0-D187-4427-A6D5-192722F608F3}" type="sibTrans" cxnId="{8A865752-0745-465C-84A1-835C6EAD2F96}">
      <dgm:prSet/>
      <dgm:spPr/>
      <dgm:t>
        <a:bodyPr/>
        <a:lstStyle/>
        <a:p>
          <a:endParaRPr lang="es-CL"/>
        </a:p>
      </dgm:t>
    </dgm:pt>
    <dgm:pt modelId="{50CE1DBC-71C4-4CA9-A704-279B71A9C460}">
      <dgm:prSet phldrT="[Texto]" custT="1"/>
      <dgm:spPr>
        <a:xfrm>
          <a:off x="2274168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S1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B8692EE-F41B-4994-9C79-F0E7C40A4E48}" type="parTrans" cxnId="{8EC64FB7-E10A-4FF0-83F7-56C2E7750631}">
      <dgm:prSet/>
      <dgm:spPr/>
      <dgm:t>
        <a:bodyPr/>
        <a:lstStyle/>
        <a:p>
          <a:endParaRPr lang="es-CL"/>
        </a:p>
      </dgm:t>
    </dgm:pt>
    <dgm:pt modelId="{D830E750-124A-40B1-A44F-1F544B48FE4A}" type="sibTrans" cxnId="{8EC64FB7-E10A-4FF0-83F7-56C2E7750631}">
      <dgm:prSet/>
      <dgm:spPr/>
      <dgm:t>
        <a:bodyPr/>
        <a:lstStyle/>
        <a:p>
          <a:endParaRPr lang="es-CL"/>
        </a:p>
      </dgm:t>
    </dgm:pt>
    <dgm:pt modelId="{05256A7F-65F5-41E1-8A8A-882F01194109}">
      <dgm:prSet phldrT="[Texto]" custT="1"/>
      <dgm:spPr>
        <a:xfrm>
          <a:off x="2840756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S2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525C3B3-7F29-4922-8A94-C11DED2F91DD}" type="parTrans" cxnId="{38D81601-245C-4EF6-A3D8-6DAF015FADBB}">
      <dgm:prSet/>
      <dgm:spPr/>
      <dgm:t>
        <a:bodyPr/>
        <a:lstStyle/>
        <a:p>
          <a:endParaRPr lang="es-CL"/>
        </a:p>
      </dgm:t>
    </dgm:pt>
    <dgm:pt modelId="{6BABDF87-4766-4F79-923A-DA44061C74F6}" type="sibTrans" cxnId="{38D81601-245C-4EF6-A3D8-6DAF015FADBB}">
      <dgm:prSet/>
      <dgm:spPr/>
      <dgm:t>
        <a:bodyPr/>
        <a:lstStyle/>
        <a:p>
          <a:endParaRPr lang="es-CL"/>
        </a:p>
      </dgm:t>
    </dgm:pt>
    <dgm:pt modelId="{F7E103F0-F9C7-49C1-89DB-F726E4285DD4}">
      <dgm:prSet phldrT="[Texto]" custT="1"/>
      <dgm:spPr>
        <a:xfrm>
          <a:off x="2840756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S3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3E03006-703F-443E-AA0E-11429B774756}" type="parTrans" cxnId="{D2066573-BC9B-4CF4-AEE9-85131CCF1795}">
      <dgm:prSet/>
      <dgm:spPr/>
      <dgm:t>
        <a:bodyPr/>
        <a:lstStyle/>
        <a:p>
          <a:endParaRPr lang="es-CL"/>
        </a:p>
      </dgm:t>
    </dgm:pt>
    <dgm:pt modelId="{1A9A8783-F125-485C-A508-366CC8EFCC34}" type="sibTrans" cxnId="{D2066573-BC9B-4CF4-AEE9-85131CCF1795}">
      <dgm:prSet/>
      <dgm:spPr/>
      <dgm:t>
        <a:bodyPr/>
        <a:lstStyle/>
        <a:p>
          <a:endParaRPr lang="es-CL"/>
        </a:p>
      </dgm:t>
    </dgm:pt>
    <dgm:pt modelId="{F4F69674-E572-49EC-B202-FB47ACCF3DFA}">
      <dgm:prSet phldrT="[Texto]" custT="1"/>
      <dgm:spPr>
        <a:xfrm>
          <a:off x="2840756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S4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A7302F2-CE41-47F4-B730-A5B19EB3B7ED}" type="parTrans" cxnId="{555FAF31-E9C0-48F7-B5CA-C517183B54C2}">
      <dgm:prSet/>
      <dgm:spPr/>
      <dgm:t>
        <a:bodyPr/>
        <a:lstStyle/>
        <a:p>
          <a:endParaRPr lang="es-CL"/>
        </a:p>
      </dgm:t>
    </dgm:pt>
    <dgm:pt modelId="{006659EE-81B0-4AFB-BEAE-36F5E6DA7218}" type="sibTrans" cxnId="{555FAF31-E9C0-48F7-B5CA-C517183B54C2}">
      <dgm:prSet/>
      <dgm:spPr/>
      <dgm:t>
        <a:bodyPr/>
        <a:lstStyle/>
        <a:p>
          <a:endParaRPr lang="es-CL"/>
        </a:p>
      </dgm:t>
    </dgm:pt>
    <dgm:pt modelId="{08088952-B8EF-4FD8-BEAE-FBD8E8D35DB7}">
      <dgm:prSet phldrT="[Texto]" custT="1"/>
      <dgm:spPr>
        <a:xfrm>
          <a:off x="2840756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S1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9F5220-D718-4C5F-80A5-114D4C31BA50}" type="parTrans" cxnId="{D0A8DFEC-8972-4006-9649-FBDB201F0A23}">
      <dgm:prSet/>
      <dgm:spPr/>
      <dgm:t>
        <a:bodyPr/>
        <a:lstStyle/>
        <a:p>
          <a:endParaRPr lang="es-CL"/>
        </a:p>
      </dgm:t>
    </dgm:pt>
    <dgm:pt modelId="{916B678C-571D-41C9-9B23-4F9725FD7417}" type="sibTrans" cxnId="{D0A8DFEC-8972-4006-9649-FBDB201F0A23}">
      <dgm:prSet/>
      <dgm:spPr/>
      <dgm:t>
        <a:bodyPr/>
        <a:lstStyle/>
        <a:p>
          <a:endParaRPr lang="es-CL"/>
        </a:p>
      </dgm:t>
    </dgm:pt>
    <dgm:pt modelId="{742CBBAE-C15E-4D54-81CF-7535497193E3}">
      <dgm:prSet phldrT="[Texto]" custT="1"/>
      <dgm:spPr>
        <a:xfrm>
          <a:off x="2840756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S2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A832732-451E-467F-AE9A-BF8D8FD3B5FB}" type="parTrans" cxnId="{55DECA36-E6D1-4A9C-B4C6-398648BDD6FD}">
      <dgm:prSet/>
      <dgm:spPr/>
      <dgm:t>
        <a:bodyPr/>
        <a:lstStyle/>
        <a:p>
          <a:endParaRPr lang="es-CL"/>
        </a:p>
      </dgm:t>
    </dgm:pt>
    <dgm:pt modelId="{AD2DC967-79E4-4247-BD22-4AFBB80E57F4}" type="sibTrans" cxnId="{55DECA36-E6D1-4A9C-B4C6-398648BDD6FD}">
      <dgm:prSet/>
      <dgm:spPr/>
      <dgm:t>
        <a:bodyPr/>
        <a:lstStyle/>
        <a:p>
          <a:endParaRPr lang="es-CL"/>
        </a:p>
      </dgm:t>
    </dgm:pt>
    <dgm:pt modelId="{164C84DB-2996-499C-94A8-A6777D45B937}">
      <dgm:prSet phldrT="[Texto]" custT="1"/>
      <dgm:spPr>
        <a:xfrm>
          <a:off x="2840756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S3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A795B17-EB5F-4010-974A-292B30C7F689}" type="parTrans" cxnId="{631F2F6B-76CE-422C-95A7-77E99DB52A7E}">
      <dgm:prSet/>
      <dgm:spPr/>
      <dgm:t>
        <a:bodyPr/>
        <a:lstStyle/>
        <a:p>
          <a:endParaRPr lang="es-CL"/>
        </a:p>
      </dgm:t>
    </dgm:pt>
    <dgm:pt modelId="{FA9A9BDE-C4B8-4105-818E-7D6FFBFC23DE}" type="sibTrans" cxnId="{631F2F6B-76CE-422C-95A7-77E99DB52A7E}">
      <dgm:prSet/>
      <dgm:spPr/>
      <dgm:t>
        <a:bodyPr/>
        <a:lstStyle/>
        <a:p>
          <a:endParaRPr lang="es-CL"/>
        </a:p>
      </dgm:t>
    </dgm:pt>
    <dgm:pt modelId="{4B9ED058-6A14-43E2-9CC3-B8628CA739B5}">
      <dgm:prSet phldrT="[Texto]" custT="1"/>
      <dgm:spPr>
        <a:xfrm>
          <a:off x="2840756" y="53234"/>
          <a:ext cx="629542" cy="251817"/>
        </a:xfr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s-ES" sz="11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S4</a:t>
          </a:r>
          <a:endParaRPr lang="es-ES" sz="11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B848FB7-5D5E-4294-AD82-C1B309A1983B}" type="parTrans" cxnId="{D2909831-C168-4696-94E0-1D9A43CA9FCD}">
      <dgm:prSet/>
      <dgm:spPr/>
      <dgm:t>
        <a:bodyPr/>
        <a:lstStyle/>
        <a:p>
          <a:endParaRPr lang="es-CL"/>
        </a:p>
      </dgm:t>
    </dgm:pt>
    <dgm:pt modelId="{D0C3CE12-A125-418B-A175-4360C9197D42}" type="sibTrans" cxnId="{D2909831-C168-4696-94E0-1D9A43CA9FCD}">
      <dgm:prSet/>
      <dgm:spPr/>
      <dgm:t>
        <a:bodyPr/>
        <a:lstStyle/>
        <a:p>
          <a:endParaRPr lang="es-CL"/>
        </a:p>
      </dgm:t>
    </dgm:pt>
    <dgm:pt modelId="{84AB4032-8FA9-D840-A336-CF160FC5AB4F}" type="pres">
      <dgm:prSet presAssocID="{BE638A94-32A4-DA49-9CE9-20136855C790}" presName="Name0" presStyleCnt="0">
        <dgm:presLayoutVars>
          <dgm:dir/>
          <dgm:animLvl val="lvl"/>
          <dgm:resizeHandles val="exact"/>
        </dgm:presLayoutVars>
      </dgm:prSet>
      <dgm:spPr/>
    </dgm:pt>
    <dgm:pt modelId="{551158A6-750D-4D4D-A8FE-FA9052184643}" type="pres">
      <dgm:prSet presAssocID="{BD866C54-E71A-1A42-8A69-407254E34691}" presName="parTxOnly" presStyleLbl="node1" presStyleIdx="0" presStyleCnt="12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s-CL"/>
        </a:p>
      </dgm:t>
    </dgm:pt>
    <dgm:pt modelId="{50133EFB-F2FF-514E-92D3-071D3FA443BE}" type="pres">
      <dgm:prSet presAssocID="{CFFC018B-3BD8-A74D-8F56-E9297CD53494}" presName="parTxOnlySpace" presStyleCnt="0"/>
      <dgm:spPr/>
    </dgm:pt>
    <dgm:pt modelId="{577ED0E2-CA1A-4A21-AE2F-751F953956A4}" type="pres">
      <dgm:prSet presAssocID="{64FA9DD9-25F2-49A9-A591-9C5263084F39}" presName="parTxOnly" presStyleLbl="node1" presStyleIdx="1" presStyleCnt="12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s-CL"/>
        </a:p>
      </dgm:t>
    </dgm:pt>
    <dgm:pt modelId="{D6FAF73A-D16E-4E7F-AAEB-94473987E88E}" type="pres">
      <dgm:prSet presAssocID="{DAC691B1-4802-42C3-A570-687D21701A00}" presName="parTxOnlySpace" presStyleCnt="0"/>
      <dgm:spPr/>
    </dgm:pt>
    <dgm:pt modelId="{2FA25BFD-9E6F-4F50-9B6B-0E47FEF2D2A6}" type="pres">
      <dgm:prSet presAssocID="{0D4DC17D-CD6E-43E4-963F-388CF0A1BB5D}" presName="parTxOnly" presStyleLbl="node1" presStyleIdx="2" presStyleCnt="12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s-CL"/>
        </a:p>
      </dgm:t>
    </dgm:pt>
    <dgm:pt modelId="{33F4DC96-6C8D-43B2-9D58-E8A8E61CE33D}" type="pres">
      <dgm:prSet presAssocID="{8BB3C26E-0BB1-411E-9102-8E3C63439DD3}" presName="parTxOnlySpace" presStyleCnt="0"/>
      <dgm:spPr/>
    </dgm:pt>
    <dgm:pt modelId="{EA98CBD6-7A68-4E16-90E4-E0D9D8CE562A}" type="pres">
      <dgm:prSet presAssocID="{468710AA-1278-4783-9C67-9EDFFCB73DD0}" presName="parTxOnly" presStyleLbl="node1" presStyleIdx="3" presStyleCnt="12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s-CL"/>
        </a:p>
      </dgm:t>
    </dgm:pt>
    <dgm:pt modelId="{35FEEA6F-CD31-472D-A270-A184D6763FEE}" type="pres">
      <dgm:prSet presAssocID="{D77B62F0-D187-4427-A6D5-192722F608F3}" presName="parTxOnlySpace" presStyleCnt="0"/>
      <dgm:spPr/>
    </dgm:pt>
    <dgm:pt modelId="{459DBC75-5683-4E85-9DA0-CBA9C1100ECB}" type="pres">
      <dgm:prSet presAssocID="{50CE1DBC-71C4-4CA9-A704-279B71A9C460}" presName="parTxOnly" presStyleLbl="node1" presStyleIdx="4" presStyleCnt="12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s-CL"/>
        </a:p>
      </dgm:t>
    </dgm:pt>
    <dgm:pt modelId="{9BC4B60C-7175-4EE5-B8F8-88F4F5B5A2D3}" type="pres">
      <dgm:prSet presAssocID="{D830E750-124A-40B1-A44F-1F544B48FE4A}" presName="parTxOnlySpace" presStyleCnt="0"/>
      <dgm:spPr/>
    </dgm:pt>
    <dgm:pt modelId="{A3C4D9CC-AE80-4DB2-9E15-5657C2EDB82C}" type="pres">
      <dgm:prSet presAssocID="{05256A7F-65F5-41E1-8A8A-882F01194109}" presName="parTxOnly" presStyleLbl="node1" presStyleIdx="5" presStyleCnt="12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s-CL"/>
        </a:p>
      </dgm:t>
    </dgm:pt>
    <dgm:pt modelId="{14575AC3-5891-4605-931A-7420F3B8E8FF}" type="pres">
      <dgm:prSet presAssocID="{6BABDF87-4766-4F79-923A-DA44061C74F6}" presName="parTxOnlySpace" presStyleCnt="0"/>
      <dgm:spPr/>
    </dgm:pt>
    <dgm:pt modelId="{C805AD2A-0939-4CDE-9685-4EF629CA7752}" type="pres">
      <dgm:prSet presAssocID="{F7E103F0-F9C7-49C1-89DB-F726E4285DD4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CCD5496-172E-48B5-B828-A140A87B1D3C}" type="pres">
      <dgm:prSet presAssocID="{1A9A8783-F125-485C-A508-366CC8EFCC34}" presName="parTxOnlySpace" presStyleCnt="0"/>
      <dgm:spPr/>
    </dgm:pt>
    <dgm:pt modelId="{C529E773-A336-4BA8-ABE1-D57B6403B61F}" type="pres">
      <dgm:prSet presAssocID="{F4F69674-E572-49EC-B202-FB47ACCF3DFA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8CF1736-EF0C-478F-A184-C1BF856F4812}" type="pres">
      <dgm:prSet presAssocID="{006659EE-81B0-4AFB-BEAE-36F5E6DA7218}" presName="parTxOnlySpace" presStyleCnt="0"/>
      <dgm:spPr/>
    </dgm:pt>
    <dgm:pt modelId="{770A8108-205C-4320-8172-6DBC25422CCC}" type="pres">
      <dgm:prSet presAssocID="{08088952-B8EF-4FD8-BEAE-FBD8E8D35DB7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52E5EB3-732B-4B36-9BB5-487D295A5C0A}" type="pres">
      <dgm:prSet presAssocID="{916B678C-571D-41C9-9B23-4F9725FD7417}" presName="parTxOnlySpace" presStyleCnt="0"/>
      <dgm:spPr/>
    </dgm:pt>
    <dgm:pt modelId="{76CDCB25-1E9C-4DA0-B26D-5F776A65B1AC}" type="pres">
      <dgm:prSet presAssocID="{742CBBAE-C15E-4D54-81CF-7535497193E3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E2DF4A5-B25F-4175-8078-00FF3C9BEA1E}" type="pres">
      <dgm:prSet presAssocID="{AD2DC967-79E4-4247-BD22-4AFBB80E57F4}" presName="parTxOnlySpace" presStyleCnt="0"/>
      <dgm:spPr/>
    </dgm:pt>
    <dgm:pt modelId="{A5B4C0B6-040B-421F-A6E4-909CFCCDD4BE}" type="pres">
      <dgm:prSet presAssocID="{164C84DB-2996-499C-94A8-A6777D45B937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EF251A0-D144-42B5-8954-1A050B97062A}" type="pres">
      <dgm:prSet presAssocID="{FA9A9BDE-C4B8-4105-818E-7D6FFBFC23DE}" presName="parTxOnlySpace" presStyleCnt="0"/>
      <dgm:spPr/>
    </dgm:pt>
    <dgm:pt modelId="{AF50A3A0-0FA4-4EA3-9129-FBBC934B8361}" type="pres">
      <dgm:prSet presAssocID="{4B9ED058-6A14-43E2-9CC3-B8628CA739B5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9E46398-3319-4FB7-AC8B-3740B007E204}" type="presOf" srcId="{F7E103F0-F9C7-49C1-89DB-F726E4285DD4}" destId="{C805AD2A-0939-4CDE-9685-4EF629CA7752}" srcOrd="0" destOrd="0" presId="urn:microsoft.com/office/officeart/2005/8/layout/chevron1"/>
    <dgm:cxn modelId="{D9763B09-2F83-4B35-8C3A-99971B822E1D}" type="presOf" srcId="{BE638A94-32A4-DA49-9CE9-20136855C790}" destId="{84AB4032-8FA9-D840-A336-CF160FC5AB4F}" srcOrd="0" destOrd="0" presId="urn:microsoft.com/office/officeart/2005/8/layout/chevron1"/>
    <dgm:cxn modelId="{33A33684-978D-4B74-A082-4ED996E3E9EB}" type="presOf" srcId="{BD866C54-E71A-1A42-8A69-407254E34691}" destId="{551158A6-750D-4D4D-A8FE-FA9052184643}" srcOrd="0" destOrd="0" presId="urn:microsoft.com/office/officeart/2005/8/layout/chevron1"/>
    <dgm:cxn modelId="{555FAF31-E9C0-48F7-B5CA-C517183B54C2}" srcId="{BE638A94-32A4-DA49-9CE9-20136855C790}" destId="{F4F69674-E572-49EC-B202-FB47ACCF3DFA}" srcOrd="7" destOrd="0" parTransId="{BA7302F2-CE41-47F4-B730-A5B19EB3B7ED}" sibTransId="{006659EE-81B0-4AFB-BEAE-36F5E6DA7218}"/>
    <dgm:cxn modelId="{61353B89-3E1F-4A5C-8634-A1A2C24AAAF8}" type="presOf" srcId="{05256A7F-65F5-41E1-8A8A-882F01194109}" destId="{A3C4D9CC-AE80-4DB2-9E15-5657C2EDB82C}" srcOrd="0" destOrd="0" presId="urn:microsoft.com/office/officeart/2005/8/layout/chevron1"/>
    <dgm:cxn modelId="{DC2AA915-FA7B-7D4C-926D-BB9B228D1E92}" srcId="{BE638A94-32A4-DA49-9CE9-20136855C790}" destId="{BD866C54-E71A-1A42-8A69-407254E34691}" srcOrd="0" destOrd="0" parTransId="{2796DF68-9FC5-494A-AB8F-DAAEA9092958}" sibTransId="{CFFC018B-3BD8-A74D-8F56-E9297CD53494}"/>
    <dgm:cxn modelId="{631F2F6B-76CE-422C-95A7-77E99DB52A7E}" srcId="{BE638A94-32A4-DA49-9CE9-20136855C790}" destId="{164C84DB-2996-499C-94A8-A6777D45B937}" srcOrd="10" destOrd="0" parTransId="{6A795B17-EB5F-4010-974A-292B30C7F689}" sibTransId="{FA9A9BDE-C4B8-4105-818E-7D6FFBFC23DE}"/>
    <dgm:cxn modelId="{7F401CC3-8EE2-44D2-854C-E4173CB46B15}" type="presOf" srcId="{4B9ED058-6A14-43E2-9CC3-B8628CA739B5}" destId="{AF50A3A0-0FA4-4EA3-9129-FBBC934B8361}" srcOrd="0" destOrd="0" presId="urn:microsoft.com/office/officeart/2005/8/layout/chevron1"/>
    <dgm:cxn modelId="{1174E725-7E06-4415-8D0A-B2D4D42E1949}" type="presOf" srcId="{164C84DB-2996-499C-94A8-A6777D45B937}" destId="{A5B4C0B6-040B-421F-A6E4-909CFCCDD4BE}" srcOrd="0" destOrd="0" presId="urn:microsoft.com/office/officeart/2005/8/layout/chevron1"/>
    <dgm:cxn modelId="{C7EDCB31-B0C2-496F-93D0-4B249E3C47DD}" type="presOf" srcId="{0D4DC17D-CD6E-43E4-963F-388CF0A1BB5D}" destId="{2FA25BFD-9E6F-4F50-9B6B-0E47FEF2D2A6}" srcOrd="0" destOrd="0" presId="urn:microsoft.com/office/officeart/2005/8/layout/chevron1"/>
    <dgm:cxn modelId="{38D81601-245C-4EF6-A3D8-6DAF015FADBB}" srcId="{BE638A94-32A4-DA49-9CE9-20136855C790}" destId="{05256A7F-65F5-41E1-8A8A-882F01194109}" srcOrd="5" destOrd="0" parTransId="{0525C3B3-7F29-4922-8A94-C11DED2F91DD}" sibTransId="{6BABDF87-4766-4F79-923A-DA44061C74F6}"/>
    <dgm:cxn modelId="{85E7E5DF-AFEF-4E55-8B72-4EB20E047CA8}" srcId="{BE638A94-32A4-DA49-9CE9-20136855C790}" destId="{64FA9DD9-25F2-49A9-A591-9C5263084F39}" srcOrd="1" destOrd="0" parTransId="{78AD2717-DFD2-4722-8001-551B7C391909}" sibTransId="{DAC691B1-4802-42C3-A570-687D21701A00}"/>
    <dgm:cxn modelId="{8A865752-0745-465C-84A1-835C6EAD2F96}" srcId="{BE638A94-32A4-DA49-9CE9-20136855C790}" destId="{468710AA-1278-4783-9C67-9EDFFCB73DD0}" srcOrd="3" destOrd="0" parTransId="{62FAFAF2-1765-4636-B86D-5B76052DAA19}" sibTransId="{D77B62F0-D187-4427-A6D5-192722F608F3}"/>
    <dgm:cxn modelId="{D7C3BA83-8047-45DD-9DBF-863E59308FA9}" type="presOf" srcId="{64FA9DD9-25F2-49A9-A591-9C5263084F39}" destId="{577ED0E2-CA1A-4A21-AE2F-751F953956A4}" srcOrd="0" destOrd="0" presId="urn:microsoft.com/office/officeart/2005/8/layout/chevron1"/>
    <dgm:cxn modelId="{D2909831-C168-4696-94E0-1D9A43CA9FCD}" srcId="{BE638A94-32A4-DA49-9CE9-20136855C790}" destId="{4B9ED058-6A14-43E2-9CC3-B8628CA739B5}" srcOrd="11" destOrd="0" parTransId="{DB848FB7-5D5E-4294-AD82-C1B309A1983B}" sibTransId="{D0C3CE12-A125-418B-A175-4360C9197D42}"/>
    <dgm:cxn modelId="{D0A8DFEC-8972-4006-9649-FBDB201F0A23}" srcId="{BE638A94-32A4-DA49-9CE9-20136855C790}" destId="{08088952-B8EF-4FD8-BEAE-FBD8E8D35DB7}" srcOrd="8" destOrd="0" parTransId="{8F9F5220-D718-4C5F-80A5-114D4C31BA50}" sibTransId="{916B678C-571D-41C9-9B23-4F9725FD7417}"/>
    <dgm:cxn modelId="{6238AF49-8467-460F-A33E-C115BB68E4DB}" type="presOf" srcId="{468710AA-1278-4783-9C67-9EDFFCB73DD0}" destId="{EA98CBD6-7A68-4E16-90E4-E0D9D8CE562A}" srcOrd="0" destOrd="0" presId="urn:microsoft.com/office/officeart/2005/8/layout/chevron1"/>
    <dgm:cxn modelId="{90106B1A-FAFF-4AD3-90CA-CA5B0A62840E}" type="presOf" srcId="{742CBBAE-C15E-4D54-81CF-7535497193E3}" destId="{76CDCB25-1E9C-4DA0-B26D-5F776A65B1AC}" srcOrd="0" destOrd="0" presId="urn:microsoft.com/office/officeart/2005/8/layout/chevron1"/>
    <dgm:cxn modelId="{2A791E8D-A93B-4998-8DA1-40A10594E3AA}" srcId="{BE638A94-32A4-DA49-9CE9-20136855C790}" destId="{0D4DC17D-CD6E-43E4-963F-388CF0A1BB5D}" srcOrd="2" destOrd="0" parTransId="{3239059F-F493-4247-A307-2A100ECFBF3F}" sibTransId="{8BB3C26E-0BB1-411E-9102-8E3C63439DD3}"/>
    <dgm:cxn modelId="{D2066573-BC9B-4CF4-AEE9-85131CCF1795}" srcId="{BE638A94-32A4-DA49-9CE9-20136855C790}" destId="{F7E103F0-F9C7-49C1-89DB-F726E4285DD4}" srcOrd="6" destOrd="0" parTransId="{23E03006-703F-443E-AA0E-11429B774756}" sibTransId="{1A9A8783-F125-485C-A508-366CC8EFCC34}"/>
    <dgm:cxn modelId="{3A654A99-6B05-4432-9F75-63A1369506EE}" type="presOf" srcId="{08088952-B8EF-4FD8-BEAE-FBD8E8D35DB7}" destId="{770A8108-205C-4320-8172-6DBC25422CCC}" srcOrd="0" destOrd="0" presId="urn:microsoft.com/office/officeart/2005/8/layout/chevron1"/>
    <dgm:cxn modelId="{E7DBB097-E310-4531-9E91-29FEB31C29D0}" type="presOf" srcId="{50CE1DBC-71C4-4CA9-A704-279B71A9C460}" destId="{459DBC75-5683-4E85-9DA0-CBA9C1100ECB}" srcOrd="0" destOrd="0" presId="urn:microsoft.com/office/officeart/2005/8/layout/chevron1"/>
    <dgm:cxn modelId="{8EC64FB7-E10A-4FF0-83F7-56C2E7750631}" srcId="{BE638A94-32A4-DA49-9CE9-20136855C790}" destId="{50CE1DBC-71C4-4CA9-A704-279B71A9C460}" srcOrd="4" destOrd="0" parTransId="{BB8692EE-F41B-4994-9C79-F0E7C40A4E48}" sibTransId="{D830E750-124A-40B1-A44F-1F544B48FE4A}"/>
    <dgm:cxn modelId="{8651A9FE-F3EA-4656-A2B9-BA8C7F9C2122}" type="presOf" srcId="{F4F69674-E572-49EC-B202-FB47ACCF3DFA}" destId="{C529E773-A336-4BA8-ABE1-D57B6403B61F}" srcOrd="0" destOrd="0" presId="urn:microsoft.com/office/officeart/2005/8/layout/chevron1"/>
    <dgm:cxn modelId="{55DECA36-E6D1-4A9C-B4C6-398648BDD6FD}" srcId="{BE638A94-32A4-DA49-9CE9-20136855C790}" destId="{742CBBAE-C15E-4D54-81CF-7535497193E3}" srcOrd="9" destOrd="0" parTransId="{5A832732-451E-467F-AE9A-BF8D8FD3B5FB}" sibTransId="{AD2DC967-79E4-4247-BD22-4AFBB80E57F4}"/>
    <dgm:cxn modelId="{BC25C4B6-CB86-452D-95A7-959F9AF60E8A}" type="presParOf" srcId="{84AB4032-8FA9-D840-A336-CF160FC5AB4F}" destId="{551158A6-750D-4D4D-A8FE-FA9052184643}" srcOrd="0" destOrd="0" presId="urn:microsoft.com/office/officeart/2005/8/layout/chevron1"/>
    <dgm:cxn modelId="{E4D1E7DD-36E7-4A8A-8AB1-3BECE7D21BEF}" type="presParOf" srcId="{84AB4032-8FA9-D840-A336-CF160FC5AB4F}" destId="{50133EFB-F2FF-514E-92D3-071D3FA443BE}" srcOrd="1" destOrd="0" presId="urn:microsoft.com/office/officeart/2005/8/layout/chevron1"/>
    <dgm:cxn modelId="{ADE9C856-A27F-4AFE-AE16-F6382F9425EC}" type="presParOf" srcId="{84AB4032-8FA9-D840-A336-CF160FC5AB4F}" destId="{577ED0E2-CA1A-4A21-AE2F-751F953956A4}" srcOrd="2" destOrd="0" presId="urn:microsoft.com/office/officeart/2005/8/layout/chevron1"/>
    <dgm:cxn modelId="{7EAFDAF1-3597-4D89-A73A-E9CDC5207E85}" type="presParOf" srcId="{84AB4032-8FA9-D840-A336-CF160FC5AB4F}" destId="{D6FAF73A-D16E-4E7F-AAEB-94473987E88E}" srcOrd="3" destOrd="0" presId="urn:microsoft.com/office/officeart/2005/8/layout/chevron1"/>
    <dgm:cxn modelId="{C872F176-38AA-412E-9DE9-441616661FA8}" type="presParOf" srcId="{84AB4032-8FA9-D840-A336-CF160FC5AB4F}" destId="{2FA25BFD-9E6F-4F50-9B6B-0E47FEF2D2A6}" srcOrd="4" destOrd="0" presId="urn:microsoft.com/office/officeart/2005/8/layout/chevron1"/>
    <dgm:cxn modelId="{21FBF5A5-6136-453B-8CCC-CE782E091BB8}" type="presParOf" srcId="{84AB4032-8FA9-D840-A336-CF160FC5AB4F}" destId="{33F4DC96-6C8D-43B2-9D58-E8A8E61CE33D}" srcOrd="5" destOrd="0" presId="urn:microsoft.com/office/officeart/2005/8/layout/chevron1"/>
    <dgm:cxn modelId="{08492679-CF51-4162-A6A6-E94A7ADDA01E}" type="presParOf" srcId="{84AB4032-8FA9-D840-A336-CF160FC5AB4F}" destId="{EA98CBD6-7A68-4E16-90E4-E0D9D8CE562A}" srcOrd="6" destOrd="0" presId="urn:microsoft.com/office/officeart/2005/8/layout/chevron1"/>
    <dgm:cxn modelId="{5483CDBD-9561-4006-A6F0-FAC1C5C0DE03}" type="presParOf" srcId="{84AB4032-8FA9-D840-A336-CF160FC5AB4F}" destId="{35FEEA6F-CD31-472D-A270-A184D6763FEE}" srcOrd="7" destOrd="0" presId="urn:microsoft.com/office/officeart/2005/8/layout/chevron1"/>
    <dgm:cxn modelId="{60F04704-3345-4401-8495-53051E25FAEF}" type="presParOf" srcId="{84AB4032-8FA9-D840-A336-CF160FC5AB4F}" destId="{459DBC75-5683-4E85-9DA0-CBA9C1100ECB}" srcOrd="8" destOrd="0" presId="urn:microsoft.com/office/officeart/2005/8/layout/chevron1"/>
    <dgm:cxn modelId="{52365A6A-BFDA-4D82-8E44-6596F16D63AE}" type="presParOf" srcId="{84AB4032-8FA9-D840-A336-CF160FC5AB4F}" destId="{9BC4B60C-7175-4EE5-B8F8-88F4F5B5A2D3}" srcOrd="9" destOrd="0" presId="urn:microsoft.com/office/officeart/2005/8/layout/chevron1"/>
    <dgm:cxn modelId="{6095850C-CE5E-4D11-9A99-656000EF6BEE}" type="presParOf" srcId="{84AB4032-8FA9-D840-A336-CF160FC5AB4F}" destId="{A3C4D9CC-AE80-4DB2-9E15-5657C2EDB82C}" srcOrd="10" destOrd="0" presId="urn:microsoft.com/office/officeart/2005/8/layout/chevron1"/>
    <dgm:cxn modelId="{674A9934-279D-4E1E-8D1F-5BE58F6BDBD3}" type="presParOf" srcId="{84AB4032-8FA9-D840-A336-CF160FC5AB4F}" destId="{14575AC3-5891-4605-931A-7420F3B8E8FF}" srcOrd="11" destOrd="0" presId="urn:microsoft.com/office/officeart/2005/8/layout/chevron1"/>
    <dgm:cxn modelId="{A127D62A-F70A-4251-A414-5076F4D5FCE9}" type="presParOf" srcId="{84AB4032-8FA9-D840-A336-CF160FC5AB4F}" destId="{C805AD2A-0939-4CDE-9685-4EF629CA7752}" srcOrd="12" destOrd="0" presId="urn:microsoft.com/office/officeart/2005/8/layout/chevron1"/>
    <dgm:cxn modelId="{ADCFC575-6A56-4F75-88FB-34385925014D}" type="presParOf" srcId="{84AB4032-8FA9-D840-A336-CF160FC5AB4F}" destId="{2CCD5496-172E-48B5-B828-A140A87B1D3C}" srcOrd="13" destOrd="0" presId="urn:microsoft.com/office/officeart/2005/8/layout/chevron1"/>
    <dgm:cxn modelId="{31870E0E-D474-479E-8F73-63A306255FE8}" type="presParOf" srcId="{84AB4032-8FA9-D840-A336-CF160FC5AB4F}" destId="{C529E773-A336-4BA8-ABE1-D57B6403B61F}" srcOrd="14" destOrd="0" presId="urn:microsoft.com/office/officeart/2005/8/layout/chevron1"/>
    <dgm:cxn modelId="{52EDE75D-8E37-45C0-9EC7-2091BFDACA1D}" type="presParOf" srcId="{84AB4032-8FA9-D840-A336-CF160FC5AB4F}" destId="{F8CF1736-EF0C-478F-A184-C1BF856F4812}" srcOrd="15" destOrd="0" presId="urn:microsoft.com/office/officeart/2005/8/layout/chevron1"/>
    <dgm:cxn modelId="{335920F0-39FC-4DAD-8044-E33C97E2FBC0}" type="presParOf" srcId="{84AB4032-8FA9-D840-A336-CF160FC5AB4F}" destId="{770A8108-205C-4320-8172-6DBC25422CCC}" srcOrd="16" destOrd="0" presId="urn:microsoft.com/office/officeart/2005/8/layout/chevron1"/>
    <dgm:cxn modelId="{65A5CF6B-6A87-4A70-8E3F-255572926D80}" type="presParOf" srcId="{84AB4032-8FA9-D840-A336-CF160FC5AB4F}" destId="{F52E5EB3-732B-4B36-9BB5-487D295A5C0A}" srcOrd="17" destOrd="0" presId="urn:microsoft.com/office/officeart/2005/8/layout/chevron1"/>
    <dgm:cxn modelId="{85B4EC02-1622-4ECB-8C58-47CF322C7C72}" type="presParOf" srcId="{84AB4032-8FA9-D840-A336-CF160FC5AB4F}" destId="{76CDCB25-1E9C-4DA0-B26D-5F776A65B1AC}" srcOrd="18" destOrd="0" presId="urn:microsoft.com/office/officeart/2005/8/layout/chevron1"/>
    <dgm:cxn modelId="{15BFCDAB-2202-4B80-B141-3F8CAB2F0E7F}" type="presParOf" srcId="{84AB4032-8FA9-D840-A336-CF160FC5AB4F}" destId="{8E2DF4A5-B25F-4175-8078-00FF3C9BEA1E}" srcOrd="19" destOrd="0" presId="urn:microsoft.com/office/officeart/2005/8/layout/chevron1"/>
    <dgm:cxn modelId="{FFC3C163-2AC9-4F37-AC42-235F223168EB}" type="presParOf" srcId="{84AB4032-8FA9-D840-A336-CF160FC5AB4F}" destId="{A5B4C0B6-040B-421F-A6E4-909CFCCDD4BE}" srcOrd="20" destOrd="0" presId="urn:microsoft.com/office/officeart/2005/8/layout/chevron1"/>
    <dgm:cxn modelId="{2732BF3B-2CD8-4B25-A3C9-4F4C574C2CA0}" type="presParOf" srcId="{84AB4032-8FA9-D840-A336-CF160FC5AB4F}" destId="{5EF251A0-D144-42B5-8954-1A050B97062A}" srcOrd="21" destOrd="0" presId="urn:microsoft.com/office/officeart/2005/8/layout/chevron1"/>
    <dgm:cxn modelId="{A9F8073E-5366-4A24-A8CE-5CF869DCB3B2}" type="presParOf" srcId="{84AB4032-8FA9-D840-A336-CF160FC5AB4F}" destId="{AF50A3A0-0FA4-4EA3-9129-FBBC934B8361}" srcOrd="2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E73C1-F384-4E07-B676-975860E27A11}" type="doc">
      <dgm:prSet loTypeId="urn:microsoft.com/office/officeart/2005/8/layout/h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A015C70C-0FA3-4F93-859A-B1804AC4F58F}">
      <dgm:prSet phldrT="[Texto]"/>
      <dgm:spPr/>
      <dgm:t>
        <a:bodyPr/>
        <a:lstStyle/>
        <a:p>
          <a:r>
            <a:rPr lang="es-CL" b="1" dirty="0" smtClean="0"/>
            <a:t>Metodología Ágil  </a:t>
          </a:r>
        </a:p>
        <a:p>
          <a:r>
            <a:rPr lang="es-CL" b="1" dirty="0" smtClean="0">
              <a:sym typeface="Wingdings" panose="05000000000000000000" pitchFamily="2" charset="2"/>
            </a:rPr>
            <a:t>Desarrollo</a:t>
          </a:r>
        </a:p>
      </dgm:t>
    </dgm:pt>
    <dgm:pt modelId="{28CA0CC6-B689-4EA1-9CF0-D4751729AC21}" type="parTrans" cxnId="{FBCC267F-F083-4AF2-9F97-93DC8CCE1E1C}">
      <dgm:prSet/>
      <dgm:spPr/>
      <dgm:t>
        <a:bodyPr/>
        <a:lstStyle/>
        <a:p>
          <a:endParaRPr lang="es-CL"/>
        </a:p>
      </dgm:t>
    </dgm:pt>
    <dgm:pt modelId="{8A7137DC-B4D2-4A2B-B375-C8310B58D41E}" type="sibTrans" cxnId="{FBCC267F-F083-4AF2-9F97-93DC8CCE1E1C}">
      <dgm:prSet/>
      <dgm:spPr/>
      <dgm:t>
        <a:bodyPr/>
        <a:lstStyle/>
        <a:p>
          <a:endParaRPr lang="es-CL"/>
        </a:p>
      </dgm:t>
    </dgm:pt>
    <dgm:pt modelId="{C9A92761-702A-4F1D-916D-673B18F2B632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  <a:latin typeface="+mn-lt"/>
              <a:ea typeface="宋体"/>
            </a:rPr>
            <a:t>Mantención Evolutiva</a:t>
          </a:r>
          <a:endParaRPr lang="es-CL" b="1" noProof="0" dirty="0">
            <a:solidFill>
              <a:srgbClr val="FF0000"/>
            </a:solidFill>
          </a:endParaRPr>
        </a:p>
      </dgm:t>
    </dgm:pt>
    <dgm:pt modelId="{F077940D-6EBC-4759-9DD0-B03B6E9B3AFB}" type="parTrans" cxnId="{EE02B6C8-90E9-4E50-B916-534F9D31D34D}">
      <dgm:prSet/>
      <dgm:spPr/>
      <dgm:t>
        <a:bodyPr/>
        <a:lstStyle/>
        <a:p>
          <a:endParaRPr lang="es-CL"/>
        </a:p>
      </dgm:t>
    </dgm:pt>
    <dgm:pt modelId="{781F2D23-799E-4AC1-AC07-1BBDD957FA8B}" type="sibTrans" cxnId="{EE02B6C8-90E9-4E50-B916-534F9D31D34D}">
      <dgm:prSet/>
      <dgm:spPr/>
      <dgm:t>
        <a:bodyPr/>
        <a:lstStyle/>
        <a:p>
          <a:endParaRPr lang="es-CL"/>
        </a:p>
      </dgm:t>
    </dgm:pt>
    <dgm:pt modelId="{0DA31F65-DF25-4196-8918-D0200E15DAD5}">
      <dgm:prSet phldrT="[Texto]"/>
      <dgm:spPr/>
      <dgm:t>
        <a:bodyPr/>
        <a:lstStyle/>
        <a:p>
          <a:r>
            <a:rPr lang="es-CL" i="1" noProof="0" dirty="0" smtClean="0"/>
            <a:t>NMO</a:t>
          </a:r>
          <a:endParaRPr lang="es-CL" i="1" noProof="0" dirty="0"/>
        </a:p>
      </dgm:t>
    </dgm:pt>
    <dgm:pt modelId="{F9FA8236-6AD8-47A4-93DF-2CE23947637D}" type="parTrans" cxnId="{BC3621F6-00AD-494B-8198-281ECF19F5C6}">
      <dgm:prSet/>
      <dgm:spPr/>
      <dgm:t>
        <a:bodyPr/>
        <a:lstStyle/>
        <a:p>
          <a:endParaRPr lang="es-CL"/>
        </a:p>
      </dgm:t>
    </dgm:pt>
    <dgm:pt modelId="{9CD81C36-493B-4A48-9B8B-E3290CB2D2EC}" type="sibTrans" cxnId="{BC3621F6-00AD-494B-8198-281ECF19F5C6}">
      <dgm:prSet/>
      <dgm:spPr/>
      <dgm:t>
        <a:bodyPr/>
        <a:lstStyle/>
        <a:p>
          <a:endParaRPr lang="es-CL"/>
        </a:p>
      </dgm:t>
    </dgm:pt>
    <dgm:pt modelId="{5E7A24BC-A781-4E87-8553-3B97B261E140}">
      <dgm:prSet phldrT="[Texto]"/>
      <dgm:spPr/>
      <dgm:t>
        <a:bodyPr/>
        <a:lstStyle/>
        <a:p>
          <a:r>
            <a:rPr lang="es-CL" i="1" noProof="0" dirty="0" smtClean="0"/>
            <a:t>Nueva TEF</a:t>
          </a:r>
          <a:endParaRPr lang="es-CL" i="1" noProof="0" dirty="0"/>
        </a:p>
      </dgm:t>
    </dgm:pt>
    <dgm:pt modelId="{414B1EE1-591F-4F33-B4AC-4C2AF7DBE85E}" type="parTrans" cxnId="{DCA7A445-6F82-4ABC-92C3-8EEC4F65CBE5}">
      <dgm:prSet/>
      <dgm:spPr/>
      <dgm:t>
        <a:bodyPr/>
        <a:lstStyle/>
        <a:p>
          <a:endParaRPr lang="es-CL"/>
        </a:p>
      </dgm:t>
    </dgm:pt>
    <dgm:pt modelId="{0C7771C1-411B-447B-B334-8DD7141D2976}" type="sibTrans" cxnId="{DCA7A445-6F82-4ABC-92C3-8EEC4F65CBE5}">
      <dgm:prSet/>
      <dgm:spPr/>
      <dgm:t>
        <a:bodyPr/>
        <a:lstStyle/>
        <a:p>
          <a:endParaRPr lang="es-CL"/>
        </a:p>
      </dgm:t>
    </dgm:pt>
    <dgm:pt modelId="{024FE786-EEF8-4A20-8D25-B46DEF790FB4}">
      <dgm:prSet phldrT="[Texto]"/>
      <dgm:spPr/>
      <dgm:t>
        <a:bodyPr/>
        <a:lstStyle/>
        <a:p>
          <a:r>
            <a:rPr lang="es-CL" i="1" noProof="0" dirty="0" smtClean="0"/>
            <a:t>Teletón</a:t>
          </a:r>
          <a:endParaRPr lang="es-CL" i="1" noProof="0" dirty="0"/>
        </a:p>
      </dgm:t>
    </dgm:pt>
    <dgm:pt modelId="{A469F177-DCDA-4613-95E9-66CD308089DE}" type="parTrans" cxnId="{8C0899F2-7D0C-4664-AE94-D9C0FC152DA7}">
      <dgm:prSet/>
      <dgm:spPr/>
      <dgm:t>
        <a:bodyPr/>
        <a:lstStyle/>
        <a:p>
          <a:endParaRPr lang="es-CL"/>
        </a:p>
      </dgm:t>
    </dgm:pt>
    <dgm:pt modelId="{A77FBC98-01C8-4BB5-819D-D64489BE7B9A}" type="sibTrans" cxnId="{8C0899F2-7D0C-4664-AE94-D9C0FC152DA7}">
      <dgm:prSet/>
      <dgm:spPr/>
      <dgm:t>
        <a:bodyPr/>
        <a:lstStyle/>
        <a:p>
          <a:endParaRPr lang="es-CL"/>
        </a:p>
      </dgm:t>
    </dgm:pt>
    <dgm:pt modelId="{B5DEDE29-D2B2-448B-AD30-AF3D7B49134E}">
      <dgm:prSet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Pago Móvil P2P</a:t>
          </a:r>
          <a:endParaRPr lang="es-CL" b="1" noProof="0" dirty="0">
            <a:solidFill>
              <a:srgbClr val="FF0000"/>
            </a:solidFill>
          </a:endParaRPr>
        </a:p>
      </dgm:t>
    </dgm:pt>
    <dgm:pt modelId="{016D0064-736B-4CA8-8C3C-E82C5D95E51A}" type="parTrans" cxnId="{4A14D5E2-45B5-4FCB-AA43-58CAF6C29EB2}">
      <dgm:prSet/>
      <dgm:spPr/>
      <dgm:t>
        <a:bodyPr/>
        <a:lstStyle/>
        <a:p>
          <a:endParaRPr lang="es-CL"/>
        </a:p>
      </dgm:t>
    </dgm:pt>
    <dgm:pt modelId="{F0497C02-910B-4929-857A-A3142BA543AB}" type="sibTrans" cxnId="{4A14D5E2-45B5-4FCB-AA43-58CAF6C29EB2}">
      <dgm:prSet/>
      <dgm:spPr/>
      <dgm:t>
        <a:bodyPr/>
        <a:lstStyle/>
        <a:p>
          <a:endParaRPr lang="es-CL"/>
        </a:p>
      </dgm:t>
    </dgm:pt>
    <dgm:pt modelId="{E7A1A6FA-5C9C-4A74-8C33-5B700A2E3CFE}">
      <dgm:prSet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Pago Móvil B2C</a:t>
          </a:r>
          <a:endParaRPr lang="es-CL" b="1" noProof="0" dirty="0">
            <a:solidFill>
              <a:srgbClr val="FF0000"/>
            </a:solidFill>
          </a:endParaRPr>
        </a:p>
      </dgm:t>
    </dgm:pt>
    <dgm:pt modelId="{7BA62425-DBAE-4AAD-A22E-7230694493F5}" type="parTrans" cxnId="{B3DC3FCE-3716-4C49-990E-982BE8F75352}">
      <dgm:prSet/>
      <dgm:spPr/>
      <dgm:t>
        <a:bodyPr/>
        <a:lstStyle/>
        <a:p>
          <a:endParaRPr lang="es-CL"/>
        </a:p>
      </dgm:t>
    </dgm:pt>
    <dgm:pt modelId="{C7C98363-C089-4F58-8277-C019F7A8EDF4}" type="sibTrans" cxnId="{B3DC3FCE-3716-4C49-990E-982BE8F75352}">
      <dgm:prSet/>
      <dgm:spPr/>
      <dgm:t>
        <a:bodyPr/>
        <a:lstStyle/>
        <a:p>
          <a:endParaRPr lang="es-CL"/>
        </a:p>
      </dgm:t>
    </dgm:pt>
    <dgm:pt modelId="{FEA57C43-6B4C-4383-A965-47BC419F7A46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Administrador de Campañas</a:t>
          </a:r>
          <a:endParaRPr lang="es-CL" noProof="0" dirty="0"/>
        </a:p>
      </dgm:t>
    </dgm:pt>
    <dgm:pt modelId="{F0B5F3BD-9188-4555-A4CD-7DD33E1706E3}" type="parTrans" cxnId="{EF091985-17F1-4403-9F26-9D0E8DFF5B12}">
      <dgm:prSet/>
      <dgm:spPr/>
      <dgm:t>
        <a:bodyPr/>
        <a:lstStyle/>
        <a:p>
          <a:endParaRPr lang="es-CL"/>
        </a:p>
      </dgm:t>
    </dgm:pt>
    <dgm:pt modelId="{9FEBF57D-B833-4EA5-B2B7-14E70CE459EF}" type="sibTrans" cxnId="{EF091985-17F1-4403-9F26-9D0E8DFF5B12}">
      <dgm:prSet/>
      <dgm:spPr/>
      <dgm:t>
        <a:bodyPr/>
        <a:lstStyle/>
        <a:p>
          <a:endParaRPr lang="es-CL"/>
        </a:p>
      </dgm:t>
    </dgm:pt>
    <dgm:pt modelId="{D0E02420-BCBB-4A46-A351-35E35682C480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Finanzas Personales</a:t>
          </a:r>
          <a:endParaRPr lang="es-CL" noProof="0" dirty="0">
            <a:latin typeface="+mn-lt"/>
            <a:ea typeface="宋体"/>
          </a:endParaRPr>
        </a:p>
      </dgm:t>
    </dgm:pt>
    <dgm:pt modelId="{65240228-1C61-4510-B703-F63D19B18C55}" type="parTrans" cxnId="{32A299B1-D7E8-4717-9484-66B5D4190851}">
      <dgm:prSet/>
      <dgm:spPr/>
      <dgm:t>
        <a:bodyPr/>
        <a:lstStyle/>
        <a:p>
          <a:endParaRPr lang="es-CL"/>
        </a:p>
      </dgm:t>
    </dgm:pt>
    <dgm:pt modelId="{9C2E56E7-DF42-481F-9A93-402881285B26}" type="sibTrans" cxnId="{32A299B1-D7E8-4717-9484-66B5D4190851}">
      <dgm:prSet/>
      <dgm:spPr/>
      <dgm:t>
        <a:bodyPr/>
        <a:lstStyle/>
        <a:p>
          <a:endParaRPr lang="es-CL"/>
        </a:p>
      </dgm:t>
    </dgm:pt>
    <dgm:pt modelId="{1217622C-F3E0-48CB-862A-7C654CF9200B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Pyme: Reporte de cuentas por cobrar</a:t>
          </a:r>
        </a:p>
      </dgm:t>
    </dgm:pt>
    <dgm:pt modelId="{47F3BFCE-8DAB-4071-BD7B-9641708F6357}" type="parTrans" cxnId="{3F611E34-DEA8-49BD-9704-445FB02A33EA}">
      <dgm:prSet/>
      <dgm:spPr/>
      <dgm:t>
        <a:bodyPr/>
        <a:lstStyle/>
        <a:p>
          <a:endParaRPr lang="es-CL"/>
        </a:p>
      </dgm:t>
    </dgm:pt>
    <dgm:pt modelId="{46CFFD5F-F984-4927-8094-446C50AF814A}" type="sibTrans" cxnId="{3F611E34-DEA8-49BD-9704-445FB02A33EA}">
      <dgm:prSet/>
      <dgm:spPr/>
      <dgm:t>
        <a:bodyPr/>
        <a:lstStyle/>
        <a:p>
          <a:endParaRPr lang="es-CL"/>
        </a:p>
      </dgm:t>
    </dgm:pt>
    <dgm:pt modelId="{45E85120-9582-4DBE-939D-26418F3E078F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Venta de Seguros</a:t>
          </a:r>
        </a:p>
      </dgm:t>
    </dgm:pt>
    <dgm:pt modelId="{1B32A0A5-0AEA-4437-97F6-07BEB84F7034}" type="parTrans" cxnId="{ACF4B9B4-332B-480E-A9BB-1AEE5B6EEBDD}">
      <dgm:prSet/>
      <dgm:spPr/>
      <dgm:t>
        <a:bodyPr/>
        <a:lstStyle/>
        <a:p>
          <a:endParaRPr lang="es-CL"/>
        </a:p>
      </dgm:t>
    </dgm:pt>
    <dgm:pt modelId="{C2AF194B-FD74-4596-BCB4-EC3D4550C429}" type="sibTrans" cxnId="{ACF4B9B4-332B-480E-A9BB-1AEE5B6EEBDD}">
      <dgm:prSet/>
      <dgm:spPr/>
      <dgm:t>
        <a:bodyPr/>
        <a:lstStyle/>
        <a:p>
          <a:endParaRPr lang="es-CL"/>
        </a:p>
      </dgm:t>
    </dgm:pt>
    <dgm:pt modelId="{18CC2131-8014-4A18-A888-743E8AE0A263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Aumento de cupo</a:t>
          </a:r>
        </a:p>
      </dgm:t>
    </dgm:pt>
    <dgm:pt modelId="{8D1F7488-79EC-44E2-B16F-CB65B8EA518B}" type="parTrans" cxnId="{6B53C297-DA82-43CA-81DB-D36EF4CE7A8A}">
      <dgm:prSet/>
      <dgm:spPr/>
      <dgm:t>
        <a:bodyPr/>
        <a:lstStyle/>
        <a:p>
          <a:endParaRPr lang="es-CL"/>
        </a:p>
      </dgm:t>
    </dgm:pt>
    <dgm:pt modelId="{0A91771C-AFD0-448F-9255-3D7A77A70214}" type="sibTrans" cxnId="{6B53C297-DA82-43CA-81DB-D36EF4CE7A8A}">
      <dgm:prSet/>
      <dgm:spPr/>
      <dgm:t>
        <a:bodyPr/>
        <a:lstStyle/>
        <a:p>
          <a:endParaRPr lang="es-CL"/>
        </a:p>
      </dgm:t>
    </dgm:pt>
    <dgm:pt modelId="{43D15A52-4EB7-4CC0-BB20-8E3FA225CE27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Pago de cuentas consolidado</a:t>
          </a:r>
          <a:endParaRPr lang="es-CL" noProof="0" dirty="0"/>
        </a:p>
      </dgm:t>
    </dgm:pt>
    <dgm:pt modelId="{55E629B7-6997-49A9-8C9B-7881B87A049F}" type="parTrans" cxnId="{1608CCC5-79EB-4DF4-9334-1A8FEBFE536D}">
      <dgm:prSet/>
      <dgm:spPr/>
      <dgm:t>
        <a:bodyPr/>
        <a:lstStyle/>
        <a:p>
          <a:endParaRPr lang="es-CL"/>
        </a:p>
      </dgm:t>
    </dgm:pt>
    <dgm:pt modelId="{972DDD81-E919-45D2-B533-E3DD53C414D5}" type="sibTrans" cxnId="{1608CCC5-79EB-4DF4-9334-1A8FEBFE536D}">
      <dgm:prSet/>
      <dgm:spPr/>
      <dgm:t>
        <a:bodyPr/>
        <a:lstStyle/>
        <a:p>
          <a:endParaRPr lang="es-CL"/>
        </a:p>
      </dgm:t>
    </dgm:pt>
    <dgm:pt modelId="{56829B9B-B6EF-4B3B-823F-1F620A68206B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Cobrar cuentas por </a:t>
          </a:r>
          <a:r>
            <a:rPr lang="es-CL" noProof="0" dirty="0" err="1" smtClean="0">
              <a:latin typeface="+mn-lt"/>
              <a:ea typeface="宋体"/>
            </a:rPr>
            <a:t>Push</a:t>
          </a:r>
          <a:endParaRPr lang="es-CL" noProof="0" dirty="0"/>
        </a:p>
      </dgm:t>
    </dgm:pt>
    <dgm:pt modelId="{246E22C6-65FF-48FD-A622-352B0FE01F53}" type="parTrans" cxnId="{A2A68AFC-D103-4720-84D1-6ADDA25488C1}">
      <dgm:prSet/>
      <dgm:spPr/>
      <dgm:t>
        <a:bodyPr/>
        <a:lstStyle/>
        <a:p>
          <a:endParaRPr lang="es-CL"/>
        </a:p>
      </dgm:t>
    </dgm:pt>
    <dgm:pt modelId="{5C2B7C7B-C513-4A7D-843D-57D683DA13E6}" type="sibTrans" cxnId="{A2A68AFC-D103-4720-84D1-6ADDA25488C1}">
      <dgm:prSet/>
      <dgm:spPr/>
      <dgm:t>
        <a:bodyPr/>
        <a:lstStyle/>
        <a:p>
          <a:endParaRPr lang="es-CL"/>
        </a:p>
      </dgm:t>
    </dgm:pt>
    <dgm:pt modelId="{A8C59A92-030A-4494-AE45-8DE0DBB384F1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Simulador hipotecario y búsqueda de vivienda</a:t>
          </a:r>
          <a:endParaRPr lang="es-CL" noProof="0" dirty="0">
            <a:latin typeface="+mn-lt"/>
            <a:ea typeface="宋体"/>
          </a:endParaRPr>
        </a:p>
      </dgm:t>
    </dgm:pt>
    <dgm:pt modelId="{344ED72A-98CC-405B-8CF7-180418DB14CD}" type="parTrans" cxnId="{8F332F8D-7600-4612-A3B1-813E764DFABD}">
      <dgm:prSet/>
      <dgm:spPr/>
      <dgm:t>
        <a:bodyPr/>
        <a:lstStyle/>
        <a:p>
          <a:endParaRPr lang="es-CL"/>
        </a:p>
      </dgm:t>
    </dgm:pt>
    <dgm:pt modelId="{22B0287D-228F-4328-BD7E-5F70D834F330}" type="sibTrans" cxnId="{8F332F8D-7600-4612-A3B1-813E764DFABD}">
      <dgm:prSet/>
      <dgm:spPr/>
      <dgm:t>
        <a:bodyPr/>
        <a:lstStyle/>
        <a:p>
          <a:endParaRPr lang="es-CL"/>
        </a:p>
      </dgm:t>
    </dgm:pt>
    <dgm:pt modelId="{F4EC8944-715D-48EC-B7E8-0DF6D4D105B5}">
      <dgm:prSet/>
      <dgm:spPr/>
      <dgm:t>
        <a:bodyPr/>
        <a:lstStyle/>
        <a:p>
          <a:r>
            <a:rPr lang="es-CL" noProof="0" dirty="0" smtClean="0">
              <a:latin typeface="+mn-lt"/>
              <a:ea typeface="宋体"/>
            </a:rPr>
            <a:t>Autentificación biométrica</a:t>
          </a:r>
          <a:endParaRPr lang="es-CL" noProof="0" dirty="0">
            <a:latin typeface="+mn-lt"/>
            <a:ea typeface="宋体"/>
          </a:endParaRPr>
        </a:p>
      </dgm:t>
    </dgm:pt>
    <dgm:pt modelId="{53DA7D71-C8B8-48D4-8D06-7FABC502E8C8}" type="parTrans" cxnId="{FF787363-7E80-4802-B7A8-732D44A1DA13}">
      <dgm:prSet/>
      <dgm:spPr/>
      <dgm:t>
        <a:bodyPr/>
        <a:lstStyle/>
        <a:p>
          <a:endParaRPr lang="es-CL"/>
        </a:p>
      </dgm:t>
    </dgm:pt>
    <dgm:pt modelId="{13B313A8-179B-4EA4-BB0C-A98FA24634EB}" type="sibTrans" cxnId="{FF787363-7E80-4802-B7A8-732D44A1DA13}">
      <dgm:prSet/>
      <dgm:spPr/>
      <dgm:t>
        <a:bodyPr/>
        <a:lstStyle/>
        <a:p>
          <a:endParaRPr lang="es-CL"/>
        </a:p>
      </dgm:t>
    </dgm:pt>
    <dgm:pt modelId="{7D1D1ED4-EA97-4E14-BD20-EDEC29AA089C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Mensajería </a:t>
          </a:r>
          <a:r>
            <a:rPr lang="es-CL" b="1" noProof="0" dirty="0" err="1" smtClean="0">
              <a:solidFill>
                <a:srgbClr val="FF0000"/>
              </a:solidFill>
            </a:rPr>
            <a:t>Push</a:t>
          </a:r>
          <a:endParaRPr lang="es-CL" b="1" noProof="0" dirty="0">
            <a:solidFill>
              <a:srgbClr val="FF0000"/>
            </a:solidFill>
          </a:endParaRPr>
        </a:p>
      </dgm:t>
    </dgm:pt>
    <dgm:pt modelId="{3FD34D44-6BD5-4CF3-AEF5-A859730E094D}" type="parTrans" cxnId="{2C350FB7-6381-4BB9-BFB6-2B63E89F2426}">
      <dgm:prSet/>
      <dgm:spPr/>
      <dgm:t>
        <a:bodyPr/>
        <a:lstStyle/>
        <a:p>
          <a:endParaRPr lang="es-CL"/>
        </a:p>
      </dgm:t>
    </dgm:pt>
    <dgm:pt modelId="{010A1073-AC50-46BB-A1DF-EC50F879A4B5}" type="sibTrans" cxnId="{2C350FB7-6381-4BB9-BFB6-2B63E89F2426}">
      <dgm:prSet/>
      <dgm:spPr/>
      <dgm:t>
        <a:bodyPr/>
        <a:lstStyle/>
        <a:p>
          <a:endParaRPr lang="es-CL"/>
        </a:p>
      </dgm:t>
    </dgm:pt>
    <dgm:pt modelId="{CEF5F8F5-AC1B-4454-AB33-F70ED43DC95B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Cambios Gráficos para Tablet</a:t>
          </a:r>
          <a:endParaRPr lang="es-CL" b="1" noProof="0" dirty="0">
            <a:solidFill>
              <a:srgbClr val="FF0000"/>
            </a:solidFill>
          </a:endParaRPr>
        </a:p>
      </dgm:t>
    </dgm:pt>
    <dgm:pt modelId="{E7F37BA2-A568-4CED-ACF9-B3A0E6FA8BCC}" type="parTrans" cxnId="{EB38C4F0-EC96-4322-B45B-BEE38211A3E9}">
      <dgm:prSet/>
      <dgm:spPr/>
      <dgm:t>
        <a:bodyPr/>
        <a:lstStyle/>
        <a:p>
          <a:endParaRPr lang="es-CL"/>
        </a:p>
      </dgm:t>
    </dgm:pt>
    <dgm:pt modelId="{7DC73F8D-CD7B-42F1-AABB-9D62ED065B0C}" type="sibTrans" cxnId="{EB38C4F0-EC96-4322-B45B-BEE38211A3E9}">
      <dgm:prSet/>
      <dgm:spPr/>
      <dgm:t>
        <a:bodyPr/>
        <a:lstStyle/>
        <a:p>
          <a:endParaRPr lang="es-CL"/>
        </a:p>
      </dgm:t>
    </dgm:pt>
    <dgm:pt modelId="{5FC3C4B6-8676-428C-8186-A52B5294BFA5}">
      <dgm:prSet phldrT="[Texto]"/>
      <dgm:spPr/>
      <dgm:t>
        <a:bodyPr/>
        <a:lstStyle/>
        <a:p>
          <a:r>
            <a:rPr lang="es-CL" b="1" noProof="0" dirty="0" smtClean="0"/>
            <a:t>Metodología Ágil</a:t>
          </a:r>
        </a:p>
        <a:p>
          <a:r>
            <a:rPr lang="es-CL" b="1" noProof="0" dirty="0" smtClean="0"/>
            <a:t>Usuario</a:t>
          </a:r>
        </a:p>
      </dgm:t>
    </dgm:pt>
    <dgm:pt modelId="{C3743E7E-3E54-4359-B18F-D64E4CCFF530}" type="parTrans" cxnId="{290748C3-1B53-49D3-B333-D2856CE27151}">
      <dgm:prSet/>
      <dgm:spPr/>
      <dgm:t>
        <a:bodyPr/>
        <a:lstStyle/>
        <a:p>
          <a:endParaRPr lang="es-CL"/>
        </a:p>
      </dgm:t>
    </dgm:pt>
    <dgm:pt modelId="{64E1AE1A-E9A0-408D-9C1A-1A64250B08E7}" type="sibTrans" cxnId="{290748C3-1B53-49D3-B333-D2856CE27151}">
      <dgm:prSet/>
      <dgm:spPr/>
      <dgm:t>
        <a:bodyPr/>
        <a:lstStyle/>
        <a:p>
          <a:endParaRPr lang="es-CL"/>
        </a:p>
      </dgm:t>
    </dgm:pt>
    <dgm:pt modelId="{2076F473-59BF-444A-8EB8-168FC368D057}">
      <dgm:prSet phldrT="[Texto]"/>
      <dgm:spPr/>
      <dgm:t>
        <a:bodyPr/>
        <a:lstStyle/>
        <a:p>
          <a:r>
            <a:rPr lang="es-CL" b="1" noProof="0" dirty="0" smtClean="0"/>
            <a:t>Metodología Tradicional </a:t>
          </a:r>
        </a:p>
      </dgm:t>
    </dgm:pt>
    <dgm:pt modelId="{D703807A-7105-4900-BD6E-61B513C35AD4}" type="parTrans" cxnId="{5EDA4594-844D-480E-84B9-C0521115C3B5}">
      <dgm:prSet/>
      <dgm:spPr/>
      <dgm:t>
        <a:bodyPr/>
        <a:lstStyle/>
        <a:p>
          <a:endParaRPr lang="es-CL"/>
        </a:p>
      </dgm:t>
    </dgm:pt>
    <dgm:pt modelId="{E0CA62BB-FCDB-470F-BAEE-BDFC7299C0BB}" type="sibTrans" cxnId="{5EDA4594-844D-480E-84B9-C0521115C3B5}">
      <dgm:prSet/>
      <dgm:spPr/>
      <dgm:t>
        <a:bodyPr/>
        <a:lstStyle/>
        <a:p>
          <a:endParaRPr lang="es-CL"/>
        </a:p>
      </dgm:t>
    </dgm:pt>
    <dgm:pt modelId="{60D6729C-5213-4086-85D5-54A294299115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  <a:latin typeface="+mn-lt"/>
              <a:ea typeface="宋体"/>
            </a:rPr>
            <a:t>Suscripción de </a:t>
          </a:r>
          <a:r>
            <a:rPr lang="es-CL" b="1" noProof="0" dirty="0" err="1" smtClean="0">
              <a:solidFill>
                <a:srgbClr val="FF0000"/>
              </a:solidFill>
              <a:latin typeface="+mn-lt"/>
              <a:ea typeface="宋体"/>
            </a:rPr>
            <a:t>Cartola</a:t>
          </a:r>
          <a:r>
            <a:rPr lang="es-CL" b="1" noProof="0" dirty="0" smtClean="0">
              <a:solidFill>
                <a:srgbClr val="FF0000"/>
              </a:solidFill>
              <a:latin typeface="+mn-lt"/>
              <a:ea typeface="宋体"/>
            </a:rPr>
            <a:t> e-mail*</a:t>
          </a:r>
          <a:endParaRPr lang="es-CL" b="1" noProof="0" dirty="0">
            <a:solidFill>
              <a:srgbClr val="FF0000"/>
            </a:solidFill>
          </a:endParaRPr>
        </a:p>
      </dgm:t>
    </dgm:pt>
    <dgm:pt modelId="{26A86018-63CC-48BC-A665-FA88DAE4A1E1}" type="parTrans" cxnId="{3F336846-E492-4E05-88E7-904D97E364BA}">
      <dgm:prSet/>
      <dgm:spPr/>
      <dgm:t>
        <a:bodyPr/>
        <a:lstStyle/>
        <a:p>
          <a:endParaRPr lang="es-CL"/>
        </a:p>
      </dgm:t>
    </dgm:pt>
    <dgm:pt modelId="{56D4567C-4F81-438B-AA98-603457326CC8}" type="sibTrans" cxnId="{3F336846-E492-4E05-88E7-904D97E364BA}">
      <dgm:prSet/>
      <dgm:spPr/>
      <dgm:t>
        <a:bodyPr/>
        <a:lstStyle/>
        <a:p>
          <a:endParaRPr lang="es-CL"/>
        </a:p>
      </dgm:t>
    </dgm:pt>
    <dgm:pt modelId="{5757600A-B5D9-4FB4-B907-D7EA0E82E213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Contenedor</a:t>
          </a:r>
          <a:endParaRPr lang="es-CL" b="1" noProof="0" dirty="0">
            <a:solidFill>
              <a:srgbClr val="FF0000"/>
            </a:solidFill>
          </a:endParaRPr>
        </a:p>
      </dgm:t>
    </dgm:pt>
    <dgm:pt modelId="{6689070B-AAF1-422E-B22E-B80F66A0FE29}" type="parTrans" cxnId="{0D8E3825-5509-431E-8026-C41A795532D4}">
      <dgm:prSet/>
      <dgm:spPr/>
      <dgm:t>
        <a:bodyPr/>
        <a:lstStyle/>
        <a:p>
          <a:endParaRPr lang="es-CL"/>
        </a:p>
      </dgm:t>
    </dgm:pt>
    <dgm:pt modelId="{4CF8A10B-BD51-4DAB-9684-586167DC4335}" type="sibTrans" cxnId="{0D8E3825-5509-431E-8026-C41A795532D4}">
      <dgm:prSet/>
      <dgm:spPr/>
      <dgm:t>
        <a:bodyPr/>
        <a:lstStyle/>
        <a:p>
          <a:endParaRPr lang="es-CL"/>
        </a:p>
      </dgm:t>
    </dgm:pt>
    <dgm:pt modelId="{D53DA797-4CB0-4506-A81B-7314F25AB65E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Eventuales Mantenciones Correctivas</a:t>
          </a:r>
          <a:endParaRPr lang="es-CL" b="1" noProof="0" dirty="0">
            <a:solidFill>
              <a:srgbClr val="FF0000"/>
            </a:solidFill>
          </a:endParaRPr>
        </a:p>
      </dgm:t>
    </dgm:pt>
    <dgm:pt modelId="{1D1DFC4F-01DF-428E-8E07-33C0756FB275}" type="parTrans" cxnId="{6265F71C-1BD1-40AF-916A-56A96D57B154}">
      <dgm:prSet/>
      <dgm:spPr/>
      <dgm:t>
        <a:bodyPr/>
        <a:lstStyle/>
        <a:p>
          <a:endParaRPr lang="es-CL"/>
        </a:p>
      </dgm:t>
    </dgm:pt>
    <dgm:pt modelId="{CC35581D-6CFC-44FC-B6F6-7DC66ABA1C1F}" type="sibTrans" cxnId="{6265F71C-1BD1-40AF-916A-56A96D57B154}">
      <dgm:prSet/>
      <dgm:spPr/>
      <dgm:t>
        <a:bodyPr/>
        <a:lstStyle/>
        <a:p>
          <a:endParaRPr lang="es-CL"/>
        </a:p>
      </dgm:t>
    </dgm:pt>
    <dgm:pt modelId="{D0DF4B2E-68C9-49AA-ABC7-9065B0BE2E9C}">
      <dgm:prSet phldrT="[Texto]"/>
      <dgm:spPr/>
      <dgm:t>
        <a:bodyPr/>
        <a:lstStyle/>
        <a:p>
          <a:r>
            <a:rPr lang="es-CL" i="1" noProof="0" dirty="0" smtClean="0"/>
            <a:t>Nueva Banca Móvil</a:t>
          </a:r>
          <a:endParaRPr lang="es-CL" i="1" noProof="0" dirty="0"/>
        </a:p>
      </dgm:t>
    </dgm:pt>
    <dgm:pt modelId="{99C5D8DB-0BFF-411D-8964-9B18F6B414CA}" type="parTrans" cxnId="{2C82A7F1-F255-460D-B356-03D61A76252E}">
      <dgm:prSet/>
      <dgm:spPr/>
      <dgm:t>
        <a:bodyPr/>
        <a:lstStyle/>
        <a:p>
          <a:endParaRPr lang="es-CL"/>
        </a:p>
      </dgm:t>
    </dgm:pt>
    <dgm:pt modelId="{A6F8C53C-4213-4E17-8A46-E5DDF3E2C7C7}" type="sibTrans" cxnId="{2C82A7F1-F255-460D-B356-03D61A76252E}">
      <dgm:prSet/>
      <dgm:spPr/>
      <dgm:t>
        <a:bodyPr/>
        <a:lstStyle/>
        <a:p>
          <a:endParaRPr lang="es-CL"/>
        </a:p>
      </dgm:t>
    </dgm:pt>
    <dgm:pt modelId="{11C0ADAA-55DE-4640-852F-391875BBA3BB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Canje Dólares Premio</a:t>
          </a:r>
          <a:endParaRPr lang="es-CL" b="1" noProof="0" dirty="0">
            <a:solidFill>
              <a:srgbClr val="FF0000"/>
            </a:solidFill>
          </a:endParaRPr>
        </a:p>
      </dgm:t>
    </dgm:pt>
    <dgm:pt modelId="{BFB31E96-4E9A-455F-ABD8-2FF9309E9F7C}" type="parTrans" cxnId="{68081372-9AB1-427C-AF71-8096C1A9920A}">
      <dgm:prSet/>
      <dgm:spPr/>
      <dgm:t>
        <a:bodyPr/>
        <a:lstStyle/>
        <a:p>
          <a:endParaRPr lang="es-CL"/>
        </a:p>
      </dgm:t>
    </dgm:pt>
    <dgm:pt modelId="{1FAD168A-5AB0-4CB6-9FC3-1043B0EB4480}" type="sibTrans" cxnId="{68081372-9AB1-427C-AF71-8096C1A9920A}">
      <dgm:prSet/>
      <dgm:spPr/>
      <dgm:t>
        <a:bodyPr/>
        <a:lstStyle/>
        <a:p>
          <a:endParaRPr lang="es-CL"/>
        </a:p>
      </dgm:t>
    </dgm:pt>
    <dgm:pt modelId="{F95D7179-C1CC-4E9E-AB71-C76232D11FBC}">
      <dgm:prSet phldrT="[Texto]"/>
      <dgm:spPr/>
      <dgm:t>
        <a:bodyPr/>
        <a:lstStyle/>
        <a:p>
          <a:r>
            <a:rPr lang="es-CL" b="0" noProof="0" dirty="0" err="1" smtClean="0">
              <a:latin typeface="+mn-lt"/>
              <a:ea typeface="宋体"/>
            </a:rPr>
            <a:t>SoftToken</a:t>
          </a:r>
          <a:endParaRPr lang="es-CL" b="0" i="1" noProof="0" dirty="0"/>
        </a:p>
      </dgm:t>
    </dgm:pt>
    <dgm:pt modelId="{F35D433F-F095-40A2-BA44-1D6C43E0D227}" type="parTrans" cxnId="{C45DB3D8-0D37-4633-9B34-5DF2BEB98014}">
      <dgm:prSet/>
      <dgm:spPr/>
      <dgm:t>
        <a:bodyPr/>
        <a:lstStyle/>
        <a:p>
          <a:endParaRPr lang="es-CL"/>
        </a:p>
      </dgm:t>
    </dgm:pt>
    <dgm:pt modelId="{67824D4A-B63C-4087-8CA9-77F7AC397774}" type="sibTrans" cxnId="{C45DB3D8-0D37-4633-9B34-5DF2BEB98014}">
      <dgm:prSet/>
      <dgm:spPr/>
      <dgm:t>
        <a:bodyPr/>
        <a:lstStyle/>
        <a:p>
          <a:endParaRPr lang="es-CL"/>
        </a:p>
      </dgm:t>
    </dgm:pt>
    <dgm:pt modelId="{B138E329-7798-4BAA-AA05-9E8F5D00413F}">
      <dgm:prSet/>
      <dgm:spPr/>
      <dgm:t>
        <a:bodyPr/>
        <a:lstStyle/>
        <a:p>
          <a:r>
            <a:rPr lang="es-CL" b="1" noProof="0" dirty="0" err="1" smtClean="0">
              <a:solidFill>
                <a:srgbClr val="FF0000"/>
              </a:solidFill>
              <a:latin typeface="+mn-lt"/>
              <a:ea typeface="宋体"/>
            </a:rPr>
            <a:t>Whatsapp</a:t>
          </a:r>
          <a:r>
            <a:rPr lang="es-CL" b="1" noProof="0" dirty="0" smtClean="0">
              <a:solidFill>
                <a:srgbClr val="FF0000"/>
              </a:solidFill>
              <a:latin typeface="+mn-lt"/>
              <a:ea typeface="宋体"/>
            </a:rPr>
            <a:t> </a:t>
          </a:r>
          <a:r>
            <a:rPr lang="es-CL" b="1" noProof="0" dirty="0" err="1" smtClean="0">
              <a:solidFill>
                <a:srgbClr val="FF0000"/>
              </a:solidFill>
              <a:latin typeface="+mn-lt"/>
              <a:ea typeface="宋体"/>
            </a:rPr>
            <a:t>Banking</a:t>
          </a:r>
          <a:endParaRPr lang="es-CL" b="1" noProof="0" dirty="0">
            <a:solidFill>
              <a:srgbClr val="FF0000"/>
            </a:solidFill>
          </a:endParaRPr>
        </a:p>
      </dgm:t>
    </dgm:pt>
    <dgm:pt modelId="{FDF17F6B-7189-46DD-A73F-935A618834EA}" type="parTrans" cxnId="{5948560D-B3C3-4F13-950B-E00E9A9931E1}">
      <dgm:prSet/>
      <dgm:spPr/>
      <dgm:t>
        <a:bodyPr/>
        <a:lstStyle/>
        <a:p>
          <a:endParaRPr lang="es-CL"/>
        </a:p>
      </dgm:t>
    </dgm:pt>
    <dgm:pt modelId="{BDAB81D9-0DE1-42C2-ABD4-B61A784B6EB4}" type="sibTrans" cxnId="{5948560D-B3C3-4F13-950B-E00E9A9931E1}">
      <dgm:prSet/>
      <dgm:spPr/>
      <dgm:t>
        <a:bodyPr/>
        <a:lstStyle/>
        <a:p>
          <a:endParaRPr lang="es-CL"/>
        </a:p>
      </dgm:t>
    </dgm:pt>
    <dgm:pt modelId="{D1D6028F-475C-49F4-9B36-D2F5092B988E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  <a:latin typeface="+mn-lt"/>
              <a:ea typeface="宋体"/>
            </a:rPr>
            <a:t>Emergencias Bancarias*</a:t>
          </a:r>
          <a:endParaRPr lang="es-CL" b="1" noProof="0" dirty="0">
            <a:solidFill>
              <a:srgbClr val="FF0000"/>
            </a:solidFill>
          </a:endParaRPr>
        </a:p>
      </dgm:t>
    </dgm:pt>
    <dgm:pt modelId="{9CCE2B96-2626-4EC7-9F2A-54ADC2C4B0FA}" type="parTrans" cxnId="{8B570D11-FE10-4334-AFE7-A1F9BAD58317}">
      <dgm:prSet/>
      <dgm:spPr/>
      <dgm:t>
        <a:bodyPr/>
        <a:lstStyle/>
        <a:p>
          <a:endParaRPr lang="es-CL"/>
        </a:p>
      </dgm:t>
    </dgm:pt>
    <dgm:pt modelId="{06BFB771-CCB7-4779-992C-00E402C2E6B9}" type="sibTrans" cxnId="{8B570D11-FE10-4334-AFE7-A1F9BAD58317}">
      <dgm:prSet/>
      <dgm:spPr/>
      <dgm:t>
        <a:bodyPr/>
        <a:lstStyle/>
        <a:p>
          <a:endParaRPr lang="es-CL"/>
        </a:p>
      </dgm:t>
    </dgm:pt>
    <dgm:pt modelId="{E053DC68-C4D6-49AD-8C01-83A1190BD902}">
      <dgm:prSet phldrT="[Texto]"/>
      <dgm:spPr/>
      <dgm:t>
        <a:bodyPr/>
        <a:lstStyle/>
        <a:p>
          <a:r>
            <a:rPr lang="es-CL" b="1" noProof="0" dirty="0" smtClean="0">
              <a:solidFill>
                <a:srgbClr val="FF0000"/>
              </a:solidFill>
            </a:rPr>
            <a:t>Mejoras en la mensajería TEF</a:t>
          </a:r>
          <a:endParaRPr lang="es-CL" b="1" noProof="0" dirty="0">
            <a:solidFill>
              <a:srgbClr val="FF0000"/>
            </a:solidFill>
          </a:endParaRPr>
        </a:p>
      </dgm:t>
    </dgm:pt>
    <dgm:pt modelId="{CD7B5605-1A55-4E38-8716-D27C14998072}" type="parTrans" cxnId="{1FD43A8D-9BC8-4E80-A2AF-77A648B87E2B}">
      <dgm:prSet/>
      <dgm:spPr/>
      <dgm:t>
        <a:bodyPr/>
        <a:lstStyle/>
        <a:p>
          <a:endParaRPr lang="es-CL"/>
        </a:p>
      </dgm:t>
    </dgm:pt>
    <dgm:pt modelId="{E393AB5B-A437-49B9-A4EF-93E788D88C46}" type="sibTrans" cxnId="{1FD43A8D-9BC8-4E80-A2AF-77A648B87E2B}">
      <dgm:prSet/>
      <dgm:spPr/>
      <dgm:t>
        <a:bodyPr/>
        <a:lstStyle/>
        <a:p>
          <a:endParaRPr lang="es-CL"/>
        </a:p>
      </dgm:t>
    </dgm:pt>
    <dgm:pt modelId="{483AFFCD-2123-406B-B309-83E0A5EEC7BE}" type="pres">
      <dgm:prSet presAssocID="{C39E73C1-F384-4E07-B676-975860E27A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D61F822F-8CC8-4A3E-AFDD-78BB387C5B23}" type="pres">
      <dgm:prSet presAssocID="{2076F473-59BF-444A-8EB8-168FC368D057}" presName="composite" presStyleCnt="0"/>
      <dgm:spPr/>
      <dgm:t>
        <a:bodyPr/>
        <a:lstStyle/>
        <a:p>
          <a:endParaRPr lang="es-CL"/>
        </a:p>
      </dgm:t>
    </dgm:pt>
    <dgm:pt modelId="{78F63232-C7D0-49E9-B767-EE95D4ECD3E8}" type="pres">
      <dgm:prSet presAssocID="{2076F473-59BF-444A-8EB8-168FC368D05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01736AF-BAB5-4CB7-9FC8-E97B24C0F9FA}" type="pres">
      <dgm:prSet presAssocID="{2076F473-59BF-444A-8EB8-168FC368D05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74E2AEF-9B86-453A-A930-5C44FAB08633}" type="pres">
      <dgm:prSet presAssocID="{E0CA62BB-FCDB-470F-BAEE-BDFC7299C0BB}" presName="space" presStyleCnt="0"/>
      <dgm:spPr/>
      <dgm:t>
        <a:bodyPr/>
        <a:lstStyle/>
        <a:p>
          <a:endParaRPr lang="es-CL"/>
        </a:p>
      </dgm:t>
    </dgm:pt>
    <dgm:pt modelId="{C3318AB3-9EBD-46D2-8985-B79B1BE5D88D}" type="pres">
      <dgm:prSet presAssocID="{A015C70C-0FA3-4F93-859A-B1804AC4F58F}" presName="composite" presStyleCnt="0"/>
      <dgm:spPr/>
      <dgm:t>
        <a:bodyPr/>
        <a:lstStyle/>
        <a:p>
          <a:endParaRPr lang="es-CL"/>
        </a:p>
      </dgm:t>
    </dgm:pt>
    <dgm:pt modelId="{25FC1632-586C-48FE-BF68-26AA53BDD87D}" type="pres">
      <dgm:prSet presAssocID="{A015C70C-0FA3-4F93-859A-B1804AC4F5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3B7CF6B-CCB5-4D54-AB41-8D2E5E90BDBC}" type="pres">
      <dgm:prSet presAssocID="{A015C70C-0FA3-4F93-859A-B1804AC4F58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530831D-988D-4551-B60A-7B751A53C945}" type="pres">
      <dgm:prSet presAssocID="{8A7137DC-B4D2-4A2B-B375-C8310B58D41E}" presName="space" presStyleCnt="0"/>
      <dgm:spPr/>
      <dgm:t>
        <a:bodyPr/>
        <a:lstStyle/>
        <a:p>
          <a:endParaRPr lang="es-CL"/>
        </a:p>
      </dgm:t>
    </dgm:pt>
    <dgm:pt modelId="{C5CA598A-681F-422D-80C1-188589754F60}" type="pres">
      <dgm:prSet presAssocID="{5FC3C4B6-8676-428C-8186-A52B5294BFA5}" presName="composite" presStyleCnt="0"/>
      <dgm:spPr/>
      <dgm:t>
        <a:bodyPr/>
        <a:lstStyle/>
        <a:p>
          <a:endParaRPr lang="es-CL"/>
        </a:p>
      </dgm:t>
    </dgm:pt>
    <dgm:pt modelId="{788E2C2F-9822-4CCD-8A55-B37913C732D5}" type="pres">
      <dgm:prSet presAssocID="{5FC3C4B6-8676-428C-8186-A52B5294BFA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FED987C-F0A3-4418-B8B0-F8033A6674F4}" type="pres">
      <dgm:prSet presAssocID="{5FC3C4B6-8676-428C-8186-A52B5294BFA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32A299B1-D7E8-4717-9484-66B5D4190851}" srcId="{5FC3C4B6-8676-428C-8186-A52B5294BFA5}" destId="{D0E02420-BCBB-4A46-A351-35E35682C480}" srcOrd="8" destOrd="0" parTransId="{65240228-1C61-4510-B703-F63D19B18C55}" sibTransId="{9C2E56E7-DF42-481F-9A93-402881285B26}"/>
    <dgm:cxn modelId="{EB38C4F0-EC96-4322-B45B-BEE38211A3E9}" srcId="{C9A92761-702A-4F1D-916D-673B18F2B632}" destId="{CEF5F8F5-AC1B-4454-AB33-F70ED43DC95B}" srcOrd="1" destOrd="0" parTransId="{E7F37BA2-A568-4CED-ACF9-B3A0E6FA8BCC}" sibTransId="{7DC73F8D-CD7B-42F1-AABB-9D62ED065B0C}"/>
    <dgm:cxn modelId="{5EDA4594-844D-480E-84B9-C0521115C3B5}" srcId="{C39E73C1-F384-4E07-B676-975860E27A11}" destId="{2076F473-59BF-444A-8EB8-168FC368D057}" srcOrd="0" destOrd="0" parTransId="{D703807A-7105-4900-BD6E-61B513C35AD4}" sibTransId="{E0CA62BB-FCDB-470F-BAEE-BDFC7299C0BB}"/>
    <dgm:cxn modelId="{C45DB3D8-0D37-4633-9B34-5DF2BEB98014}" srcId="{2076F473-59BF-444A-8EB8-168FC368D057}" destId="{F95D7179-C1CC-4E9E-AB71-C76232D11FBC}" srcOrd="4" destOrd="0" parTransId="{F35D433F-F095-40A2-BA44-1D6C43E0D227}" sibTransId="{67824D4A-B63C-4087-8CA9-77F7AC397774}"/>
    <dgm:cxn modelId="{2C82A7F1-F255-460D-B356-03D61A76252E}" srcId="{2076F473-59BF-444A-8EB8-168FC368D057}" destId="{D0DF4B2E-68C9-49AA-ABC7-9065B0BE2E9C}" srcOrd="0" destOrd="0" parTransId="{99C5D8DB-0BFF-411D-8964-9B18F6B414CA}" sibTransId="{A6F8C53C-4213-4E17-8A46-E5DDF3E2C7C7}"/>
    <dgm:cxn modelId="{49955A92-C474-4083-95FA-AF897DA280C6}" type="presOf" srcId="{2076F473-59BF-444A-8EB8-168FC368D057}" destId="{78F63232-C7D0-49E9-B767-EE95D4ECD3E8}" srcOrd="0" destOrd="0" presId="urn:microsoft.com/office/officeart/2005/8/layout/hList1"/>
    <dgm:cxn modelId="{6B3B6C08-22B7-46CC-B262-0BFC41FE921E}" type="presOf" srcId="{0DA31F65-DF25-4196-8918-D0200E15DAD5}" destId="{101736AF-BAB5-4CB7-9FC8-E97B24C0F9FA}" srcOrd="0" destOrd="1" presId="urn:microsoft.com/office/officeart/2005/8/layout/hList1"/>
    <dgm:cxn modelId="{EE02B6C8-90E9-4E50-B916-534F9D31D34D}" srcId="{A015C70C-0FA3-4F93-859A-B1804AC4F58F}" destId="{C9A92761-702A-4F1D-916D-673B18F2B632}" srcOrd="1" destOrd="0" parTransId="{F077940D-6EBC-4759-9DD0-B03B6E9B3AFB}" sibTransId="{781F2D23-799E-4AC1-AC07-1BBDD957FA8B}"/>
    <dgm:cxn modelId="{3F336846-E492-4E05-88E7-904D97E364BA}" srcId="{5FC3C4B6-8676-428C-8186-A52B5294BFA5}" destId="{60D6729C-5213-4086-85D5-54A294299115}" srcOrd="1" destOrd="0" parTransId="{26A86018-63CC-48BC-A665-FA88DAE4A1E1}" sibTransId="{56D4567C-4F81-438B-AA98-603457326CC8}"/>
    <dgm:cxn modelId="{5E8E1E4F-91DB-4783-AC2A-E873566CE58F}" type="presOf" srcId="{D53DA797-4CB0-4506-A81B-7314F25AB65E}" destId="{C3B7CF6B-CCB5-4D54-AB41-8D2E5E90BDBC}" srcOrd="0" destOrd="4" presId="urn:microsoft.com/office/officeart/2005/8/layout/hList1"/>
    <dgm:cxn modelId="{B3DC3FCE-3716-4C49-990E-982BE8F75352}" srcId="{5FC3C4B6-8676-428C-8186-A52B5294BFA5}" destId="{E7A1A6FA-5C9C-4A74-8C33-5B700A2E3CFE}" srcOrd="6" destOrd="0" parTransId="{7BA62425-DBAE-4AAD-A22E-7230694493F5}" sibTransId="{C7C98363-C089-4F58-8277-C019F7A8EDF4}"/>
    <dgm:cxn modelId="{68081372-9AB1-427C-AF71-8096C1A9920A}" srcId="{5FC3C4B6-8676-428C-8186-A52B5294BFA5}" destId="{11C0ADAA-55DE-4640-852F-391875BBA3BB}" srcOrd="0" destOrd="0" parTransId="{BFB31E96-4E9A-455F-ABD8-2FF9309E9F7C}" sibTransId="{1FAD168A-5AB0-4CB6-9FC3-1043B0EB4480}"/>
    <dgm:cxn modelId="{D33E8D67-DE1F-4594-A9F1-6D3FDFA78334}" type="presOf" srcId="{B5DEDE29-D2B2-448B-AD30-AF3D7B49134E}" destId="{CFED987C-F0A3-4418-B8B0-F8033A6674F4}" srcOrd="0" destOrd="4" presId="urn:microsoft.com/office/officeart/2005/8/layout/hList1"/>
    <dgm:cxn modelId="{FF787363-7E80-4802-B7A8-732D44A1DA13}" srcId="{5FC3C4B6-8676-428C-8186-A52B5294BFA5}" destId="{F4EC8944-715D-48EC-B7E8-0DF6D4D105B5}" srcOrd="15" destOrd="0" parTransId="{53DA7D71-C8B8-48D4-8D06-7FABC502E8C8}" sibTransId="{13B313A8-179B-4EA4-BB0C-A98FA24634EB}"/>
    <dgm:cxn modelId="{54FDF46D-8AD6-4116-A227-F9DE5F09BF3B}" type="presOf" srcId="{A015C70C-0FA3-4F93-859A-B1804AC4F58F}" destId="{25FC1632-586C-48FE-BF68-26AA53BDD87D}" srcOrd="0" destOrd="0" presId="urn:microsoft.com/office/officeart/2005/8/layout/hList1"/>
    <dgm:cxn modelId="{3F611E34-DEA8-49BD-9704-445FB02A33EA}" srcId="{5FC3C4B6-8676-428C-8186-A52B5294BFA5}" destId="{1217622C-F3E0-48CB-862A-7C654CF9200B}" srcOrd="9" destOrd="0" parTransId="{47F3BFCE-8DAB-4071-BD7B-9641708F6357}" sibTransId="{46CFFD5F-F984-4927-8094-446C50AF814A}"/>
    <dgm:cxn modelId="{9D87BDD3-6F20-499B-BD26-3C77012A6817}" type="presOf" srcId="{D0DF4B2E-68C9-49AA-ABC7-9065B0BE2E9C}" destId="{101736AF-BAB5-4CB7-9FC8-E97B24C0F9FA}" srcOrd="0" destOrd="0" presId="urn:microsoft.com/office/officeart/2005/8/layout/hList1"/>
    <dgm:cxn modelId="{290748C3-1B53-49D3-B333-D2856CE27151}" srcId="{C39E73C1-F384-4E07-B676-975860E27A11}" destId="{5FC3C4B6-8676-428C-8186-A52B5294BFA5}" srcOrd="2" destOrd="0" parTransId="{C3743E7E-3E54-4359-B18F-D64E4CCFF530}" sibTransId="{64E1AE1A-E9A0-408D-9C1A-1A64250B08E7}"/>
    <dgm:cxn modelId="{8F332F8D-7600-4612-A3B1-813E764DFABD}" srcId="{5FC3C4B6-8676-428C-8186-A52B5294BFA5}" destId="{A8C59A92-030A-4494-AE45-8DE0DBB384F1}" srcOrd="14" destOrd="0" parTransId="{344ED72A-98CC-405B-8CF7-180418DB14CD}" sibTransId="{22B0287D-228F-4328-BD7E-5F70D834F330}"/>
    <dgm:cxn modelId="{C19087DA-5005-4FA2-9343-321E0D64055E}" type="presOf" srcId="{5E7A24BC-A781-4E87-8553-3B97B261E140}" destId="{101736AF-BAB5-4CB7-9FC8-E97B24C0F9FA}" srcOrd="0" destOrd="2" presId="urn:microsoft.com/office/officeart/2005/8/layout/hList1"/>
    <dgm:cxn modelId="{6AF3CF30-A0F7-4DB4-9255-3379321E9B08}" type="presOf" srcId="{024FE786-EEF8-4A20-8D25-B46DEF790FB4}" destId="{101736AF-BAB5-4CB7-9FC8-E97B24C0F9FA}" srcOrd="0" destOrd="3" presId="urn:microsoft.com/office/officeart/2005/8/layout/hList1"/>
    <dgm:cxn modelId="{2C350FB7-6381-4BB9-BFB6-2B63E89F2426}" srcId="{C9A92761-702A-4F1D-916D-673B18F2B632}" destId="{7D1D1ED4-EA97-4E14-BD20-EDEC29AA089C}" srcOrd="0" destOrd="0" parTransId="{3FD34D44-6BD5-4CF3-AEF5-A859730E094D}" sibTransId="{010A1073-AC50-46BB-A1DF-EC50F879A4B5}"/>
    <dgm:cxn modelId="{FBCC267F-F083-4AF2-9F97-93DC8CCE1E1C}" srcId="{C39E73C1-F384-4E07-B676-975860E27A11}" destId="{A015C70C-0FA3-4F93-859A-B1804AC4F58F}" srcOrd="1" destOrd="0" parTransId="{28CA0CC6-B689-4EA1-9CF0-D4751729AC21}" sibTransId="{8A7137DC-B4D2-4A2B-B375-C8310B58D41E}"/>
    <dgm:cxn modelId="{5948560D-B3C3-4F13-950B-E00E9A9931E1}" srcId="{5FC3C4B6-8676-428C-8186-A52B5294BFA5}" destId="{B138E329-7798-4BAA-AA05-9E8F5D00413F}" srcOrd="5" destOrd="0" parTransId="{FDF17F6B-7189-46DD-A73F-935A618834EA}" sibTransId="{BDAB81D9-0DE1-42C2-ABD4-B61A784B6EB4}"/>
    <dgm:cxn modelId="{DE0DF68B-BE95-4707-937A-E4E191F0439F}" type="presOf" srcId="{43D15A52-4EB7-4CC0-BB20-8E3FA225CE27}" destId="{CFED987C-F0A3-4418-B8B0-F8033A6674F4}" srcOrd="0" destOrd="12" presId="urn:microsoft.com/office/officeart/2005/8/layout/hList1"/>
    <dgm:cxn modelId="{789DF9DF-2C7D-4964-9085-C81F3E40AED1}" type="presOf" srcId="{FEA57C43-6B4C-4383-A965-47BC419F7A46}" destId="{CFED987C-F0A3-4418-B8B0-F8033A6674F4}" srcOrd="0" destOrd="7" presId="urn:microsoft.com/office/officeart/2005/8/layout/hList1"/>
    <dgm:cxn modelId="{25E27D94-E613-49D0-A7E1-807444FFDF10}" type="presOf" srcId="{60D6729C-5213-4086-85D5-54A294299115}" destId="{CFED987C-F0A3-4418-B8B0-F8033A6674F4}" srcOrd="0" destOrd="1" presId="urn:microsoft.com/office/officeart/2005/8/layout/hList1"/>
    <dgm:cxn modelId="{863A2C64-6D2A-419E-9355-18E97F320903}" type="presOf" srcId="{E7A1A6FA-5C9C-4A74-8C33-5B700A2E3CFE}" destId="{CFED987C-F0A3-4418-B8B0-F8033A6674F4}" srcOrd="0" destOrd="6" presId="urn:microsoft.com/office/officeart/2005/8/layout/hList1"/>
    <dgm:cxn modelId="{486EA8A0-2827-42D2-BCA2-E7D563C56C8C}" type="presOf" srcId="{5757600A-B5D9-4FB4-B907-D7EA0E82E213}" destId="{C3B7CF6B-CCB5-4D54-AB41-8D2E5E90BDBC}" srcOrd="0" destOrd="0" presId="urn:microsoft.com/office/officeart/2005/8/layout/hList1"/>
    <dgm:cxn modelId="{CAEAF392-197C-4C32-AEA5-421ED983CF54}" type="presOf" srcId="{56829B9B-B6EF-4B3B-823F-1F620A68206B}" destId="{CFED987C-F0A3-4418-B8B0-F8033A6674F4}" srcOrd="0" destOrd="13" presId="urn:microsoft.com/office/officeart/2005/8/layout/hList1"/>
    <dgm:cxn modelId="{6265F71C-1BD1-40AF-916A-56A96D57B154}" srcId="{A015C70C-0FA3-4F93-859A-B1804AC4F58F}" destId="{D53DA797-4CB0-4506-A81B-7314F25AB65E}" srcOrd="2" destOrd="0" parTransId="{1D1DFC4F-01DF-428E-8E07-33C0756FB275}" sibTransId="{CC35581D-6CFC-44FC-B6F6-7DC66ABA1C1F}"/>
    <dgm:cxn modelId="{ACF4B9B4-332B-480E-A9BB-1AEE5B6EEBDD}" srcId="{5FC3C4B6-8676-428C-8186-A52B5294BFA5}" destId="{45E85120-9582-4DBE-939D-26418F3E078F}" srcOrd="10" destOrd="0" parTransId="{1B32A0A5-0AEA-4437-97F6-07BEB84F7034}" sibTransId="{C2AF194B-FD74-4596-BCB4-EC3D4550C429}"/>
    <dgm:cxn modelId="{C74CD445-38D5-4064-BE3D-73AEC3858A73}" type="presOf" srcId="{5FC3C4B6-8676-428C-8186-A52B5294BFA5}" destId="{788E2C2F-9822-4CCD-8A55-B37913C732D5}" srcOrd="0" destOrd="0" presId="urn:microsoft.com/office/officeart/2005/8/layout/hList1"/>
    <dgm:cxn modelId="{DCA7A445-6F82-4ABC-92C3-8EEC4F65CBE5}" srcId="{2076F473-59BF-444A-8EB8-168FC368D057}" destId="{5E7A24BC-A781-4E87-8553-3B97B261E140}" srcOrd="2" destOrd="0" parTransId="{414B1EE1-591F-4F33-B4AC-4C2AF7DBE85E}" sibTransId="{0C7771C1-411B-447B-B334-8DD7141D2976}"/>
    <dgm:cxn modelId="{0D8E3825-5509-431E-8026-C41A795532D4}" srcId="{A015C70C-0FA3-4F93-859A-B1804AC4F58F}" destId="{5757600A-B5D9-4FB4-B907-D7EA0E82E213}" srcOrd="0" destOrd="0" parTransId="{6689070B-AAF1-422E-B22E-B80F66A0FE29}" sibTransId="{4CF8A10B-BD51-4DAB-9684-586167DC4335}"/>
    <dgm:cxn modelId="{FCD17250-3643-463D-B918-CC88F353829A}" type="presOf" srcId="{C9A92761-702A-4F1D-916D-673B18F2B632}" destId="{C3B7CF6B-CCB5-4D54-AB41-8D2E5E90BDBC}" srcOrd="0" destOrd="1" presId="urn:microsoft.com/office/officeart/2005/8/layout/hList1"/>
    <dgm:cxn modelId="{8B570D11-FE10-4334-AFE7-A1F9BAD58317}" srcId="{5FC3C4B6-8676-428C-8186-A52B5294BFA5}" destId="{D1D6028F-475C-49F4-9B36-D2F5092B988E}" srcOrd="2" destOrd="0" parTransId="{9CCE2B96-2626-4EC7-9F2A-54ADC2C4B0FA}" sibTransId="{06BFB771-CCB7-4779-992C-00E402C2E6B9}"/>
    <dgm:cxn modelId="{EF091985-17F1-4403-9F26-9D0E8DFF5B12}" srcId="{5FC3C4B6-8676-428C-8186-A52B5294BFA5}" destId="{FEA57C43-6B4C-4383-A965-47BC419F7A46}" srcOrd="7" destOrd="0" parTransId="{F0B5F3BD-9188-4555-A4CD-7DD33E1706E3}" sibTransId="{9FEBF57D-B833-4EA5-B2B7-14E70CE459EF}"/>
    <dgm:cxn modelId="{16D4E4E7-62F4-4784-A44C-1EB3178E1346}" type="presOf" srcId="{D0E02420-BCBB-4A46-A351-35E35682C480}" destId="{CFED987C-F0A3-4418-B8B0-F8033A6674F4}" srcOrd="0" destOrd="8" presId="urn:microsoft.com/office/officeart/2005/8/layout/hList1"/>
    <dgm:cxn modelId="{351D182D-A48E-449B-A7B5-18AB232AF22A}" type="presOf" srcId="{C39E73C1-F384-4E07-B676-975860E27A11}" destId="{483AFFCD-2123-406B-B309-83E0A5EEC7BE}" srcOrd="0" destOrd="0" presId="urn:microsoft.com/office/officeart/2005/8/layout/hList1"/>
    <dgm:cxn modelId="{D36C670A-5DBB-464A-B936-6CD7D87F4B6E}" type="presOf" srcId="{A8C59A92-030A-4494-AE45-8DE0DBB384F1}" destId="{CFED987C-F0A3-4418-B8B0-F8033A6674F4}" srcOrd="0" destOrd="14" presId="urn:microsoft.com/office/officeart/2005/8/layout/hList1"/>
    <dgm:cxn modelId="{577957DB-7DB2-4CB6-B4B0-0CC20A560B63}" type="presOf" srcId="{7D1D1ED4-EA97-4E14-BD20-EDEC29AA089C}" destId="{C3B7CF6B-CCB5-4D54-AB41-8D2E5E90BDBC}" srcOrd="0" destOrd="2" presId="urn:microsoft.com/office/officeart/2005/8/layout/hList1"/>
    <dgm:cxn modelId="{8C0899F2-7D0C-4664-AE94-D9C0FC152DA7}" srcId="{2076F473-59BF-444A-8EB8-168FC368D057}" destId="{024FE786-EEF8-4A20-8D25-B46DEF790FB4}" srcOrd="3" destOrd="0" parTransId="{A469F177-DCDA-4613-95E9-66CD308089DE}" sibTransId="{A77FBC98-01C8-4BB5-819D-D64489BE7B9A}"/>
    <dgm:cxn modelId="{891EF6F8-AFF1-428B-84F4-EE922E58A821}" type="presOf" srcId="{11C0ADAA-55DE-4640-852F-391875BBA3BB}" destId="{CFED987C-F0A3-4418-B8B0-F8033A6674F4}" srcOrd="0" destOrd="0" presId="urn:microsoft.com/office/officeart/2005/8/layout/hList1"/>
    <dgm:cxn modelId="{BC3621F6-00AD-494B-8198-281ECF19F5C6}" srcId="{2076F473-59BF-444A-8EB8-168FC368D057}" destId="{0DA31F65-DF25-4196-8918-D0200E15DAD5}" srcOrd="1" destOrd="0" parTransId="{F9FA8236-6AD8-47A4-93DF-2CE23947637D}" sibTransId="{9CD81C36-493B-4A48-9B8B-E3290CB2D2EC}"/>
    <dgm:cxn modelId="{C210603E-EA1C-4805-BBBD-800EB514E671}" type="presOf" srcId="{D1D6028F-475C-49F4-9B36-D2F5092B988E}" destId="{CFED987C-F0A3-4418-B8B0-F8033A6674F4}" srcOrd="0" destOrd="2" presId="urn:microsoft.com/office/officeart/2005/8/layout/hList1"/>
    <dgm:cxn modelId="{6973C6D9-114B-419A-BF3F-882F43DD5482}" type="presOf" srcId="{45E85120-9582-4DBE-939D-26418F3E078F}" destId="{CFED987C-F0A3-4418-B8B0-F8033A6674F4}" srcOrd="0" destOrd="10" presId="urn:microsoft.com/office/officeart/2005/8/layout/hList1"/>
    <dgm:cxn modelId="{A2A68AFC-D103-4720-84D1-6ADDA25488C1}" srcId="{5FC3C4B6-8676-428C-8186-A52B5294BFA5}" destId="{56829B9B-B6EF-4B3B-823F-1F620A68206B}" srcOrd="13" destOrd="0" parTransId="{246E22C6-65FF-48FD-A622-352B0FE01F53}" sibTransId="{5C2B7C7B-C513-4A7D-843D-57D683DA13E6}"/>
    <dgm:cxn modelId="{72B83B26-4A29-4948-8832-E1C9774946C4}" type="presOf" srcId="{1217622C-F3E0-48CB-862A-7C654CF9200B}" destId="{CFED987C-F0A3-4418-B8B0-F8033A6674F4}" srcOrd="0" destOrd="9" presId="urn:microsoft.com/office/officeart/2005/8/layout/hList1"/>
    <dgm:cxn modelId="{1608CCC5-79EB-4DF4-9334-1A8FEBFE536D}" srcId="{5FC3C4B6-8676-428C-8186-A52B5294BFA5}" destId="{43D15A52-4EB7-4CC0-BB20-8E3FA225CE27}" srcOrd="12" destOrd="0" parTransId="{55E629B7-6997-49A9-8C9B-7881B87A049F}" sibTransId="{972DDD81-E919-45D2-B533-E3DD53C414D5}"/>
    <dgm:cxn modelId="{1F8D63B8-15FB-48E1-B78C-E4A93850F224}" type="presOf" srcId="{CEF5F8F5-AC1B-4454-AB33-F70ED43DC95B}" destId="{C3B7CF6B-CCB5-4D54-AB41-8D2E5E90BDBC}" srcOrd="0" destOrd="3" presId="urn:microsoft.com/office/officeart/2005/8/layout/hList1"/>
    <dgm:cxn modelId="{1FD43A8D-9BC8-4E80-A2AF-77A648B87E2B}" srcId="{5FC3C4B6-8676-428C-8186-A52B5294BFA5}" destId="{E053DC68-C4D6-49AD-8C01-83A1190BD902}" srcOrd="3" destOrd="0" parTransId="{CD7B5605-1A55-4E38-8716-D27C14998072}" sibTransId="{E393AB5B-A437-49B9-A4EF-93E788D88C46}"/>
    <dgm:cxn modelId="{4A14D5E2-45B5-4FCB-AA43-58CAF6C29EB2}" srcId="{5FC3C4B6-8676-428C-8186-A52B5294BFA5}" destId="{B5DEDE29-D2B2-448B-AD30-AF3D7B49134E}" srcOrd="4" destOrd="0" parTransId="{016D0064-736B-4CA8-8C3C-E82C5D95E51A}" sibTransId="{F0497C02-910B-4929-857A-A3142BA543AB}"/>
    <dgm:cxn modelId="{38504349-1106-4377-B76B-06C493CE76CC}" type="presOf" srcId="{F4EC8944-715D-48EC-B7E8-0DF6D4D105B5}" destId="{CFED987C-F0A3-4418-B8B0-F8033A6674F4}" srcOrd="0" destOrd="15" presId="urn:microsoft.com/office/officeart/2005/8/layout/hList1"/>
    <dgm:cxn modelId="{6B53C297-DA82-43CA-81DB-D36EF4CE7A8A}" srcId="{5FC3C4B6-8676-428C-8186-A52B5294BFA5}" destId="{18CC2131-8014-4A18-A888-743E8AE0A263}" srcOrd="11" destOrd="0" parTransId="{8D1F7488-79EC-44E2-B16F-CB65B8EA518B}" sibTransId="{0A91771C-AFD0-448F-9255-3D7A77A70214}"/>
    <dgm:cxn modelId="{2365BA98-8FA6-437D-8EBD-8BBEC449CC4E}" type="presOf" srcId="{B138E329-7798-4BAA-AA05-9E8F5D00413F}" destId="{CFED987C-F0A3-4418-B8B0-F8033A6674F4}" srcOrd="0" destOrd="5" presId="urn:microsoft.com/office/officeart/2005/8/layout/hList1"/>
    <dgm:cxn modelId="{0D34D6F7-7E51-4CA6-9FEE-35EEDE527F10}" type="presOf" srcId="{E053DC68-C4D6-49AD-8C01-83A1190BD902}" destId="{CFED987C-F0A3-4418-B8B0-F8033A6674F4}" srcOrd="0" destOrd="3" presId="urn:microsoft.com/office/officeart/2005/8/layout/hList1"/>
    <dgm:cxn modelId="{8525C062-36D2-4FA1-8DBA-6C1256B7B5D8}" type="presOf" srcId="{F95D7179-C1CC-4E9E-AB71-C76232D11FBC}" destId="{101736AF-BAB5-4CB7-9FC8-E97B24C0F9FA}" srcOrd="0" destOrd="4" presId="urn:microsoft.com/office/officeart/2005/8/layout/hList1"/>
    <dgm:cxn modelId="{2C433891-2952-4C64-9F8C-748F16A9696C}" type="presOf" srcId="{18CC2131-8014-4A18-A888-743E8AE0A263}" destId="{CFED987C-F0A3-4418-B8B0-F8033A6674F4}" srcOrd="0" destOrd="11" presId="urn:microsoft.com/office/officeart/2005/8/layout/hList1"/>
    <dgm:cxn modelId="{546375CB-922A-4964-8B52-B7E0D66C9AF9}" type="presParOf" srcId="{483AFFCD-2123-406B-B309-83E0A5EEC7BE}" destId="{D61F822F-8CC8-4A3E-AFDD-78BB387C5B23}" srcOrd="0" destOrd="0" presId="urn:microsoft.com/office/officeart/2005/8/layout/hList1"/>
    <dgm:cxn modelId="{E5737D6A-E2DC-4FFB-BEA3-78C0180BD248}" type="presParOf" srcId="{D61F822F-8CC8-4A3E-AFDD-78BB387C5B23}" destId="{78F63232-C7D0-49E9-B767-EE95D4ECD3E8}" srcOrd="0" destOrd="0" presId="urn:microsoft.com/office/officeart/2005/8/layout/hList1"/>
    <dgm:cxn modelId="{9BC0DCEA-1DA1-4F21-912C-F70D7D833620}" type="presParOf" srcId="{D61F822F-8CC8-4A3E-AFDD-78BB387C5B23}" destId="{101736AF-BAB5-4CB7-9FC8-E97B24C0F9FA}" srcOrd="1" destOrd="0" presId="urn:microsoft.com/office/officeart/2005/8/layout/hList1"/>
    <dgm:cxn modelId="{4EE098AB-A3D8-4582-918F-BF786BD739C6}" type="presParOf" srcId="{483AFFCD-2123-406B-B309-83E0A5EEC7BE}" destId="{074E2AEF-9B86-453A-A930-5C44FAB08633}" srcOrd="1" destOrd="0" presId="urn:microsoft.com/office/officeart/2005/8/layout/hList1"/>
    <dgm:cxn modelId="{AF699C1B-6D40-45BB-A8F5-F95021B25526}" type="presParOf" srcId="{483AFFCD-2123-406B-B309-83E0A5EEC7BE}" destId="{C3318AB3-9EBD-46D2-8985-B79B1BE5D88D}" srcOrd="2" destOrd="0" presId="urn:microsoft.com/office/officeart/2005/8/layout/hList1"/>
    <dgm:cxn modelId="{7066C291-0B2E-424C-AE62-BC67586D56C7}" type="presParOf" srcId="{C3318AB3-9EBD-46D2-8985-B79B1BE5D88D}" destId="{25FC1632-586C-48FE-BF68-26AA53BDD87D}" srcOrd="0" destOrd="0" presId="urn:microsoft.com/office/officeart/2005/8/layout/hList1"/>
    <dgm:cxn modelId="{DF95C46B-9B1A-4F23-9E21-C6480360DF05}" type="presParOf" srcId="{C3318AB3-9EBD-46D2-8985-B79B1BE5D88D}" destId="{C3B7CF6B-CCB5-4D54-AB41-8D2E5E90BDBC}" srcOrd="1" destOrd="0" presId="urn:microsoft.com/office/officeart/2005/8/layout/hList1"/>
    <dgm:cxn modelId="{43B350D7-AB6A-4F59-8EFA-BAD0CDD97879}" type="presParOf" srcId="{483AFFCD-2123-406B-B309-83E0A5EEC7BE}" destId="{8530831D-988D-4551-B60A-7B751A53C945}" srcOrd="3" destOrd="0" presId="urn:microsoft.com/office/officeart/2005/8/layout/hList1"/>
    <dgm:cxn modelId="{B87F1091-7329-4C75-AD06-3D8AF707D0C5}" type="presParOf" srcId="{483AFFCD-2123-406B-B309-83E0A5EEC7BE}" destId="{C5CA598A-681F-422D-80C1-188589754F60}" srcOrd="4" destOrd="0" presId="urn:microsoft.com/office/officeart/2005/8/layout/hList1"/>
    <dgm:cxn modelId="{A6F8B53F-2DA5-486F-AB2C-E2655B80E535}" type="presParOf" srcId="{C5CA598A-681F-422D-80C1-188589754F60}" destId="{788E2C2F-9822-4CCD-8A55-B37913C732D5}" srcOrd="0" destOrd="0" presId="urn:microsoft.com/office/officeart/2005/8/layout/hList1"/>
    <dgm:cxn modelId="{E7A55AB4-160D-453A-A276-6BFD6D133202}" type="presParOf" srcId="{C5CA598A-681F-422D-80C1-188589754F60}" destId="{CFED987C-F0A3-4418-B8B0-F8033A6674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158A6-750D-4D4D-A8FE-FA9052184643}">
      <dsp:nvSpPr>
        <dsp:cNvPr id="0" name=""/>
        <dsp:cNvSpPr/>
      </dsp:nvSpPr>
      <dsp:spPr>
        <a:xfrm>
          <a:off x="0" y="0"/>
          <a:ext cx="3107680" cy="358287"/>
        </a:xfrm>
        <a:prstGeom prst="chevron">
          <a:avLst/>
        </a:prstGeom>
        <a:solidFill>
          <a:srgbClr val="2456C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Enero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79144" y="0"/>
        <a:ext cx="2749393" cy="358287"/>
      </dsp:txXfrm>
    </dsp:sp>
    <dsp:sp modelId="{99349423-B30D-46A4-AD6A-125AC9AD02F0}">
      <dsp:nvSpPr>
        <dsp:cNvPr id="0" name=""/>
        <dsp:cNvSpPr/>
      </dsp:nvSpPr>
      <dsp:spPr>
        <a:xfrm>
          <a:off x="2895878" y="0"/>
          <a:ext cx="3289127" cy="358287"/>
        </a:xfrm>
        <a:prstGeom prst="chevron">
          <a:avLst/>
        </a:prstGeom>
        <a:solidFill>
          <a:srgbClr val="2456C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Febrero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075022" y="0"/>
        <a:ext cx="2930840" cy="358287"/>
      </dsp:txXfrm>
    </dsp:sp>
    <dsp:sp modelId="{E576C87D-22A3-49BB-A5E1-3DF66120FD0F}">
      <dsp:nvSpPr>
        <dsp:cNvPr id="0" name=""/>
        <dsp:cNvSpPr/>
      </dsp:nvSpPr>
      <dsp:spPr>
        <a:xfrm>
          <a:off x="5750121" y="0"/>
          <a:ext cx="3240137" cy="358287"/>
        </a:xfrm>
        <a:prstGeom prst="chevron">
          <a:avLst/>
        </a:prstGeom>
        <a:solidFill>
          <a:srgbClr val="2456C1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Marzo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929265" y="0"/>
        <a:ext cx="2881850" cy="358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158A6-750D-4D4D-A8FE-FA9052184643}">
      <dsp:nvSpPr>
        <dsp:cNvPr id="0" name=""/>
        <dsp:cNvSpPr/>
      </dsp:nvSpPr>
      <dsp:spPr>
        <a:xfrm>
          <a:off x="3333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S1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7495" y="14981"/>
        <a:ext cx="492486" cy="328324"/>
      </dsp:txXfrm>
    </dsp:sp>
    <dsp:sp modelId="{577ED0E2-CA1A-4A21-AE2F-751F953956A4}">
      <dsp:nvSpPr>
        <dsp:cNvPr id="0" name=""/>
        <dsp:cNvSpPr/>
      </dsp:nvSpPr>
      <dsp:spPr>
        <a:xfrm>
          <a:off x="742062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S2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906224" y="14981"/>
        <a:ext cx="492486" cy="328324"/>
      </dsp:txXfrm>
    </dsp:sp>
    <dsp:sp modelId="{2FA25BFD-9E6F-4F50-9B6B-0E47FEF2D2A6}">
      <dsp:nvSpPr>
        <dsp:cNvPr id="0" name=""/>
        <dsp:cNvSpPr/>
      </dsp:nvSpPr>
      <dsp:spPr>
        <a:xfrm>
          <a:off x="1480791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S3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44953" y="14981"/>
        <a:ext cx="492486" cy="328324"/>
      </dsp:txXfrm>
    </dsp:sp>
    <dsp:sp modelId="{EA98CBD6-7A68-4E16-90E4-E0D9D8CE562A}">
      <dsp:nvSpPr>
        <dsp:cNvPr id="0" name=""/>
        <dsp:cNvSpPr/>
      </dsp:nvSpPr>
      <dsp:spPr>
        <a:xfrm>
          <a:off x="2219520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S4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383682" y="14981"/>
        <a:ext cx="492486" cy="328324"/>
      </dsp:txXfrm>
    </dsp:sp>
    <dsp:sp modelId="{459DBC75-5683-4E85-9DA0-CBA9C1100ECB}">
      <dsp:nvSpPr>
        <dsp:cNvPr id="0" name=""/>
        <dsp:cNvSpPr/>
      </dsp:nvSpPr>
      <dsp:spPr>
        <a:xfrm>
          <a:off x="2958249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S1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122411" y="14981"/>
        <a:ext cx="492486" cy="328324"/>
      </dsp:txXfrm>
    </dsp:sp>
    <dsp:sp modelId="{A3C4D9CC-AE80-4DB2-9E15-5657C2EDB82C}">
      <dsp:nvSpPr>
        <dsp:cNvPr id="0" name=""/>
        <dsp:cNvSpPr/>
      </dsp:nvSpPr>
      <dsp:spPr>
        <a:xfrm>
          <a:off x="3696978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S2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61140" y="14981"/>
        <a:ext cx="492486" cy="328324"/>
      </dsp:txXfrm>
    </dsp:sp>
    <dsp:sp modelId="{C805AD2A-0939-4CDE-9685-4EF629CA7752}">
      <dsp:nvSpPr>
        <dsp:cNvPr id="0" name=""/>
        <dsp:cNvSpPr/>
      </dsp:nvSpPr>
      <dsp:spPr>
        <a:xfrm>
          <a:off x="4435707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S3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599869" y="14981"/>
        <a:ext cx="492486" cy="328324"/>
      </dsp:txXfrm>
    </dsp:sp>
    <dsp:sp modelId="{C529E773-A336-4BA8-ABE1-D57B6403B61F}">
      <dsp:nvSpPr>
        <dsp:cNvPr id="0" name=""/>
        <dsp:cNvSpPr/>
      </dsp:nvSpPr>
      <dsp:spPr>
        <a:xfrm>
          <a:off x="5174437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S4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338599" y="14981"/>
        <a:ext cx="492486" cy="328324"/>
      </dsp:txXfrm>
    </dsp:sp>
    <dsp:sp modelId="{770A8108-205C-4320-8172-6DBC25422CCC}">
      <dsp:nvSpPr>
        <dsp:cNvPr id="0" name=""/>
        <dsp:cNvSpPr/>
      </dsp:nvSpPr>
      <dsp:spPr>
        <a:xfrm>
          <a:off x="5913166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S1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77328" y="14981"/>
        <a:ext cx="492486" cy="328324"/>
      </dsp:txXfrm>
    </dsp:sp>
    <dsp:sp modelId="{76CDCB25-1E9C-4DA0-B26D-5F776A65B1AC}">
      <dsp:nvSpPr>
        <dsp:cNvPr id="0" name=""/>
        <dsp:cNvSpPr/>
      </dsp:nvSpPr>
      <dsp:spPr>
        <a:xfrm>
          <a:off x="6651895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S2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816057" y="14981"/>
        <a:ext cx="492486" cy="328324"/>
      </dsp:txXfrm>
    </dsp:sp>
    <dsp:sp modelId="{A5B4C0B6-040B-421F-A6E4-909CFCCDD4BE}">
      <dsp:nvSpPr>
        <dsp:cNvPr id="0" name=""/>
        <dsp:cNvSpPr/>
      </dsp:nvSpPr>
      <dsp:spPr>
        <a:xfrm>
          <a:off x="7390624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S3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554786" y="14981"/>
        <a:ext cx="492486" cy="328324"/>
      </dsp:txXfrm>
    </dsp:sp>
    <dsp:sp modelId="{AF50A3A0-0FA4-4EA3-9129-FBBC934B8361}">
      <dsp:nvSpPr>
        <dsp:cNvPr id="0" name=""/>
        <dsp:cNvSpPr/>
      </dsp:nvSpPr>
      <dsp:spPr>
        <a:xfrm>
          <a:off x="8129353" y="14981"/>
          <a:ext cx="820810" cy="328324"/>
        </a:xfrm>
        <a:prstGeom prst="chevron">
          <a:avLst/>
        </a:prstGeom>
        <a:solidFill>
          <a:srgbClr val="4F81BD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S4</a:t>
          </a:r>
          <a:endParaRPr lang="es-ES" sz="1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293515" y="14981"/>
        <a:ext cx="492486" cy="328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63232-C7D0-49E9-B767-EE95D4ECD3E8}">
      <dsp:nvSpPr>
        <dsp:cNvPr id="0" name=""/>
        <dsp:cNvSpPr/>
      </dsp:nvSpPr>
      <dsp:spPr>
        <a:xfrm>
          <a:off x="2682" y="217267"/>
          <a:ext cx="2615296" cy="5840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noProof="0" dirty="0" smtClean="0"/>
            <a:t>Metodología Tradicional </a:t>
          </a:r>
        </a:p>
      </dsp:txBody>
      <dsp:txXfrm>
        <a:off x="2682" y="217267"/>
        <a:ext cx="2615296" cy="584020"/>
      </dsp:txXfrm>
    </dsp:sp>
    <dsp:sp modelId="{101736AF-BAB5-4CB7-9FC8-E97B24C0F9FA}">
      <dsp:nvSpPr>
        <dsp:cNvPr id="0" name=""/>
        <dsp:cNvSpPr/>
      </dsp:nvSpPr>
      <dsp:spPr>
        <a:xfrm>
          <a:off x="2682" y="801287"/>
          <a:ext cx="2615296" cy="424906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i="1" kern="1200" noProof="0" dirty="0" smtClean="0"/>
            <a:t>Nueva Banca Móvil</a:t>
          </a:r>
          <a:endParaRPr lang="es-CL" sz="1400" i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i="1" kern="1200" noProof="0" dirty="0" smtClean="0"/>
            <a:t>NMO</a:t>
          </a:r>
          <a:endParaRPr lang="es-CL" sz="1400" i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i="1" kern="1200" noProof="0" dirty="0" smtClean="0"/>
            <a:t>Nueva TEF</a:t>
          </a:r>
          <a:endParaRPr lang="es-CL" sz="1400" i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i="1" kern="1200" noProof="0" dirty="0" smtClean="0"/>
            <a:t>Teletón</a:t>
          </a:r>
          <a:endParaRPr lang="es-CL" sz="1400" i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0" kern="1200" noProof="0" dirty="0" err="1" smtClean="0">
              <a:latin typeface="+mn-lt"/>
              <a:ea typeface="宋体"/>
            </a:rPr>
            <a:t>SoftToken</a:t>
          </a:r>
          <a:endParaRPr lang="es-CL" sz="1400" b="0" i="1" kern="1200" noProof="0" dirty="0"/>
        </a:p>
      </dsp:txBody>
      <dsp:txXfrm>
        <a:off x="2682" y="801287"/>
        <a:ext cx="2615296" cy="4249066"/>
      </dsp:txXfrm>
    </dsp:sp>
    <dsp:sp modelId="{25FC1632-586C-48FE-BF68-26AA53BDD87D}">
      <dsp:nvSpPr>
        <dsp:cNvPr id="0" name=""/>
        <dsp:cNvSpPr/>
      </dsp:nvSpPr>
      <dsp:spPr>
        <a:xfrm>
          <a:off x="2984119" y="217267"/>
          <a:ext cx="2615296" cy="58402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/>
            <a:t>Metodología Ágil 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sym typeface="Wingdings" panose="05000000000000000000" pitchFamily="2" charset="2"/>
            </a:rPr>
            <a:t>Desarrollo</a:t>
          </a:r>
        </a:p>
      </dsp:txBody>
      <dsp:txXfrm>
        <a:off x="2984119" y="217267"/>
        <a:ext cx="2615296" cy="584020"/>
      </dsp:txXfrm>
    </dsp:sp>
    <dsp:sp modelId="{C3B7CF6B-CCB5-4D54-AB41-8D2E5E90BDBC}">
      <dsp:nvSpPr>
        <dsp:cNvPr id="0" name=""/>
        <dsp:cNvSpPr/>
      </dsp:nvSpPr>
      <dsp:spPr>
        <a:xfrm>
          <a:off x="2984119" y="801287"/>
          <a:ext cx="2615296" cy="4249066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Contenedor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  <a:latin typeface="+mn-lt"/>
              <a:ea typeface="宋体"/>
            </a:rPr>
            <a:t>Mantención Evolutiva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Mensajería </a:t>
          </a:r>
          <a:r>
            <a:rPr lang="es-CL" sz="1400" b="1" kern="1200" noProof="0" dirty="0" err="1" smtClean="0">
              <a:solidFill>
                <a:srgbClr val="FF0000"/>
              </a:solidFill>
            </a:rPr>
            <a:t>Push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Cambios Gráficos para Tablet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Eventuales Mantenciones Correctivas</a:t>
          </a:r>
          <a:endParaRPr lang="es-CL" sz="1400" b="1" kern="1200" noProof="0" dirty="0">
            <a:solidFill>
              <a:srgbClr val="FF0000"/>
            </a:solidFill>
          </a:endParaRPr>
        </a:p>
      </dsp:txBody>
      <dsp:txXfrm>
        <a:off x="2984119" y="801287"/>
        <a:ext cx="2615296" cy="4249066"/>
      </dsp:txXfrm>
    </dsp:sp>
    <dsp:sp modelId="{788E2C2F-9822-4CCD-8A55-B37913C732D5}">
      <dsp:nvSpPr>
        <dsp:cNvPr id="0" name=""/>
        <dsp:cNvSpPr/>
      </dsp:nvSpPr>
      <dsp:spPr>
        <a:xfrm>
          <a:off x="5965557" y="217267"/>
          <a:ext cx="2615296" cy="58402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noProof="0" dirty="0" smtClean="0"/>
            <a:t>Metodología Ágil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noProof="0" dirty="0" smtClean="0"/>
            <a:t>Usuario</a:t>
          </a:r>
        </a:p>
      </dsp:txBody>
      <dsp:txXfrm>
        <a:off x="5965557" y="217267"/>
        <a:ext cx="2615296" cy="584020"/>
      </dsp:txXfrm>
    </dsp:sp>
    <dsp:sp modelId="{CFED987C-F0A3-4418-B8B0-F8033A6674F4}">
      <dsp:nvSpPr>
        <dsp:cNvPr id="0" name=""/>
        <dsp:cNvSpPr/>
      </dsp:nvSpPr>
      <dsp:spPr>
        <a:xfrm>
          <a:off x="5965557" y="801287"/>
          <a:ext cx="2615296" cy="4249066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Canje Dólares Premio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  <a:latin typeface="+mn-lt"/>
              <a:ea typeface="宋体"/>
            </a:rPr>
            <a:t>Suscripción de </a:t>
          </a:r>
          <a:r>
            <a:rPr lang="es-CL" sz="1400" b="1" kern="1200" noProof="0" dirty="0" err="1" smtClean="0">
              <a:solidFill>
                <a:srgbClr val="FF0000"/>
              </a:solidFill>
              <a:latin typeface="+mn-lt"/>
              <a:ea typeface="宋体"/>
            </a:rPr>
            <a:t>Cartola</a:t>
          </a:r>
          <a:r>
            <a:rPr lang="es-CL" sz="1400" b="1" kern="1200" noProof="0" dirty="0" smtClean="0">
              <a:solidFill>
                <a:srgbClr val="FF0000"/>
              </a:solidFill>
              <a:latin typeface="+mn-lt"/>
              <a:ea typeface="宋体"/>
            </a:rPr>
            <a:t> e-mail*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  <a:latin typeface="+mn-lt"/>
              <a:ea typeface="宋体"/>
            </a:rPr>
            <a:t>Emergencias Bancarias*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Mejoras en la mensajería TEF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Pago Móvil P2P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err="1" smtClean="0">
              <a:solidFill>
                <a:srgbClr val="FF0000"/>
              </a:solidFill>
              <a:latin typeface="+mn-lt"/>
              <a:ea typeface="宋体"/>
            </a:rPr>
            <a:t>Whatsapp</a:t>
          </a:r>
          <a:r>
            <a:rPr lang="es-CL" sz="1400" b="1" kern="1200" noProof="0" dirty="0" smtClean="0">
              <a:solidFill>
                <a:srgbClr val="FF0000"/>
              </a:solidFill>
              <a:latin typeface="+mn-lt"/>
              <a:ea typeface="宋体"/>
            </a:rPr>
            <a:t> </a:t>
          </a:r>
          <a:r>
            <a:rPr lang="es-CL" sz="1400" b="1" kern="1200" noProof="0" dirty="0" err="1" smtClean="0">
              <a:solidFill>
                <a:srgbClr val="FF0000"/>
              </a:solidFill>
              <a:latin typeface="+mn-lt"/>
              <a:ea typeface="宋体"/>
            </a:rPr>
            <a:t>Banking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b="1" kern="1200" noProof="0" dirty="0" smtClean="0">
              <a:solidFill>
                <a:srgbClr val="FF0000"/>
              </a:solidFill>
            </a:rPr>
            <a:t>Pago Móvil B2C</a:t>
          </a:r>
          <a:endParaRPr lang="es-CL" sz="1400" b="1" kern="1200" noProof="0" dirty="0">
            <a:solidFill>
              <a:srgbClr val="FF000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Administrador de Campañas</a:t>
          </a:r>
          <a:endParaRPr lang="es-CL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Finanzas Personales</a:t>
          </a:r>
          <a:endParaRPr lang="es-CL" sz="1400" kern="1200" noProof="0" dirty="0">
            <a:latin typeface="+mn-lt"/>
            <a:ea typeface="宋体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Pyme: Reporte de cuentas por cobrar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Venta de Seguros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Aumento de cupo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Pago de cuentas consolidado</a:t>
          </a:r>
          <a:endParaRPr lang="es-CL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Cobrar cuentas por </a:t>
          </a:r>
          <a:r>
            <a:rPr lang="es-CL" sz="1400" kern="1200" noProof="0" dirty="0" err="1" smtClean="0">
              <a:latin typeface="+mn-lt"/>
              <a:ea typeface="宋体"/>
            </a:rPr>
            <a:t>Push</a:t>
          </a:r>
          <a:endParaRPr lang="es-CL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Simulador hipotecario y búsqueda de vivienda</a:t>
          </a:r>
          <a:endParaRPr lang="es-CL" sz="1400" kern="1200" noProof="0" dirty="0">
            <a:latin typeface="+mn-lt"/>
            <a:ea typeface="宋体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noProof="0" dirty="0" smtClean="0">
              <a:latin typeface="+mn-lt"/>
              <a:ea typeface="宋体"/>
            </a:rPr>
            <a:t>Autentificación biométrica</a:t>
          </a:r>
          <a:endParaRPr lang="es-CL" sz="1400" kern="1200" noProof="0" dirty="0">
            <a:latin typeface="+mn-lt"/>
            <a:ea typeface="宋体"/>
          </a:endParaRPr>
        </a:p>
      </dsp:txBody>
      <dsp:txXfrm>
        <a:off x="5965557" y="801287"/>
        <a:ext cx="2615296" cy="4249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4AF6396-303E-45DC-ABD0-63E1C951F0F8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BE2F54E-00A7-456F-87F8-CF6D3CB5894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214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8650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68650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F07C48-534C-441F-B261-3DF0D268FCEC}" type="datetimeFigureOut">
              <a:rPr lang="de-DE"/>
              <a:pPr>
                <a:defRPr/>
              </a:pPr>
              <a:t>04.02.2014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68650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4963" y="9118600"/>
            <a:ext cx="3168650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0A123C3-498A-4C82-A69A-BB35AC52B303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88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123C3-498A-4C82-A69A-BB35AC52B30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39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123C3-498A-4C82-A69A-BB35AC52B30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1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123C3-498A-4C82-A69A-BB35AC52B30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57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Críticos BCH: 201,308,QABCH-276,342,316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5669C-1957-40B7-ABBA-FEDC498016E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651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123C3-498A-4C82-A69A-BB35AC52B30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39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123C3-498A-4C82-A69A-BB35AC52B30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39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Canje </a:t>
            </a:r>
            <a:r>
              <a:rPr lang="es-CL" dirty="0" err="1" smtClean="0"/>
              <a:t>Dolares</a:t>
            </a:r>
            <a:r>
              <a:rPr lang="es-CL" baseline="0" dirty="0" smtClean="0"/>
              <a:t> Premio +  </a:t>
            </a:r>
            <a:r>
              <a:rPr lang="es-CL" baseline="0" dirty="0" err="1" smtClean="0"/>
              <a:t>Gestion</a:t>
            </a:r>
            <a:r>
              <a:rPr lang="es-CL" baseline="0" dirty="0" smtClean="0"/>
              <a:t> de la demanda para ver integración con comercios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123C3-498A-4C82-A69A-BB35AC52B30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60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A123C3-498A-4C82-A69A-BB35AC52B30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39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B65EB-7315-4666-BD46-BFD8CA8F0528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EE9B1-6795-4603-9190-880C316CF11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68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FAD58-5DA1-4E31-9410-14C895C99313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4F290-DD3A-4F4C-A75C-CF05542F4EE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5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811D2-5BF4-4B3A-9148-64FD14C05F58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DE8FC-2F80-44CA-902D-D849608EFB1C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734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196850" y="143270"/>
            <a:ext cx="6546850" cy="31502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4"/>
          </p:nvPr>
        </p:nvSpPr>
        <p:spPr>
          <a:xfrm>
            <a:off x="457200" y="61531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93E0-54C2-4431-B345-F46FFBEDB267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5"/>
          </p:nvPr>
        </p:nvSpPr>
        <p:spPr>
          <a:xfrm>
            <a:off x="3124200" y="61531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6"/>
          </p:nvPr>
        </p:nvSpPr>
        <p:spPr>
          <a:xfrm>
            <a:off x="6553200" y="61531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6F803-5BFB-475E-A6FB-8C5239BF62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6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A303F-ECA1-4C44-A5A5-A47D0C6504EE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EAD7-5148-4E8F-B844-DA787FF4A0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4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9"/>
          <p:cNvSpPr/>
          <p:nvPr/>
        </p:nvSpPr>
        <p:spPr>
          <a:xfrm>
            <a:off x="-50800" y="77788"/>
            <a:ext cx="9255125" cy="436562"/>
          </a:xfrm>
          <a:prstGeom prst="rect">
            <a:avLst/>
          </a:prstGeom>
          <a:solidFill>
            <a:srgbClr val="1F7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3E4E-B263-46DC-A364-2FD7DBBA6DBB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ED237-C8F8-424E-A1BB-D7FDCFCAD6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375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6" name="Imagen 12" descr="LOGO-CASITA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6446838"/>
            <a:ext cx="16986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3" descr="LOGObanc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6450013"/>
            <a:ext cx="12366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05B9-2D4B-48CE-9383-F71D24A530BD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DB3B9-F0AA-4E38-AC60-AFFE8B28A3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96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148E9-9F6F-41B2-909D-D72686E089CA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65ED7-622B-433B-92B5-DC278855A5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686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9E8F5-9BF0-497B-81B0-2ABFFFBED1B9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FB8B9-305B-415A-97F0-3379C33A9C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20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AF9B-D904-44D1-96D0-E78C4DF3A4CB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4BA9F-5AF4-4107-8D69-E918F5AD1E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466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6055-9139-4F7F-9D2E-9648A139B67F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CD901-DDBF-4ACA-AC80-AEFD1290E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2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F0F0E-8ADB-465C-BCDF-C777D226762E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C325D-3BD1-4749-A17A-A4E238DF40F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528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CAABE-AAC8-4A2C-832F-4D84BA2A526C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9976-8756-4DCD-9E6F-103C450BE0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97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6B7F-53BB-46DC-81D3-CBD892540E51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0D7F-A839-47C2-80F6-133B8F5098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24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665B7-E66E-4456-9D5D-874AEFA3063A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92059-2ABC-43C9-B171-99F632AFFC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985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7"/>
          <p:cNvSpPr/>
          <p:nvPr userDrawn="1"/>
        </p:nvSpPr>
        <p:spPr>
          <a:xfrm>
            <a:off x="0" y="0"/>
            <a:ext cx="9144000" cy="3581400"/>
          </a:xfrm>
          <a:prstGeom prst="roundRect">
            <a:avLst>
              <a:gd name="adj" fmla="val 0"/>
            </a:avLst>
          </a:prstGeom>
          <a:solidFill>
            <a:srgbClr val="00286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5" name="Imagen 7" descr="LOGO-CASITA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6184900"/>
            <a:ext cx="1838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3" descr="fondo3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9943"/>
            <a:ext cx="6400800" cy="84515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75236"/>
            <a:ext cx="7772400" cy="1470025"/>
          </a:xfrm>
          <a:effectLst/>
        </p:spPr>
        <p:txBody>
          <a:bodyPr/>
          <a:lstStyle>
            <a:lvl1pPr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106863" y="4745038"/>
            <a:ext cx="914400" cy="365125"/>
          </a:xfrm>
        </p:spPr>
        <p:txBody>
          <a:bodyPr/>
          <a:lstStyle>
            <a:lvl1pPr algn="ctr">
              <a:defRPr>
                <a:solidFill>
                  <a:srgbClr val="5ACEF9"/>
                </a:solidFill>
              </a:defRPr>
            </a:lvl1pPr>
          </a:lstStyle>
          <a:p>
            <a:pPr>
              <a:defRPr/>
            </a:pPr>
            <a:fld id="{6CA17973-42BD-4ADD-B8C2-40E953E78D63}" type="datetimeFigureOut">
              <a:rPr lang="es-ES"/>
              <a:pPr>
                <a:defRPr/>
              </a:pPr>
              <a:t>04/02/2014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32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simple (texto y list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1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5" name="Imagen 3" descr="fondo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48888" y="7278688"/>
            <a:ext cx="14579601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7" descr="LOGO-CASITA2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397625"/>
            <a:ext cx="1839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3" descr="fondo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75"/>
            <a:ext cx="14579600" cy="643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1538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63483-146C-4BDD-B095-2C7DBBD15A63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AFDC9-3ED0-431D-A442-5DBEA9922F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1255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0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42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3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5092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ángulo 11"/>
          <p:cNvSpPr/>
          <p:nvPr userDrawn="1"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884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32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D71AC-67FE-456E-BC10-E5CCABC886D9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D684-7330-41B2-BFF5-73DE6276E03E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701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153150"/>
            <a:ext cx="2133600" cy="365125"/>
          </a:xfrm>
        </p:spPr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A6FA76F5-2885-4B53-A4D4-4F5E8F7F768A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153150"/>
            <a:ext cx="2895600" cy="365125"/>
          </a:xfr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153150"/>
            <a:ext cx="2133600" cy="365125"/>
          </a:xfrm>
        </p:spPr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A568C654-F9F3-4062-9220-CA4EBB4835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145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C7F877BD-1DA9-4798-BE52-E8FB3E90CE76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CE60CFF6-FE1E-4F9F-BB5C-A486B5759F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278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8"/>
          <p:cNvSpPr/>
          <p:nvPr userDrawn="1"/>
        </p:nvSpPr>
        <p:spPr>
          <a:xfrm>
            <a:off x="-50800" y="77788"/>
            <a:ext cx="9255125" cy="436562"/>
          </a:xfrm>
          <a:prstGeom prst="rect">
            <a:avLst/>
          </a:prstGeom>
          <a:solidFill>
            <a:srgbClr val="1F7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C33D6158-9B89-4729-8541-DD29A94B642B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C8285272-8802-4186-89CB-118792B2DD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212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5A1B1F49-73E5-4008-989C-0D490D15D0ED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6C55811E-23CA-496A-9744-922FC29F36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298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61067C7C-9C43-405A-A03F-0E68D643A6E0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0ECEF8F5-3EC0-4042-B27A-A1985069E9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259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13AB7AC2-3D1F-4DD4-824F-00F5EA995E0A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C9199818-E20C-4958-BECD-B1583CE3CC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529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9B1A7A81-7E34-4FB2-B5C4-33F3BB1C333A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C60F7A69-53E9-41C0-843E-0037961B16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020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C90D2583-566A-445D-B6A7-EBAD2E7DCBB2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73ADF23F-DCB7-4491-A547-02277D8537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1133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496BAC47-FC01-4E83-82BF-DDE5CCB03851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AE3194D9-8177-487A-B1D6-4E4FAF22E3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2879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98D733C6-39A5-4DEC-95A7-953C1C9061BE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3534EABF-9683-4154-9B12-CD7B3B2A646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2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C241-D816-4949-9D66-63E9A4D6BBA6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DFE52-F66A-4A1E-9611-B5692D0C87A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7033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2CB958C5-A9F8-43D1-BADB-D9D6BCD9BF9D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1AD0CD22-969F-4072-B679-63B77EFE85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68437-4734-41B9-BADE-C401FA7E9A3E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3A3B-697E-4645-930E-0584F525724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57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5377F-D794-4491-9B7C-9E82B791CD65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27AB-5F4D-43EC-A0B1-F2DBE6545545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1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26FC-2AE7-40C6-A278-061BAE2C40BB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5FCB-B2B3-4937-AC6E-819BE5B499E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83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DF1AC-6674-4E49-ABC0-9EB507B08534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6B12-4D6D-4A3C-907F-7BC158F835DB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456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CF88-A312-40F2-B505-DE40F54F8058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7AAA8-7807-4F83-A3C4-E6148245D3BC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399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L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7859649-D157-4300-9806-AB67ED46E3B4}" type="datetimeFigureOut">
              <a:rPr lang="es-CL"/>
              <a:pPr>
                <a:defRPr/>
              </a:pPr>
              <a:t>04-02-2014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791E7B2-D318-4DAA-9F54-A2935AFDAF6A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8461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2051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2393950"/>
            <a:ext cx="82296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C97B716-60E9-40CF-BE20-85674E322BD5}" type="datetimeFigureOut">
              <a:rPr lang="de-DE"/>
              <a:pPr>
                <a:defRPr/>
              </a:pPr>
              <a:t>04.02.2014</a:t>
            </a:fld>
            <a:endParaRPr lang="de-D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096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9F40EBE3-5F24-4E74-BF32-54B7B25F071D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pic>
        <p:nvPicPr>
          <p:cNvPr id="2055" name="Imagen 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93663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Imagen 8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92154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n 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22250"/>
            <a:ext cx="3124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F7F7F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400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8461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307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2393950"/>
            <a:ext cx="82296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457200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-84" charset="-128"/>
              </a:defRPr>
            </a:lvl1pPr>
          </a:lstStyle>
          <a:p>
            <a:pPr>
              <a:defRPr/>
            </a:pPr>
            <a:fld id="{ECAE89A6-28D4-4974-995A-F45D21E05285}" type="datetimeFigureOut">
              <a:rPr lang="es-ES"/>
              <a:pPr>
                <a:defRPr/>
              </a:pPr>
              <a:t>04/02/2014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096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-84" charset="-128"/>
              </a:defRPr>
            </a:lvl1pPr>
          </a:lstStyle>
          <a:p>
            <a:pPr>
              <a:defRPr/>
            </a:pPr>
            <a:fld id="{0C3C5E75-28CA-4A9F-B927-661EDC958D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3079" name="Imagen 7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93663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Imagen 8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92154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7F7F7F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7F7F7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400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0" y="5165725"/>
            <a:ext cx="9144000" cy="461963"/>
          </a:xfrm>
        </p:spPr>
        <p:txBody>
          <a:bodyPr rtlCol="0">
            <a:spAutoFit/>
          </a:bodyPr>
          <a:lstStyle/>
          <a:p>
            <a:pPr algn="ctr" eaLnBrk="1" hangingPunct="1">
              <a:spcBef>
                <a:spcPct val="0"/>
              </a:spcBef>
              <a:buClr>
                <a:schemeClr val="accent3">
                  <a:lumMod val="50000"/>
                  <a:lumOff val="50000"/>
                </a:schemeClr>
              </a:buClr>
              <a:buFont typeface="Wingdings" charset="2"/>
              <a:buNone/>
              <a:defRPr/>
            </a:pP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Marco Ríos, </a:t>
            </a: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04 de febrero </a:t>
            </a: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de 2014</a:t>
            </a:r>
            <a:endParaRPr lang="es-ES" dirty="0">
              <a:solidFill>
                <a:srgbClr val="558ED5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168525"/>
            <a:ext cx="91440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 Nueva Banca Móvil</a:t>
            </a:r>
            <a:endParaRPr lang="es-E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57450" y="3967163"/>
            <a:ext cx="418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dirty="0">
                <a:solidFill>
                  <a:srgbClr val="558ED5"/>
                </a:solidFill>
                <a:latin typeface="+mj-lt"/>
              </a:rPr>
              <a:t>Gerencia </a:t>
            </a:r>
            <a:r>
              <a:rPr lang="es-ES" dirty="0" smtClean="0">
                <a:solidFill>
                  <a:srgbClr val="558ED5"/>
                </a:solidFill>
                <a:latin typeface="+mj-lt"/>
              </a:rPr>
              <a:t>Canales y Comercio Electrónico</a:t>
            </a:r>
            <a:endParaRPr lang="es-ES" dirty="0">
              <a:solidFill>
                <a:srgbClr val="558ED5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0" y="5165725"/>
            <a:ext cx="9144000" cy="461963"/>
          </a:xfrm>
        </p:spPr>
        <p:txBody>
          <a:bodyPr rtlCol="0">
            <a:spAutoFit/>
          </a:bodyPr>
          <a:lstStyle/>
          <a:p>
            <a:pPr algn="ctr" eaLnBrk="1" hangingPunct="1">
              <a:spcBef>
                <a:spcPct val="0"/>
              </a:spcBef>
              <a:buClr>
                <a:schemeClr val="accent3">
                  <a:lumMod val="50000"/>
                  <a:lumOff val="50000"/>
                </a:schemeClr>
              </a:buClr>
              <a:buFont typeface="Wingdings" charset="2"/>
              <a:buNone/>
              <a:defRPr/>
            </a:pP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Marco Ríos, </a:t>
            </a:r>
            <a:r>
              <a:rPr lang="es-ES" dirty="0">
                <a:solidFill>
                  <a:srgbClr val="558ED5"/>
                </a:solidFill>
              </a:rPr>
              <a:t>04 de Febrero </a:t>
            </a: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de </a:t>
            </a: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2014</a:t>
            </a:r>
            <a:endParaRPr lang="es-ES" dirty="0">
              <a:solidFill>
                <a:srgbClr val="558ED5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168525"/>
            <a:ext cx="91440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Banca Móvil </a:t>
            </a:r>
            <a:b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Metodología </a:t>
            </a:r>
            <a:r>
              <a:rPr lang="es-E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Á</a:t>
            </a: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gil</a:t>
            </a:r>
            <a:endParaRPr lang="es-E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57450" y="3967163"/>
            <a:ext cx="418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dirty="0">
                <a:solidFill>
                  <a:srgbClr val="558ED5"/>
                </a:solidFill>
                <a:latin typeface="+mj-lt"/>
              </a:rPr>
              <a:t>Gerencia </a:t>
            </a:r>
            <a:r>
              <a:rPr lang="es-ES" dirty="0" smtClean="0">
                <a:solidFill>
                  <a:srgbClr val="558ED5"/>
                </a:solidFill>
                <a:latin typeface="+mj-lt"/>
              </a:rPr>
              <a:t>Canales y Comercio Electrónico</a:t>
            </a:r>
            <a:endParaRPr lang="es-ES" dirty="0">
              <a:solidFill>
                <a:srgbClr val="558E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577850"/>
            <a:ext cx="9144000" cy="647700"/>
          </a:xfrm>
        </p:spPr>
        <p:txBody>
          <a:bodyPr/>
          <a:lstStyle/>
          <a:p>
            <a:pPr eaLnBrk="1" hangingPunct="1">
              <a:defRPr/>
            </a:pPr>
            <a:r>
              <a:rPr lang="es-CL" b="1" dirty="0" smtClean="0">
                <a:latin typeface="+mn-lt"/>
              </a:rPr>
              <a:t>Índice</a:t>
            </a:r>
            <a:endParaRPr lang="es-CL" b="1" dirty="0">
              <a:latin typeface="+mn-lt"/>
            </a:endParaRPr>
          </a:p>
        </p:txBody>
      </p:sp>
      <p:grpSp>
        <p:nvGrpSpPr>
          <p:cNvPr id="34819" name="Agrupar 81"/>
          <p:cNvGrpSpPr>
            <a:grpSpLocks/>
          </p:cNvGrpSpPr>
          <p:nvPr/>
        </p:nvGrpSpPr>
        <p:grpSpPr bwMode="auto">
          <a:xfrm>
            <a:off x="552450" y="1125538"/>
            <a:ext cx="1981277" cy="400050"/>
            <a:chOff x="551725" y="684879"/>
            <a:chExt cx="1981890" cy="400050"/>
          </a:xfrm>
        </p:grpSpPr>
        <p:sp>
          <p:nvSpPr>
            <p:cNvPr id="5" name="CuadroTexto 5"/>
            <p:cNvSpPr txBox="1">
              <a:spLocks noChangeArrowheads="1"/>
            </p:cNvSpPr>
            <p:nvPr/>
          </p:nvSpPr>
          <p:spPr bwMode="auto">
            <a:xfrm>
              <a:off x="1021771" y="689641"/>
              <a:ext cx="1511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dirty="0" smtClean="0">
                  <a:latin typeface="+mn-lt"/>
                </a:rPr>
                <a:t> Estado Actual</a:t>
              </a:r>
              <a:endParaRPr lang="es-ES" dirty="0">
                <a:latin typeface="+mn-lt"/>
              </a:endParaRPr>
            </a:p>
          </p:txBody>
        </p:sp>
        <p:sp>
          <p:nvSpPr>
            <p:cNvPr id="6" name="Elipse 52"/>
            <p:cNvSpPr/>
            <p:nvPr/>
          </p:nvSpPr>
          <p:spPr bwMode="auto">
            <a:xfrm>
              <a:off x="551725" y="684879"/>
              <a:ext cx="400174" cy="4000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336DB2"/>
                </a:gs>
              </a:gsLst>
              <a:lin ang="5400000" scaled="0"/>
              <a:tileRect/>
            </a:gradFill>
            <a:ln w="1270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dirty="0">
                  <a:solidFill>
                    <a:schemeClr val="bg1"/>
                  </a:solidFill>
                  <a:latin typeface="+mn-lt"/>
                </a:rPr>
                <a:t>1</a:t>
              </a:r>
            </a:p>
          </p:txBody>
        </p:sp>
      </p:grpSp>
      <p:pic>
        <p:nvPicPr>
          <p:cNvPr id="31" name="30 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4" y="1170048"/>
            <a:ext cx="2465257" cy="4820226"/>
          </a:xfrm>
          <a:prstGeom prst="rect">
            <a:avLst/>
          </a:prstGeom>
        </p:spPr>
      </p:pic>
      <p:pic>
        <p:nvPicPr>
          <p:cNvPr id="2050" name="Picture 2" descr="D:\Mis Documentos\mriosr\Mis imágenes\IMG_01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04457"/>
            <a:ext cx="2099045" cy="31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80"/>
          <p:cNvGrpSpPr>
            <a:grpSpLocks/>
          </p:cNvGrpSpPr>
          <p:nvPr/>
        </p:nvGrpSpPr>
        <p:grpSpPr bwMode="auto">
          <a:xfrm>
            <a:off x="552450" y="1655763"/>
            <a:ext cx="1835661" cy="400050"/>
            <a:chOff x="551725" y="1167479"/>
            <a:chExt cx="1836221" cy="400050"/>
          </a:xfrm>
        </p:grpSpPr>
        <p:sp>
          <p:nvSpPr>
            <p:cNvPr id="12" name="CuadroTexto 53"/>
            <p:cNvSpPr txBox="1">
              <a:spLocks noChangeArrowheads="1"/>
            </p:cNvSpPr>
            <p:nvPr/>
          </p:nvSpPr>
          <p:spPr bwMode="auto">
            <a:xfrm>
              <a:off x="1021771" y="1172241"/>
              <a:ext cx="13661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dirty="0" smtClean="0">
                  <a:latin typeface="+mn-lt"/>
                </a:rPr>
                <a:t>Planificación</a:t>
              </a:r>
              <a:endParaRPr lang="es-ES" dirty="0">
                <a:latin typeface="+mn-lt"/>
              </a:endParaRPr>
            </a:p>
          </p:txBody>
        </p:sp>
        <p:sp>
          <p:nvSpPr>
            <p:cNvPr id="13" name="Elipse 54"/>
            <p:cNvSpPr/>
            <p:nvPr/>
          </p:nvSpPr>
          <p:spPr bwMode="auto">
            <a:xfrm>
              <a:off x="551725" y="1167479"/>
              <a:ext cx="400174" cy="4000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336DB2"/>
                </a:gs>
              </a:gsLst>
              <a:lin ang="5400000" scaled="0"/>
              <a:tileRect/>
            </a:gradFill>
            <a:ln w="1270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dirty="0" smtClean="0">
                  <a:solidFill>
                    <a:schemeClr val="bg1"/>
                  </a:solidFill>
                  <a:latin typeface="+mn-lt"/>
                </a:rPr>
                <a:t>2</a:t>
              </a:r>
              <a:endParaRPr lang="es-ES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4" name="Agrupar 80"/>
          <p:cNvGrpSpPr>
            <a:grpSpLocks/>
          </p:cNvGrpSpPr>
          <p:nvPr/>
        </p:nvGrpSpPr>
        <p:grpSpPr bwMode="auto">
          <a:xfrm>
            <a:off x="561975" y="2220913"/>
            <a:ext cx="2260779" cy="400050"/>
            <a:chOff x="551725" y="1167479"/>
            <a:chExt cx="2261465" cy="400050"/>
          </a:xfrm>
        </p:grpSpPr>
        <p:sp>
          <p:nvSpPr>
            <p:cNvPr id="15" name="CuadroTexto 53"/>
            <p:cNvSpPr txBox="1">
              <a:spLocks noChangeArrowheads="1"/>
            </p:cNvSpPr>
            <p:nvPr/>
          </p:nvSpPr>
          <p:spPr bwMode="auto">
            <a:xfrm>
              <a:off x="1021771" y="1184941"/>
              <a:ext cx="17914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ES" dirty="0" smtClean="0">
                  <a:latin typeface="+mn-lt"/>
                </a:rPr>
                <a:t>Análisis de </a:t>
              </a:r>
              <a:r>
                <a:rPr lang="es-ES" dirty="0" err="1">
                  <a:latin typeface="+mn-lt"/>
                </a:rPr>
                <a:t>I</a:t>
              </a:r>
              <a:r>
                <a:rPr lang="es-ES" dirty="0" err="1" smtClean="0">
                  <a:latin typeface="+mn-lt"/>
                </a:rPr>
                <a:t>ssues</a:t>
              </a:r>
              <a:endParaRPr lang="es-ES" dirty="0">
                <a:latin typeface="+mn-lt"/>
              </a:endParaRPr>
            </a:p>
          </p:txBody>
        </p:sp>
        <p:sp>
          <p:nvSpPr>
            <p:cNvPr id="16" name="Elipse 54"/>
            <p:cNvSpPr/>
            <p:nvPr/>
          </p:nvSpPr>
          <p:spPr bwMode="auto">
            <a:xfrm>
              <a:off x="551725" y="1167479"/>
              <a:ext cx="400174" cy="4000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336DB2"/>
                </a:gs>
              </a:gsLst>
              <a:lin ang="5400000" scaled="0"/>
              <a:tileRect/>
            </a:gradFill>
            <a:ln w="1270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dirty="0" smtClean="0">
                  <a:solidFill>
                    <a:schemeClr val="bg1"/>
                  </a:solidFill>
                  <a:latin typeface="+mn-lt"/>
                </a:rPr>
                <a:t>3</a:t>
              </a:r>
              <a:endParaRPr lang="es-ES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Elipse 54"/>
          <p:cNvSpPr/>
          <p:nvPr/>
        </p:nvSpPr>
        <p:spPr bwMode="auto">
          <a:xfrm>
            <a:off x="561975" y="2781301"/>
            <a:ext cx="400053" cy="4000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36DB2"/>
              </a:gs>
            </a:gsLst>
            <a:lin ang="5400000" scaled="0"/>
            <a:tileRect/>
          </a:gradFill>
          <a:ln w="1270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/>
                </a:solidFill>
                <a:latin typeface="+mn-lt"/>
              </a:rPr>
              <a:t>4</a:t>
            </a:r>
            <a:endParaRPr lang="es-E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CuadroTexto 53"/>
          <p:cNvSpPr txBox="1">
            <a:spLocks noChangeArrowheads="1"/>
          </p:cNvSpPr>
          <p:nvPr/>
        </p:nvSpPr>
        <p:spPr bwMode="auto">
          <a:xfrm>
            <a:off x="1031878" y="2815114"/>
            <a:ext cx="27951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 smtClean="0">
                <a:latin typeface="+mn-lt"/>
              </a:rPr>
              <a:t>Análisis de Vulnerabilidades</a:t>
            </a:r>
            <a:endParaRPr lang="es-ES" dirty="0">
              <a:latin typeface="+mn-lt"/>
            </a:endParaRPr>
          </a:p>
        </p:txBody>
      </p:sp>
      <p:sp>
        <p:nvSpPr>
          <p:cNvPr id="19" name="Elipse 54"/>
          <p:cNvSpPr/>
          <p:nvPr/>
        </p:nvSpPr>
        <p:spPr bwMode="auto">
          <a:xfrm>
            <a:off x="561975" y="3317877"/>
            <a:ext cx="400053" cy="4000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36DB2"/>
              </a:gs>
            </a:gsLst>
            <a:lin ang="5400000" scaled="0"/>
            <a:tileRect/>
          </a:gradFill>
          <a:ln w="1270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bg1"/>
                </a:solidFill>
                <a:latin typeface="+mn-lt"/>
              </a:rPr>
              <a:t>5</a:t>
            </a:r>
            <a:endParaRPr lang="es-E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CuadroTexto 53"/>
          <p:cNvSpPr txBox="1">
            <a:spLocks noChangeArrowheads="1"/>
          </p:cNvSpPr>
          <p:nvPr/>
        </p:nvSpPr>
        <p:spPr bwMode="auto">
          <a:xfrm>
            <a:off x="1044578" y="3330577"/>
            <a:ext cx="3272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dirty="0" smtClean="0">
                <a:latin typeface="+mn-lt"/>
              </a:rPr>
              <a:t>Planificación de Vulnerabilidades</a:t>
            </a:r>
            <a:endParaRPr lang="es-E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8 CuadroTexto"/>
          <p:cNvSpPr txBox="1">
            <a:spLocks noChangeArrowheads="1"/>
          </p:cNvSpPr>
          <p:nvPr/>
        </p:nvSpPr>
        <p:spPr bwMode="auto">
          <a:xfrm>
            <a:off x="144463" y="74613"/>
            <a:ext cx="730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2400" b="1" dirty="0" smtClean="0">
                <a:solidFill>
                  <a:schemeClr val="bg1"/>
                </a:solidFill>
              </a:rPr>
              <a:t>Estado Actual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457091" y="590623"/>
            <a:ext cx="4543425" cy="11889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77272" y="590623"/>
            <a:ext cx="4376737" cy="11889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77274" y="2087538"/>
            <a:ext cx="4376736" cy="20146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4456627" y="2080172"/>
            <a:ext cx="4554692" cy="20148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7" name="16 CuadroTexto"/>
          <p:cNvSpPr txBox="1">
            <a:spLocks noChangeArrowheads="1"/>
          </p:cNvSpPr>
          <p:nvPr/>
        </p:nvSpPr>
        <p:spPr bwMode="auto">
          <a:xfrm>
            <a:off x="4494727" y="668900"/>
            <a:ext cx="45624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s-CL" sz="1000" dirty="0"/>
              <a:t>Inicio </a:t>
            </a:r>
            <a:r>
              <a:rPr lang="es-CL" sz="1000" dirty="0" smtClean="0"/>
              <a:t>Desarrollo</a:t>
            </a:r>
            <a:r>
              <a:rPr lang="es-CL" sz="1000" dirty="0"/>
              <a:t>	:	</a:t>
            </a:r>
            <a:r>
              <a:rPr lang="es-CL" sz="1000" dirty="0" smtClean="0"/>
              <a:t>14-05-2013</a:t>
            </a:r>
            <a:endParaRPr lang="es-CL" sz="1000" dirty="0"/>
          </a:p>
          <a:p>
            <a:pPr marL="171450" indent="-171450">
              <a:buFont typeface="Arial" charset="0"/>
              <a:buChar char="•"/>
            </a:pPr>
            <a:r>
              <a:rPr lang="es-CL" sz="1000" dirty="0"/>
              <a:t>Paso a </a:t>
            </a:r>
            <a:r>
              <a:rPr lang="es-CL" sz="1000" dirty="0" smtClean="0"/>
              <a:t>Producción</a:t>
            </a:r>
            <a:r>
              <a:rPr lang="es-CL" sz="1000" dirty="0"/>
              <a:t>	:	</a:t>
            </a:r>
            <a:r>
              <a:rPr lang="es-CL" sz="1000" strike="sngStrike" dirty="0" smtClean="0"/>
              <a:t>25</a:t>
            </a:r>
            <a:r>
              <a:rPr lang="es-CL" sz="1000" strike="sngStrike" dirty="0" smtClean="0"/>
              <a:t>-02-2014</a:t>
            </a:r>
            <a:r>
              <a:rPr lang="es-CL" sz="1000" dirty="0" smtClean="0"/>
              <a:t>  03 de </a:t>
            </a:r>
            <a:r>
              <a:rPr lang="es-CL" sz="1000" dirty="0" err="1" smtClean="0"/>
              <a:t>Mrazo</a:t>
            </a:r>
            <a:endParaRPr lang="es-CL" sz="1000" dirty="0"/>
          </a:p>
          <a:p>
            <a:pPr marL="171450" indent="-171450">
              <a:buFont typeface="Arial" charset="0"/>
              <a:buChar char="•"/>
            </a:pPr>
            <a:r>
              <a:rPr lang="es-CL" sz="1000" dirty="0"/>
              <a:t>% de </a:t>
            </a:r>
            <a:r>
              <a:rPr lang="es-CL" sz="1000" dirty="0" smtClean="0"/>
              <a:t>Avance </a:t>
            </a:r>
            <a:r>
              <a:rPr lang="es-CL" sz="1000" dirty="0"/>
              <a:t>Proyecto	:	</a:t>
            </a:r>
            <a:r>
              <a:rPr lang="es-CL" sz="1000" dirty="0" smtClean="0"/>
              <a:t>85%</a:t>
            </a:r>
            <a:endParaRPr lang="es-CL" sz="1000" dirty="0"/>
          </a:p>
          <a:p>
            <a:pPr marL="171450" indent="-171450">
              <a:buFont typeface="Arial" charset="0"/>
              <a:buChar char="•"/>
            </a:pPr>
            <a:r>
              <a:rPr lang="es-CL" sz="1000" dirty="0"/>
              <a:t>% de </a:t>
            </a:r>
            <a:r>
              <a:rPr lang="es-CL" sz="1000" dirty="0" smtClean="0"/>
              <a:t>Avance Anterior</a:t>
            </a:r>
            <a:r>
              <a:rPr lang="es-CL" sz="1000" dirty="0"/>
              <a:t>	:	</a:t>
            </a:r>
            <a:r>
              <a:rPr lang="es-CL" sz="1000" dirty="0" smtClean="0"/>
              <a:t>85%</a:t>
            </a:r>
            <a:endParaRPr lang="es-ES" sz="1000" dirty="0"/>
          </a:p>
          <a:p>
            <a:pPr marL="171450" indent="-171450">
              <a:buFont typeface="Arial" charset="0"/>
              <a:buChar char="•"/>
            </a:pPr>
            <a:r>
              <a:rPr lang="es-ES" sz="1000" dirty="0"/>
              <a:t>% de </a:t>
            </a:r>
            <a:r>
              <a:rPr lang="es-ES" sz="1000" dirty="0" smtClean="0"/>
              <a:t>Avance </a:t>
            </a:r>
            <a:r>
              <a:rPr lang="es-ES" sz="1000" dirty="0"/>
              <a:t>Esperado	:	</a:t>
            </a:r>
            <a:r>
              <a:rPr lang="es-ES" sz="1000" dirty="0" smtClean="0"/>
              <a:t>100%</a:t>
            </a:r>
            <a:endParaRPr lang="es-ES" sz="1000" dirty="0"/>
          </a:p>
        </p:txBody>
      </p:sp>
      <p:sp>
        <p:nvSpPr>
          <p:cNvPr id="28" name="20 CuadroTexto"/>
          <p:cNvSpPr txBox="1">
            <a:spLocks noChangeArrowheads="1"/>
          </p:cNvSpPr>
          <p:nvPr/>
        </p:nvSpPr>
        <p:spPr bwMode="auto">
          <a:xfrm>
            <a:off x="90489" y="590623"/>
            <a:ext cx="436721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524000" algn="l"/>
              </a:tabLst>
            </a:pPr>
            <a:r>
              <a:rPr lang="es-CL" sz="1000" b="1" dirty="0">
                <a:latin typeface="Arial" charset="0"/>
              </a:rPr>
              <a:t>PROYECTO	: </a:t>
            </a:r>
            <a:r>
              <a:rPr lang="es-CL" sz="1000" b="1" dirty="0" smtClean="0"/>
              <a:t>79838 -  </a:t>
            </a:r>
            <a:r>
              <a:rPr lang="es-CL" sz="1000" b="1" dirty="0" smtClean="0">
                <a:latin typeface="Arial" charset="0"/>
              </a:rPr>
              <a:t>Plataforma Transaccional Móvil </a:t>
            </a:r>
            <a:endParaRPr lang="es-CL" sz="1000" b="1" dirty="0">
              <a:latin typeface="Arial" charset="0"/>
            </a:endParaRPr>
          </a:p>
          <a:p>
            <a:pPr>
              <a:tabLst>
                <a:tab pos="1524000" algn="l"/>
              </a:tabLst>
            </a:pPr>
            <a:r>
              <a:rPr lang="es-CL" sz="1000" dirty="0" smtClean="0">
                <a:latin typeface="Arial" charset="0"/>
              </a:rPr>
              <a:t>Líder de Proyecto </a:t>
            </a:r>
            <a:r>
              <a:rPr lang="es-CL" sz="1000" dirty="0">
                <a:latin typeface="Arial" charset="0"/>
              </a:rPr>
              <a:t>	: </a:t>
            </a:r>
            <a:r>
              <a:rPr lang="es-CL" sz="1000" dirty="0" smtClean="0">
                <a:latin typeface="Arial" charset="0"/>
              </a:rPr>
              <a:t>Carolina Pacheco</a:t>
            </a:r>
            <a:endParaRPr lang="es-CL" sz="1000" dirty="0">
              <a:latin typeface="Arial" charset="0"/>
            </a:endParaRPr>
          </a:p>
          <a:p>
            <a:pPr>
              <a:tabLst>
                <a:tab pos="1524000" algn="l"/>
              </a:tabLst>
            </a:pPr>
            <a:r>
              <a:rPr lang="es-CL" sz="1000" dirty="0" smtClean="0">
                <a:latin typeface="Arial" charset="0"/>
              </a:rPr>
              <a:t>Usuario Negocio</a:t>
            </a:r>
            <a:r>
              <a:rPr lang="es-CL" sz="1000" dirty="0">
                <a:latin typeface="Arial" charset="0"/>
              </a:rPr>
              <a:t>	: </a:t>
            </a:r>
            <a:r>
              <a:rPr lang="es-CL" sz="1000" dirty="0" smtClean="0"/>
              <a:t>Corina Hernandez</a:t>
            </a:r>
            <a:endParaRPr lang="es-CL" sz="1000" dirty="0"/>
          </a:p>
          <a:p>
            <a:pPr>
              <a:tabLst>
                <a:tab pos="1524000" algn="l"/>
              </a:tabLst>
            </a:pPr>
            <a:r>
              <a:rPr lang="es-CL" sz="1000" dirty="0">
                <a:latin typeface="Arial" charset="0"/>
              </a:rPr>
              <a:t>Líder Técnico	</a:t>
            </a:r>
            <a:r>
              <a:rPr lang="es-CL" sz="1000" dirty="0" smtClean="0">
                <a:latin typeface="Arial" charset="0"/>
              </a:rPr>
              <a:t>: Marco Rios</a:t>
            </a:r>
            <a:endParaRPr lang="es-CL" sz="1000" dirty="0">
              <a:latin typeface="Arial" charset="0"/>
            </a:endParaRPr>
          </a:p>
          <a:p>
            <a:pPr>
              <a:tabLst>
                <a:tab pos="1524000" algn="l"/>
              </a:tabLst>
            </a:pPr>
            <a:r>
              <a:rPr lang="es-CL" sz="1000" dirty="0">
                <a:latin typeface="Arial" charset="0"/>
              </a:rPr>
              <a:t>Desarrolladores	: </a:t>
            </a:r>
            <a:r>
              <a:rPr lang="es-CL" sz="1000" dirty="0" smtClean="0">
                <a:latin typeface="Arial" charset="0"/>
              </a:rPr>
              <a:t>SAP, otros.</a:t>
            </a:r>
            <a:endParaRPr lang="es-CL" sz="1000" dirty="0">
              <a:latin typeface="Arial" charset="0"/>
            </a:endParaRPr>
          </a:p>
          <a:p>
            <a:pPr>
              <a:tabLst>
                <a:tab pos="1524000" algn="l"/>
              </a:tabLst>
            </a:pPr>
            <a:r>
              <a:rPr lang="es-CL" sz="1000" b="1" dirty="0" smtClean="0"/>
              <a:t>Resumen:</a:t>
            </a:r>
            <a:r>
              <a:rPr lang="es-CL" sz="1000" dirty="0" smtClean="0"/>
              <a:t> Implementar Banca Móvil en una aplicación optimizada para </a:t>
            </a:r>
            <a:r>
              <a:rPr lang="es-CL" sz="1000" dirty="0" err="1" smtClean="0"/>
              <a:t>Smartphones</a:t>
            </a:r>
            <a:endParaRPr lang="es-ES" sz="1200" dirty="0"/>
          </a:p>
        </p:txBody>
      </p:sp>
      <p:sp>
        <p:nvSpPr>
          <p:cNvPr id="30" name="29 Conector"/>
          <p:cNvSpPr/>
          <p:nvPr/>
        </p:nvSpPr>
        <p:spPr bwMode="auto">
          <a:xfrm>
            <a:off x="8282112" y="1158915"/>
            <a:ext cx="341194" cy="313899"/>
          </a:xfrm>
          <a:prstGeom prst="flowChartConnector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00079" y="2163540"/>
            <a:ext cx="43539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endParaRPr lang="es-CL" sz="1100" b="1" dirty="0" smtClean="0">
              <a:latin typeface="Calibri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468966" y="2111874"/>
            <a:ext cx="435393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"/>
            </a:pPr>
            <a:r>
              <a:rPr lang="es-CL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</a:t>
            </a:r>
            <a:r>
              <a:rPr lang="es-CL" sz="11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30/11</a:t>
            </a:r>
            <a:r>
              <a:rPr lang="es-CL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30/12 </a:t>
            </a:r>
            <a:r>
              <a:rPr lang="es-CL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Entrega  implementación ambiente Productivo</a:t>
            </a:r>
            <a:endParaRPr lang="es-CL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171450" indent="-171450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þ"/>
            </a:pPr>
            <a:r>
              <a:rPr lang="es-CL" sz="1100" b="1" dirty="0" smtClean="0">
                <a:latin typeface="Calibri" pitchFamily="34" charset="0"/>
              </a:rPr>
              <a:t>       </a:t>
            </a:r>
            <a:r>
              <a:rPr lang="es-CL" sz="11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13/12</a:t>
            </a:r>
            <a:r>
              <a:rPr lang="es-CL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s-CL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02/12 Entrega Servicios PEC Paquete 2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         </a:t>
            </a:r>
            <a:r>
              <a:rPr lang="es-CL" sz="1100" b="1" strike="sngStrike" dirty="0" smtClean="0">
                <a:latin typeface="Calibri" pitchFamily="34" charset="0"/>
              </a:rPr>
              <a:t>09/12</a:t>
            </a:r>
            <a:r>
              <a:rPr lang="es-CL" sz="1100" b="1" dirty="0" smtClean="0">
                <a:latin typeface="Calibri" pitchFamily="34" charset="0"/>
              </a:rPr>
              <a:t> </a:t>
            </a:r>
            <a:r>
              <a:rPr lang="es-CL" sz="1100" b="1" strike="sngStrike" dirty="0" smtClean="0">
                <a:latin typeface="Calibri" pitchFamily="34" charset="0"/>
              </a:rPr>
              <a:t>12/12 </a:t>
            </a:r>
            <a:r>
              <a:rPr lang="es-CL" sz="1100" b="1" dirty="0" smtClean="0">
                <a:latin typeface="Calibri" pitchFamily="34" charset="0"/>
              </a:rPr>
              <a:t>  </a:t>
            </a:r>
            <a:r>
              <a:rPr lang="es-CL" sz="1100" b="1" strike="sngStrike" dirty="0" smtClean="0">
                <a:latin typeface="Calibri" pitchFamily="34" charset="0"/>
              </a:rPr>
              <a:t>14/01 </a:t>
            </a:r>
            <a:r>
              <a:rPr lang="es-CL" sz="1100" b="1" dirty="0" smtClean="0">
                <a:latin typeface="Calibri" pitchFamily="34" charset="0"/>
              </a:rPr>
              <a:t>      28/01 Inicio  Ciclo </a:t>
            </a:r>
            <a:r>
              <a:rPr lang="es-CL" sz="1100" b="1" dirty="0">
                <a:latin typeface="Calibri" pitchFamily="34" charset="0"/>
              </a:rPr>
              <a:t>2 – </a:t>
            </a:r>
            <a:r>
              <a:rPr lang="es-CL" sz="1100" b="1" dirty="0" smtClean="0">
                <a:latin typeface="Calibri" pitchFamily="34" charset="0"/>
              </a:rPr>
              <a:t>QA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         </a:t>
            </a:r>
            <a:r>
              <a:rPr lang="es-CL" sz="1100" b="1" strike="sngStrike" dirty="0" smtClean="0">
                <a:latin typeface="Calibri" pitchFamily="34" charset="0"/>
              </a:rPr>
              <a:t>30/12</a:t>
            </a:r>
            <a:r>
              <a:rPr lang="es-CL" sz="1100" b="1" dirty="0" smtClean="0">
                <a:latin typeface="Calibri" pitchFamily="34" charset="0"/>
              </a:rPr>
              <a:t> </a:t>
            </a:r>
            <a:r>
              <a:rPr lang="es-CL" sz="1100" b="1" strike="sngStrike" dirty="0" smtClean="0">
                <a:latin typeface="Calibri" pitchFamily="34" charset="0"/>
              </a:rPr>
              <a:t>07/01</a:t>
            </a:r>
            <a:r>
              <a:rPr lang="es-CL" sz="1100" b="1" dirty="0" smtClean="0">
                <a:latin typeface="Calibri" pitchFamily="34" charset="0"/>
              </a:rPr>
              <a:t>                     11/02 Inicio </a:t>
            </a:r>
            <a:r>
              <a:rPr lang="es-CL" sz="1100" b="1" dirty="0">
                <a:latin typeface="Calibri" pitchFamily="34" charset="0"/>
              </a:rPr>
              <a:t>Ciclo </a:t>
            </a:r>
            <a:r>
              <a:rPr lang="es-CL" sz="1100" b="1" dirty="0" smtClean="0">
                <a:latin typeface="Calibri" pitchFamily="34" charset="0"/>
              </a:rPr>
              <a:t>3/UAT </a:t>
            </a:r>
            <a:r>
              <a:rPr lang="es-CL" sz="1100" b="1" dirty="0">
                <a:latin typeface="Calibri" pitchFamily="34" charset="0"/>
              </a:rPr>
              <a:t>– </a:t>
            </a:r>
            <a:r>
              <a:rPr lang="es-CL" sz="1100" b="1" dirty="0" smtClean="0">
                <a:latin typeface="Calibri" pitchFamily="34" charset="0"/>
              </a:rPr>
              <a:t>QA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         </a:t>
            </a:r>
            <a:r>
              <a:rPr lang="es-CL" sz="1100" b="1" strike="sngStrike" dirty="0" smtClean="0">
                <a:latin typeface="Calibri" pitchFamily="34" charset="0"/>
              </a:rPr>
              <a:t>02/01</a:t>
            </a:r>
            <a:r>
              <a:rPr lang="es-CL" sz="1100" b="1" dirty="0" smtClean="0">
                <a:latin typeface="Calibri" pitchFamily="34" charset="0"/>
              </a:rPr>
              <a:t> </a:t>
            </a:r>
            <a:r>
              <a:rPr lang="es-CL" sz="1100" b="1" strike="sngStrike" dirty="0" smtClean="0">
                <a:latin typeface="Calibri" pitchFamily="34" charset="0"/>
              </a:rPr>
              <a:t>16/01</a:t>
            </a:r>
            <a:r>
              <a:rPr lang="es-CL" sz="1100" b="1" dirty="0" smtClean="0">
                <a:latin typeface="Calibri" pitchFamily="34" charset="0"/>
              </a:rPr>
              <a:t>                     13/01 Inicio Revisión Código - Desarrollo         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>
                <a:latin typeface="Calibri" pitchFamily="34" charset="0"/>
              </a:rPr>
              <a:t> </a:t>
            </a:r>
            <a:r>
              <a:rPr lang="es-CL" sz="1100" b="1" dirty="0" smtClean="0">
                <a:latin typeface="Calibri" pitchFamily="34" charset="0"/>
              </a:rPr>
              <a:t>        </a:t>
            </a:r>
            <a:r>
              <a:rPr lang="es-CL" sz="1100" b="1" strike="sngStrike" dirty="0" smtClean="0">
                <a:latin typeface="Calibri" pitchFamily="34" charset="0"/>
              </a:rPr>
              <a:t>02/01</a:t>
            </a:r>
            <a:r>
              <a:rPr lang="es-CL" sz="1100" b="1" dirty="0" smtClean="0">
                <a:latin typeface="Calibri" pitchFamily="34" charset="0"/>
              </a:rPr>
              <a:t> </a:t>
            </a:r>
            <a:r>
              <a:rPr lang="es-CL" sz="1100" b="1" strike="sngStrike" dirty="0" smtClean="0">
                <a:latin typeface="Calibri" pitchFamily="34" charset="0"/>
              </a:rPr>
              <a:t>16/01</a:t>
            </a:r>
            <a:r>
              <a:rPr lang="es-CL" sz="1100" b="1" dirty="0" smtClean="0">
                <a:latin typeface="Calibri" pitchFamily="34" charset="0"/>
              </a:rPr>
              <a:t>                     11/02 Inicio Pruebas Stress - QA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         </a:t>
            </a:r>
            <a:r>
              <a:rPr lang="es-CL" sz="1100" b="1" strike="sngStrike" dirty="0" smtClean="0">
                <a:latin typeface="Calibri" pitchFamily="34" charset="0"/>
              </a:rPr>
              <a:t>14/01</a:t>
            </a:r>
            <a:r>
              <a:rPr lang="es-CL" sz="1100" b="1" dirty="0" smtClean="0">
                <a:latin typeface="Calibri" pitchFamily="34" charset="0"/>
              </a:rPr>
              <a:t> </a:t>
            </a:r>
            <a:r>
              <a:rPr lang="es-CL" sz="1100" b="1" strike="sngStrike" dirty="0" smtClean="0">
                <a:latin typeface="Calibri" pitchFamily="34" charset="0"/>
              </a:rPr>
              <a:t>25/01</a:t>
            </a:r>
            <a:r>
              <a:rPr lang="es-CL" sz="1100" b="1" dirty="0" smtClean="0">
                <a:latin typeface="Calibri" pitchFamily="34" charset="0"/>
              </a:rPr>
              <a:t>                     21/02 Cierre de Proyecto – Desarrollo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>
                <a:latin typeface="Calibri" pitchFamily="34" charset="0"/>
              </a:rPr>
              <a:t> </a:t>
            </a:r>
            <a:r>
              <a:rPr lang="es-CL" sz="1100" b="1" dirty="0" smtClean="0">
                <a:latin typeface="Calibri" pitchFamily="34" charset="0"/>
              </a:rPr>
              <a:t>        </a:t>
            </a:r>
            <a:r>
              <a:rPr lang="es-CL" sz="1100" b="1" strike="sngStrike" dirty="0" smtClean="0">
                <a:latin typeface="Calibri" pitchFamily="34" charset="0"/>
              </a:rPr>
              <a:t>16/01</a:t>
            </a:r>
            <a:r>
              <a:rPr lang="es-CL" sz="1100" b="1" dirty="0" smtClean="0">
                <a:latin typeface="Calibri" pitchFamily="34" charset="0"/>
              </a:rPr>
              <a:t> </a:t>
            </a:r>
            <a:r>
              <a:rPr lang="es-CL" sz="1100" b="1" strike="sngStrike" dirty="0" smtClean="0">
                <a:latin typeface="Calibri" pitchFamily="34" charset="0"/>
              </a:rPr>
              <a:t>29/01 </a:t>
            </a:r>
            <a:r>
              <a:rPr lang="es-CL" sz="1100" b="1" dirty="0" smtClean="0">
                <a:latin typeface="Calibri" pitchFamily="34" charset="0"/>
              </a:rPr>
              <a:t>                    25/02 Paso a producción.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endParaRPr lang="es-CL" sz="1100" b="1" dirty="0">
              <a:latin typeface="Calibri" pitchFamily="34" charset="0"/>
            </a:endParaRP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endParaRPr lang="es-CL" sz="1100" b="1" dirty="0">
              <a:latin typeface="Calibri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7272" y="4426148"/>
            <a:ext cx="43539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Desarrollo PEC – Pendiente inicio del desarrollo.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80963" y="4426404"/>
            <a:ext cx="4376737" cy="19648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44" name="43 Rectángulo"/>
          <p:cNvSpPr/>
          <p:nvPr/>
        </p:nvSpPr>
        <p:spPr>
          <a:xfrm>
            <a:off x="4457091" y="4426403"/>
            <a:ext cx="4543425" cy="19648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45" name="44 Rectángulo"/>
          <p:cNvSpPr/>
          <p:nvPr/>
        </p:nvSpPr>
        <p:spPr>
          <a:xfrm>
            <a:off x="4459863" y="4422053"/>
            <a:ext cx="4421287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-Alerta - Pruebas de </a:t>
            </a:r>
            <a:r>
              <a:rPr lang="es-CL" sz="1100" b="1" dirty="0" err="1" smtClean="0">
                <a:latin typeface="Calibri" pitchFamily="34" charset="0"/>
              </a:rPr>
              <a:t>Redgiro</a:t>
            </a:r>
            <a:r>
              <a:rPr lang="es-CL" sz="1100" b="1" dirty="0">
                <a:latin typeface="Calibri" pitchFamily="34" charset="0"/>
              </a:rPr>
              <a:t> </a:t>
            </a:r>
            <a:r>
              <a:rPr lang="es-CL" sz="1100" b="1" dirty="0" smtClean="0">
                <a:latin typeface="Calibri" pitchFamily="34" charset="0"/>
              </a:rPr>
              <a:t>no se han podido efectuar debido a problemas en el servicio </a:t>
            </a:r>
            <a:r>
              <a:rPr lang="es-CL" sz="1100" b="1" dirty="0" err="1" smtClean="0">
                <a:latin typeface="Calibri" pitchFamily="34" charset="0"/>
              </a:rPr>
              <a:t>Redbanc</a:t>
            </a:r>
            <a:r>
              <a:rPr lang="es-CL" sz="1100" b="1" dirty="0" smtClean="0">
                <a:latin typeface="Calibri" pitchFamily="34" charset="0"/>
              </a:rPr>
              <a:t>. Escalado.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-Alerta- Retraso de 32 días en inicio de Ciclo 2 de QA impactará fecha de paso a producción. </a:t>
            </a:r>
            <a:endParaRPr lang="es-CL" sz="1100" b="1" dirty="0">
              <a:latin typeface="Calibri" pitchFamily="34" charset="0"/>
            </a:endParaRPr>
          </a:p>
          <a:p>
            <a:pPr marL="568325" lvl="1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Plan de mitigación: </a:t>
            </a:r>
          </a:p>
          <a:p>
            <a:pPr marL="1025525" lvl="2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Reuniones diarias para análisis de errores y dar respuesta inmediata.</a:t>
            </a:r>
          </a:p>
          <a:p>
            <a:pPr marL="1025525" lvl="2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Iniciar pruebas UAT, pruebas de carga, revisión de código en paralelo.</a:t>
            </a:r>
          </a:p>
          <a:p>
            <a:pPr marL="1025525" lvl="2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r>
              <a:rPr lang="es-CL" sz="1100" b="1" dirty="0" smtClean="0">
                <a:latin typeface="Calibri" pitchFamily="34" charset="0"/>
              </a:rPr>
              <a:t>Plan </a:t>
            </a:r>
            <a:r>
              <a:rPr lang="es-CL" sz="1100" b="1" dirty="0" err="1" smtClean="0">
                <a:latin typeface="Calibri" pitchFamily="34" charset="0"/>
              </a:rPr>
              <a:t>CutOver</a:t>
            </a:r>
            <a:r>
              <a:rPr lang="es-CL" sz="1100" b="1" dirty="0" smtClean="0">
                <a:latin typeface="Calibri" pitchFamily="34" charset="0"/>
              </a:rPr>
              <a:t> para cierre de Ciclo 2.</a:t>
            </a:r>
          </a:p>
          <a:p>
            <a:pPr marL="111125" indent="-111125">
              <a:spcBef>
                <a:spcPts val="200"/>
              </a:spcBef>
              <a:buClr>
                <a:schemeClr val="tx2"/>
              </a:buClr>
              <a:buSzPct val="85000"/>
              <a:buFont typeface="Wingdings" pitchFamily="2" charset="2"/>
              <a:buChar char="n"/>
            </a:pPr>
            <a:endParaRPr lang="es-CL" sz="1100" b="1" dirty="0">
              <a:latin typeface="Calibri" pitchFamily="34" charset="0"/>
            </a:endParaRPr>
          </a:p>
        </p:txBody>
      </p:sp>
      <p:sp>
        <p:nvSpPr>
          <p:cNvPr id="46" name="Rechteck 25"/>
          <p:cNvSpPr/>
          <p:nvPr/>
        </p:nvSpPr>
        <p:spPr bwMode="gray">
          <a:xfrm>
            <a:off x="70337" y="1779562"/>
            <a:ext cx="4383671" cy="3603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5000"/>
              </a:lnSpc>
              <a:spcBef>
                <a:spcPct val="50000"/>
              </a:spcBef>
              <a:spcAft>
                <a:spcPts val="800"/>
              </a:spcAft>
              <a:buClr>
                <a:srgbClr val="969696"/>
              </a:buClr>
              <a:defRPr/>
            </a:pPr>
            <a:r>
              <a:rPr lang="es-CL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   </a:t>
            </a:r>
            <a:r>
              <a:rPr lang="es-CL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Actividades de la Semana</a:t>
            </a:r>
            <a:endParaRPr lang="es-CL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47" name="Rechteck 25"/>
          <p:cNvSpPr/>
          <p:nvPr/>
        </p:nvSpPr>
        <p:spPr bwMode="gray">
          <a:xfrm>
            <a:off x="4459441" y="1779224"/>
            <a:ext cx="4552950" cy="3603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5000"/>
              </a:lnSpc>
              <a:spcBef>
                <a:spcPct val="50000"/>
              </a:spcBef>
              <a:spcAft>
                <a:spcPts val="800"/>
              </a:spcAft>
              <a:buClr>
                <a:srgbClr val="969696"/>
              </a:buClr>
              <a:defRPr/>
            </a:pPr>
            <a:r>
              <a:rPr lang="es-CL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   Hitos Principales</a:t>
            </a:r>
            <a:endParaRPr lang="es-CL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48" name="Rechteck 25"/>
          <p:cNvSpPr/>
          <p:nvPr/>
        </p:nvSpPr>
        <p:spPr bwMode="gray">
          <a:xfrm>
            <a:off x="71438" y="4088216"/>
            <a:ext cx="4383671" cy="3603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5000"/>
              </a:lnSpc>
              <a:spcBef>
                <a:spcPct val="50000"/>
              </a:spcBef>
              <a:spcAft>
                <a:spcPts val="800"/>
              </a:spcAft>
              <a:buClr>
                <a:srgbClr val="969696"/>
              </a:buClr>
              <a:defRPr/>
            </a:pPr>
            <a:r>
              <a:rPr lang="es-CL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   Próximas Actividades</a:t>
            </a:r>
            <a:endParaRPr lang="es-CL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49" name="Rechteck 25"/>
          <p:cNvSpPr/>
          <p:nvPr/>
        </p:nvSpPr>
        <p:spPr bwMode="gray">
          <a:xfrm>
            <a:off x="4464634" y="4079485"/>
            <a:ext cx="4535882" cy="3603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lnSpc>
                <a:spcPct val="95000"/>
              </a:lnSpc>
              <a:spcBef>
                <a:spcPct val="50000"/>
              </a:spcBef>
              <a:spcAft>
                <a:spcPts val="800"/>
              </a:spcAft>
              <a:buClr>
                <a:srgbClr val="969696"/>
              </a:buClr>
              <a:defRPr/>
            </a:pPr>
            <a:r>
              <a:rPr lang="es-CL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charset="0"/>
              </a:rPr>
              <a:t>   Riesgos</a:t>
            </a:r>
            <a:endParaRPr lang="es-CL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35" name="34 Conector"/>
          <p:cNvSpPr/>
          <p:nvPr/>
        </p:nvSpPr>
        <p:spPr bwMode="auto">
          <a:xfrm>
            <a:off x="4712274" y="2549647"/>
            <a:ext cx="170597" cy="156949"/>
          </a:xfrm>
          <a:prstGeom prst="flowChartConnector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4" name="53 Conector"/>
          <p:cNvSpPr/>
          <p:nvPr/>
        </p:nvSpPr>
        <p:spPr bwMode="auto">
          <a:xfrm>
            <a:off x="4712274" y="2349622"/>
            <a:ext cx="170597" cy="156949"/>
          </a:xfrm>
          <a:prstGeom prst="flowChartConnector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9" name="28 Conector"/>
          <p:cNvSpPr/>
          <p:nvPr/>
        </p:nvSpPr>
        <p:spPr bwMode="auto">
          <a:xfrm>
            <a:off x="4712274" y="2747767"/>
            <a:ext cx="170597" cy="156949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7" name="36 Conector"/>
          <p:cNvSpPr/>
          <p:nvPr/>
        </p:nvSpPr>
        <p:spPr bwMode="auto">
          <a:xfrm>
            <a:off x="4712274" y="2160496"/>
            <a:ext cx="170597" cy="156949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9" name="38 Conector"/>
          <p:cNvSpPr/>
          <p:nvPr/>
        </p:nvSpPr>
        <p:spPr bwMode="auto">
          <a:xfrm>
            <a:off x="4706924" y="2940541"/>
            <a:ext cx="170597" cy="156949"/>
          </a:xfrm>
          <a:prstGeom prst="flowChartConnector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0" name="39 Conector"/>
          <p:cNvSpPr/>
          <p:nvPr/>
        </p:nvSpPr>
        <p:spPr bwMode="auto">
          <a:xfrm>
            <a:off x="4706924" y="3132906"/>
            <a:ext cx="170597" cy="156949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1" name="40 Conector"/>
          <p:cNvSpPr/>
          <p:nvPr/>
        </p:nvSpPr>
        <p:spPr bwMode="auto">
          <a:xfrm>
            <a:off x="4711911" y="3315746"/>
            <a:ext cx="170597" cy="156949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2" name="41 Conector"/>
          <p:cNvSpPr/>
          <p:nvPr/>
        </p:nvSpPr>
        <p:spPr bwMode="auto">
          <a:xfrm>
            <a:off x="4712421" y="3520998"/>
            <a:ext cx="170597" cy="156949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00079" y="4448700"/>
            <a:ext cx="43750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b="1" dirty="0" smtClean="0"/>
              <a:t>05.02.2014</a:t>
            </a:r>
            <a:endParaRPr lang="es-CL" sz="1100" dirty="0"/>
          </a:p>
          <a:p>
            <a:r>
              <a:rPr lang="es-CL" sz="1100" dirty="0" smtClean="0"/>
              <a:t>- </a:t>
            </a:r>
            <a:r>
              <a:rPr lang="es-CL" sz="1100" dirty="0" smtClean="0"/>
              <a:t>Inicio ciclo 2</a:t>
            </a:r>
            <a:endParaRPr lang="es-CL" sz="1100" dirty="0"/>
          </a:p>
          <a:p>
            <a:r>
              <a:rPr lang="es-CL" sz="1100" dirty="0"/>
              <a:t>                </a:t>
            </a:r>
          </a:p>
          <a:p>
            <a:r>
              <a:rPr lang="es-CL" sz="1100" b="1" dirty="0" smtClean="0"/>
              <a:t>07</a:t>
            </a:r>
            <a:r>
              <a:rPr lang="es-CL" sz="1100" b="1" dirty="0" smtClean="0"/>
              <a:t>.02.2014</a:t>
            </a:r>
            <a:endParaRPr lang="es-CL" sz="1100" dirty="0"/>
          </a:p>
          <a:p>
            <a:r>
              <a:rPr lang="es-CL" sz="1100" dirty="0"/>
              <a:t>- </a:t>
            </a:r>
            <a:r>
              <a:rPr lang="es-CL" sz="1100" dirty="0" smtClean="0"/>
              <a:t>SAP entrega nueva versión con errores de Vulnerabilidad corregidas</a:t>
            </a:r>
            <a:endParaRPr lang="es-CL" sz="1100" dirty="0"/>
          </a:p>
          <a:p>
            <a:endParaRPr lang="es-CL" sz="1100" b="1" dirty="0" smtClean="0"/>
          </a:p>
          <a:p>
            <a:r>
              <a:rPr lang="es-CL" sz="1100" b="1" dirty="0" smtClean="0"/>
              <a:t>10.02.2014</a:t>
            </a:r>
            <a:endParaRPr lang="es-CL" sz="1100" dirty="0"/>
          </a:p>
          <a:p>
            <a:r>
              <a:rPr lang="es-CL" sz="1100" dirty="0"/>
              <a:t>- </a:t>
            </a:r>
            <a:r>
              <a:rPr lang="es-CL" sz="1100" dirty="0" smtClean="0"/>
              <a:t>Nuevas pruebas de </a:t>
            </a:r>
            <a:r>
              <a:rPr lang="es-CL" sz="1100" dirty="0" err="1" smtClean="0"/>
              <a:t>NeoSecure</a:t>
            </a:r>
            <a:endParaRPr lang="es-CL" sz="1100" dirty="0"/>
          </a:p>
          <a:p>
            <a:r>
              <a:rPr lang="es-CL" sz="1100" dirty="0"/>
              <a:t> </a:t>
            </a:r>
            <a:endParaRPr lang="es-CL" sz="1100" b="1" dirty="0" smtClean="0">
              <a:latin typeface="Calibri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125961" y="2117512"/>
            <a:ext cx="428673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b="1" dirty="0" smtClean="0"/>
              <a:t>28.01.2014</a:t>
            </a:r>
            <a:endParaRPr lang="es-CL" sz="1100" b="1" dirty="0" smtClean="0"/>
          </a:p>
          <a:p>
            <a:r>
              <a:rPr lang="es-CL" sz="1100" dirty="0" smtClean="0"/>
              <a:t>- </a:t>
            </a:r>
            <a:r>
              <a:rPr lang="es-CL" sz="1100" dirty="0" smtClean="0"/>
              <a:t>Se recibe Plan de corrección de errores de Vulnerabilidad.</a:t>
            </a:r>
            <a:endParaRPr lang="es-CL" sz="1100" dirty="0"/>
          </a:p>
          <a:p>
            <a:r>
              <a:rPr lang="es-CL" sz="1100" b="1" dirty="0" smtClean="0"/>
              <a:t>29.01.2014</a:t>
            </a:r>
            <a:endParaRPr lang="es-CL" sz="1100" dirty="0"/>
          </a:p>
          <a:p>
            <a:r>
              <a:rPr lang="es-CL" sz="1100" dirty="0" smtClean="0"/>
              <a:t>- </a:t>
            </a:r>
            <a:r>
              <a:rPr lang="es-CL" sz="1100" dirty="0" smtClean="0"/>
              <a:t>.</a:t>
            </a:r>
            <a:endParaRPr lang="es-CL" sz="1100" dirty="0"/>
          </a:p>
          <a:p>
            <a:r>
              <a:rPr lang="es-CL" sz="1100" b="1" dirty="0" smtClean="0"/>
              <a:t>30</a:t>
            </a:r>
            <a:r>
              <a:rPr lang="es-CL" sz="1100" b="1" dirty="0" smtClean="0"/>
              <a:t>.01.2014</a:t>
            </a:r>
            <a:endParaRPr lang="es-CL" sz="1100" dirty="0"/>
          </a:p>
          <a:p>
            <a:r>
              <a:rPr lang="es-CL" sz="1100" dirty="0" smtClean="0"/>
              <a:t>- </a:t>
            </a:r>
            <a:r>
              <a:rPr lang="es-CL" sz="1100" dirty="0" smtClean="0"/>
              <a:t>.</a:t>
            </a:r>
            <a:endParaRPr lang="es-CL" sz="1100" dirty="0" smtClean="0"/>
          </a:p>
          <a:p>
            <a:r>
              <a:rPr lang="es-CL" sz="1100" b="1" dirty="0" smtClean="0"/>
              <a:t>3</a:t>
            </a:r>
            <a:r>
              <a:rPr lang="es-CL" sz="1100" b="1" dirty="0" smtClean="0"/>
              <a:t>1-01.2014 </a:t>
            </a:r>
            <a:endParaRPr lang="es-CL" sz="1100" b="1" dirty="0"/>
          </a:p>
          <a:p>
            <a:r>
              <a:rPr lang="es-CL" sz="1100" dirty="0" smtClean="0"/>
              <a:t>- </a:t>
            </a:r>
            <a:endParaRPr lang="es-CL" sz="1100" dirty="0" smtClean="0"/>
          </a:p>
          <a:p>
            <a:r>
              <a:rPr lang="es-CL" sz="1100" b="1" dirty="0" smtClean="0"/>
              <a:t>03-02.2014</a:t>
            </a:r>
            <a:endParaRPr lang="es-CL" sz="1100" dirty="0"/>
          </a:p>
          <a:p>
            <a:r>
              <a:rPr lang="es-CL" sz="1100" dirty="0"/>
              <a:t> </a:t>
            </a:r>
            <a:r>
              <a:rPr lang="es-CL" sz="1100" dirty="0"/>
              <a:t>- </a:t>
            </a:r>
            <a:r>
              <a:rPr lang="es-CL" sz="1100" dirty="0" smtClean="0"/>
              <a:t> Se instaló en QA la versión 124 con la cual se daría inicio al segundo ciclo de QA</a:t>
            </a:r>
            <a:endParaRPr lang="es-CL" sz="11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 redondeado"/>
          <p:cNvSpPr/>
          <p:nvPr/>
        </p:nvSpPr>
        <p:spPr>
          <a:xfrm>
            <a:off x="1270519" y="3159525"/>
            <a:ext cx="1332981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Hacking</a:t>
            </a:r>
            <a:r>
              <a:rPr kumimoji="0" lang="es-ES" sz="11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Ético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2" name="8 CuadroTexto"/>
          <p:cNvSpPr txBox="1">
            <a:spLocks noChangeArrowheads="1"/>
          </p:cNvSpPr>
          <p:nvPr/>
        </p:nvSpPr>
        <p:spPr bwMode="auto">
          <a:xfrm>
            <a:off x="144463" y="74613"/>
            <a:ext cx="730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2400" b="1" dirty="0" smtClean="0">
                <a:solidFill>
                  <a:schemeClr val="bg1"/>
                </a:solidFill>
              </a:rPr>
              <a:t>Planificación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3225400" y="2167535"/>
            <a:ext cx="1805973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Ciclo 2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414452" y="3814944"/>
            <a:ext cx="685170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Pruebas Stress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099622" y="2551172"/>
            <a:ext cx="944661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Ciclo</a:t>
            </a:r>
            <a:r>
              <a:rPr kumimoji="0" lang="es-ES" sz="11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3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543262589"/>
              </p:ext>
            </p:extLst>
          </p:nvPr>
        </p:nvGraphicFramePr>
        <p:xfrm>
          <a:off x="76200" y="876619"/>
          <a:ext cx="8991600" cy="35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7"/>
          <p:cNvGraphicFramePr/>
          <p:nvPr>
            <p:extLst>
              <p:ext uri="{D42A27DB-BD31-4B8C-83A1-F6EECF244321}">
                <p14:modId xmlns:p14="http://schemas.microsoft.com/office/powerpoint/2010/main" val="2860839737"/>
              </p:ext>
            </p:extLst>
          </p:nvPr>
        </p:nvGraphicFramePr>
        <p:xfrm>
          <a:off x="0" y="1247606"/>
          <a:ext cx="8953497" cy="35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Line 198"/>
          <p:cNvSpPr>
            <a:spLocks noChangeShapeType="1"/>
          </p:cNvSpPr>
          <p:nvPr/>
        </p:nvSpPr>
        <p:spPr bwMode="auto">
          <a:xfrm>
            <a:off x="1270519" y="1641612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ine 198"/>
          <p:cNvSpPr>
            <a:spLocks noChangeShapeType="1"/>
          </p:cNvSpPr>
          <p:nvPr/>
        </p:nvSpPr>
        <p:spPr bwMode="auto">
          <a:xfrm>
            <a:off x="2603500" y="1636604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ine 198"/>
          <p:cNvSpPr>
            <a:spLocks noChangeShapeType="1"/>
          </p:cNvSpPr>
          <p:nvPr/>
        </p:nvSpPr>
        <p:spPr bwMode="auto">
          <a:xfrm>
            <a:off x="3212700" y="1634223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214291" y="156291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b="1" dirty="0" smtClean="0"/>
              <a:t>15</a:t>
            </a:r>
            <a:endParaRPr lang="es-CL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988944" y="1570112"/>
            <a:ext cx="10414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 smtClean="0"/>
              <a:t>13 Marzo</a:t>
            </a:r>
            <a:endParaRPr lang="es-CL" sz="1050" dirty="0" smtClean="0"/>
          </a:p>
          <a:p>
            <a:r>
              <a:rPr lang="es-CL" sz="1050" dirty="0" smtClean="0"/>
              <a:t>Paso</a:t>
            </a:r>
          </a:p>
          <a:p>
            <a:r>
              <a:rPr lang="es-CL" sz="1050" dirty="0" smtClean="0"/>
              <a:t>a </a:t>
            </a:r>
            <a:r>
              <a:rPr lang="es-CL" sz="1050" dirty="0" err="1" smtClean="0"/>
              <a:t>Prod</a:t>
            </a:r>
            <a:endParaRPr lang="es-CL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5096418" y="4317825"/>
            <a:ext cx="947865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Revisión </a:t>
            </a:r>
            <a:r>
              <a:rPr kumimoji="0" lang="es-E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Veracode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5099622" y="3251521"/>
            <a:ext cx="944661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UAT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876301" y="1738333"/>
            <a:ext cx="2044700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Ciclo</a:t>
            </a:r>
            <a:r>
              <a:rPr kumimoji="0" lang="es-ES" sz="11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1’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24" name="Line 198"/>
          <p:cNvSpPr>
            <a:spLocks noChangeShapeType="1"/>
          </p:cNvSpPr>
          <p:nvPr/>
        </p:nvSpPr>
        <p:spPr bwMode="auto">
          <a:xfrm>
            <a:off x="3810231" y="1641612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435826" y="151465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28</a:t>
            </a:r>
            <a:endParaRPr lang="es-CL" dirty="0"/>
          </a:p>
        </p:txBody>
      </p:sp>
      <p:sp>
        <p:nvSpPr>
          <p:cNvPr id="28" name="Line 198"/>
          <p:cNvSpPr>
            <a:spLocks noChangeShapeType="1"/>
          </p:cNvSpPr>
          <p:nvPr/>
        </p:nvSpPr>
        <p:spPr bwMode="auto">
          <a:xfrm>
            <a:off x="6988944" y="1543980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719184" y="157011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12</a:t>
            </a:r>
            <a:endParaRPr lang="es-CL" dirty="0"/>
          </a:p>
        </p:txBody>
      </p:sp>
      <p:sp>
        <p:nvSpPr>
          <p:cNvPr id="30" name="29 Rectángulo"/>
          <p:cNvSpPr/>
          <p:nvPr/>
        </p:nvSpPr>
        <p:spPr>
          <a:xfrm>
            <a:off x="5904318" y="5155358"/>
            <a:ext cx="2844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i="1" dirty="0" err="1"/>
              <a:t>Obs</a:t>
            </a:r>
            <a:r>
              <a:rPr lang="es-ES" sz="700" i="1" dirty="0"/>
              <a:t>.: (*) Incluyen tickets que </a:t>
            </a:r>
            <a:r>
              <a:rPr lang="es-ES" sz="700" i="1" dirty="0" smtClean="0"/>
              <a:t>SAP indica son cambios, los cuales están en discusión. SAP indica que no impactan aun el </a:t>
            </a:r>
            <a:r>
              <a:rPr lang="es-ES" sz="700" i="1" dirty="0"/>
              <a:t>progreso de las correcciones. </a:t>
            </a:r>
            <a:r>
              <a:rPr lang="es-ES" sz="700" i="1" dirty="0" smtClean="0"/>
              <a:t>El cálculo considera </a:t>
            </a:r>
            <a:r>
              <a:rPr lang="es-ES" sz="700" i="1" dirty="0"/>
              <a:t>s</a:t>
            </a:r>
            <a:r>
              <a:rPr lang="es-ES" sz="700" i="1" dirty="0" smtClean="0"/>
              <a:t>ólo abiertos/reabiertos.</a:t>
            </a:r>
            <a:endParaRPr lang="es-ES" sz="700" i="1" dirty="0"/>
          </a:p>
          <a:p>
            <a:endParaRPr lang="es-CL" sz="700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3810231" y="4322944"/>
            <a:ext cx="1208442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Revisión </a:t>
            </a:r>
            <a:r>
              <a:rPr kumimoji="0" lang="es-E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Veracode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776248" y="3251522"/>
            <a:ext cx="1267825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100" kern="0" dirty="0" smtClean="0">
                <a:solidFill>
                  <a:sysClr val="window" lastClr="FFFFFF"/>
                </a:solidFill>
                <a:latin typeface="Calibri"/>
                <a:cs typeface="Arial"/>
              </a:rPr>
              <a:t>Hacking </a:t>
            </a:r>
            <a:r>
              <a:rPr lang="es-ES" sz="1100" kern="0" dirty="0" err="1" smtClean="0">
                <a:solidFill>
                  <a:sysClr val="window" lastClr="FFFFFF"/>
                </a:solidFill>
                <a:latin typeface="Calibri"/>
                <a:cs typeface="Arial"/>
              </a:rPr>
              <a:t>Etico</a:t>
            </a:r>
            <a:r>
              <a:rPr lang="es-ES" sz="1100" kern="0" dirty="0" smtClean="0">
                <a:solidFill>
                  <a:sysClr val="window" lastClr="FFFFFF"/>
                </a:solidFill>
                <a:latin typeface="Calibri"/>
                <a:cs typeface="Arial"/>
              </a:rPr>
              <a:t> 2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3" name="Line 198"/>
          <p:cNvSpPr>
            <a:spLocks noChangeShapeType="1"/>
          </p:cNvSpPr>
          <p:nvPr/>
        </p:nvSpPr>
        <p:spPr bwMode="auto">
          <a:xfrm>
            <a:off x="5082174" y="1601984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136500" y="156491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05</a:t>
            </a:r>
            <a:endParaRPr lang="es-CL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931948" y="156491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21</a:t>
            </a:r>
            <a:endParaRPr lang="es-CL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750848" y="156491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10</a:t>
            </a:r>
            <a:endParaRPr lang="es-CL" dirty="0"/>
          </a:p>
        </p:txBody>
      </p:sp>
      <p:sp>
        <p:nvSpPr>
          <p:cNvPr id="37" name="Line 198"/>
          <p:cNvSpPr>
            <a:spLocks noChangeShapeType="1"/>
          </p:cNvSpPr>
          <p:nvPr/>
        </p:nvSpPr>
        <p:spPr bwMode="auto">
          <a:xfrm>
            <a:off x="4414452" y="1514654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4338252" y="153401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17</a:t>
            </a:r>
            <a:endParaRPr lang="es-C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198648" y="156491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24</a:t>
            </a:r>
            <a:endParaRPr lang="es-CL" dirty="0"/>
          </a:p>
        </p:txBody>
      </p:sp>
      <p:sp>
        <p:nvSpPr>
          <p:cNvPr id="42" name="Line 198"/>
          <p:cNvSpPr>
            <a:spLocks noChangeShapeType="1"/>
          </p:cNvSpPr>
          <p:nvPr/>
        </p:nvSpPr>
        <p:spPr bwMode="auto">
          <a:xfrm>
            <a:off x="6044283" y="1514654"/>
            <a:ext cx="0" cy="492556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6044283" y="155814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 smtClean="0"/>
              <a:t>04</a:t>
            </a:r>
            <a:endParaRPr lang="es-CL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6084471" y="2554130"/>
            <a:ext cx="944661" cy="383637"/>
          </a:xfrm>
          <a:prstGeom prst="roundRect">
            <a:avLst/>
          </a:prstGeom>
          <a:solidFill>
            <a:srgbClr val="009900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Seguimiento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7" name="46 Estrella de 5 puntas"/>
          <p:cNvSpPr/>
          <p:nvPr/>
        </p:nvSpPr>
        <p:spPr>
          <a:xfrm>
            <a:off x="3429772" y="1616706"/>
            <a:ext cx="160352" cy="17522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Estrella de 5 puntas"/>
          <p:cNvSpPr/>
          <p:nvPr/>
        </p:nvSpPr>
        <p:spPr>
          <a:xfrm>
            <a:off x="6076519" y="5681094"/>
            <a:ext cx="160352" cy="17522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CuadroTexto"/>
          <p:cNvSpPr txBox="1"/>
          <p:nvPr/>
        </p:nvSpPr>
        <p:spPr>
          <a:xfrm>
            <a:off x="6379631" y="5768704"/>
            <a:ext cx="2688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Entrega de correcciones de Vulnerabilidades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3104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16133"/>
              </p:ext>
            </p:extLst>
          </p:nvPr>
        </p:nvGraphicFramePr>
        <p:xfrm>
          <a:off x="351032" y="836712"/>
          <a:ext cx="2204744" cy="18288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96632"/>
                <a:gridCol w="504056"/>
                <a:gridCol w="504056"/>
              </a:tblGrid>
              <a:tr h="146517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Criticidad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SAP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baseline="0" dirty="0" smtClean="0"/>
                        <a:t>BCH</a:t>
                      </a:r>
                      <a:endParaRPr lang="es-CL" sz="1400" dirty="0"/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Crítico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17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2</a:t>
                      </a:r>
                      <a:endParaRPr lang="es-CL" sz="1400" dirty="0"/>
                    </a:p>
                  </a:txBody>
                  <a:tcPr/>
                </a:tc>
              </a:tr>
              <a:tr h="182488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Importante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5</a:t>
                      </a:r>
                      <a:endParaRPr lang="es-C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2</a:t>
                      </a:r>
                      <a:endParaRPr lang="es-CL" sz="1400" dirty="0"/>
                    </a:p>
                  </a:txBody>
                  <a:tcPr/>
                </a:tc>
              </a:tr>
              <a:tr h="165720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Medio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7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3</a:t>
                      </a:r>
                      <a:endParaRPr lang="es-CL" sz="1400" dirty="0"/>
                    </a:p>
                  </a:txBody>
                  <a:tcPr/>
                </a:tc>
              </a:tr>
              <a:tr h="148952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Bajo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1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0</a:t>
                      </a:r>
                      <a:endParaRPr lang="es-CL" sz="1400" dirty="0"/>
                    </a:p>
                  </a:txBody>
                  <a:tcPr/>
                </a:tc>
              </a:tr>
              <a:tr h="204192">
                <a:tc>
                  <a:txBody>
                    <a:bodyPr/>
                    <a:lstStyle/>
                    <a:p>
                      <a:r>
                        <a:rPr lang="es-CL" sz="1400" dirty="0" smtClean="0"/>
                        <a:t>Total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30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400" dirty="0" smtClean="0"/>
                        <a:t>7</a:t>
                      </a:r>
                      <a:endParaRPr lang="es-CL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611560" y="548680"/>
            <a:ext cx="16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/>
              <a:t>Ingresados Abiertos</a:t>
            </a:r>
            <a:endParaRPr lang="es-CL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800731" y="541864"/>
            <a:ext cx="219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/>
              <a:t>Abiertos por Funcionalidad</a:t>
            </a:r>
            <a:endParaRPr lang="es-CL" sz="14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44820" y="3170815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/>
              <a:t>Evolución abiertos por criticidad</a:t>
            </a:r>
            <a:endParaRPr lang="es-CL" sz="1400" b="1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62462"/>
              </p:ext>
            </p:extLst>
          </p:nvPr>
        </p:nvGraphicFramePr>
        <p:xfrm>
          <a:off x="374580" y="3416848"/>
          <a:ext cx="4608512" cy="164592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1271464"/>
                <a:gridCol w="760536"/>
                <a:gridCol w="823640"/>
                <a:gridCol w="864096"/>
                <a:gridCol w="888776"/>
              </a:tblGrid>
              <a:tr h="224604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Criticidad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24-01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27-01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/>
                        <a:t>03-02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Tendencia</a:t>
                      </a:r>
                      <a:endParaRPr lang="es-CL" sz="1200" dirty="0"/>
                    </a:p>
                  </a:txBody>
                  <a:tcPr/>
                </a:tc>
              </a:tr>
              <a:tr h="224604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Crítico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22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21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19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</a:tr>
              <a:tr h="224604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Importante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11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9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7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</a:tr>
              <a:tr h="224604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Medio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41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39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10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</a:tr>
              <a:tr h="224604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Bajo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3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2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1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</a:tr>
              <a:tr h="224604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Total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smtClean="0"/>
                        <a:t>77</a:t>
                      </a:r>
                      <a:endParaRPr lang="es-C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smtClean="0"/>
                        <a:t>71</a:t>
                      </a:r>
                      <a:endParaRPr lang="es-C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b="1" dirty="0" smtClean="0"/>
                        <a:t>37</a:t>
                      </a:r>
                      <a:endParaRPr lang="es-C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94079"/>
              </p:ext>
            </p:extLst>
          </p:nvPr>
        </p:nvGraphicFramePr>
        <p:xfrm>
          <a:off x="539552" y="5574953"/>
          <a:ext cx="4320480" cy="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27"/>
                <a:gridCol w="930565"/>
                <a:gridCol w="930565"/>
                <a:gridCol w="864096"/>
                <a:gridCol w="797627"/>
              </a:tblGrid>
              <a:tr h="288032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SAP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Reabiertos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Entregado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baseline="0" dirty="0" smtClean="0"/>
                        <a:t>BCH DEV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baseline="0" dirty="0" smtClean="0"/>
                        <a:t>BCH QA</a:t>
                      </a:r>
                      <a:endParaRPr lang="es-CL" sz="1200" dirty="0"/>
                    </a:p>
                  </a:txBody>
                  <a:tcPr/>
                </a:tc>
              </a:tr>
              <a:tr h="268287"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6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14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200" dirty="0" smtClean="0"/>
                        <a:t>7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/>
                        <a:t>7</a:t>
                      </a:r>
                      <a:endParaRPr lang="es-CL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34 CuadroTexto"/>
          <p:cNvSpPr txBox="1"/>
          <p:nvPr/>
        </p:nvSpPr>
        <p:spPr>
          <a:xfrm>
            <a:off x="382440" y="5267176"/>
            <a:ext cx="2862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/>
              <a:t>Estado de tickets abiertos BCH - SAP</a:t>
            </a:r>
            <a:endParaRPr lang="es-CL" sz="1400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560"/>
              </p:ext>
            </p:extLst>
          </p:nvPr>
        </p:nvGraphicFramePr>
        <p:xfrm>
          <a:off x="5880110" y="3814316"/>
          <a:ext cx="2796348" cy="100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774"/>
                <a:gridCol w="536470"/>
                <a:gridCol w="479368"/>
                <a:gridCol w="479368"/>
                <a:gridCol w="479368"/>
              </a:tblGrid>
              <a:tr h="134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Tickets*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</a:rPr>
                        <a:t>22-01</a:t>
                      </a:r>
                      <a:endParaRPr lang="es-CL" sz="1000" dirty="0" smtClean="0">
                        <a:effectLst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</a:rPr>
                        <a:t>27-01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</a:rPr>
                        <a:t>03-02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1100" dirty="0" err="1" smtClean="0">
                          <a:effectLst/>
                          <a:latin typeface="Calibri"/>
                          <a:ea typeface="Calibri"/>
                        </a:rPr>
                        <a:t>Tend</a:t>
                      </a: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.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</a:rPr>
                        <a:t>Crítico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</a:rPr>
                        <a:t>11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5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8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+3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  <a:latin typeface="+mn-lt"/>
                          <a:ea typeface="+mn-ea"/>
                        </a:rPr>
                        <a:t>Importante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8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4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6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+2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  <a:latin typeface="+mn-lt"/>
                          <a:ea typeface="+mn-ea"/>
                        </a:rPr>
                        <a:t>Medio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</a:rPr>
                        <a:t>20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11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5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-6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000" dirty="0" smtClean="0">
                          <a:effectLst/>
                          <a:latin typeface="+mn-lt"/>
                          <a:ea typeface="+mn-ea"/>
                        </a:rPr>
                        <a:t>Bajo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1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0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1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/>
                          <a:ea typeface="Calibri"/>
                        </a:rPr>
                        <a:t>+1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000" dirty="0">
                          <a:effectLst/>
                        </a:rPr>
                        <a:t> </a:t>
                      </a:r>
                      <a:r>
                        <a:rPr lang="es-CL" sz="1000" dirty="0" smtClean="0">
                          <a:effectLst/>
                        </a:rPr>
                        <a:t>Total</a:t>
                      </a:r>
                      <a:endParaRPr lang="es-C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000" b="1" dirty="0" smtClean="0">
                          <a:effectLst/>
                          <a:latin typeface="+mn-lt"/>
                          <a:ea typeface="+mn-ea"/>
                        </a:rPr>
                        <a:t>40</a:t>
                      </a:r>
                      <a:endParaRPr lang="es-CL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b="1" dirty="0" smtClean="0">
                          <a:effectLst/>
                          <a:latin typeface="Calibri"/>
                          <a:ea typeface="Calibri"/>
                        </a:rPr>
                        <a:t>20</a:t>
                      </a:r>
                      <a:endParaRPr lang="es-CL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b="1" dirty="0" smtClean="0">
                          <a:effectLst/>
                          <a:latin typeface="Calibri"/>
                          <a:ea typeface="Calibri"/>
                        </a:rPr>
                        <a:t>20</a:t>
                      </a:r>
                      <a:endParaRPr lang="es-CL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100" b="1" dirty="0" smtClean="0">
                          <a:effectLst/>
                          <a:latin typeface="Calibri"/>
                          <a:ea typeface="Calibri"/>
                        </a:rPr>
                        <a:t>0</a:t>
                      </a:r>
                      <a:endParaRPr lang="es-CL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25 CuadroTexto"/>
          <p:cNvSpPr txBox="1"/>
          <p:nvPr/>
        </p:nvSpPr>
        <p:spPr>
          <a:xfrm>
            <a:off x="5796136" y="3449027"/>
            <a:ext cx="2222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 smtClean="0"/>
              <a:t>Criticidad de acuerdo a SAP</a:t>
            </a:r>
            <a:endParaRPr lang="es-CL" sz="1400" b="1" dirty="0"/>
          </a:p>
        </p:txBody>
      </p:sp>
      <p:sp>
        <p:nvSpPr>
          <p:cNvPr id="7" name="6 Rectángulo"/>
          <p:cNvSpPr/>
          <p:nvPr/>
        </p:nvSpPr>
        <p:spPr>
          <a:xfrm>
            <a:off x="5904318" y="4812458"/>
            <a:ext cx="2844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i="1" dirty="0" err="1"/>
              <a:t>Obs</a:t>
            </a:r>
            <a:r>
              <a:rPr lang="es-ES" sz="700" i="1" dirty="0"/>
              <a:t>.: (*) Incluyen tickets que </a:t>
            </a:r>
            <a:r>
              <a:rPr lang="es-ES" sz="700" i="1" dirty="0" smtClean="0"/>
              <a:t>SAP indica son cambios, los cuales están en discusión. SAP indica que no impactan aun el </a:t>
            </a:r>
            <a:r>
              <a:rPr lang="es-ES" sz="700" i="1" dirty="0"/>
              <a:t>progreso de las correcciones. </a:t>
            </a:r>
            <a:r>
              <a:rPr lang="es-ES" sz="700" i="1" dirty="0" smtClean="0"/>
              <a:t>El cálculo considera </a:t>
            </a:r>
            <a:r>
              <a:rPr lang="es-ES" sz="700" i="1" dirty="0"/>
              <a:t>s</a:t>
            </a:r>
            <a:r>
              <a:rPr lang="es-ES" sz="700" i="1" dirty="0" smtClean="0"/>
              <a:t>ólo abiertos/reabiertos.</a:t>
            </a:r>
            <a:endParaRPr lang="es-ES" sz="700" i="1" dirty="0"/>
          </a:p>
          <a:p>
            <a:endParaRPr lang="es-CL" sz="700" dirty="0"/>
          </a:p>
        </p:txBody>
      </p:sp>
      <p:sp>
        <p:nvSpPr>
          <p:cNvPr id="24" name="23 Flecha abajo"/>
          <p:cNvSpPr/>
          <p:nvPr/>
        </p:nvSpPr>
        <p:spPr>
          <a:xfrm>
            <a:off x="4426843" y="4814937"/>
            <a:ext cx="207640" cy="207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Flecha abajo"/>
          <p:cNvSpPr/>
          <p:nvPr/>
        </p:nvSpPr>
        <p:spPr>
          <a:xfrm>
            <a:off x="4418459" y="4278114"/>
            <a:ext cx="207640" cy="207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Flecha abajo"/>
          <p:cNvSpPr/>
          <p:nvPr/>
        </p:nvSpPr>
        <p:spPr>
          <a:xfrm>
            <a:off x="4424561" y="4537174"/>
            <a:ext cx="207640" cy="207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Flecha abajo"/>
          <p:cNvSpPr/>
          <p:nvPr/>
        </p:nvSpPr>
        <p:spPr>
          <a:xfrm>
            <a:off x="4415036" y="3730625"/>
            <a:ext cx="207640" cy="207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19 Flecha abajo"/>
          <p:cNvSpPr/>
          <p:nvPr/>
        </p:nvSpPr>
        <p:spPr>
          <a:xfrm>
            <a:off x="4418459" y="3999607"/>
            <a:ext cx="207640" cy="2076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599" y="794184"/>
            <a:ext cx="5399087" cy="237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1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0" y="5165725"/>
            <a:ext cx="9144000" cy="461963"/>
          </a:xfrm>
        </p:spPr>
        <p:txBody>
          <a:bodyPr rtlCol="0">
            <a:spAutoFit/>
          </a:bodyPr>
          <a:lstStyle/>
          <a:p>
            <a:pPr algn="ctr" eaLnBrk="1" hangingPunct="1">
              <a:spcBef>
                <a:spcPct val="0"/>
              </a:spcBef>
              <a:buClr>
                <a:schemeClr val="accent3">
                  <a:lumMod val="50000"/>
                  <a:lumOff val="50000"/>
                </a:schemeClr>
              </a:buClr>
              <a:buFont typeface="Wingdings" charset="2"/>
              <a:buNone/>
              <a:defRPr/>
            </a:pP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Marco Ríos, </a:t>
            </a: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04 de Febrero de </a:t>
            </a: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2014</a:t>
            </a:r>
            <a:endParaRPr lang="es-ES" dirty="0">
              <a:solidFill>
                <a:srgbClr val="558ED5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168525"/>
            <a:ext cx="91440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 Nueva Banca Móvil</a:t>
            </a:r>
            <a:endParaRPr lang="es-E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57450" y="3967163"/>
            <a:ext cx="418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dirty="0">
                <a:solidFill>
                  <a:srgbClr val="558ED5"/>
                </a:solidFill>
                <a:latin typeface="+mj-lt"/>
              </a:rPr>
              <a:t>Gerencia </a:t>
            </a:r>
            <a:r>
              <a:rPr lang="es-ES" dirty="0" smtClean="0">
                <a:solidFill>
                  <a:srgbClr val="558ED5"/>
                </a:solidFill>
                <a:latin typeface="+mj-lt"/>
              </a:rPr>
              <a:t>Canales y Comercio Electrónico</a:t>
            </a:r>
            <a:endParaRPr lang="es-ES" dirty="0">
              <a:solidFill>
                <a:srgbClr val="558E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8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0" y="5165725"/>
            <a:ext cx="9144000" cy="461963"/>
          </a:xfrm>
        </p:spPr>
        <p:txBody>
          <a:bodyPr rtlCol="0">
            <a:spAutoFit/>
          </a:bodyPr>
          <a:lstStyle/>
          <a:p>
            <a:pPr algn="ctr" eaLnBrk="1" hangingPunct="1">
              <a:spcBef>
                <a:spcPct val="0"/>
              </a:spcBef>
              <a:buClr>
                <a:schemeClr val="accent3">
                  <a:lumMod val="50000"/>
                  <a:lumOff val="50000"/>
                </a:schemeClr>
              </a:buClr>
              <a:buFont typeface="Wingdings" charset="2"/>
              <a:buNone/>
              <a:defRPr/>
            </a:pPr>
            <a:r>
              <a:rPr lang="es-ES" dirty="0" smtClean="0">
                <a:solidFill>
                  <a:srgbClr val="558ED5"/>
                </a:solidFill>
                <a:latin typeface="+mj-lt"/>
                <a:ea typeface="+mn-ea"/>
                <a:cs typeface="+mn-cs"/>
              </a:rPr>
              <a:t>Marco Ríos, </a:t>
            </a:r>
            <a:r>
              <a:rPr lang="es-ES" dirty="0">
                <a:solidFill>
                  <a:srgbClr val="558ED5"/>
                </a:solidFill>
              </a:rPr>
              <a:t>04 de Febrero </a:t>
            </a:r>
            <a:r>
              <a:rPr lang="es-ES" dirty="0" smtClean="0">
                <a:solidFill>
                  <a:srgbClr val="558ED5"/>
                </a:solidFill>
              </a:rPr>
              <a:t>de </a:t>
            </a:r>
            <a:r>
              <a:rPr lang="es-ES" dirty="0">
                <a:solidFill>
                  <a:srgbClr val="558ED5"/>
                </a:solidFill>
              </a:rPr>
              <a:t>2014</a:t>
            </a:r>
            <a:endParaRPr lang="es-ES" dirty="0">
              <a:solidFill>
                <a:srgbClr val="558ED5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2168525"/>
            <a:ext cx="91440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Banca Móvil </a:t>
            </a:r>
            <a:b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Metodología </a:t>
            </a:r>
            <a:r>
              <a:rPr lang="es-E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Á</a:t>
            </a: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gil</a:t>
            </a:r>
            <a:endParaRPr lang="es-E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57450" y="3967163"/>
            <a:ext cx="418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dirty="0">
                <a:solidFill>
                  <a:srgbClr val="558ED5"/>
                </a:solidFill>
                <a:latin typeface="+mj-lt"/>
              </a:rPr>
              <a:t>Gerencia </a:t>
            </a:r>
            <a:r>
              <a:rPr lang="es-ES" dirty="0" smtClean="0">
                <a:solidFill>
                  <a:srgbClr val="558ED5"/>
                </a:solidFill>
                <a:latin typeface="+mj-lt"/>
              </a:rPr>
              <a:t>Canales y Comercio Electrónico</a:t>
            </a:r>
            <a:endParaRPr lang="es-ES" dirty="0">
              <a:solidFill>
                <a:srgbClr val="558E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7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8 CuadroTexto"/>
          <p:cNvSpPr txBox="1">
            <a:spLocks noChangeArrowheads="1"/>
          </p:cNvSpPr>
          <p:nvPr/>
        </p:nvSpPr>
        <p:spPr bwMode="auto">
          <a:xfrm>
            <a:off x="144463" y="74613"/>
            <a:ext cx="730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2400" b="1" dirty="0" smtClean="0">
                <a:solidFill>
                  <a:schemeClr val="bg1"/>
                </a:solidFill>
              </a:rPr>
              <a:t>Proyectos </a:t>
            </a:r>
            <a:r>
              <a:rPr lang="es-CL" sz="2400" b="1" dirty="0">
                <a:solidFill>
                  <a:schemeClr val="bg1"/>
                </a:solidFill>
              </a:rPr>
              <a:t>Á</a:t>
            </a:r>
            <a:r>
              <a:rPr lang="es-CL" sz="2400" b="1" dirty="0" smtClean="0">
                <a:solidFill>
                  <a:schemeClr val="bg1"/>
                </a:solidFill>
              </a:rPr>
              <a:t>giles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" y="536278"/>
            <a:ext cx="8167159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1606731" y="3012778"/>
            <a:ext cx="2414452" cy="227767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01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8 CuadroTexto"/>
          <p:cNvSpPr txBox="1">
            <a:spLocks noChangeArrowheads="1"/>
          </p:cNvSpPr>
          <p:nvPr/>
        </p:nvSpPr>
        <p:spPr bwMode="auto">
          <a:xfrm>
            <a:off x="144463" y="404813"/>
            <a:ext cx="730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2400" b="1" dirty="0" smtClean="0"/>
              <a:t>Iniciativas Propuestas 2014</a:t>
            </a:r>
            <a:endParaRPr lang="es-CL" sz="2400" b="1" dirty="0"/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1725314104"/>
              </p:ext>
            </p:extLst>
          </p:nvPr>
        </p:nvGraphicFramePr>
        <p:xfrm>
          <a:off x="242964" y="866478"/>
          <a:ext cx="8583536" cy="526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242964" y="6045200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i="1" dirty="0" smtClean="0"/>
              <a:t>Proyectos en curso</a:t>
            </a:r>
          </a:p>
          <a:p>
            <a:r>
              <a:rPr lang="es-CL" sz="1100" b="1" dirty="0" smtClean="0"/>
              <a:t>Proyectos prioritarios</a:t>
            </a:r>
            <a:endParaRPr lang="es-CL" sz="1100" b="1" dirty="0"/>
          </a:p>
        </p:txBody>
      </p:sp>
    </p:spTree>
    <p:extLst>
      <p:ext uri="{BB962C8B-B14F-4D97-AF65-F5344CB8AC3E}">
        <p14:creationId xmlns:p14="http://schemas.microsoft.com/office/powerpoint/2010/main" val="14800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JPGQUALITY" val="95"/>
  <p:tag name="BASENAME" val="Slide"/>
  <p:tag name="SAVETOFOLDER" val="P:\_JOBS ZUM BEARBEITEN\NEUE PRODUKTE\Charts 2007\D2451_Basic_TQM-Toolbox\Bilder\"/>
  <p:tag name="IMAGEWIDTH" val="1440"/>
  <p:tag name="IMAGEHEIGHT" val="1080"/>
  <p:tag name="EXPORTRANGE" val="SlideRange"/>
  <p:tag name="EXPORTSLIDERANGE" val="15,53"/>
  <p:tag name="SIZEBY" val="DPI"/>
  <p:tag name="OUTPUTDPI" val="144"/>
  <p:tag name="EXPORTAS" val="PNG"/>
  <p:tag name="NUMBERFORMAT" val="00"/>
</p:tagLst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12167</TotalTime>
  <Words>640</Words>
  <Application>Microsoft Office PowerPoint</Application>
  <PresentationFormat>Presentación en pantalla (4:3)</PresentationFormat>
  <Paragraphs>246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Diseño personalizado</vt:lpstr>
      <vt:lpstr>DIVOT</vt:lpstr>
      <vt:lpstr>Tema de Office</vt:lpstr>
      <vt:lpstr>Proyecto Nueva Banca Móvil</vt:lpstr>
      <vt:lpstr>Índice</vt:lpstr>
      <vt:lpstr>Presentación de PowerPoint</vt:lpstr>
      <vt:lpstr>Presentación de PowerPoint</vt:lpstr>
      <vt:lpstr>Presentación de PowerPoint</vt:lpstr>
      <vt:lpstr>Proyecto Nueva Banca Móvil</vt:lpstr>
      <vt:lpstr>Proyectos Banca Móvil  Metodología Ágil</vt:lpstr>
      <vt:lpstr>Presentación de PowerPoint</vt:lpstr>
      <vt:lpstr>Presentación de PowerPoint</vt:lpstr>
      <vt:lpstr>Proyectos Banca Móvil  Metodología Ágil</vt:lpstr>
    </vt:vector>
  </TitlesOfParts>
  <Company>Inscale GmbH</Company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D2441 Premium TQM-Toolbox</dc:title>
  <dc:creator>PresentationLoad</dc:creator>
  <dc:description>Professional PowerPoint templates for download</dc:description>
  <cp:lastModifiedBy>Claudia Katherine Pizarro Tobar</cp:lastModifiedBy>
  <cp:revision>1660</cp:revision>
  <cp:lastPrinted>2012-09-11T19:47:23Z</cp:lastPrinted>
  <dcterms:created xsi:type="dcterms:W3CDTF">2010-05-21T10:35:54Z</dcterms:created>
  <dcterms:modified xsi:type="dcterms:W3CDTF">2014-02-04T18:11:02Z</dcterms:modified>
</cp:coreProperties>
</file>