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711" r:id="rId2"/>
    <p:sldMasterId id="2147483724" r:id="rId3"/>
  </p:sldMasterIdLst>
  <p:notesMasterIdLst>
    <p:notesMasterId r:id="rId15"/>
  </p:notesMasterIdLst>
  <p:handoutMasterIdLst>
    <p:handoutMasterId r:id="rId16"/>
  </p:handoutMasterIdLst>
  <p:sldIdLst>
    <p:sldId id="726" r:id="rId4"/>
    <p:sldId id="725" r:id="rId5"/>
    <p:sldId id="733" r:id="rId6"/>
    <p:sldId id="755" r:id="rId7"/>
    <p:sldId id="753" r:id="rId8"/>
    <p:sldId id="759" r:id="rId9"/>
    <p:sldId id="760" r:id="rId10"/>
    <p:sldId id="756" r:id="rId11"/>
    <p:sldId id="757" r:id="rId12"/>
    <p:sldId id="761" r:id="rId13"/>
    <p:sldId id="732" r:id="rId14"/>
  </p:sldIdLst>
  <p:sldSz cx="9144000" cy="6858000" type="screen4x3"/>
  <p:notesSz cx="7315200" cy="9601200"/>
  <p:custDataLst>
    <p:tags r:id="rId17"/>
  </p:custDataLst>
  <p:defaultTextStyle>
    <a:defPPr>
      <a:defRPr lang="de-DE"/>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0F45"/>
    <a:srgbClr val="000000"/>
    <a:srgbClr val="F57FE4"/>
    <a:srgbClr val="ED13CE"/>
    <a:srgbClr val="336DB2"/>
    <a:srgbClr val="EAEAEA"/>
    <a:srgbClr val="DDDDDD"/>
    <a:srgbClr val="C0C0C0"/>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1234" autoAdjust="0"/>
  </p:normalViewPr>
  <p:slideViewPr>
    <p:cSldViewPr snapToGrid="0" snapToObjects="1">
      <p:cViewPr varScale="1">
        <p:scale>
          <a:sx n="69" d="100"/>
          <a:sy n="69" d="100"/>
        </p:scale>
        <p:origin x="-1380" y="-90"/>
      </p:cViewPr>
      <p:guideLst>
        <p:guide orient="horz" pos="4319"/>
        <p:guide/>
      </p:guideLst>
    </p:cSldViewPr>
  </p:slideViewPr>
  <p:outlineViewPr>
    <p:cViewPr>
      <p:scale>
        <a:sx n="33" d="100"/>
        <a:sy n="33" d="100"/>
      </p:scale>
      <p:origin x="294" y="67632"/>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1" d="100"/>
          <a:sy n="51" d="100"/>
        </p:scale>
        <p:origin x="-2838" y="-96"/>
      </p:cViewPr>
      <p:guideLst>
        <p:guide orient="horz" pos="3024"/>
        <p:guide pos="230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38A94-32A4-DA49-9CE9-20136855C790}" type="doc">
      <dgm:prSet loTypeId="urn:microsoft.com/office/officeart/2005/8/layout/chevron1" loCatId="" qsTypeId="urn:microsoft.com/office/officeart/2005/8/quickstyle/3d4" qsCatId="3D" csTypeId="urn:microsoft.com/office/officeart/2005/8/colors/colorful1#1" csCatId="colorful" phldr="1"/>
      <dgm:spPr/>
    </dgm:pt>
    <dgm:pt modelId="{25371B5B-E20E-40FD-80CC-E6BDC0906DB9}">
      <dgm:prSet phldrT="[Texto]" custT="1"/>
      <dgm:spPr>
        <a:xfrm>
          <a:off x="4241" y="0"/>
          <a:ext cx="2469058" cy="358286"/>
        </a:xfrm>
        <a:solidFill>
          <a:srgbClr val="2456C1">
            <a:hueOff val="0"/>
            <a:satOff val="0"/>
            <a:lumOff val="0"/>
            <a:alphaOff val="0"/>
          </a:srgbClr>
        </a:solidFill>
        <a:ln>
          <a:noFill/>
        </a:ln>
        <a:effectLst/>
        <a:scene3d>
          <a:camera prst="orthographicFront"/>
          <a:lightRig rig="chilly" dir="t"/>
        </a:scene3d>
        <a:sp3d prstMaterial="translucentPowder">
          <a:bevelT w="127000" h="25400" prst="softRound"/>
        </a:sp3d>
      </dgm:spPr>
      <dgm:t>
        <a:bodyPr/>
        <a:lstStyle/>
        <a:p>
          <a:r>
            <a:rPr lang="es-ES" sz="1400" b="1" dirty="0" smtClean="0">
              <a:solidFill>
                <a:sysClr val="window" lastClr="FFFFFF"/>
              </a:solidFill>
              <a:latin typeface="Calibri"/>
              <a:ea typeface="+mn-ea"/>
              <a:cs typeface="+mn-cs"/>
            </a:rPr>
            <a:t>Marzo</a:t>
          </a:r>
          <a:endParaRPr lang="es-ES" sz="1100" b="1" dirty="0">
            <a:solidFill>
              <a:sysClr val="window" lastClr="FFFFFF"/>
            </a:solidFill>
            <a:latin typeface="Calibri"/>
            <a:ea typeface="+mn-ea"/>
            <a:cs typeface="+mn-cs"/>
          </a:endParaRPr>
        </a:p>
      </dgm:t>
    </dgm:pt>
    <dgm:pt modelId="{9B947936-4156-4E9A-8056-E328644BED76}" type="parTrans" cxnId="{2A0A1F16-862D-4AC2-A04D-2DD15C68E7F2}">
      <dgm:prSet/>
      <dgm:spPr/>
      <dgm:t>
        <a:bodyPr/>
        <a:lstStyle/>
        <a:p>
          <a:endParaRPr lang="es-CL"/>
        </a:p>
      </dgm:t>
    </dgm:pt>
    <dgm:pt modelId="{731F490F-2F3A-48FE-A06B-3F634AB9E5C6}" type="sibTrans" cxnId="{2A0A1F16-862D-4AC2-A04D-2DD15C68E7F2}">
      <dgm:prSet/>
      <dgm:spPr/>
      <dgm:t>
        <a:bodyPr/>
        <a:lstStyle/>
        <a:p>
          <a:endParaRPr lang="es-CL"/>
        </a:p>
      </dgm:t>
    </dgm:pt>
    <dgm:pt modelId="{E4679A60-B52B-4292-960E-1AA190C1AE45}">
      <dgm:prSet phldrT="[Texto]" custT="1"/>
      <dgm:spPr>
        <a:xfrm>
          <a:off x="4241" y="0"/>
          <a:ext cx="2469058" cy="358286"/>
        </a:xfrm>
        <a:solidFill>
          <a:srgbClr val="2456C1">
            <a:hueOff val="0"/>
            <a:satOff val="0"/>
            <a:lumOff val="0"/>
            <a:alphaOff val="0"/>
          </a:srgbClr>
        </a:solidFill>
        <a:ln>
          <a:noFill/>
        </a:ln>
        <a:effectLst/>
        <a:scene3d>
          <a:camera prst="orthographicFront"/>
          <a:lightRig rig="chilly" dir="t"/>
        </a:scene3d>
        <a:sp3d prstMaterial="translucentPowder">
          <a:bevelT w="127000" h="25400" prst="softRound"/>
        </a:sp3d>
      </dgm:spPr>
      <dgm:t>
        <a:bodyPr/>
        <a:lstStyle/>
        <a:p>
          <a:r>
            <a:rPr lang="es-ES" sz="1400" b="1" dirty="0" smtClean="0">
              <a:solidFill>
                <a:sysClr val="window" lastClr="FFFFFF"/>
              </a:solidFill>
              <a:latin typeface="Calibri"/>
              <a:ea typeface="+mn-ea"/>
              <a:cs typeface="+mn-cs"/>
            </a:rPr>
            <a:t>Abril</a:t>
          </a:r>
          <a:endParaRPr lang="es-ES" sz="1400" b="1" dirty="0">
            <a:solidFill>
              <a:sysClr val="window" lastClr="FFFFFF"/>
            </a:solidFill>
            <a:latin typeface="Calibri"/>
            <a:ea typeface="+mn-ea"/>
            <a:cs typeface="+mn-cs"/>
          </a:endParaRPr>
        </a:p>
      </dgm:t>
    </dgm:pt>
    <dgm:pt modelId="{50259244-4638-4B23-BA90-E6D684C0044D}" type="parTrans" cxnId="{34CDB169-81E4-4E61-AA76-22DA53E5D11B}">
      <dgm:prSet/>
      <dgm:spPr/>
      <dgm:t>
        <a:bodyPr/>
        <a:lstStyle/>
        <a:p>
          <a:endParaRPr lang="es-CL"/>
        </a:p>
      </dgm:t>
    </dgm:pt>
    <dgm:pt modelId="{8F0126B9-5F51-4407-935E-B74DFBB08579}" type="sibTrans" cxnId="{34CDB169-81E4-4E61-AA76-22DA53E5D11B}">
      <dgm:prSet/>
      <dgm:spPr/>
      <dgm:t>
        <a:bodyPr/>
        <a:lstStyle/>
        <a:p>
          <a:endParaRPr lang="es-CL"/>
        </a:p>
      </dgm:t>
    </dgm:pt>
    <dgm:pt modelId="{84AB4032-8FA9-D840-A336-CF160FC5AB4F}" type="pres">
      <dgm:prSet presAssocID="{BE638A94-32A4-DA49-9CE9-20136855C790}" presName="Name0" presStyleCnt="0">
        <dgm:presLayoutVars>
          <dgm:dir/>
          <dgm:animLvl val="lvl"/>
          <dgm:resizeHandles val="exact"/>
        </dgm:presLayoutVars>
      </dgm:prSet>
      <dgm:spPr/>
    </dgm:pt>
    <dgm:pt modelId="{99349423-B30D-46A4-AD6A-125AC9AD02F0}" type="pres">
      <dgm:prSet presAssocID="{25371B5B-E20E-40FD-80CC-E6BDC0906DB9}" presName="parTxOnly" presStyleLbl="node1" presStyleIdx="0" presStyleCnt="2" custScaleX="209251" custLinFactNeighborX="-1242">
        <dgm:presLayoutVars>
          <dgm:chMax val="0"/>
          <dgm:chPref val="0"/>
          <dgm:bulletEnabled val="1"/>
        </dgm:presLayoutVars>
      </dgm:prSet>
      <dgm:spPr/>
      <dgm:t>
        <a:bodyPr/>
        <a:lstStyle/>
        <a:p>
          <a:endParaRPr lang="es-CL"/>
        </a:p>
      </dgm:t>
    </dgm:pt>
    <dgm:pt modelId="{514E5556-1BFE-48EA-97DC-C97DFCA9DD05}" type="pres">
      <dgm:prSet presAssocID="{731F490F-2F3A-48FE-A06B-3F634AB9E5C6}" presName="parTxOnlySpace" presStyleCnt="0"/>
      <dgm:spPr/>
    </dgm:pt>
    <dgm:pt modelId="{E576C87D-22A3-49BB-A5E1-3DF66120FD0F}" type="pres">
      <dgm:prSet presAssocID="{E4679A60-B52B-4292-960E-1AA190C1AE45}" presName="parTxOnly" presStyleLbl="node1" presStyleIdx="1" presStyleCnt="2" custScaleX="184194">
        <dgm:presLayoutVars>
          <dgm:chMax val="0"/>
          <dgm:chPref val="0"/>
          <dgm:bulletEnabled val="1"/>
        </dgm:presLayoutVars>
      </dgm:prSet>
      <dgm:spPr/>
      <dgm:t>
        <a:bodyPr/>
        <a:lstStyle/>
        <a:p>
          <a:endParaRPr lang="es-CL"/>
        </a:p>
      </dgm:t>
    </dgm:pt>
  </dgm:ptLst>
  <dgm:cxnLst>
    <dgm:cxn modelId="{5EC9D6C3-7146-46EF-B380-22522DF2ACC5}" type="presOf" srcId="{25371B5B-E20E-40FD-80CC-E6BDC0906DB9}" destId="{99349423-B30D-46A4-AD6A-125AC9AD02F0}" srcOrd="0" destOrd="0" presId="urn:microsoft.com/office/officeart/2005/8/layout/chevron1"/>
    <dgm:cxn modelId="{28529C6E-3E40-4841-9F1E-31D6F4F6E5B0}" type="presOf" srcId="{E4679A60-B52B-4292-960E-1AA190C1AE45}" destId="{E576C87D-22A3-49BB-A5E1-3DF66120FD0F}" srcOrd="0" destOrd="0" presId="urn:microsoft.com/office/officeart/2005/8/layout/chevron1"/>
    <dgm:cxn modelId="{34CDB169-81E4-4E61-AA76-22DA53E5D11B}" srcId="{BE638A94-32A4-DA49-9CE9-20136855C790}" destId="{E4679A60-B52B-4292-960E-1AA190C1AE45}" srcOrd="1" destOrd="0" parTransId="{50259244-4638-4B23-BA90-E6D684C0044D}" sibTransId="{8F0126B9-5F51-4407-935E-B74DFBB08579}"/>
    <dgm:cxn modelId="{1F09AE28-D1F0-452A-8974-61DD990E3FD2}" type="presOf" srcId="{BE638A94-32A4-DA49-9CE9-20136855C790}" destId="{84AB4032-8FA9-D840-A336-CF160FC5AB4F}" srcOrd="0" destOrd="0" presId="urn:microsoft.com/office/officeart/2005/8/layout/chevron1"/>
    <dgm:cxn modelId="{2A0A1F16-862D-4AC2-A04D-2DD15C68E7F2}" srcId="{BE638A94-32A4-DA49-9CE9-20136855C790}" destId="{25371B5B-E20E-40FD-80CC-E6BDC0906DB9}" srcOrd="0" destOrd="0" parTransId="{9B947936-4156-4E9A-8056-E328644BED76}" sibTransId="{731F490F-2F3A-48FE-A06B-3F634AB9E5C6}"/>
    <dgm:cxn modelId="{2337B5E4-BB77-4D7B-8B10-C90DC35FFEB0}" type="presParOf" srcId="{84AB4032-8FA9-D840-A336-CF160FC5AB4F}" destId="{99349423-B30D-46A4-AD6A-125AC9AD02F0}" srcOrd="0" destOrd="0" presId="urn:microsoft.com/office/officeart/2005/8/layout/chevron1"/>
    <dgm:cxn modelId="{FDB194BF-D94A-4E9D-8BE1-83384FCF826B}" type="presParOf" srcId="{84AB4032-8FA9-D840-A336-CF160FC5AB4F}" destId="{514E5556-1BFE-48EA-97DC-C97DFCA9DD05}" srcOrd="1" destOrd="0" presId="urn:microsoft.com/office/officeart/2005/8/layout/chevron1"/>
    <dgm:cxn modelId="{B87CD39D-74A8-43E7-9077-F57774DB2360}" type="presParOf" srcId="{84AB4032-8FA9-D840-A336-CF160FC5AB4F}" destId="{E576C87D-22A3-49BB-A5E1-3DF66120FD0F}" srcOrd="2"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638A94-32A4-DA49-9CE9-20136855C790}" type="doc">
      <dgm:prSet loTypeId="urn:microsoft.com/office/officeart/2005/8/layout/chevron1" loCatId="" qsTypeId="urn:microsoft.com/office/officeart/2005/8/quickstyle/3d4" qsCatId="3D" csTypeId="urn:microsoft.com/office/officeart/2005/8/colors/accent1_2" csCatId="accent1" phldr="1"/>
      <dgm:spPr/>
    </dgm:pt>
    <dgm:pt modelId="{50CE1DBC-71C4-4CA9-A704-279B71A9C460}">
      <dgm:prSet phldrT="[Texto]" custT="1"/>
      <dgm:spPr>
        <a:xfrm>
          <a:off x="2274168" y="53234"/>
          <a:ext cx="629542" cy="251817"/>
        </a:xfrm>
        <a:solidFill>
          <a:srgbClr val="4F81BD"/>
        </a:solidFill>
        <a:ln>
          <a:noFill/>
        </a:ln>
        <a:effectLst/>
        <a:scene3d>
          <a:camera prst="orthographicFront"/>
          <a:lightRig rig="chilly" dir="t"/>
        </a:scene3d>
        <a:sp3d prstMaterial="translucentPowder">
          <a:bevelT w="127000" h="25400" prst="softRound"/>
        </a:sp3d>
      </dgm:spPr>
      <dgm:t>
        <a:bodyPr/>
        <a:lstStyle/>
        <a:p>
          <a:r>
            <a:rPr lang="es-ES" sz="1100" dirty="0" smtClean="0">
              <a:solidFill>
                <a:sysClr val="window" lastClr="FFFFFF"/>
              </a:solidFill>
              <a:latin typeface="Calibri"/>
              <a:ea typeface="+mn-ea"/>
              <a:cs typeface="+mn-cs"/>
            </a:rPr>
            <a:t>S1</a:t>
          </a:r>
          <a:endParaRPr lang="es-ES" sz="1100" dirty="0">
            <a:solidFill>
              <a:sysClr val="window" lastClr="FFFFFF"/>
            </a:solidFill>
            <a:latin typeface="Calibri"/>
            <a:ea typeface="+mn-ea"/>
            <a:cs typeface="+mn-cs"/>
          </a:endParaRPr>
        </a:p>
      </dgm:t>
    </dgm:pt>
    <dgm:pt modelId="{BB8692EE-F41B-4994-9C79-F0E7C40A4E48}" type="parTrans" cxnId="{8EC64FB7-E10A-4FF0-83F7-56C2E7750631}">
      <dgm:prSet/>
      <dgm:spPr/>
      <dgm:t>
        <a:bodyPr/>
        <a:lstStyle/>
        <a:p>
          <a:endParaRPr lang="es-CL"/>
        </a:p>
      </dgm:t>
    </dgm:pt>
    <dgm:pt modelId="{D830E750-124A-40B1-A44F-1F544B48FE4A}" type="sibTrans" cxnId="{8EC64FB7-E10A-4FF0-83F7-56C2E7750631}">
      <dgm:prSet/>
      <dgm:spPr/>
      <dgm:t>
        <a:bodyPr/>
        <a:lstStyle/>
        <a:p>
          <a:endParaRPr lang="es-CL"/>
        </a:p>
      </dgm:t>
    </dgm:pt>
    <dgm:pt modelId="{05256A7F-65F5-41E1-8A8A-882F01194109}">
      <dgm:prSet phldrT="[Texto]" custT="1"/>
      <dgm:spPr>
        <a:xfrm>
          <a:off x="2840756" y="53234"/>
          <a:ext cx="629542" cy="251817"/>
        </a:xfrm>
        <a:solidFill>
          <a:srgbClr val="4F81BD"/>
        </a:solidFill>
        <a:ln>
          <a:noFill/>
        </a:ln>
        <a:effectLst/>
        <a:scene3d>
          <a:camera prst="orthographicFront"/>
          <a:lightRig rig="chilly" dir="t"/>
        </a:scene3d>
        <a:sp3d prstMaterial="translucentPowder">
          <a:bevelT w="127000" h="25400" prst="softRound"/>
        </a:sp3d>
      </dgm:spPr>
      <dgm:t>
        <a:bodyPr/>
        <a:lstStyle/>
        <a:p>
          <a:r>
            <a:rPr lang="es-ES" sz="1100" dirty="0" smtClean="0">
              <a:solidFill>
                <a:sysClr val="window" lastClr="FFFFFF"/>
              </a:solidFill>
              <a:latin typeface="Calibri"/>
              <a:ea typeface="+mn-ea"/>
              <a:cs typeface="+mn-cs"/>
            </a:rPr>
            <a:t>S2</a:t>
          </a:r>
          <a:endParaRPr lang="es-ES" sz="1100" dirty="0">
            <a:solidFill>
              <a:sysClr val="window" lastClr="FFFFFF"/>
            </a:solidFill>
            <a:latin typeface="Calibri"/>
            <a:ea typeface="+mn-ea"/>
            <a:cs typeface="+mn-cs"/>
          </a:endParaRPr>
        </a:p>
      </dgm:t>
    </dgm:pt>
    <dgm:pt modelId="{0525C3B3-7F29-4922-8A94-C11DED2F91DD}" type="parTrans" cxnId="{38D81601-245C-4EF6-A3D8-6DAF015FADBB}">
      <dgm:prSet/>
      <dgm:spPr/>
      <dgm:t>
        <a:bodyPr/>
        <a:lstStyle/>
        <a:p>
          <a:endParaRPr lang="es-CL"/>
        </a:p>
      </dgm:t>
    </dgm:pt>
    <dgm:pt modelId="{6BABDF87-4766-4F79-923A-DA44061C74F6}" type="sibTrans" cxnId="{38D81601-245C-4EF6-A3D8-6DAF015FADBB}">
      <dgm:prSet/>
      <dgm:spPr/>
      <dgm:t>
        <a:bodyPr/>
        <a:lstStyle/>
        <a:p>
          <a:endParaRPr lang="es-CL"/>
        </a:p>
      </dgm:t>
    </dgm:pt>
    <dgm:pt modelId="{F7E103F0-F9C7-49C1-89DB-F726E4285DD4}">
      <dgm:prSet phldrT="[Texto]" custT="1"/>
      <dgm:spPr>
        <a:xfrm>
          <a:off x="2840756" y="53234"/>
          <a:ext cx="629542" cy="251817"/>
        </a:xfrm>
        <a:solidFill>
          <a:srgbClr val="4F81BD"/>
        </a:solidFill>
        <a:ln>
          <a:noFill/>
        </a:ln>
        <a:effectLst/>
        <a:scene3d>
          <a:camera prst="orthographicFront"/>
          <a:lightRig rig="chilly" dir="t"/>
        </a:scene3d>
        <a:sp3d prstMaterial="translucentPowder">
          <a:bevelT w="127000" h="25400" prst="softRound"/>
        </a:sp3d>
      </dgm:spPr>
      <dgm:t>
        <a:bodyPr/>
        <a:lstStyle/>
        <a:p>
          <a:r>
            <a:rPr lang="es-ES" sz="1100" dirty="0" smtClean="0">
              <a:solidFill>
                <a:sysClr val="window" lastClr="FFFFFF"/>
              </a:solidFill>
              <a:latin typeface="Calibri"/>
              <a:ea typeface="+mn-ea"/>
              <a:cs typeface="+mn-cs"/>
            </a:rPr>
            <a:t>S3</a:t>
          </a:r>
          <a:endParaRPr lang="es-ES" sz="1100" dirty="0">
            <a:solidFill>
              <a:sysClr val="window" lastClr="FFFFFF"/>
            </a:solidFill>
            <a:latin typeface="Calibri"/>
            <a:ea typeface="+mn-ea"/>
            <a:cs typeface="+mn-cs"/>
          </a:endParaRPr>
        </a:p>
      </dgm:t>
    </dgm:pt>
    <dgm:pt modelId="{23E03006-703F-443E-AA0E-11429B774756}" type="parTrans" cxnId="{D2066573-BC9B-4CF4-AEE9-85131CCF1795}">
      <dgm:prSet/>
      <dgm:spPr/>
      <dgm:t>
        <a:bodyPr/>
        <a:lstStyle/>
        <a:p>
          <a:endParaRPr lang="es-CL"/>
        </a:p>
      </dgm:t>
    </dgm:pt>
    <dgm:pt modelId="{1A9A8783-F125-485C-A508-366CC8EFCC34}" type="sibTrans" cxnId="{D2066573-BC9B-4CF4-AEE9-85131CCF1795}">
      <dgm:prSet/>
      <dgm:spPr/>
      <dgm:t>
        <a:bodyPr/>
        <a:lstStyle/>
        <a:p>
          <a:endParaRPr lang="es-CL"/>
        </a:p>
      </dgm:t>
    </dgm:pt>
    <dgm:pt modelId="{F4F69674-E572-49EC-B202-FB47ACCF3DFA}">
      <dgm:prSet phldrT="[Texto]" custT="1"/>
      <dgm:spPr>
        <a:xfrm>
          <a:off x="2840756" y="53234"/>
          <a:ext cx="629542" cy="251817"/>
        </a:xfrm>
        <a:solidFill>
          <a:srgbClr val="4F81BD"/>
        </a:solidFill>
        <a:ln>
          <a:noFill/>
        </a:ln>
        <a:effectLst/>
        <a:scene3d>
          <a:camera prst="orthographicFront"/>
          <a:lightRig rig="chilly" dir="t"/>
        </a:scene3d>
        <a:sp3d prstMaterial="translucentPowder">
          <a:bevelT w="127000" h="25400" prst="softRound"/>
        </a:sp3d>
      </dgm:spPr>
      <dgm:t>
        <a:bodyPr/>
        <a:lstStyle/>
        <a:p>
          <a:r>
            <a:rPr lang="es-ES" sz="1100" dirty="0" smtClean="0">
              <a:solidFill>
                <a:sysClr val="window" lastClr="FFFFFF"/>
              </a:solidFill>
              <a:latin typeface="Calibri"/>
              <a:ea typeface="+mn-ea"/>
              <a:cs typeface="+mn-cs"/>
            </a:rPr>
            <a:t>S4</a:t>
          </a:r>
          <a:endParaRPr lang="es-ES" sz="1100" dirty="0">
            <a:solidFill>
              <a:sysClr val="window" lastClr="FFFFFF"/>
            </a:solidFill>
            <a:latin typeface="Calibri"/>
            <a:ea typeface="+mn-ea"/>
            <a:cs typeface="+mn-cs"/>
          </a:endParaRPr>
        </a:p>
      </dgm:t>
    </dgm:pt>
    <dgm:pt modelId="{BA7302F2-CE41-47F4-B730-A5B19EB3B7ED}" type="parTrans" cxnId="{555FAF31-E9C0-48F7-B5CA-C517183B54C2}">
      <dgm:prSet/>
      <dgm:spPr/>
      <dgm:t>
        <a:bodyPr/>
        <a:lstStyle/>
        <a:p>
          <a:endParaRPr lang="es-CL"/>
        </a:p>
      </dgm:t>
    </dgm:pt>
    <dgm:pt modelId="{006659EE-81B0-4AFB-BEAE-36F5E6DA7218}" type="sibTrans" cxnId="{555FAF31-E9C0-48F7-B5CA-C517183B54C2}">
      <dgm:prSet/>
      <dgm:spPr/>
      <dgm:t>
        <a:bodyPr/>
        <a:lstStyle/>
        <a:p>
          <a:endParaRPr lang="es-CL"/>
        </a:p>
      </dgm:t>
    </dgm:pt>
    <dgm:pt modelId="{08088952-B8EF-4FD8-BEAE-FBD8E8D35DB7}">
      <dgm:prSet phldrT="[Texto]" custT="1"/>
      <dgm:spPr>
        <a:xfrm>
          <a:off x="2840756" y="53234"/>
          <a:ext cx="629542" cy="251817"/>
        </a:xfrm>
        <a:solidFill>
          <a:srgbClr val="4F81BD"/>
        </a:solidFill>
        <a:ln>
          <a:noFill/>
        </a:ln>
        <a:effectLst/>
        <a:scene3d>
          <a:camera prst="orthographicFront"/>
          <a:lightRig rig="chilly" dir="t"/>
        </a:scene3d>
        <a:sp3d prstMaterial="translucentPowder">
          <a:bevelT w="127000" h="25400" prst="softRound"/>
        </a:sp3d>
      </dgm:spPr>
      <dgm:t>
        <a:bodyPr/>
        <a:lstStyle/>
        <a:p>
          <a:r>
            <a:rPr lang="es-ES" sz="1100" dirty="0" smtClean="0">
              <a:solidFill>
                <a:sysClr val="window" lastClr="FFFFFF"/>
              </a:solidFill>
              <a:latin typeface="Calibri"/>
              <a:ea typeface="+mn-ea"/>
              <a:cs typeface="+mn-cs"/>
            </a:rPr>
            <a:t>S1</a:t>
          </a:r>
          <a:endParaRPr lang="es-ES" sz="1100" dirty="0">
            <a:solidFill>
              <a:sysClr val="window" lastClr="FFFFFF"/>
            </a:solidFill>
            <a:latin typeface="Calibri"/>
            <a:ea typeface="+mn-ea"/>
            <a:cs typeface="+mn-cs"/>
          </a:endParaRPr>
        </a:p>
      </dgm:t>
    </dgm:pt>
    <dgm:pt modelId="{8F9F5220-D718-4C5F-80A5-114D4C31BA50}" type="parTrans" cxnId="{D0A8DFEC-8972-4006-9649-FBDB201F0A23}">
      <dgm:prSet/>
      <dgm:spPr/>
      <dgm:t>
        <a:bodyPr/>
        <a:lstStyle/>
        <a:p>
          <a:endParaRPr lang="es-CL"/>
        </a:p>
      </dgm:t>
    </dgm:pt>
    <dgm:pt modelId="{916B678C-571D-41C9-9B23-4F9725FD7417}" type="sibTrans" cxnId="{D0A8DFEC-8972-4006-9649-FBDB201F0A23}">
      <dgm:prSet/>
      <dgm:spPr/>
      <dgm:t>
        <a:bodyPr/>
        <a:lstStyle/>
        <a:p>
          <a:endParaRPr lang="es-CL"/>
        </a:p>
      </dgm:t>
    </dgm:pt>
    <dgm:pt modelId="{742CBBAE-C15E-4D54-81CF-7535497193E3}">
      <dgm:prSet phldrT="[Texto]" custT="1"/>
      <dgm:spPr>
        <a:xfrm>
          <a:off x="2840756" y="53234"/>
          <a:ext cx="629542" cy="251817"/>
        </a:xfrm>
        <a:solidFill>
          <a:srgbClr val="4F81BD"/>
        </a:solidFill>
        <a:ln>
          <a:noFill/>
        </a:ln>
        <a:effectLst/>
        <a:scene3d>
          <a:camera prst="orthographicFront"/>
          <a:lightRig rig="chilly" dir="t"/>
        </a:scene3d>
        <a:sp3d prstMaterial="translucentPowder">
          <a:bevelT w="127000" h="25400" prst="softRound"/>
        </a:sp3d>
      </dgm:spPr>
      <dgm:t>
        <a:bodyPr/>
        <a:lstStyle/>
        <a:p>
          <a:r>
            <a:rPr lang="es-ES" sz="1100" dirty="0" smtClean="0">
              <a:solidFill>
                <a:sysClr val="window" lastClr="FFFFFF"/>
              </a:solidFill>
              <a:latin typeface="Calibri"/>
              <a:ea typeface="+mn-ea"/>
              <a:cs typeface="+mn-cs"/>
            </a:rPr>
            <a:t>S2</a:t>
          </a:r>
          <a:endParaRPr lang="es-ES" sz="1100" dirty="0">
            <a:solidFill>
              <a:sysClr val="window" lastClr="FFFFFF"/>
            </a:solidFill>
            <a:latin typeface="Calibri"/>
            <a:ea typeface="+mn-ea"/>
            <a:cs typeface="+mn-cs"/>
          </a:endParaRPr>
        </a:p>
      </dgm:t>
    </dgm:pt>
    <dgm:pt modelId="{5A832732-451E-467F-AE9A-BF8D8FD3B5FB}" type="parTrans" cxnId="{55DECA36-E6D1-4A9C-B4C6-398648BDD6FD}">
      <dgm:prSet/>
      <dgm:spPr/>
      <dgm:t>
        <a:bodyPr/>
        <a:lstStyle/>
        <a:p>
          <a:endParaRPr lang="es-CL"/>
        </a:p>
      </dgm:t>
    </dgm:pt>
    <dgm:pt modelId="{AD2DC967-79E4-4247-BD22-4AFBB80E57F4}" type="sibTrans" cxnId="{55DECA36-E6D1-4A9C-B4C6-398648BDD6FD}">
      <dgm:prSet/>
      <dgm:spPr/>
      <dgm:t>
        <a:bodyPr/>
        <a:lstStyle/>
        <a:p>
          <a:endParaRPr lang="es-CL"/>
        </a:p>
      </dgm:t>
    </dgm:pt>
    <dgm:pt modelId="{164C84DB-2996-499C-94A8-A6777D45B937}">
      <dgm:prSet phldrT="[Texto]" custT="1"/>
      <dgm:spPr>
        <a:xfrm>
          <a:off x="2840756" y="53234"/>
          <a:ext cx="629542" cy="251817"/>
        </a:xfrm>
        <a:solidFill>
          <a:srgbClr val="4F81BD"/>
        </a:solidFill>
        <a:ln>
          <a:noFill/>
        </a:ln>
        <a:effectLst/>
        <a:scene3d>
          <a:camera prst="orthographicFront"/>
          <a:lightRig rig="chilly" dir="t"/>
        </a:scene3d>
        <a:sp3d prstMaterial="translucentPowder">
          <a:bevelT w="127000" h="25400" prst="softRound"/>
        </a:sp3d>
      </dgm:spPr>
      <dgm:t>
        <a:bodyPr/>
        <a:lstStyle/>
        <a:p>
          <a:r>
            <a:rPr lang="es-ES" sz="1100" dirty="0" smtClean="0">
              <a:solidFill>
                <a:sysClr val="window" lastClr="FFFFFF"/>
              </a:solidFill>
              <a:latin typeface="Calibri"/>
              <a:ea typeface="+mn-ea"/>
              <a:cs typeface="+mn-cs"/>
            </a:rPr>
            <a:t>S3</a:t>
          </a:r>
          <a:endParaRPr lang="es-ES" sz="1100" dirty="0">
            <a:solidFill>
              <a:sysClr val="window" lastClr="FFFFFF"/>
            </a:solidFill>
            <a:latin typeface="Calibri"/>
            <a:ea typeface="+mn-ea"/>
            <a:cs typeface="+mn-cs"/>
          </a:endParaRPr>
        </a:p>
      </dgm:t>
    </dgm:pt>
    <dgm:pt modelId="{6A795B17-EB5F-4010-974A-292B30C7F689}" type="parTrans" cxnId="{631F2F6B-76CE-422C-95A7-77E99DB52A7E}">
      <dgm:prSet/>
      <dgm:spPr/>
      <dgm:t>
        <a:bodyPr/>
        <a:lstStyle/>
        <a:p>
          <a:endParaRPr lang="es-CL"/>
        </a:p>
      </dgm:t>
    </dgm:pt>
    <dgm:pt modelId="{FA9A9BDE-C4B8-4105-818E-7D6FFBFC23DE}" type="sibTrans" cxnId="{631F2F6B-76CE-422C-95A7-77E99DB52A7E}">
      <dgm:prSet/>
      <dgm:spPr/>
      <dgm:t>
        <a:bodyPr/>
        <a:lstStyle/>
        <a:p>
          <a:endParaRPr lang="es-CL"/>
        </a:p>
      </dgm:t>
    </dgm:pt>
    <dgm:pt modelId="{4B9ED058-6A14-43E2-9CC3-B8628CA739B5}">
      <dgm:prSet phldrT="[Texto]" custT="1"/>
      <dgm:spPr>
        <a:xfrm>
          <a:off x="2840756" y="53234"/>
          <a:ext cx="629542" cy="251817"/>
        </a:xfrm>
        <a:solidFill>
          <a:srgbClr val="4F81BD"/>
        </a:solidFill>
        <a:ln>
          <a:noFill/>
        </a:ln>
        <a:effectLst/>
        <a:scene3d>
          <a:camera prst="orthographicFront"/>
          <a:lightRig rig="chilly" dir="t"/>
        </a:scene3d>
        <a:sp3d prstMaterial="translucentPowder">
          <a:bevelT w="127000" h="25400" prst="softRound"/>
        </a:sp3d>
      </dgm:spPr>
      <dgm:t>
        <a:bodyPr/>
        <a:lstStyle/>
        <a:p>
          <a:r>
            <a:rPr lang="es-ES" sz="1100" dirty="0" smtClean="0">
              <a:solidFill>
                <a:sysClr val="window" lastClr="FFFFFF"/>
              </a:solidFill>
              <a:latin typeface="Calibri"/>
              <a:ea typeface="+mn-ea"/>
              <a:cs typeface="+mn-cs"/>
            </a:rPr>
            <a:t>S4</a:t>
          </a:r>
          <a:endParaRPr lang="es-ES" sz="1100" dirty="0">
            <a:solidFill>
              <a:sysClr val="window" lastClr="FFFFFF"/>
            </a:solidFill>
            <a:latin typeface="Calibri"/>
            <a:ea typeface="+mn-ea"/>
            <a:cs typeface="+mn-cs"/>
          </a:endParaRPr>
        </a:p>
      </dgm:t>
    </dgm:pt>
    <dgm:pt modelId="{DB848FB7-5D5E-4294-AD82-C1B309A1983B}" type="parTrans" cxnId="{D2909831-C168-4696-94E0-1D9A43CA9FCD}">
      <dgm:prSet/>
      <dgm:spPr/>
      <dgm:t>
        <a:bodyPr/>
        <a:lstStyle/>
        <a:p>
          <a:endParaRPr lang="es-CL"/>
        </a:p>
      </dgm:t>
    </dgm:pt>
    <dgm:pt modelId="{D0C3CE12-A125-418B-A175-4360C9197D42}" type="sibTrans" cxnId="{D2909831-C168-4696-94E0-1D9A43CA9FCD}">
      <dgm:prSet/>
      <dgm:spPr/>
      <dgm:t>
        <a:bodyPr/>
        <a:lstStyle/>
        <a:p>
          <a:endParaRPr lang="es-CL"/>
        </a:p>
      </dgm:t>
    </dgm:pt>
    <dgm:pt modelId="{84AB4032-8FA9-D840-A336-CF160FC5AB4F}" type="pres">
      <dgm:prSet presAssocID="{BE638A94-32A4-DA49-9CE9-20136855C790}" presName="Name0" presStyleCnt="0">
        <dgm:presLayoutVars>
          <dgm:dir/>
          <dgm:animLvl val="lvl"/>
          <dgm:resizeHandles val="exact"/>
        </dgm:presLayoutVars>
      </dgm:prSet>
      <dgm:spPr/>
    </dgm:pt>
    <dgm:pt modelId="{459DBC75-5683-4E85-9DA0-CBA9C1100ECB}" type="pres">
      <dgm:prSet presAssocID="{50CE1DBC-71C4-4CA9-A704-279B71A9C460}" presName="parTxOnly" presStyleLbl="node1" presStyleIdx="0" presStyleCnt="8">
        <dgm:presLayoutVars>
          <dgm:chMax val="0"/>
          <dgm:chPref val="0"/>
          <dgm:bulletEnabled val="1"/>
        </dgm:presLayoutVars>
      </dgm:prSet>
      <dgm:spPr>
        <a:prstGeom prst="chevron">
          <a:avLst/>
        </a:prstGeom>
      </dgm:spPr>
      <dgm:t>
        <a:bodyPr/>
        <a:lstStyle/>
        <a:p>
          <a:endParaRPr lang="es-CL"/>
        </a:p>
      </dgm:t>
    </dgm:pt>
    <dgm:pt modelId="{9BC4B60C-7175-4EE5-B8F8-88F4F5B5A2D3}" type="pres">
      <dgm:prSet presAssocID="{D830E750-124A-40B1-A44F-1F544B48FE4A}" presName="parTxOnlySpace" presStyleCnt="0"/>
      <dgm:spPr/>
    </dgm:pt>
    <dgm:pt modelId="{A3C4D9CC-AE80-4DB2-9E15-5657C2EDB82C}" type="pres">
      <dgm:prSet presAssocID="{05256A7F-65F5-41E1-8A8A-882F01194109}" presName="parTxOnly" presStyleLbl="node1" presStyleIdx="1" presStyleCnt="8">
        <dgm:presLayoutVars>
          <dgm:chMax val="0"/>
          <dgm:chPref val="0"/>
          <dgm:bulletEnabled val="1"/>
        </dgm:presLayoutVars>
      </dgm:prSet>
      <dgm:spPr>
        <a:prstGeom prst="chevron">
          <a:avLst/>
        </a:prstGeom>
      </dgm:spPr>
      <dgm:t>
        <a:bodyPr/>
        <a:lstStyle/>
        <a:p>
          <a:endParaRPr lang="es-CL"/>
        </a:p>
      </dgm:t>
    </dgm:pt>
    <dgm:pt modelId="{14575AC3-5891-4605-931A-7420F3B8E8FF}" type="pres">
      <dgm:prSet presAssocID="{6BABDF87-4766-4F79-923A-DA44061C74F6}" presName="parTxOnlySpace" presStyleCnt="0"/>
      <dgm:spPr/>
    </dgm:pt>
    <dgm:pt modelId="{C805AD2A-0939-4CDE-9685-4EF629CA7752}" type="pres">
      <dgm:prSet presAssocID="{F7E103F0-F9C7-49C1-89DB-F726E4285DD4}" presName="parTxOnly" presStyleLbl="node1" presStyleIdx="2" presStyleCnt="8">
        <dgm:presLayoutVars>
          <dgm:chMax val="0"/>
          <dgm:chPref val="0"/>
          <dgm:bulletEnabled val="1"/>
        </dgm:presLayoutVars>
      </dgm:prSet>
      <dgm:spPr/>
      <dgm:t>
        <a:bodyPr/>
        <a:lstStyle/>
        <a:p>
          <a:endParaRPr lang="es-CL"/>
        </a:p>
      </dgm:t>
    </dgm:pt>
    <dgm:pt modelId="{2CCD5496-172E-48B5-B828-A140A87B1D3C}" type="pres">
      <dgm:prSet presAssocID="{1A9A8783-F125-485C-A508-366CC8EFCC34}" presName="parTxOnlySpace" presStyleCnt="0"/>
      <dgm:spPr/>
    </dgm:pt>
    <dgm:pt modelId="{C529E773-A336-4BA8-ABE1-D57B6403B61F}" type="pres">
      <dgm:prSet presAssocID="{F4F69674-E572-49EC-B202-FB47ACCF3DFA}" presName="parTxOnly" presStyleLbl="node1" presStyleIdx="3" presStyleCnt="8">
        <dgm:presLayoutVars>
          <dgm:chMax val="0"/>
          <dgm:chPref val="0"/>
          <dgm:bulletEnabled val="1"/>
        </dgm:presLayoutVars>
      </dgm:prSet>
      <dgm:spPr/>
      <dgm:t>
        <a:bodyPr/>
        <a:lstStyle/>
        <a:p>
          <a:endParaRPr lang="es-CL"/>
        </a:p>
      </dgm:t>
    </dgm:pt>
    <dgm:pt modelId="{F8CF1736-EF0C-478F-A184-C1BF856F4812}" type="pres">
      <dgm:prSet presAssocID="{006659EE-81B0-4AFB-BEAE-36F5E6DA7218}" presName="parTxOnlySpace" presStyleCnt="0"/>
      <dgm:spPr/>
    </dgm:pt>
    <dgm:pt modelId="{770A8108-205C-4320-8172-6DBC25422CCC}" type="pres">
      <dgm:prSet presAssocID="{08088952-B8EF-4FD8-BEAE-FBD8E8D35DB7}" presName="parTxOnly" presStyleLbl="node1" presStyleIdx="4" presStyleCnt="8">
        <dgm:presLayoutVars>
          <dgm:chMax val="0"/>
          <dgm:chPref val="0"/>
          <dgm:bulletEnabled val="1"/>
        </dgm:presLayoutVars>
      </dgm:prSet>
      <dgm:spPr/>
      <dgm:t>
        <a:bodyPr/>
        <a:lstStyle/>
        <a:p>
          <a:endParaRPr lang="es-CL"/>
        </a:p>
      </dgm:t>
    </dgm:pt>
    <dgm:pt modelId="{F52E5EB3-732B-4B36-9BB5-487D295A5C0A}" type="pres">
      <dgm:prSet presAssocID="{916B678C-571D-41C9-9B23-4F9725FD7417}" presName="parTxOnlySpace" presStyleCnt="0"/>
      <dgm:spPr/>
    </dgm:pt>
    <dgm:pt modelId="{76CDCB25-1E9C-4DA0-B26D-5F776A65B1AC}" type="pres">
      <dgm:prSet presAssocID="{742CBBAE-C15E-4D54-81CF-7535497193E3}" presName="parTxOnly" presStyleLbl="node1" presStyleIdx="5" presStyleCnt="8">
        <dgm:presLayoutVars>
          <dgm:chMax val="0"/>
          <dgm:chPref val="0"/>
          <dgm:bulletEnabled val="1"/>
        </dgm:presLayoutVars>
      </dgm:prSet>
      <dgm:spPr/>
      <dgm:t>
        <a:bodyPr/>
        <a:lstStyle/>
        <a:p>
          <a:endParaRPr lang="es-CL"/>
        </a:p>
      </dgm:t>
    </dgm:pt>
    <dgm:pt modelId="{8E2DF4A5-B25F-4175-8078-00FF3C9BEA1E}" type="pres">
      <dgm:prSet presAssocID="{AD2DC967-79E4-4247-BD22-4AFBB80E57F4}" presName="parTxOnlySpace" presStyleCnt="0"/>
      <dgm:spPr/>
    </dgm:pt>
    <dgm:pt modelId="{A5B4C0B6-040B-421F-A6E4-909CFCCDD4BE}" type="pres">
      <dgm:prSet presAssocID="{164C84DB-2996-499C-94A8-A6777D45B937}" presName="parTxOnly" presStyleLbl="node1" presStyleIdx="6" presStyleCnt="8">
        <dgm:presLayoutVars>
          <dgm:chMax val="0"/>
          <dgm:chPref val="0"/>
          <dgm:bulletEnabled val="1"/>
        </dgm:presLayoutVars>
      </dgm:prSet>
      <dgm:spPr/>
      <dgm:t>
        <a:bodyPr/>
        <a:lstStyle/>
        <a:p>
          <a:endParaRPr lang="es-CL"/>
        </a:p>
      </dgm:t>
    </dgm:pt>
    <dgm:pt modelId="{5EF251A0-D144-42B5-8954-1A050B97062A}" type="pres">
      <dgm:prSet presAssocID="{FA9A9BDE-C4B8-4105-818E-7D6FFBFC23DE}" presName="parTxOnlySpace" presStyleCnt="0"/>
      <dgm:spPr/>
    </dgm:pt>
    <dgm:pt modelId="{AF50A3A0-0FA4-4EA3-9129-FBBC934B8361}" type="pres">
      <dgm:prSet presAssocID="{4B9ED058-6A14-43E2-9CC3-B8628CA739B5}" presName="parTxOnly" presStyleLbl="node1" presStyleIdx="7" presStyleCnt="8">
        <dgm:presLayoutVars>
          <dgm:chMax val="0"/>
          <dgm:chPref val="0"/>
          <dgm:bulletEnabled val="1"/>
        </dgm:presLayoutVars>
      </dgm:prSet>
      <dgm:spPr/>
      <dgm:t>
        <a:bodyPr/>
        <a:lstStyle/>
        <a:p>
          <a:endParaRPr lang="es-CL"/>
        </a:p>
      </dgm:t>
    </dgm:pt>
  </dgm:ptLst>
  <dgm:cxnLst>
    <dgm:cxn modelId="{555FAF31-E9C0-48F7-B5CA-C517183B54C2}" srcId="{BE638A94-32A4-DA49-9CE9-20136855C790}" destId="{F4F69674-E572-49EC-B202-FB47ACCF3DFA}" srcOrd="3" destOrd="0" parTransId="{BA7302F2-CE41-47F4-B730-A5B19EB3B7ED}" sibTransId="{006659EE-81B0-4AFB-BEAE-36F5E6DA7218}"/>
    <dgm:cxn modelId="{D0A8DFEC-8972-4006-9649-FBDB201F0A23}" srcId="{BE638A94-32A4-DA49-9CE9-20136855C790}" destId="{08088952-B8EF-4FD8-BEAE-FBD8E8D35DB7}" srcOrd="4" destOrd="0" parTransId="{8F9F5220-D718-4C5F-80A5-114D4C31BA50}" sibTransId="{916B678C-571D-41C9-9B23-4F9725FD7417}"/>
    <dgm:cxn modelId="{D9763B09-2F83-4B35-8C3A-99971B822E1D}" type="presOf" srcId="{BE638A94-32A4-DA49-9CE9-20136855C790}" destId="{84AB4032-8FA9-D840-A336-CF160FC5AB4F}" srcOrd="0" destOrd="0" presId="urn:microsoft.com/office/officeart/2005/8/layout/chevron1"/>
    <dgm:cxn modelId="{61353B89-3E1F-4A5C-8634-A1A2C24AAAF8}" type="presOf" srcId="{05256A7F-65F5-41E1-8A8A-882F01194109}" destId="{A3C4D9CC-AE80-4DB2-9E15-5657C2EDB82C}" srcOrd="0" destOrd="0" presId="urn:microsoft.com/office/officeart/2005/8/layout/chevron1"/>
    <dgm:cxn modelId="{90106B1A-FAFF-4AD3-90CA-CA5B0A62840E}" type="presOf" srcId="{742CBBAE-C15E-4D54-81CF-7535497193E3}" destId="{76CDCB25-1E9C-4DA0-B26D-5F776A65B1AC}" srcOrd="0" destOrd="0" presId="urn:microsoft.com/office/officeart/2005/8/layout/chevron1"/>
    <dgm:cxn modelId="{D2909831-C168-4696-94E0-1D9A43CA9FCD}" srcId="{BE638A94-32A4-DA49-9CE9-20136855C790}" destId="{4B9ED058-6A14-43E2-9CC3-B8628CA739B5}" srcOrd="7" destOrd="0" parTransId="{DB848FB7-5D5E-4294-AD82-C1B309A1983B}" sibTransId="{D0C3CE12-A125-418B-A175-4360C9197D42}"/>
    <dgm:cxn modelId="{D2066573-BC9B-4CF4-AEE9-85131CCF1795}" srcId="{BE638A94-32A4-DA49-9CE9-20136855C790}" destId="{F7E103F0-F9C7-49C1-89DB-F726E4285DD4}" srcOrd="2" destOrd="0" parTransId="{23E03006-703F-443E-AA0E-11429B774756}" sibTransId="{1A9A8783-F125-485C-A508-366CC8EFCC34}"/>
    <dgm:cxn modelId="{7F401CC3-8EE2-44D2-854C-E4173CB46B15}" type="presOf" srcId="{4B9ED058-6A14-43E2-9CC3-B8628CA739B5}" destId="{AF50A3A0-0FA4-4EA3-9129-FBBC934B8361}" srcOrd="0" destOrd="0" presId="urn:microsoft.com/office/officeart/2005/8/layout/chevron1"/>
    <dgm:cxn modelId="{8EC64FB7-E10A-4FF0-83F7-56C2E7750631}" srcId="{BE638A94-32A4-DA49-9CE9-20136855C790}" destId="{50CE1DBC-71C4-4CA9-A704-279B71A9C460}" srcOrd="0" destOrd="0" parTransId="{BB8692EE-F41B-4994-9C79-F0E7C40A4E48}" sibTransId="{D830E750-124A-40B1-A44F-1F544B48FE4A}"/>
    <dgm:cxn modelId="{8651A9FE-F3EA-4656-A2B9-BA8C7F9C2122}" type="presOf" srcId="{F4F69674-E572-49EC-B202-FB47ACCF3DFA}" destId="{C529E773-A336-4BA8-ABE1-D57B6403B61F}" srcOrd="0" destOrd="0" presId="urn:microsoft.com/office/officeart/2005/8/layout/chevron1"/>
    <dgm:cxn modelId="{38D81601-245C-4EF6-A3D8-6DAF015FADBB}" srcId="{BE638A94-32A4-DA49-9CE9-20136855C790}" destId="{05256A7F-65F5-41E1-8A8A-882F01194109}" srcOrd="1" destOrd="0" parTransId="{0525C3B3-7F29-4922-8A94-C11DED2F91DD}" sibTransId="{6BABDF87-4766-4F79-923A-DA44061C74F6}"/>
    <dgm:cxn modelId="{55DECA36-E6D1-4A9C-B4C6-398648BDD6FD}" srcId="{BE638A94-32A4-DA49-9CE9-20136855C790}" destId="{742CBBAE-C15E-4D54-81CF-7535497193E3}" srcOrd="5" destOrd="0" parTransId="{5A832732-451E-467F-AE9A-BF8D8FD3B5FB}" sibTransId="{AD2DC967-79E4-4247-BD22-4AFBB80E57F4}"/>
    <dgm:cxn modelId="{3A654A99-6B05-4432-9F75-63A1369506EE}" type="presOf" srcId="{08088952-B8EF-4FD8-BEAE-FBD8E8D35DB7}" destId="{770A8108-205C-4320-8172-6DBC25422CCC}" srcOrd="0" destOrd="0" presId="urn:microsoft.com/office/officeart/2005/8/layout/chevron1"/>
    <dgm:cxn modelId="{E7DBB097-E310-4531-9E91-29FEB31C29D0}" type="presOf" srcId="{50CE1DBC-71C4-4CA9-A704-279B71A9C460}" destId="{459DBC75-5683-4E85-9DA0-CBA9C1100ECB}" srcOrd="0" destOrd="0" presId="urn:microsoft.com/office/officeart/2005/8/layout/chevron1"/>
    <dgm:cxn modelId="{1174E725-7E06-4415-8D0A-B2D4D42E1949}" type="presOf" srcId="{164C84DB-2996-499C-94A8-A6777D45B937}" destId="{A5B4C0B6-040B-421F-A6E4-909CFCCDD4BE}" srcOrd="0" destOrd="0" presId="urn:microsoft.com/office/officeart/2005/8/layout/chevron1"/>
    <dgm:cxn modelId="{D9E46398-3319-4FB7-AC8B-3740B007E204}" type="presOf" srcId="{F7E103F0-F9C7-49C1-89DB-F726E4285DD4}" destId="{C805AD2A-0939-4CDE-9685-4EF629CA7752}" srcOrd="0" destOrd="0" presId="urn:microsoft.com/office/officeart/2005/8/layout/chevron1"/>
    <dgm:cxn modelId="{631F2F6B-76CE-422C-95A7-77E99DB52A7E}" srcId="{BE638A94-32A4-DA49-9CE9-20136855C790}" destId="{164C84DB-2996-499C-94A8-A6777D45B937}" srcOrd="6" destOrd="0" parTransId="{6A795B17-EB5F-4010-974A-292B30C7F689}" sibTransId="{FA9A9BDE-C4B8-4105-818E-7D6FFBFC23DE}"/>
    <dgm:cxn modelId="{60F04704-3345-4401-8495-53051E25FAEF}" type="presParOf" srcId="{84AB4032-8FA9-D840-A336-CF160FC5AB4F}" destId="{459DBC75-5683-4E85-9DA0-CBA9C1100ECB}" srcOrd="0" destOrd="0" presId="urn:microsoft.com/office/officeart/2005/8/layout/chevron1"/>
    <dgm:cxn modelId="{52365A6A-BFDA-4D82-8E44-6596F16D63AE}" type="presParOf" srcId="{84AB4032-8FA9-D840-A336-CF160FC5AB4F}" destId="{9BC4B60C-7175-4EE5-B8F8-88F4F5B5A2D3}" srcOrd="1" destOrd="0" presId="urn:microsoft.com/office/officeart/2005/8/layout/chevron1"/>
    <dgm:cxn modelId="{6095850C-CE5E-4D11-9A99-656000EF6BEE}" type="presParOf" srcId="{84AB4032-8FA9-D840-A336-CF160FC5AB4F}" destId="{A3C4D9CC-AE80-4DB2-9E15-5657C2EDB82C}" srcOrd="2" destOrd="0" presId="urn:microsoft.com/office/officeart/2005/8/layout/chevron1"/>
    <dgm:cxn modelId="{674A9934-279D-4E1E-8D1F-5BE58F6BDBD3}" type="presParOf" srcId="{84AB4032-8FA9-D840-A336-CF160FC5AB4F}" destId="{14575AC3-5891-4605-931A-7420F3B8E8FF}" srcOrd="3" destOrd="0" presId="urn:microsoft.com/office/officeart/2005/8/layout/chevron1"/>
    <dgm:cxn modelId="{A127D62A-F70A-4251-A414-5076F4D5FCE9}" type="presParOf" srcId="{84AB4032-8FA9-D840-A336-CF160FC5AB4F}" destId="{C805AD2A-0939-4CDE-9685-4EF629CA7752}" srcOrd="4" destOrd="0" presId="urn:microsoft.com/office/officeart/2005/8/layout/chevron1"/>
    <dgm:cxn modelId="{ADCFC575-6A56-4F75-88FB-34385925014D}" type="presParOf" srcId="{84AB4032-8FA9-D840-A336-CF160FC5AB4F}" destId="{2CCD5496-172E-48B5-B828-A140A87B1D3C}" srcOrd="5" destOrd="0" presId="urn:microsoft.com/office/officeart/2005/8/layout/chevron1"/>
    <dgm:cxn modelId="{31870E0E-D474-479E-8F73-63A306255FE8}" type="presParOf" srcId="{84AB4032-8FA9-D840-A336-CF160FC5AB4F}" destId="{C529E773-A336-4BA8-ABE1-D57B6403B61F}" srcOrd="6" destOrd="0" presId="urn:microsoft.com/office/officeart/2005/8/layout/chevron1"/>
    <dgm:cxn modelId="{52EDE75D-8E37-45C0-9EC7-2091BFDACA1D}" type="presParOf" srcId="{84AB4032-8FA9-D840-A336-CF160FC5AB4F}" destId="{F8CF1736-EF0C-478F-A184-C1BF856F4812}" srcOrd="7" destOrd="0" presId="urn:microsoft.com/office/officeart/2005/8/layout/chevron1"/>
    <dgm:cxn modelId="{335920F0-39FC-4DAD-8044-E33C97E2FBC0}" type="presParOf" srcId="{84AB4032-8FA9-D840-A336-CF160FC5AB4F}" destId="{770A8108-205C-4320-8172-6DBC25422CCC}" srcOrd="8" destOrd="0" presId="urn:microsoft.com/office/officeart/2005/8/layout/chevron1"/>
    <dgm:cxn modelId="{65A5CF6B-6A87-4A70-8E3F-255572926D80}" type="presParOf" srcId="{84AB4032-8FA9-D840-A336-CF160FC5AB4F}" destId="{F52E5EB3-732B-4B36-9BB5-487D295A5C0A}" srcOrd="9" destOrd="0" presId="urn:microsoft.com/office/officeart/2005/8/layout/chevron1"/>
    <dgm:cxn modelId="{85B4EC02-1622-4ECB-8C58-47CF322C7C72}" type="presParOf" srcId="{84AB4032-8FA9-D840-A336-CF160FC5AB4F}" destId="{76CDCB25-1E9C-4DA0-B26D-5F776A65B1AC}" srcOrd="10" destOrd="0" presId="urn:microsoft.com/office/officeart/2005/8/layout/chevron1"/>
    <dgm:cxn modelId="{15BFCDAB-2202-4B80-B141-3F8CAB2F0E7F}" type="presParOf" srcId="{84AB4032-8FA9-D840-A336-CF160FC5AB4F}" destId="{8E2DF4A5-B25F-4175-8078-00FF3C9BEA1E}" srcOrd="11" destOrd="0" presId="urn:microsoft.com/office/officeart/2005/8/layout/chevron1"/>
    <dgm:cxn modelId="{FFC3C163-2AC9-4F37-AC42-235F223168EB}" type="presParOf" srcId="{84AB4032-8FA9-D840-A336-CF160FC5AB4F}" destId="{A5B4C0B6-040B-421F-A6E4-909CFCCDD4BE}" srcOrd="12" destOrd="0" presId="urn:microsoft.com/office/officeart/2005/8/layout/chevron1"/>
    <dgm:cxn modelId="{2732BF3B-2CD8-4B25-A3C9-4F4C574C2CA0}" type="presParOf" srcId="{84AB4032-8FA9-D840-A336-CF160FC5AB4F}" destId="{5EF251A0-D144-42B5-8954-1A050B97062A}" srcOrd="13" destOrd="0" presId="urn:microsoft.com/office/officeart/2005/8/layout/chevron1"/>
    <dgm:cxn modelId="{A9F8073E-5366-4A24-A8CE-5CF869DCB3B2}" type="presParOf" srcId="{84AB4032-8FA9-D840-A336-CF160FC5AB4F}" destId="{AF50A3A0-0FA4-4EA3-9129-FBBC934B8361}" srcOrd="14" destOrd="0" presId="urn:microsoft.com/office/officeart/2005/8/layout/chevron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E73C1-F384-4E07-B676-975860E27A11}"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s-CL"/>
        </a:p>
      </dgm:t>
    </dgm:pt>
    <dgm:pt modelId="{A015C70C-0FA3-4F93-859A-B1804AC4F58F}">
      <dgm:prSet phldrT="[Texto]"/>
      <dgm:spPr/>
      <dgm:t>
        <a:bodyPr/>
        <a:lstStyle/>
        <a:p>
          <a:r>
            <a:rPr lang="es-CL" b="1" dirty="0" smtClean="0"/>
            <a:t>Metodología Ágil  </a:t>
          </a:r>
        </a:p>
        <a:p>
          <a:r>
            <a:rPr lang="es-CL" b="1" dirty="0" smtClean="0">
              <a:sym typeface="Wingdings" panose="05000000000000000000" pitchFamily="2" charset="2"/>
            </a:rPr>
            <a:t>Desarrollo</a:t>
          </a:r>
        </a:p>
      </dgm:t>
    </dgm:pt>
    <dgm:pt modelId="{28CA0CC6-B689-4EA1-9CF0-D4751729AC21}" type="parTrans" cxnId="{FBCC267F-F083-4AF2-9F97-93DC8CCE1E1C}">
      <dgm:prSet/>
      <dgm:spPr/>
      <dgm:t>
        <a:bodyPr/>
        <a:lstStyle/>
        <a:p>
          <a:endParaRPr lang="es-CL"/>
        </a:p>
      </dgm:t>
    </dgm:pt>
    <dgm:pt modelId="{8A7137DC-B4D2-4A2B-B375-C8310B58D41E}" type="sibTrans" cxnId="{FBCC267F-F083-4AF2-9F97-93DC8CCE1E1C}">
      <dgm:prSet/>
      <dgm:spPr/>
      <dgm:t>
        <a:bodyPr/>
        <a:lstStyle/>
        <a:p>
          <a:endParaRPr lang="es-CL"/>
        </a:p>
      </dgm:t>
    </dgm:pt>
    <dgm:pt modelId="{C9A92761-702A-4F1D-916D-673B18F2B632}">
      <dgm:prSet phldrT="[Texto]"/>
      <dgm:spPr/>
      <dgm:t>
        <a:bodyPr/>
        <a:lstStyle/>
        <a:p>
          <a:r>
            <a:rPr lang="es-CL" b="1" noProof="0" dirty="0" smtClean="0">
              <a:solidFill>
                <a:srgbClr val="FF0000"/>
              </a:solidFill>
              <a:latin typeface="+mn-lt"/>
              <a:ea typeface="宋体"/>
            </a:rPr>
            <a:t>Mantención Evolutiva</a:t>
          </a:r>
          <a:endParaRPr lang="es-CL" b="1" noProof="0" dirty="0">
            <a:solidFill>
              <a:srgbClr val="FF0000"/>
            </a:solidFill>
          </a:endParaRPr>
        </a:p>
      </dgm:t>
    </dgm:pt>
    <dgm:pt modelId="{F077940D-6EBC-4759-9DD0-B03B6E9B3AFB}" type="parTrans" cxnId="{EE02B6C8-90E9-4E50-B916-534F9D31D34D}">
      <dgm:prSet/>
      <dgm:spPr/>
      <dgm:t>
        <a:bodyPr/>
        <a:lstStyle/>
        <a:p>
          <a:endParaRPr lang="es-CL"/>
        </a:p>
      </dgm:t>
    </dgm:pt>
    <dgm:pt modelId="{781F2D23-799E-4AC1-AC07-1BBDD957FA8B}" type="sibTrans" cxnId="{EE02B6C8-90E9-4E50-B916-534F9D31D34D}">
      <dgm:prSet/>
      <dgm:spPr/>
      <dgm:t>
        <a:bodyPr/>
        <a:lstStyle/>
        <a:p>
          <a:endParaRPr lang="es-CL"/>
        </a:p>
      </dgm:t>
    </dgm:pt>
    <dgm:pt modelId="{0DA31F65-DF25-4196-8918-D0200E15DAD5}">
      <dgm:prSet phldrT="[Texto]"/>
      <dgm:spPr/>
      <dgm:t>
        <a:bodyPr/>
        <a:lstStyle/>
        <a:p>
          <a:r>
            <a:rPr lang="es-CL" i="1" noProof="0" dirty="0" smtClean="0"/>
            <a:t>NMO</a:t>
          </a:r>
          <a:endParaRPr lang="es-CL" i="1" noProof="0" dirty="0"/>
        </a:p>
      </dgm:t>
    </dgm:pt>
    <dgm:pt modelId="{F9FA8236-6AD8-47A4-93DF-2CE23947637D}" type="parTrans" cxnId="{BC3621F6-00AD-494B-8198-281ECF19F5C6}">
      <dgm:prSet/>
      <dgm:spPr/>
      <dgm:t>
        <a:bodyPr/>
        <a:lstStyle/>
        <a:p>
          <a:endParaRPr lang="es-CL"/>
        </a:p>
      </dgm:t>
    </dgm:pt>
    <dgm:pt modelId="{9CD81C36-493B-4A48-9B8B-E3290CB2D2EC}" type="sibTrans" cxnId="{BC3621F6-00AD-494B-8198-281ECF19F5C6}">
      <dgm:prSet/>
      <dgm:spPr/>
      <dgm:t>
        <a:bodyPr/>
        <a:lstStyle/>
        <a:p>
          <a:endParaRPr lang="es-CL"/>
        </a:p>
      </dgm:t>
    </dgm:pt>
    <dgm:pt modelId="{5E7A24BC-A781-4E87-8553-3B97B261E140}">
      <dgm:prSet phldrT="[Texto]"/>
      <dgm:spPr/>
      <dgm:t>
        <a:bodyPr/>
        <a:lstStyle/>
        <a:p>
          <a:r>
            <a:rPr lang="es-CL" i="1" noProof="0" dirty="0" smtClean="0"/>
            <a:t>Nueva TEF</a:t>
          </a:r>
          <a:endParaRPr lang="es-CL" i="1" noProof="0" dirty="0"/>
        </a:p>
      </dgm:t>
    </dgm:pt>
    <dgm:pt modelId="{414B1EE1-591F-4F33-B4AC-4C2AF7DBE85E}" type="parTrans" cxnId="{DCA7A445-6F82-4ABC-92C3-8EEC4F65CBE5}">
      <dgm:prSet/>
      <dgm:spPr/>
      <dgm:t>
        <a:bodyPr/>
        <a:lstStyle/>
        <a:p>
          <a:endParaRPr lang="es-CL"/>
        </a:p>
      </dgm:t>
    </dgm:pt>
    <dgm:pt modelId="{0C7771C1-411B-447B-B334-8DD7141D2976}" type="sibTrans" cxnId="{DCA7A445-6F82-4ABC-92C3-8EEC4F65CBE5}">
      <dgm:prSet/>
      <dgm:spPr/>
      <dgm:t>
        <a:bodyPr/>
        <a:lstStyle/>
        <a:p>
          <a:endParaRPr lang="es-CL"/>
        </a:p>
      </dgm:t>
    </dgm:pt>
    <dgm:pt modelId="{024FE786-EEF8-4A20-8D25-B46DEF790FB4}">
      <dgm:prSet phldrT="[Texto]"/>
      <dgm:spPr/>
      <dgm:t>
        <a:bodyPr/>
        <a:lstStyle/>
        <a:p>
          <a:r>
            <a:rPr lang="es-CL" i="1" noProof="0" dirty="0" smtClean="0"/>
            <a:t>Teletón</a:t>
          </a:r>
          <a:endParaRPr lang="es-CL" i="1" noProof="0" dirty="0"/>
        </a:p>
      </dgm:t>
    </dgm:pt>
    <dgm:pt modelId="{A469F177-DCDA-4613-95E9-66CD308089DE}" type="parTrans" cxnId="{8C0899F2-7D0C-4664-AE94-D9C0FC152DA7}">
      <dgm:prSet/>
      <dgm:spPr/>
      <dgm:t>
        <a:bodyPr/>
        <a:lstStyle/>
        <a:p>
          <a:endParaRPr lang="es-CL"/>
        </a:p>
      </dgm:t>
    </dgm:pt>
    <dgm:pt modelId="{A77FBC98-01C8-4BB5-819D-D64489BE7B9A}" type="sibTrans" cxnId="{8C0899F2-7D0C-4664-AE94-D9C0FC152DA7}">
      <dgm:prSet/>
      <dgm:spPr/>
      <dgm:t>
        <a:bodyPr/>
        <a:lstStyle/>
        <a:p>
          <a:endParaRPr lang="es-CL"/>
        </a:p>
      </dgm:t>
    </dgm:pt>
    <dgm:pt modelId="{FEA57C43-6B4C-4383-A965-47BC419F7A46}">
      <dgm:prSet/>
      <dgm:spPr/>
      <dgm:t>
        <a:bodyPr/>
        <a:lstStyle/>
        <a:p>
          <a:r>
            <a:rPr lang="es-CL" noProof="0" dirty="0" smtClean="0">
              <a:solidFill>
                <a:srgbClr val="FF0000"/>
              </a:solidFill>
              <a:latin typeface="+mn-lt"/>
              <a:ea typeface="宋体"/>
            </a:rPr>
            <a:t>Administrador de Campañas</a:t>
          </a:r>
          <a:endParaRPr lang="es-CL" noProof="0" dirty="0">
            <a:solidFill>
              <a:srgbClr val="FF0000"/>
            </a:solidFill>
          </a:endParaRPr>
        </a:p>
      </dgm:t>
    </dgm:pt>
    <dgm:pt modelId="{F0B5F3BD-9188-4555-A4CD-7DD33E1706E3}" type="parTrans" cxnId="{EF091985-17F1-4403-9F26-9D0E8DFF5B12}">
      <dgm:prSet/>
      <dgm:spPr/>
      <dgm:t>
        <a:bodyPr/>
        <a:lstStyle/>
        <a:p>
          <a:endParaRPr lang="es-CL"/>
        </a:p>
      </dgm:t>
    </dgm:pt>
    <dgm:pt modelId="{9FEBF57D-B833-4EA5-B2B7-14E70CE459EF}" type="sibTrans" cxnId="{EF091985-17F1-4403-9F26-9D0E8DFF5B12}">
      <dgm:prSet/>
      <dgm:spPr/>
      <dgm:t>
        <a:bodyPr/>
        <a:lstStyle/>
        <a:p>
          <a:endParaRPr lang="es-CL"/>
        </a:p>
      </dgm:t>
    </dgm:pt>
    <dgm:pt modelId="{D0E02420-BCBB-4A46-A351-35E35682C480}">
      <dgm:prSet/>
      <dgm:spPr/>
      <dgm:t>
        <a:bodyPr/>
        <a:lstStyle/>
        <a:p>
          <a:r>
            <a:rPr lang="es-CL" noProof="0" dirty="0" smtClean="0">
              <a:solidFill>
                <a:srgbClr val="FF0000"/>
              </a:solidFill>
              <a:latin typeface="+mn-lt"/>
              <a:ea typeface="宋体"/>
            </a:rPr>
            <a:t>Finanzas Personales</a:t>
          </a:r>
          <a:endParaRPr lang="es-CL" noProof="0" dirty="0">
            <a:solidFill>
              <a:srgbClr val="FF0000"/>
            </a:solidFill>
            <a:latin typeface="+mn-lt"/>
            <a:ea typeface="宋体"/>
          </a:endParaRPr>
        </a:p>
      </dgm:t>
    </dgm:pt>
    <dgm:pt modelId="{65240228-1C61-4510-B703-F63D19B18C55}" type="parTrans" cxnId="{32A299B1-D7E8-4717-9484-66B5D4190851}">
      <dgm:prSet/>
      <dgm:spPr/>
      <dgm:t>
        <a:bodyPr/>
        <a:lstStyle/>
        <a:p>
          <a:endParaRPr lang="es-CL"/>
        </a:p>
      </dgm:t>
    </dgm:pt>
    <dgm:pt modelId="{9C2E56E7-DF42-481F-9A93-402881285B26}" type="sibTrans" cxnId="{32A299B1-D7E8-4717-9484-66B5D4190851}">
      <dgm:prSet/>
      <dgm:spPr/>
      <dgm:t>
        <a:bodyPr/>
        <a:lstStyle/>
        <a:p>
          <a:endParaRPr lang="es-CL"/>
        </a:p>
      </dgm:t>
    </dgm:pt>
    <dgm:pt modelId="{45E85120-9582-4DBE-939D-26418F3E078F}">
      <dgm:prSet/>
      <dgm:spPr/>
      <dgm:t>
        <a:bodyPr/>
        <a:lstStyle/>
        <a:p>
          <a:r>
            <a:rPr lang="es-CL" noProof="0" dirty="0" smtClean="0">
              <a:solidFill>
                <a:srgbClr val="FF0000"/>
              </a:solidFill>
              <a:latin typeface="+mn-lt"/>
              <a:ea typeface="宋体"/>
            </a:rPr>
            <a:t>Venta de Seguros</a:t>
          </a:r>
        </a:p>
      </dgm:t>
    </dgm:pt>
    <dgm:pt modelId="{1B32A0A5-0AEA-4437-97F6-07BEB84F7034}" type="parTrans" cxnId="{ACF4B9B4-332B-480E-A9BB-1AEE5B6EEBDD}">
      <dgm:prSet/>
      <dgm:spPr/>
      <dgm:t>
        <a:bodyPr/>
        <a:lstStyle/>
        <a:p>
          <a:endParaRPr lang="es-CL"/>
        </a:p>
      </dgm:t>
    </dgm:pt>
    <dgm:pt modelId="{C2AF194B-FD74-4596-BCB4-EC3D4550C429}" type="sibTrans" cxnId="{ACF4B9B4-332B-480E-A9BB-1AEE5B6EEBDD}">
      <dgm:prSet/>
      <dgm:spPr/>
      <dgm:t>
        <a:bodyPr/>
        <a:lstStyle/>
        <a:p>
          <a:endParaRPr lang="es-CL"/>
        </a:p>
      </dgm:t>
    </dgm:pt>
    <dgm:pt modelId="{18CC2131-8014-4A18-A888-743E8AE0A263}">
      <dgm:prSet/>
      <dgm:spPr/>
      <dgm:t>
        <a:bodyPr/>
        <a:lstStyle/>
        <a:p>
          <a:r>
            <a:rPr lang="es-CL" noProof="0" dirty="0" smtClean="0">
              <a:solidFill>
                <a:srgbClr val="FF0000"/>
              </a:solidFill>
              <a:latin typeface="+mn-lt"/>
              <a:ea typeface="宋体"/>
            </a:rPr>
            <a:t>Aumento de cupo</a:t>
          </a:r>
        </a:p>
      </dgm:t>
    </dgm:pt>
    <dgm:pt modelId="{8D1F7488-79EC-44E2-B16F-CB65B8EA518B}" type="parTrans" cxnId="{6B53C297-DA82-43CA-81DB-D36EF4CE7A8A}">
      <dgm:prSet/>
      <dgm:spPr/>
      <dgm:t>
        <a:bodyPr/>
        <a:lstStyle/>
        <a:p>
          <a:endParaRPr lang="es-CL"/>
        </a:p>
      </dgm:t>
    </dgm:pt>
    <dgm:pt modelId="{0A91771C-AFD0-448F-9255-3D7A77A70214}" type="sibTrans" cxnId="{6B53C297-DA82-43CA-81DB-D36EF4CE7A8A}">
      <dgm:prSet/>
      <dgm:spPr/>
      <dgm:t>
        <a:bodyPr/>
        <a:lstStyle/>
        <a:p>
          <a:endParaRPr lang="es-CL"/>
        </a:p>
      </dgm:t>
    </dgm:pt>
    <dgm:pt modelId="{43D15A52-4EB7-4CC0-BB20-8E3FA225CE27}">
      <dgm:prSet/>
      <dgm:spPr/>
      <dgm:t>
        <a:bodyPr/>
        <a:lstStyle/>
        <a:p>
          <a:r>
            <a:rPr lang="es-CL" noProof="0" dirty="0" smtClean="0">
              <a:latin typeface="+mn-lt"/>
              <a:ea typeface="宋体"/>
            </a:rPr>
            <a:t>Pago de cuentas consolidado</a:t>
          </a:r>
          <a:endParaRPr lang="es-CL" noProof="0" dirty="0"/>
        </a:p>
      </dgm:t>
    </dgm:pt>
    <dgm:pt modelId="{55E629B7-6997-49A9-8C9B-7881B87A049F}" type="parTrans" cxnId="{1608CCC5-79EB-4DF4-9334-1A8FEBFE536D}">
      <dgm:prSet/>
      <dgm:spPr/>
      <dgm:t>
        <a:bodyPr/>
        <a:lstStyle/>
        <a:p>
          <a:endParaRPr lang="es-CL"/>
        </a:p>
      </dgm:t>
    </dgm:pt>
    <dgm:pt modelId="{972DDD81-E919-45D2-B533-E3DD53C414D5}" type="sibTrans" cxnId="{1608CCC5-79EB-4DF4-9334-1A8FEBFE536D}">
      <dgm:prSet/>
      <dgm:spPr/>
      <dgm:t>
        <a:bodyPr/>
        <a:lstStyle/>
        <a:p>
          <a:endParaRPr lang="es-CL"/>
        </a:p>
      </dgm:t>
    </dgm:pt>
    <dgm:pt modelId="{56829B9B-B6EF-4B3B-823F-1F620A68206B}">
      <dgm:prSet/>
      <dgm:spPr/>
      <dgm:t>
        <a:bodyPr/>
        <a:lstStyle/>
        <a:p>
          <a:r>
            <a:rPr lang="es-CL" noProof="0" dirty="0" smtClean="0">
              <a:latin typeface="+mn-lt"/>
              <a:ea typeface="宋体"/>
            </a:rPr>
            <a:t>Cobrar cuentas por </a:t>
          </a:r>
          <a:r>
            <a:rPr lang="es-CL" noProof="0" dirty="0" err="1" smtClean="0">
              <a:latin typeface="+mn-lt"/>
              <a:ea typeface="宋体"/>
            </a:rPr>
            <a:t>Push</a:t>
          </a:r>
          <a:endParaRPr lang="es-CL" noProof="0" dirty="0"/>
        </a:p>
      </dgm:t>
    </dgm:pt>
    <dgm:pt modelId="{246E22C6-65FF-48FD-A622-352B0FE01F53}" type="parTrans" cxnId="{A2A68AFC-D103-4720-84D1-6ADDA25488C1}">
      <dgm:prSet/>
      <dgm:spPr/>
      <dgm:t>
        <a:bodyPr/>
        <a:lstStyle/>
        <a:p>
          <a:endParaRPr lang="es-CL"/>
        </a:p>
      </dgm:t>
    </dgm:pt>
    <dgm:pt modelId="{5C2B7C7B-C513-4A7D-843D-57D683DA13E6}" type="sibTrans" cxnId="{A2A68AFC-D103-4720-84D1-6ADDA25488C1}">
      <dgm:prSet/>
      <dgm:spPr/>
      <dgm:t>
        <a:bodyPr/>
        <a:lstStyle/>
        <a:p>
          <a:endParaRPr lang="es-CL"/>
        </a:p>
      </dgm:t>
    </dgm:pt>
    <dgm:pt modelId="{A8C59A92-030A-4494-AE45-8DE0DBB384F1}">
      <dgm:prSet/>
      <dgm:spPr/>
      <dgm:t>
        <a:bodyPr/>
        <a:lstStyle/>
        <a:p>
          <a:r>
            <a:rPr lang="es-CL" noProof="0" dirty="0" smtClean="0">
              <a:latin typeface="+mn-lt"/>
              <a:ea typeface="宋体"/>
            </a:rPr>
            <a:t>Simulador hipotecario y búsqueda de vivienda</a:t>
          </a:r>
          <a:endParaRPr lang="es-CL" noProof="0" dirty="0">
            <a:latin typeface="+mn-lt"/>
            <a:ea typeface="宋体"/>
          </a:endParaRPr>
        </a:p>
      </dgm:t>
    </dgm:pt>
    <dgm:pt modelId="{344ED72A-98CC-405B-8CF7-180418DB14CD}" type="parTrans" cxnId="{8F332F8D-7600-4612-A3B1-813E764DFABD}">
      <dgm:prSet/>
      <dgm:spPr/>
      <dgm:t>
        <a:bodyPr/>
        <a:lstStyle/>
        <a:p>
          <a:endParaRPr lang="es-CL"/>
        </a:p>
      </dgm:t>
    </dgm:pt>
    <dgm:pt modelId="{22B0287D-228F-4328-BD7E-5F70D834F330}" type="sibTrans" cxnId="{8F332F8D-7600-4612-A3B1-813E764DFABD}">
      <dgm:prSet/>
      <dgm:spPr/>
      <dgm:t>
        <a:bodyPr/>
        <a:lstStyle/>
        <a:p>
          <a:endParaRPr lang="es-CL"/>
        </a:p>
      </dgm:t>
    </dgm:pt>
    <dgm:pt modelId="{F4EC8944-715D-48EC-B7E8-0DF6D4D105B5}">
      <dgm:prSet/>
      <dgm:spPr/>
      <dgm:t>
        <a:bodyPr/>
        <a:lstStyle/>
        <a:p>
          <a:r>
            <a:rPr lang="es-CL" noProof="0" dirty="0" smtClean="0">
              <a:latin typeface="+mn-lt"/>
              <a:ea typeface="宋体"/>
            </a:rPr>
            <a:t>Autentificación biométrica</a:t>
          </a:r>
          <a:endParaRPr lang="es-CL" noProof="0" dirty="0">
            <a:latin typeface="+mn-lt"/>
            <a:ea typeface="宋体"/>
          </a:endParaRPr>
        </a:p>
      </dgm:t>
    </dgm:pt>
    <dgm:pt modelId="{53DA7D71-C8B8-48D4-8D06-7FABC502E8C8}" type="parTrans" cxnId="{FF787363-7E80-4802-B7A8-732D44A1DA13}">
      <dgm:prSet/>
      <dgm:spPr/>
      <dgm:t>
        <a:bodyPr/>
        <a:lstStyle/>
        <a:p>
          <a:endParaRPr lang="es-CL"/>
        </a:p>
      </dgm:t>
    </dgm:pt>
    <dgm:pt modelId="{13B313A8-179B-4EA4-BB0C-A98FA24634EB}" type="sibTrans" cxnId="{FF787363-7E80-4802-B7A8-732D44A1DA13}">
      <dgm:prSet/>
      <dgm:spPr/>
      <dgm:t>
        <a:bodyPr/>
        <a:lstStyle/>
        <a:p>
          <a:endParaRPr lang="es-CL"/>
        </a:p>
      </dgm:t>
    </dgm:pt>
    <dgm:pt modelId="{7D1D1ED4-EA97-4E14-BD20-EDEC29AA089C}">
      <dgm:prSet phldrT="[Texto]"/>
      <dgm:spPr/>
      <dgm:t>
        <a:bodyPr/>
        <a:lstStyle/>
        <a:p>
          <a:r>
            <a:rPr lang="es-CL" b="1" i="1" noProof="0" dirty="0" smtClean="0">
              <a:solidFill>
                <a:srgbClr val="FF0000"/>
              </a:solidFill>
            </a:rPr>
            <a:t>Mensajería </a:t>
          </a:r>
          <a:r>
            <a:rPr lang="es-CL" b="1" i="1" noProof="0" dirty="0" err="1" smtClean="0">
              <a:solidFill>
                <a:srgbClr val="FF0000"/>
              </a:solidFill>
            </a:rPr>
            <a:t>Push</a:t>
          </a:r>
          <a:endParaRPr lang="es-CL" b="1" i="1" noProof="0" dirty="0">
            <a:solidFill>
              <a:srgbClr val="FF0000"/>
            </a:solidFill>
          </a:endParaRPr>
        </a:p>
      </dgm:t>
    </dgm:pt>
    <dgm:pt modelId="{3FD34D44-6BD5-4CF3-AEF5-A859730E094D}" type="parTrans" cxnId="{2C350FB7-6381-4BB9-BFB6-2B63E89F2426}">
      <dgm:prSet/>
      <dgm:spPr/>
      <dgm:t>
        <a:bodyPr/>
        <a:lstStyle/>
        <a:p>
          <a:endParaRPr lang="es-CL"/>
        </a:p>
      </dgm:t>
    </dgm:pt>
    <dgm:pt modelId="{010A1073-AC50-46BB-A1DF-EC50F879A4B5}" type="sibTrans" cxnId="{2C350FB7-6381-4BB9-BFB6-2B63E89F2426}">
      <dgm:prSet/>
      <dgm:spPr/>
      <dgm:t>
        <a:bodyPr/>
        <a:lstStyle/>
        <a:p>
          <a:endParaRPr lang="es-CL"/>
        </a:p>
      </dgm:t>
    </dgm:pt>
    <dgm:pt modelId="{CEF5F8F5-AC1B-4454-AB33-F70ED43DC95B}">
      <dgm:prSet phldrT="[Texto]"/>
      <dgm:spPr/>
      <dgm:t>
        <a:bodyPr/>
        <a:lstStyle/>
        <a:p>
          <a:r>
            <a:rPr lang="es-CL" b="1" noProof="0" dirty="0" smtClean="0">
              <a:solidFill>
                <a:srgbClr val="FF0000"/>
              </a:solidFill>
            </a:rPr>
            <a:t>Cambios Gráficos para Tablet</a:t>
          </a:r>
          <a:endParaRPr lang="es-CL" b="1" noProof="0" dirty="0">
            <a:solidFill>
              <a:srgbClr val="FF0000"/>
            </a:solidFill>
          </a:endParaRPr>
        </a:p>
      </dgm:t>
    </dgm:pt>
    <dgm:pt modelId="{E7F37BA2-A568-4CED-ACF9-B3A0E6FA8BCC}" type="parTrans" cxnId="{EB38C4F0-EC96-4322-B45B-BEE38211A3E9}">
      <dgm:prSet/>
      <dgm:spPr/>
      <dgm:t>
        <a:bodyPr/>
        <a:lstStyle/>
        <a:p>
          <a:endParaRPr lang="es-CL"/>
        </a:p>
      </dgm:t>
    </dgm:pt>
    <dgm:pt modelId="{7DC73F8D-CD7B-42F1-AABB-9D62ED065B0C}" type="sibTrans" cxnId="{EB38C4F0-EC96-4322-B45B-BEE38211A3E9}">
      <dgm:prSet/>
      <dgm:spPr/>
      <dgm:t>
        <a:bodyPr/>
        <a:lstStyle/>
        <a:p>
          <a:endParaRPr lang="es-CL"/>
        </a:p>
      </dgm:t>
    </dgm:pt>
    <dgm:pt modelId="{2076F473-59BF-444A-8EB8-168FC368D057}">
      <dgm:prSet phldrT="[Texto]"/>
      <dgm:spPr/>
      <dgm:t>
        <a:bodyPr/>
        <a:lstStyle/>
        <a:p>
          <a:r>
            <a:rPr lang="es-CL" b="1" noProof="0" dirty="0" smtClean="0"/>
            <a:t>Metodología Tradicional </a:t>
          </a:r>
        </a:p>
      </dgm:t>
    </dgm:pt>
    <dgm:pt modelId="{D703807A-7105-4900-BD6E-61B513C35AD4}" type="parTrans" cxnId="{5EDA4594-844D-480E-84B9-C0521115C3B5}">
      <dgm:prSet/>
      <dgm:spPr/>
      <dgm:t>
        <a:bodyPr/>
        <a:lstStyle/>
        <a:p>
          <a:endParaRPr lang="es-CL"/>
        </a:p>
      </dgm:t>
    </dgm:pt>
    <dgm:pt modelId="{E0CA62BB-FCDB-470F-BAEE-BDFC7299C0BB}" type="sibTrans" cxnId="{5EDA4594-844D-480E-84B9-C0521115C3B5}">
      <dgm:prSet/>
      <dgm:spPr/>
      <dgm:t>
        <a:bodyPr/>
        <a:lstStyle/>
        <a:p>
          <a:endParaRPr lang="es-CL"/>
        </a:p>
      </dgm:t>
    </dgm:pt>
    <dgm:pt modelId="{5757600A-B5D9-4FB4-B907-D7EA0E82E213}">
      <dgm:prSet phldrT="[Texto]"/>
      <dgm:spPr/>
      <dgm:t>
        <a:bodyPr/>
        <a:lstStyle/>
        <a:p>
          <a:r>
            <a:rPr lang="es-CL" b="1" i="0" noProof="0" dirty="0" smtClean="0">
              <a:solidFill>
                <a:srgbClr val="FF0000"/>
              </a:solidFill>
            </a:rPr>
            <a:t>Contenedor</a:t>
          </a:r>
          <a:endParaRPr lang="es-CL" b="1" i="0" noProof="0" dirty="0">
            <a:solidFill>
              <a:srgbClr val="FF0000"/>
            </a:solidFill>
          </a:endParaRPr>
        </a:p>
      </dgm:t>
    </dgm:pt>
    <dgm:pt modelId="{6689070B-AAF1-422E-B22E-B80F66A0FE29}" type="parTrans" cxnId="{0D8E3825-5509-431E-8026-C41A795532D4}">
      <dgm:prSet/>
      <dgm:spPr/>
      <dgm:t>
        <a:bodyPr/>
        <a:lstStyle/>
        <a:p>
          <a:endParaRPr lang="es-CL"/>
        </a:p>
      </dgm:t>
    </dgm:pt>
    <dgm:pt modelId="{4CF8A10B-BD51-4DAB-9684-586167DC4335}" type="sibTrans" cxnId="{0D8E3825-5509-431E-8026-C41A795532D4}">
      <dgm:prSet/>
      <dgm:spPr/>
      <dgm:t>
        <a:bodyPr/>
        <a:lstStyle/>
        <a:p>
          <a:endParaRPr lang="es-CL"/>
        </a:p>
      </dgm:t>
    </dgm:pt>
    <dgm:pt modelId="{D53DA797-4CB0-4506-A81B-7314F25AB65E}">
      <dgm:prSet phldrT="[Texto]"/>
      <dgm:spPr/>
      <dgm:t>
        <a:bodyPr/>
        <a:lstStyle/>
        <a:p>
          <a:r>
            <a:rPr lang="es-CL" b="1" noProof="0" dirty="0" smtClean="0">
              <a:solidFill>
                <a:srgbClr val="FF0000"/>
              </a:solidFill>
            </a:rPr>
            <a:t>Eventuales Mantenciones Correctivas (piloto)</a:t>
          </a:r>
          <a:endParaRPr lang="es-CL" b="1" noProof="0" dirty="0">
            <a:solidFill>
              <a:srgbClr val="FF0000"/>
            </a:solidFill>
          </a:endParaRPr>
        </a:p>
      </dgm:t>
    </dgm:pt>
    <dgm:pt modelId="{1D1DFC4F-01DF-428E-8E07-33C0756FB275}" type="parTrans" cxnId="{6265F71C-1BD1-40AF-916A-56A96D57B154}">
      <dgm:prSet/>
      <dgm:spPr/>
      <dgm:t>
        <a:bodyPr/>
        <a:lstStyle/>
        <a:p>
          <a:endParaRPr lang="es-CL"/>
        </a:p>
      </dgm:t>
    </dgm:pt>
    <dgm:pt modelId="{CC35581D-6CFC-44FC-B6F6-7DC66ABA1C1F}" type="sibTrans" cxnId="{6265F71C-1BD1-40AF-916A-56A96D57B154}">
      <dgm:prSet/>
      <dgm:spPr/>
      <dgm:t>
        <a:bodyPr/>
        <a:lstStyle/>
        <a:p>
          <a:endParaRPr lang="es-CL"/>
        </a:p>
      </dgm:t>
    </dgm:pt>
    <dgm:pt modelId="{D0DF4B2E-68C9-49AA-ABC7-9065B0BE2E9C}">
      <dgm:prSet phldrT="[Texto]"/>
      <dgm:spPr/>
      <dgm:t>
        <a:bodyPr/>
        <a:lstStyle/>
        <a:p>
          <a:r>
            <a:rPr lang="es-CL" i="1" noProof="0" dirty="0" smtClean="0"/>
            <a:t>Nueva Banca Móvil</a:t>
          </a:r>
          <a:endParaRPr lang="es-CL" i="1" noProof="0" dirty="0"/>
        </a:p>
      </dgm:t>
    </dgm:pt>
    <dgm:pt modelId="{99C5D8DB-0BFF-411D-8964-9B18F6B414CA}" type="parTrans" cxnId="{2C82A7F1-F255-460D-B356-03D61A76252E}">
      <dgm:prSet/>
      <dgm:spPr/>
      <dgm:t>
        <a:bodyPr/>
        <a:lstStyle/>
        <a:p>
          <a:endParaRPr lang="es-CL"/>
        </a:p>
      </dgm:t>
    </dgm:pt>
    <dgm:pt modelId="{A6F8C53C-4213-4E17-8A46-E5DDF3E2C7C7}" type="sibTrans" cxnId="{2C82A7F1-F255-460D-B356-03D61A76252E}">
      <dgm:prSet/>
      <dgm:spPr/>
      <dgm:t>
        <a:bodyPr/>
        <a:lstStyle/>
        <a:p>
          <a:endParaRPr lang="es-CL"/>
        </a:p>
      </dgm:t>
    </dgm:pt>
    <dgm:pt modelId="{11C0ADAA-55DE-4640-852F-391875BBA3BB}">
      <dgm:prSet phldrT="[Texto]"/>
      <dgm:spPr/>
      <dgm:t>
        <a:bodyPr/>
        <a:lstStyle/>
        <a:p>
          <a:r>
            <a:rPr lang="es-CL" b="1" noProof="0" dirty="0" smtClean="0">
              <a:solidFill>
                <a:srgbClr val="FF0000"/>
              </a:solidFill>
              <a:latin typeface="+mn-lt"/>
              <a:ea typeface="宋体"/>
            </a:rPr>
            <a:t>Suscripción de </a:t>
          </a:r>
          <a:r>
            <a:rPr lang="es-CL" b="1" noProof="0" dirty="0" err="1" smtClean="0">
              <a:solidFill>
                <a:srgbClr val="FF0000"/>
              </a:solidFill>
              <a:latin typeface="+mn-lt"/>
              <a:ea typeface="宋体"/>
            </a:rPr>
            <a:t>Cartola</a:t>
          </a:r>
          <a:r>
            <a:rPr lang="es-CL" b="1" noProof="0" dirty="0" smtClean="0">
              <a:solidFill>
                <a:srgbClr val="FF0000"/>
              </a:solidFill>
              <a:latin typeface="+mn-lt"/>
              <a:ea typeface="宋体"/>
            </a:rPr>
            <a:t> e-mail*</a:t>
          </a:r>
          <a:endParaRPr lang="es-CL" b="1" noProof="0" dirty="0">
            <a:solidFill>
              <a:srgbClr val="336DB2"/>
            </a:solidFill>
          </a:endParaRPr>
        </a:p>
      </dgm:t>
    </dgm:pt>
    <dgm:pt modelId="{BFB31E96-4E9A-455F-ABD8-2FF9309E9F7C}" type="parTrans" cxnId="{68081372-9AB1-427C-AF71-8096C1A9920A}">
      <dgm:prSet/>
      <dgm:spPr/>
      <dgm:t>
        <a:bodyPr/>
        <a:lstStyle/>
        <a:p>
          <a:endParaRPr lang="es-CL"/>
        </a:p>
      </dgm:t>
    </dgm:pt>
    <dgm:pt modelId="{1FAD168A-5AB0-4CB6-9FC3-1043B0EB4480}" type="sibTrans" cxnId="{68081372-9AB1-427C-AF71-8096C1A9920A}">
      <dgm:prSet/>
      <dgm:spPr/>
      <dgm:t>
        <a:bodyPr/>
        <a:lstStyle/>
        <a:p>
          <a:endParaRPr lang="es-CL"/>
        </a:p>
      </dgm:t>
    </dgm:pt>
    <dgm:pt modelId="{F95D7179-C1CC-4E9E-AB71-C76232D11FBC}">
      <dgm:prSet phldrT="[Texto]"/>
      <dgm:spPr/>
      <dgm:t>
        <a:bodyPr/>
        <a:lstStyle/>
        <a:p>
          <a:r>
            <a:rPr lang="es-CL" b="0" noProof="0" dirty="0" err="1" smtClean="0">
              <a:latin typeface="+mn-lt"/>
              <a:ea typeface="宋体"/>
            </a:rPr>
            <a:t>SoftToken</a:t>
          </a:r>
          <a:endParaRPr lang="es-CL" b="0" i="1" noProof="0" dirty="0"/>
        </a:p>
      </dgm:t>
    </dgm:pt>
    <dgm:pt modelId="{F35D433F-F095-40A2-BA44-1D6C43E0D227}" type="parTrans" cxnId="{C45DB3D8-0D37-4633-9B34-5DF2BEB98014}">
      <dgm:prSet/>
      <dgm:spPr/>
      <dgm:t>
        <a:bodyPr/>
        <a:lstStyle/>
        <a:p>
          <a:endParaRPr lang="es-CL"/>
        </a:p>
      </dgm:t>
    </dgm:pt>
    <dgm:pt modelId="{67824D4A-B63C-4087-8CA9-77F7AC397774}" type="sibTrans" cxnId="{C45DB3D8-0D37-4633-9B34-5DF2BEB98014}">
      <dgm:prSet/>
      <dgm:spPr/>
      <dgm:t>
        <a:bodyPr/>
        <a:lstStyle/>
        <a:p>
          <a:endParaRPr lang="es-CL"/>
        </a:p>
      </dgm:t>
    </dgm:pt>
    <dgm:pt modelId="{D1D6028F-475C-49F4-9B36-D2F5092B988E}">
      <dgm:prSet phldrT="[Texto]"/>
      <dgm:spPr/>
      <dgm:t>
        <a:bodyPr/>
        <a:lstStyle/>
        <a:p>
          <a:r>
            <a:rPr lang="es-CL" b="1" noProof="0" dirty="0" smtClean="0">
              <a:solidFill>
                <a:srgbClr val="FF0000"/>
              </a:solidFill>
              <a:latin typeface="+mn-lt"/>
              <a:ea typeface="宋体"/>
            </a:rPr>
            <a:t>Emergencias Bancarias*</a:t>
          </a:r>
          <a:endParaRPr lang="es-CL" b="1" noProof="0" dirty="0">
            <a:solidFill>
              <a:srgbClr val="FF0000"/>
            </a:solidFill>
          </a:endParaRPr>
        </a:p>
      </dgm:t>
    </dgm:pt>
    <dgm:pt modelId="{9CCE2B96-2626-4EC7-9F2A-54ADC2C4B0FA}" type="parTrans" cxnId="{8B570D11-FE10-4334-AFE7-A1F9BAD58317}">
      <dgm:prSet/>
      <dgm:spPr/>
      <dgm:t>
        <a:bodyPr/>
        <a:lstStyle/>
        <a:p>
          <a:endParaRPr lang="es-CL"/>
        </a:p>
      </dgm:t>
    </dgm:pt>
    <dgm:pt modelId="{06BFB771-CCB7-4779-992C-00E402C2E6B9}" type="sibTrans" cxnId="{8B570D11-FE10-4334-AFE7-A1F9BAD58317}">
      <dgm:prSet/>
      <dgm:spPr/>
      <dgm:t>
        <a:bodyPr/>
        <a:lstStyle/>
        <a:p>
          <a:endParaRPr lang="es-CL"/>
        </a:p>
      </dgm:t>
    </dgm:pt>
    <dgm:pt modelId="{E053DC68-C4D6-49AD-8C01-83A1190BD902}">
      <dgm:prSet phldrT="[Texto]"/>
      <dgm:spPr/>
      <dgm:t>
        <a:bodyPr/>
        <a:lstStyle/>
        <a:p>
          <a:r>
            <a:rPr lang="es-CL" b="1" i="1" noProof="0" dirty="0" smtClean="0">
              <a:solidFill>
                <a:srgbClr val="FF0000"/>
              </a:solidFill>
            </a:rPr>
            <a:t>Mejoras en la mensajería TEF</a:t>
          </a:r>
          <a:endParaRPr lang="es-CL" b="1" i="1" noProof="0" dirty="0">
            <a:solidFill>
              <a:srgbClr val="FF0000"/>
            </a:solidFill>
          </a:endParaRPr>
        </a:p>
      </dgm:t>
    </dgm:pt>
    <dgm:pt modelId="{CD7B5605-1A55-4E38-8716-D27C14998072}" type="parTrans" cxnId="{1FD43A8D-9BC8-4E80-A2AF-77A648B87E2B}">
      <dgm:prSet/>
      <dgm:spPr/>
      <dgm:t>
        <a:bodyPr/>
        <a:lstStyle/>
        <a:p>
          <a:endParaRPr lang="es-CL"/>
        </a:p>
      </dgm:t>
    </dgm:pt>
    <dgm:pt modelId="{E393AB5B-A437-49B9-A4EF-93E788D88C46}" type="sibTrans" cxnId="{1FD43A8D-9BC8-4E80-A2AF-77A648B87E2B}">
      <dgm:prSet/>
      <dgm:spPr/>
      <dgm:t>
        <a:bodyPr/>
        <a:lstStyle/>
        <a:p>
          <a:endParaRPr lang="es-CL"/>
        </a:p>
      </dgm:t>
    </dgm:pt>
    <dgm:pt modelId="{0F3965F0-32C7-4A07-9CA7-3F71C0159F8A}">
      <dgm:prSet phldrT="[Texto]"/>
      <dgm:spPr/>
      <dgm:t>
        <a:bodyPr/>
        <a:lstStyle/>
        <a:p>
          <a:r>
            <a:rPr lang="es-CL" b="1" noProof="0" dirty="0" smtClean="0"/>
            <a:t>Metodología Ágil usuario</a:t>
          </a:r>
        </a:p>
      </dgm:t>
    </dgm:pt>
    <dgm:pt modelId="{0B99BB1A-24D6-4CBA-B560-5E4DE8E21C7C}" type="parTrans" cxnId="{95DC5C68-CFFE-436A-B9F7-863E3956CECA}">
      <dgm:prSet/>
      <dgm:spPr/>
      <dgm:t>
        <a:bodyPr/>
        <a:lstStyle/>
        <a:p>
          <a:endParaRPr lang="es-CL"/>
        </a:p>
      </dgm:t>
    </dgm:pt>
    <dgm:pt modelId="{8A56C1DE-3301-4341-B3AA-0DE94D342FD3}" type="sibTrans" cxnId="{95DC5C68-CFFE-436A-B9F7-863E3956CECA}">
      <dgm:prSet/>
      <dgm:spPr/>
      <dgm:t>
        <a:bodyPr/>
        <a:lstStyle/>
        <a:p>
          <a:endParaRPr lang="es-CL"/>
        </a:p>
      </dgm:t>
    </dgm:pt>
    <dgm:pt modelId="{B0FBBDA5-9C32-4AC1-8DCC-E8DF9E261588}">
      <dgm:prSet phldrT="[Texto]"/>
      <dgm:spPr/>
      <dgm:t>
        <a:bodyPr/>
        <a:lstStyle/>
        <a:p>
          <a:r>
            <a:rPr lang="es-CL" b="1" noProof="0" dirty="0" smtClean="0"/>
            <a:t>Metodología Tradicional (proveedor)</a:t>
          </a:r>
        </a:p>
        <a:p>
          <a:r>
            <a:rPr lang="es-CL" b="1" noProof="0" dirty="0" smtClean="0"/>
            <a:t>Propietario: Usuario</a:t>
          </a:r>
          <a:endParaRPr lang="es-CL" b="0" i="1" noProof="0" dirty="0"/>
        </a:p>
      </dgm:t>
    </dgm:pt>
    <dgm:pt modelId="{72EFAACB-2BE2-441E-A044-3685FDD94F1E}" type="parTrans" cxnId="{E56ED41D-3623-4258-A8C4-724C6E40E0CA}">
      <dgm:prSet/>
      <dgm:spPr/>
      <dgm:t>
        <a:bodyPr/>
        <a:lstStyle/>
        <a:p>
          <a:endParaRPr lang="es-CL"/>
        </a:p>
      </dgm:t>
    </dgm:pt>
    <dgm:pt modelId="{093E7483-8678-4F84-B2CB-75BDF50CF3CB}" type="sibTrans" cxnId="{E56ED41D-3623-4258-A8C4-724C6E40E0CA}">
      <dgm:prSet/>
      <dgm:spPr/>
      <dgm:t>
        <a:bodyPr/>
        <a:lstStyle/>
        <a:p>
          <a:endParaRPr lang="es-CL"/>
        </a:p>
      </dgm:t>
    </dgm:pt>
    <dgm:pt modelId="{CF47D2DD-E112-427E-911C-C8BD0412CB2B}">
      <dgm:prSet phldrT="[Texto]"/>
      <dgm:spPr/>
      <dgm:t>
        <a:bodyPr/>
        <a:lstStyle/>
        <a:p>
          <a:r>
            <a:rPr lang="es-CL" b="1" noProof="0" dirty="0" smtClean="0">
              <a:solidFill>
                <a:srgbClr val="336DB2"/>
              </a:solidFill>
            </a:rPr>
            <a:t>Canje Dólares Premio</a:t>
          </a:r>
          <a:endParaRPr lang="es-CL" b="1" noProof="0" dirty="0" smtClean="0"/>
        </a:p>
      </dgm:t>
    </dgm:pt>
    <dgm:pt modelId="{0CDD8201-EEC8-41C4-92B9-E02E58E583F0}" type="parTrans" cxnId="{4CBFCED6-DF8C-4C3F-8C54-B4FF9B3DB91B}">
      <dgm:prSet/>
      <dgm:spPr/>
      <dgm:t>
        <a:bodyPr/>
        <a:lstStyle/>
        <a:p>
          <a:endParaRPr lang="es-CL"/>
        </a:p>
      </dgm:t>
    </dgm:pt>
    <dgm:pt modelId="{347FAB10-A997-4D08-99DB-8A1307DE1F7A}" type="sibTrans" cxnId="{4CBFCED6-DF8C-4C3F-8C54-B4FF9B3DB91B}">
      <dgm:prSet/>
      <dgm:spPr/>
      <dgm:t>
        <a:bodyPr/>
        <a:lstStyle/>
        <a:p>
          <a:endParaRPr lang="es-CL"/>
        </a:p>
      </dgm:t>
    </dgm:pt>
    <dgm:pt modelId="{1A639E85-335E-4C19-AFDA-86CA80D08CC2}">
      <dgm:prSet/>
      <dgm:spPr/>
      <dgm:t>
        <a:bodyPr/>
        <a:lstStyle/>
        <a:p>
          <a:r>
            <a:rPr lang="es-CL" b="1" noProof="0" dirty="0" smtClean="0">
              <a:solidFill>
                <a:srgbClr val="336DB2"/>
              </a:solidFill>
            </a:rPr>
            <a:t>Pago Móvil P2P</a:t>
          </a:r>
          <a:endParaRPr lang="es-CL" b="1" noProof="0" dirty="0">
            <a:solidFill>
              <a:srgbClr val="336DB2"/>
            </a:solidFill>
          </a:endParaRPr>
        </a:p>
      </dgm:t>
    </dgm:pt>
    <dgm:pt modelId="{4BEB2CC9-2519-4D2A-B8D6-E212D6BC7B7A}" type="parTrans" cxnId="{EF5CBEB7-9626-41BA-B425-31A9613A2AF1}">
      <dgm:prSet/>
      <dgm:spPr/>
      <dgm:t>
        <a:bodyPr/>
        <a:lstStyle/>
        <a:p>
          <a:endParaRPr lang="es-CL"/>
        </a:p>
      </dgm:t>
    </dgm:pt>
    <dgm:pt modelId="{40ED4FC3-DC0B-4F76-9F2D-F73B86E12050}" type="sibTrans" cxnId="{EF5CBEB7-9626-41BA-B425-31A9613A2AF1}">
      <dgm:prSet/>
      <dgm:spPr/>
      <dgm:t>
        <a:bodyPr/>
        <a:lstStyle/>
        <a:p>
          <a:endParaRPr lang="es-CL"/>
        </a:p>
      </dgm:t>
    </dgm:pt>
    <dgm:pt modelId="{0FF716B2-A7EA-4112-8E79-3A7EAEE797A4}">
      <dgm:prSet/>
      <dgm:spPr/>
      <dgm:t>
        <a:bodyPr/>
        <a:lstStyle/>
        <a:p>
          <a:r>
            <a:rPr lang="es-CL" b="1" noProof="0" dirty="0" err="1" smtClean="0">
              <a:solidFill>
                <a:srgbClr val="336DB2"/>
              </a:solidFill>
              <a:latin typeface="+mn-lt"/>
              <a:ea typeface="宋体"/>
            </a:rPr>
            <a:t>Whatsapp</a:t>
          </a:r>
          <a:r>
            <a:rPr lang="es-CL" b="1" noProof="0" dirty="0" smtClean="0">
              <a:solidFill>
                <a:srgbClr val="336DB2"/>
              </a:solidFill>
              <a:latin typeface="+mn-lt"/>
              <a:ea typeface="宋体"/>
            </a:rPr>
            <a:t> </a:t>
          </a:r>
          <a:r>
            <a:rPr lang="es-CL" b="1" noProof="0" dirty="0" err="1" smtClean="0">
              <a:solidFill>
                <a:srgbClr val="336DB2"/>
              </a:solidFill>
              <a:latin typeface="+mn-lt"/>
              <a:ea typeface="宋体"/>
            </a:rPr>
            <a:t>Banking</a:t>
          </a:r>
          <a:endParaRPr lang="es-CL" b="1" noProof="0" dirty="0">
            <a:solidFill>
              <a:srgbClr val="336DB2"/>
            </a:solidFill>
          </a:endParaRPr>
        </a:p>
      </dgm:t>
    </dgm:pt>
    <dgm:pt modelId="{878966B6-05F4-4AD7-BAB0-2F139415C0AB}" type="parTrans" cxnId="{F52BED0A-04C0-469E-A831-0DED894BD588}">
      <dgm:prSet/>
      <dgm:spPr/>
      <dgm:t>
        <a:bodyPr/>
        <a:lstStyle/>
        <a:p>
          <a:endParaRPr lang="es-CL"/>
        </a:p>
      </dgm:t>
    </dgm:pt>
    <dgm:pt modelId="{2A8BC683-9E42-44BB-9852-FBBFFF4D2164}" type="sibTrans" cxnId="{F52BED0A-04C0-469E-A831-0DED894BD588}">
      <dgm:prSet/>
      <dgm:spPr/>
      <dgm:t>
        <a:bodyPr/>
        <a:lstStyle/>
        <a:p>
          <a:endParaRPr lang="es-CL"/>
        </a:p>
      </dgm:t>
    </dgm:pt>
    <dgm:pt modelId="{DBAB43CE-96A6-453C-8E9A-481DD0596F56}">
      <dgm:prSet/>
      <dgm:spPr/>
      <dgm:t>
        <a:bodyPr/>
        <a:lstStyle/>
        <a:p>
          <a:r>
            <a:rPr lang="es-CL" b="1" noProof="0" dirty="0" smtClean="0">
              <a:solidFill>
                <a:srgbClr val="336DB2"/>
              </a:solidFill>
            </a:rPr>
            <a:t>Pago Móvil B2C</a:t>
          </a:r>
          <a:endParaRPr lang="es-CL" b="1" noProof="0" dirty="0">
            <a:solidFill>
              <a:srgbClr val="336DB2"/>
            </a:solidFill>
          </a:endParaRPr>
        </a:p>
      </dgm:t>
    </dgm:pt>
    <dgm:pt modelId="{9B861AFC-6A99-4A7E-A425-2C15C4DA44CB}" type="parTrans" cxnId="{C554991B-FB17-4DD2-9D7D-4E5682703AC4}">
      <dgm:prSet/>
      <dgm:spPr/>
      <dgm:t>
        <a:bodyPr/>
        <a:lstStyle/>
        <a:p>
          <a:endParaRPr lang="es-CL"/>
        </a:p>
      </dgm:t>
    </dgm:pt>
    <dgm:pt modelId="{C412D0C8-7798-4A9C-8332-1BC164878EBE}" type="sibTrans" cxnId="{C554991B-FB17-4DD2-9D7D-4E5682703AC4}">
      <dgm:prSet/>
      <dgm:spPr/>
      <dgm:t>
        <a:bodyPr/>
        <a:lstStyle/>
        <a:p>
          <a:endParaRPr lang="es-CL"/>
        </a:p>
      </dgm:t>
    </dgm:pt>
    <dgm:pt modelId="{E953788B-9CF8-482E-87B2-C0B689A13647}">
      <dgm:prSet/>
      <dgm:spPr/>
      <dgm:t>
        <a:bodyPr/>
        <a:lstStyle/>
        <a:p>
          <a:r>
            <a:rPr lang="es-CL" noProof="0" dirty="0" smtClean="0">
              <a:latin typeface="+mn-lt"/>
              <a:ea typeface="宋体"/>
            </a:rPr>
            <a:t>Pyme: Reporte de cuentas por cobrar</a:t>
          </a:r>
          <a:endParaRPr lang="es-CL" noProof="0" dirty="0"/>
        </a:p>
      </dgm:t>
    </dgm:pt>
    <dgm:pt modelId="{6CC4363A-7834-49B0-BA40-78844CD7BFA1}" type="parTrans" cxnId="{8F58C10C-84C2-4023-867D-26BD088218A9}">
      <dgm:prSet/>
      <dgm:spPr/>
      <dgm:t>
        <a:bodyPr/>
        <a:lstStyle/>
        <a:p>
          <a:endParaRPr lang="es-CL"/>
        </a:p>
      </dgm:t>
    </dgm:pt>
    <dgm:pt modelId="{C32EDEAB-BEC2-4BE9-BF42-73D8CB4E5C3B}" type="sibTrans" cxnId="{8F58C10C-84C2-4023-867D-26BD088218A9}">
      <dgm:prSet/>
      <dgm:spPr/>
      <dgm:t>
        <a:bodyPr/>
        <a:lstStyle/>
        <a:p>
          <a:endParaRPr lang="es-CL"/>
        </a:p>
      </dgm:t>
    </dgm:pt>
    <dgm:pt modelId="{85A5F482-A5DF-46E8-B356-5D60008EE470}">
      <dgm:prSet/>
      <dgm:spPr/>
      <dgm:t>
        <a:bodyPr/>
        <a:lstStyle/>
        <a:p>
          <a:r>
            <a:rPr lang="es-CL" noProof="0" dirty="0" err="1" smtClean="0">
              <a:latin typeface="+mn-lt"/>
              <a:ea typeface="宋体"/>
            </a:rPr>
            <a:t>PoC</a:t>
          </a:r>
          <a:endParaRPr lang="es-CL" noProof="0" dirty="0">
            <a:latin typeface="+mn-lt"/>
            <a:ea typeface="宋体"/>
          </a:endParaRPr>
        </a:p>
      </dgm:t>
    </dgm:pt>
    <dgm:pt modelId="{37340958-6742-4D4D-B890-B732DCA51677}" type="parTrans" cxnId="{D9630821-9007-4E0F-858B-983621298388}">
      <dgm:prSet/>
      <dgm:spPr/>
      <dgm:t>
        <a:bodyPr/>
        <a:lstStyle/>
        <a:p>
          <a:endParaRPr lang="es-CL"/>
        </a:p>
      </dgm:t>
    </dgm:pt>
    <dgm:pt modelId="{ED47D5DC-A64F-40B4-9398-B3695B4E28E0}" type="sibTrans" cxnId="{D9630821-9007-4E0F-858B-983621298388}">
      <dgm:prSet/>
      <dgm:spPr/>
      <dgm:t>
        <a:bodyPr/>
        <a:lstStyle/>
        <a:p>
          <a:endParaRPr lang="es-CL"/>
        </a:p>
      </dgm:t>
    </dgm:pt>
    <dgm:pt modelId="{3DACED75-CD38-47BB-AADC-9F5001F71E95}">
      <dgm:prSet/>
      <dgm:spPr/>
      <dgm:t>
        <a:bodyPr/>
        <a:lstStyle/>
        <a:p>
          <a:r>
            <a:rPr lang="es-CL" i="1" noProof="0" dirty="0" err="1" smtClean="0">
              <a:solidFill>
                <a:srgbClr val="FF0000"/>
              </a:solidFill>
              <a:latin typeface="+mn-lt"/>
              <a:ea typeface="宋体"/>
            </a:rPr>
            <a:t>PoC</a:t>
          </a:r>
          <a:r>
            <a:rPr lang="es-CL" i="1" noProof="0" dirty="0" smtClean="0">
              <a:solidFill>
                <a:srgbClr val="FF0000"/>
              </a:solidFill>
              <a:latin typeface="+mn-lt"/>
              <a:ea typeface="宋体"/>
            </a:rPr>
            <a:t> Pago de cuentas </a:t>
          </a:r>
          <a:r>
            <a:rPr lang="es-CL" i="1" noProof="0" dirty="0" err="1" smtClean="0">
              <a:solidFill>
                <a:srgbClr val="FF0000"/>
              </a:solidFill>
              <a:latin typeface="+mn-lt"/>
              <a:ea typeface="宋体"/>
            </a:rPr>
            <a:t>One</a:t>
          </a:r>
          <a:r>
            <a:rPr lang="es-CL" i="1" noProof="0" dirty="0" smtClean="0">
              <a:solidFill>
                <a:srgbClr val="FF0000"/>
              </a:solidFill>
              <a:latin typeface="+mn-lt"/>
              <a:ea typeface="宋体"/>
            </a:rPr>
            <a:t> </a:t>
          </a:r>
          <a:r>
            <a:rPr lang="es-CL" i="1" noProof="0" dirty="0" err="1" smtClean="0">
              <a:solidFill>
                <a:srgbClr val="FF0000"/>
              </a:solidFill>
              <a:latin typeface="+mn-lt"/>
              <a:ea typeface="宋体"/>
            </a:rPr>
            <a:t>touch</a:t>
          </a:r>
          <a:endParaRPr lang="es-CL" i="1" noProof="0" dirty="0">
            <a:solidFill>
              <a:srgbClr val="FF0000"/>
            </a:solidFill>
            <a:latin typeface="+mn-lt"/>
            <a:ea typeface="宋体"/>
          </a:endParaRPr>
        </a:p>
      </dgm:t>
    </dgm:pt>
    <dgm:pt modelId="{2469FE74-9DDA-4DAA-98FE-2B6419CC6EC3}" type="parTrans" cxnId="{F6A6E7D6-10BA-44EB-9388-3853ED409FE1}">
      <dgm:prSet/>
      <dgm:spPr/>
      <dgm:t>
        <a:bodyPr/>
        <a:lstStyle/>
        <a:p>
          <a:endParaRPr lang="es-CL"/>
        </a:p>
      </dgm:t>
    </dgm:pt>
    <dgm:pt modelId="{006422FE-F3E1-473A-9F96-724FB6A38BA3}" type="sibTrans" cxnId="{F6A6E7D6-10BA-44EB-9388-3853ED409FE1}">
      <dgm:prSet/>
      <dgm:spPr/>
      <dgm:t>
        <a:bodyPr/>
        <a:lstStyle/>
        <a:p>
          <a:endParaRPr lang="es-CL"/>
        </a:p>
      </dgm:t>
    </dgm:pt>
    <dgm:pt modelId="{108B0EA3-CB19-4CD0-930E-11647F4F0EF3}">
      <dgm:prSet/>
      <dgm:spPr/>
      <dgm:t>
        <a:bodyPr/>
        <a:lstStyle/>
        <a:p>
          <a:r>
            <a:rPr lang="es-CL" i="1" noProof="0" dirty="0" err="1" smtClean="0">
              <a:solidFill>
                <a:srgbClr val="FF0000"/>
              </a:solidFill>
              <a:latin typeface="+mn-lt"/>
              <a:ea typeface="宋体"/>
            </a:rPr>
            <a:t>PoC</a:t>
          </a:r>
          <a:r>
            <a:rPr lang="es-CL" i="1" noProof="0" dirty="0" smtClean="0">
              <a:solidFill>
                <a:srgbClr val="FF0000"/>
              </a:solidFill>
              <a:latin typeface="+mn-lt"/>
              <a:ea typeface="宋体"/>
            </a:rPr>
            <a:t> Contenedor funcionalidad Saldo</a:t>
          </a:r>
          <a:endParaRPr lang="es-CL" i="1" noProof="0" dirty="0">
            <a:solidFill>
              <a:srgbClr val="FF0000"/>
            </a:solidFill>
            <a:latin typeface="+mn-lt"/>
            <a:ea typeface="宋体"/>
          </a:endParaRPr>
        </a:p>
      </dgm:t>
    </dgm:pt>
    <dgm:pt modelId="{C1F96F14-DB75-4357-86E7-1FF81CB17B72}" type="parTrans" cxnId="{D63E9517-FC4B-4C59-B697-F83555FDD0BF}">
      <dgm:prSet/>
      <dgm:spPr/>
      <dgm:t>
        <a:bodyPr/>
        <a:lstStyle/>
        <a:p>
          <a:endParaRPr lang="es-CL"/>
        </a:p>
      </dgm:t>
    </dgm:pt>
    <dgm:pt modelId="{D04C7E31-2E37-43D3-B674-9C2C805E8482}" type="sibTrans" cxnId="{D63E9517-FC4B-4C59-B697-F83555FDD0BF}">
      <dgm:prSet/>
      <dgm:spPr/>
      <dgm:t>
        <a:bodyPr/>
        <a:lstStyle/>
        <a:p>
          <a:endParaRPr lang="es-CL"/>
        </a:p>
      </dgm:t>
    </dgm:pt>
    <dgm:pt modelId="{F6FACCDC-018F-4255-AE31-98F37E6AB8C5}">
      <dgm:prSet/>
      <dgm:spPr/>
      <dgm:t>
        <a:bodyPr/>
        <a:lstStyle/>
        <a:p>
          <a:endParaRPr lang="es-CL" noProof="0" dirty="0">
            <a:solidFill>
              <a:srgbClr val="FF0000"/>
            </a:solidFill>
            <a:latin typeface="+mn-lt"/>
            <a:ea typeface="宋体"/>
          </a:endParaRPr>
        </a:p>
      </dgm:t>
    </dgm:pt>
    <dgm:pt modelId="{89A1210A-946C-4C76-91F5-D8B63E4F1FC7}" type="parTrans" cxnId="{756C1136-7F60-44BD-AC51-9A798E987E94}">
      <dgm:prSet/>
      <dgm:spPr/>
      <dgm:t>
        <a:bodyPr/>
        <a:lstStyle/>
        <a:p>
          <a:endParaRPr lang="es-CL"/>
        </a:p>
      </dgm:t>
    </dgm:pt>
    <dgm:pt modelId="{4A6C25B4-C682-4DA3-AE5B-91A53ABA7EDB}" type="sibTrans" cxnId="{756C1136-7F60-44BD-AC51-9A798E987E94}">
      <dgm:prSet/>
      <dgm:spPr/>
      <dgm:t>
        <a:bodyPr/>
        <a:lstStyle/>
        <a:p>
          <a:endParaRPr lang="es-CL"/>
        </a:p>
      </dgm:t>
    </dgm:pt>
    <dgm:pt modelId="{093F12AB-0301-4F40-965B-A7EF9241EF62}">
      <dgm:prSet/>
      <dgm:spPr/>
      <dgm:t>
        <a:bodyPr/>
        <a:lstStyle/>
        <a:p>
          <a:r>
            <a:rPr lang="es-CL" noProof="0" dirty="0" err="1" smtClean="0">
              <a:solidFill>
                <a:srgbClr val="FF0000"/>
              </a:solidFill>
              <a:latin typeface="+mn-lt"/>
              <a:ea typeface="宋体"/>
            </a:rPr>
            <a:t>PoC</a:t>
          </a:r>
          <a:r>
            <a:rPr lang="es-CL" noProof="0" dirty="0" smtClean="0">
              <a:solidFill>
                <a:srgbClr val="FF0000"/>
              </a:solidFill>
              <a:latin typeface="+mn-lt"/>
              <a:ea typeface="宋体"/>
            </a:rPr>
            <a:t> Funcionalidad Fácil </a:t>
          </a:r>
          <a:r>
            <a:rPr lang="es-CL" noProof="0" dirty="0" err="1" smtClean="0">
              <a:solidFill>
                <a:srgbClr val="FF0000"/>
              </a:solidFill>
              <a:latin typeface="+mn-lt"/>
              <a:ea typeface="宋体"/>
            </a:rPr>
            <a:t>CrediChile</a:t>
          </a:r>
          <a:endParaRPr lang="es-CL" noProof="0" dirty="0">
            <a:solidFill>
              <a:srgbClr val="FF0000"/>
            </a:solidFill>
            <a:latin typeface="+mn-lt"/>
            <a:ea typeface="宋体"/>
          </a:endParaRPr>
        </a:p>
      </dgm:t>
    </dgm:pt>
    <dgm:pt modelId="{0BEB41E4-2C55-4DC6-9754-6F5D9228A36D}" type="parTrans" cxnId="{CD9C3BF4-A9FF-4C0B-94B7-07D1389410F6}">
      <dgm:prSet/>
      <dgm:spPr/>
      <dgm:t>
        <a:bodyPr/>
        <a:lstStyle/>
        <a:p>
          <a:endParaRPr lang="es-CL"/>
        </a:p>
      </dgm:t>
    </dgm:pt>
    <dgm:pt modelId="{58B14B23-6A3C-47D8-8C77-1AD82EB87797}" type="sibTrans" cxnId="{CD9C3BF4-A9FF-4C0B-94B7-07D1389410F6}">
      <dgm:prSet/>
      <dgm:spPr/>
      <dgm:t>
        <a:bodyPr/>
        <a:lstStyle/>
        <a:p>
          <a:endParaRPr lang="es-CL"/>
        </a:p>
      </dgm:t>
    </dgm:pt>
    <dgm:pt modelId="{0AC38F51-22ED-4516-B9C7-2E202FD40221}">
      <dgm:prSet/>
      <dgm:spPr/>
      <dgm:t>
        <a:bodyPr/>
        <a:lstStyle/>
        <a:p>
          <a:endParaRPr lang="es-CL" noProof="0" dirty="0">
            <a:solidFill>
              <a:srgbClr val="FF0000"/>
            </a:solidFill>
            <a:latin typeface="+mn-lt"/>
            <a:ea typeface="宋体"/>
          </a:endParaRPr>
        </a:p>
      </dgm:t>
    </dgm:pt>
    <dgm:pt modelId="{7432C18D-8A41-4133-8CEC-80BD8A41DA1E}" type="parTrans" cxnId="{EAC41F3A-AE97-47FC-AACA-6D744E96C433}">
      <dgm:prSet/>
      <dgm:spPr/>
      <dgm:t>
        <a:bodyPr/>
        <a:lstStyle/>
        <a:p>
          <a:endParaRPr lang="es-CL"/>
        </a:p>
      </dgm:t>
    </dgm:pt>
    <dgm:pt modelId="{AB1F9295-A057-48E3-88D9-C2C582E1005D}" type="sibTrans" cxnId="{EAC41F3A-AE97-47FC-AACA-6D744E96C433}">
      <dgm:prSet/>
      <dgm:spPr/>
      <dgm:t>
        <a:bodyPr/>
        <a:lstStyle/>
        <a:p>
          <a:endParaRPr lang="es-CL"/>
        </a:p>
      </dgm:t>
    </dgm:pt>
    <dgm:pt modelId="{483AFFCD-2123-406B-B309-83E0A5EEC7BE}" type="pres">
      <dgm:prSet presAssocID="{C39E73C1-F384-4E07-B676-975860E27A11}" presName="Name0" presStyleCnt="0">
        <dgm:presLayoutVars>
          <dgm:dir/>
          <dgm:animLvl val="lvl"/>
          <dgm:resizeHandles val="exact"/>
        </dgm:presLayoutVars>
      </dgm:prSet>
      <dgm:spPr/>
      <dgm:t>
        <a:bodyPr/>
        <a:lstStyle/>
        <a:p>
          <a:endParaRPr lang="es-CL"/>
        </a:p>
      </dgm:t>
    </dgm:pt>
    <dgm:pt modelId="{D61F822F-8CC8-4A3E-AFDD-78BB387C5B23}" type="pres">
      <dgm:prSet presAssocID="{2076F473-59BF-444A-8EB8-168FC368D057}" presName="composite" presStyleCnt="0"/>
      <dgm:spPr/>
      <dgm:t>
        <a:bodyPr/>
        <a:lstStyle/>
        <a:p>
          <a:endParaRPr lang="es-CL"/>
        </a:p>
      </dgm:t>
    </dgm:pt>
    <dgm:pt modelId="{78F63232-C7D0-49E9-B767-EE95D4ECD3E8}" type="pres">
      <dgm:prSet presAssocID="{2076F473-59BF-444A-8EB8-168FC368D057}" presName="parTx" presStyleLbl="alignNode1" presStyleIdx="0" presStyleCnt="5">
        <dgm:presLayoutVars>
          <dgm:chMax val="0"/>
          <dgm:chPref val="0"/>
          <dgm:bulletEnabled val="1"/>
        </dgm:presLayoutVars>
      </dgm:prSet>
      <dgm:spPr/>
      <dgm:t>
        <a:bodyPr/>
        <a:lstStyle/>
        <a:p>
          <a:endParaRPr lang="es-CL"/>
        </a:p>
      </dgm:t>
    </dgm:pt>
    <dgm:pt modelId="{101736AF-BAB5-4CB7-9FC8-E97B24C0F9FA}" type="pres">
      <dgm:prSet presAssocID="{2076F473-59BF-444A-8EB8-168FC368D057}" presName="desTx" presStyleLbl="alignAccFollowNode1" presStyleIdx="0" presStyleCnt="5">
        <dgm:presLayoutVars>
          <dgm:bulletEnabled val="1"/>
        </dgm:presLayoutVars>
      </dgm:prSet>
      <dgm:spPr/>
      <dgm:t>
        <a:bodyPr/>
        <a:lstStyle/>
        <a:p>
          <a:endParaRPr lang="es-CL"/>
        </a:p>
      </dgm:t>
    </dgm:pt>
    <dgm:pt modelId="{074E2AEF-9B86-453A-A930-5C44FAB08633}" type="pres">
      <dgm:prSet presAssocID="{E0CA62BB-FCDB-470F-BAEE-BDFC7299C0BB}" presName="space" presStyleCnt="0"/>
      <dgm:spPr/>
      <dgm:t>
        <a:bodyPr/>
        <a:lstStyle/>
        <a:p>
          <a:endParaRPr lang="es-CL"/>
        </a:p>
      </dgm:t>
    </dgm:pt>
    <dgm:pt modelId="{A1485C7F-C02A-4687-AEA8-D341E1C897F0}" type="pres">
      <dgm:prSet presAssocID="{B0FBBDA5-9C32-4AC1-8DCC-E8DF9E261588}" presName="composite" presStyleCnt="0"/>
      <dgm:spPr/>
    </dgm:pt>
    <dgm:pt modelId="{0CEBCCF4-B8BC-4FA7-9867-5D1B4F535A84}" type="pres">
      <dgm:prSet presAssocID="{B0FBBDA5-9C32-4AC1-8DCC-E8DF9E261588}" presName="parTx" presStyleLbl="alignNode1" presStyleIdx="1" presStyleCnt="5">
        <dgm:presLayoutVars>
          <dgm:chMax val="0"/>
          <dgm:chPref val="0"/>
          <dgm:bulletEnabled val="1"/>
        </dgm:presLayoutVars>
      </dgm:prSet>
      <dgm:spPr/>
      <dgm:t>
        <a:bodyPr/>
        <a:lstStyle/>
        <a:p>
          <a:endParaRPr lang="es-CL"/>
        </a:p>
      </dgm:t>
    </dgm:pt>
    <dgm:pt modelId="{901D0143-51CF-4CA0-8749-800ABAC5CFAD}" type="pres">
      <dgm:prSet presAssocID="{B0FBBDA5-9C32-4AC1-8DCC-E8DF9E261588}" presName="desTx" presStyleLbl="alignAccFollowNode1" presStyleIdx="1" presStyleCnt="5">
        <dgm:presLayoutVars>
          <dgm:bulletEnabled val="1"/>
        </dgm:presLayoutVars>
      </dgm:prSet>
      <dgm:spPr/>
      <dgm:t>
        <a:bodyPr/>
        <a:lstStyle/>
        <a:p>
          <a:endParaRPr lang="es-CL"/>
        </a:p>
      </dgm:t>
    </dgm:pt>
    <dgm:pt modelId="{3DA97BF3-034C-4F20-AEF7-77553A11C6DF}" type="pres">
      <dgm:prSet presAssocID="{093E7483-8678-4F84-B2CB-75BDF50CF3CB}" presName="space" presStyleCnt="0"/>
      <dgm:spPr/>
    </dgm:pt>
    <dgm:pt modelId="{C3318AB3-9EBD-46D2-8985-B79B1BE5D88D}" type="pres">
      <dgm:prSet presAssocID="{A015C70C-0FA3-4F93-859A-B1804AC4F58F}" presName="composite" presStyleCnt="0"/>
      <dgm:spPr/>
      <dgm:t>
        <a:bodyPr/>
        <a:lstStyle/>
        <a:p>
          <a:endParaRPr lang="es-CL"/>
        </a:p>
      </dgm:t>
    </dgm:pt>
    <dgm:pt modelId="{25FC1632-586C-48FE-BF68-26AA53BDD87D}" type="pres">
      <dgm:prSet presAssocID="{A015C70C-0FA3-4F93-859A-B1804AC4F58F}" presName="parTx" presStyleLbl="alignNode1" presStyleIdx="2" presStyleCnt="5">
        <dgm:presLayoutVars>
          <dgm:chMax val="0"/>
          <dgm:chPref val="0"/>
          <dgm:bulletEnabled val="1"/>
        </dgm:presLayoutVars>
      </dgm:prSet>
      <dgm:spPr/>
      <dgm:t>
        <a:bodyPr/>
        <a:lstStyle/>
        <a:p>
          <a:endParaRPr lang="es-CL"/>
        </a:p>
      </dgm:t>
    </dgm:pt>
    <dgm:pt modelId="{C3B7CF6B-CCB5-4D54-AB41-8D2E5E90BDBC}" type="pres">
      <dgm:prSet presAssocID="{A015C70C-0FA3-4F93-859A-B1804AC4F58F}" presName="desTx" presStyleLbl="alignAccFollowNode1" presStyleIdx="2" presStyleCnt="5">
        <dgm:presLayoutVars>
          <dgm:bulletEnabled val="1"/>
        </dgm:presLayoutVars>
      </dgm:prSet>
      <dgm:spPr/>
      <dgm:t>
        <a:bodyPr/>
        <a:lstStyle/>
        <a:p>
          <a:endParaRPr lang="es-CL"/>
        </a:p>
      </dgm:t>
    </dgm:pt>
    <dgm:pt modelId="{8530831D-988D-4551-B60A-7B751A53C945}" type="pres">
      <dgm:prSet presAssocID="{8A7137DC-B4D2-4A2B-B375-C8310B58D41E}" presName="space" presStyleCnt="0"/>
      <dgm:spPr/>
      <dgm:t>
        <a:bodyPr/>
        <a:lstStyle/>
        <a:p>
          <a:endParaRPr lang="es-CL"/>
        </a:p>
      </dgm:t>
    </dgm:pt>
    <dgm:pt modelId="{6EB40B11-0F08-4F7D-9F9D-6D17BB65A3D1}" type="pres">
      <dgm:prSet presAssocID="{0F3965F0-32C7-4A07-9CA7-3F71C0159F8A}" presName="composite" presStyleCnt="0"/>
      <dgm:spPr/>
    </dgm:pt>
    <dgm:pt modelId="{CE1A27EE-A8BE-4EE2-886A-A6F234D92652}" type="pres">
      <dgm:prSet presAssocID="{0F3965F0-32C7-4A07-9CA7-3F71C0159F8A}" presName="parTx" presStyleLbl="alignNode1" presStyleIdx="3" presStyleCnt="5">
        <dgm:presLayoutVars>
          <dgm:chMax val="0"/>
          <dgm:chPref val="0"/>
          <dgm:bulletEnabled val="1"/>
        </dgm:presLayoutVars>
      </dgm:prSet>
      <dgm:spPr/>
      <dgm:t>
        <a:bodyPr/>
        <a:lstStyle/>
        <a:p>
          <a:endParaRPr lang="es-CL"/>
        </a:p>
      </dgm:t>
    </dgm:pt>
    <dgm:pt modelId="{13B2B8A4-5FF2-42A8-A4F6-B39E42039D6C}" type="pres">
      <dgm:prSet presAssocID="{0F3965F0-32C7-4A07-9CA7-3F71C0159F8A}" presName="desTx" presStyleLbl="alignAccFollowNode1" presStyleIdx="3" presStyleCnt="5">
        <dgm:presLayoutVars>
          <dgm:bulletEnabled val="1"/>
        </dgm:presLayoutVars>
      </dgm:prSet>
      <dgm:spPr/>
      <dgm:t>
        <a:bodyPr/>
        <a:lstStyle/>
        <a:p>
          <a:endParaRPr lang="es-CL"/>
        </a:p>
      </dgm:t>
    </dgm:pt>
    <dgm:pt modelId="{92D8B8D8-CC20-4F21-8946-BB316BAF4B4A}" type="pres">
      <dgm:prSet presAssocID="{8A56C1DE-3301-4341-B3AA-0DE94D342FD3}" presName="space" presStyleCnt="0"/>
      <dgm:spPr/>
    </dgm:pt>
    <dgm:pt modelId="{0A69FB56-C9B6-4F30-9F34-98487A2E28B9}" type="pres">
      <dgm:prSet presAssocID="{85A5F482-A5DF-46E8-B356-5D60008EE470}" presName="composite" presStyleCnt="0"/>
      <dgm:spPr/>
    </dgm:pt>
    <dgm:pt modelId="{3AD3339B-1E70-48BE-81DB-C77B639C0BED}" type="pres">
      <dgm:prSet presAssocID="{85A5F482-A5DF-46E8-B356-5D60008EE470}" presName="parTx" presStyleLbl="alignNode1" presStyleIdx="4" presStyleCnt="5">
        <dgm:presLayoutVars>
          <dgm:chMax val="0"/>
          <dgm:chPref val="0"/>
          <dgm:bulletEnabled val="1"/>
        </dgm:presLayoutVars>
      </dgm:prSet>
      <dgm:spPr/>
      <dgm:t>
        <a:bodyPr/>
        <a:lstStyle/>
        <a:p>
          <a:endParaRPr lang="es-CL"/>
        </a:p>
      </dgm:t>
    </dgm:pt>
    <dgm:pt modelId="{8F4669FC-6F8D-444B-85D7-F42D16590753}" type="pres">
      <dgm:prSet presAssocID="{85A5F482-A5DF-46E8-B356-5D60008EE470}" presName="desTx" presStyleLbl="alignAccFollowNode1" presStyleIdx="4" presStyleCnt="5">
        <dgm:presLayoutVars>
          <dgm:bulletEnabled val="1"/>
        </dgm:presLayoutVars>
      </dgm:prSet>
      <dgm:spPr/>
      <dgm:t>
        <a:bodyPr/>
        <a:lstStyle/>
        <a:p>
          <a:endParaRPr lang="es-CL"/>
        </a:p>
      </dgm:t>
    </dgm:pt>
  </dgm:ptLst>
  <dgm:cxnLst>
    <dgm:cxn modelId="{32A299B1-D7E8-4717-9484-66B5D4190851}" srcId="{0F3965F0-32C7-4A07-9CA7-3F71C0159F8A}" destId="{D0E02420-BCBB-4A46-A351-35E35682C480}" srcOrd="4" destOrd="0" parTransId="{65240228-1C61-4510-B703-F63D19B18C55}" sibTransId="{9C2E56E7-DF42-481F-9A93-402881285B26}"/>
    <dgm:cxn modelId="{0BBA28FF-8431-434A-9311-BACB2E1DC4EE}" type="presOf" srcId="{D1D6028F-475C-49F4-9B36-D2F5092B988E}" destId="{13B2B8A4-5FF2-42A8-A4F6-B39E42039D6C}" srcOrd="0" destOrd="1" presId="urn:microsoft.com/office/officeart/2005/8/layout/hList1"/>
    <dgm:cxn modelId="{EB38C4F0-EC96-4322-B45B-BEE38211A3E9}" srcId="{C9A92761-702A-4F1D-916D-673B18F2B632}" destId="{CEF5F8F5-AC1B-4454-AB33-F70ED43DC95B}" srcOrd="1" destOrd="0" parTransId="{E7F37BA2-A568-4CED-ACF9-B3A0E6FA8BCC}" sibTransId="{7DC73F8D-CD7B-42F1-AABB-9D62ED065B0C}"/>
    <dgm:cxn modelId="{4E601936-64B0-4C85-824C-F11DF7A443C0}" type="presOf" srcId="{CEF5F8F5-AC1B-4454-AB33-F70ED43DC95B}" destId="{C3B7CF6B-CCB5-4D54-AB41-8D2E5E90BDBC}" srcOrd="0" destOrd="3" presId="urn:microsoft.com/office/officeart/2005/8/layout/hList1"/>
    <dgm:cxn modelId="{E857D123-8F1B-4DCF-872A-0DED18FD55E0}" type="presOf" srcId="{0AC38F51-22ED-4516-B9C7-2E202FD40221}" destId="{8F4669FC-6F8D-444B-85D7-F42D16590753}" srcOrd="0" destOrd="3" presId="urn:microsoft.com/office/officeart/2005/8/layout/hList1"/>
    <dgm:cxn modelId="{7D0621BF-9F15-4D7C-A43F-540B22473C49}" type="presOf" srcId="{C9A92761-702A-4F1D-916D-673B18F2B632}" destId="{C3B7CF6B-CCB5-4D54-AB41-8D2E5E90BDBC}" srcOrd="0" destOrd="1" presId="urn:microsoft.com/office/officeart/2005/8/layout/hList1"/>
    <dgm:cxn modelId="{5EDA4594-844D-480E-84B9-C0521115C3B5}" srcId="{C39E73C1-F384-4E07-B676-975860E27A11}" destId="{2076F473-59BF-444A-8EB8-168FC368D057}" srcOrd="0" destOrd="0" parTransId="{D703807A-7105-4900-BD6E-61B513C35AD4}" sibTransId="{E0CA62BB-FCDB-470F-BAEE-BDFC7299C0BB}"/>
    <dgm:cxn modelId="{C45DB3D8-0D37-4633-9B34-5DF2BEB98014}" srcId="{2076F473-59BF-444A-8EB8-168FC368D057}" destId="{F95D7179-C1CC-4E9E-AB71-C76232D11FBC}" srcOrd="4" destOrd="0" parTransId="{F35D433F-F095-40A2-BA44-1D6C43E0D227}" sibTransId="{67824D4A-B63C-4087-8CA9-77F7AC397774}"/>
    <dgm:cxn modelId="{2C82A7F1-F255-460D-B356-03D61A76252E}" srcId="{2076F473-59BF-444A-8EB8-168FC368D057}" destId="{D0DF4B2E-68C9-49AA-ABC7-9065B0BE2E9C}" srcOrd="0" destOrd="0" parTransId="{99C5D8DB-0BFF-411D-8964-9B18F6B414CA}" sibTransId="{A6F8C53C-4213-4E17-8A46-E5DDF3E2C7C7}"/>
    <dgm:cxn modelId="{08FED264-7E24-4228-8E68-A5AC62AEDD6D}" type="presOf" srcId="{FEA57C43-6B4C-4383-A965-47BC419F7A46}" destId="{13B2B8A4-5FF2-42A8-A4F6-B39E42039D6C}" srcOrd="0" destOrd="3" presId="urn:microsoft.com/office/officeart/2005/8/layout/hList1"/>
    <dgm:cxn modelId="{E56ED41D-3623-4258-A8C4-724C6E40E0CA}" srcId="{C39E73C1-F384-4E07-B676-975860E27A11}" destId="{B0FBBDA5-9C32-4AC1-8DCC-E8DF9E261588}" srcOrd="1" destOrd="0" parTransId="{72EFAACB-2BE2-441E-A044-3685FDD94F1E}" sibTransId="{093E7483-8678-4F84-B2CB-75BDF50CF3CB}"/>
    <dgm:cxn modelId="{C554991B-FB17-4DD2-9D7D-4E5682703AC4}" srcId="{B0FBBDA5-9C32-4AC1-8DCC-E8DF9E261588}" destId="{DBAB43CE-96A6-453C-8E9A-481DD0596F56}" srcOrd="3" destOrd="0" parTransId="{9B861AFC-6A99-4A7E-A425-2C15C4DA44CB}" sibTransId="{C412D0C8-7798-4A9C-8332-1BC164878EBE}"/>
    <dgm:cxn modelId="{EE02B6C8-90E9-4E50-B916-534F9D31D34D}" srcId="{A015C70C-0FA3-4F93-859A-B1804AC4F58F}" destId="{C9A92761-702A-4F1D-916D-673B18F2B632}" srcOrd="1" destOrd="0" parTransId="{F077940D-6EBC-4759-9DD0-B03B6E9B3AFB}" sibTransId="{781F2D23-799E-4AC1-AC07-1BBDD957FA8B}"/>
    <dgm:cxn modelId="{3BC5CC73-D099-46EE-A655-714BAEDD8890}" type="presOf" srcId="{A8C59A92-030A-4494-AE45-8DE0DBB384F1}" destId="{13B2B8A4-5FF2-42A8-A4F6-B39E42039D6C}" srcOrd="0" destOrd="10" presId="urn:microsoft.com/office/officeart/2005/8/layout/hList1"/>
    <dgm:cxn modelId="{68081372-9AB1-427C-AF71-8096C1A9920A}" srcId="{0F3965F0-32C7-4A07-9CA7-3F71C0159F8A}" destId="{11C0ADAA-55DE-4640-852F-391875BBA3BB}" srcOrd="0" destOrd="0" parTransId="{BFB31E96-4E9A-455F-ABD8-2FF9309E9F7C}" sibTransId="{1FAD168A-5AB0-4CB6-9FC3-1043B0EB4480}"/>
    <dgm:cxn modelId="{EAC41F3A-AE97-47FC-AACA-6D744E96C433}" srcId="{85A5F482-A5DF-46E8-B356-5D60008EE470}" destId="{0AC38F51-22ED-4516-B9C7-2E202FD40221}" srcOrd="3" destOrd="0" parTransId="{7432C18D-8A41-4133-8CEC-80BD8A41DA1E}" sibTransId="{AB1F9295-A057-48E3-88D9-C2C582E1005D}"/>
    <dgm:cxn modelId="{83B2A85F-180C-4247-9703-7974F7A25538}" type="presOf" srcId="{0DA31F65-DF25-4196-8918-D0200E15DAD5}" destId="{101736AF-BAB5-4CB7-9FC8-E97B24C0F9FA}" srcOrd="0" destOrd="1" presId="urn:microsoft.com/office/officeart/2005/8/layout/hList1"/>
    <dgm:cxn modelId="{AFE5D2A3-222D-44A1-9794-728334E14597}" type="presOf" srcId="{11C0ADAA-55DE-4640-852F-391875BBA3BB}" destId="{13B2B8A4-5FF2-42A8-A4F6-B39E42039D6C}" srcOrd="0" destOrd="0" presId="urn:microsoft.com/office/officeart/2005/8/layout/hList1"/>
    <dgm:cxn modelId="{FF787363-7E80-4802-B7A8-732D44A1DA13}" srcId="{0F3965F0-32C7-4A07-9CA7-3F71C0159F8A}" destId="{F4EC8944-715D-48EC-B7E8-0DF6D4D105B5}" srcOrd="11" destOrd="0" parTransId="{53DA7D71-C8B8-48D4-8D06-7FABC502E8C8}" sibTransId="{13B313A8-179B-4EA4-BB0C-A98FA24634EB}"/>
    <dgm:cxn modelId="{6FDD8E9C-225B-4A54-9BB6-64DD5E44C89A}" type="presOf" srcId="{C39E73C1-F384-4E07-B676-975860E27A11}" destId="{483AFFCD-2123-406B-B309-83E0A5EEC7BE}" srcOrd="0" destOrd="0" presId="urn:microsoft.com/office/officeart/2005/8/layout/hList1"/>
    <dgm:cxn modelId="{D1A5301E-701E-41D5-9D51-A9FBF1680D5D}" type="presOf" srcId="{2076F473-59BF-444A-8EB8-168FC368D057}" destId="{78F63232-C7D0-49E9-B767-EE95D4ECD3E8}" srcOrd="0" destOrd="0" presId="urn:microsoft.com/office/officeart/2005/8/layout/hList1"/>
    <dgm:cxn modelId="{95DC5C68-CFFE-436A-B9F7-863E3956CECA}" srcId="{C39E73C1-F384-4E07-B676-975860E27A11}" destId="{0F3965F0-32C7-4A07-9CA7-3F71C0159F8A}" srcOrd="3" destOrd="0" parTransId="{0B99BB1A-24D6-4CBA-B560-5E4DE8E21C7C}" sibTransId="{8A56C1DE-3301-4341-B3AA-0DE94D342FD3}"/>
    <dgm:cxn modelId="{88E69937-E13C-4135-9A2F-09D130DCB72C}" type="presOf" srcId="{093F12AB-0301-4F40-965B-A7EF9241EF62}" destId="{8F4669FC-6F8D-444B-85D7-F42D16590753}" srcOrd="0" destOrd="4" presId="urn:microsoft.com/office/officeart/2005/8/layout/hList1"/>
    <dgm:cxn modelId="{EC8418B2-56CB-4A21-B27D-6C2225930367}" type="presOf" srcId="{F95D7179-C1CC-4E9E-AB71-C76232D11FBC}" destId="{101736AF-BAB5-4CB7-9FC8-E97B24C0F9FA}" srcOrd="0" destOrd="4" presId="urn:microsoft.com/office/officeart/2005/8/layout/hList1"/>
    <dgm:cxn modelId="{D7746057-F8A1-4F6C-B088-6D0D0FF7211F}" type="presOf" srcId="{3DACED75-CD38-47BB-AADC-9F5001F71E95}" destId="{8F4669FC-6F8D-444B-85D7-F42D16590753}" srcOrd="0" destOrd="0" presId="urn:microsoft.com/office/officeart/2005/8/layout/hList1"/>
    <dgm:cxn modelId="{1455BEE8-6FA0-4E2C-BBB0-A080EAB17065}" type="presOf" srcId="{0F3965F0-32C7-4A07-9CA7-3F71C0159F8A}" destId="{CE1A27EE-A8BE-4EE2-886A-A6F234D92652}" srcOrd="0" destOrd="0" presId="urn:microsoft.com/office/officeart/2005/8/layout/hList1"/>
    <dgm:cxn modelId="{EF5CBEB7-9626-41BA-B425-31A9613A2AF1}" srcId="{B0FBBDA5-9C32-4AC1-8DCC-E8DF9E261588}" destId="{1A639E85-335E-4C19-AFDA-86CA80D08CC2}" srcOrd="1" destOrd="0" parTransId="{4BEB2CC9-2519-4D2A-B8D6-E212D6BC7B7A}" sibTransId="{40ED4FC3-DC0B-4F76-9F2D-F73B86E12050}"/>
    <dgm:cxn modelId="{3BD1A621-2CEF-4A62-8F5E-22EB8228D608}" type="presOf" srcId="{A015C70C-0FA3-4F93-859A-B1804AC4F58F}" destId="{25FC1632-586C-48FE-BF68-26AA53BDD87D}" srcOrd="0" destOrd="0" presId="urn:microsoft.com/office/officeart/2005/8/layout/hList1"/>
    <dgm:cxn modelId="{8F332F8D-7600-4612-A3B1-813E764DFABD}" srcId="{0F3965F0-32C7-4A07-9CA7-3F71C0159F8A}" destId="{A8C59A92-030A-4494-AE45-8DE0DBB384F1}" srcOrd="10" destOrd="0" parTransId="{344ED72A-98CC-405B-8CF7-180418DB14CD}" sibTransId="{22B0287D-228F-4328-BD7E-5F70D834F330}"/>
    <dgm:cxn modelId="{3FAC61C2-95FC-4F5B-878E-88C5B150E428}" type="presOf" srcId="{0FF716B2-A7EA-4112-8E79-3A7EAEE797A4}" destId="{901D0143-51CF-4CA0-8749-800ABAC5CFAD}" srcOrd="0" destOrd="2" presId="urn:microsoft.com/office/officeart/2005/8/layout/hList1"/>
    <dgm:cxn modelId="{41A21046-517F-4102-9B5E-4018A9ED55FB}" type="presOf" srcId="{43D15A52-4EB7-4CC0-BB20-8E3FA225CE27}" destId="{13B2B8A4-5FF2-42A8-A4F6-B39E42039D6C}" srcOrd="0" destOrd="7" presId="urn:microsoft.com/office/officeart/2005/8/layout/hList1"/>
    <dgm:cxn modelId="{C320C87D-F1BD-4EF1-AF7E-405EE1B56AEA}" type="presOf" srcId="{18CC2131-8014-4A18-A888-743E8AE0A263}" destId="{13B2B8A4-5FF2-42A8-A4F6-B39E42039D6C}" srcOrd="0" destOrd="6" presId="urn:microsoft.com/office/officeart/2005/8/layout/hList1"/>
    <dgm:cxn modelId="{8F58C10C-84C2-4023-867D-26BD088218A9}" srcId="{0F3965F0-32C7-4A07-9CA7-3F71C0159F8A}" destId="{E953788B-9CF8-482E-87B2-C0B689A13647}" srcOrd="8" destOrd="0" parTransId="{6CC4363A-7834-49B0-BA40-78844CD7BFA1}" sibTransId="{C32EDEAB-BEC2-4BE9-BF42-73D8CB4E5C3B}"/>
    <dgm:cxn modelId="{2C350FB7-6381-4BB9-BFB6-2B63E89F2426}" srcId="{C9A92761-702A-4F1D-916D-673B18F2B632}" destId="{7D1D1ED4-EA97-4E14-BD20-EDEC29AA089C}" srcOrd="0" destOrd="0" parTransId="{3FD34D44-6BD5-4CF3-AEF5-A859730E094D}" sibTransId="{010A1073-AC50-46BB-A1DF-EC50F879A4B5}"/>
    <dgm:cxn modelId="{FBCC267F-F083-4AF2-9F97-93DC8CCE1E1C}" srcId="{C39E73C1-F384-4E07-B676-975860E27A11}" destId="{A015C70C-0FA3-4F93-859A-B1804AC4F58F}" srcOrd="2" destOrd="0" parTransId="{28CA0CC6-B689-4EA1-9CF0-D4751729AC21}" sibTransId="{8A7137DC-B4D2-4A2B-B375-C8310B58D41E}"/>
    <dgm:cxn modelId="{F6A6E7D6-10BA-44EB-9388-3853ED409FE1}" srcId="{85A5F482-A5DF-46E8-B356-5D60008EE470}" destId="{3DACED75-CD38-47BB-AADC-9F5001F71E95}" srcOrd="0" destOrd="0" parTransId="{2469FE74-9DDA-4DAA-98FE-2B6419CC6EC3}" sibTransId="{006422FE-F3E1-473A-9F96-724FB6A38BA3}"/>
    <dgm:cxn modelId="{14E9F2DE-8B9E-45B4-B546-A34E833E1748}" type="presOf" srcId="{D53DA797-4CB0-4506-A81B-7314F25AB65E}" destId="{C3B7CF6B-CCB5-4D54-AB41-8D2E5E90BDBC}" srcOrd="0" destOrd="4" presId="urn:microsoft.com/office/officeart/2005/8/layout/hList1"/>
    <dgm:cxn modelId="{06DD68C4-DA39-4CD0-9867-144959E5BAC6}" type="presOf" srcId="{F6FACCDC-018F-4255-AE31-98F37E6AB8C5}" destId="{8F4669FC-6F8D-444B-85D7-F42D16590753}" srcOrd="0" destOrd="1" presId="urn:microsoft.com/office/officeart/2005/8/layout/hList1"/>
    <dgm:cxn modelId="{A71AED14-8B4C-4BFC-849A-C7CB9823CED9}" type="presOf" srcId="{D0E02420-BCBB-4A46-A351-35E35682C480}" destId="{13B2B8A4-5FF2-42A8-A4F6-B39E42039D6C}" srcOrd="0" destOrd="4" presId="urn:microsoft.com/office/officeart/2005/8/layout/hList1"/>
    <dgm:cxn modelId="{64AE8406-D04A-45A2-8681-7C2618A9F419}" type="presOf" srcId="{1A639E85-335E-4C19-AFDA-86CA80D08CC2}" destId="{901D0143-51CF-4CA0-8749-800ABAC5CFAD}" srcOrd="0" destOrd="1" presId="urn:microsoft.com/office/officeart/2005/8/layout/hList1"/>
    <dgm:cxn modelId="{B21589FE-8C6B-42CC-9E43-DEF73987CF21}" type="presOf" srcId="{5757600A-B5D9-4FB4-B907-D7EA0E82E213}" destId="{C3B7CF6B-CCB5-4D54-AB41-8D2E5E90BDBC}" srcOrd="0" destOrd="0" presId="urn:microsoft.com/office/officeart/2005/8/layout/hList1"/>
    <dgm:cxn modelId="{CD9C3BF4-A9FF-4C0B-94B7-07D1389410F6}" srcId="{85A5F482-A5DF-46E8-B356-5D60008EE470}" destId="{093F12AB-0301-4F40-965B-A7EF9241EF62}" srcOrd="4" destOrd="0" parTransId="{0BEB41E4-2C55-4DC6-9754-6F5D9228A36D}" sibTransId="{58B14B23-6A3C-47D8-8C77-1AD82EB87797}"/>
    <dgm:cxn modelId="{22C38906-1639-4631-832A-C92BF96A0FBD}" type="presOf" srcId="{F4EC8944-715D-48EC-B7E8-0DF6D4D105B5}" destId="{13B2B8A4-5FF2-42A8-A4F6-B39E42039D6C}" srcOrd="0" destOrd="11" presId="urn:microsoft.com/office/officeart/2005/8/layout/hList1"/>
    <dgm:cxn modelId="{6265F71C-1BD1-40AF-916A-56A96D57B154}" srcId="{A015C70C-0FA3-4F93-859A-B1804AC4F58F}" destId="{D53DA797-4CB0-4506-A81B-7314F25AB65E}" srcOrd="2" destOrd="0" parTransId="{1D1DFC4F-01DF-428E-8E07-33C0756FB275}" sibTransId="{CC35581D-6CFC-44FC-B6F6-7DC66ABA1C1F}"/>
    <dgm:cxn modelId="{ACF4B9B4-332B-480E-A9BB-1AEE5B6EEBDD}" srcId="{0F3965F0-32C7-4A07-9CA7-3F71C0159F8A}" destId="{45E85120-9582-4DBE-939D-26418F3E078F}" srcOrd="5" destOrd="0" parTransId="{1B32A0A5-0AEA-4437-97F6-07BEB84F7034}" sibTransId="{C2AF194B-FD74-4596-BCB4-EC3D4550C429}"/>
    <dgm:cxn modelId="{DA883CFA-1DE8-4BCB-A8AF-C1709E1E4275}" type="presOf" srcId="{56829B9B-B6EF-4B3B-823F-1F620A68206B}" destId="{13B2B8A4-5FF2-42A8-A4F6-B39E42039D6C}" srcOrd="0" destOrd="9" presId="urn:microsoft.com/office/officeart/2005/8/layout/hList1"/>
    <dgm:cxn modelId="{441E3877-3BBA-480C-8404-C95F875F6F50}" type="presOf" srcId="{7D1D1ED4-EA97-4E14-BD20-EDEC29AA089C}" destId="{C3B7CF6B-CCB5-4D54-AB41-8D2E5E90BDBC}" srcOrd="0" destOrd="2" presId="urn:microsoft.com/office/officeart/2005/8/layout/hList1"/>
    <dgm:cxn modelId="{DCA7A445-6F82-4ABC-92C3-8EEC4F65CBE5}" srcId="{2076F473-59BF-444A-8EB8-168FC368D057}" destId="{5E7A24BC-A781-4E87-8553-3B97B261E140}" srcOrd="2" destOrd="0" parTransId="{414B1EE1-591F-4F33-B4AC-4C2AF7DBE85E}" sibTransId="{0C7771C1-411B-447B-B334-8DD7141D2976}"/>
    <dgm:cxn modelId="{2957FE59-C957-4D8D-AF5B-ECBF51B53042}" type="presOf" srcId="{45E85120-9582-4DBE-939D-26418F3E078F}" destId="{13B2B8A4-5FF2-42A8-A4F6-B39E42039D6C}" srcOrd="0" destOrd="5" presId="urn:microsoft.com/office/officeart/2005/8/layout/hList1"/>
    <dgm:cxn modelId="{0D8E3825-5509-431E-8026-C41A795532D4}" srcId="{A015C70C-0FA3-4F93-859A-B1804AC4F58F}" destId="{5757600A-B5D9-4FB4-B907-D7EA0E82E213}" srcOrd="0" destOrd="0" parTransId="{6689070B-AAF1-422E-B22E-B80F66A0FE29}" sibTransId="{4CF8A10B-BD51-4DAB-9684-586167DC4335}"/>
    <dgm:cxn modelId="{6514CA10-6C1F-46EB-B23B-1CC5DFA7E30E}" type="presOf" srcId="{5E7A24BC-A781-4E87-8553-3B97B261E140}" destId="{101736AF-BAB5-4CB7-9FC8-E97B24C0F9FA}" srcOrd="0" destOrd="2" presId="urn:microsoft.com/office/officeart/2005/8/layout/hList1"/>
    <dgm:cxn modelId="{8B570D11-FE10-4334-AFE7-A1F9BAD58317}" srcId="{0F3965F0-32C7-4A07-9CA7-3F71C0159F8A}" destId="{D1D6028F-475C-49F4-9B36-D2F5092B988E}" srcOrd="1" destOrd="0" parTransId="{9CCE2B96-2626-4EC7-9F2A-54ADC2C4B0FA}" sibTransId="{06BFB771-CCB7-4779-992C-00E402C2E6B9}"/>
    <dgm:cxn modelId="{EF091985-17F1-4403-9F26-9D0E8DFF5B12}" srcId="{0F3965F0-32C7-4A07-9CA7-3F71C0159F8A}" destId="{FEA57C43-6B4C-4383-A965-47BC419F7A46}" srcOrd="3" destOrd="0" parTransId="{F0B5F3BD-9188-4555-A4CD-7DD33E1706E3}" sibTransId="{9FEBF57D-B833-4EA5-B2B7-14E70CE459EF}"/>
    <dgm:cxn modelId="{B6B2480F-0DEE-413E-A0A7-F8482C7E7A06}" type="presOf" srcId="{DBAB43CE-96A6-453C-8E9A-481DD0596F56}" destId="{901D0143-51CF-4CA0-8749-800ABAC5CFAD}" srcOrd="0" destOrd="3" presId="urn:microsoft.com/office/officeart/2005/8/layout/hList1"/>
    <dgm:cxn modelId="{42E6CE69-4A1B-48E6-8222-793D5797D228}" type="presOf" srcId="{D0DF4B2E-68C9-49AA-ABC7-9065B0BE2E9C}" destId="{101736AF-BAB5-4CB7-9FC8-E97B24C0F9FA}" srcOrd="0" destOrd="0" presId="urn:microsoft.com/office/officeart/2005/8/layout/hList1"/>
    <dgm:cxn modelId="{F52BED0A-04C0-469E-A831-0DED894BD588}" srcId="{B0FBBDA5-9C32-4AC1-8DCC-E8DF9E261588}" destId="{0FF716B2-A7EA-4112-8E79-3A7EAEE797A4}" srcOrd="2" destOrd="0" parTransId="{878966B6-05F4-4AD7-BAB0-2F139415C0AB}" sibTransId="{2A8BC683-9E42-44BB-9852-FBBFFF4D2164}"/>
    <dgm:cxn modelId="{756C1136-7F60-44BD-AC51-9A798E987E94}" srcId="{85A5F482-A5DF-46E8-B356-5D60008EE470}" destId="{F6FACCDC-018F-4255-AE31-98F37E6AB8C5}" srcOrd="1" destOrd="0" parTransId="{89A1210A-946C-4C76-91F5-D8B63E4F1FC7}" sibTransId="{4A6C25B4-C682-4DA3-AE5B-91A53ABA7EDB}"/>
    <dgm:cxn modelId="{11982313-6DF2-4748-AC9B-4FCBF1B841FF}" type="presOf" srcId="{E953788B-9CF8-482E-87B2-C0B689A13647}" destId="{13B2B8A4-5FF2-42A8-A4F6-B39E42039D6C}" srcOrd="0" destOrd="8" presId="urn:microsoft.com/office/officeart/2005/8/layout/hList1"/>
    <dgm:cxn modelId="{8C0899F2-7D0C-4664-AE94-D9C0FC152DA7}" srcId="{2076F473-59BF-444A-8EB8-168FC368D057}" destId="{024FE786-EEF8-4A20-8D25-B46DEF790FB4}" srcOrd="3" destOrd="0" parTransId="{A469F177-DCDA-4613-95E9-66CD308089DE}" sibTransId="{A77FBC98-01C8-4BB5-819D-D64489BE7B9A}"/>
    <dgm:cxn modelId="{D9630821-9007-4E0F-858B-983621298388}" srcId="{C39E73C1-F384-4E07-B676-975860E27A11}" destId="{85A5F482-A5DF-46E8-B356-5D60008EE470}" srcOrd="4" destOrd="0" parTransId="{37340958-6742-4D4D-B890-B732DCA51677}" sibTransId="{ED47D5DC-A64F-40B4-9398-B3695B4E28E0}"/>
    <dgm:cxn modelId="{BC3621F6-00AD-494B-8198-281ECF19F5C6}" srcId="{2076F473-59BF-444A-8EB8-168FC368D057}" destId="{0DA31F65-DF25-4196-8918-D0200E15DAD5}" srcOrd="1" destOrd="0" parTransId="{F9FA8236-6AD8-47A4-93DF-2CE23947637D}" sibTransId="{9CD81C36-493B-4A48-9B8B-E3290CB2D2EC}"/>
    <dgm:cxn modelId="{A2A68AFC-D103-4720-84D1-6ADDA25488C1}" srcId="{0F3965F0-32C7-4A07-9CA7-3F71C0159F8A}" destId="{56829B9B-B6EF-4B3B-823F-1F620A68206B}" srcOrd="9" destOrd="0" parTransId="{246E22C6-65FF-48FD-A622-352B0FE01F53}" sibTransId="{5C2B7C7B-C513-4A7D-843D-57D683DA13E6}"/>
    <dgm:cxn modelId="{D63E9517-FC4B-4C59-B697-F83555FDD0BF}" srcId="{85A5F482-A5DF-46E8-B356-5D60008EE470}" destId="{108B0EA3-CB19-4CD0-930E-11647F4F0EF3}" srcOrd="2" destOrd="0" parTransId="{C1F96F14-DB75-4357-86E7-1FF81CB17B72}" sibTransId="{D04C7E31-2E37-43D3-B674-9C2C805E8482}"/>
    <dgm:cxn modelId="{1608CCC5-79EB-4DF4-9334-1A8FEBFE536D}" srcId="{0F3965F0-32C7-4A07-9CA7-3F71C0159F8A}" destId="{43D15A52-4EB7-4CC0-BB20-8E3FA225CE27}" srcOrd="7" destOrd="0" parTransId="{55E629B7-6997-49A9-8C9B-7881B87A049F}" sibTransId="{972DDD81-E919-45D2-B533-E3DD53C414D5}"/>
    <dgm:cxn modelId="{1FD43A8D-9BC8-4E80-A2AF-77A648B87E2B}" srcId="{0F3965F0-32C7-4A07-9CA7-3F71C0159F8A}" destId="{E053DC68-C4D6-49AD-8C01-83A1190BD902}" srcOrd="2" destOrd="0" parTransId="{CD7B5605-1A55-4E38-8716-D27C14998072}" sibTransId="{E393AB5B-A437-49B9-A4EF-93E788D88C46}"/>
    <dgm:cxn modelId="{F31C2E8A-43A1-4864-B534-703F53179E48}" type="presOf" srcId="{CF47D2DD-E112-427E-911C-C8BD0412CB2B}" destId="{901D0143-51CF-4CA0-8749-800ABAC5CFAD}" srcOrd="0" destOrd="0" presId="urn:microsoft.com/office/officeart/2005/8/layout/hList1"/>
    <dgm:cxn modelId="{84D54E9E-52EC-48BA-B7F8-9CB1DB3DC23A}" type="presOf" srcId="{B0FBBDA5-9C32-4AC1-8DCC-E8DF9E261588}" destId="{0CEBCCF4-B8BC-4FA7-9867-5D1B4F535A84}" srcOrd="0" destOrd="0" presId="urn:microsoft.com/office/officeart/2005/8/layout/hList1"/>
    <dgm:cxn modelId="{6B53C297-DA82-43CA-81DB-D36EF4CE7A8A}" srcId="{0F3965F0-32C7-4A07-9CA7-3F71C0159F8A}" destId="{18CC2131-8014-4A18-A888-743E8AE0A263}" srcOrd="6" destOrd="0" parTransId="{8D1F7488-79EC-44E2-B16F-CB65B8EA518B}" sibTransId="{0A91771C-AFD0-448F-9255-3D7A77A70214}"/>
    <dgm:cxn modelId="{4CBFCED6-DF8C-4C3F-8C54-B4FF9B3DB91B}" srcId="{B0FBBDA5-9C32-4AC1-8DCC-E8DF9E261588}" destId="{CF47D2DD-E112-427E-911C-C8BD0412CB2B}" srcOrd="0" destOrd="0" parTransId="{0CDD8201-EEC8-41C4-92B9-E02E58E583F0}" sibTransId="{347FAB10-A997-4D08-99DB-8A1307DE1F7A}"/>
    <dgm:cxn modelId="{FFBBC206-2C86-4969-AB69-5A5B8376C968}" type="presOf" srcId="{85A5F482-A5DF-46E8-B356-5D60008EE470}" destId="{3AD3339B-1E70-48BE-81DB-C77B639C0BED}" srcOrd="0" destOrd="0" presId="urn:microsoft.com/office/officeart/2005/8/layout/hList1"/>
    <dgm:cxn modelId="{3066551E-045D-4BF4-918D-9EB45A43453E}" type="presOf" srcId="{108B0EA3-CB19-4CD0-930E-11647F4F0EF3}" destId="{8F4669FC-6F8D-444B-85D7-F42D16590753}" srcOrd="0" destOrd="2" presId="urn:microsoft.com/office/officeart/2005/8/layout/hList1"/>
    <dgm:cxn modelId="{95A69826-890C-4F77-9546-2D2995288A1F}" type="presOf" srcId="{024FE786-EEF8-4A20-8D25-B46DEF790FB4}" destId="{101736AF-BAB5-4CB7-9FC8-E97B24C0F9FA}" srcOrd="0" destOrd="3" presId="urn:microsoft.com/office/officeart/2005/8/layout/hList1"/>
    <dgm:cxn modelId="{DB22F444-8300-4890-A90D-9AB7779F18C7}" type="presOf" srcId="{E053DC68-C4D6-49AD-8C01-83A1190BD902}" destId="{13B2B8A4-5FF2-42A8-A4F6-B39E42039D6C}" srcOrd="0" destOrd="2" presId="urn:microsoft.com/office/officeart/2005/8/layout/hList1"/>
    <dgm:cxn modelId="{D8DC2AE5-18BB-49BF-BC88-BE2B824CD4B2}" type="presParOf" srcId="{483AFFCD-2123-406B-B309-83E0A5EEC7BE}" destId="{D61F822F-8CC8-4A3E-AFDD-78BB387C5B23}" srcOrd="0" destOrd="0" presId="urn:microsoft.com/office/officeart/2005/8/layout/hList1"/>
    <dgm:cxn modelId="{12B1928A-E6F2-4D55-BB97-AEF218F6FD5C}" type="presParOf" srcId="{D61F822F-8CC8-4A3E-AFDD-78BB387C5B23}" destId="{78F63232-C7D0-49E9-B767-EE95D4ECD3E8}" srcOrd="0" destOrd="0" presId="urn:microsoft.com/office/officeart/2005/8/layout/hList1"/>
    <dgm:cxn modelId="{49885118-B69B-4CF8-AD1D-FABBFD66D3AC}" type="presParOf" srcId="{D61F822F-8CC8-4A3E-AFDD-78BB387C5B23}" destId="{101736AF-BAB5-4CB7-9FC8-E97B24C0F9FA}" srcOrd="1" destOrd="0" presId="urn:microsoft.com/office/officeart/2005/8/layout/hList1"/>
    <dgm:cxn modelId="{414F9B92-9FEA-4D58-B50D-5EBD412C94BD}" type="presParOf" srcId="{483AFFCD-2123-406B-B309-83E0A5EEC7BE}" destId="{074E2AEF-9B86-453A-A930-5C44FAB08633}" srcOrd="1" destOrd="0" presId="urn:microsoft.com/office/officeart/2005/8/layout/hList1"/>
    <dgm:cxn modelId="{DE8DEDE6-4899-4CCF-B80C-7EE4A864266B}" type="presParOf" srcId="{483AFFCD-2123-406B-B309-83E0A5EEC7BE}" destId="{A1485C7F-C02A-4687-AEA8-D341E1C897F0}" srcOrd="2" destOrd="0" presId="urn:microsoft.com/office/officeart/2005/8/layout/hList1"/>
    <dgm:cxn modelId="{B7BDE477-5A38-4559-8725-86F46DF4FFFD}" type="presParOf" srcId="{A1485C7F-C02A-4687-AEA8-D341E1C897F0}" destId="{0CEBCCF4-B8BC-4FA7-9867-5D1B4F535A84}" srcOrd="0" destOrd="0" presId="urn:microsoft.com/office/officeart/2005/8/layout/hList1"/>
    <dgm:cxn modelId="{A3D4458E-035C-45FE-A026-6BBAF43298E7}" type="presParOf" srcId="{A1485C7F-C02A-4687-AEA8-D341E1C897F0}" destId="{901D0143-51CF-4CA0-8749-800ABAC5CFAD}" srcOrd="1" destOrd="0" presId="urn:microsoft.com/office/officeart/2005/8/layout/hList1"/>
    <dgm:cxn modelId="{AB0197EA-B9EC-4855-9EA8-BCFCB9AAA15B}" type="presParOf" srcId="{483AFFCD-2123-406B-B309-83E0A5EEC7BE}" destId="{3DA97BF3-034C-4F20-AEF7-77553A11C6DF}" srcOrd="3" destOrd="0" presId="urn:microsoft.com/office/officeart/2005/8/layout/hList1"/>
    <dgm:cxn modelId="{BE19311D-41D4-447C-B7A1-81D1D92C4FBD}" type="presParOf" srcId="{483AFFCD-2123-406B-B309-83E0A5EEC7BE}" destId="{C3318AB3-9EBD-46D2-8985-B79B1BE5D88D}" srcOrd="4" destOrd="0" presId="urn:microsoft.com/office/officeart/2005/8/layout/hList1"/>
    <dgm:cxn modelId="{D64E1E98-3C8E-4C55-A323-E4A6518AF4CF}" type="presParOf" srcId="{C3318AB3-9EBD-46D2-8985-B79B1BE5D88D}" destId="{25FC1632-586C-48FE-BF68-26AA53BDD87D}" srcOrd="0" destOrd="0" presId="urn:microsoft.com/office/officeart/2005/8/layout/hList1"/>
    <dgm:cxn modelId="{B6D0B196-D2D6-487B-B15D-1E38798A048F}" type="presParOf" srcId="{C3318AB3-9EBD-46D2-8985-B79B1BE5D88D}" destId="{C3B7CF6B-CCB5-4D54-AB41-8D2E5E90BDBC}" srcOrd="1" destOrd="0" presId="urn:microsoft.com/office/officeart/2005/8/layout/hList1"/>
    <dgm:cxn modelId="{A760006F-D667-45C3-9C04-EB5295DBCA87}" type="presParOf" srcId="{483AFFCD-2123-406B-B309-83E0A5EEC7BE}" destId="{8530831D-988D-4551-B60A-7B751A53C945}" srcOrd="5" destOrd="0" presId="urn:microsoft.com/office/officeart/2005/8/layout/hList1"/>
    <dgm:cxn modelId="{691CA4AB-0347-4241-A00E-D29C9244EDA8}" type="presParOf" srcId="{483AFFCD-2123-406B-B309-83E0A5EEC7BE}" destId="{6EB40B11-0F08-4F7D-9F9D-6D17BB65A3D1}" srcOrd="6" destOrd="0" presId="urn:microsoft.com/office/officeart/2005/8/layout/hList1"/>
    <dgm:cxn modelId="{1A2D4A39-9D71-4A06-9514-3ADF6DB1D7A7}" type="presParOf" srcId="{6EB40B11-0F08-4F7D-9F9D-6D17BB65A3D1}" destId="{CE1A27EE-A8BE-4EE2-886A-A6F234D92652}" srcOrd="0" destOrd="0" presId="urn:microsoft.com/office/officeart/2005/8/layout/hList1"/>
    <dgm:cxn modelId="{E071891A-5B2B-4084-AF19-8A0BABFA2AC6}" type="presParOf" srcId="{6EB40B11-0F08-4F7D-9F9D-6D17BB65A3D1}" destId="{13B2B8A4-5FF2-42A8-A4F6-B39E42039D6C}" srcOrd="1" destOrd="0" presId="urn:microsoft.com/office/officeart/2005/8/layout/hList1"/>
    <dgm:cxn modelId="{1B59DF94-FC48-4FF7-8C72-C990D7486F17}" type="presParOf" srcId="{483AFFCD-2123-406B-B309-83E0A5EEC7BE}" destId="{92D8B8D8-CC20-4F21-8946-BB316BAF4B4A}" srcOrd="7" destOrd="0" presId="urn:microsoft.com/office/officeart/2005/8/layout/hList1"/>
    <dgm:cxn modelId="{D1FDDAC0-D625-44CA-9CCD-0F244BB7A200}" type="presParOf" srcId="{483AFFCD-2123-406B-B309-83E0A5EEC7BE}" destId="{0A69FB56-C9B6-4F30-9F34-98487A2E28B9}" srcOrd="8" destOrd="0" presId="urn:microsoft.com/office/officeart/2005/8/layout/hList1"/>
    <dgm:cxn modelId="{A17BAB37-04AB-47AE-A2F6-6B8C6D183229}" type="presParOf" srcId="{0A69FB56-C9B6-4F30-9F34-98487A2E28B9}" destId="{3AD3339B-1E70-48BE-81DB-C77B639C0BED}" srcOrd="0" destOrd="0" presId="urn:microsoft.com/office/officeart/2005/8/layout/hList1"/>
    <dgm:cxn modelId="{7A62EF68-4C28-46E1-93DE-20484BA46CBB}" type="presParOf" srcId="{0A69FB56-C9B6-4F30-9F34-98487A2E28B9}" destId="{8F4669FC-6F8D-444B-85D7-F42D1659075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49423-B30D-46A4-AD6A-125AC9AD02F0}">
      <dsp:nvSpPr>
        <dsp:cNvPr id="0" name=""/>
        <dsp:cNvSpPr/>
      </dsp:nvSpPr>
      <dsp:spPr>
        <a:xfrm>
          <a:off x="0" y="0"/>
          <a:ext cx="4905867" cy="358287"/>
        </a:xfrm>
        <a:prstGeom prst="chevron">
          <a:avLst/>
        </a:prstGeom>
        <a:solidFill>
          <a:srgbClr val="2456C1">
            <a:hueOff val="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s-ES" sz="1400" b="1" kern="1200" dirty="0" smtClean="0">
              <a:solidFill>
                <a:sysClr val="window" lastClr="FFFFFF"/>
              </a:solidFill>
              <a:latin typeface="Calibri"/>
              <a:ea typeface="+mn-ea"/>
              <a:cs typeface="+mn-cs"/>
            </a:rPr>
            <a:t>Marzo</a:t>
          </a:r>
          <a:endParaRPr lang="es-ES" sz="1100" b="1" kern="1200" dirty="0">
            <a:solidFill>
              <a:sysClr val="window" lastClr="FFFFFF"/>
            </a:solidFill>
            <a:latin typeface="Calibri"/>
            <a:ea typeface="+mn-ea"/>
            <a:cs typeface="+mn-cs"/>
          </a:endParaRPr>
        </a:p>
      </dsp:txBody>
      <dsp:txXfrm>
        <a:off x="179144" y="0"/>
        <a:ext cx="4547580" cy="358287"/>
      </dsp:txXfrm>
    </dsp:sp>
    <dsp:sp modelId="{E576C87D-22A3-49BB-A5E1-3DF66120FD0F}">
      <dsp:nvSpPr>
        <dsp:cNvPr id="0" name=""/>
        <dsp:cNvSpPr/>
      </dsp:nvSpPr>
      <dsp:spPr>
        <a:xfrm>
          <a:off x="4672304" y="0"/>
          <a:ext cx="4318408" cy="358287"/>
        </a:xfrm>
        <a:prstGeom prst="chevron">
          <a:avLst/>
        </a:prstGeom>
        <a:solidFill>
          <a:srgbClr val="2456C1">
            <a:hueOff val="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s-ES" sz="1400" b="1" kern="1200" dirty="0" smtClean="0">
              <a:solidFill>
                <a:sysClr val="window" lastClr="FFFFFF"/>
              </a:solidFill>
              <a:latin typeface="Calibri"/>
              <a:ea typeface="+mn-ea"/>
              <a:cs typeface="+mn-cs"/>
            </a:rPr>
            <a:t>Abril</a:t>
          </a:r>
          <a:endParaRPr lang="es-ES" sz="1400" b="1" kern="1200" dirty="0">
            <a:solidFill>
              <a:sysClr val="window" lastClr="FFFFFF"/>
            </a:solidFill>
            <a:latin typeface="Calibri"/>
            <a:ea typeface="+mn-ea"/>
            <a:cs typeface="+mn-cs"/>
          </a:endParaRPr>
        </a:p>
      </dsp:txBody>
      <dsp:txXfrm>
        <a:off x="4851448" y="0"/>
        <a:ext cx="3960121" cy="358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DBC75-5683-4E85-9DA0-CBA9C1100ECB}">
      <dsp:nvSpPr>
        <dsp:cNvPr id="0" name=""/>
        <dsp:cNvSpPr/>
      </dsp:nvSpPr>
      <dsp:spPr>
        <a:xfrm>
          <a:off x="765" y="0"/>
          <a:ext cx="1226296" cy="358287"/>
        </a:xfrm>
        <a:prstGeom prst="chevron">
          <a:avLst/>
        </a:prstGeom>
        <a:solidFill>
          <a:srgbClr val="4F81B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s-ES" sz="1100" kern="1200" dirty="0" smtClean="0">
              <a:solidFill>
                <a:sysClr val="window" lastClr="FFFFFF"/>
              </a:solidFill>
              <a:latin typeface="Calibri"/>
              <a:ea typeface="+mn-ea"/>
              <a:cs typeface="+mn-cs"/>
            </a:rPr>
            <a:t>S1</a:t>
          </a:r>
          <a:endParaRPr lang="es-ES" sz="1100" kern="1200" dirty="0">
            <a:solidFill>
              <a:sysClr val="window" lastClr="FFFFFF"/>
            </a:solidFill>
            <a:latin typeface="Calibri"/>
            <a:ea typeface="+mn-ea"/>
            <a:cs typeface="+mn-cs"/>
          </a:endParaRPr>
        </a:p>
      </dsp:txBody>
      <dsp:txXfrm>
        <a:off x="179909" y="0"/>
        <a:ext cx="868009" cy="358287"/>
      </dsp:txXfrm>
    </dsp:sp>
    <dsp:sp modelId="{A3C4D9CC-AE80-4DB2-9E15-5657C2EDB82C}">
      <dsp:nvSpPr>
        <dsp:cNvPr id="0" name=""/>
        <dsp:cNvSpPr/>
      </dsp:nvSpPr>
      <dsp:spPr>
        <a:xfrm>
          <a:off x="1104432" y="0"/>
          <a:ext cx="1226296" cy="358287"/>
        </a:xfrm>
        <a:prstGeom prst="chevron">
          <a:avLst/>
        </a:prstGeom>
        <a:solidFill>
          <a:srgbClr val="4F81B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s-ES" sz="1100" kern="1200" dirty="0" smtClean="0">
              <a:solidFill>
                <a:sysClr val="window" lastClr="FFFFFF"/>
              </a:solidFill>
              <a:latin typeface="Calibri"/>
              <a:ea typeface="+mn-ea"/>
              <a:cs typeface="+mn-cs"/>
            </a:rPr>
            <a:t>S2</a:t>
          </a:r>
          <a:endParaRPr lang="es-ES" sz="1100" kern="1200" dirty="0">
            <a:solidFill>
              <a:sysClr val="window" lastClr="FFFFFF"/>
            </a:solidFill>
            <a:latin typeface="Calibri"/>
            <a:ea typeface="+mn-ea"/>
            <a:cs typeface="+mn-cs"/>
          </a:endParaRPr>
        </a:p>
      </dsp:txBody>
      <dsp:txXfrm>
        <a:off x="1283576" y="0"/>
        <a:ext cx="868009" cy="358287"/>
      </dsp:txXfrm>
    </dsp:sp>
    <dsp:sp modelId="{C805AD2A-0939-4CDE-9685-4EF629CA7752}">
      <dsp:nvSpPr>
        <dsp:cNvPr id="0" name=""/>
        <dsp:cNvSpPr/>
      </dsp:nvSpPr>
      <dsp:spPr>
        <a:xfrm>
          <a:off x="2208099" y="0"/>
          <a:ext cx="1226296" cy="358287"/>
        </a:xfrm>
        <a:prstGeom prst="chevron">
          <a:avLst/>
        </a:prstGeom>
        <a:solidFill>
          <a:srgbClr val="4F81B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s-ES" sz="1100" kern="1200" dirty="0" smtClean="0">
              <a:solidFill>
                <a:sysClr val="window" lastClr="FFFFFF"/>
              </a:solidFill>
              <a:latin typeface="Calibri"/>
              <a:ea typeface="+mn-ea"/>
              <a:cs typeface="+mn-cs"/>
            </a:rPr>
            <a:t>S3</a:t>
          </a:r>
          <a:endParaRPr lang="es-ES" sz="1100" kern="1200" dirty="0">
            <a:solidFill>
              <a:sysClr val="window" lastClr="FFFFFF"/>
            </a:solidFill>
            <a:latin typeface="Calibri"/>
            <a:ea typeface="+mn-ea"/>
            <a:cs typeface="+mn-cs"/>
          </a:endParaRPr>
        </a:p>
      </dsp:txBody>
      <dsp:txXfrm>
        <a:off x="2387243" y="0"/>
        <a:ext cx="868009" cy="358287"/>
      </dsp:txXfrm>
    </dsp:sp>
    <dsp:sp modelId="{C529E773-A336-4BA8-ABE1-D57B6403B61F}">
      <dsp:nvSpPr>
        <dsp:cNvPr id="0" name=""/>
        <dsp:cNvSpPr/>
      </dsp:nvSpPr>
      <dsp:spPr>
        <a:xfrm>
          <a:off x="3311766" y="0"/>
          <a:ext cx="1226296" cy="358287"/>
        </a:xfrm>
        <a:prstGeom prst="chevron">
          <a:avLst/>
        </a:prstGeom>
        <a:solidFill>
          <a:srgbClr val="4F81B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s-ES" sz="1100" kern="1200" dirty="0" smtClean="0">
              <a:solidFill>
                <a:sysClr val="window" lastClr="FFFFFF"/>
              </a:solidFill>
              <a:latin typeface="Calibri"/>
              <a:ea typeface="+mn-ea"/>
              <a:cs typeface="+mn-cs"/>
            </a:rPr>
            <a:t>S4</a:t>
          </a:r>
          <a:endParaRPr lang="es-ES" sz="1100" kern="1200" dirty="0">
            <a:solidFill>
              <a:sysClr val="window" lastClr="FFFFFF"/>
            </a:solidFill>
            <a:latin typeface="Calibri"/>
            <a:ea typeface="+mn-ea"/>
            <a:cs typeface="+mn-cs"/>
          </a:endParaRPr>
        </a:p>
      </dsp:txBody>
      <dsp:txXfrm>
        <a:off x="3490910" y="0"/>
        <a:ext cx="868009" cy="358287"/>
      </dsp:txXfrm>
    </dsp:sp>
    <dsp:sp modelId="{770A8108-205C-4320-8172-6DBC25422CCC}">
      <dsp:nvSpPr>
        <dsp:cNvPr id="0" name=""/>
        <dsp:cNvSpPr/>
      </dsp:nvSpPr>
      <dsp:spPr>
        <a:xfrm>
          <a:off x="4415433" y="0"/>
          <a:ext cx="1226296" cy="358287"/>
        </a:xfrm>
        <a:prstGeom prst="chevron">
          <a:avLst/>
        </a:prstGeom>
        <a:solidFill>
          <a:srgbClr val="4F81B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s-ES" sz="1100" kern="1200" dirty="0" smtClean="0">
              <a:solidFill>
                <a:sysClr val="window" lastClr="FFFFFF"/>
              </a:solidFill>
              <a:latin typeface="Calibri"/>
              <a:ea typeface="+mn-ea"/>
              <a:cs typeface="+mn-cs"/>
            </a:rPr>
            <a:t>S1</a:t>
          </a:r>
          <a:endParaRPr lang="es-ES" sz="1100" kern="1200" dirty="0">
            <a:solidFill>
              <a:sysClr val="window" lastClr="FFFFFF"/>
            </a:solidFill>
            <a:latin typeface="Calibri"/>
            <a:ea typeface="+mn-ea"/>
            <a:cs typeface="+mn-cs"/>
          </a:endParaRPr>
        </a:p>
      </dsp:txBody>
      <dsp:txXfrm>
        <a:off x="4594577" y="0"/>
        <a:ext cx="868009" cy="358287"/>
      </dsp:txXfrm>
    </dsp:sp>
    <dsp:sp modelId="{76CDCB25-1E9C-4DA0-B26D-5F776A65B1AC}">
      <dsp:nvSpPr>
        <dsp:cNvPr id="0" name=""/>
        <dsp:cNvSpPr/>
      </dsp:nvSpPr>
      <dsp:spPr>
        <a:xfrm>
          <a:off x="5519100" y="0"/>
          <a:ext cx="1226296" cy="358287"/>
        </a:xfrm>
        <a:prstGeom prst="chevron">
          <a:avLst/>
        </a:prstGeom>
        <a:solidFill>
          <a:srgbClr val="4F81B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s-ES" sz="1100" kern="1200" dirty="0" smtClean="0">
              <a:solidFill>
                <a:sysClr val="window" lastClr="FFFFFF"/>
              </a:solidFill>
              <a:latin typeface="Calibri"/>
              <a:ea typeface="+mn-ea"/>
              <a:cs typeface="+mn-cs"/>
            </a:rPr>
            <a:t>S2</a:t>
          </a:r>
          <a:endParaRPr lang="es-ES" sz="1100" kern="1200" dirty="0">
            <a:solidFill>
              <a:sysClr val="window" lastClr="FFFFFF"/>
            </a:solidFill>
            <a:latin typeface="Calibri"/>
            <a:ea typeface="+mn-ea"/>
            <a:cs typeface="+mn-cs"/>
          </a:endParaRPr>
        </a:p>
      </dsp:txBody>
      <dsp:txXfrm>
        <a:off x="5698244" y="0"/>
        <a:ext cx="868009" cy="358287"/>
      </dsp:txXfrm>
    </dsp:sp>
    <dsp:sp modelId="{A5B4C0B6-040B-421F-A6E4-909CFCCDD4BE}">
      <dsp:nvSpPr>
        <dsp:cNvPr id="0" name=""/>
        <dsp:cNvSpPr/>
      </dsp:nvSpPr>
      <dsp:spPr>
        <a:xfrm>
          <a:off x="6622767" y="0"/>
          <a:ext cx="1226296" cy="358287"/>
        </a:xfrm>
        <a:prstGeom prst="chevron">
          <a:avLst/>
        </a:prstGeom>
        <a:solidFill>
          <a:srgbClr val="4F81B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s-ES" sz="1100" kern="1200" dirty="0" smtClean="0">
              <a:solidFill>
                <a:sysClr val="window" lastClr="FFFFFF"/>
              </a:solidFill>
              <a:latin typeface="Calibri"/>
              <a:ea typeface="+mn-ea"/>
              <a:cs typeface="+mn-cs"/>
            </a:rPr>
            <a:t>S3</a:t>
          </a:r>
          <a:endParaRPr lang="es-ES" sz="1100" kern="1200" dirty="0">
            <a:solidFill>
              <a:sysClr val="window" lastClr="FFFFFF"/>
            </a:solidFill>
            <a:latin typeface="Calibri"/>
            <a:ea typeface="+mn-ea"/>
            <a:cs typeface="+mn-cs"/>
          </a:endParaRPr>
        </a:p>
      </dsp:txBody>
      <dsp:txXfrm>
        <a:off x="6801911" y="0"/>
        <a:ext cx="868009" cy="358287"/>
      </dsp:txXfrm>
    </dsp:sp>
    <dsp:sp modelId="{AF50A3A0-0FA4-4EA3-9129-FBBC934B8361}">
      <dsp:nvSpPr>
        <dsp:cNvPr id="0" name=""/>
        <dsp:cNvSpPr/>
      </dsp:nvSpPr>
      <dsp:spPr>
        <a:xfrm>
          <a:off x="7726435" y="0"/>
          <a:ext cx="1226296" cy="358287"/>
        </a:xfrm>
        <a:prstGeom prst="chevron">
          <a:avLst/>
        </a:prstGeom>
        <a:solidFill>
          <a:srgbClr val="4F81B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s-ES" sz="1100" kern="1200" dirty="0" smtClean="0">
              <a:solidFill>
                <a:sysClr val="window" lastClr="FFFFFF"/>
              </a:solidFill>
              <a:latin typeface="Calibri"/>
              <a:ea typeface="+mn-ea"/>
              <a:cs typeface="+mn-cs"/>
            </a:rPr>
            <a:t>S4</a:t>
          </a:r>
          <a:endParaRPr lang="es-ES" sz="1100" kern="1200" dirty="0">
            <a:solidFill>
              <a:sysClr val="window" lastClr="FFFFFF"/>
            </a:solidFill>
            <a:latin typeface="Calibri"/>
            <a:ea typeface="+mn-ea"/>
            <a:cs typeface="+mn-cs"/>
          </a:endParaRPr>
        </a:p>
      </dsp:txBody>
      <dsp:txXfrm>
        <a:off x="7905579" y="0"/>
        <a:ext cx="868009" cy="358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63232-C7D0-49E9-B767-EE95D4ECD3E8}">
      <dsp:nvSpPr>
        <dsp:cNvPr id="0" name=""/>
        <dsp:cNvSpPr/>
      </dsp:nvSpPr>
      <dsp:spPr>
        <a:xfrm>
          <a:off x="4023" y="491003"/>
          <a:ext cx="1542354" cy="610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s-CL" sz="1100" b="1" kern="1200" noProof="0" dirty="0" smtClean="0"/>
            <a:t>Metodología Tradicional </a:t>
          </a:r>
        </a:p>
      </dsp:txBody>
      <dsp:txXfrm>
        <a:off x="4023" y="491003"/>
        <a:ext cx="1542354" cy="610200"/>
      </dsp:txXfrm>
    </dsp:sp>
    <dsp:sp modelId="{101736AF-BAB5-4CB7-9FC8-E97B24C0F9FA}">
      <dsp:nvSpPr>
        <dsp:cNvPr id="0" name=""/>
        <dsp:cNvSpPr/>
      </dsp:nvSpPr>
      <dsp:spPr>
        <a:xfrm>
          <a:off x="4023" y="1101203"/>
          <a:ext cx="1542354" cy="3675415"/>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s-CL" sz="1100" i="1" kern="1200" noProof="0" dirty="0" smtClean="0"/>
            <a:t>Nueva Banca Móvil</a:t>
          </a:r>
          <a:endParaRPr lang="es-CL" sz="1100" i="1" kern="1200" noProof="0" dirty="0"/>
        </a:p>
        <a:p>
          <a:pPr marL="57150" lvl="1" indent="-57150" algn="l" defTabSz="488950">
            <a:lnSpc>
              <a:spcPct val="90000"/>
            </a:lnSpc>
            <a:spcBef>
              <a:spcPct val="0"/>
            </a:spcBef>
            <a:spcAft>
              <a:spcPct val="15000"/>
            </a:spcAft>
            <a:buChar char="••"/>
          </a:pPr>
          <a:r>
            <a:rPr lang="es-CL" sz="1100" i="1" kern="1200" noProof="0" dirty="0" smtClean="0"/>
            <a:t>NMO</a:t>
          </a:r>
          <a:endParaRPr lang="es-CL" sz="1100" i="1" kern="1200" noProof="0" dirty="0"/>
        </a:p>
        <a:p>
          <a:pPr marL="57150" lvl="1" indent="-57150" algn="l" defTabSz="488950">
            <a:lnSpc>
              <a:spcPct val="90000"/>
            </a:lnSpc>
            <a:spcBef>
              <a:spcPct val="0"/>
            </a:spcBef>
            <a:spcAft>
              <a:spcPct val="15000"/>
            </a:spcAft>
            <a:buChar char="••"/>
          </a:pPr>
          <a:r>
            <a:rPr lang="es-CL" sz="1100" i="1" kern="1200" noProof="0" dirty="0" smtClean="0"/>
            <a:t>Nueva TEF</a:t>
          </a:r>
          <a:endParaRPr lang="es-CL" sz="1100" i="1" kern="1200" noProof="0" dirty="0"/>
        </a:p>
        <a:p>
          <a:pPr marL="57150" lvl="1" indent="-57150" algn="l" defTabSz="488950">
            <a:lnSpc>
              <a:spcPct val="90000"/>
            </a:lnSpc>
            <a:spcBef>
              <a:spcPct val="0"/>
            </a:spcBef>
            <a:spcAft>
              <a:spcPct val="15000"/>
            </a:spcAft>
            <a:buChar char="••"/>
          </a:pPr>
          <a:r>
            <a:rPr lang="es-CL" sz="1100" i="1" kern="1200" noProof="0" dirty="0" smtClean="0"/>
            <a:t>Teletón</a:t>
          </a:r>
          <a:endParaRPr lang="es-CL" sz="1100" i="1" kern="1200" noProof="0" dirty="0"/>
        </a:p>
        <a:p>
          <a:pPr marL="57150" lvl="1" indent="-57150" algn="l" defTabSz="488950">
            <a:lnSpc>
              <a:spcPct val="90000"/>
            </a:lnSpc>
            <a:spcBef>
              <a:spcPct val="0"/>
            </a:spcBef>
            <a:spcAft>
              <a:spcPct val="15000"/>
            </a:spcAft>
            <a:buChar char="••"/>
          </a:pPr>
          <a:r>
            <a:rPr lang="es-CL" sz="1100" b="0" kern="1200" noProof="0" dirty="0" err="1" smtClean="0">
              <a:latin typeface="+mn-lt"/>
              <a:ea typeface="宋体"/>
            </a:rPr>
            <a:t>SoftToken</a:t>
          </a:r>
          <a:endParaRPr lang="es-CL" sz="1100" b="0" i="1" kern="1200" noProof="0" dirty="0"/>
        </a:p>
      </dsp:txBody>
      <dsp:txXfrm>
        <a:off x="4023" y="1101203"/>
        <a:ext cx="1542354" cy="3675415"/>
      </dsp:txXfrm>
    </dsp:sp>
    <dsp:sp modelId="{0CEBCCF4-B8BC-4FA7-9867-5D1B4F535A84}">
      <dsp:nvSpPr>
        <dsp:cNvPr id="0" name=""/>
        <dsp:cNvSpPr/>
      </dsp:nvSpPr>
      <dsp:spPr>
        <a:xfrm>
          <a:off x="1762307" y="491003"/>
          <a:ext cx="1542354" cy="610200"/>
        </a:xfrm>
        <a:prstGeom prst="rect">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s-CL" sz="1100" b="1" kern="1200" noProof="0" dirty="0" smtClean="0"/>
            <a:t>Metodología Tradicional (proveedor)</a:t>
          </a:r>
        </a:p>
        <a:p>
          <a:pPr lvl="0" algn="ctr" defTabSz="488950">
            <a:lnSpc>
              <a:spcPct val="90000"/>
            </a:lnSpc>
            <a:spcBef>
              <a:spcPct val="0"/>
            </a:spcBef>
            <a:spcAft>
              <a:spcPct val="35000"/>
            </a:spcAft>
          </a:pPr>
          <a:r>
            <a:rPr lang="es-CL" sz="1100" b="1" kern="1200" noProof="0" dirty="0" smtClean="0"/>
            <a:t>Propietario: Usuario</a:t>
          </a:r>
          <a:endParaRPr lang="es-CL" sz="1100" b="0" i="1" kern="1200" noProof="0" dirty="0"/>
        </a:p>
      </dsp:txBody>
      <dsp:txXfrm>
        <a:off x="1762307" y="491003"/>
        <a:ext cx="1542354" cy="610200"/>
      </dsp:txXfrm>
    </dsp:sp>
    <dsp:sp modelId="{901D0143-51CF-4CA0-8749-800ABAC5CFAD}">
      <dsp:nvSpPr>
        <dsp:cNvPr id="0" name=""/>
        <dsp:cNvSpPr/>
      </dsp:nvSpPr>
      <dsp:spPr>
        <a:xfrm>
          <a:off x="1762307" y="1101203"/>
          <a:ext cx="1542354" cy="3675415"/>
        </a:xfrm>
        <a:prstGeom prst="rect">
          <a:avLst/>
        </a:prstGeom>
        <a:solidFill>
          <a:schemeClr val="accent5">
            <a:tint val="40000"/>
            <a:alpha val="90000"/>
            <a:hueOff val="-2685120"/>
            <a:satOff val="12063"/>
            <a:lumOff val="829"/>
            <a:alphaOff val="0"/>
          </a:schemeClr>
        </a:solidFill>
        <a:ln w="25400" cap="flat" cmpd="sng" algn="ctr">
          <a:solidFill>
            <a:schemeClr val="accent5">
              <a:tint val="40000"/>
              <a:alpha val="90000"/>
              <a:hueOff val="-2685120"/>
              <a:satOff val="12063"/>
              <a:lumOff val="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s-CL" sz="1100" b="1" kern="1200" noProof="0" dirty="0" smtClean="0">
              <a:solidFill>
                <a:srgbClr val="336DB2"/>
              </a:solidFill>
            </a:rPr>
            <a:t>Canje Dólares Premio</a:t>
          </a:r>
          <a:endParaRPr lang="es-CL" sz="1100" b="1" kern="1200" noProof="0" dirty="0" smtClean="0"/>
        </a:p>
        <a:p>
          <a:pPr marL="57150" lvl="1" indent="-57150" algn="l" defTabSz="488950">
            <a:lnSpc>
              <a:spcPct val="90000"/>
            </a:lnSpc>
            <a:spcBef>
              <a:spcPct val="0"/>
            </a:spcBef>
            <a:spcAft>
              <a:spcPct val="15000"/>
            </a:spcAft>
            <a:buChar char="••"/>
          </a:pPr>
          <a:r>
            <a:rPr lang="es-CL" sz="1100" b="1" kern="1200" noProof="0" dirty="0" smtClean="0">
              <a:solidFill>
                <a:srgbClr val="336DB2"/>
              </a:solidFill>
            </a:rPr>
            <a:t>Pago Móvil P2P</a:t>
          </a:r>
          <a:endParaRPr lang="es-CL" sz="1100" b="1" kern="1200" noProof="0" dirty="0">
            <a:solidFill>
              <a:srgbClr val="336DB2"/>
            </a:solidFill>
          </a:endParaRPr>
        </a:p>
        <a:p>
          <a:pPr marL="57150" lvl="1" indent="-57150" algn="l" defTabSz="488950">
            <a:lnSpc>
              <a:spcPct val="90000"/>
            </a:lnSpc>
            <a:spcBef>
              <a:spcPct val="0"/>
            </a:spcBef>
            <a:spcAft>
              <a:spcPct val="15000"/>
            </a:spcAft>
            <a:buChar char="••"/>
          </a:pPr>
          <a:r>
            <a:rPr lang="es-CL" sz="1100" b="1" kern="1200" noProof="0" dirty="0" err="1" smtClean="0">
              <a:solidFill>
                <a:srgbClr val="336DB2"/>
              </a:solidFill>
              <a:latin typeface="+mn-lt"/>
              <a:ea typeface="宋体"/>
            </a:rPr>
            <a:t>Whatsapp</a:t>
          </a:r>
          <a:r>
            <a:rPr lang="es-CL" sz="1100" b="1" kern="1200" noProof="0" dirty="0" smtClean="0">
              <a:solidFill>
                <a:srgbClr val="336DB2"/>
              </a:solidFill>
              <a:latin typeface="+mn-lt"/>
              <a:ea typeface="宋体"/>
            </a:rPr>
            <a:t> </a:t>
          </a:r>
          <a:r>
            <a:rPr lang="es-CL" sz="1100" b="1" kern="1200" noProof="0" dirty="0" err="1" smtClean="0">
              <a:solidFill>
                <a:srgbClr val="336DB2"/>
              </a:solidFill>
              <a:latin typeface="+mn-lt"/>
              <a:ea typeface="宋体"/>
            </a:rPr>
            <a:t>Banking</a:t>
          </a:r>
          <a:endParaRPr lang="es-CL" sz="1100" b="1" kern="1200" noProof="0" dirty="0">
            <a:solidFill>
              <a:srgbClr val="336DB2"/>
            </a:solidFill>
          </a:endParaRPr>
        </a:p>
        <a:p>
          <a:pPr marL="57150" lvl="1" indent="-57150" algn="l" defTabSz="488950">
            <a:lnSpc>
              <a:spcPct val="90000"/>
            </a:lnSpc>
            <a:spcBef>
              <a:spcPct val="0"/>
            </a:spcBef>
            <a:spcAft>
              <a:spcPct val="15000"/>
            </a:spcAft>
            <a:buChar char="••"/>
          </a:pPr>
          <a:r>
            <a:rPr lang="es-CL" sz="1100" b="1" kern="1200" noProof="0" dirty="0" smtClean="0">
              <a:solidFill>
                <a:srgbClr val="336DB2"/>
              </a:solidFill>
            </a:rPr>
            <a:t>Pago Móvil B2C</a:t>
          </a:r>
          <a:endParaRPr lang="es-CL" sz="1100" b="1" kern="1200" noProof="0" dirty="0">
            <a:solidFill>
              <a:srgbClr val="336DB2"/>
            </a:solidFill>
          </a:endParaRPr>
        </a:p>
      </dsp:txBody>
      <dsp:txXfrm>
        <a:off x="1762307" y="1101203"/>
        <a:ext cx="1542354" cy="3675415"/>
      </dsp:txXfrm>
    </dsp:sp>
    <dsp:sp modelId="{25FC1632-586C-48FE-BF68-26AA53BDD87D}">
      <dsp:nvSpPr>
        <dsp:cNvPr id="0" name=""/>
        <dsp:cNvSpPr/>
      </dsp:nvSpPr>
      <dsp:spPr>
        <a:xfrm>
          <a:off x="3520590" y="491003"/>
          <a:ext cx="1542354" cy="610200"/>
        </a:xfrm>
        <a:prstGeom prst="rect">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s-CL" sz="1100" b="1" kern="1200" dirty="0" smtClean="0"/>
            <a:t>Metodología Ágil  </a:t>
          </a:r>
        </a:p>
        <a:p>
          <a:pPr lvl="0" algn="ctr" defTabSz="488950">
            <a:lnSpc>
              <a:spcPct val="90000"/>
            </a:lnSpc>
            <a:spcBef>
              <a:spcPct val="0"/>
            </a:spcBef>
            <a:spcAft>
              <a:spcPct val="35000"/>
            </a:spcAft>
          </a:pPr>
          <a:r>
            <a:rPr lang="es-CL" sz="1100" b="1" kern="1200" dirty="0" smtClean="0">
              <a:sym typeface="Wingdings" panose="05000000000000000000" pitchFamily="2" charset="2"/>
            </a:rPr>
            <a:t>Desarrollo</a:t>
          </a:r>
        </a:p>
      </dsp:txBody>
      <dsp:txXfrm>
        <a:off x="3520590" y="491003"/>
        <a:ext cx="1542354" cy="610200"/>
      </dsp:txXfrm>
    </dsp:sp>
    <dsp:sp modelId="{C3B7CF6B-CCB5-4D54-AB41-8D2E5E90BDBC}">
      <dsp:nvSpPr>
        <dsp:cNvPr id="0" name=""/>
        <dsp:cNvSpPr/>
      </dsp:nvSpPr>
      <dsp:spPr>
        <a:xfrm>
          <a:off x="3520590" y="1101203"/>
          <a:ext cx="1542354" cy="3675415"/>
        </a:xfrm>
        <a:prstGeom prst="rect">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s-CL" sz="1100" b="1" i="0" kern="1200" noProof="0" dirty="0" smtClean="0">
              <a:solidFill>
                <a:srgbClr val="FF0000"/>
              </a:solidFill>
            </a:rPr>
            <a:t>Contenedor</a:t>
          </a:r>
          <a:endParaRPr lang="es-CL" sz="1100" b="1" i="0" kern="1200" noProof="0" dirty="0">
            <a:solidFill>
              <a:srgbClr val="FF0000"/>
            </a:solidFill>
          </a:endParaRPr>
        </a:p>
        <a:p>
          <a:pPr marL="57150" lvl="1" indent="-57150" algn="l" defTabSz="488950">
            <a:lnSpc>
              <a:spcPct val="90000"/>
            </a:lnSpc>
            <a:spcBef>
              <a:spcPct val="0"/>
            </a:spcBef>
            <a:spcAft>
              <a:spcPct val="15000"/>
            </a:spcAft>
            <a:buChar char="••"/>
          </a:pPr>
          <a:r>
            <a:rPr lang="es-CL" sz="1100" b="1" kern="1200" noProof="0" dirty="0" smtClean="0">
              <a:solidFill>
                <a:srgbClr val="FF0000"/>
              </a:solidFill>
              <a:latin typeface="+mn-lt"/>
              <a:ea typeface="宋体"/>
            </a:rPr>
            <a:t>Mantención Evolutiva</a:t>
          </a:r>
          <a:endParaRPr lang="es-CL" sz="1100" b="1" kern="1200" noProof="0" dirty="0">
            <a:solidFill>
              <a:srgbClr val="FF0000"/>
            </a:solidFill>
          </a:endParaRPr>
        </a:p>
        <a:p>
          <a:pPr marL="114300" lvl="2" indent="-57150" algn="l" defTabSz="488950">
            <a:lnSpc>
              <a:spcPct val="90000"/>
            </a:lnSpc>
            <a:spcBef>
              <a:spcPct val="0"/>
            </a:spcBef>
            <a:spcAft>
              <a:spcPct val="15000"/>
            </a:spcAft>
            <a:buChar char="••"/>
          </a:pPr>
          <a:r>
            <a:rPr lang="es-CL" sz="1100" b="1" i="1" kern="1200" noProof="0" dirty="0" smtClean="0">
              <a:solidFill>
                <a:srgbClr val="FF0000"/>
              </a:solidFill>
            </a:rPr>
            <a:t>Mensajería </a:t>
          </a:r>
          <a:r>
            <a:rPr lang="es-CL" sz="1100" b="1" i="1" kern="1200" noProof="0" dirty="0" err="1" smtClean="0">
              <a:solidFill>
                <a:srgbClr val="FF0000"/>
              </a:solidFill>
            </a:rPr>
            <a:t>Push</a:t>
          </a:r>
          <a:endParaRPr lang="es-CL" sz="1100" b="1" i="1" kern="1200" noProof="0" dirty="0">
            <a:solidFill>
              <a:srgbClr val="FF0000"/>
            </a:solidFill>
          </a:endParaRPr>
        </a:p>
        <a:p>
          <a:pPr marL="114300" lvl="2" indent="-57150" algn="l" defTabSz="488950">
            <a:lnSpc>
              <a:spcPct val="90000"/>
            </a:lnSpc>
            <a:spcBef>
              <a:spcPct val="0"/>
            </a:spcBef>
            <a:spcAft>
              <a:spcPct val="15000"/>
            </a:spcAft>
            <a:buChar char="••"/>
          </a:pPr>
          <a:r>
            <a:rPr lang="es-CL" sz="1100" b="1" kern="1200" noProof="0" dirty="0" smtClean="0">
              <a:solidFill>
                <a:srgbClr val="FF0000"/>
              </a:solidFill>
            </a:rPr>
            <a:t>Cambios Gráficos para Tablet</a:t>
          </a:r>
          <a:endParaRPr lang="es-CL" sz="1100" b="1" kern="1200" noProof="0" dirty="0">
            <a:solidFill>
              <a:srgbClr val="FF0000"/>
            </a:solidFill>
          </a:endParaRPr>
        </a:p>
        <a:p>
          <a:pPr marL="57150" lvl="1" indent="-57150" algn="l" defTabSz="488950">
            <a:lnSpc>
              <a:spcPct val="90000"/>
            </a:lnSpc>
            <a:spcBef>
              <a:spcPct val="0"/>
            </a:spcBef>
            <a:spcAft>
              <a:spcPct val="15000"/>
            </a:spcAft>
            <a:buChar char="••"/>
          </a:pPr>
          <a:r>
            <a:rPr lang="es-CL" sz="1100" b="1" kern="1200" noProof="0" dirty="0" smtClean="0">
              <a:solidFill>
                <a:srgbClr val="FF0000"/>
              </a:solidFill>
            </a:rPr>
            <a:t>Eventuales Mantenciones Correctivas (piloto)</a:t>
          </a:r>
          <a:endParaRPr lang="es-CL" sz="1100" b="1" kern="1200" noProof="0" dirty="0">
            <a:solidFill>
              <a:srgbClr val="FF0000"/>
            </a:solidFill>
          </a:endParaRPr>
        </a:p>
      </dsp:txBody>
      <dsp:txXfrm>
        <a:off x="3520590" y="1101203"/>
        <a:ext cx="1542354" cy="3675415"/>
      </dsp:txXfrm>
    </dsp:sp>
    <dsp:sp modelId="{CE1A27EE-A8BE-4EE2-886A-A6F234D92652}">
      <dsp:nvSpPr>
        <dsp:cNvPr id="0" name=""/>
        <dsp:cNvSpPr/>
      </dsp:nvSpPr>
      <dsp:spPr>
        <a:xfrm>
          <a:off x="5278874" y="491003"/>
          <a:ext cx="1542354" cy="610200"/>
        </a:xfrm>
        <a:prstGeom prst="rect">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s-CL" sz="1100" b="1" kern="1200" noProof="0" dirty="0" smtClean="0"/>
            <a:t>Metodología Ágil usuario</a:t>
          </a:r>
        </a:p>
      </dsp:txBody>
      <dsp:txXfrm>
        <a:off x="5278874" y="491003"/>
        <a:ext cx="1542354" cy="610200"/>
      </dsp:txXfrm>
    </dsp:sp>
    <dsp:sp modelId="{13B2B8A4-5FF2-42A8-A4F6-B39E42039D6C}">
      <dsp:nvSpPr>
        <dsp:cNvPr id="0" name=""/>
        <dsp:cNvSpPr/>
      </dsp:nvSpPr>
      <dsp:spPr>
        <a:xfrm>
          <a:off x="5278874" y="1101203"/>
          <a:ext cx="1542354" cy="3675415"/>
        </a:xfrm>
        <a:prstGeom prst="rect">
          <a:avLst/>
        </a:prstGeom>
        <a:solidFill>
          <a:schemeClr val="accent5">
            <a:tint val="40000"/>
            <a:alpha val="90000"/>
            <a:hueOff val="-8055361"/>
            <a:satOff val="36190"/>
            <a:lumOff val="2488"/>
            <a:alphaOff val="0"/>
          </a:schemeClr>
        </a:solidFill>
        <a:ln w="25400" cap="flat" cmpd="sng" algn="ctr">
          <a:solidFill>
            <a:schemeClr val="accent5">
              <a:tint val="40000"/>
              <a:alpha val="90000"/>
              <a:hueOff val="-8055361"/>
              <a:satOff val="36190"/>
              <a:lumOff val="24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s-CL" sz="1100" b="1" kern="1200" noProof="0" dirty="0" smtClean="0">
              <a:solidFill>
                <a:srgbClr val="FF0000"/>
              </a:solidFill>
              <a:latin typeface="+mn-lt"/>
              <a:ea typeface="宋体"/>
            </a:rPr>
            <a:t>Suscripción de </a:t>
          </a:r>
          <a:r>
            <a:rPr lang="es-CL" sz="1100" b="1" kern="1200" noProof="0" dirty="0" err="1" smtClean="0">
              <a:solidFill>
                <a:srgbClr val="FF0000"/>
              </a:solidFill>
              <a:latin typeface="+mn-lt"/>
              <a:ea typeface="宋体"/>
            </a:rPr>
            <a:t>Cartola</a:t>
          </a:r>
          <a:r>
            <a:rPr lang="es-CL" sz="1100" b="1" kern="1200" noProof="0" dirty="0" smtClean="0">
              <a:solidFill>
                <a:srgbClr val="FF0000"/>
              </a:solidFill>
              <a:latin typeface="+mn-lt"/>
              <a:ea typeface="宋体"/>
            </a:rPr>
            <a:t> e-mail*</a:t>
          </a:r>
          <a:endParaRPr lang="es-CL" sz="1100" b="1" kern="1200" noProof="0" dirty="0">
            <a:solidFill>
              <a:srgbClr val="336DB2"/>
            </a:solidFill>
          </a:endParaRPr>
        </a:p>
        <a:p>
          <a:pPr marL="57150" lvl="1" indent="-57150" algn="l" defTabSz="488950">
            <a:lnSpc>
              <a:spcPct val="90000"/>
            </a:lnSpc>
            <a:spcBef>
              <a:spcPct val="0"/>
            </a:spcBef>
            <a:spcAft>
              <a:spcPct val="15000"/>
            </a:spcAft>
            <a:buChar char="••"/>
          </a:pPr>
          <a:r>
            <a:rPr lang="es-CL" sz="1100" b="1" kern="1200" noProof="0" dirty="0" smtClean="0">
              <a:solidFill>
                <a:srgbClr val="FF0000"/>
              </a:solidFill>
              <a:latin typeface="+mn-lt"/>
              <a:ea typeface="宋体"/>
            </a:rPr>
            <a:t>Emergencias Bancarias*</a:t>
          </a:r>
          <a:endParaRPr lang="es-CL" sz="1100" b="1" kern="1200" noProof="0" dirty="0">
            <a:solidFill>
              <a:srgbClr val="FF0000"/>
            </a:solidFill>
          </a:endParaRPr>
        </a:p>
        <a:p>
          <a:pPr marL="57150" lvl="1" indent="-57150" algn="l" defTabSz="488950">
            <a:lnSpc>
              <a:spcPct val="90000"/>
            </a:lnSpc>
            <a:spcBef>
              <a:spcPct val="0"/>
            </a:spcBef>
            <a:spcAft>
              <a:spcPct val="15000"/>
            </a:spcAft>
            <a:buChar char="••"/>
          </a:pPr>
          <a:r>
            <a:rPr lang="es-CL" sz="1100" b="1" i="1" kern="1200" noProof="0" dirty="0" smtClean="0">
              <a:solidFill>
                <a:srgbClr val="FF0000"/>
              </a:solidFill>
            </a:rPr>
            <a:t>Mejoras en la mensajería TEF</a:t>
          </a:r>
          <a:endParaRPr lang="es-CL" sz="1100" b="1" i="1" kern="1200" noProof="0" dirty="0">
            <a:solidFill>
              <a:srgbClr val="FF0000"/>
            </a:solidFill>
          </a:endParaRPr>
        </a:p>
        <a:p>
          <a:pPr marL="57150" lvl="1" indent="-57150" algn="l" defTabSz="488950">
            <a:lnSpc>
              <a:spcPct val="90000"/>
            </a:lnSpc>
            <a:spcBef>
              <a:spcPct val="0"/>
            </a:spcBef>
            <a:spcAft>
              <a:spcPct val="15000"/>
            </a:spcAft>
            <a:buChar char="••"/>
          </a:pPr>
          <a:r>
            <a:rPr lang="es-CL" sz="1100" kern="1200" noProof="0" dirty="0" smtClean="0">
              <a:solidFill>
                <a:srgbClr val="FF0000"/>
              </a:solidFill>
              <a:latin typeface="+mn-lt"/>
              <a:ea typeface="宋体"/>
            </a:rPr>
            <a:t>Administrador de Campañas</a:t>
          </a:r>
          <a:endParaRPr lang="es-CL" sz="1100" kern="1200" noProof="0" dirty="0">
            <a:solidFill>
              <a:srgbClr val="FF0000"/>
            </a:solidFill>
          </a:endParaRPr>
        </a:p>
        <a:p>
          <a:pPr marL="57150" lvl="1" indent="-57150" algn="l" defTabSz="488950">
            <a:lnSpc>
              <a:spcPct val="90000"/>
            </a:lnSpc>
            <a:spcBef>
              <a:spcPct val="0"/>
            </a:spcBef>
            <a:spcAft>
              <a:spcPct val="15000"/>
            </a:spcAft>
            <a:buChar char="••"/>
          </a:pPr>
          <a:r>
            <a:rPr lang="es-CL" sz="1100" kern="1200" noProof="0" dirty="0" smtClean="0">
              <a:solidFill>
                <a:srgbClr val="FF0000"/>
              </a:solidFill>
              <a:latin typeface="+mn-lt"/>
              <a:ea typeface="宋体"/>
            </a:rPr>
            <a:t>Finanzas Personales</a:t>
          </a:r>
          <a:endParaRPr lang="es-CL" sz="1100" kern="1200" noProof="0" dirty="0">
            <a:solidFill>
              <a:srgbClr val="FF0000"/>
            </a:solidFill>
            <a:latin typeface="+mn-lt"/>
            <a:ea typeface="宋体"/>
          </a:endParaRPr>
        </a:p>
        <a:p>
          <a:pPr marL="57150" lvl="1" indent="-57150" algn="l" defTabSz="488950">
            <a:lnSpc>
              <a:spcPct val="90000"/>
            </a:lnSpc>
            <a:spcBef>
              <a:spcPct val="0"/>
            </a:spcBef>
            <a:spcAft>
              <a:spcPct val="15000"/>
            </a:spcAft>
            <a:buChar char="••"/>
          </a:pPr>
          <a:r>
            <a:rPr lang="es-CL" sz="1100" kern="1200" noProof="0" dirty="0" smtClean="0">
              <a:solidFill>
                <a:srgbClr val="FF0000"/>
              </a:solidFill>
              <a:latin typeface="+mn-lt"/>
              <a:ea typeface="宋体"/>
            </a:rPr>
            <a:t>Venta de Seguros</a:t>
          </a:r>
        </a:p>
        <a:p>
          <a:pPr marL="57150" lvl="1" indent="-57150" algn="l" defTabSz="488950">
            <a:lnSpc>
              <a:spcPct val="90000"/>
            </a:lnSpc>
            <a:spcBef>
              <a:spcPct val="0"/>
            </a:spcBef>
            <a:spcAft>
              <a:spcPct val="15000"/>
            </a:spcAft>
            <a:buChar char="••"/>
          </a:pPr>
          <a:r>
            <a:rPr lang="es-CL" sz="1100" kern="1200" noProof="0" dirty="0" smtClean="0">
              <a:solidFill>
                <a:srgbClr val="FF0000"/>
              </a:solidFill>
              <a:latin typeface="+mn-lt"/>
              <a:ea typeface="宋体"/>
            </a:rPr>
            <a:t>Aumento de cupo</a:t>
          </a:r>
        </a:p>
        <a:p>
          <a:pPr marL="57150" lvl="1" indent="-57150" algn="l" defTabSz="488950">
            <a:lnSpc>
              <a:spcPct val="90000"/>
            </a:lnSpc>
            <a:spcBef>
              <a:spcPct val="0"/>
            </a:spcBef>
            <a:spcAft>
              <a:spcPct val="15000"/>
            </a:spcAft>
            <a:buChar char="••"/>
          </a:pPr>
          <a:r>
            <a:rPr lang="es-CL" sz="1100" kern="1200" noProof="0" dirty="0" smtClean="0">
              <a:latin typeface="+mn-lt"/>
              <a:ea typeface="宋体"/>
            </a:rPr>
            <a:t>Pago de cuentas consolidado</a:t>
          </a:r>
          <a:endParaRPr lang="es-CL" sz="1100" kern="1200" noProof="0" dirty="0"/>
        </a:p>
        <a:p>
          <a:pPr marL="57150" lvl="1" indent="-57150" algn="l" defTabSz="488950">
            <a:lnSpc>
              <a:spcPct val="90000"/>
            </a:lnSpc>
            <a:spcBef>
              <a:spcPct val="0"/>
            </a:spcBef>
            <a:spcAft>
              <a:spcPct val="15000"/>
            </a:spcAft>
            <a:buChar char="••"/>
          </a:pPr>
          <a:r>
            <a:rPr lang="es-CL" sz="1100" kern="1200" noProof="0" dirty="0" smtClean="0">
              <a:latin typeface="+mn-lt"/>
              <a:ea typeface="宋体"/>
            </a:rPr>
            <a:t>Pyme: Reporte de cuentas por cobrar</a:t>
          </a:r>
          <a:endParaRPr lang="es-CL" sz="1100" kern="1200" noProof="0" dirty="0"/>
        </a:p>
        <a:p>
          <a:pPr marL="57150" lvl="1" indent="-57150" algn="l" defTabSz="488950">
            <a:lnSpc>
              <a:spcPct val="90000"/>
            </a:lnSpc>
            <a:spcBef>
              <a:spcPct val="0"/>
            </a:spcBef>
            <a:spcAft>
              <a:spcPct val="15000"/>
            </a:spcAft>
            <a:buChar char="••"/>
          </a:pPr>
          <a:r>
            <a:rPr lang="es-CL" sz="1100" kern="1200" noProof="0" dirty="0" smtClean="0">
              <a:latin typeface="+mn-lt"/>
              <a:ea typeface="宋体"/>
            </a:rPr>
            <a:t>Cobrar cuentas por </a:t>
          </a:r>
          <a:r>
            <a:rPr lang="es-CL" sz="1100" kern="1200" noProof="0" dirty="0" err="1" smtClean="0">
              <a:latin typeface="+mn-lt"/>
              <a:ea typeface="宋体"/>
            </a:rPr>
            <a:t>Push</a:t>
          </a:r>
          <a:endParaRPr lang="es-CL" sz="1100" kern="1200" noProof="0" dirty="0"/>
        </a:p>
        <a:p>
          <a:pPr marL="57150" lvl="1" indent="-57150" algn="l" defTabSz="488950">
            <a:lnSpc>
              <a:spcPct val="90000"/>
            </a:lnSpc>
            <a:spcBef>
              <a:spcPct val="0"/>
            </a:spcBef>
            <a:spcAft>
              <a:spcPct val="15000"/>
            </a:spcAft>
            <a:buChar char="••"/>
          </a:pPr>
          <a:r>
            <a:rPr lang="es-CL" sz="1100" kern="1200" noProof="0" dirty="0" smtClean="0">
              <a:latin typeface="+mn-lt"/>
              <a:ea typeface="宋体"/>
            </a:rPr>
            <a:t>Simulador hipotecario y búsqueda de vivienda</a:t>
          </a:r>
          <a:endParaRPr lang="es-CL" sz="1100" kern="1200" noProof="0" dirty="0">
            <a:latin typeface="+mn-lt"/>
            <a:ea typeface="宋体"/>
          </a:endParaRPr>
        </a:p>
        <a:p>
          <a:pPr marL="57150" lvl="1" indent="-57150" algn="l" defTabSz="488950">
            <a:lnSpc>
              <a:spcPct val="90000"/>
            </a:lnSpc>
            <a:spcBef>
              <a:spcPct val="0"/>
            </a:spcBef>
            <a:spcAft>
              <a:spcPct val="15000"/>
            </a:spcAft>
            <a:buChar char="••"/>
          </a:pPr>
          <a:r>
            <a:rPr lang="es-CL" sz="1100" kern="1200" noProof="0" dirty="0" smtClean="0">
              <a:latin typeface="+mn-lt"/>
              <a:ea typeface="宋体"/>
            </a:rPr>
            <a:t>Autentificación biométrica</a:t>
          </a:r>
          <a:endParaRPr lang="es-CL" sz="1100" kern="1200" noProof="0" dirty="0">
            <a:latin typeface="+mn-lt"/>
            <a:ea typeface="宋体"/>
          </a:endParaRPr>
        </a:p>
      </dsp:txBody>
      <dsp:txXfrm>
        <a:off x="5278874" y="1101203"/>
        <a:ext cx="1542354" cy="3675415"/>
      </dsp:txXfrm>
    </dsp:sp>
    <dsp:sp modelId="{3AD3339B-1E70-48BE-81DB-C77B639C0BED}">
      <dsp:nvSpPr>
        <dsp:cNvPr id="0" name=""/>
        <dsp:cNvSpPr/>
      </dsp:nvSpPr>
      <dsp:spPr>
        <a:xfrm>
          <a:off x="7037158" y="491003"/>
          <a:ext cx="1542354" cy="6102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s-CL" sz="1100" kern="1200" noProof="0" dirty="0" err="1" smtClean="0">
              <a:latin typeface="+mn-lt"/>
              <a:ea typeface="宋体"/>
            </a:rPr>
            <a:t>PoC</a:t>
          </a:r>
          <a:endParaRPr lang="es-CL" sz="1100" kern="1200" noProof="0" dirty="0">
            <a:latin typeface="+mn-lt"/>
            <a:ea typeface="宋体"/>
          </a:endParaRPr>
        </a:p>
      </dsp:txBody>
      <dsp:txXfrm>
        <a:off x="7037158" y="491003"/>
        <a:ext cx="1542354" cy="610200"/>
      </dsp:txXfrm>
    </dsp:sp>
    <dsp:sp modelId="{8F4669FC-6F8D-444B-85D7-F42D16590753}">
      <dsp:nvSpPr>
        <dsp:cNvPr id="0" name=""/>
        <dsp:cNvSpPr/>
      </dsp:nvSpPr>
      <dsp:spPr>
        <a:xfrm>
          <a:off x="7037158" y="1101203"/>
          <a:ext cx="1542354" cy="3675415"/>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s-CL" sz="1100" i="1" kern="1200" noProof="0" dirty="0" err="1" smtClean="0">
              <a:solidFill>
                <a:srgbClr val="FF0000"/>
              </a:solidFill>
              <a:latin typeface="+mn-lt"/>
              <a:ea typeface="宋体"/>
            </a:rPr>
            <a:t>PoC</a:t>
          </a:r>
          <a:r>
            <a:rPr lang="es-CL" sz="1100" i="1" kern="1200" noProof="0" dirty="0" smtClean="0">
              <a:solidFill>
                <a:srgbClr val="FF0000"/>
              </a:solidFill>
              <a:latin typeface="+mn-lt"/>
              <a:ea typeface="宋体"/>
            </a:rPr>
            <a:t> Pago de cuentas </a:t>
          </a:r>
          <a:r>
            <a:rPr lang="es-CL" sz="1100" i="1" kern="1200" noProof="0" dirty="0" err="1" smtClean="0">
              <a:solidFill>
                <a:srgbClr val="FF0000"/>
              </a:solidFill>
              <a:latin typeface="+mn-lt"/>
              <a:ea typeface="宋体"/>
            </a:rPr>
            <a:t>One</a:t>
          </a:r>
          <a:r>
            <a:rPr lang="es-CL" sz="1100" i="1" kern="1200" noProof="0" dirty="0" smtClean="0">
              <a:solidFill>
                <a:srgbClr val="FF0000"/>
              </a:solidFill>
              <a:latin typeface="+mn-lt"/>
              <a:ea typeface="宋体"/>
            </a:rPr>
            <a:t> </a:t>
          </a:r>
          <a:r>
            <a:rPr lang="es-CL" sz="1100" i="1" kern="1200" noProof="0" dirty="0" err="1" smtClean="0">
              <a:solidFill>
                <a:srgbClr val="FF0000"/>
              </a:solidFill>
              <a:latin typeface="+mn-lt"/>
              <a:ea typeface="宋体"/>
            </a:rPr>
            <a:t>touch</a:t>
          </a:r>
          <a:endParaRPr lang="es-CL" sz="1100" i="1" kern="1200" noProof="0" dirty="0">
            <a:solidFill>
              <a:srgbClr val="FF0000"/>
            </a:solidFill>
            <a:latin typeface="+mn-lt"/>
            <a:ea typeface="宋体"/>
          </a:endParaRPr>
        </a:p>
        <a:p>
          <a:pPr marL="57150" lvl="1" indent="-57150" algn="l" defTabSz="488950">
            <a:lnSpc>
              <a:spcPct val="90000"/>
            </a:lnSpc>
            <a:spcBef>
              <a:spcPct val="0"/>
            </a:spcBef>
            <a:spcAft>
              <a:spcPct val="15000"/>
            </a:spcAft>
            <a:buChar char="••"/>
          </a:pPr>
          <a:endParaRPr lang="es-CL" sz="1100" kern="1200" noProof="0" dirty="0">
            <a:solidFill>
              <a:srgbClr val="FF0000"/>
            </a:solidFill>
            <a:latin typeface="+mn-lt"/>
            <a:ea typeface="宋体"/>
          </a:endParaRPr>
        </a:p>
        <a:p>
          <a:pPr marL="57150" lvl="1" indent="-57150" algn="l" defTabSz="488950">
            <a:lnSpc>
              <a:spcPct val="90000"/>
            </a:lnSpc>
            <a:spcBef>
              <a:spcPct val="0"/>
            </a:spcBef>
            <a:spcAft>
              <a:spcPct val="15000"/>
            </a:spcAft>
            <a:buChar char="••"/>
          </a:pPr>
          <a:r>
            <a:rPr lang="es-CL" sz="1100" i="1" kern="1200" noProof="0" dirty="0" err="1" smtClean="0">
              <a:solidFill>
                <a:srgbClr val="FF0000"/>
              </a:solidFill>
              <a:latin typeface="+mn-lt"/>
              <a:ea typeface="宋体"/>
            </a:rPr>
            <a:t>PoC</a:t>
          </a:r>
          <a:r>
            <a:rPr lang="es-CL" sz="1100" i="1" kern="1200" noProof="0" dirty="0" smtClean="0">
              <a:solidFill>
                <a:srgbClr val="FF0000"/>
              </a:solidFill>
              <a:latin typeface="+mn-lt"/>
              <a:ea typeface="宋体"/>
            </a:rPr>
            <a:t> Contenedor funcionalidad Saldo</a:t>
          </a:r>
          <a:endParaRPr lang="es-CL" sz="1100" i="1" kern="1200" noProof="0" dirty="0">
            <a:solidFill>
              <a:srgbClr val="FF0000"/>
            </a:solidFill>
            <a:latin typeface="+mn-lt"/>
            <a:ea typeface="宋体"/>
          </a:endParaRPr>
        </a:p>
        <a:p>
          <a:pPr marL="57150" lvl="1" indent="-57150" algn="l" defTabSz="488950">
            <a:lnSpc>
              <a:spcPct val="90000"/>
            </a:lnSpc>
            <a:spcBef>
              <a:spcPct val="0"/>
            </a:spcBef>
            <a:spcAft>
              <a:spcPct val="15000"/>
            </a:spcAft>
            <a:buChar char="••"/>
          </a:pPr>
          <a:endParaRPr lang="es-CL" sz="1100" kern="1200" noProof="0" dirty="0">
            <a:solidFill>
              <a:srgbClr val="FF0000"/>
            </a:solidFill>
            <a:latin typeface="+mn-lt"/>
            <a:ea typeface="宋体"/>
          </a:endParaRPr>
        </a:p>
        <a:p>
          <a:pPr marL="57150" lvl="1" indent="-57150" algn="l" defTabSz="488950">
            <a:lnSpc>
              <a:spcPct val="90000"/>
            </a:lnSpc>
            <a:spcBef>
              <a:spcPct val="0"/>
            </a:spcBef>
            <a:spcAft>
              <a:spcPct val="15000"/>
            </a:spcAft>
            <a:buChar char="••"/>
          </a:pPr>
          <a:r>
            <a:rPr lang="es-CL" sz="1100" kern="1200" noProof="0" dirty="0" err="1" smtClean="0">
              <a:solidFill>
                <a:srgbClr val="FF0000"/>
              </a:solidFill>
              <a:latin typeface="+mn-lt"/>
              <a:ea typeface="宋体"/>
            </a:rPr>
            <a:t>PoC</a:t>
          </a:r>
          <a:r>
            <a:rPr lang="es-CL" sz="1100" kern="1200" noProof="0" dirty="0" smtClean="0">
              <a:solidFill>
                <a:srgbClr val="FF0000"/>
              </a:solidFill>
              <a:latin typeface="+mn-lt"/>
              <a:ea typeface="宋体"/>
            </a:rPr>
            <a:t> Funcionalidad Fácil </a:t>
          </a:r>
          <a:r>
            <a:rPr lang="es-CL" sz="1100" kern="1200" noProof="0" dirty="0" err="1" smtClean="0">
              <a:solidFill>
                <a:srgbClr val="FF0000"/>
              </a:solidFill>
              <a:latin typeface="+mn-lt"/>
              <a:ea typeface="宋体"/>
            </a:rPr>
            <a:t>CrediChile</a:t>
          </a:r>
          <a:endParaRPr lang="es-CL" sz="1100" kern="1200" noProof="0" dirty="0">
            <a:solidFill>
              <a:srgbClr val="FF0000"/>
            </a:solidFill>
            <a:latin typeface="+mn-lt"/>
            <a:ea typeface="宋体"/>
          </a:endParaRPr>
        </a:p>
      </dsp:txBody>
      <dsp:txXfrm>
        <a:off x="7037158" y="1101203"/>
        <a:ext cx="1542354" cy="36754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s-CL"/>
          </a:p>
        </p:txBody>
      </p:sp>
      <p:sp>
        <p:nvSpPr>
          <p:cNvPr id="145411" name="Rectangle 3"/>
          <p:cNvSpPr>
            <a:spLocks noGrp="1" noChangeArrowheads="1"/>
          </p:cNvSpPr>
          <p:nvPr>
            <p:ph type="dt" sz="quarter" idx="1"/>
          </p:nvPr>
        </p:nvSpPr>
        <p:spPr bwMode="auto">
          <a:xfrm>
            <a:off x="4144963" y="0"/>
            <a:ext cx="316865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54AF6396-303E-45DC-ABD0-63E1C951F0F8}" type="datetimeFigureOut">
              <a:rPr lang="es-CL"/>
              <a:pPr>
                <a:defRPr/>
              </a:pPr>
              <a:t>18/03/2014</a:t>
            </a:fld>
            <a:endParaRPr lang="es-CL"/>
          </a:p>
        </p:txBody>
      </p:sp>
      <p:sp>
        <p:nvSpPr>
          <p:cNvPr id="145412" name="Rectangle 4"/>
          <p:cNvSpPr>
            <a:spLocks noGrp="1" noChangeArrowheads="1"/>
          </p:cNvSpPr>
          <p:nvPr>
            <p:ph type="ftr" sz="quarter" idx="2"/>
          </p:nvPr>
        </p:nvSpPr>
        <p:spPr bwMode="auto">
          <a:xfrm>
            <a:off x="0" y="9118600"/>
            <a:ext cx="3168650"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s-CL"/>
          </a:p>
        </p:txBody>
      </p:sp>
      <p:sp>
        <p:nvSpPr>
          <p:cNvPr id="14541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BE2F54E-00A7-456F-87F8-CF6D3CB58947}" type="slidenum">
              <a:rPr lang="es-CL"/>
              <a:pPr>
                <a:defRPr/>
              </a:pPr>
              <a:t>‹Nº›</a:t>
            </a:fld>
            <a:endParaRPr lang="es-CL"/>
          </a:p>
        </p:txBody>
      </p:sp>
    </p:spTree>
    <p:extLst>
      <p:ext uri="{BB962C8B-B14F-4D97-AF65-F5344CB8AC3E}">
        <p14:creationId xmlns:p14="http://schemas.microsoft.com/office/powerpoint/2010/main" val="2972144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8650" cy="481013"/>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4144963" y="0"/>
            <a:ext cx="3168650" cy="481013"/>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0F07C48-534C-441F-B261-3DF0D268FCEC}" type="datetimeFigureOut">
              <a:rPr lang="de-DE"/>
              <a:pPr>
                <a:defRPr/>
              </a:pPr>
              <a:t>18.03.2014</a:t>
            </a:fld>
            <a:endParaRPr lang="de-DE" dirty="0"/>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9118600"/>
            <a:ext cx="3168650" cy="481013"/>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4144963" y="9118600"/>
            <a:ext cx="3168650" cy="481013"/>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0A123C3-498A-4C82-A69A-BB35AC52B303}" type="slidenum">
              <a:rPr lang="de-DE"/>
              <a:pPr>
                <a:defRPr/>
              </a:pPr>
              <a:t>‹Nº›</a:t>
            </a:fld>
            <a:endParaRPr lang="de-DE" dirty="0"/>
          </a:p>
        </p:txBody>
      </p:sp>
    </p:spTree>
    <p:extLst>
      <p:ext uri="{BB962C8B-B14F-4D97-AF65-F5344CB8AC3E}">
        <p14:creationId xmlns:p14="http://schemas.microsoft.com/office/powerpoint/2010/main" val="358988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C0A123C3-498A-4C82-A69A-BB35AC52B303}" type="slidenum">
              <a:rPr lang="de-DE" smtClean="0"/>
              <a:pPr>
                <a:defRPr/>
              </a:pPr>
              <a:t>1</a:t>
            </a:fld>
            <a:endParaRPr lang="de-DE" dirty="0"/>
          </a:p>
        </p:txBody>
      </p:sp>
    </p:spTree>
    <p:extLst>
      <p:ext uri="{BB962C8B-B14F-4D97-AF65-F5344CB8AC3E}">
        <p14:creationId xmlns:p14="http://schemas.microsoft.com/office/powerpoint/2010/main" val="48639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a:p>
        </p:txBody>
      </p:sp>
      <p:sp>
        <p:nvSpPr>
          <p:cNvPr id="4" name="3 Marcador de número de diapositiva"/>
          <p:cNvSpPr>
            <a:spLocks noGrp="1"/>
          </p:cNvSpPr>
          <p:nvPr>
            <p:ph type="sldNum" sz="quarter" idx="10"/>
          </p:nvPr>
        </p:nvSpPr>
        <p:spPr/>
        <p:txBody>
          <a:bodyPr/>
          <a:lstStyle/>
          <a:p>
            <a:pPr>
              <a:defRPr/>
            </a:pPr>
            <a:fld id="{C0A123C3-498A-4C82-A69A-BB35AC52B303}" type="slidenum">
              <a:rPr lang="de-DE" smtClean="0"/>
              <a:pPr>
                <a:defRPr/>
              </a:pPr>
              <a:t>2</a:t>
            </a:fld>
            <a:endParaRPr lang="de-DE" dirty="0"/>
          </a:p>
        </p:txBody>
      </p:sp>
    </p:spTree>
    <p:extLst>
      <p:ext uri="{BB962C8B-B14F-4D97-AF65-F5344CB8AC3E}">
        <p14:creationId xmlns:p14="http://schemas.microsoft.com/office/powerpoint/2010/main" val="1276217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C0A123C3-498A-4C82-A69A-BB35AC52B303}" type="slidenum">
              <a:rPr lang="de-DE" smtClean="0"/>
              <a:pPr>
                <a:defRPr/>
              </a:pPr>
              <a:t>4</a:t>
            </a:fld>
            <a:endParaRPr lang="de-DE" dirty="0"/>
          </a:p>
        </p:txBody>
      </p:sp>
    </p:spTree>
    <p:extLst>
      <p:ext uri="{BB962C8B-B14F-4D97-AF65-F5344CB8AC3E}">
        <p14:creationId xmlns:p14="http://schemas.microsoft.com/office/powerpoint/2010/main" val="3595576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C0A123C3-498A-4C82-A69A-BB35AC52B303}" type="slidenum">
              <a:rPr lang="de-DE" smtClean="0"/>
              <a:pPr>
                <a:defRPr/>
              </a:pPr>
              <a:t>6</a:t>
            </a:fld>
            <a:endParaRPr lang="de-DE" dirty="0"/>
          </a:p>
        </p:txBody>
      </p:sp>
    </p:spTree>
    <p:extLst>
      <p:ext uri="{BB962C8B-B14F-4D97-AF65-F5344CB8AC3E}">
        <p14:creationId xmlns:p14="http://schemas.microsoft.com/office/powerpoint/2010/main" val="48639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CL" altLang="es-CL" smtClean="0"/>
          </a:p>
        </p:txBody>
      </p:sp>
      <p:sp>
        <p:nvSpPr>
          <p:cNvPr id="81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ＭＳ Ｐゴシック" pitchFamily="34" charset="-128"/>
              </a:defRPr>
            </a:lvl1pPr>
            <a:lvl2pPr marL="770662" indent="-296408" eaLnBrk="0" hangingPunct="0">
              <a:defRPr>
                <a:solidFill>
                  <a:schemeClr val="tx1"/>
                </a:solidFill>
                <a:latin typeface="Calibri" pitchFamily="34" charset="0"/>
                <a:ea typeface="ＭＳ Ｐゴシック" pitchFamily="34" charset="-128"/>
              </a:defRPr>
            </a:lvl2pPr>
            <a:lvl3pPr marL="1185634" indent="-237127" eaLnBrk="0" hangingPunct="0">
              <a:defRPr>
                <a:solidFill>
                  <a:schemeClr val="tx1"/>
                </a:solidFill>
                <a:latin typeface="Calibri" pitchFamily="34" charset="0"/>
                <a:ea typeface="ＭＳ Ｐゴシック" pitchFamily="34" charset="-128"/>
              </a:defRPr>
            </a:lvl3pPr>
            <a:lvl4pPr marL="1659887" indent="-237127" eaLnBrk="0" hangingPunct="0">
              <a:defRPr>
                <a:solidFill>
                  <a:schemeClr val="tx1"/>
                </a:solidFill>
                <a:latin typeface="Calibri" pitchFamily="34" charset="0"/>
                <a:ea typeface="ＭＳ Ｐゴシック" pitchFamily="34" charset="-128"/>
              </a:defRPr>
            </a:lvl4pPr>
            <a:lvl5pPr marL="2134141" indent="-237127" eaLnBrk="0" hangingPunct="0">
              <a:defRPr>
                <a:solidFill>
                  <a:schemeClr val="tx1"/>
                </a:solidFill>
                <a:latin typeface="Calibri" pitchFamily="34" charset="0"/>
                <a:ea typeface="ＭＳ Ｐゴシック" pitchFamily="34" charset="-128"/>
              </a:defRPr>
            </a:lvl5pPr>
            <a:lvl6pPr marL="2608395" indent="-237127" defTabSz="474254" eaLnBrk="0" fontAlgn="base" hangingPunct="0">
              <a:spcBef>
                <a:spcPct val="0"/>
              </a:spcBef>
              <a:spcAft>
                <a:spcPct val="0"/>
              </a:spcAft>
              <a:defRPr>
                <a:solidFill>
                  <a:schemeClr val="tx1"/>
                </a:solidFill>
                <a:latin typeface="Calibri" pitchFamily="34" charset="0"/>
                <a:ea typeface="ＭＳ Ｐゴシック" pitchFamily="34" charset="-128"/>
              </a:defRPr>
            </a:lvl6pPr>
            <a:lvl7pPr marL="3082648" indent="-237127" defTabSz="474254"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556902" indent="-237127" defTabSz="474254" eaLnBrk="0" fontAlgn="base" hangingPunct="0">
              <a:spcBef>
                <a:spcPct val="0"/>
              </a:spcBef>
              <a:spcAft>
                <a:spcPct val="0"/>
              </a:spcAft>
              <a:defRPr>
                <a:solidFill>
                  <a:schemeClr val="tx1"/>
                </a:solidFill>
                <a:latin typeface="Calibri" pitchFamily="34" charset="0"/>
                <a:ea typeface="ＭＳ Ｐゴシック" pitchFamily="34" charset="-128"/>
              </a:defRPr>
            </a:lvl8pPr>
            <a:lvl9pPr marL="4031155" indent="-237127" defTabSz="474254"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eaLnBrk="1" hangingPunct="1"/>
            <a:fld id="{D551571C-CD19-4E2E-92F2-8EAFCD95B1FB}" type="slidenum">
              <a:rPr lang="es-CL" altLang="es-CL" smtClean="0"/>
              <a:pPr eaLnBrk="1" hangingPunct="1"/>
              <a:t>7</a:t>
            </a:fld>
            <a:endParaRPr lang="es-CL" altLang="es-C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pPr>
              <a:defRPr/>
            </a:pPr>
            <a:fld id="{D0CBA9A4-BF14-4FF0-9ED4-1E27529E1FE5}" type="slidenum">
              <a:rPr lang="es-CL" smtClean="0"/>
              <a:pPr>
                <a:defRPr/>
              </a:pPr>
              <a:t>8</a:t>
            </a:fld>
            <a:endParaRPr lang="es-C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pPr>
              <a:defRPr/>
            </a:pPr>
            <a:fld id="{D0CBA9A4-BF14-4FF0-9ED4-1E27529E1FE5}" type="slidenum">
              <a:rPr lang="es-CL" smtClean="0"/>
              <a:pPr>
                <a:defRPr/>
              </a:pPr>
              <a:t>9</a:t>
            </a:fld>
            <a:endParaRPr lang="es-C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C0A123C3-498A-4C82-A69A-BB35AC52B303}" type="slidenum">
              <a:rPr lang="de-DE" smtClean="0"/>
              <a:pPr>
                <a:defRPr/>
              </a:pPr>
              <a:t>11</a:t>
            </a:fld>
            <a:endParaRPr lang="de-DE" dirty="0"/>
          </a:p>
        </p:txBody>
      </p:sp>
    </p:spTree>
    <p:extLst>
      <p:ext uri="{BB962C8B-B14F-4D97-AF65-F5344CB8AC3E}">
        <p14:creationId xmlns:p14="http://schemas.microsoft.com/office/powerpoint/2010/main" val="486391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lvl1pPr>
              <a:defRPr/>
            </a:lvl1pPr>
          </a:lstStyle>
          <a:p>
            <a:pPr>
              <a:defRPr/>
            </a:pPr>
            <a:fld id="{8EAB65EB-7315-4666-BD46-BFD8CA8F0528}" type="datetimeFigureOut">
              <a:rPr lang="es-CL"/>
              <a:pPr>
                <a:defRPr/>
              </a:pPr>
              <a:t>18/03/2014</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26BEE9B1-6795-4603-9190-880C316CF117}" type="slidenum">
              <a:rPr lang="es-CL"/>
              <a:pPr>
                <a:defRPr/>
              </a:pPr>
              <a:t>‹Nº›</a:t>
            </a:fld>
            <a:endParaRPr lang="es-CL"/>
          </a:p>
        </p:txBody>
      </p:sp>
    </p:spTree>
    <p:extLst>
      <p:ext uri="{BB962C8B-B14F-4D97-AF65-F5344CB8AC3E}">
        <p14:creationId xmlns:p14="http://schemas.microsoft.com/office/powerpoint/2010/main" val="200681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lvl1pPr>
              <a:defRPr/>
            </a:lvl1pPr>
          </a:lstStyle>
          <a:p>
            <a:pPr>
              <a:defRPr/>
            </a:pPr>
            <a:fld id="{279FAD58-5DA1-4E31-9410-14C895C99313}" type="datetimeFigureOut">
              <a:rPr lang="es-CL"/>
              <a:pPr>
                <a:defRPr/>
              </a:pPr>
              <a:t>18/03/2014</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0864F290-DD3A-4F4C-A75C-CF05542F4EE8}" type="slidenum">
              <a:rPr lang="es-CL"/>
              <a:pPr>
                <a:defRPr/>
              </a:pPr>
              <a:t>‹Nº›</a:t>
            </a:fld>
            <a:endParaRPr lang="es-CL"/>
          </a:p>
        </p:txBody>
      </p:sp>
    </p:spTree>
    <p:extLst>
      <p:ext uri="{BB962C8B-B14F-4D97-AF65-F5344CB8AC3E}">
        <p14:creationId xmlns:p14="http://schemas.microsoft.com/office/powerpoint/2010/main" val="160051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lvl1pPr>
              <a:defRPr/>
            </a:lvl1pPr>
          </a:lstStyle>
          <a:p>
            <a:pPr>
              <a:defRPr/>
            </a:pPr>
            <a:fld id="{E3C811D2-5BF4-4B3A-9148-64FD14C05F58}" type="datetimeFigureOut">
              <a:rPr lang="es-CL"/>
              <a:pPr>
                <a:defRPr/>
              </a:pPr>
              <a:t>18/03/2014</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FFADE8FC-2F80-44CA-902D-D849608EFB1C}" type="slidenum">
              <a:rPr lang="es-CL"/>
              <a:pPr>
                <a:defRPr/>
              </a:pPr>
              <a:t>‹Nº›</a:t>
            </a:fld>
            <a:endParaRPr lang="es-CL"/>
          </a:p>
        </p:txBody>
      </p:sp>
    </p:spTree>
    <p:extLst>
      <p:ext uri="{BB962C8B-B14F-4D97-AF65-F5344CB8AC3E}">
        <p14:creationId xmlns:p14="http://schemas.microsoft.com/office/powerpoint/2010/main" val="4117346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8" name="Marcador de texto 7"/>
          <p:cNvSpPr>
            <a:spLocks noGrp="1"/>
          </p:cNvSpPr>
          <p:nvPr>
            <p:ph type="body" sz="quarter" idx="13"/>
          </p:nvPr>
        </p:nvSpPr>
        <p:spPr>
          <a:xfrm>
            <a:off x="196850" y="143270"/>
            <a:ext cx="6546850" cy="315022"/>
          </a:xfrm>
        </p:spPr>
        <p:txBody>
          <a:bodyPr/>
          <a:lstStyle>
            <a:lvl1pPr marL="0" indent="0">
              <a:buNone/>
              <a:defRPr sz="1200">
                <a:solidFill>
                  <a:schemeClr val="bg1"/>
                </a:solidFill>
              </a:defRPr>
            </a:lvl1pPr>
          </a:lstStyle>
          <a:p>
            <a:pPr lvl="0"/>
            <a:r>
              <a:rPr lang="es-ES" smtClean="0"/>
              <a:t>Haga clic para modificar el estilo de texto del patrón</a:t>
            </a:r>
          </a:p>
        </p:txBody>
      </p:sp>
      <p:sp>
        <p:nvSpPr>
          <p:cNvPr id="5" name="Marcador de fecha 3"/>
          <p:cNvSpPr>
            <a:spLocks noGrp="1"/>
          </p:cNvSpPr>
          <p:nvPr>
            <p:ph type="dt" sz="half" idx="14"/>
          </p:nvPr>
        </p:nvSpPr>
        <p:spPr>
          <a:xfrm>
            <a:off x="457200" y="6153150"/>
            <a:ext cx="2133600" cy="365125"/>
          </a:xfrm>
        </p:spPr>
        <p:txBody>
          <a:bodyPr/>
          <a:lstStyle>
            <a:lvl1pPr>
              <a:defRPr/>
            </a:lvl1pPr>
          </a:lstStyle>
          <a:p>
            <a:pPr>
              <a:defRPr/>
            </a:pPr>
            <a:fld id="{4B4293E0-54C2-4431-B345-F46FFBEDB267}" type="datetimeFigureOut">
              <a:rPr lang="es-ES"/>
              <a:pPr>
                <a:defRPr/>
              </a:pPr>
              <a:t>18/03/2014</a:t>
            </a:fld>
            <a:endParaRPr lang="es-ES"/>
          </a:p>
        </p:txBody>
      </p:sp>
      <p:sp>
        <p:nvSpPr>
          <p:cNvPr id="6" name="Marcador de pie de página 4"/>
          <p:cNvSpPr>
            <a:spLocks noGrp="1"/>
          </p:cNvSpPr>
          <p:nvPr>
            <p:ph type="ftr" sz="quarter" idx="15"/>
          </p:nvPr>
        </p:nvSpPr>
        <p:spPr>
          <a:xfrm>
            <a:off x="3124200" y="6153150"/>
            <a:ext cx="2895600" cy="365125"/>
          </a:xfrm>
        </p:spPr>
        <p:txBody>
          <a:bodyPr/>
          <a:lstStyle>
            <a:lvl1pPr>
              <a:defRPr/>
            </a:lvl1pPr>
          </a:lstStyle>
          <a:p>
            <a:pPr>
              <a:defRPr/>
            </a:pPr>
            <a:endParaRPr lang="es-ES"/>
          </a:p>
        </p:txBody>
      </p:sp>
      <p:sp>
        <p:nvSpPr>
          <p:cNvPr id="7" name="Marcador de número de diapositiva 5"/>
          <p:cNvSpPr>
            <a:spLocks noGrp="1"/>
          </p:cNvSpPr>
          <p:nvPr>
            <p:ph type="sldNum" sz="quarter" idx="16"/>
          </p:nvPr>
        </p:nvSpPr>
        <p:spPr>
          <a:xfrm>
            <a:off x="6553200" y="6153150"/>
            <a:ext cx="2133600" cy="365125"/>
          </a:xfrm>
        </p:spPr>
        <p:txBody>
          <a:bodyPr/>
          <a:lstStyle>
            <a:lvl1pPr>
              <a:defRPr/>
            </a:lvl1pPr>
          </a:lstStyle>
          <a:p>
            <a:pPr>
              <a:defRPr/>
            </a:pPr>
            <a:fld id="{02F6F803-5BFB-475E-A6FB-8C5239BF6202}" type="slidenum">
              <a:rPr lang="es-ES"/>
              <a:pPr>
                <a:defRPr/>
              </a:pPr>
              <a:t>‹Nº›</a:t>
            </a:fld>
            <a:endParaRPr lang="es-ES"/>
          </a:p>
        </p:txBody>
      </p:sp>
    </p:spTree>
    <p:extLst>
      <p:ext uri="{BB962C8B-B14F-4D97-AF65-F5344CB8AC3E}">
        <p14:creationId xmlns:p14="http://schemas.microsoft.com/office/powerpoint/2010/main" val="946605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24BA303F-ECA1-4C44-A5A5-A47D0C6504EE}" type="datetimeFigureOut">
              <a:rPr lang="es-ES"/>
              <a:pPr>
                <a:defRPr/>
              </a:pPr>
              <a:t>18/03/2014</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7101EAD7-5148-4E8F-B844-DA787FF4A0BE}" type="slidenum">
              <a:rPr lang="es-ES"/>
              <a:pPr>
                <a:defRPr/>
              </a:pPr>
              <a:t>‹Nº›</a:t>
            </a:fld>
            <a:endParaRPr lang="es-ES"/>
          </a:p>
        </p:txBody>
      </p:sp>
    </p:spTree>
    <p:extLst>
      <p:ext uri="{BB962C8B-B14F-4D97-AF65-F5344CB8AC3E}">
        <p14:creationId xmlns:p14="http://schemas.microsoft.com/office/powerpoint/2010/main" val="389049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Rectángulo 9"/>
          <p:cNvSpPr/>
          <p:nvPr/>
        </p:nvSpPr>
        <p:spPr>
          <a:xfrm>
            <a:off x="-50800" y="77788"/>
            <a:ext cx="9255125" cy="436562"/>
          </a:xfrm>
          <a:prstGeom prst="rect">
            <a:avLst/>
          </a:prstGeom>
          <a:solidFill>
            <a:srgbClr val="1F75B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91063E4E-B263-46DC-A364-2FD7DBBA6DBB}" type="datetimeFigureOut">
              <a:rPr lang="es-ES"/>
              <a:pPr>
                <a:defRPr/>
              </a:pPr>
              <a:t>18/03/2014</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483ED237-C8F8-424E-A1BB-D7FDCFCAD66A}" type="slidenum">
              <a:rPr lang="es-ES"/>
              <a:pPr>
                <a:defRPr/>
              </a:pPr>
              <a:t>‹Nº›</a:t>
            </a:fld>
            <a:endParaRPr lang="es-ES"/>
          </a:p>
        </p:txBody>
      </p:sp>
    </p:spTree>
    <p:extLst>
      <p:ext uri="{BB962C8B-B14F-4D97-AF65-F5344CB8AC3E}">
        <p14:creationId xmlns:p14="http://schemas.microsoft.com/office/powerpoint/2010/main" val="1289375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Rectángulo redondeado 7"/>
          <p:cNvSpPr/>
          <p:nvPr userDrawn="1"/>
        </p:nvSpPr>
        <p:spPr>
          <a:xfrm>
            <a:off x="0" y="617538"/>
            <a:ext cx="9144000" cy="590550"/>
          </a:xfrm>
          <a:prstGeom prst="roundRect">
            <a:avLst>
              <a:gd name="adj" fmla="val 0"/>
            </a:avLst>
          </a:prstGeom>
          <a:solidFill>
            <a:srgbClr val="002863"/>
          </a:solidFill>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s-ES"/>
          </a:p>
        </p:txBody>
      </p:sp>
      <p:pic>
        <p:nvPicPr>
          <p:cNvPr id="6" name="Imagen 12" descr="LOGO-CASITA2.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03225" y="6446838"/>
            <a:ext cx="169862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13" descr="LOGObanco.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478713" y="6450013"/>
            <a:ext cx="1236662"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8" name="Marcador de fecha 3"/>
          <p:cNvSpPr>
            <a:spLocks noGrp="1"/>
          </p:cNvSpPr>
          <p:nvPr>
            <p:ph type="dt" sz="half" idx="10"/>
          </p:nvPr>
        </p:nvSpPr>
        <p:spPr/>
        <p:txBody>
          <a:bodyPr/>
          <a:lstStyle>
            <a:lvl1pPr>
              <a:defRPr/>
            </a:lvl1pPr>
          </a:lstStyle>
          <a:p>
            <a:pPr>
              <a:defRPr/>
            </a:pPr>
            <a:fld id="{DD9905B9-2D4B-48CE-9383-F71D24A530BD}" type="datetimeFigureOut">
              <a:rPr lang="es-ES"/>
              <a:pPr>
                <a:defRPr/>
              </a:pPr>
              <a:t>18/03/2014</a:t>
            </a:fld>
            <a:endParaRPr lang="es-ES"/>
          </a:p>
        </p:txBody>
      </p:sp>
      <p:sp>
        <p:nvSpPr>
          <p:cNvPr id="9" name="Marcador de pie de página 4"/>
          <p:cNvSpPr>
            <a:spLocks noGrp="1"/>
          </p:cNvSpPr>
          <p:nvPr>
            <p:ph type="ftr" sz="quarter" idx="11"/>
          </p:nvPr>
        </p:nvSpPr>
        <p:spPr/>
        <p:txBody>
          <a:bodyPr/>
          <a:lstStyle>
            <a:lvl1pPr>
              <a:defRPr/>
            </a:lvl1pPr>
          </a:lstStyle>
          <a:p>
            <a:pPr>
              <a:defRPr/>
            </a:pPr>
            <a:endParaRPr lang="es-ES"/>
          </a:p>
        </p:txBody>
      </p:sp>
      <p:sp>
        <p:nvSpPr>
          <p:cNvPr id="10" name="Marcador de número de diapositiva 5"/>
          <p:cNvSpPr>
            <a:spLocks noGrp="1"/>
          </p:cNvSpPr>
          <p:nvPr>
            <p:ph type="sldNum" sz="quarter" idx="12"/>
          </p:nvPr>
        </p:nvSpPr>
        <p:spPr/>
        <p:txBody>
          <a:bodyPr/>
          <a:lstStyle>
            <a:lvl1pPr>
              <a:defRPr/>
            </a:lvl1pPr>
          </a:lstStyle>
          <a:p>
            <a:pPr>
              <a:defRPr/>
            </a:pPr>
            <a:fld id="{AC0DB3B9-F0AA-4E38-AC60-AFFE8B28A374}" type="slidenum">
              <a:rPr lang="es-ES"/>
              <a:pPr>
                <a:defRPr/>
              </a:pPr>
              <a:t>‹Nº›</a:t>
            </a:fld>
            <a:endParaRPr lang="es-ES"/>
          </a:p>
        </p:txBody>
      </p:sp>
    </p:spTree>
    <p:extLst>
      <p:ext uri="{BB962C8B-B14F-4D97-AF65-F5344CB8AC3E}">
        <p14:creationId xmlns:p14="http://schemas.microsoft.com/office/powerpoint/2010/main" val="3352967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3"/>
          <p:cNvSpPr>
            <a:spLocks noGrp="1"/>
          </p:cNvSpPr>
          <p:nvPr>
            <p:ph type="dt" sz="half" idx="10"/>
          </p:nvPr>
        </p:nvSpPr>
        <p:spPr/>
        <p:txBody>
          <a:bodyPr/>
          <a:lstStyle>
            <a:lvl1pPr>
              <a:defRPr/>
            </a:lvl1pPr>
          </a:lstStyle>
          <a:p>
            <a:pPr>
              <a:defRPr/>
            </a:pPr>
            <a:fld id="{F48148E9-9F6F-41B2-909D-D72686E089CA}" type="datetimeFigureOut">
              <a:rPr lang="es-ES"/>
              <a:pPr>
                <a:defRPr/>
              </a:pPr>
              <a:t>18/03/2014</a:t>
            </a:fld>
            <a:endParaRPr lang="es-ES"/>
          </a:p>
        </p:txBody>
      </p:sp>
      <p:sp>
        <p:nvSpPr>
          <p:cNvPr id="8" name="Marcador de pie de página 4"/>
          <p:cNvSpPr>
            <a:spLocks noGrp="1"/>
          </p:cNvSpPr>
          <p:nvPr>
            <p:ph type="ftr" sz="quarter" idx="11"/>
          </p:nvPr>
        </p:nvSpPr>
        <p:spPr/>
        <p:txBody>
          <a:bodyPr/>
          <a:lstStyle>
            <a:lvl1pPr>
              <a:defRPr/>
            </a:lvl1pPr>
          </a:lstStyle>
          <a:p>
            <a:pPr>
              <a:defRPr/>
            </a:pPr>
            <a:endParaRPr lang="es-ES"/>
          </a:p>
        </p:txBody>
      </p:sp>
      <p:sp>
        <p:nvSpPr>
          <p:cNvPr id="9" name="Marcador de número de diapositiva 5"/>
          <p:cNvSpPr>
            <a:spLocks noGrp="1"/>
          </p:cNvSpPr>
          <p:nvPr>
            <p:ph type="sldNum" sz="quarter" idx="12"/>
          </p:nvPr>
        </p:nvSpPr>
        <p:spPr/>
        <p:txBody>
          <a:bodyPr/>
          <a:lstStyle>
            <a:lvl1pPr>
              <a:defRPr/>
            </a:lvl1pPr>
          </a:lstStyle>
          <a:p>
            <a:pPr>
              <a:defRPr/>
            </a:pPr>
            <a:fld id="{6F665ED7-622B-433B-92B5-DC278855A5C0}" type="slidenum">
              <a:rPr lang="es-ES"/>
              <a:pPr>
                <a:defRPr/>
              </a:pPr>
              <a:t>‹Nº›</a:t>
            </a:fld>
            <a:endParaRPr lang="es-ES"/>
          </a:p>
        </p:txBody>
      </p:sp>
    </p:spTree>
    <p:extLst>
      <p:ext uri="{BB962C8B-B14F-4D97-AF65-F5344CB8AC3E}">
        <p14:creationId xmlns:p14="http://schemas.microsoft.com/office/powerpoint/2010/main" val="1167686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3"/>
          <p:cNvSpPr>
            <a:spLocks noGrp="1"/>
          </p:cNvSpPr>
          <p:nvPr>
            <p:ph type="dt" sz="half" idx="10"/>
          </p:nvPr>
        </p:nvSpPr>
        <p:spPr/>
        <p:txBody>
          <a:bodyPr/>
          <a:lstStyle>
            <a:lvl1pPr>
              <a:defRPr/>
            </a:lvl1pPr>
          </a:lstStyle>
          <a:p>
            <a:pPr>
              <a:defRPr/>
            </a:pPr>
            <a:fld id="{6489E8F5-9BF0-497B-81B0-2ABFFFBED1B9}" type="datetimeFigureOut">
              <a:rPr lang="es-ES"/>
              <a:pPr>
                <a:defRPr/>
              </a:pPr>
              <a:t>18/03/2014</a:t>
            </a:fld>
            <a:endParaRPr lang="es-ES"/>
          </a:p>
        </p:txBody>
      </p:sp>
      <p:sp>
        <p:nvSpPr>
          <p:cNvPr id="4" name="Marcador de pie de página 4"/>
          <p:cNvSpPr>
            <a:spLocks noGrp="1"/>
          </p:cNvSpPr>
          <p:nvPr>
            <p:ph type="ftr" sz="quarter" idx="11"/>
          </p:nvPr>
        </p:nvSpPr>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p:txBody>
          <a:bodyPr/>
          <a:lstStyle>
            <a:lvl1pPr>
              <a:defRPr/>
            </a:lvl1pPr>
          </a:lstStyle>
          <a:p>
            <a:pPr>
              <a:defRPr/>
            </a:pPr>
            <a:fld id="{E66FB8B9-305B-415A-97F0-3379C33A9C30}" type="slidenum">
              <a:rPr lang="es-ES"/>
              <a:pPr>
                <a:defRPr/>
              </a:pPr>
              <a:t>‹Nº›</a:t>
            </a:fld>
            <a:endParaRPr lang="es-ES"/>
          </a:p>
        </p:txBody>
      </p:sp>
    </p:spTree>
    <p:extLst>
      <p:ext uri="{BB962C8B-B14F-4D97-AF65-F5344CB8AC3E}">
        <p14:creationId xmlns:p14="http://schemas.microsoft.com/office/powerpoint/2010/main" val="3699205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E031AF9B-D904-44D1-96D0-E78C4DF3A4CB}" type="datetimeFigureOut">
              <a:rPr lang="es-ES"/>
              <a:pPr>
                <a:defRPr/>
              </a:pPr>
              <a:t>18/03/2014</a:t>
            </a:fld>
            <a:endParaRPr lang="es-ES"/>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B824BA9F-5AF4-4107-8D69-E918F5AD1EFE}" type="slidenum">
              <a:rPr lang="es-ES"/>
              <a:pPr>
                <a:defRPr/>
              </a:pPr>
              <a:t>‹Nº›</a:t>
            </a:fld>
            <a:endParaRPr lang="es-ES"/>
          </a:p>
        </p:txBody>
      </p:sp>
    </p:spTree>
    <p:extLst>
      <p:ext uri="{BB962C8B-B14F-4D97-AF65-F5344CB8AC3E}">
        <p14:creationId xmlns:p14="http://schemas.microsoft.com/office/powerpoint/2010/main" val="3846466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38CB6055-9139-4F7F-9D2E-9648A139B67F}" type="datetimeFigureOut">
              <a:rPr lang="es-ES"/>
              <a:pPr>
                <a:defRPr/>
              </a:pPr>
              <a:t>18/03/2014</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178CD901-DDBF-4ACA-AC80-AEFD1290E3A2}" type="slidenum">
              <a:rPr lang="es-ES"/>
              <a:pPr>
                <a:defRPr/>
              </a:pPr>
              <a:t>‹Nº›</a:t>
            </a:fld>
            <a:endParaRPr lang="es-ES"/>
          </a:p>
        </p:txBody>
      </p:sp>
    </p:spTree>
    <p:extLst>
      <p:ext uri="{BB962C8B-B14F-4D97-AF65-F5344CB8AC3E}">
        <p14:creationId xmlns:p14="http://schemas.microsoft.com/office/powerpoint/2010/main" val="96027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lvl1pPr>
              <a:defRPr/>
            </a:lvl1pPr>
          </a:lstStyle>
          <a:p>
            <a:pPr>
              <a:defRPr/>
            </a:pPr>
            <a:fld id="{4E8F0F0E-8ADB-465C-BCDF-C777D226762E}" type="datetimeFigureOut">
              <a:rPr lang="es-CL"/>
              <a:pPr>
                <a:defRPr/>
              </a:pPr>
              <a:t>18/03/2014</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054C325D-3BD1-4749-A17A-A4E238DF40F0}" type="slidenum">
              <a:rPr lang="es-CL"/>
              <a:pPr>
                <a:defRPr/>
              </a:pPr>
              <a:t>‹Nº›</a:t>
            </a:fld>
            <a:endParaRPr lang="es-CL"/>
          </a:p>
        </p:txBody>
      </p:sp>
    </p:spTree>
    <p:extLst>
      <p:ext uri="{BB962C8B-B14F-4D97-AF65-F5344CB8AC3E}">
        <p14:creationId xmlns:p14="http://schemas.microsoft.com/office/powerpoint/2010/main" val="1546528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FB7CAABE-AAC8-4A2C-832F-4D84BA2A526C}" type="datetimeFigureOut">
              <a:rPr lang="es-ES"/>
              <a:pPr>
                <a:defRPr/>
              </a:pPr>
              <a:t>18/03/2014</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86C49976-8756-4DCD-9E6F-103C450BE004}" type="slidenum">
              <a:rPr lang="es-ES"/>
              <a:pPr>
                <a:defRPr/>
              </a:pPr>
              <a:t>‹Nº›</a:t>
            </a:fld>
            <a:endParaRPr lang="es-ES"/>
          </a:p>
        </p:txBody>
      </p:sp>
    </p:spTree>
    <p:extLst>
      <p:ext uri="{BB962C8B-B14F-4D97-AF65-F5344CB8AC3E}">
        <p14:creationId xmlns:p14="http://schemas.microsoft.com/office/powerpoint/2010/main" val="2171497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89DA6B7F-53BB-46DC-81D3-CBD892540E51}" type="datetimeFigureOut">
              <a:rPr lang="es-ES"/>
              <a:pPr>
                <a:defRPr/>
              </a:pPr>
              <a:t>18/03/2014</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EC950D7F-A839-47C2-80F6-133B8F5098C4}" type="slidenum">
              <a:rPr lang="es-ES"/>
              <a:pPr>
                <a:defRPr/>
              </a:pPr>
              <a:t>‹Nº›</a:t>
            </a:fld>
            <a:endParaRPr lang="es-ES"/>
          </a:p>
        </p:txBody>
      </p:sp>
    </p:spTree>
    <p:extLst>
      <p:ext uri="{BB962C8B-B14F-4D97-AF65-F5344CB8AC3E}">
        <p14:creationId xmlns:p14="http://schemas.microsoft.com/office/powerpoint/2010/main" val="3282724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D55665B7-E66E-4456-9D5D-874AEFA3063A}" type="datetimeFigureOut">
              <a:rPr lang="es-ES"/>
              <a:pPr>
                <a:defRPr/>
              </a:pPr>
              <a:t>18/03/2014</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25692059-2ABC-43C9-B171-99F632AFFCE9}" type="slidenum">
              <a:rPr lang="es-ES"/>
              <a:pPr>
                <a:defRPr/>
              </a:pPr>
              <a:t>‹Nº›</a:t>
            </a:fld>
            <a:endParaRPr lang="es-ES"/>
          </a:p>
        </p:txBody>
      </p:sp>
    </p:spTree>
    <p:extLst>
      <p:ext uri="{BB962C8B-B14F-4D97-AF65-F5344CB8AC3E}">
        <p14:creationId xmlns:p14="http://schemas.microsoft.com/office/powerpoint/2010/main" val="2961985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Portada">
    <p:spTree>
      <p:nvGrpSpPr>
        <p:cNvPr id="1" name=""/>
        <p:cNvGrpSpPr/>
        <p:nvPr/>
      </p:nvGrpSpPr>
      <p:grpSpPr>
        <a:xfrm>
          <a:off x="0" y="0"/>
          <a:ext cx="0" cy="0"/>
          <a:chOff x="0" y="0"/>
          <a:chExt cx="0" cy="0"/>
        </a:xfrm>
      </p:grpSpPr>
      <p:sp>
        <p:nvSpPr>
          <p:cNvPr id="4" name="Rectángulo redondeado 7"/>
          <p:cNvSpPr/>
          <p:nvPr userDrawn="1"/>
        </p:nvSpPr>
        <p:spPr>
          <a:xfrm>
            <a:off x="0" y="0"/>
            <a:ext cx="9144000" cy="3581400"/>
          </a:xfrm>
          <a:prstGeom prst="roundRect">
            <a:avLst>
              <a:gd name="adj" fmla="val 0"/>
            </a:avLst>
          </a:prstGeom>
          <a:solidFill>
            <a:srgbClr val="002863"/>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s-ES"/>
          </a:p>
        </p:txBody>
      </p:sp>
      <p:pic>
        <p:nvPicPr>
          <p:cNvPr id="5" name="Imagen 7" descr="LOGO-CASITA2.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3652838" y="6184900"/>
            <a:ext cx="18383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3" descr="fondo3.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0" y="0"/>
            <a:ext cx="91440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ítulo 2"/>
          <p:cNvSpPr>
            <a:spLocks noGrp="1"/>
          </p:cNvSpPr>
          <p:nvPr>
            <p:ph type="subTitle" idx="1"/>
          </p:nvPr>
        </p:nvSpPr>
        <p:spPr>
          <a:xfrm>
            <a:off x="1371600" y="3649943"/>
            <a:ext cx="6400800" cy="845159"/>
          </a:xfrm>
        </p:spPr>
        <p:txBody>
          <a:bodyPr>
            <a:normAutofit/>
          </a:bodyPr>
          <a:lstStyle>
            <a:lvl1pPr marL="0" indent="0" algn="ctr">
              <a:buNone/>
              <a:defRPr sz="2400">
                <a:solidFill>
                  <a:schemeClr val="accent3">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smtClean="0"/>
              <a:t>Haga clic para modificar el estilo de subtítulo del patrón</a:t>
            </a:r>
            <a:endParaRPr lang="es-ES" dirty="0"/>
          </a:p>
        </p:txBody>
      </p:sp>
      <p:sp>
        <p:nvSpPr>
          <p:cNvPr id="2" name="Título 1"/>
          <p:cNvSpPr>
            <a:spLocks noGrp="1"/>
          </p:cNvSpPr>
          <p:nvPr>
            <p:ph type="ctrTitle"/>
          </p:nvPr>
        </p:nvSpPr>
        <p:spPr>
          <a:xfrm>
            <a:off x="685800" y="2275236"/>
            <a:ext cx="7772400" cy="1470025"/>
          </a:xfrm>
          <a:effectLst/>
        </p:spPr>
        <p:txBody>
          <a:bodyPr/>
          <a:lstStyle>
            <a:lvl1pPr>
              <a:defRPr sz="3200">
                <a:solidFill>
                  <a:srgbClr val="FFFFFF"/>
                </a:solidFill>
                <a:latin typeface="Helvetica"/>
                <a:cs typeface="Helvetica"/>
              </a:defRPr>
            </a:lvl1pPr>
          </a:lstStyle>
          <a:p>
            <a:r>
              <a:rPr lang="es-ES_tradnl" dirty="0" smtClean="0"/>
              <a:t>Clic para editar título</a:t>
            </a:r>
            <a:endParaRPr lang="es-ES" dirty="0"/>
          </a:p>
        </p:txBody>
      </p:sp>
      <p:sp>
        <p:nvSpPr>
          <p:cNvPr id="7" name="Marcador de fecha 3"/>
          <p:cNvSpPr>
            <a:spLocks noGrp="1"/>
          </p:cNvSpPr>
          <p:nvPr>
            <p:ph type="dt" sz="half" idx="10"/>
          </p:nvPr>
        </p:nvSpPr>
        <p:spPr>
          <a:xfrm>
            <a:off x="4106863" y="4745038"/>
            <a:ext cx="914400" cy="365125"/>
          </a:xfrm>
        </p:spPr>
        <p:txBody>
          <a:bodyPr/>
          <a:lstStyle>
            <a:lvl1pPr algn="ctr">
              <a:defRPr>
                <a:solidFill>
                  <a:srgbClr val="5ACEF9"/>
                </a:solidFill>
              </a:defRPr>
            </a:lvl1pPr>
          </a:lstStyle>
          <a:p>
            <a:pPr>
              <a:defRPr/>
            </a:pPr>
            <a:fld id="{6CA17973-42BD-4ADD-B8C2-40E953E78D63}" type="datetimeFigureOut">
              <a:rPr lang="es-ES"/>
              <a:pPr>
                <a:defRPr/>
              </a:pPr>
              <a:t>18/03/2014</a:t>
            </a:fld>
            <a:endParaRPr lang="es-ES" dirty="0"/>
          </a:p>
        </p:txBody>
      </p:sp>
    </p:spTree>
    <p:extLst>
      <p:ext uri="{BB962C8B-B14F-4D97-AF65-F5344CB8AC3E}">
        <p14:creationId xmlns:p14="http://schemas.microsoft.com/office/powerpoint/2010/main" val="3225323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ido simple (texto y listas)">
    <p:spTree>
      <p:nvGrpSpPr>
        <p:cNvPr id="1" name=""/>
        <p:cNvGrpSpPr/>
        <p:nvPr/>
      </p:nvGrpSpPr>
      <p:grpSpPr>
        <a:xfrm>
          <a:off x="0" y="0"/>
          <a:ext cx="0" cy="0"/>
          <a:chOff x="0" y="0"/>
          <a:chExt cx="0" cy="0"/>
        </a:xfrm>
      </p:grpSpPr>
      <p:sp>
        <p:nvSpPr>
          <p:cNvPr id="4" name="Rectángulo redondeado 11"/>
          <p:cNvSpPr/>
          <p:nvPr userDrawn="1"/>
        </p:nvSpPr>
        <p:spPr>
          <a:xfrm>
            <a:off x="0" y="0"/>
            <a:ext cx="9144000" cy="841375"/>
          </a:xfrm>
          <a:prstGeom prst="roundRect">
            <a:avLst>
              <a:gd name="adj" fmla="val 0"/>
            </a:avLst>
          </a:prstGeom>
          <a:solidFill>
            <a:srgbClr val="002863"/>
          </a:solidFill>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s-ES"/>
          </a:p>
        </p:txBody>
      </p:sp>
      <p:pic>
        <p:nvPicPr>
          <p:cNvPr id="5" name="Imagen 3" descr="fondo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48888" y="7278688"/>
            <a:ext cx="14579601" cy="643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7" descr="LOGO-CASITA2.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846888" y="6397625"/>
            <a:ext cx="18399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3" descr="fondo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41375"/>
            <a:ext cx="14579600" cy="643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contenido 2"/>
          <p:cNvSpPr>
            <a:spLocks noGrp="1"/>
          </p:cNvSpPr>
          <p:nvPr>
            <p:ph idx="1"/>
          </p:nvPr>
        </p:nvSpPr>
        <p:spPr>
          <a:xfrm>
            <a:off x="457200" y="1134603"/>
            <a:ext cx="8229600" cy="4525963"/>
          </a:xfrm>
        </p:spPr>
        <p:txBody>
          <a:bodyPr/>
          <a:lstStyle>
            <a:lvl1pPr>
              <a:defRPr sz="2400"/>
            </a:lvl1pPr>
            <a:lvl2pPr>
              <a:defRPr sz="1800"/>
            </a:lvl2pPr>
            <a:lvl3pPr>
              <a:defRPr sz="1800"/>
            </a:lvl3pPr>
            <a:lvl5pPr>
              <a:defRPr sz="1800"/>
            </a:lvl5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13" name="Título 1"/>
          <p:cNvSpPr>
            <a:spLocks noGrp="1"/>
          </p:cNvSpPr>
          <p:nvPr>
            <p:ph type="title"/>
          </p:nvPr>
        </p:nvSpPr>
        <p:spPr>
          <a:xfrm>
            <a:off x="403536" y="274638"/>
            <a:ext cx="7643586" cy="478291"/>
          </a:xfrm>
        </p:spPr>
        <p:txBody>
          <a:bodyPr/>
          <a:lstStyle>
            <a:lvl1pPr algn="l">
              <a:defRPr sz="2300">
                <a:ln>
                  <a:noFill/>
                </a:ln>
                <a:solidFill>
                  <a:schemeClr val="bg1"/>
                </a:solidFill>
              </a:defRPr>
            </a:lvl1pPr>
          </a:lstStyle>
          <a:p>
            <a:r>
              <a:rPr lang="es-ES_tradnl" dirty="0" smtClean="0"/>
              <a:t>Clic para editar título</a:t>
            </a:r>
            <a:endParaRPr lang="es-ES" dirty="0"/>
          </a:p>
        </p:txBody>
      </p:sp>
    </p:spTree>
    <p:extLst>
      <p:ext uri="{BB962C8B-B14F-4D97-AF65-F5344CB8AC3E}">
        <p14:creationId xmlns:p14="http://schemas.microsoft.com/office/powerpoint/2010/main" val="3211538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lvl1pPr>
              <a:defRPr/>
            </a:lvl1pPr>
          </a:lstStyle>
          <a:p>
            <a:pPr>
              <a:defRPr/>
            </a:pPr>
            <a:fld id="{9A363483-146C-4BDD-B095-2C7DBBD15A63}" type="datetimeFigureOut">
              <a:rPr lang="es-ES"/>
              <a:pPr>
                <a:defRPr/>
              </a:pPr>
              <a:t>18/03/2014</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958AFDC9-3ED0-431D-A442-5DBEA9922F09}" type="slidenum">
              <a:rPr lang="es-ES"/>
              <a:pPr>
                <a:defRPr/>
              </a:pPr>
              <a:t>‹Nº›</a:t>
            </a:fld>
            <a:endParaRPr lang="es-ES"/>
          </a:p>
        </p:txBody>
      </p:sp>
    </p:spTree>
    <p:extLst>
      <p:ext uri="{BB962C8B-B14F-4D97-AF65-F5344CB8AC3E}">
        <p14:creationId xmlns:p14="http://schemas.microsoft.com/office/powerpoint/2010/main" val="1834125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4" name="Rectángulo redondeado 10"/>
          <p:cNvSpPr/>
          <p:nvPr userDrawn="1"/>
        </p:nvSpPr>
        <p:spPr>
          <a:xfrm>
            <a:off x="0" y="0"/>
            <a:ext cx="9144000" cy="841375"/>
          </a:xfrm>
          <a:prstGeom prst="roundRect">
            <a:avLst>
              <a:gd name="adj" fmla="val 0"/>
            </a:avLst>
          </a:prstGeom>
          <a:solidFill>
            <a:srgbClr val="002863"/>
          </a:solidFill>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s-ES"/>
          </a:p>
        </p:txBody>
      </p:sp>
      <p:sp>
        <p:nvSpPr>
          <p:cNvPr id="6" name="Marcador de contenido 2"/>
          <p:cNvSpPr>
            <a:spLocks noGrp="1"/>
          </p:cNvSpPr>
          <p:nvPr>
            <p:ph idx="1"/>
          </p:nvPr>
        </p:nvSpPr>
        <p:spPr>
          <a:xfrm>
            <a:off x="457200" y="1134603"/>
            <a:ext cx="8229600" cy="4525963"/>
          </a:xfrm>
        </p:spPr>
        <p:txBody>
          <a:bodyPr/>
          <a:lstStyle>
            <a:lvl1pPr>
              <a:defRPr sz="2400"/>
            </a:lvl1pPr>
            <a:lvl2pPr>
              <a:defRPr sz="1800"/>
            </a:lvl2pPr>
            <a:lvl3pPr>
              <a:defRPr sz="1800"/>
            </a:lvl3pPr>
            <a:lvl5pPr>
              <a:defRPr sz="1800"/>
            </a:lvl5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12" name="Título 1"/>
          <p:cNvSpPr>
            <a:spLocks noGrp="1"/>
          </p:cNvSpPr>
          <p:nvPr>
            <p:ph type="title"/>
          </p:nvPr>
        </p:nvSpPr>
        <p:spPr>
          <a:xfrm>
            <a:off x="403536" y="274638"/>
            <a:ext cx="7643586" cy="478291"/>
          </a:xfrm>
        </p:spPr>
        <p:txBody>
          <a:bodyPr/>
          <a:lstStyle>
            <a:lvl1pPr algn="l">
              <a:defRPr sz="2300">
                <a:ln>
                  <a:noFill/>
                </a:ln>
                <a:solidFill>
                  <a:schemeClr val="bg1"/>
                </a:solidFill>
              </a:defRPr>
            </a:lvl1pPr>
          </a:lstStyle>
          <a:p>
            <a:r>
              <a:rPr lang="es-ES_tradnl" dirty="0" smtClean="0"/>
              <a:t>Clic para editar título</a:t>
            </a:r>
            <a:endParaRPr lang="es-ES" dirty="0"/>
          </a:p>
        </p:txBody>
      </p:sp>
    </p:spTree>
    <p:extLst>
      <p:ext uri="{BB962C8B-B14F-4D97-AF65-F5344CB8AC3E}">
        <p14:creationId xmlns:p14="http://schemas.microsoft.com/office/powerpoint/2010/main" val="3817420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4" name="Rectángulo redondeado 13"/>
          <p:cNvSpPr/>
          <p:nvPr userDrawn="1"/>
        </p:nvSpPr>
        <p:spPr>
          <a:xfrm>
            <a:off x="0" y="0"/>
            <a:ext cx="9144000" cy="841375"/>
          </a:xfrm>
          <a:prstGeom prst="roundRect">
            <a:avLst>
              <a:gd name="adj" fmla="val 0"/>
            </a:avLst>
          </a:prstGeom>
          <a:solidFill>
            <a:srgbClr val="002863"/>
          </a:solidFill>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s-ES"/>
          </a:p>
        </p:txBody>
      </p:sp>
      <p:sp>
        <p:nvSpPr>
          <p:cNvPr id="6" name="Marcador de contenido 2"/>
          <p:cNvSpPr>
            <a:spLocks noGrp="1"/>
          </p:cNvSpPr>
          <p:nvPr>
            <p:ph idx="1"/>
          </p:nvPr>
        </p:nvSpPr>
        <p:spPr>
          <a:xfrm>
            <a:off x="457200" y="1134603"/>
            <a:ext cx="8229600" cy="4525963"/>
          </a:xfrm>
        </p:spPr>
        <p:txBody>
          <a:bodyPr/>
          <a:lstStyle>
            <a:lvl1pPr>
              <a:defRPr sz="2400"/>
            </a:lvl1pPr>
            <a:lvl2pPr>
              <a:defRPr sz="1800"/>
            </a:lvl2pPr>
            <a:lvl3pPr>
              <a:defRPr sz="1800"/>
            </a:lvl3pPr>
            <a:lvl5pPr>
              <a:defRPr sz="1800"/>
            </a:lvl5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15" name="Título 1"/>
          <p:cNvSpPr>
            <a:spLocks noGrp="1"/>
          </p:cNvSpPr>
          <p:nvPr>
            <p:ph type="title"/>
          </p:nvPr>
        </p:nvSpPr>
        <p:spPr>
          <a:xfrm>
            <a:off x="403536" y="274638"/>
            <a:ext cx="7643586" cy="478291"/>
          </a:xfrm>
        </p:spPr>
        <p:txBody>
          <a:bodyPr/>
          <a:lstStyle>
            <a:lvl1pPr algn="l">
              <a:defRPr sz="2300">
                <a:ln>
                  <a:noFill/>
                </a:ln>
                <a:solidFill>
                  <a:schemeClr val="bg1"/>
                </a:solidFill>
              </a:defRPr>
            </a:lvl1pPr>
          </a:lstStyle>
          <a:p>
            <a:r>
              <a:rPr lang="es-ES_tradnl" dirty="0" smtClean="0"/>
              <a:t>Clic para editar título</a:t>
            </a:r>
            <a:endParaRPr lang="es-ES" dirty="0"/>
          </a:p>
        </p:txBody>
      </p:sp>
    </p:spTree>
    <p:extLst>
      <p:ext uri="{BB962C8B-B14F-4D97-AF65-F5344CB8AC3E}">
        <p14:creationId xmlns:p14="http://schemas.microsoft.com/office/powerpoint/2010/main" val="849509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5" name="Rectángulo redondeado 7"/>
          <p:cNvSpPr/>
          <p:nvPr userDrawn="1"/>
        </p:nvSpPr>
        <p:spPr>
          <a:xfrm>
            <a:off x="0" y="617538"/>
            <a:ext cx="9144000" cy="59055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s-ES"/>
          </a:p>
        </p:txBody>
      </p:sp>
      <p:sp>
        <p:nvSpPr>
          <p:cNvPr id="8" name="Rectángulo 11"/>
          <p:cNvSpPr/>
          <p:nvPr userDrawn="1"/>
        </p:nvSpPr>
        <p:spPr>
          <a:xfrm>
            <a:off x="0" y="6278563"/>
            <a:ext cx="9144000" cy="579437"/>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6" name="Marcador de contenido 2"/>
          <p:cNvSpPr>
            <a:spLocks noGrp="1"/>
          </p:cNvSpPr>
          <p:nvPr>
            <p:ph sz="half" idx="1"/>
          </p:nvPr>
        </p:nvSpPr>
        <p:spPr>
          <a:xfrm>
            <a:off x="457200" y="1600200"/>
            <a:ext cx="4038600" cy="41867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contenido 3"/>
          <p:cNvSpPr>
            <a:spLocks noGrp="1"/>
          </p:cNvSpPr>
          <p:nvPr>
            <p:ph sz="half" idx="2"/>
          </p:nvPr>
        </p:nvSpPr>
        <p:spPr>
          <a:xfrm>
            <a:off x="4648200" y="1600200"/>
            <a:ext cx="4038600" cy="4186727"/>
          </a:xfrm>
        </p:spPr>
        <p:txBody>
          <a:bodyPr/>
          <a:lstStyle>
            <a:lvl1pPr>
              <a:defRPr sz="2800"/>
            </a:lvl1pPr>
            <a:lvl2pPr>
              <a:defRPr sz="2400"/>
            </a:lvl2pPr>
            <a:lvl3pPr>
              <a:defRPr sz="2000"/>
            </a:lvl3pPr>
            <a:lvl4pPr>
              <a:defRPr sz="1800"/>
            </a:lvl4pPr>
            <a:lvl5pPr marL="1828800" indent="0">
              <a:buNone/>
              <a:defRPr sz="1800"/>
            </a:lvl5pPr>
            <a:lvl6pPr>
              <a:defRPr sz="1800"/>
            </a:lvl6pPr>
            <a:lvl7pPr>
              <a:defRPr sz="1800"/>
            </a:lvl7pPr>
            <a:lvl8pPr>
              <a:defRPr sz="1800"/>
            </a:lvl8pPr>
            <a:lvl9pPr>
              <a:defRPr sz="18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9" name="Título 1"/>
          <p:cNvSpPr>
            <a:spLocks noGrp="1"/>
          </p:cNvSpPr>
          <p:nvPr>
            <p:ph type="title"/>
          </p:nvPr>
        </p:nvSpPr>
        <p:spPr>
          <a:xfrm>
            <a:off x="457200" y="296974"/>
            <a:ext cx="8229600" cy="1143000"/>
          </a:xfrm>
        </p:spPr>
        <p:txBody>
          <a:bodyPr/>
          <a:lstStyle>
            <a:lvl1pPr>
              <a:defRPr sz="3600">
                <a:solidFill>
                  <a:schemeClr val="bg1"/>
                </a:solidFill>
              </a:defRPr>
            </a:lvl1pPr>
          </a:lstStyle>
          <a:p>
            <a:r>
              <a:rPr lang="es-ES_tradnl" dirty="0" smtClean="0"/>
              <a:t>Clic para editar título</a:t>
            </a:r>
            <a:endParaRPr lang="es-ES" dirty="0"/>
          </a:p>
        </p:txBody>
      </p:sp>
    </p:spTree>
    <p:extLst>
      <p:ext uri="{BB962C8B-B14F-4D97-AF65-F5344CB8AC3E}">
        <p14:creationId xmlns:p14="http://schemas.microsoft.com/office/powerpoint/2010/main" val="14618842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5" name="Rectángulo redondeado 7"/>
          <p:cNvSpPr/>
          <p:nvPr userDrawn="1"/>
        </p:nvSpPr>
        <p:spPr>
          <a:xfrm>
            <a:off x="0" y="617538"/>
            <a:ext cx="9144000" cy="59055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s-ES"/>
          </a:p>
        </p:txBody>
      </p:sp>
      <p:sp>
        <p:nvSpPr>
          <p:cNvPr id="6" name="Marcador de contenido 2"/>
          <p:cNvSpPr>
            <a:spLocks noGrp="1"/>
          </p:cNvSpPr>
          <p:nvPr>
            <p:ph sz="half" idx="1"/>
          </p:nvPr>
        </p:nvSpPr>
        <p:spPr>
          <a:xfrm>
            <a:off x="457200" y="1600200"/>
            <a:ext cx="4038600" cy="41867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contenido 3"/>
          <p:cNvSpPr>
            <a:spLocks noGrp="1"/>
          </p:cNvSpPr>
          <p:nvPr>
            <p:ph sz="half" idx="2"/>
          </p:nvPr>
        </p:nvSpPr>
        <p:spPr>
          <a:xfrm>
            <a:off x="4648200" y="1600200"/>
            <a:ext cx="4038600" cy="41867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9" name="Título 1"/>
          <p:cNvSpPr>
            <a:spLocks noGrp="1"/>
          </p:cNvSpPr>
          <p:nvPr>
            <p:ph type="title"/>
          </p:nvPr>
        </p:nvSpPr>
        <p:spPr>
          <a:xfrm>
            <a:off x="457200" y="296974"/>
            <a:ext cx="8229600" cy="1143000"/>
          </a:xfrm>
        </p:spPr>
        <p:txBody>
          <a:bodyPr/>
          <a:lstStyle>
            <a:lvl1pPr>
              <a:defRPr sz="3600">
                <a:solidFill>
                  <a:schemeClr val="bg1"/>
                </a:solidFill>
              </a:defRPr>
            </a:lvl1pPr>
          </a:lstStyle>
          <a:p>
            <a:r>
              <a:rPr lang="es-ES_tradnl" dirty="0" smtClean="0"/>
              <a:t>Clic para editar título</a:t>
            </a:r>
            <a:endParaRPr lang="es-ES" dirty="0"/>
          </a:p>
        </p:txBody>
      </p:sp>
    </p:spTree>
    <p:extLst>
      <p:ext uri="{BB962C8B-B14F-4D97-AF65-F5344CB8AC3E}">
        <p14:creationId xmlns:p14="http://schemas.microsoft.com/office/powerpoint/2010/main" val="403932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C6D71AC-67FE-456E-BC10-E5CCABC886D9}" type="datetimeFigureOut">
              <a:rPr lang="es-CL"/>
              <a:pPr>
                <a:defRPr/>
              </a:pPr>
              <a:t>18/03/2014</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88CBD684-7330-41B2-BFF5-73DE6276E03E}" type="slidenum">
              <a:rPr lang="es-CL"/>
              <a:pPr>
                <a:defRPr/>
              </a:pPr>
              <a:t>‹Nº›</a:t>
            </a:fld>
            <a:endParaRPr lang="es-CL"/>
          </a:p>
        </p:txBody>
      </p:sp>
    </p:spTree>
    <p:extLst>
      <p:ext uri="{BB962C8B-B14F-4D97-AF65-F5344CB8AC3E}">
        <p14:creationId xmlns:p14="http://schemas.microsoft.com/office/powerpoint/2010/main" val="3754701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a:xfrm>
            <a:off x="457200" y="6153150"/>
            <a:ext cx="2133600" cy="365125"/>
          </a:xfrm>
        </p:spPr>
        <p:txBody>
          <a:bodyPr/>
          <a:lstStyle>
            <a:lvl1pPr defTabSz="914400">
              <a:defRPr>
                <a:latin typeface="Arial" charset="0"/>
              </a:defRPr>
            </a:lvl1pPr>
          </a:lstStyle>
          <a:p>
            <a:pPr>
              <a:defRPr/>
            </a:pPr>
            <a:fld id="{A6FA76F5-2885-4B53-A4D4-4F5E8F7F768A}" type="datetimeFigureOut">
              <a:rPr lang="es-ES"/>
              <a:pPr>
                <a:defRPr/>
              </a:pPr>
              <a:t>18/03/2014</a:t>
            </a:fld>
            <a:endParaRPr lang="es-ES"/>
          </a:p>
        </p:txBody>
      </p:sp>
      <p:sp>
        <p:nvSpPr>
          <p:cNvPr id="5" name="Marcador de pie de página 4"/>
          <p:cNvSpPr>
            <a:spLocks noGrp="1"/>
          </p:cNvSpPr>
          <p:nvPr>
            <p:ph type="ftr" sz="quarter" idx="11"/>
          </p:nvPr>
        </p:nvSpPr>
        <p:spPr>
          <a:xfrm>
            <a:off x="3124200" y="6153150"/>
            <a:ext cx="2895600" cy="365125"/>
          </a:xfrm>
        </p:spPr>
        <p:txBody>
          <a:bodyPr/>
          <a:lstStyle>
            <a:lvl1pPr defTabSz="914400">
              <a:defRPr/>
            </a:lvl1pPr>
          </a:lstStyle>
          <a:p>
            <a:pPr>
              <a:defRPr/>
            </a:pPr>
            <a:endParaRPr lang="es-ES"/>
          </a:p>
        </p:txBody>
      </p:sp>
      <p:sp>
        <p:nvSpPr>
          <p:cNvPr id="6" name="Marcador de número de diapositiva 5"/>
          <p:cNvSpPr>
            <a:spLocks noGrp="1"/>
          </p:cNvSpPr>
          <p:nvPr>
            <p:ph type="sldNum" sz="quarter" idx="12"/>
          </p:nvPr>
        </p:nvSpPr>
        <p:spPr>
          <a:xfrm>
            <a:off x="6553200" y="6153150"/>
            <a:ext cx="2133600" cy="365125"/>
          </a:xfrm>
        </p:spPr>
        <p:txBody>
          <a:bodyPr/>
          <a:lstStyle>
            <a:lvl1pPr defTabSz="914400">
              <a:defRPr>
                <a:latin typeface="Arial" charset="0"/>
              </a:defRPr>
            </a:lvl1pPr>
          </a:lstStyle>
          <a:p>
            <a:pPr>
              <a:defRPr/>
            </a:pPr>
            <a:fld id="{A568C654-F9F3-4062-9220-CA4EBB48350C}" type="slidenum">
              <a:rPr lang="es-ES"/>
              <a:pPr>
                <a:defRPr/>
              </a:pPr>
              <a:t>‹Nº›</a:t>
            </a:fld>
            <a:endParaRPr lang="es-ES"/>
          </a:p>
        </p:txBody>
      </p:sp>
    </p:spTree>
    <p:extLst>
      <p:ext uri="{BB962C8B-B14F-4D97-AF65-F5344CB8AC3E}">
        <p14:creationId xmlns:p14="http://schemas.microsoft.com/office/powerpoint/2010/main" val="2132145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defTabSz="914400">
              <a:defRPr>
                <a:latin typeface="Arial" charset="0"/>
              </a:defRPr>
            </a:lvl1pPr>
          </a:lstStyle>
          <a:p>
            <a:pPr>
              <a:defRPr/>
            </a:pPr>
            <a:fld id="{C7F877BD-1DA9-4798-BE52-E8FB3E90CE76}" type="datetimeFigureOut">
              <a:rPr lang="es-ES"/>
              <a:pPr>
                <a:defRPr/>
              </a:pPr>
              <a:t>18/03/2014</a:t>
            </a:fld>
            <a:endParaRPr lang="es-ES"/>
          </a:p>
        </p:txBody>
      </p:sp>
      <p:sp>
        <p:nvSpPr>
          <p:cNvPr id="5" name="Marcador de pie de página 4"/>
          <p:cNvSpPr>
            <a:spLocks noGrp="1"/>
          </p:cNvSpPr>
          <p:nvPr>
            <p:ph type="ftr" sz="quarter" idx="11"/>
          </p:nvPr>
        </p:nvSpPr>
        <p:spPr/>
        <p:txBody>
          <a:bodyPr/>
          <a:lstStyle>
            <a:lvl1pPr defTabSz="914400">
              <a:defRPr/>
            </a:lvl1pPr>
          </a:lstStyle>
          <a:p>
            <a:pPr>
              <a:defRPr/>
            </a:pPr>
            <a:endParaRPr lang="es-ES"/>
          </a:p>
        </p:txBody>
      </p:sp>
      <p:sp>
        <p:nvSpPr>
          <p:cNvPr id="6" name="Marcador de número de diapositiva 5"/>
          <p:cNvSpPr>
            <a:spLocks noGrp="1"/>
          </p:cNvSpPr>
          <p:nvPr>
            <p:ph type="sldNum" sz="quarter" idx="12"/>
          </p:nvPr>
        </p:nvSpPr>
        <p:spPr/>
        <p:txBody>
          <a:bodyPr/>
          <a:lstStyle>
            <a:lvl1pPr defTabSz="914400">
              <a:defRPr>
                <a:latin typeface="Arial" charset="0"/>
              </a:defRPr>
            </a:lvl1pPr>
          </a:lstStyle>
          <a:p>
            <a:pPr>
              <a:defRPr/>
            </a:pPr>
            <a:fld id="{CE60CFF6-FE1E-4F9F-BB5C-A486B5759FAB}" type="slidenum">
              <a:rPr lang="es-ES"/>
              <a:pPr>
                <a:defRPr/>
              </a:pPr>
              <a:t>‹Nº›</a:t>
            </a:fld>
            <a:endParaRPr lang="es-ES"/>
          </a:p>
        </p:txBody>
      </p:sp>
    </p:spTree>
    <p:extLst>
      <p:ext uri="{BB962C8B-B14F-4D97-AF65-F5344CB8AC3E}">
        <p14:creationId xmlns:p14="http://schemas.microsoft.com/office/powerpoint/2010/main" val="28182786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Rectángulo 8"/>
          <p:cNvSpPr/>
          <p:nvPr userDrawn="1"/>
        </p:nvSpPr>
        <p:spPr>
          <a:xfrm>
            <a:off x="-50800" y="77788"/>
            <a:ext cx="9255125" cy="436562"/>
          </a:xfrm>
          <a:prstGeom prst="rect">
            <a:avLst/>
          </a:prstGeom>
          <a:solidFill>
            <a:srgbClr val="1F75B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s-ES">
              <a:solidFill>
                <a:prstClr val="white"/>
              </a:solidFill>
            </a:endParaRPr>
          </a:p>
        </p:txBody>
      </p:sp>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defTabSz="914400">
              <a:defRPr>
                <a:latin typeface="Arial" charset="0"/>
              </a:defRPr>
            </a:lvl1pPr>
          </a:lstStyle>
          <a:p>
            <a:pPr>
              <a:defRPr/>
            </a:pPr>
            <a:fld id="{C33D6158-9B89-4729-8541-DD29A94B642B}" type="datetimeFigureOut">
              <a:rPr lang="es-ES"/>
              <a:pPr>
                <a:defRPr/>
              </a:pPr>
              <a:t>18/03/2014</a:t>
            </a:fld>
            <a:endParaRPr lang="es-ES"/>
          </a:p>
        </p:txBody>
      </p:sp>
      <p:sp>
        <p:nvSpPr>
          <p:cNvPr id="6" name="Marcador de pie de página 4"/>
          <p:cNvSpPr>
            <a:spLocks noGrp="1"/>
          </p:cNvSpPr>
          <p:nvPr>
            <p:ph type="ftr" sz="quarter" idx="11"/>
          </p:nvPr>
        </p:nvSpPr>
        <p:spPr/>
        <p:txBody>
          <a:bodyPr/>
          <a:lstStyle>
            <a:lvl1pPr defTabSz="914400">
              <a:defRPr/>
            </a:lvl1pPr>
          </a:lstStyle>
          <a:p>
            <a:pPr>
              <a:defRPr/>
            </a:pPr>
            <a:endParaRPr lang="es-ES"/>
          </a:p>
        </p:txBody>
      </p:sp>
      <p:sp>
        <p:nvSpPr>
          <p:cNvPr id="7" name="Marcador de número de diapositiva 5"/>
          <p:cNvSpPr>
            <a:spLocks noGrp="1"/>
          </p:cNvSpPr>
          <p:nvPr>
            <p:ph type="sldNum" sz="quarter" idx="12"/>
          </p:nvPr>
        </p:nvSpPr>
        <p:spPr/>
        <p:txBody>
          <a:bodyPr/>
          <a:lstStyle>
            <a:lvl1pPr defTabSz="914400">
              <a:defRPr>
                <a:latin typeface="Arial" charset="0"/>
              </a:defRPr>
            </a:lvl1pPr>
          </a:lstStyle>
          <a:p>
            <a:pPr>
              <a:defRPr/>
            </a:pPr>
            <a:fld id="{C8285272-8802-4186-89CB-118792B2DD50}" type="slidenum">
              <a:rPr lang="es-ES"/>
              <a:pPr>
                <a:defRPr/>
              </a:pPr>
              <a:t>‹Nº›</a:t>
            </a:fld>
            <a:endParaRPr lang="es-ES"/>
          </a:p>
        </p:txBody>
      </p:sp>
    </p:spTree>
    <p:extLst>
      <p:ext uri="{BB962C8B-B14F-4D97-AF65-F5344CB8AC3E}">
        <p14:creationId xmlns:p14="http://schemas.microsoft.com/office/powerpoint/2010/main" val="2519212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3"/>
          <p:cNvSpPr>
            <a:spLocks noGrp="1"/>
          </p:cNvSpPr>
          <p:nvPr>
            <p:ph type="dt" sz="half" idx="10"/>
          </p:nvPr>
        </p:nvSpPr>
        <p:spPr/>
        <p:txBody>
          <a:bodyPr/>
          <a:lstStyle>
            <a:lvl1pPr defTabSz="914400">
              <a:defRPr>
                <a:latin typeface="Arial" charset="0"/>
              </a:defRPr>
            </a:lvl1pPr>
          </a:lstStyle>
          <a:p>
            <a:pPr>
              <a:defRPr/>
            </a:pPr>
            <a:fld id="{5A1B1F49-73E5-4008-989C-0D490D15D0ED}" type="datetimeFigureOut">
              <a:rPr lang="es-ES"/>
              <a:pPr>
                <a:defRPr/>
              </a:pPr>
              <a:t>18/03/2014</a:t>
            </a:fld>
            <a:endParaRPr lang="es-ES"/>
          </a:p>
        </p:txBody>
      </p:sp>
      <p:sp>
        <p:nvSpPr>
          <p:cNvPr id="6" name="Marcador de pie de página 4"/>
          <p:cNvSpPr>
            <a:spLocks noGrp="1"/>
          </p:cNvSpPr>
          <p:nvPr>
            <p:ph type="ftr" sz="quarter" idx="11"/>
          </p:nvPr>
        </p:nvSpPr>
        <p:spPr/>
        <p:txBody>
          <a:bodyPr/>
          <a:lstStyle>
            <a:lvl1pPr defTabSz="914400">
              <a:defRPr/>
            </a:lvl1pPr>
          </a:lstStyle>
          <a:p>
            <a:pPr>
              <a:defRPr/>
            </a:pPr>
            <a:endParaRPr lang="es-ES"/>
          </a:p>
        </p:txBody>
      </p:sp>
      <p:sp>
        <p:nvSpPr>
          <p:cNvPr id="7" name="Marcador de número de diapositiva 5"/>
          <p:cNvSpPr>
            <a:spLocks noGrp="1"/>
          </p:cNvSpPr>
          <p:nvPr>
            <p:ph type="sldNum" sz="quarter" idx="12"/>
          </p:nvPr>
        </p:nvSpPr>
        <p:spPr/>
        <p:txBody>
          <a:bodyPr/>
          <a:lstStyle>
            <a:lvl1pPr defTabSz="914400">
              <a:defRPr>
                <a:latin typeface="Arial" charset="0"/>
              </a:defRPr>
            </a:lvl1pPr>
          </a:lstStyle>
          <a:p>
            <a:pPr>
              <a:defRPr/>
            </a:pPr>
            <a:fld id="{6C55811E-23CA-496A-9744-922FC29F36D9}" type="slidenum">
              <a:rPr lang="es-ES"/>
              <a:pPr>
                <a:defRPr/>
              </a:pPr>
              <a:t>‹Nº›</a:t>
            </a:fld>
            <a:endParaRPr lang="es-ES"/>
          </a:p>
        </p:txBody>
      </p:sp>
    </p:spTree>
    <p:extLst>
      <p:ext uri="{BB962C8B-B14F-4D97-AF65-F5344CB8AC3E}">
        <p14:creationId xmlns:p14="http://schemas.microsoft.com/office/powerpoint/2010/main" val="3677298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3"/>
          <p:cNvSpPr>
            <a:spLocks noGrp="1"/>
          </p:cNvSpPr>
          <p:nvPr>
            <p:ph type="dt" sz="half" idx="10"/>
          </p:nvPr>
        </p:nvSpPr>
        <p:spPr/>
        <p:txBody>
          <a:bodyPr/>
          <a:lstStyle>
            <a:lvl1pPr defTabSz="914400">
              <a:defRPr>
                <a:latin typeface="Arial" charset="0"/>
              </a:defRPr>
            </a:lvl1pPr>
          </a:lstStyle>
          <a:p>
            <a:pPr>
              <a:defRPr/>
            </a:pPr>
            <a:fld id="{61067C7C-9C43-405A-A03F-0E68D643A6E0}" type="datetimeFigureOut">
              <a:rPr lang="es-ES"/>
              <a:pPr>
                <a:defRPr/>
              </a:pPr>
              <a:t>18/03/2014</a:t>
            </a:fld>
            <a:endParaRPr lang="es-ES"/>
          </a:p>
        </p:txBody>
      </p:sp>
      <p:sp>
        <p:nvSpPr>
          <p:cNvPr id="8" name="Marcador de pie de página 4"/>
          <p:cNvSpPr>
            <a:spLocks noGrp="1"/>
          </p:cNvSpPr>
          <p:nvPr>
            <p:ph type="ftr" sz="quarter" idx="11"/>
          </p:nvPr>
        </p:nvSpPr>
        <p:spPr/>
        <p:txBody>
          <a:bodyPr/>
          <a:lstStyle>
            <a:lvl1pPr defTabSz="914400">
              <a:defRPr/>
            </a:lvl1pPr>
          </a:lstStyle>
          <a:p>
            <a:pPr>
              <a:defRPr/>
            </a:pPr>
            <a:endParaRPr lang="es-ES"/>
          </a:p>
        </p:txBody>
      </p:sp>
      <p:sp>
        <p:nvSpPr>
          <p:cNvPr id="9" name="Marcador de número de diapositiva 5"/>
          <p:cNvSpPr>
            <a:spLocks noGrp="1"/>
          </p:cNvSpPr>
          <p:nvPr>
            <p:ph type="sldNum" sz="quarter" idx="12"/>
          </p:nvPr>
        </p:nvSpPr>
        <p:spPr/>
        <p:txBody>
          <a:bodyPr/>
          <a:lstStyle>
            <a:lvl1pPr defTabSz="914400">
              <a:defRPr>
                <a:latin typeface="Arial" charset="0"/>
              </a:defRPr>
            </a:lvl1pPr>
          </a:lstStyle>
          <a:p>
            <a:pPr>
              <a:defRPr/>
            </a:pPr>
            <a:fld id="{0ECEF8F5-3EC0-4042-B27A-A1985069E9E7}" type="slidenum">
              <a:rPr lang="es-ES"/>
              <a:pPr>
                <a:defRPr/>
              </a:pPr>
              <a:t>‹Nº›</a:t>
            </a:fld>
            <a:endParaRPr lang="es-ES"/>
          </a:p>
        </p:txBody>
      </p:sp>
    </p:spTree>
    <p:extLst>
      <p:ext uri="{BB962C8B-B14F-4D97-AF65-F5344CB8AC3E}">
        <p14:creationId xmlns:p14="http://schemas.microsoft.com/office/powerpoint/2010/main" val="901259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3"/>
          <p:cNvSpPr>
            <a:spLocks noGrp="1"/>
          </p:cNvSpPr>
          <p:nvPr>
            <p:ph type="dt" sz="half" idx="10"/>
          </p:nvPr>
        </p:nvSpPr>
        <p:spPr/>
        <p:txBody>
          <a:bodyPr/>
          <a:lstStyle>
            <a:lvl1pPr defTabSz="914400">
              <a:defRPr>
                <a:latin typeface="Arial" charset="0"/>
              </a:defRPr>
            </a:lvl1pPr>
          </a:lstStyle>
          <a:p>
            <a:pPr>
              <a:defRPr/>
            </a:pPr>
            <a:fld id="{13AB7AC2-3D1F-4DD4-824F-00F5EA995E0A}" type="datetimeFigureOut">
              <a:rPr lang="es-ES"/>
              <a:pPr>
                <a:defRPr/>
              </a:pPr>
              <a:t>18/03/2014</a:t>
            </a:fld>
            <a:endParaRPr lang="es-ES"/>
          </a:p>
        </p:txBody>
      </p:sp>
      <p:sp>
        <p:nvSpPr>
          <p:cNvPr id="4" name="Marcador de pie de página 4"/>
          <p:cNvSpPr>
            <a:spLocks noGrp="1"/>
          </p:cNvSpPr>
          <p:nvPr>
            <p:ph type="ftr" sz="quarter" idx="11"/>
          </p:nvPr>
        </p:nvSpPr>
        <p:spPr/>
        <p:txBody>
          <a:bodyPr/>
          <a:lstStyle>
            <a:lvl1pPr defTabSz="914400">
              <a:defRPr/>
            </a:lvl1pPr>
          </a:lstStyle>
          <a:p>
            <a:pPr>
              <a:defRPr/>
            </a:pPr>
            <a:endParaRPr lang="es-ES"/>
          </a:p>
        </p:txBody>
      </p:sp>
      <p:sp>
        <p:nvSpPr>
          <p:cNvPr id="5" name="Marcador de número de diapositiva 5"/>
          <p:cNvSpPr>
            <a:spLocks noGrp="1"/>
          </p:cNvSpPr>
          <p:nvPr>
            <p:ph type="sldNum" sz="quarter" idx="12"/>
          </p:nvPr>
        </p:nvSpPr>
        <p:spPr/>
        <p:txBody>
          <a:bodyPr/>
          <a:lstStyle>
            <a:lvl1pPr defTabSz="914400">
              <a:defRPr>
                <a:latin typeface="Arial" charset="0"/>
              </a:defRPr>
            </a:lvl1pPr>
          </a:lstStyle>
          <a:p>
            <a:pPr>
              <a:defRPr/>
            </a:pPr>
            <a:fld id="{C9199818-E20C-4958-BECD-B1583CE3CC65}" type="slidenum">
              <a:rPr lang="es-ES"/>
              <a:pPr>
                <a:defRPr/>
              </a:pPr>
              <a:t>‹Nº›</a:t>
            </a:fld>
            <a:endParaRPr lang="es-ES"/>
          </a:p>
        </p:txBody>
      </p:sp>
    </p:spTree>
    <p:extLst>
      <p:ext uri="{BB962C8B-B14F-4D97-AF65-F5344CB8AC3E}">
        <p14:creationId xmlns:p14="http://schemas.microsoft.com/office/powerpoint/2010/main" val="30275292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defTabSz="914400">
              <a:defRPr>
                <a:latin typeface="Arial" charset="0"/>
              </a:defRPr>
            </a:lvl1pPr>
          </a:lstStyle>
          <a:p>
            <a:pPr>
              <a:defRPr/>
            </a:pPr>
            <a:fld id="{9B1A7A81-7E34-4FB2-B5C4-33F3BB1C333A}" type="datetimeFigureOut">
              <a:rPr lang="es-ES"/>
              <a:pPr>
                <a:defRPr/>
              </a:pPr>
              <a:t>18/03/2014</a:t>
            </a:fld>
            <a:endParaRPr lang="es-ES"/>
          </a:p>
        </p:txBody>
      </p:sp>
      <p:sp>
        <p:nvSpPr>
          <p:cNvPr id="3" name="Marcador de pie de página 4"/>
          <p:cNvSpPr>
            <a:spLocks noGrp="1"/>
          </p:cNvSpPr>
          <p:nvPr>
            <p:ph type="ftr" sz="quarter" idx="11"/>
          </p:nvPr>
        </p:nvSpPr>
        <p:spPr/>
        <p:txBody>
          <a:bodyPr/>
          <a:lstStyle>
            <a:lvl1pPr defTabSz="914400">
              <a:defRPr/>
            </a:lvl1pPr>
          </a:lstStyle>
          <a:p>
            <a:pPr>
              <a:defRPr/>
            </a:pPr>
            <a:endParaRPr lang="es-ES"/>
          </a:p>
        </p:txBody>
      </p:sp>
      <p:sp>
        <p:nvSpPr>
          <p:cNvPr id="4" name="Marcador de número de diapositiva 5"/>
          <p:cNvSpPr>
            <a:spLocks noGrp="1"/>
          </p:cNvSpPr>
          <p:nvPr>
            <p:ph type="sldNum" sz="quarter" idx="12"/>
          </p:nvPr>
        </p:nvSpPr>
        <p:spPr/>
        <p:txBody>
          <a:bodyPr/>
          <a:lstStyle>
            <a:lvl1pPr defTabSz="914400">
              <a:defRPr>
                <a:latin typeface="Arial" charset="0"/>
              </a:defRPr>
            </a:lvl1pPr>
          </a:lstStyle>
          <a:p>
            <a:pPr>
              <a:defRPr/>
            </a:pPr>
            <a:fld id="{C60F7A69-53E9-41C0-843E-0037961B1684}" type="slidenum">
              <a:rPr lang="es-ES"/>
              <a:pPr>
                <a:defRPr/>
              </a:pPr>
              <a:t>‹Nº›</a:t>
            </a:fld>
            <a:endParaRPr lang="es-ES"/>
          </a:p>
        </p:txBody>
      </p:sp>
    </p:spTree>
    <p:extLst>
      <p:ext uri="{BB962C8B-B14F-4D97-AF65-F5344CB8AC3E}">
        <p14:creationId xmlns:p14="http://schemas.microsoft.com/office/powerpoint/2010/main" val="7930209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defTabSz="914400">
              <a:defRPr>
                <a:latin typeface="Arial" charset="0"/>
              </a:defRPr>
            </a:lvl1pPr>
          </a:lstStyle>
          <a:p>
            <a:pPr>
              <a:defRPr/>
            </a:pPr>
            <a:fld id="{C90D2583-566A-445D-B6A7-EBAD2E7DCBB2}" type="datetimeFigureOut">
              <a:rPr lang="es-ES"/>
              <a:pPr>
                <a:defRPr/>
              </a:pPr>
              <a:t>18/03/2014</a:t>
            </a:fld>
            <a:endParaRPr lang="es-ES"/>
          </a:p>
        </p:txBody>
      </p:sp>
      <p:sp>
        <p:nvSpPr>
          <p:cNvPr id="6" name="Marcador de pie de página 4"/>
          <p:cNvSpPr>
            <a:spLocks noGrp="1"/>
          </p:cNvSpPr>
          <p:nvPr>
            <p:ph type="ftr" sz="quarter" idx="11"/>
          </p:nvPr>
        </p:nvSpPr>
        <p:spPr/>
        <p:txBody>
          <a:bodyPr/>
          <a:lstStyle>
            <a:lvl1pPr defTabSz="914400">
              <a:defRPr/>
            </a:lvl1pPr>
          </a:lstStyle>
          <a:p>
            <a:pPr>
              <a:defRPr/>
            </a:pPr>
            <a:endParaRPr lang="es-ES"/>
          </a:p>
        </p:txBody>
      </p:sp>
      <p:sp>
        <p:nvSpPr>
          <p:cNvPr id="7" name="Marcador de número de diapositiva 5"/>
          <p:cNvSpPr>
            <a:spLocks noGrp="1"/>
          </p:cNvSpPr>
          <p:nvPr>
            <p:ph type="sldNum" sz="quarter" idx="12"/>
          </p:nvPr>
        </p:nvSpPr>
        <p:spPr/>
        <p:txBody>
          <a:bodyPr/>
          <a:lstStyle>
            <a:lvl1pPr defTabSz="914400">
              <a:defRPr>
                <a:latin typeface="Arial" charset="0"/>
              </a:defRPr>
            </a:lvl1pPr>
          </a:lstStyle>
          <a:p>
            <a:pPr>
              <a:defRPr/>
            </a:pPr>
            <a:fld id="{73ADF23F-DCB7-4491-A547-02277D8537F9}" type="slidenum">
              <a:rPr lang="es-ES"/>
              <a:pPr>
                <a:defRPr/>
              </a:pPr>
              <a:t>‹Nº›</a:t>
            </a:fld>
            <a:endParaRPr lang="es-ES"/>
          </a:p>
        </p:txBody>
      </p:sp>
    </p:spTree>
    <p:extLst>
      <p:ext uri="{BB962C8B-B14F-4D97-AF65-F5344CB8AC3E}">
        <p14:creationId xmlns:p14="http://schemas.microsoft.com/office/powerpoint/2010/main" val="4711133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defTabSz="914400">
              <a:defRPr>
                <a:latin typeface="Arial" charset="0"/>
              </a:defRPr>
            </a:lvl1pPr>
          </a:lstStyle>
          <a:p>
            <a:pPr>
              <a:defRPr/>
            </a:pPr>
            <a:fld id="{496BAC47-FC01-4E83-82BF-DDE5CCB03851}" type="datetimeFigureOut">
              <a:rPr lang="es-ES"/>
              <a:pPr>
                <a:defRPr/>
              </a:pPr>
              <a:t>18/03/2014</a:t>
            </a:fld>
            <a:endParaRPr lang="es-ES"/>
          </a:p>
        </p:txBody>
      </p:sp>
      <p:sp>
        <p:nvSpPr>
          <p:cNvPr id="6" name="Marcador de pie de página 4"/>
          <p:cNvSpPr>
            <a:spLocks noGrp="1"/>
          </p:cNvSpPr>
          <p:nvPr>
            <p:ph type="ftr" sz="quarter" idx="11"/>
          </p:nvPr>
        </p:nvSpPr>
        <p:spPr/>
        <p:txBody>
          <a:bodyPr/>
          <a:lstStyle>
            <a:lvl1pPr defTabSz="914400">
              <a:defRPr/>
            </a:lvl1pPr>
          </a:lstStyle>
          <a:p>
            <a:pPr>
              <a:defRPr/>
            </a:pPr>
            <a:endParaRPr lang="es-ES"/>
          </a:p>
        </p:txBody>
      </p:sp>
      <p:sp>
        <p:nvSpPr>
          <p:cNvPr id="7" name="Marcador de número de diapositiva 5"/>
          <p:cNvSpPr>
            <a:spLocks noGrp="1"/>
          </p:cNvSpPr>
          <p:nvPr>
            <p:ph type="sldNum" sz="quarter" idx="12"/>
          </p:nvPr>
        </p:nvSpPr>
        <p:spPr/>
        <p:txBody>
          <a:bodyPr/>
          <a:lstStyle>
            <a:lvl1pPr defTabSz="914400">
              <a:defRPr>
                <a:latin typeface="Arial" charset="0"/>
              </a:defRPr>
            </a:lvl1pPr>
          </a:lstStyle>
          <a:p>
            <a:pPr>
              <a:defRPr/>
            </a:pPr>
            <a:fld id="{AE3194D9-8177-487A-B1D6-4E4FAF22E334}" type="slidenum">
              <a:rPr lang="es-ES"/>
              <a:pPr>
                <a:defRPr/>
              </a:pPr>
              <a:t>‹Nº›</a:t>
            </a:fld>
            <a:endParaRPr lang="es-ES"/>
          </a:p>
        </p:txBody>
      </p:sp>
    </p:spTree>
    <p:extLst>
      <p:ext uri="{BB962C8B-B14F-4D97-AF65-F5344CB8AC3E}">
        <p14:creationId xmlns:p14="http://schemas.microsoft.com/office/powerpoint/2010/main" val="2776287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defTabSz="914400">
              <a:defRPr>
                <a:latin typeface="Arial" charset="0"/>
              </a:defRPr>
            </a:lvl1pPr>
          </a:lstStyle>
          <a:p>
            <a:pPr>
              <a:defRPr/>
            </a:pPr>
            <a:fld id="{98D733C6-39A5-4DEC-95A7-953C1C9061BE}" type="datetimeFigureOut">
              <a:rPr lang="es-ES"/>
              <a:pPr>
                <a:defRPr/>
              </a:pPr>
              <a:t>18/03/2014</a:t>
            </a:fld>
            <a:endParaRPr lang="es-ES"/>
          </a:p>
        </p:txBody>
      </p:sp>
      <p:sp>
        <p:nvSpPr>
          <p:cNvPr id="5" name="Marcador de pie de página 4"/>
          <p:cNvSpPr>
            <a:spLocks noGrp="1"/>
          </p:cNvSpPr>
          <p:nvPr>
            <p:ph type="ftr" sz="quarter" idx="11"/>
          </p:nvPr>
        </p:nvSpPr>
        <p:spPr/>
        <p:txBody>
          <a:bodyPr/>
          <a:lstStyle>
            <a:lvl1pPr defTabSz="914400">
              <a:defRPr/>
            </a:lvl1pPr>
          </a:lstStyle>
          <a:p>
            <a:pPr>
              <a:defRPr/>
            </a:pPr>
            <a:endParaRPr lang="es-ES"/>
          </a:p>
        </p:txBody>
      </p:sp>
      <p:sp>
        <p:nvSpPr>
          <p:cNvPr id="6" name="Marcador de número de diapositiva 5"/>
          <p:cNvSpPr>
            <a:spLocks noGrp="1"/>
          </p:cNvSpPr>
          <p:nvPr>
            <p:ph type="sldNum" sz="quarter" idx="12"/>
          </p:nvPr>
        </p:nvSpPr>
        <p:spPr/>
        <p:txBody>
          <a:bodyPr/>
          <a:lstStyle>
            <a:lvl1pPr defTabSz="914400">
              <a:defRPr>
                <a:latin typeface="Arial" charset="0"/>
              </a:defRPr>
            </a:lvl1pPr>
          </a:lstStyle>
          <a:p>
            <a:pPr>
              <a:defRPr/>
            </a:pPr>
            <a:fld id="{3534EABF-9683-4154-9B12-CD7B3B2A6464}" type="slidenum">
              <a:rPr lang="es-ES"/>
              <a:pPr>
                <a:defRPr/>
              </a:pPr>
              <a:t>‹Nº›</a:t>
            </a:fld>
            <a:endParaRPr lang="es-ES"/>
          </a:p>
        </p:txBody>
      </p:sp>
    </p:spTree>
    <p:extLst>
      <p:ext uri="{BB962C8B-B14F-4D97-AF65-F5344CB8AC3E}">
        <p14:creationId xmlns:p14="http://schemas.microsoft.com/office/powerpoint/2010/main" val="9602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3 Marcador de fecha"/>
          <p:cNvSpPr>
            <a:spLocks noGrp="1"/>
          </p:cNvSpPr>
          <p:nvPr>
            <p:ph type="dt" sz="half" idx="10"/>
          </p:nvPr>
        </p:nvSpPr>
        <p:spPr/>
        <p:txBody>
          <a:bodyPr/>
          <a:lstStyle>
            <a:lvl1pPr>
              <a:defRPr/>
            </a:lvl1pPr>
          </a:lstStyle>
          <a:p>
            <a:pPr>
              <a:defRPr/>
            </a:pPr>
            <a:fld id="{EB5DC241-D816-4949-9D66-63E9A4D6BBA6}" type="datetimeFigureOut">
              <a:rPr lang="es-CL"/>
              <a:pPr>
                <a:defRPr/>
              </a:pPr>
              <a:t>18/03/2014</a:t>
            </a:fld>
            <a:endParaRPr lang="es-CL"/>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pPr>
              <a:defRPr/>
            </a:pPr>
            <a:fld id="{AF8DFE52-F66A-4A1E-9611-B5692D0C87A8}" type="slidenum">
              <a:rPr lang="es-CL"/>
              <a:pPr>
                <a:defRPr/>
              </a:pPr>
              <a:t>‹Nº›</a:t>
            </a:fld>
            <a:endParaRPr lang="es-CL"/>
          </a:p>
        </p:txBody>
      </p:sp>
    </p:spTree>
    <p:extLst>
      <p:ext uri="{BB962C8B-B14F-4D97-AF65-F5344CB8AC3E}">
        <p14:creationId xmlns:p14="http://schemas.microsoft.com/office/powerpoint/2010/main" val="27770336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defTabSz="914400">
              <a:defRPr>
                <a:latin typeface="Arial" charset="0"/>
              </a:defRPr>
            </a:lvl1pPr>
          </a:lstStyle>
          <a:p>
            <a:pPr>
              <a:defRPr/>
            </a:pPr>
            <a:fld id="{2CB958C5-A9F8-43D1-BADB-D9D6BCD9BF9D}" type="datetimeFigureOut">
              <a:rPr lang="es-ES"/>
              <a:pPr>
                <a:defRPr/>
              </a:pPr>
              <a:t>18/03/2014</a:t>
            </a:fld>
            <a:endParaRPr lang="es-ES"/>
          </a:p>
        </p:txBody>
      </p:sp>
      <p:sp>
        <p:nvSpPr>
          <p:cNvPr id="5" name="Marcador de pie de página 4"/>
          <p:cNvSpPr>
            <a:spLocks noGrp="1"/>
          </p:cNvSpPr>
          <p:nvPr>
            <p:ph type="ftr" sz="quarter" idx="11"/>
          </p:nvPr>
        </p:nvSpPr>
        <p:spPr/>
        <p:txBody>
          <a:bodyPr/>
          <a:lstStyle>
            <a:lvl1pPr defTabSz="914400">
              <a:defRPr/>
            </a:lvl1pPr>
          </a:lstStyle>
          <a:p>
            <a:pPr>
              <a:defRPr/>
            </a:pPr>
            <a:endParaRPr lang="es-ES"/>
          </a:p>
        </p:txBody>
      </p:sp>
      <p:sp>
        <p:nvSpPr>
          <p:cNvPr id="6" name="Marcador de número de diapositiva 5"/>
          <p:cNvSpPr>
            <a:spLocks noGrp="1"/>
          </p:cNvSpPr>
          <p:nvPr>
            <p:ph type="sldNum" sz="quarter" idx="12"/>
          </p:nvPr>
        </p:nvSpPr>
        <p:spPr/>
        <p:txBody>
          <a:bodyPr/>
          <a:lstStyle>
            <a:lvl1pPr defTabSz="914400">
              <a:defRPr>
                <a:latin typeface="Arial" charset="0"/>
              </a:defRPr>
            </a:lvl1pPr>
          </a:lstStyle>
          <a:p>
            <a:pPr>
              <a:defRPr/>
            </a:pPr>
            <a:fld id="{1AD0CD22-969F-4072-B679-63B77EFE8582}" type="slidenum">
              <a:rPr lang="es-ES"/>
              <a:pPr>
                <a:defRPr/>
              </a:pPr>
              <a:t>‹Nº›</a:t>
            </a:fld>
            <a:endParaRPr lang="es-ES"/>
          </a:p>
        </p:txBody>
      </p:sp>
    </p:spTree>
    <p:extLst>
      <p:ext uri="{BB962C8B-B14F-4D97-AF65-F5344CB8AC3E}">
        <p14:creationId xmlns:p14="http://schemas.microsoft.com/office/powerpoint/2010/main" val="34057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3 Marcador de fecha"/>
          <p:cNvSpPr>
            <a:spLocks noGrp="1"/>
          </p:cNvSpPr>
          <p:nvPr>
            <p:ph type="dt" sz="half" idx="10"/>
          </p:nvPr>
        </p:nvSpPr>
        <p:spPr/>
        <p:txBody>
          <a:bodyPr/>
          <a:lstStyle>
            <a:lvl1pPr>
              <a:defRPr/>
            </a:lvl1pPr>
          </a:lstStyle>
          <a:p>
            <a:pPr>
              <a:defRPr/>
            </a:pPr>
            <a:fld id="{2B168437-4734-41B9-BADE-C401FA7E9A3E}" type="datetimeFigureOut">
              <a:rPr lang="es-CL"/>
              <a:pPr>
                <a:defRPr/>
              </a:pPr>
              <a:t>18/03/2014</a:t>
            </a:fld>
            <a:endParaRPr lang="es-CL"/>
          </a:p>
        </p:txBody>
      </p:sp>
      <p:sp>
        <p:nvSpPr>
          <p:cNvPr id="8" name="4 Marcador de pie de página"/>
          <p:cNvSpPr>
            <a:spLocks noGrp="1"/>
          </p:cNvSpPr>
          <p:nvPr>
            <p:ph type="ftr" sz="quarter" idx="11"/>
          </p:nvPr>
        </p:nvSpPr>
        <p:spPr/>
        <p:txBody>
          <a:bodyPr/>
          <a:lstStyle>
            <a:lvl1pPr>
              <a:defRPr/>
            </a:lvl1pPr>
          </a:lstStyle>
          <a:p>
            <a:pPr>
              <a:defRPr/>
            </a:pPr>
            <a:endParaRPr lang="es-CL"/>
          </a:p>
        </p:txBody>
      </p:sp>
      <p:sp>
        <p:nvSpPr>
          <p:cNvPr id="9" name="5 Marcador de número de diapositiva"/>
          <p:cNvSpPr>
            <a:spLocks noGrp="1"/>
          </p:cNvSpPr>
          <p:nvPr>
            <p:ph type="sldNum" sz="quarter" idx="12"/>
          </p:nvPr>
        </p:nvSpPr>
        <p:spPr/>
        <p:txBody>
          <a:bodyPr/>
          <a:lstStyle>
            <a:lvl1pPr>
              <a:defRPr/>
            </a:lvl1pPr>
          </a:lstStyle>
          <a:p>
            <a:pPr>
              <a:defRPr/>
            </a:pPr>
            <a:fld id="{232B3A3B-697E-4645-930E-0584F5257249}" type="slidenum">
              <a:rPr lang="es-CL"/>
              <a:pPr>
                <a:defRPr/>
              </a:pPr>
              <a:t>‹Nº›</a:t>
            </a:fld>
            <a:endParaRPr lang="es-CL"/>
          </a:p>
        </p:txBody>
      </p:sp>
    </p:spTree>
    <p:extLst>
      <p:ext uri="{BB962C8B-B14F-4D97-AF65-F5344CB8AC3E}">
        <p14:creationId xmlns:p14="http://schemas.microsoft.com/office/powerpoint/2010/main" val="357576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3 Marcador de fecha"/>
          <p:cNvSpPr>
            <a:spLocks noGrp="1"/>
          </p:cNvSpPr>
          <p:nvPr>
            <p:ph type="dt" sz="half" idx="10"/>
          </p:nvPr>
        </p:nvSpPr>
        <p:spPr/>
        <p:txBody>
          <a:bodyPr/>
          <a:lstStyle>
            <a:lvl1pPr>
              <a:defRPr/>
            </a:lvl1pPr>
          </a:lstStyle>
          <a:p>
            <a:pPr>
              <a:defRPr/>
            </a:pPr>
            <a:fld id="{9C25377F-D794-4491-9B7C-9E82B791CD65}" type="datetimeFigureOut">
              <a:rPr lang="es-CL"/>
              <a:pPr>
                <a:defRPr/>
              </a:pPr>
              <a:t>18/03/2014</a:t>
            </a:fld>
            <a:endParaRPr lang="es-CL"/>
          </a:p>
        </p:txBody>
      </p:sp>
      <p:sp>
        <p:nvSpPr>
          <p:cNvPr id="4" name="4 Marcador de pie de página"/>
          <p:cNvSpPr>
            <a:spLocks noGrp="1"/>
          </p:cNvSpPr>
          <p:nvPr>
            <p:ph type="ftr" sz="quarter" idx="11"/>
          </p:nvPr>
        </p:nvSpPr>
        <p:spPr/>
        <p:txBody>
          <a:bodyPr/>
          <a:lstStyle>
            <a:lvl1pPr>
              <a:defRPr/>
            </a:lvl1pPr>
          </a:lstStyle>
          <a:p>
            <a:pPr>
              <a:defRPr/>
            </a:pPr>
            <a:endParaRPr lang="es-CL"/>
          </a:p>
        </p:txBody>
      </p:sp>
      <p:sp>
        <p:nvSpPr>
          <p:cNvPr id="5" name="5 Marcador de número de diapositiva"/>
          <p:cNvSpPr>
            <a:spLocks noGrp="1"/>
          </p:cNvSpPr>
          <p:nvPr>
            <p:ph type="sldNum" sz="quarter" idx="12"/>
          </p:nvPr>
        </p:nvSpPr>
        <p:spPr/>
        <p:txBody>
          <a:bodyPr/>
          <a:lstStyle>
            <a:lvl1pPr>
              <a:defRPr/>
            </a:lvl1pPr>
          </a:lstStyle>
          <a:p>
            <a:pPr>
              <a:defRPr/>
            </a:pPr>
            <a:fld id="{A04127AB-5F4D-43EC-A0B1-F2DBE6545545}" type="slidenum">
              <a:rPr lang="es-CL"/>
              <a:pPr>
                <a:defRPr/>
              </a:pPr>
              <a:t>‹Nº›</a:t>
            </a:fld>
            <a:endParaRPr lang="es-CL"/>
          </a:p>
        </p:txBody>
      </p:sp>
    </p:spTree>
    <p:extLst>
      <p:ext uri="{BB962C8B-B14F-4D97-AF65-F5344CB8AC3E}">
        <p14:creationId xmlns:p14="http://schemas.microsoft.com/office/powerpoint/2010/main" val="33617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359C26FC-2AE7-40C6-A278-061BAE2C40BB}" type="datetimeFigureOut">
              <a:rPr lang="es-CL"/>
              <a:pPr>
                <a:defRPr/>
              </a:pPr>
              <a:t>18/03/2014</a:t>
            </a:fld>
            <a:endParaRPr lang="es-CL"/>
          </a:p>
        </p:txBody>
      </p:sp>
      <p:sp>
        <p:nvSpPr>
          <p:cNvPr id="3" name="4 Marcador de pie de página"/>
          <p:cNvSpPr>
            <a:spLocks noGrp="1"/>
          </p:cNvSpPr>
          <p:nvPr>
            <p:ph type="ftr" sz="quarter" idx="11"/>
          </p:nvPr>
        </p:nvSpPr>
        <p:spPr/>
        <p:txBody>
          <a:bodyPr/>
          <a:lstStyle>
            <a:lvl1pPr>
              <a:defRPr/>
            </a:lvl1pPr>
          </a:lstStyle>
          <a:p>
            <a:pPr>
              <a:defRPr/>
            </a:pPr>
            <a:endParaRPr lang="es-CL"/>
          </a:p>
        </p:txBody>
      </p:sp>
      <p:sp>
        <p:nvSpPr>
          <p:cNvPr id="4" name="5 Marcador de número de diapositiva"/>
          <p:cNvSpPr>
            <a:spLocks noGrp="1"/>
          </p:cNvSpPr>
          <p:nvPr>
            <p:ph type="sldNum" sz="quarter" idx="12"/>
          </p:nvPr>
        </p:nvSpPr>
        <p:spPr/>
        <p:txBody>
          <a:bodyPr/>
          <a:lstStyle>
            <a:lvl1pPr>
              <a:defRPr/>
            </a:lvl1pPr>
          </a:lstStyle>
          <a:p>
            <a:pPr>
              <a:defRPr/>
            </a:pPr>
            <a:fld id="{B9885FCB-B2B3-4937-AC6E-819BE5B499E6}" type="slidenum">
              <a:rPr lang="es-CL"/>
              <a:pPr>
                <a:defRPr/>
              </a:pPr>
              <a:t>‹Nº›</a:t>
            </a:fld>
            <a:endParaRPr lang="es-CL"/>
          </a:p>
        </p:txBody>
      </p:sp>
    </p:spTree>
    <p:extLst>
      <p:ext uri="{BB962C8B-B14F-4D97-AF65-F5344CB8AC3E}">
        <p14:creationId xmlns:p14="http://schemas.microsoft.com/office/powerpoint/2010/main" val="98834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8DDF1AC-6674-4E49-ABC0-9EB507B08534}" type="datetimeFigureOut">
              <a:rPr lang="es-CL"/>
              <a:pPr>
                <a:defRPr/>
              </a:pPr>
              <a:t>18/03/2014</a:t>
            </a:fld>
            <a:endParaRPr lang="es-CL"/>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pPr>
              <a:defRPr/>
            </a:pPr>
            <a:fld id="{06326B12-4D6D-4A3C-907F-7BC158F835DB}" type="slidenum">
              <a:rPr lang="es-CL"/>
              <a:pPr>
                <a:defRPr/>
              </a:pPr>
              <a:t>‹Nº›</a:t>
            </a:fld>
            <a:endParaRPr lang="es-CL"/>
          </a:p>
        </p:txBody>
      </p:sp>
    </p:spTree>
    <p:extLst>
      <p:ext uri="{BB962C8B-B14F-4D97-AF65-F5344CB8AC3E}">
        <p14:creationId xmlns:p14="http://schemas.microsoft.com/office/powerpoint/2010/main" val="259456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05ECF88-A312-40F2-B505-DE40F54F8058}" type="datetimeFigureOut">
              <a:rPr lang="es-CL"/>
              <a:pPr>
                <a:defRPr/>
              </a:pPr>
              <a:t>18/03/2014</a:t>
            </a:fld>
            <a:endParaRPr lang="es-CL"/>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pPr>
              <a:defRPr/>
            </a:pPr>
            <a:fld id="{99F7AAA8-7807-4F83-A3C4-E6148245D3BC}" type="slidenum">
              <a:rPr lang="es-CL"/>
              <a:pPr>
                <a:defRPr/>
              </a:pPr>
              <a:t>‹Nº›</a:t>
            </a:fld>
            <a:endParaRPr lang="es-CL"/>
          </a:p>
        </p:txBody>
      </p:sp>
    </p:spTree>
    <p:extLst>
      <p:ext uri="{BB962C8B-B14F-4D97-AF65-F5344CB8AC3E}">
        <p14:creationId xmlns:p14="http://schemas.microsoft.com/office/powerpoint/2010/main" val="307399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2.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L"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27859649-D157-4300-9806-AB67ED46E3B4}" type="datetimeFigureOut">
              <a:rPr lang="es-CL"/>
              <a:pPr>
                <a:defRPr/>
              </a:pPr>
              <a:t>18/03/2014</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0791E7B2-D318-4DAA-9F54-A2935AFDAF6A}"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Marcador de título 1"/>
          <p:cNvSpPr>
            <a:spLocks noGrp="1"/>
          </p:cNvSpPr>
          <p:nvPr>
            <p:ph type="title"/>
          </p:nvPr>
        </p:nvSpPr>
        <p:spPr bwMode="auto">
          <a:xfrm>
            <a:off x="457200" y="8461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smtClean="0"/>
              <a:t>Clic para editar título</a:t>
            </a:r>
            <a:endParaRPr lang="es-ES" smtClean="0"/>
          </a:p>
        </p:txBody>
      </p:sp>
      <p:sp>
        <p:nvSpPr>
          <p:cNvPr id="2051" name="Marcador de texto 2"/>
          <p:cNvSpPr>
            <a:spLocks noGrp="1"/>
          </p:cNvSpPr>
          <p:nvPr>
            <p:ph type="body" idx="1"/>
          </p:nvPr>
        </p:nvSpPr>
        <p:spPr bwMode="auto">
          <a:xfrm>
            <a:off x="457200" y="2393950"/>
            <a:ext cx="8229600"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09600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7C97B716-60E9-40CF-BE20-85674E322BD5}" type="datetimeFigureOut">
              <a:rPr lang="de-DE"/>
              <a:pPr>
                <a:defRPr/>
              </a:pPr>
              <a:t>18.03.2014</a:t>
            </a:fld>
            <a:endParaRPr lang="de-DE" dirty="0"/>
          </a:p>
        </p:txBody>
      </p:sp>
      <p:sp>
        <p:nvSpPr>
          <p:cNvPr id="5" name="Marcador de pie de página 4"/>
          <p:cNvSpPr>
            <a:spLocks noGrp="1"/>
          </p:cNvSpPr>
          <p:nvPr>
            <p:ph type="ftr" sz="quarter" idx="3"/>
          </p:nvPr>
        </p:nvSpPr>
        <p:spPr>
          <a:xfrm>
            <a:off x="3124200" y="609600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de-DE"/>
          </a:p>
        </p:txBody>
      </p:sp>
      <p:sp>
        <p:nvSpPr>
          <p:cNvPr id="6" name="Marcador de número de diapositiva 5"/>
          <p:cNvSpPr>
            <a:spLocks noGrp="1"/>
          </p:cNvSpPr>
          <p:nvPr>
            <p:ph type="sldNum" sz="quarter" idx="4"/>
          </p:nvPr>
        </p:nvSpPr>
        <p:spPr>
          <a:xfrm>
            <a:off x="6553200" y="60960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9F40EBE3-5F24-4E74-BF32-54B7B25F071D}" type="slidenum">
              <a:rPr lang="de-DE"/>
              <a:pPr>
                <a:defRPr/>
              </a:pPr>
              <a:t>‹Nº›</a:t>
            </a:fld>
            <a:endParaRPr lang="de-DE" dirty="0"/>
          </a:p>
        </p:txBody>
      </p:sp>
      <p:pic>
        <p:nvPicPr>
          <p:cNvPr id="2055" name="Imagen 7"/>
          <p:cNvPicPr>
            <a:picLocks noChangeAspect="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17463" y="93663"/>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Imagen 8"/>
          <p:cNvPicPr>
            <a:picLocks noChangeAspect="1"/>
          </p:cNvPicPr>
          <p:nvPr/>
        </p:nvPicPr>
        <p:blipFill>
          <a:blip r:embed="rId21" cstate="email">
            <a:extLst>
              <a:ext uri="{28A0092B-C50C-407E-A947-70E740481C1C}">
                <a14:useLocalDpi xmlns:a14="http://schemas.microsoft.com/office/drawing/2010/main" val="0"/>
              </a:ext>
            </a:extLst>
          </a:blip>
          <a:srcRect/>
          <a:stretch>
            <a:fillRect/>
          </a:stretch>
        </p:blipFill>
        <p:spPr bwMode="auto">
          <a:xfrm>
            <a:off x="0" y="6519863"/>
            <a:ext cx="92154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Imagen 1"/>
          <p:cNvPicPr>
            <a:picLocks noChangeAspect="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347663" y="222250"/>
            <a:ext cx="3124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 id="2147483931" r:id="rId18"/>
  </p:sldLayoutIdLst>
  <p:txStyles>
    <p:titleStyle>
      <a:lvl1pPr algn="ctr" defTabSz="457200" rtl="0" eaLnBrk="0" fontAlgn="base" hangingPunct="0">
        <a:spcBef>
          <a:spcPct val="0"/>
        </a:spcBef>
        <a:spcAft>
          <a:spcPct val="0"/>
        </a:spcAft>
        <a:defRPr sz="3600" kern="1200">
          <a:solidFill>
            <a:srgbClr val="7F7F7F"/>
          </a:solidFill>
          <a:latin typeface="+mj-lt"/>
          <a:ea typeface="ＭＳ Ｐゴシック" charset="0"/>
          <a:cs typeface="ＭＳ Ｐゴシック" charset="0"/>
        </a:defRPr>
      </a:lvl1pPr>
      <a:lvl2pPr algn="ctr" defTabSz="457200" rtl="0" eaLnBrk="0" fontAlgn="base" hangingPunct="0">
        <a:spcBef>
          <a:spcPct val="0"/>
        </a:spcBef>
        <a:spcAft>
          <a:spcPct val="0"/>
        </a:spcAft>
        <a:defRPr sz="3600">
          <a:solidFill>
            <a:srgbClr val="7F7F7F"/>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7F7F7F"/>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7F7F7F"/>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7F7F7F"/>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3600">
          <a:solidFill>
            <a:srgbClr val="7F7F7F"/>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3600">
          <a:solidFill>
            <a:srgbClr val="7F7F7F"/>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3600">
          <a:solidFill>
            <a:srgbClr val="7F7F7F"/>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3600">
          <a:solidFill>
            <a:srgbClr val="7F7F7F"/>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chemeClr val="accent1"/>
        </a:buClr>
        <a:buFont typeface="Arial" pitchFamily="34" charset="0"/>
        <a:buChar char="•"/>
        <a:defRPr sz="2400" kern="1200">
          <a:solidFill>
            <a:srgbClr val="7F7F7F"/>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Clr>
          <a:schemeClr val="accent1"/>
        </a:buClr>
        <a:buFont typeface="Arial" pitchFamily="34" charset="0"/>
        <a:buChar char="–"/>
        <a:defRPr sz="2000" kern="1200">
          <a:solidFill>
            <a:srgbClr val="7F7F7F"/>
          </a:solidFill>
          <a:latin typeface="+mn-lt"/>
          <a:ea typeface="ＭＳ Ｐゴシック" charset="0"/>
          <a:cs typeface="+mn-cs"/>
        </a:defRPr>
      </a:lvl2pPr>
      <a:lvl3pPr marL="1143000" indent="-228600" algn="l" defTabSz="457200" rtl="0" eaLnBrk="0" fontAlgn="base" hangingPunct="0">
        <a:spcBef>
          <a:spcPct val="20000"/>
        </a:spcBef>
        <a:spcAft>
          <a:spcPct val="0"/>
        </a:spcAft>
        <a:buClr>
          <a:schemeClr val="accent1"/>
        </a:buClr>
        <a:buFont typeface="Arial" pitchFamily="34" charset="0"/>
        <a:buChar char="•"/>
        <a:defRPr kern="1200">
          <a:solidFill>
            <a:srgbClr val="7F7F7F"/>
          </a:solidFill>
          <a:latin typeface="+mn-lt"/>
          <a:ea typeface="ＭＳ Ｐゴシック" charset="0"/>
          <a:cs typeface="+mn-cs"/>
        </a:defRPr>
      </a:lvl3pPr>
      <a:lvl4pPr marL="1600200" indent="-228600" algn="l" defTabSz="457200" rtl="0" eaLnBrk="0" fontAlgn="base" hangingPunct="0">
        <a:spcBef>
          <a:spcPct val="20000"/>
        </a:spcBef>
        <a:spcAft>
          <a:spcPct val="0"/>
        </a:spcAft>
        <a:buClr>
          <a:schemeClr val="accent1"/>
        </a:buClr>
        <a:buFont typeface="Arial" pitchFamily="34" charset="0"/>
        <a:buChar char="–"/>
        <a:defRPr sz="1600" kern="1200">
          <a:solidFill>
            <a:srgbClr val="7F7F7F"/>
          </a:solidFill>
          <a:latin typeface="+mn-lt"/>
          <a:ea typeface="ＭＳ Ｐゴシック" charset="0"/>
          <a:cs typeface="+mn-cs"/>
        </a:defRPr>
      </a:lvl4pPr>
      <a:lvl5pPr marL="2057400" indent="-228600" algn="l" defTabSz="457200" rtl="0" eaLnBrk="0" fontAlgn="base" hangingPunct="0">
        <a:spcBef>
          <a:spcPct val="20000"/>
        </a:spcBef>
        <a:spcAft>
          <a:spcPct val="0"/>
        </a:spcAft>
        <a:buClr>
          <a:schemeClr val="accent1"/>
        </a:buClr>
        <a:buFont typeface="Arial" pitchFamily="34" charset="0"/>
        <a:buChar char="»"/>
        <a:defRPr sz="1400" kern="1200">
          <a:solidFill>
            <a:srgbClr val="7F7F7F"/>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Marcador de título 1"/>
          <p:cNvSpPr>
            <a:spLocks noGrp="1"/>
          </p:cNvSpPr>
          <p:nvPr>
            <p:ph type="title"/>
          </p:nvPr>
        </p:nvSpPr>
        <p:spPr bwMode="auto">
          <a:xfrm>
            <a:off x="457200" y="8461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smtClean="0"/>
              <a:t>Clic para editar título</a:t>
            </a:r>
            <a:endParaRPr lang="es-ES" smtClean="0"/>
          </a:p>
        </p:txBody>
      </p:sp>
      <p:sp>
        <p:nvSpPr>
          <p:cNvPr id="3075" name="Marcador de texto 2"/>
          <p:cNvSpPr>
            <a:spLocks noGrp="1"/>
          </p:cNvSpPr>
          <p:nvPr>
            <p:ph type="body" idx="1"/>
          </p:nvPr>
        </p:nvSpPr>
        <p:spPr bwMode="auto">
          <a:xfrm>
            <a:off x="457200" y="2393950"/>
            <a:ext cx="8229600"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096000"/>
            <a:ext cx="2133600" cy="365125"/>
          </a:xfrm>
          <a:prstGeom prst="rect">
            <a:avLst/>
          </a:prstGeom>
        </p:spPr>
        <p:txBody>
          <a:bodyPr vert="horz" wrap="square" lIns="91440" tIns="45720" rIns="91440" bIns="45720" numCol="1" anchor="ctr" anchorCtr="0" compatLnSpc="1">
            <a:prstTxWarp prst="textNoShape">
              <a:avLst/>
            </a:prstTxWarp>
          </a:bodyPr>
          <a:lstStyle>
            <a:lvl1pPr defTabSz="457200">
              <a:defRPr sz="1200">
                <a:solidFill>
                  <a:srgbClr val="898989"/>
                </a:solidFill>
                <a:latin typeface="Calibri" pitchFamily="34" charset="0"/>
                <a:ea typeface="ＭＳ Ｐゴシック" pitchFamily="-84" charset="-128"/>
              </a:defRPr>
            </a:lvl1pPr>
          </a:lstStyle>
          <a:p>
            <a:pPr>
              <a:defRPr/>
            </a:pPr>
            <a:fld id="{ECAE89A6-28D4-4974-995A-F45D21E05285}" type="datetimeFigureOut">
              <a:rPr lang="es-ES"/>
              <a:pPr>
                <a:defRPr/>
              </a:pPr>
              <a:t>18/03/2014</a:t>
            </a:fld>
            <a:endParaRPr lang="es-ES"/>
          </a:p>
        </p:txBody>
      </p:sp>
      <p:sp>
        <p:nvSpPr>
          <p:cNvPr id="5" name="Marcador de pie de página 4"/>
          <p:cNvSpPr>
            <a:spLocks noGrp="1"/>
          </p:cNvSpPr>
          <p:nvPr>
            <p:ph type="ftr" sz="quarter" idx="3"/>
          </p:nvPr>
        </p:nvSpPr>
        <p:spPr>
          <a:xfrm>
            <a:off x="3124200" y="6096000"/>
            <a:ext cx="2895600" cy="365125"/>
          </a:xfrm>
          <a:prstGeom prst="rect">
            <a:avLst/>
          </a:prstGeom>
        </p:spPr>
        <p:txBody>
          <a:bodyPr vert="horz" lIns="91440" tIns="45720" rIns="91440" bIns="45720" rtlCol="0" anchor="ctr"/>
          <a:lstStyle>
            <a:lvl1pPr algn="ctr" defTabSz="457200" fontAlgn="auto">
              <a:spcBef>
                <a:spcPts val="0"/>
              </a:spcBef>
              <a:spcAft>
                <a:spcPts val="0"/>
              </a:spcAft>
              <a:defRPr sz="1200">
                <a:solidFill>
                  <a:prstClr val="black">
                    <a:tint val="75000"/>
                  </a:prst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096000"/>
            <a:ext cx="2133600" cy="365125"/>
          </a:xfrm>
          <a:prstGeom prst="rect">
            <a:avLst/>
          </a:prstGeom>
        </p:spPr>
        <p:txBody>
          <a:bodyPr vert="horz" wrap="square" lIns="91440" tIns="45720" rIns="91440" bIns="45720" numCol="1" anchor="ctr" anchorCtr="0" compatLnSpc="1">
            <a:prstTxWarp prst="textNoShape">
              <a:avLst/>
            </a:prstTxWarp>
          </a:bodyPr>
          <a:lstStyle>
            <a:lvl1pPr algn="r" defTabSz="457200">
              <a:defRPr sz="1200">
                <a:solidFill>
                  <a:srgbClr val="898989"/>
                </a:solidFill>
                <a:latin typeface="Calibri" pitchFamily="34" charset="0"/>
                <a:ea typeface="ＭＳ Ｐゴシック" pitchFamily="-84" charset="-128"/>
              </a:defRPr>
            </a:lvl1pPr>
          </a:lstStyle>
          <a:p>
            <a:pPr>
              <a:defRPr/>
            </a:pPr>
            <a:fld id="{0C3C5E75-28CA-4A9F-B927-661EDC958D0A}" type="slidenum">
              <a:rPr lang="es-ES"/>
              <a:pPr>
                <a:defRPr/>
              </a:pPr>
              <a:t>‹Nº›</a:t>
            </a:fld>
            <a:endParaRPr lang="es-ES"/>
          </a:p>
        </p:txBody>
      </p:sp>
      <p:pic>
        <p:nvPicPr>
          <p:cNvPr id="3079" name="Imagen 7"/>
          <p:cNvPicPr>
            <a:picLocks noChangeAspect="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7463" y="93663"/>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Imagen 8"/>
          <p:cNvPicPr>
            <a:picLocks noChangeAspect="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0" y="6519863"/>
            <a:ext cx="92154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ctr" defTabSz="457200" rtl="0" eaLnBrk="0" fontAlgn="base" hangingPunct="0">
        <a:spcBef>
          <a:spcPct val="0"/>
        </a:spcBef>
        <a:spcAft>
          <a:spcPct val="0"/>
        </a:spcAft>
        <a:defRPr sz="3600" kern="1200">
          <a:solidFill>
            <a:srgbClr val="7F7F7F"/>
          </a:solidFill>
          <a:latin typeface="+mj-lt"/>
          <a:ea typeface="ＭＳ Ｐゴシック" charset="0"/>
          <a:cs typeface="ＭＳ Ｐゴシック" charset="0"/>
        </a:defRPr>
      </a:lvl1pPr>
      <a:lvl2pPr algn="ctr" defTabSz="457200" rtl="0" eaLnBrk="0" fontAlgn="base" hangingPunct="0">
        <a:spcBef>
          <a:spcPct val="0"/>
        </a:spcBef>
        <a:spcAft>
          <a:spcPct val="0"/>
        </a:spcAft>
        <a:defRPr sz="3600">
          <a:solidFill>
            <a:srgbClr val="7F7F7F"/>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7F7F7F"/>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7F7F7F"/>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7F7F7F"/>
          </a:solidFill>
          <a:latin typeface="Calibri" charset="0"/>
          <a:ea typeface="ＭＳ Ｐゴシック" charset="0"/>
          <a:cs typeface="ＭＳ Ｐゴシック" charset="0"/>
        </a:defRPr>
      </a:lvl5pPr>
      <a:lvl6pPr marL="457200" algn="ctr" defTabSz="457200" rtl="0" fontAlgn="base">
        <a:spcBef>
          <a:spcPct val="0"/>
        </a:spcBef>
        <a:spcAft>
          <a:spcPct val="0"/>
        </a:spcAft>
        <a:defRPr sz="3600">
          <a:solidFill>
            <a:srgbClr val="7F7F7F"/>
          </a:solidFill>
          <a:latin typeface="Calibri" charset="0"/>
          <a:ea typeface="ＭＳ Ｐゴシック" charset="0"/>
          <a:cs typeface="ＭＳ Ｐゴシック" charset="0"/>
        </a:defRPr>
      </a:lvl6pPr>
      <a:lvl7pPr marL="914400" algn="ctr" defTabSz="457200" rtl="0" fontAlgn="base">
        <a:spcBef>
          <a:spcPct val="0"/>
        </a:spcBef>
        <a:spcAft>
          <a:spcPct val="0"/>
        </a:spcAft>
        <a:defRPr sz="3600">
          <a:solidFill>
            <a:srgbClr val="7F7F7F"/>
          </a:solidFill>
          <a:latin typeface="Calibri" charset="0"/>
          <a:ea typeface="ＭＳ Ｐゴシック" charset="0"/>
          <a:cs typeface="ＭＳ Ｐゴシック" charset="0"/>
        </a:defRPr>
      </a:lvl7pPr>
      <a:lvl8pPr marL="1371600" algn="ctr" defTabSz="457200" rtl="0" fontAlgn="base">
        <a:spcBef>
          <a:spcPct val="0"/>
        </a:spcBef>
        <a:spcAft>
          <a:spcPct val="0"/>
        </a:spcAft>
        <a:defRPr sz="3600">
          <a:solidFill>
            <a:srgbClr val="7F7F7F"/>
          </a:solidFill>
          <a:latin typeface="Calibri" charset="0"/>
          <a:ea typeface="ＭＳ Ｐゴシック" charset="0"/>
          <a:cs typeface="ＭＳ Ｐゴシック" charset="0"/>
        </a:defRPr>
      </a:lvl8pPr>
      <a:lvl9pPr marL="1828800" algn="ctr" defTabSz="457200" rtl="0" fontAlgn="base">
        <a:spcBef>
          <a:spcPct val="0"/>
        </a:spcBef>
        <a:spcAft>
          <a:spcPct val="0"/>
        </a:spcAft>
        <a:defRPr sz="3600">
          <a:solidFill>
            <a:srgbClr val="7F7F7F"/>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chemeClr val="accent1"/>
        </a:buClr>
        <a:buFont typeface="Arial" pitchFamily="34" charset="0"/>
        <a:buChar char="•"/>
        <a:defRPr sz="2400" kern="1200">
          <a:solidFill>
            <a:srgbClr val="7F7F7F"/>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Clr>
          <a:schemeClr val="accent1"/>
        </a:buClr>
        <a:buFont typeface="Arial" pitchFamily="34" charset="0"/>
        <a:buChar char="–"/>
        <a:defRPr sz="2000" kern="1200">
          <a:solidFill>
            <a:srgbClr val="7F7F7F"/>
          </a:solidFill>
          <a:latin typeface="+mn-lt"/>
          <a:ea typeface="ＭＳ Ｐゴシック" charset="0"/>
          <a:cs typeface="+mn-cs"/>
        </a:defRPr>
      </a:lvl2pPr>
      <a:lvl3pPr marL="1143000" indent="-228600" algn="l" defTabSz="457200" rtl="0" eaLnBrk="0" fontAlgn="base" hangingPunct="0">
        <a:spcBef>
          <a:spcPct val="20000"/>
        </a:spcBef>
        <a:spcAft>
          <a:spcPct val="0"/>
        </a:spcAft>
        <a:buClr>
          <a:schemeClr val="accent1"/>
        </a:buClr>
        <a:buFont typeface="Arial" pitchFamily="34" charset="0"/>
        <a:buChar char="•"/>
        <a:defRPr sz="2400" kern="1200">
          <a:solidFill>
            <a:srgbClr val="7F7F7F"/>
          </a:solidFill>
          <a:latin typeface="+mn-lt"/>
          <a:ea typeface="ＭＳ Ｐゴシック" charset="0"/>
          <a:cs typeface="+mn-cs"/>
        </a:defRPr>
      </a:lvl3pPr>
      <a:lvl4pPr marL="1600200" indent="-228600" algn="l" defTabSz="457200" rtl="0" eaLnBrk="0" fontAlgn="base" hangingPunct="0">
        <a:spcBef>
          <a:spcPct val="20000"/>
        </a:spcBef>
        <a:spcAft>
          <a:spcPct val="0"/>
        </a:spcAft>
        <a:buClr>
          <a:schemeClr val="accent1"/>
        </a:buClr>
        <a:buFont typeface="Arial" pitchFamily="34" charset="0"/>
        <a:buChar char="–"/>
        <a:defRPr sz="1600" kern="1200">
          <a:solidFill>
            <a:srgbClr val="7F7F7F"/>
          </a:solidFill>
          <a:latin typeface="+mn-lt"/>
          <a:ea typeface="ＭＳ Ｐゴシック" charset="0"/>
          <a:cs typeface="+mn-cs"/>
        </a:defRPr>
      </a:lvl4pPr>
      <a:lvl5pPr marL="2057400" indent="-228600" algn="l" defTabSz="457200" rtl="0" eaLnBrk="0" fontAlgn="base" hangingPunct="0">
        <a:spcBef>
          <a:spcPct val="20000"/>
        </a:spcBef>
        <a:spcAft>
          <a:spcPct val="0"/>
        </a:spcAft>
        <a:buClr>
          <a:schemeClr val="accent1"/>
        </a:buClr>
        <a:buFont typeface="Arial" pitchFamily="34" charset="0"/>
        <a:buChar char="»"/>
        <a:defRPr sz="1400" kern="1200">
          <a:solidFill>
            <a:srgbClr val="7F7F7F"/>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0" y="5165725"/>
            <a:ext cx="9144000" cy="461665"/>
          </a:xfrm>
        </p:spPr>
        <p:txBody>
          <a:bodyPr rtlCol="0">
            <a:spAutoFit/>
          </a:bodyPr>
          <a:lstStyle/>
          <a:p>
            <a:pPr algn="ctr" eaLnBrk="1" hangingPunct="1">
              <a:spcBef>
                <a:spcPct val="0"/>
              </a:spcBef>
              <a:buClr>
                <a:schemeClr val="accent3">
                  <a:lumMod val="50000"/>
                  <a:lumOff val="50000"/>
                </a:schemeClr>
              </a:buClr>
              <a:buFont typeface="Wingdings" charset="2"/>
              <a:buNone/>
              <a:defRPr/>
            </a:pPr>
            <a:r>
              <a:rPr lang="es-ES" dirty="0" smtClean="0">
                <a:solidFill>
                  <a:srgbClr val="558ED5"/>
                </a:solidFill>
                <a:latin typeface="+mj-lt"/>
                <a:ea typeface="+mn-ea"/>
                <a:cs typeface="+mn-cs"/>
              </a:rPr>
              <a:t>Marco Ríos, </a:t>
            </a:r>
            <a:r>
              <a:rPr lang="es-ES" dirty="0" smtClean="0">
                <a:solidFill>
                  <a:srgbClr val="558ED5"/>
                </a:solidFill>
                <a:latin typeface="+mj-lt"/>
                <a:ea typeface="+mn-ea"/>
                <a:cs typeface="+mn-cs"/>
              </a:rPr>
              <a:t>18 </a:t>
            </a:r>
            <a:r>
              <a:rPr lang="es-ES" dirty="0" smtClean="0">
                <a:solidFill>
                  <a:srgbClr val="558ED5"/>
                </a:solidFill>
                <a:latin typeface="+mj-lt"/>
                <a:ea typeface="+mn-ea"/>
                <a:cs typeface="+mn-cs"/>
              </a:rPr>
              <a:t>de marzo de 2014</a:t>
            </a:r>
            <a:endParaRPr lang="es-ES" dirty="0">
              <a:solidFill>
                <a:srgbClr val="558ED5"/>
              </a:solidFill>
              <a:latin typeface="+mj-lt"/>
              <a:ea typeface="+mn-ea"/>
              <a:cs typeface="+mn-cs"/>
            </a:endParaRPr>
          </a:p>
        </p:txBody>
      </p:sp>
      <p:sp>
        <p:nvSpPr>
          <p:cNvPr id="2" name="Título 1"/>
          <p:cNvSpPr>
            <a:spLocks noGrp="1"/>
          </p:cNvSpPr>
          <p:nvPr>
            <p:ph type="ctrTitle" idx="4294967295"/>
          </p:nvPr>
        </p:nvSpPr>
        <p:spPr>
          <a:xfrm>
            <a:off x="0" y="2168525"/>
            <a:ext cx="9144000" cy="1470025"/>
          </a:xfrm>
        </p:spPr>
        <p:txBody>
          <a:bodyPr/>
          <a:lstStyle/>
          <a:p>
            <a:pPr eaLnBrk="1" fontAlgn="auto" hangingPunct="1">
              <a:spcAft>
                <a:spcPts val="0"/>
              </a:spcAft>
              <a:defRPr/>
            </a:pPr>
            <a:r>
              <a:rPr lang="es-ES" dirty="0" smtClean="0">
                <a:effectLst>
                  <a:outerShdw blurRad="50800" dist="38100" algn="l" rotWithShape="0">
                    <a:prstClr val="black">
                      <a:alpha val="40000"/>
                    </a:prstClr>
                  </a:outerShdw>
                </a:effectLst>
              </a:rPr>
              <a:t>Proyecto Nueva Banca Móvil</a:t>
            </a:r>
            <a:endParaRPr lang="es-ES" dirty="0">
              <a:effectLst>
                <a:outerShdw blurRad="50800" dist="38100" algn="l" rotWithShape="0">
                  <a:prstClr val="black">
                    <a:alpha val="40000"/>
                  </a:prstClr>
                </a:outerShdw>
              </a:effectLst>
            </a:endParaRPr>
          </a:p>
        </p:txBody>
      </p:sp>
      <p:sp>
        <p:nvSpPr>
          <p:cNvPr id="4" name="CuadroTexto 3"/>
          <p:cNvSpPr txBox="1"/>
          <p:nvPr/>
        </p:nvSpPr>
        <p:spPr>
          <a:xfrm>
            <a:off x="2457450" y="3967163"/>
            <a:ext cx="4181475" cy="369332"/>
          </a:xfrm>
          <a:prstGeom prst="rect">
            <a:avLst/>
          </a:prstGeom>
          <a:noFill/>
        </p:spPr>
        <p:txBody>
          <a:bodyPr wrap="square">
            <a:spAutoFit/>
          </a:bodyPr>
          <a:lstStyle/>
          <a:p>
            <a:pPr algn="ctr">
              <a:defRPr/>
            </a:pPr>
            <a:r>
              <a:rPr lang="es-ES" dirty="0">
                <a:solidFill>
                  <a:srgbClr val="558ED5"/>
                </a:solidFill>
                <a:latin typeface="+mj-lt"/>
              </a:rPr>
              <a:t>Gerencia </a:t>
            </a:r>
            <a:r>
              <a:rPr lang="es-ES" dirty="0" smtClean="0">
                <a:solidFill>
                  <a:srgbClr val="558ED5"/>
                </a:solidFill>
                <a:latin typeface="+mj-lt"/>
              </a:rPr>
              <a:t>Canales y Comercio Electrónico</a:t>
            </a:r>
            <a:endParaRPr lang="es-ES" dirty="0">
              <a:solidFill>
                <a:srgbClr val="558ED5"/>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79406080"/>
              </p:ext>
            </p:extLst>
          </p:nvPr>
        </p:nvGraphicFramePr>
        <p:xfrm>
          <a:off x="242964" y="866478"/>
          <a:ext cx="8583536" cy="526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CuadroTexto"/>
          <p:cNvSpPr txBox="1"/>
          <p:nvPr/>
        </p:nvSpPr>
        <p:spPr>
          <a:xfrm>
            <a:off x="447560" y="5918656"/>
            <a:ext cx="1648208" cy="430887"/>
          </a:xfrm>
          <a:prstGeom prst="rect">
            <a:avLst/>
          </a:prstGeom>
          <a:noFill/>
        </p:spPr>
        <p:txBody>
          <a:bodyPr wrap="none" rtlCol="0">
            <a:spAutoFit/>
          </a:bodyPr>
          <a:lstStyle/>
          <a:p>
            <a:r>
              <a:rPr lang="es-CL" sz="1100" i="1" dirty="0" smtClean="0"/>
              <a:t>Proyectos en curso</a:t>
            </a:r>
          </a:p>
          <a:p>
            <a:r>
              <a:rPr lang="es-CL" sz="1100" b="1" dirty="0" smtClean="0">
                <a:solidFill>
                  <a:srgbClr val="FF0000"/>
                </a:solidFill>
              </a:rPr>
              <a:t>Proyectos prioritarios</a:t>
            </a:r>
            <a:endParaRPr lang="es-CL" sz="1100" b="1" dirty="0">
              <a:solidFill>
                <a:srgbClr val="FF0000"/>
              </a:solidFill>
            </a:endParaRPr>
          </a:p>
        </p:txBody>
      </p:sp>
      <p:sp>
        <p:nvSpPr>
          <p:cNvPr id="4" name="3 CuadroTexto"/>
          <p:cNvSpPr txBox="1"/>
          <p:nvPr/>
        </p:nvSpPr>
        <p:spPr>
          <a:xfrm>
            <a:off x="2095768" y="698500"/>
            <a:ext cx="5473432" cy="523220"/>
          </a:xfrm>
          <a:prstGeom prst="rect">
            <a:avLst/>
          </a:prstGeom>
          <a:noFill/>
        </p:spPr>
        <p:txBody>
          <a:bodyPr wrap="square" rtlCol="0">
            <a:spAutoFit/>
          </a:bodyPr>
          <a:lstStyle/>
          <a:p>
            <a:r>
              <a:rPr lang="es-CL" sz="2800" dirty="0" smtClean="0"/>
              <a:t>Iniciativas y proyectos 2014</a:t>
            </a:r>
            <a:endParaRPr lang="es-CL" sz="2800" dirty="0"/>
          </a:p>
        </p:txBody>
      </p:sp>
    </p:spTree>
    <p:extLst>
      <p:ext uri="{BB962C8B-B14F-4D97-AF65-F5344CB8AC3E}">
        <p14:creationId xmlns:p14="http://schemas.microsoft.com/office/powerpoint/2010/main" val="20566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0" y="5165725"/>
            <a:ext cx="9144000" cy="461963"/>
          </a:xfrm>
        </p:spPr>
        <p:txBody>
          <a:bodyPr rtlCol="0">
            <a:spAutoFit/>
          </a:bodyPr>
          <a:lstStyle/>
          <a:p>
            <a:pPr algn="ctr" eaLnBrk="1" hangingPunct="1">
              <a:spcBef>
                <a:spcPct val="0"/>
              </a:spcBef>
              <a:buClr>
                <a:schemeClr val="accent3">
                  <a:lumMod val="50000"/>
                  <a:lumOff val="50000"/>
                </a:schemeClr>
              </a:buClr>
              <a:buFont typeface="Wingdings" charset="2"/>
              <a:buNone/>
              <a:defRPr/>
            </a:pPr>
            <a:r>
              <a:rPr lang="es-ES" dirty="0" smtClean="0">
                <a:solidFill>
                  <a:srgbClr val="558ED5"/>
                </a:solidFill>
                <a:latin typeface="+mj-lt"/>
                <a:ea typeface="+mn-ea"/>
                <a:cs typeface="+mn-cs"/>
              </a:rPr>
              <a:t>Marco Ríos, </a:t>
            </a:r>
            <a:r>
              <a:rPr lang="es-ES" dirty="0" smtClean="0">
                <a:solidFill>
                  <a:srgbClr val="558ED5"/>
                </a:solidFill>
                <a:latin typeface="+mj-lt"/>
                <a:ea typeface="+mn-ea"/>
                <a:cs typeface="+mn-cs"/>
              </a:rPr>
              <a:t>18 </a:t>
            </a:r>
            <a:r>
              <a:rPr lang="es-ES" dirty="0" smtClean="0">
                <a:solidFill>
                  <a:srgbClr val="558ED5"/>
                </a:solidFill>
                <a:latin typeface="+mj-lt"/>
                <a:ea typeface="+mn-ea"/>
                <a:cs typeface="+mn-cs"/>
              </a:rPr>
              <a:t>de Febrero de 2014</a:t>
            </a:r>
            <a:endParaRPr lang="es-ES" dirty="0">
              <a:solidFill>
                <a:srgbClr val="558ED5"/>
              </a:solidFill>
              <a:latin typeface="+mj-lt"/>
              <a:ea typeface="+mn-ea"/>
              <a:cs typeface="+mn-cs"/>
            </a:endParaRPr>
          </a:p>
        </p:txBody>
      </p:sp>
      <p:sp>
        <p:nvSpPr>
          <p:cNvPr id="2" name="Título 1"/>
          <p:cNvSpPr>
            <a:spLocks noGrp="1"/>
          </p:cNvSpPr>
          <p:nvPr>
            <p:ph type="ctrTitle" idx="4294967295"/>
          </p:nvPr>
        </p:nvSpPr>
        <p:spPr>
          <a:xfrm>
            <a:off x="0" y="2168525"/>
            <a:ext cx="9144000" cy="1470025"/>
          </a:xfrm>
        </p:spPr>
        <p:txBody>
          <a:bodyPr/>
          <a:lstStyle/>
          <a:p>
            <a:pPr eaLnBrk="1" fontAlgn="auto" hangingPunct="1">
              <a:spcAft>
                <a:spcPts val="0"/>
              </a:spcAft>
              <a:defRPr/>
            </a:pPr>
            <a:r>
              <a:rPr lang="es-ES" dirty="0" smtClean="0">
                <a:effectLst>
                  <a:outerShdw blurRad="50800" dist="38100" algn="l" rotWithShape="0">
                    <a:prstClr val="black">
                      <a:alpha val="40000"/>
                    </a:prstClr>
                  </a:outerShdw>
                </a:effectLst>
              </a:rPr>
              <a:t>Proyecto Nueva Banca Móvil</a:t>
            </a:r>
            <a:endParaRPr lang="es-ES" dirty="0">
              <a:effectLst>
                <a:outerShdw blurRad="50800" dist="38100" algn="l" rotWithShape="0">
                  <a:prstClr val="black">
                    <a:alpha val="40000"/>
                  </a:prstClr>
                </a:outerShdw>
              </a:effectLst>
            </a:endParaRPr>
          </a:p>
        </p:txBody>
      </p:sp>
      <p:sp>
        <p:nvSpPr>
          <p:cNvPr id="4" name="CuadroTexto 3"/>
          <p:cNvSpPr txBox="1"/>
          <p:nvPr/>
        </p:nvSpPr>
        <p:spPr>
          <a:xfrm>
            <a:off x="2457450" y="3967163"/>
            <a:ext cx="4181475" cy="369332"/>
          </a:xfrm>
          <a:prstGeom prst="rect">
            <a:avLst/>
          </a:prstGeom>
          <a:noFill/>
        </p:spPr>
        <p:txBody>
          <a:bodyPr wrap="square">
            <a:spAutoFit/>
          </a:bodyPr>
          <a:lstStyle/>
          <a:p>
            <a:pPr algn="ctr">
              <a:defRPr/>
            </a:pPr>
            <a:r>
              <a:rPr lang="es-ES" dirty="0">
                <a:solidFill>
                  <a:srgbClr val="558ED5"/>
                </a:solidFill>
                <a:latin typeface="+mj-lt"/>
              </a:rPr>
              <a:t>Gerencia </a:t>
            </a:r>
            <a:r>
              <a:rPr lang="es-ES" dirty="0" smtClean="0">
                <a:solidFill>
                  <a:srgbClr val="558ED5"/>
                </a:solidFill>
                <a:latin typeface="+mj-lt"/>
              </a:rPr>
              <a:t>Canales y Comercio Electrónico</a:t>
            </a:r>
            <a:endParaRPr lang="es-ES" dirty="0">
              <a:solidFill>
                <a:srgbClr val="558ED5"/>
              </a:solidFill>
              <a:latin typeface="+mj-lt"/>
            </a:endParaRPr>
          </a:p>
        </p:txBody>
      </p:sp>
    </p:spTree>
    <p:extLst>
      <p:ext uri="{BB962C8B-B14F-4D97-AF65-F5344CB8AC3E}">
        <p14:creationId xmlns:p14="http://schemas.microsoft.com/office/powerpoint/2010/main" val="140182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577850"/>
            <a:ext cx="9144000" cy="647700"/>
          </a:xfrm>
        </p:spPr>
        <p:txBody>
          <a:bodyPr/>
          <a:lstStyle/>
          <a:p>
            <a:pPr eaLnBrk="1" hangingPunct="1">
              <a:defRPr/>
            </a:pPr>
            <a:r>
              <a:rPr lang="es-CL" b="1" dirty="0" smtClean="0">
                <a:latin typeface="+mn-lt"/>
              </a:rPr>
              <a:t>Índice</a:t>
            </a:r>
            <a:endParaRPr lang="es-CL" b="1" dirty="0">
              <a:latin typeface="+mn-lt"/>
            </a:endParaRPr>
          </a:p>
        </p:txBody>
      </p:sp>
      <p:grpSp>
        <p:nvGrpSpPr>
          <p:cNvPr id="34819" name="Agrupar 81"/>
          <p:cNvGrpSpPr>
            <a:grpSpLocks/>
          </p:cNvGrpSpPr>
          <p:nvPr/>
        </p:nvGrpSpPr>
        <p:grpSpPr bwMode="auto">
          <a:xfrm>
            <a:off x="552450" y="1125538"/>
            <a:ext cx="1835659" cy="400050"/>
            <a:chOff x="551725" y="684879"/>
            <a:chExt cx="1836226" cy="400050"/>
          </a:xfrm>
        </p:grpSpPr>
        <p:sp>
          <p:nvSpPr>
            <p:cNvPr id="5" name="CuadroTexto 5"/>
            <p:cNvSpPr txBox="1">
              <a:spLocks noChangeArrowheads="1"/>
            </p:cNvSpPr>
            <p:nvPr/>
          </p:nvSpPr>
          <p:spPr bwMode="auto">
            <a:xfrm>
              <a:off x="1021771" y="689641"/>
              <a:ext cx="1366180" cy="369332"/>
            </a:xfrm>
            <a:prstGeom prst="rect">
              <a:avLst/>
            </a:prstGeom>
            <a:noFill/>
            <a:ln w="9525">
              <a:noFill/>
              <a:miter lim="800000"/>
              <a:headEnd/>
              <a:tailEnd/>
            </a:ln>
          </p:spPr>
          <p:txBody>
            <a:bodyPr wrap="none">
              <a:spAutoFit/>
            </a:bodyPr>
            <a:lstStyle/>
            <a:p>
              <a:pPr>
                <a:defRPr/>
              </a:pPr>
              <a:r>
                <a:rPr lang="es-ES" dirty="0" smtClean="0">
                  <a:latin typeface="+mn-lt"/>
                </a:rPr>
                <a:t>Planificación</a:t>
              </a:r>
              <a:endParaRPr lang="es-ES" dirty="0">
                <a:latin typeface="+mn-lt"/>
              </a:endParaRPr>
            </a:p>
          </p:txBody>
        </p:sp>
        <p:sp>
          <p:nvSpPr>
            <p:cNvPr id="6" name="Elipse 52"/>
            <p:cNvSpPr/>
            <p:nvPr/>
          </p:nvSpPr>
          <p:spPr bwMode="auto">
            <a:xfrm>
              <a:off x="551725" y="684879"/>
              <a:ext cx="400174" cy="400050"/>
            </a:xfrm>
            <a:prstGeom prst="ellipse">
              <a:avLst/>
            </a:prstGeom>
            <a:gradFill flip="none" rotWithShape="1">
              <a:gsLst>
                <a:gs pos="0">
                  <a:schemeClr val="accent1">
                    <a:lumMod val="60000"/>
                    <a:lumOff val="40000"/>
                  </a:schemeClr>
                </a:gs>
                <a:gs pos="100000">
                  <a:srgbClr val="336DB2"/>
                </a:gs>
              </a:gsLst>
              <a:lin ang="5400000" scaled="0"/>
              <a:tileRect/>
            </a:gradFill>
            <a:ln w="12700">
              <a:noFill/>
              <a:round/>
              <a:headEnd/>
              <a:tailEnd/>
            </a:ln>
            <a:effectLst>
              <a:outerShdw blurRad="50800" dist="38100" dir="5400000" algn="t" rotWithShape="0">
                <a:prstClr val="black">
                  <a:alpha val="40000"/>
                </a:prstClr>
              </a:outerShdw>
            </a:effectLst>
          </p:spPr>
          <p:txBody>
            <a:bodyPr anchor="ctr"/>
            <a:lstStyle/>
            <a:p>
              <a:pPr algn="ctr" fontAlgn="auto">
                <a:spcBef>
                  <a:spcPts val="0"/>
                </a:spcBef>
                <a:spcAft>
                  <a:spcPts val="0"/>
                </a:spcAft>
                <a:defRPr/>
              </a:pPr>
              <a:r>
                <a:rPr lang="es-ES" dirty="0">
                  <a:solidFill>
                    <a:schemeClr val="bg1"/>
                  </a:solidFill>
                  <a:latin typeface="+mn-lt"/>
                </a:rPr>
                <a:t>1</a:t>
              </a:r>
            </a:p>
          </p:txBody>
        </p:sp>
      </p:grpSp>
      <p:pic>
        <p:nvPicPr>
          <p:cNvPr id="31" name="30 Imagen"/>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067354" y="1170048"/>
            <a:ext cx="2465257" cy="4820226"/>
          </a:xfrm>
          <a:prstGeom prst="rect">
            <a:avLst/>
          </a:prstGeom>
        </p:spPr>
      </p:pic>
      <p:pic>
        <p:nvPicPr>
          <p:cNvPr id="2050" name="Picture 2" descr="D:\Mis Documentos\mriosr\Mis imágenes\IMG_011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7450" y="2004457"/>
            <a:ext cx="2099045" cy="314856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Agrupar 80"/>
          <p:cNvGrpSpPr>
            <a:grpSpLocks/>
          </p:cNvGrpSpPr>
          <p:nvPr/>
        </p:nvGrpSpPr>
        <p:grpSpPr bwMode="auto">
          <a:xfrm>
            <a:off x="552450" y="1655763"/>
            <a:ext cx="1905937" cy="400050"/>
            <a:chOff x="551725" y="1167479"/>
            <a:chExt cx="1906518" cy="400050"/>
          </a:xfrm>
        </p:grpSpPr>
        <p:sp>
          <p:nvSpPr>
            <p:cNvPr id="12" name="CuadroTexto 53"/>
            <p:cNvSpPr txBox="1">
              <a:spLocks noChangeArrowheads="1"/>
            </p:cNvSpPr>
            <p:nvPr/>
          </p:nvSpPr>
          <p:spPr bwMode="auto">
            <a:xfrm>
              <a:off x="1021771" y="1172241"/>
              <a:ext cx="1436472" cy="369332"/>
            </a:xfrm>
            <a:prstGeom prst="rect">
              <a:avLst/>
            </a:prstGeom>
            <a:noFill/>
            <a:ln w="9525">
              <a:noFill/>
              <a:miter lim="800000"/>
              <a:headEnd/>
              <a:tailEnd/>
            </a:ln>
          </p:spPr>
          <p:txBody>
            <a:bodyPr wrap="none">
              <a:spAutoFit/>
            </a:bodyPr>
            <a:lstStyle/>
            <a:p>
              <a:pPr>
                <a:defRPr/>
              </a:pPr>
              <a:r>
                <a:rPr lang="es-ES" dirty="0" smtClean="0">
                  <a:latin typeface="+mn-lt"/>
                </a:rPr>
                <a:t>Estado actual</a:t>
              </a:r>
              <a:endParaRPr lang="es-ES" dirty="0">
                <a:latin typeface="+mn-lt"/>
              </a:endParaRPr>
            </a:p>
          </p:txBody>
        </p:sp>
        <p:sp>
          <p:nvSpPr>
            <p:cNvPr id="13" name="Elipse 54"/>
            <p:cNvSpPr/>
            <p:nvPr/>
          </p:nvSpPr>
          <p:spPr bwMode="auto">
            <a:xfrm>
              <a:off x="551725" y="1167479"/>
              <a:ext cx="400174" cy="400050"/>
            </a:xfrm>
            <a:prstGeom prst="ellipse">
              <a:avLst/>
            </a:prstGeom>
            <a:gradFill flip="none" rotWithShape="1">
              <a:gsLst>
                <a:gs pos="0">
                  <a:schemeClr val="accent1">
                    <a:lumMod val="60000"/>
                    <a:lumOff val="40000"/>
                  </a:schemeClr>
                </a:gs>
                <a:gs pos="100000">
                  <a:srgbClr val="336DB2"/>
                </a:gs>
              </a:gsLst>
              <a:lin ang="5400000" scaled="0"/>
              <a:tileRect/>
            </a:gradFill>
            <a:ln w="12700">
              <a:noFill/>
              <a:round/>
              <a:headEnd/>
              <a:tailEnd/>
            </a:ln>
            <a:effectLst>
              <a:outerShdw blurRad="50800" dist="38100" dir="5400000" algn="t" rotWithShape="0">
                <a:prstClr val="black">
                  <a:alpha val="40000"/>
                </a:prstClr>
              </a:outerShdw>
            </a:effectLst>
          </p:spPr>
          <p:txBody>
            <a:bodyPr anchor="ctr"/>
            <a:lstStyle/>
            <a:p>
              <a:pPr algn="ctr" fontAlgn="auto">
                <a:spcBef>
                  <a:spcPts val="0"/>
                </a:spcBef>
                <a:spcAft>
                  <a:spcPts val="0"/>
                </a:spcAft>
                <a:defRPr/>
              </a:pPr>
              <a:r>
                <a:rPr lang="es-ES" dirty="0" smtClean="0">
                  <a:solidFill>
                    <a:schemeClr val="bg1"/>
                  </a:solidFill>
                  <a:latin typeface="+mn-lt"/>
                </a:rPr>
                <a:t>2</a:t>
              </a:r>
              <a:endParaRPr lang="es-ES" dirty="0">
                <a:solidFill>
                  <a:schemeClr val="bg1"/>
                </a:solidFill>
                <a:latin typeface="+mn-lt"/>
              </a:endParaRPr>
            </a:p>
          </p:txBody>
        </p:sp>
      </p:grpSp>
      <p:grpSp>
        <p:nvGrpSpPr>
          <p:cNvPr id="14" name="Agrupar 80"/>
          <p:cNvGrpSpPr>
            <a:grpSpLocks/>
          </p:cNvGrpSpPr>
          <p:nvPr/>
        </p:nvGrpSpPr>
        <p:grpSpPr bwMode="auto">
          <a:xfrm>
            <a:off x="561975" y="2220913"/>
            <a:ext cx="2685960" cy="400050"/>
            <a:chOff x="551725" y="1167479"/>
            <a:chExt cx="2686774" cy="400050"/>
          </a:xfrm>
        </p:grpSpPr>
        <p:sp>
          <p:nvSpPr>
            <p:cNvPr id="15" name="CuadroTexto 53"/>
            <p:cNvSpPr txBox="1">
              <a:spLocks noChangeArrowheads="1"/>
            </p:cNvSpPr>
            <p:nvPr/>
          </p:nvSpPr>
          <p:spPr bwMode="auto">
            <a:xfrm>
              <a:off x="1021771" y="1184941"/>
              <a:ext cx="2216728" cy="369332"/>
            </a:xfrm>
            <a:prstGeom prst="rect">
              <a:avLst/>
            </a:prstGeom>
            <a:noFill/>
            <a:ln w="9525">
              <a:noFill/>
              <a:miter lim="800000"/>
              <a:headEnd/>
              <a:tailEnd/>
            </a:ln>
          </p:spPr>
          <p:txBody>
            <a:bodyPr wrap="none">
              <a:spAutoFit/>
            </a:bodyPr>
            <a:lstStyle/>
            <a:p>
              <a:pPr>
                <a:defRPr/>
              </a:pPr>
              <a:r>
                <a:rPr lang="es-ES" dirty="0" smtClean="0">
                  <a:latin typeface="+mn-lt"/>
                </a:rPr>
                <a:t>Defectos Encontrados</a:t>
              </a:r>
              <a:endParaRPr lang="es-ES" dirty="0">
                <a:latin typeface="+mn-lt"/>
              </a:endParaRPr>
            </a:p>
          </p:txBody>
        </p:sp>
        <p:sp>
          <p:nvSpPr>
            <p:cNvPr id="16" name="Elipse 54"/>
            <p:cNvSpPr/>
            <p:nvPr/>
          </p:nvSpPr>
          <p:spPr bwMode="auto">
            <a:xfrm>
              <a:off x="551725" y="1167479"/>
              <a:ext cx="400174" cy="400050"/>
            </a:xfrm>
            <a:prstGeom prst="ellipse">
              <a:avLst/>
            </a:prstGeom>
            <a:gradFill flip="none" rotWithShape="1">
              <a:gsLst>
                <a:gs pos="0">
                  <a:schemeClr val="accent1">
                    <a:lumMod val="60000"/>
                    <a:lumOff val="40000"/>
                  </a:schemeClr>
                </a:gs>
                <a:gs pos="100000">
                  <a:srgbClr val="336DB2"/>
                </a:gs>
              </a:gsLst>
              <a:lin ang="5400000" scaled="0"/>
              <a:tileRect/>
            </a:gradFill>
            <a:ln w="12700">
              <a:noFill/>
              <a:round/>
              <a:headEnd/>
              <a:tailEnd/>
            </a:ln>
            <a:effectLst>
              <a:outerShdw blurRad="50800" dist="38100" dir="5400000" algn="t" rotWithShape="0">
                <a:prstClr val="black">
                  <a:alpha val="40000"/>
                </a:prstClr>
              </a:outerShdw>
            </a:effectLst>
          </p:spPr>
          <p:txBody>
            <a:bodyPr anchor="ctr"/>
            <a:lstStyle/>
            <a:p>
              <a:pPr algn="ctr" fontAlgn="auto">
                <a:spcBef>
                  <a:spcPts val="0"/>
                </a:spcBef>
                <a:spcAft>
                  <a:spcPts val="0"/>
                </a:spcAft>
                <a:defRPr/>
              </a:pPr>
              <a:r>
                <a:rPr lang="es-ES" dirty="0" smtClean="0">
                  <a:solidFill>
                    <a:schemeClr val="bg1"/>
                  </a:solidFill>
                  <a:latin typeface="+mn-lt"/>
                </a:rPr>
                <a:t>3</a:t>
              </a:r>
              <a:endParaRPr lang="es-ES" dirty="0">
                <a:solidFill>
                  <a:schemeClr val="bg1"/>
                </a:solidFill>
                <a:latin typeface="+mn-lt"/>
              </a:endParaRPr>
            </a:p>
          </p:txBody>
        </p:sp>
      </p:grpSp>
      <p:sp>
        <p:nvSpPr>
          <p:cNvPr id="17" name="Elipse 54"/>
          <p:cNvSpPr/>
          <p:nvPr/>
        </p:nvSpPr>
        <p:spPr bwMode="auto">
          <a:xfrm>
            <a:off x="561975" y="2781301"/>
            <a:ext cx="400053" cy="400050"/>
          </a:xfrm>
          <a:prstGeom prst="ellipse">
            <a:avLst/>
          </a:prstGeom>
          <a:gradFill flip="none" rotWithShape="1">
            <a:gsLst>
              <a:gs pos="0">
                <a:schemeClr val="accent1">
                  <a:lumMod val="60000"/>
                  <a:lumOff val="40000"/>
                </a:schemeClr>
              </a:gs>
              <a:gs pos="100000">
                <a:srgbClr val="336DB2"/>
              </a:gs>
            </a:gsLst>
            <a:lin ang="5400000" scaled="0"/>
            <a:tileRect/>
          </a:gradFill>
          <a:ln w="12700">
            <a:noFill/>
            <a:round/>
            <a:headEnd/>
            <a:tailEnd/>
          </a:ln>
          <a:effectLst>
            <a:outerShdw blurRad="50800" dist="38100" dir="5400000" algn="t" rotWithShape="0">
              <a:prstClr val="black">
                <a:alpha val="40000"/>
              </a:prstClr>
            </a:outerShdw>
          </a:effectLst>
        </p:spPr>
        <p:txBody>
          <a:bodyPr anchor="ctr"/>
          <a:lstStyle/>
          <a:p>
            <a:pPr algn="ctr" fontAlgn="auto">
              <a:spcBef>
                <a:spcPts val="0"/>
              </a:spcBef>
              <a:spcAft>
                <a:spcPts val="0"/>
              </a:spcAft>
              <a:defRPr/>
            </a:pPr>
            <a:r>
              <a:rPr lang="es-ES" dirty="0" smtClean="0">
                <a:solidFill>
                  <a:schemeClr val="bg1"/>
                </a:solidFill>
                <a:latin typeface="+mn-lt"/>
              </a:rPr>
              <a:t>4</a:t>
            </a:r>
            <a:endParaRPr lang="es-ES" dirty="0">
              <a:solidFill>
                <a:schemeClr val="bg1"/>
              </a:solidFill>
              <a:latin typeface="+mn-lt"/>
            </a:endParaRPr>
          </a:p>
        </p:txBody>
      </p:sp>
      <p:sp>
        <p:nvSpPr>
          <p:cNvPr id="18" name="CuadroTexto 53"/>
          <p:cNvSpPr txBox="1">
            <a:spLocks noChangeArrowheads="1"/>
          </p:cNvSpPr>
          <p:nvPr/>
        </p:nvSpPr>
        <p:spPr bwMode="auto">
          <a:xfrm>
            <a:off x="1031878" y="2815114"/>
            <a:ext cx="2911631" cy="369332"/>
          </a:xfrm>
          <a:prstGeom prst="rect">
            <a:avLst/>
          </a:prstGeom>
          <a:noFill/>
          <a:ln w="9525">
            <a:noFill/>
            <a:miter lim="800000"/>
            <a:headEnd/>
            <a:tailEnd/>
          </a:ln>
        </p:spPr>
        <p:txBody>
          <a:bodyPr wrap="none">
            <a:spAutoFit/>
          </a:bodyPr>
          <a:lstStyle/>
          <a:p>
            <a:pPr>
              <a:defRPr/>
            </a:pPr>
            <a:r>
              <a:rPr lang="es-ES" dirty="0" smtClean="0">
                <a:latin typeface="+mn-lt"/>
              </a:rPr>
              <a:t>Avance Pruebas de Concepto</a:t>
            </a:r>
            <a:endParaRPr lang="es-ES"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8 CuadroTexto"/>
          <p:cNvSpPr txBox="1">
            <a:spLocks noChangeArrowheads="1"/>
          </p:cNvSpPr>
          <p:nvPr/>
        </p:nvSpPr>
        <p:spPr bwMode="auto">
          <a:xfrm>
            <a:off x="144463" y="74613"/>
            <a:ext cx="7305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2400" b="1" dirty="0" smtClean="0">
                <a:solidFill>
                  <a:schemeClr val="bg1"/>
                </a:solidFill>
              </a:rPr>
              <a:t>Planificación</a:t>
            </a:r>
            <a:endParaRPr lang="es-CL" sz="2400" b="1" dirty="0">
              <a:solidFill>
                <a:schemeClr val="bg1"/>
              </a:solidFill>
            </a:endParaRPr>
          </a:p>
        </p:txBody>
      </p:sp>
      <p:sp>
        <p:nvSpPr>
          <p:cNvPr id="4" name="3 Rectángulo redondeado"/>
          <p:cNvSpPr/>
          <p:nvPr/>
        </p:nvSpPr>
        <p:spPr>
          <a:xfrm>
            <a:off x="1900236" y="3695797"/>
            <a:ext cx="1252728" cy="383637"/>
          </a:xfrm>
          <a:prstGeom prst="roundRect">
            <a:avLst/>
          </a:prstGeom>
          <a:solidFill>
            <a:srgbClr val="0099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sysClr val="window" lastClr="FFFFFF"/>
                </a:solidFill>
                <a:effectLst/>
                <a:uLnTx/>
                <a:uFillTx/>
                <a:latin typeface="Calibri"/>
                <a:ea typeface="+mn-ea"/>
                <a:cs typeface="Arial"/>
              </a:rPr>
              <a:t>Pruebas Stress</a:t>
            </a: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6" name="5 Rectángulo redondeado"/>
          <p:cNvSpPr/>
          <p:nvPr/>
        </p:nvSpPr>
        <p:spPr>
          <a:xfrm>
            <a:off x="69275" y="1929634"/>
            <a:ext cx="1786957" cy="383637"/>
          </a:xfrm>
          <a:prstGeom prst="roundRect">
            <a:avLst/>
          </a:prstGeom>
          <a:solidFill>
            <a:srgbClr val="0099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sysClr val="window" lastClr="FFFFFF"/>
                </a:solidFill>
                <a:effectLst/>
                <a:uLnTx/>
                <a:uFillTx/>
                <a:latin typeface="Calibri"/>
                <a:ea typeface="+mn-ea"/>
                <a:cs typeface="Arial"/>
              </a:rPr>
              <a:t>Ciclo</a:t>
            </a:r>
            <a:r>
              <a:rPr kumimoji="0" lang="es-ES" sz="1100" b="0" i="0" u="none" strike="noStrike" kern="0" cap="none" spc="0" normalizeH="0" noProof="0" dirty="0" smtClean="0">
                <a:ln>
                  <a:noFill/>
                </a:ln>
                <a:solidFill>
                  <a:sysClr val="window" lastClr="FFFFFF"/>
                </a:solidFill>
                <a:effectLst/>
                <a:uLnTx/>
                <a:uFillTx/>
                <a:latin typeface="Calibri"/>
                <a:ea typeface="+mn-ea"/>
                <a:cs typeface="Arial"/>
              </a:rPr>
              <a:t> 3</a:t>
            </a: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graphicFrame>
        <p:nvGraphicFramePr>
          <p:cNvPr id="8" name="Diagrama 7"/>
          <p:cNvGraphicFramePr/>
          <p:nvPr>
            <p:extLst>
              <p:ext uri="{D42A27DB-BD31-4B8C-83A1-F6EECF244321}">
                <p14:modId xmlns:p14="http://schemas.microsoft.com/office/powerpoint/2010/main" val="3750598699"/>
              </p:ext>
            </p:extLst>
          </p:nvPr>
        </p:nvGraphicFramePr>
        <p:xfrm>
          <a:off x="76200" y="876619"/>
          <a:ext cx="8991600" cy="35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a 7"/>
          <p:cNvGraphicFramePr/>
          <p:nvPr>
            <p:extLst>
              <p:ext uri="{D42A27DB-BD31-4B8C-83A1-F6EECF244321}">
                <p14:modId xmlns:p14="http://schemas.microsoft.com/office/powerpoint/2010/main" val="418975857"/>
              </p:ext>
            </p:extLst>
          </p:nvPr>
        </p:nvGraphicFramePr>
        <p:xfrm>
          <a:off x="69275" y="1247606"/>
          <a:ext cx="8953497" cy="3582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18 CuadroTexto"/>
          <p:cNvSpPr txBox="1"/>
          <p:nvPr/>
        </p:nvSpPr>
        <p:spPr>
          <a:xfrm>
            <a:off x="7097838" y="1618054"/>
            <a:ext cx="1069213" cy="253916"/>
          </a:xfrm>
          <a:prstGeom prst="rect">
            <a:avLst/>
          </a:prstGeom>
          <a:noFill/>
        </p:spPr>
        <p:txBody>
          <a:bodyPr wrap="square" rtlCol="0">
            <a:spAutoFit/>
          </a:bodyPr>
          <a:lstStyle/>
          <a:p>
            <a:pPr algn="r"/>
            <a:r>
              <a:rPr lang="es-CL" sz="1050" dirty="0" smtClean="0"/>
              <a:t>23 </a:t>
            </a:r>
            <a:r>
              <a:rPr lang="es-CL" sz="1050" dirty="0" err="1" smtClean="0"/>
              <a:t>Go</a:t>
            </a:r>
            <a:r>
              <a:rPr lang="es-CL" sz="1050" dirty="0" smtClean="0"/>
              <a:t> Live</a:t>
            </a:r>
            <a:endParaRPr lang="es-CL" dirty="0"/>
          </a:p>
        </p:txBody>
      </p:sp>
      <p:sp>
        <p:nvSpPr>
          <p:cNvPr id="22" name="21 Rectángulo redondeado"/>
          <p:cNvSpPr/>
          <p:nvPr/>
        </p:nvSpPr>
        <p:spPr>
          <a:xfrm>
            <a:off x="2453465" y="3204798"/>
            <a:ext cx="1833922" cy="383637"/>
          </a:xfrm>
          <a:prstGeom prst="roundRect">
            <a:avLst/>
          </a:prstGeom>
          <a:solidFill>
            <a:srgbClr val="0099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sysClr val="window" lastClr="FFFFFF"/>
                </a:solidFill>
                <a:effectLst/>
                <a:uLnTx/>
                <a:uFillTx/>
                <a:latin typeface="Calibri"/>
                <a:ea typeface="+mn-ea"/>
                <a:cs typeface="Arial"/>
              </a:rPr>
              <a:t>UAT</a:t>
            </a: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28" name="Line 198"/>
          <p:cNvSpPr>
            <a:spLocks noChangeShapeType="1"/>
          </p:cNvSpPr>
          <p:nvPr/>
        </p:nvSpPr>
        <p:spPr bwMode="auto">
          <a:xfrm>
            <a:off x="8167051" y="1562268"/>
            <a:ext cx="0" cy="4925566"/>
          </a:xfrm>
          <a:prstGeom prst="line">
            <a:avLst/>
          </a:prstGeom>
          <a:noFill/>
          <a:ln w="9525" cap="flat" cmpd="sng" algn="ctr">
            <a:solidFill>
              <a:srgbClr val="FF0000"/>
            </a:solidFill>
            <a:prstDash val="dash"/>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9" name="28 CuadroTexto"/>
          <p:cNvSpPr txBox="1"/>
          <p:nvPr/>
        </p:nvSpPr>
        <p:spPr>
          <a:xfrm>
            <a:off x="4824810" y="1585554"/>
            <a:ext cx="1580882" cy="253916"/>
          </a:xfrm>
          <a:prstGeom prst="rect">
            <a:avLst/>
          </a:prstGeom>
          <a:noFill/>
        </p:spPr>
        <p:txBody>
          <a:bodyPr wrap="none" rtlCol="0">
            <a:spAutoFit/>
          </a:bodyPr>
          <a:lstStyle/>
          <a:p>
            <a:r>
              <a:rPr lang="es-CL" sz="1050" dirty="0" smtClean="0"/>
              <a:t>01 Paso a producción *</a:t>
            </a:r>
            <a:endParaRPr lang="es-CL" dirty="0"/>
          </a:p>
        </p:txBody>
      </p:sp>
      <p:sp>
        <p:nvSpPr>
          <p:cNvPr id="33" name="Line 198"/>
          <p:cNvSpPr>
            <a:spLocks noChangeShapeType="1"/>
          </p:cNvSpPr>
          <p:nvPr/>
        </p:nvSpPr>
        <p:spPr bwMode="auto">
          <a:xfrm>
            <a:off x="3447288" y="1605893"/>
            <a:ext cx="0" cy="4925566"/>
          </a:xfrm>
          <a:prstGeom prst="line">
            <a:avLst/>
          </a:prstGeom>
          <a:noFill/>
          <a:ln w="9525" cap="flat" cmpd="sng" algn="ctr">
            <a:solidFill>
              <a:srgbClr val="FF0000"/>
            </a:solidFill>
            <a:prstDash val="dash"/>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5" name="34 CuadroTexto"/>
          <p:cNvSpPr txBox="1"/>
          <p:nvPr/>
        </p:nvSpPr>
        <p:spPr>
          <a:xfrm>
            <a:off x="3418964" y="1578965"/>
            <a:ext cx="341760" cy="261610"/>
          </a:xfrm>
          <a:prstGeom prst="rect">
            <a:avLst/>
          </a:prstGeom>
          <a:noFill/>
        </p:spPr>
        <p:txBody>
          <a:bodyPr wrap="none" rtlCol="0">
            <a:spAutoFit/>
          </a:bodyPr>
          <a:lstStyle/>
          <a:p>
            <a:r>
              <a:rPr lang="es-CL" sz="1100" dirty="0" smtClean="0"/>
              <a:t>24</a:t>
            </a:r>
            <a:endParaRPr lang="es-CL" sz="1100" dirty="0"/>
          </a:p>
        </p:txBody>
      </p:sp>
      <p:sp>
        <p:nvSpPr>
          <p:cNvPr id="44" name="43 Rectángulo redondeado"/>
          <p:cNvSpPr/>
          <p:nvPr/>
        </p:nvSpPr>
        <p:spPr>
          <a:xfrm>
            <a:off x="2441447" y="2313271"/>
            <a:ext cx="1005841" cy="383637"/>
          </a:xfrm>
          <a:prstGeom prst="roundRect">
            <a:avLst/>
          </a:prstGeom>
          <a:solidFill>
            <a:srgbClr val="0099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sysClr val="window" lastClr="FFFFFF"/>
                </a:solidFill>
                <a:effectLst/>
                <a:uLnTx/>
                <a:uFillTx/>
                <a:latin typeface="Calibri"/>
                <a:ea typeface="+mn-ea"/>
                <a:cs typeface="Arial"/>
              </a:rPr>
              <a:t>Ciclo</a:t>
            </a:r>
            <a:r>
              <a:rPr kumimoji="0" lang="es-ES" sz="1100" b="0" i="0" u="none" strike="noStrike" kern="0" cap="none" spc="0" normalizeH="0" noProof="0" dirty="0" smtClean="0">
                <a:ln>
                  <a:noFill/>
                </a:ln>
                <a:solidFill>
                  <a:sysClr val="window" lastClr="FFFFFF"/>
                </a:solidFill>
                <a:effectLst/>
                <a:uLnTx/>
                <a:uFillTx/>
                <a:latin typeface="Calibri"/>
                <a:ea typeface="+mn-ea"/>
                <a:cs typeface="Arial"/>
              </a:rPr>
              <a:t> 4 Regresivo</a:t>
            </a: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45" name="44 Rectángulo redondeado"/>
          <p:cNvSpPr/>
          <p:nvPr/>
        </p:nvSpPr>
        <p:spPr>
          <a:xfrm>
            <a:off x="7305932" y="6095861"/>
            <a:ext cx="275968" cy="383637"/>
          </a:xfrm>
          <a:prstGeom prst="roundRect">
            <a:avLst/>
          </a:prstGeom>
          <a:solidFill>
            <a:srgbClr val="FFFF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46" name="45 CuadroTexto"/>
          <p:cNvSpPr txBox="1"/>
          <p:nvPr/>
        </p:nvSpPr>
        <p:spPr>
          <a:xfrm>
            <a:off x="7583072" y="6150521"/>
            <a:ext cx="1421225" cy="276999"/>
          </a:xfrm>
          <a:prstGeom prst="rect">
            <a:avLst/>
          </a:prstGeom>
          <a:noFill/>
        </p:spPr>
        <p:txBody>
          <a:bodyPr wrap="square" rtlCol="0">
            <a:spAutoFit/>
          </a:bodyPr>
          <a:lstStyle/>
          <a:p>
            <a:r>
              <a:rPr lang="es-CL" sz="1200" dirty="0" smtClean="0"/>
              <a:t>Correcciones</a:t>
            </a:r>
            <a:endParaRPr lang="es-CL" sz="1200" dirty="0"/>
          </a:p>
        </p:txBody>
      </p:sp>
      <p:sp>
        <p:nvSpPr>
          <p:cNvPr id="54" name="53 CuadroTexto"/>
          <p:cNvSpPr txBox="1"/>
          <p:nvPr/>
        </p:nvSpPr>
        <p:spPr>
          <a:xfrm>
            <a:off x="1805755" y="1578965"/>
            <a:ext cx="335348" cy="253916"/>
          </a:xfrm>
          <a:prstGeom prst="rect">
            <a:avLst/>
          </a:prstGeom>
          <a:noFill/>
        </p:spPr>
        <p:txBody>
          <a:bodyPr wrap="none" rtlCol="0">
            <a:spAutoFit/>
          </a:bodyPr>
          <a:lstStyle/>
          <a:p>
            <a:r>
              <a:rPr lang="es-CL" sz="1050" dirty="0" smtClean="0"/>
              <a:t>12</a:t>
            </a:r>
            <a:endParaRPr lang="es-CL" dirty="0"/>
          </a:p>
        </p:txBody>
      </p:sp>
      <p:sp>
        <p:nvSpPr>
          <p:cNvPr id="30" name="29 Rectángulo redondeado"/>
          <p:cNvSpPr/>
          <p:nvPr/>
        </p:nvSpPr>
        <p:spPr>
          <a:xfrm>
            <a:off x="1888050" y="2313271"/>
            <a:ext cx="553397" cy="383637"/>
          </a:xfrm>
          <a:prstGeom prst="roundRect">
            <a:avLst/>
          </a:prstGeom>
          <a:solidFill>
            <a:srgbClr val="FFFF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36" name="Line 198"/>
          <p:cNvSpPr>
            <a:spLocks noChangeShapeType="1"/>
          </p:cNvSpPr>
          <p:nvPr/>
        </p:nvSpPr>
        <p:spPr bwMode="auto">
          <a:xfrm>
            <a:off x="4879674" y="1601983"/>
            <a:ext cx="0" cy="4925566"/>
          </a:xfrm>
          <a:prstGeom prst="line">
            <a:avLst/>
          </a:prstGeom>
          <a:noFill/>
          <a:ln w="9525" cap="flat" cmpd="sng" algn="ctr">
            <a:solidFill>
              <a:srgbClr val="FF0000"/>
            </a:solidFill>
            <a:prstDash val="dash"/>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0" name="39 Rectángulo redondeado"/>
          <p:cNvSpPr/>
          <p:nvPr/>
        </p:nvSpPr>
        <p:spPr>
          <a:xfrm>
            <a:off x="4879674" y="4254206"/>
            <a:ext cx="3287377" cy="383637"/>
          </a:xfrm>
          <a:prstGeom prst="roundRect">
            <a:avLst/>
          </a:prstGeom>
          <a:solidFill>
            <a:srgbClr val="0099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sysClr val="window" lastClr="FFFFFF"/>
                </a:solidFill>
                <a:effectLst/>
                <a:uLnTx/>
                <a:uFillTx/>
                <a:latin typeface="Calibri"/>
                <a:ea typeface="+mn-ea"/>
                <a:cs typeface="Arial"/>
              </a:rPr>
              <a:t>Piloto</a:t>
            </a: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42" name="41 Rectángulo redondeado"/>
          <p:cNvSpPr/>
          <p:nvPr/>
        </p:nvSpPr>
        <p:spPr>
          <a:xfrm>
            <a:off x="5091545" y="4683577"/>
            <a:ext cx="3066362" cy="383637"/>
          </a:xfrm>
          <a:prstGeom prst="roundRect">
            <a:avLst/>
          </a:prstGeom>
          <a:solidFill>
            <a:srgbClr val="FFFF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25" name="Line 198"/>
          <p:cNvSpPr>
            <a:spLocks noChangeShapeType="1"/>
          </p:cNvSpPr>
          <p:nvPr/>
        </p:nvSpPr>
        <p:spPr bwMode="auto">
          <a:xfrm>
            <a:off x="1888051" y="1580928"/>
            <a:ext cx="0" cy="4935146"/>
          </a:xfrm>
          <a:prstGeom prst="line">
            <a:avLst/>
          </a:prstGeom>
          <a:noFill/>
          <a:ln w="9525" cap="flat" cmpd="sng" algn="ctr">
            <a:solidFill>
              <a:srgbClr val="FF0000"/>
            </a:solidFill>
            <a:prstDash val="dash"/>
            <a:headEnd/>
            <a:tailEnd/>
          </a:ln>
          <a:effectLst/>
        </p:spPr>
        <p:txBody>
          <a:bodyPr/>
          <a:lstStyle/>
          <a:p>
            <a:endParaRPr lang="es-CL" dirty="0"/>
          </a:p>
        </p:txBody>
      </p:sp>
      <p:sp>
        <p:nvSpPr>
          <p:cNvPr id="26" name="Line 198"/>
          <p:cNvSpPr>
            <a:spLocks noChangeShapeType="1"/>
          </p:cNvSpPr>
          <p:nvPr/>
        </p:nvSpPr>
        <p:spPr bwMode="auto">
          <a:xfrm>
            <a:off x="2453465" y="1616651"/>
            <a:ext cx="0" cy="4925566"/>
          </a:xfrm>
          <a:prstGeom prst="line">
            <a:avLst/>
          </a:prstGeom>
          <a:noFill/>
          <a:ln w="9525" cap="flat" cmpd="sng" algn="ctr">
            <a:solidFill>
              <a:srgbClr val="FF0000"/>
            </a:solidFill>
            <a:prstDash val="dash"/>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7" name="26 CuadroTexto"/>
          <p:cNvSpPr txBox="1"/>
          <p:nvPr/>
        </p:nvSpPr>
        <p:spPr>
          <a:xfrm>
            <a:off x="2397067" y="1585061"/>
            <a:ext cx="335348" cy="253916"/>
          </a:xfrm>
          <a:prstGeom prst="rect">
            <a:avLst/>
          </a:prstGeom>
          <a:noFill/>
        </p:spPr>
        <p:txBody>
          <a:bodyPr wrap="none" rtlCol="0">
            <a:spAutoFit/>
          </a:bodyPr>
          <a:lstStyle/>
          <a:p>
            <a:r>
              <a:rPr lang="es-CL" sz="1050" dirty="0" smtClean="0"/>
              <a:t>14</a:t>
            </a:r>
            <a:endParaRPr lang="es-CL" dirty="0"/>
          </a:p>
        </p:txBody>
      </p:sp>
      <p:sp>
        <p:nvSpPr>
          <p:cNvPr id="31" name="Line 198"/>
          <p:cNvSpPr>
            <a:spLocks noChangeShapeType="1"/>
          </p:cNvSpPr>
          <p:nvPr/>
        </p:nvSpPr>
        <p:spPr bwMode="auto">
          <a:xfrm>
            <a:off x="4287387" y="1608079"/>
            <a:ext cx="0" cy="4925566"/>
          </a:xfrm>
          <a:prstGeom prst="line">
            <a:avLst/>
          </a:prstGeom>
          <a:noFill/>
          <a:ln w="9525" cap="flat" cmpd="sng" algn="ctr">
            <a:solidFill>
              <a:srgbClr val="FF0000"/>
            </a:solidFill>
            <a:prstDash val="dash"/>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2" name="31 CuadroTexto"/>
          <p:cNvSpPr txBox="1"/>
          <p:nvPr/>
        </p:nvSpPr>
        <p:spPr>
          <a:xfrm>
            <a:off x="4232523" y="1590205"/>
            <a:ext cx="341760" cy="261610"/>
          </a:xfrm>
          <a:prstGeom prst="rect">
            <a:avLst/>
          </a:prstGeom>
          <a:noFill/>
        </p:spPr>
        <p:txBody>
          <a:bodyPr wrap="none" rtlCol="0">
            <a:spAutoFit/>
          </a:bodyPr>
          <a:lstStyle/>
          <a:p>
            <a:r>
              <a:rPr lang="es-CL" sz="1100" dirty="0" smtClean="0"/>
              <a:t>27</a:t>
            </a:r>
            <a:endParaRPr lang="es-CL" sz="1100" dirty="0"/>
          </a:p>
        </p:txBody>
      </p:sp>
      <p:sp>
        <p:nvSpPr>
          <p:cNvPr id="34" name="33 Rectángulo redondeado"/>
          <p:cNvSpPr/>
          <p:nvPr/>
        </p:nvSpPr>
        <p:spPr>
          <a:xfrm>
            <a:off x="4267950" y="3607867"/>
            <a:ext cx="611724" cy="591064"/>
          </a:xfrm>
          <a:prstGeom prst="roundRect">
            <a:avLst/>
          </a:prstGeom>
          <a:solidFill>
            <a:srgbClr val="0099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sysClr val="window" lastClr="FFFFFF"/>
                </a:solidFill>
                <a:effectLst/>
                <a:uLnTx/>
                <a:uFillTx/>
                <a:latin typeface="Calibri"/>
                <a:ea typeface="+mn-ea"/>
                <a:cs typeface="Arial"/>
              </a:rPr>
              <a:t>Preparación Paso</a:t>
            </a: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39" name="38 Rectángulo redondeado"/>
          <p:cNvSpPr/>
          <p:nvPr/>
        </p:nvSpPr>
        <p:spPr>
          <a:xfrm>
            <a:off x="8195942" y="4254205"/>
            <a:ext cx="871858" cy="383637"/>
          </a:xfrm>
          <a:prstGeom prst="roundRect">
            <a:avLst/>
          </a:prstGeom>
          <a:solidFill>
            <a:srgbClr val="009900"/>
          </a:solidFill>
          <a:ln w="3175"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err="1" smtClean="0">
                <a:ln>
                  <a:noFill/>
                </a:ln>
                <a:solidFill>
                  <a:sysClr val="window" lastClr="FFFFFF"/>
                </a:solidFill>
                <a:effectLst/>
                <a:uLnTx/>
                <a:uFillTx/>
                <a:latin typeface="Calibri"/>
                <a:ea typeface="+mn-ea"/>
                <a:cs typeface="Arial"/>
              </a:rPr>
              <a:t>Est</a:t>
            </a:r>
            <a:r>
              <a:rPr kumimoji="0" lang="es-ES" sz="1100" b="0" i="0" u="none" strike="noStrike" kern="0" cap="none" spc="0" normalizeH="0" baseline="0" noProof="0" dirty="0" smtClean="0">
                <a:ln>
                  <a:noFill/>
                </a:ln>
                <a:solidFill>
                  <a:sysClr val="window" lastClr="FFFFFF"/>
                </a:solidFill>
                <a:effectLst/>
                <a:uLnTx/>
                <a:uFillTx/>
                <a:latin typeface="Calibri"/>
                <a:ea typeface="+mn-ea"/>
                <a:cs typeface="Arial"/>
              </a:rPr>
              <a:t>.</a:t>
            </a:r>
            <a:endParaRPr kumimoji="0" lang="es-ES" sz="1100" b="0" i="0" u="none" strike="noStrike" kern="0" cap="none" spc="0" normalizeH="0" baseline="0" noProof="0" dirty="0">
              <a:ln>
                <a:noFill/>
              </a:ln>
              <a:solidFill>
                <a:sysClr val="window" lastClr="FFFFFF"/>
              </a:solidFill>
              <a:effectLst/>
              <a:uLnTx/>
              <a:uFillTx/>
              <a:latin typeface="Calibri"/>
              <a:ea typeface="+mn-ea"/>
              <a:cs typeface="Arial"/>
            </a:endParaRPr>
          </a:p>
        </p:txBody>
      </p:sp>
      <p:sp>
        <p:nvSpPr>
          <p:cNvPr id="41" name="40 CuadroTexto"/>
          <p:cNvSpPr txBox="1"/>
          <p:nvPr/>
        </p:nvSpPr>
        <p:spPr>
          <a:xfrm>
            <a:off x="6670506" y="6600825"/>
            <a:ext cx="2210644" cy="276999"/>
          </a:xfrm>
          <a:prstGeom prst="rect">
            <a:avLst/>
          </a:prstGeom>
          <a:noFill/>
        </p:spPr>
        <p:txBody>
          <a:bodyPr wrap="square" rtlCol="0">
            <a:spAutoFit/>
          </a:bodyPr>
          <a:lstStyle/>
          <a:p>
            <a:r>
              <a:rPr lang="es-CL" sz="1200" dirty="0" smtClean="0">
                <a:solidFill>
                  <a:schemeClr val="bg1"/>
                </a:solidFill>
              </a:rPr>
              <a:t>* En revisión con producción</a:t>
            </a:r>
            <a:endParaRPr lang="es-CL" sz="1200" dirty="0">
              <a:solidFill>
                <a:schemeClr val="bg1"/>
              </a:solidFill>
            </a:endParaRPr>
          </a:p>
        </p:txBody>
      </p:sp>
      <p:sp>
        <p:nvSpPr>
          <p:cNvPr id="3" name="2 Rectángulo"/>
          <p:cNvSpPr/>
          <p:nvPr/>
        </p:nvSpPr>
        <p:spPr>
          <a:xfrm>
            <a:off x="76200" y="2217361"/>
            <a:ext cx="1729555" cy="95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37" name="36 Rectángulo"/>
          <p:cNvSpPr/>
          <p:nvPr/>
        </p:nvSpPr>
        <p:spPr>
          <a:xfrm>
            <a:off x="1888050" y="2608889"/>
            <a:ext cx="676691" cy="95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38" name="37 Rectángulo"/>
          <p:cNvSpPr/>
          <p:nvPr/>
        </p:nvSpPr>
        <p:spPr>
          <a:xfrm>
            <a:off x="1900236" y="3963842"/>
            <a:ext cx="240867" cy="115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43" name="Line 198"/>
          <p:cNvSpPr>
            <a:spLocks noChangeShapeType="1"/>
          </p:cNvSpPr>
          <p:nvPr/>
        </p:nvSpPr>
        <p:spPr bwMode="auto">
          <a:xfrm>
            <a:off x="2747480" y="1608079"/>
            <a:ext cx="0" cy="4925566"/>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7" name="46 CuadroTexto"/>
          <p:cNvSpPr txBox="1"/>
          <p:nvPr/>
        </p:nvSpPr>
        <p:spPr>
          <a:xfrm>
            <a:off x="2693791" y="1576314"/>
            <a:ext cx="439544" cy="253916"/>
          </a:xfrm>
          <a:prstGeom prst="rect">
            <a:avLst/>
          </a:prstGeom>
          <a:noFill/>
        </p:spPr>
        <p:txBody>
          <a:bodyPr wrap="none" rtlCol="0">
            <a:spAutoFit/>
          </a:bodyPr>
          <a:lstStyle/>
          <a:p>
            <a:r>
              <a:rPr lang="es-CL" sz="1050" b="1" dirty="0" smtClean="0"/>
              <a:t>Hoy</a:t>
            </a:r>
            <a:endParaRPr lang="es-CL" b="1" dirty="0"/>
          </a:p>
        </p:txBody>
      </p:sp>
    </p:spTree>
    <p:extLst>
      <p:ext uri="{BB962C8B-B14F-4D97-AF65-F5344CB8AC3E}">
        <p14:creationId xmlns:p14="http://schemas.microsoft.com/office/powerpoint/2010/main" val="1310487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8 CuadroTexto"/>
          <p:cNvSpPr txBox="1">
            <a:spLocks noChangeArrowheads="1"/>
          </p:cNvSpPr>
          <p:nvPr/>
        </p:nvSpPr>
        <p:spPr bwMode="auto">
          <a:xfrm>
            <a:off x="144463" y="74613"/>
            <a:ext cx="7305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2400" b="1" dirty="0" smtClean="0">
                <a:solidFill>
                  <a:schemeClr val="bg1"/>
                </a:solidFill>
              </a:rPr>
              <a:t>Estado Actual</a:t>
            </a:r>
            <a:endParaRPr lang="es-CL" sz="2400" b="1" dirty="0">
              <a:solidFill>
                <a:schemeClr val="bg1"/>
              </a:solidFill>
            </a:endParaRPr>
          </a:p>
        </p:txBody>
      </p:sp>
      <p:sp>
        <p:nvSpPr>
          <p:cNvPr id="23" name="22 Rectángulo"/>
          <p:cNvSpPr/>
          <p:nvPr/>
        </p:nvSpPr>
        <p:spPr>
          <a:xfrm>
            <a:off x="4457091" y="590623"/>
            <a:ext cx="4543425" cy="118894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4" name="23 Rectángulo"/>
          <p:cNvSpPr/>
          <p:nvPr/>
        </p:nvSpPr>
        <p:spPr>
          <a:xfrm>
            <a:off x="77272" y="590623"/>
            <a:ext cx="4376737" cy="1188939"/>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solidFill>
                <a:schemeClr val="accent6"/>
              </a:solidFill>
            </a:endParaRPr>
          </a:p>
        </p:txBody>
      </p:sp>
      <p:sp>
        <p:nvSpPr>
          <p:cNvPr id="25" name="24 Rectángulo"/>
          <p:cNvSpPr/>
          <p:nvPr/>
        </p:nvSpPr>
        <p:spPr>
          <a:xfrm>
            <a:off x="77274" y="2087538"/>
            <a:ext cx="4376736" cy="2014609"/>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6" name="25 Rectángulo"/>
          <p:cNvSpPr/>
          <p:nvPr/>
        </p:nvSpPr>
        <p:spPr>
          <a:xfrm>
            <a:off x="4456627" y="2080172"/>
            <a:ext cx="4554692" cy="2014806"/>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7" name="16 CuadroTexto"/>
          <p:cNvSpPr txBox="1">
            <a:spLocks noChangeArrowheads="1"/>
          </p:cNvSpPr>
          <p:nvPr/>
        </p:nvSpPr>
        <p:spPr bwMode="auto">
          <a:xfrm>
            <a:off x="4494727" y="668900"/>
            <a:ext cx="4562475" cy="861774"/>
          </a:xfrm>
          <a:prstGeom prst="rect">
            <a:avLst/>
          </a:prstGeom>
          <a:noFill/>
          <a:ln w="9525">
            <a:noFill/>
            <a:miter lim="800000"/>
            <a:headEnd/>
            <a:tailEnd/>
          </a:ln>
        </p:spPr>
        <p:txBody>
          <a:bodyPr wrap="square">
            <a:spAutoFit/>
          </a:bodyPr>
          <a:lstStyle/>
          <a:p>
            <a:pPr marL="171450" indent="-171450">
              <a:buFont typeface="Arial" charset="0"/>
              <a:buChar char="•"/>
            </a:pPr>
            <a:r>
              <a:rPr lang="es-CL" sz="1000" dirty="0"/>
              <a:t>Inicio </a:t>
            </a:r>
            <a:r>
              <a:rPr lang="es-CL" sz="1000" dirty="0" smtClean="0"/>
              <a:t>Desarrollo</a:t>
            </a:r>
            <a:r>
              <a:rPr lang="es-CL" sz="1000" dirty="0"/>
              <a:t>	:	</a:t>
            </a:r>
            <a:r>
              <a:rPr lang="es-CL" sz="1000" dirty="0" smtClean="0"/>
              <a:t>14-05-2013</a:t>
            </a:r>
            <a:endParaRPr lang="es-CL" sz="1000" dirty="0"/>
          </a:p>
          <a:p>
            <a:pPr marL="171450" indent="-171450">
              <a:buFont typeface="Arial" charset="0"/>
              <a:buChar char="•"/>
            </a:pPr>
            <a:r>
              <a:rPr lang="es-CL" sz="1000" dirty="0"/>
              <a:t>Paso a </a:t>
            </a:r>
            <a:r>
              <a:rPr lang="es-CL" sz="1000" dirty="0" smtClean="0"/>
              <a:t>Producción</a:t>
            </a:r>
            <a:r>
              <a:rPr lang="es-CL" sz="1000" dirty="0"/>
              <a:t>	:	</a:t>
            </a:r>
            <a:r>
              <a:rPr lang="es-CL" sz="1000" dirty="0" smtClean="0"/>
              <a:t>01 de Abril *</a:t>
            </a:r>
            <a:endParaRPr lang="es-CL" sz="1000" dirty="0"/>
          </a:p>
          <a:p>
            <a:pPr marL="171450" indent="-171450">
              <a:buFont typeface="Arial" charset="0"/>
              <a:buChar char="•"/>
            </a:pPr>
            <a:r>
              <a:rPr lang="es-CL" sz="1000" dirty="0"/>
              <a:t>% de </a:t>
            </a:r>
            <a:r>
              <a:rPr lang="es-CL" sz="1000" dirty="0" smtClean="0"/>
              <a:t>Avance </a:t>
            </a:r>
            <a:r>
              <a:rPr lang="es-CL" sz="1000" dirty="0"/>
              <a:t>Proyecto	:	</a:t>
            </a:r>
            <a:r>
              <a:rPr lang="es-CL" sz="1000" dirty="0" smtClean="0"/>
              <a:t>95%</a:t>
            </a:r>
            <a:endParaRPr lang="es-CL" sz="1000" dirty="0"/>
          </a:p>
          <a:p>
            <a:pPr marL="171450" indent="-171450">
              <a:buFont typeface="Arial" charset="0"/>
              <a:buChar char="•"/>
            </a:pPr>
            <a:r>
              <a:rPr lang="es-CL" sz="1000" dirty="0"/>
              <a:t>% de </a:t>
            </a:r>
            <a:r>
              <a:rPr lang="es-CL" sz="1000" dirty="0" smtClean="0"/>
              <a:t>Avance Anterior</a:t>
            </a:r>
            <a:r>
              <a:rPr lang="es-CL" sz="1000" dirty="0"/>
              <a:t>	:	</a:t>
            </a:r>
            <a:r>
              <a:rPr lang="es-CL" sz="1000" dirty="0" smtClean="0"/>
              <a:t>93%</a:t>
            </a:r>
            <a:endParaRPr lang="es-ES" sz="1000" dirty="0"/>
          </a:p>
          <a:p>
            <a:pPr marL="171450" indent="-171450">
              <a:buFont typeface="Arial" charset="0"/>
              <a:buChar char="•"/>
            </a:pPr>
            <a:r>
              <a:rPr lang="es-ES" sz="1000" dirty="0"/>
              <a:t>% de </a:t>
            </a:r>
            <a:r>
              <a:rPr lang="es-ES" sz="1000" dirty="0" smtClean="0"/>
              <a:t>Avance </a:t>
            </a:r>
            <a:r>
              <a:rPr lang="es-ES" sz="1000" dirty="0"/>
              <a:t>Esperado	:	</a:t>
            </a:r>
            <a:r>
              <a:rPr lang="es-ES" sz="1000" dirty="0" smtClean="0"/>
              <a:t>100%</a:t>
            </a:r>
            <a:endParaRPr lang="es-ES" sz="1000" dirty="0"/>
          </a:p>
        </p:txBody>
      </p:sp>
      <p:sp>
        <p:nvSpPr>
          <p:cNvPr id="28" name="20 CuadroTexto"/>
          <p:cNvSpPr txBox="1">
            <a:spLocks noChangeArrowheads="1"/>
          </p:cNvSpPr>
          <p:nvPr/>
        </p:nvSpPr>
        <p:spPr bwMode="auto">
          <a:xfrm>
            <a:off x="90489" y="590623"/>
            <a:ext cx="4367212" cy="1169551"/>
          </a:xfrm>
          <a:prstGeom prst="rect">
            <a:avLst/>
          </a:prstGeom>
          <a:noFill/>
          <a:ln w="9525">
            <a:noFill/>
            <a:miter lim="800000"/>
            <a:headEnd/>
            <a:tailEnd/>
          </a:ln>
        </p:spPr>
        <p:txBody>
          <a:bodyPr wrap="square">
            <a:spAutoFit/>
          </a:bodyPr>
          <a:lstStyle/>
          <a:p>
            <a:pPr>
              <a:tabLst>
                <a:tab pos="1524000" algn="l"/>
              </a:tabLst>
            </a:pPr>
            <a:r>
              <a:rPr lang="es-CL" sz="1000" b="1" dirty="0">
                <a:latin typeface="Arial" charset="0"/>
              </a:rPr>
              <a:t>PROYECTO	: </a:t>
            </a:r>
            <a:r>
              <a:rPr lang="es-CL" sz="1000" b="1" dirty="0" smtClean="0"/>
              <a:t>79838 -  </a:t>
            </a:r>
            <a:r>
              <a:rPr lang="es-CL" sz="1000" b="1" dirty="0" smtClean="0">
                <a:latin typeface="Arial" charset="0"/>
              </a:rPr>
              <a:t>Plataforma Transaccional Móvil </a:t>
            </a:r>
            <a:endParaRPr lang="es-CL" sz="1000" b="1" dirty="0">
              <a:latin typeface="Arial" charset="0"/>
            </a:endParaRPr>
          </a:p>
          <a:p>
            <a:pPr>
              <a:tabLst>
                <a:tab pos="1524000" algn="l"/>
              </a:tabLst>
            </a:pPr>
            <a:r>
              <a:rPr lang="es-CL" sz="1000" dirty="0" smtClean="0">
                <a:latin typeface="Arial" charset="0"/>
              </a:rPr>
              <a:t>Líder de Proyecto </a:t>
            </a:r>
            <a:r>
              <a:rPr lang="es-CL" sz="1000" dirty="0">
                <a:latin typeface="Arial" charset="0"/>
              </a:rPr>
              <a:t>	: </a:t>
            </a:r>
            <a:r>
              <a:rPr lang="es-CL" sz="1000" dirty="0" smtClean="0">
                <a:latin typeface="Arial" charset="0"/>
              </a:rPr>
              <a:t>Carolina Pacheco</a:t>
            </a:r>
            <a:endParaRPr lang="es-CL" sz="1000" dirty="0">
              <a:latin typeface="Arial" charset="0"/>
            </a:endParaRPr>
          </a:p>
          <a:p>
            <a:pPr>
              <a:tabLst>
                <a:tab pos="1524000" algn="l"/>
              </a:tabLst>
            </a:pPr>
            <a:r>
              <a:rPr lang="es-CL" sz="1000" dirty="0" smtClean="0">
                <a:latin typeface="Arial" charset="0"/>
              </a:rPr>
              <a:t>Usuario Negocio</a:t>
            </a:r>
            <a:r>
              <a:rPr lang="es-CL" sz="1000" dirty="0">
                <a:latin typeface="Arial" charset="0"/>
              </a:rPr>
              <a:t>	: </a:t>
            </a:r>
            <a:r>
              <a:rPr lang="es-CL" sz="1000" dirty="0" smtClean="0"/>
              <a:t>Corina Hernandez</a:t>
            </a:r>
            <a:endParaRPr lang="es-CL" sz="1000" dirty="0"/>
          </a:p>
          <a:p>
            <a:pPr>
              <a:tabLst>
                <a:tab pos="1524000" algn="l"/>
              </a:tabLst>
            </a:pPr>
            <a:r>
              <a:rPr lang="es-CL" sz="1000" dirty="0">
                <a:latin typeface="Arial" charset="0"/>
              </a:rPr>
              <a:t>Líder Técnico	</a:t>
            </a:r>
            <a:r>
              <a:rPr lang="es-CL" sz="1000" dirty="0" smtClean="0">
                <a:latin typeface="Arial" charset="0"/>
              </a:rPr>
              <a:t>: Marco Rios</a:t>
            </a:r>
            <a:endParaRPr lang="es-CL" sz="1000" dirty="0">
              <a:latin typeface="Arial" charset="0"/>
            </a:endParaRPr>
          </a:p>
          <a:p>
            <a:pPr>
              <a:tabLst>
                <a:tab pos="1524000" algn="l"/>
              </a:tabLst>
            </a:pPr>
            <a:r>
              <a:rPr lang="es-CL" sz="1000" dirty="0">
                <a:latin typeface="Arial" charset="0"/>
              </a:rPr>
              <a:t>Desarrolladores	: </a:t>
            </a:r>
            <a:r>
              <a:rPr lang="es-CL" sz="1000" dirty="0" smtClean="0">
                <a:latin typeface="Arial" charset="0"/>
              </a:rPr>
              <a:t>SAP, otros.</a:t>
            </a:r>
            <a:endParaRPr lang="es-CL" sz="1000" dirty="0">
              <a:latin typeface="Arial" charset="0"/>
            </a:endParaRPr>
          </a:p>
          <a:p>
            <a:pPr>
              <a:tabLst>
                <a:tab pos="1524000" algn="l"/>
              </a:tabLst>
            </a:pPr>
            <a:r>
              <a:rPr lang="es-CL" sz="1000" b="1" dirty="0" smtClean="0"/>
              <a:t>Resumen:</a:t>
            </a:r>
            <a:r>
              <a:rPr lang="es-CL" sz="1000" dirty="0" smtClean="0"/>
              <a:t> Implementar Banca Móvil en una aplicación optimizada para </a:t>
            </a:r>
            <a:r>
              <a:rPr lang="es-CL" sz="1000" dirty="0" err="1" smtClean="0"/>
              <a:t>Smartphones</a:t>
            </a:r>
            <a:endParaRPr lang="es-ES" sz="1200" dirty="0"/>
          </a:p>
        </p:txBody>
      </p:sp>
      <p:sp>
        <p:nvSpPr>
          <p:cNvPr id="30" name="29 Conector"/>
          <p:cNvSpPr/>
          <p:nvPr/>
        </p:nvSpPr>
        <p:spPr bwMode="auto">
          <a:xfrm>
            <a:off x="8282112" y="1158915"/>
            <a:ext cx="341194" cy="313899"/>
          </a:xfrm>
          <a:prstGeom prst="flowChartConnector">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L" sz="1800" b="0" i="0" u="none" strike="noStrike" cap="none" normalizeH="0" baseline="0" dirty="0" smtClean="0">
              <a:ln>
                <a:noFill/>
              </a:ln>
              <a:solidFill>
                <a:schemeClr val="bg2">
                  <a:lumMod val="50000"/>
                </a:schemeClr>
              </a:solidFill>
              <a:effectLst/>
              <a:latin typeface="Arial" charset="0"/>
            </a:endParaRPr>
          </a:p>
        </p:txBody>
      </p:sp>
      <p:sp>
        <p:nvSpPr>
          <p:cNvPr id="31" name="30 Rectángulo"/>
          <p:cNvSpPr/>
          <p:nvPr/>
        </p:nvSpPr>
        <p:spPr>
          <a:xfrm>
            <a:off x="100079" y="2163540"/>
            <a:ext cx="4353930" cy="261610"/>
          </a:xfrm>
          <a:prstGeom prst="rect">
            <a:avLst/>
          </a:prstGeom>
        </p:spPr>
        <p:txBody>
          <a:bodyPr wrap="square">
            <a:spAutoFit/>
          </a:bodyPr>
          <a:lstStyle/>
          <a:p>
            <a:pPr marL="111125" indent="-111125">
              <a:spcBef>
                <a:spcPts val="200"/>
              </a:spcBef>
              <a:buClr>
                <a:schemeClr val="tx2"/>
              </a:buClr>
              <a:buSzPct val="85000"/>
              <a:buFont typeface="Wingdings" pitchFamily="2" charset="2"/>
              <a:buChar char="n"/>
            </a:pPr>
            <a:endParaRPr lang="es-CL" sz="1100" b="1" dirty="0" smtClean="0">
              <a:latin typeface="Calibri" pitchFamily="34" charset="0"/>
            </a:endParaRPr>
          </a:p>
        </p:txBody>
      </p:sp>
      <p:sp>
        <p:nvSpPr>
          <p:cNvPr id="32" name="31 Rectángulo"/>
          <p:cNvSpPr/>
          <p:nvPr/>
        </p:nvSpPr>
        <p:spPr>
          <a:xfrm>
            <a:off x="4468966" y="2111874"/>
            <a:ext cx="4353930" cy="1431161"/>
          </a:xfrm>
          <a:prstGeom prst="rect">
            <a:avLst/>
          </a:prstGeom>
        </p:spPr>
        <p:txBody>
          <a:bodyPr wrap="square">
            <a:spAutoFit/>
          </a:bodyPr>
          <a:lstStyle/>
          <a:p>
            <a:pPr marL="111125" indent="-111125">
              <a:spcBef>
                <a:spcPts val="200"/>
              </a:spcBef>
              <a:buClr>
                <a:schemeClr val="tx2"/>
              </a:buClr>
              <a:buSzPct val="85000"/>
              <a:buFont typeface="Wingdings" pitchFamily="2" charset="2"/>
              <a:buChar char="n"/>
            </a:pPr>
            <a:r>
              <a:rPr lang="es-CL" sz="1100" b="1" dirty="0" smtClean="0">
                <a:latin typeface="Calibri" pitchFamily="34" charset="0"/>
              </a:rPr>
              <a:t> </a:t>
            </a:r>
            <a:r>
              <a:rPr lang="es-CL" sz="1100" b="1" strike="sngStrike" dirty="0" smtClean="0">
                <a:latin typeface="Calibri" pitchFamily="34" charset="0"/>
              </a:rPr>
              <a:t>12/03 Fin Ciclo 3</a:t>
            </a:r>
          </a:p>
          <a:p>
            <a:pPr marL="111125" indent="-111125">
              <a:spcBef>
                <a:spcPts val="200"/>
              </a:spcBef>
              <a:buClr>
                <a:schemeClr val="tx2"/>
              </a:buClr>
              <a:buSzPct val="85000"/>
              <a:buFont typeface="Wingdings" pitchFamily="2" charset="2"/>
              <a:buChar char="n"/>
            </a:pPr>
            <a:r>
              <a:rPr lang="es-CL" sz="1100" b="1" dirty="0" smtClean="0">
                <a:latin typeface="Calibri" pitchFamily="34" charset="0"/>
              </a:rPr>
              <a:t> 24/03 Fin Ciclo 4</a:t>
            </a:r>
          </a:p>
          <a:p>
            <a:pPr marL="111125" indent="-111125">
              <a:spcBef>
                <a:spcPts val="200"/>
              </a:spcBef>
              <a:buClr>
                <a:schemeClr val="tx2"/>
              </a:buClr>
              <a:buSzPct val="85000"/>
              <a:buFont typeface="Wingdings" pitchFamily="2" charset="2"/>
              <a:buChar char="n"/>
            </a:pPr>
            <a:r>
              <a:rPr lang="es-CL" sz="1100" b="1" dirty="0" smtClean="0">
                <a:latin typeface="Calibri" pitchFamily="34" charset="0"/>
              </a:rPr>
              <a:t> 26/03 Fin Pruebas de usuario (UAT)</a:t>
            </a:r>
          </a:p>
          <a:p>
            <a:pPr marL="111125" indent="-111125">
              <a:spcBef>
                <a:spcPts val="200"/>
              </a:spcBef>
              <a:buClr>
                <a:schemeClr val="tx2"/>
              </a:buClr>
              <a:buSzPct val="85000"/>
              <a:buFont typeface="Wingdings" pitchFamily="2" charset="2"/>
              <a:buChar char="n"/>
            </a:pPr>
            <a:r>
              <a:rPr lang="es-CL" sz="1100" b="1" dirty="0">
                <a:latin typeface="Calibri" pitchFamily="34" charset="0"/>
              </a:rPr>
              <a:t> </a:t>
            </a:r>
            <a:r>
              <a:rPr lang="es-CL" sz="1100" b="1" dirty="0" smtClean="0">
                <a:latin typeface="Calibri" pitchFamily="34" charset="0"/>
              </a:rPr>
              <a:t>01/04 Paso a Producción</a:t>
            </a:r>
          </a:p>
          <a:p>
            <a:pPr marL="111125" indent="-111125">
              <a:spcBef>
                <a:spcPts val="200"/>
              </a:spcBef>
              <a:buClr>
                <a:schemeClr val="tx2"/>
              </a:buClr>
              <a:buSzPct val="85000"/>
              <a:buFont typeface="Wingdings" pitchFamily="2" charset="2"/>
              <a:buChar char="n"/>
            </a:pPr>
            <a:r>
              <a:rPr lang="es-CL" sz="1100" b="1" dirty="0">
                <a:latin typeface="Calibri" pitchFamily="34" charset="0"/>
              </a:rPr>
              <a:t> </a:t>
            </a:r>
            <a:r>
              <a:rPr lang="es-CL" sz="1100" b="1" dirty="0" smtClean="0">
                <a:latin typeface="Calibri" pitchFamily="34" charset="0"/>
              </a:rPr>
              <a:t>04/04 Informe de Conclusiones</a:t>
            </a:r>
          </a:p>
          <a:p>
            <a:pPr marL="111125" indent="-111125">
              <a:spcBef>
                <a:spcPts val="200"/>
              </a:spcBef>
              <a:buClr>
                <a:schemeClr val="tx2"/>
              </a:buClr>
              <a:buSzPct val="85000"/>
              <a:buFont typeface="Wingdings" pitchFamily="2" charset="2"/>
              <a:buChar char="n"/>
            </a:pPr>
            <a:endParaRPr lang="es-CL" sz="1100" b="1" dirty="0">
              <a:latin typeface="Calibri" pitchFamily="34" charset="0"/>
            </a:endParaRPr>
          </a:p>
          <a:p>
            <a:pPr marL="111125" indent="-111125">
              <a:spcBef>
                <a:spcPts val="200"/>
              </a:spcBef>
              <a:buClr>
                <a:schemeClr val="tx2"/>
              </a:buClr>
              <a:buSzPct val="85000"/>
              <a:buFont typeface="Wingdings" pitchFamily="2" charset="2"/>
              <a:buChar char="n"/>
            </a:pPr>
            <a:endParaRPr lang="es-CL" sz="1100" b="1" dirty="0">
              <a:latin typeface="Calibri" pitchFamily="34" charset="0"/>
            </a:endParaRPr>
          </a:p>
        </p:txBody>
      </p:sp>
      <p:sp>
        <p:nvSpPr>
          <p:cNvPr id="33" name="32 Rectángulo"/>
          <p:cNvSpPr/>
          <p:nvPr/>
        </p:nvSpPr>
        <p:spPr>
          <a:xfrm>
            <a:off x="77272" y="4426148"/>
            <a:ext cx="4353930" cy="261610"/>
          </a:xfrm>
          <a:prstGeom prst="rect">
            <a:avLst/>
          </a:prstGeom>
        </p:spPr>
        <p:txBody>
          <a:bodyPr wrap="square">
            <a:spAutoFit/>
          </a:bodyPr>
          <a:lstStyle/>
          <a:p>
            <a:pPr marL="111125" indent="-111125">
              <a:spcBef>
                <a:spcPts val="200"/>
              </a:spcBef>
              <a:buClr>
                <a:schemeClr val="tx2"/>
              </a:buClr>
              <a:buSzPct val="85000"/>
              <a:buFont typeface="Wingdings" pitchFamily="2" charset="2"/>
              <a:buChar char="n"/>
            </a:pPr>
            <a:r>
              <a:rPr lang="es-CL" sz="1100" b="1" dirty="0" smtClean="0">
                <a:latin typeface="Calibri" pitchFamily="34" charset="0"/>
              </a:rPr>
              <a:t>Desarrollo PEC – Pendiente inicio del desarrollo.</a:t>
            </a:r>
          </a:p>
        </p:txBody>
      </p:sp>
      <p:sp>
        <p:nvSpPr>
          <p:cNvPr id="43" name="42 Rectángulo"/>
          <p:cNvSpPr/>
          <p:nvPr/>
        </p:nvSpPr>
        <p:spPr>
          <a:xfrm>
            <a:off x="69853" y="4361728"/>
            <a:ext cx="4376737" cy="1964871"/>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44" name="43 Rectángulo"/>
          <p:cNvSpPr/>
          <p:nvPr/>
        </p:nvSpPr>
        <p:spPr>
          <a:xfrm>
            <a:off x="4457091" y="4426404"/>
            <a:ext cx="4543425" cy="1900196"/>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45" name="44 Rectángulo"/>
          <p:cNvSpPr/>
          <p:nvPr/>
        </p:nvSpPr>
        <p:spPr>
          <a:xfrm>
            <a:off x="4459863" y="4422053"/>
            <a:ext cx="4421287" cy="1862048"/>
          </a:xfrm>
          <a:prstGeom prst="rect">
            <a:avLst/>
          </a:prstGeom>
        </p:spPr>
        <p:txBody>
          <a:bodyPr wrap="square">
            <a:spAutoFit/>
          </a:bodyPr>
          <a:lstStyle/>
          <a:p>
            <a:pPr marL="111125" indent="-111125">
              <a:spcBef>
                <a:spcPts val="200"/>
              </a:spcBef>
              <a:buClr>
                <a:schemeClr val="tx2"/>
              </a:buClr>
              <a:buSzPct val="85000"/>
              <a:buFont typeface="Wingdings" pitchFamily="2" charset="2"/>
              <a:buChar char="n"/>
            </a:pPr>
            <a:r>
              <a:rPr lang="es-CL" sz="1100" b="1" dirty="0" smtClean="0">
                <a:latin typeface="Calibri" pitchFamily="34" charset="0"/>
              </a:rPr>
              <a:t>-Alerta - Pruebas de </a:t>
            </a:r>
            <a:r>
              <a:rPr lang="es-CL" sz="1100" b="1" dirty="0" err="1" smtClean="0">
                <a:latin typeface="Calibri" pitchFamily="34" charset="0"/>
              </a:rPr>
              <a:t>Redgiro</a:t>
            </a:r>
            <a:r>
              <a:rPr lang="es-CL" sz="1100" b="1" dirty="0">
                <a:latin typeface="Calibri" pitchFamily="34" charset="0"/>
              </a:rPr>
              <a:t> </a:t>
            </a:r>
            <a:r>
              <a:rPr lang="es-CL" sz="1100" b="1" dirty="0" smtClean="0">
                <a:latin typeface="Calibri" pitchFamily="34" charset="0"/>
              </a:rPr>
              <a:t>no se han podido efectuar debido a problemas en el servicio </a:t>
            </a:r>
            <a:r>
              <a:rPr lang="es-CL" sz="1100" b="1" dirty="0" err="1" smtClean="0">
                <a:latin typeface="Calibri" pitchFamily="34" charset="0"/>
              </a:rPr>
              <a:t>Redbanc</a:t>
            </a:r>
            <a:r>
              <a:rPr lang="es-CL" sz="1100" b="1" dirty="0" smtClean="0">
                <a:latin typeface="Calibri" pitchFamily="34" charset="0"/>
              </a:rPr>
              <a:t>. Se probarán durante el piloto en producción.</a:t>
            </a:r>
          </a:p>
          <a:p>
            <a:pPr marL="111125" indent="-111125">
              <a:spcBef>
                <a:spcPts val="200"/>
              </a:spcBef>
              <a:buClr>
                <a:schemeClr val="tx2"/>
              </a:buClr>
              <a:buSzPct val="85000"/>
              <a:buFont typeface="Wingdings" pitchFamily="2" charset="2"/>
              <a:buChar char="n"/>
            </a:pPr>
            <a:r>
              <a:rPr lang="es-CL" sz="1100" b="1" dirty="0" smtClean="0">
                <a:latin typeface="Calibri" pitchFamily="34" charset="0"/>
              </a:rPr>
              <a:t>-Alerta- Pruebas de PEC no han podido terminar. </a:t>
            </a:r>
            <a:r>
              <a:rPr lang="es-CL" sz="1100" b="1" dirty="0">
                <a:latin typeface="Calibri" pitchFamily="34" charset="0"/>
              </a:rPr>
              <a:t>Se probarán durante el piloto en producción</a:t>
            </a:r>
            <a:r>
              <a:rPr lang="es-CL" sz="1100" b="1" dirty="0" smtClean="0">
                <a:latin typeface="Calibri" pitchFamily="34" charset="0"/>
              </a:rPr>
              <a:t>.</a:t>
            </a:r>
          </a:p>
          <a:p>
            <a:pPr marL="111125" indent="-111125">
              <a:spcBef>
                <a:spcPts val="200"/>
              </a:spcBef>
              <a:buClr>
                <a:schemeClr val="tx2"/>
              </a:buClr>
              <a:buSzPct val="85000"/>
              <a:buFont typeface="Wingdings" pitchFamily="2" charset="2"/>
              <a:buChar char="n"/>
            </a:pPr>
            <a:r>
              <a:rPr lang="es-CL" sz="1100" b="1" dirty="0">
                <a:latin typeface="Calibri" pitchFamily="34" charset="0"/>
              </a:rPr>
              <a:t>Presupuesto de QA podría verse impactado con el nuevo ciclo limpio de pruebas que está exigiendo el usuario, el cual no está considerado en el presupuesto de QA. Actualmente el presupuesto de QA es de MM$ 91, desembolsado y  comprometido MM$ 83. </a:t>
            </a:r>
          </a:p>
          <a:p>
            <a:pPr marL="111125" indent="-111125">
              <a:spcBef>
                <a:spcPts val="200"/>
              </a:spcBef>
              <a:buClr>
                <a:schemeClr val="tx2"/>
              </a:buClr>
              <a:buSzPct val="85000"/>
              <a:buFont typeface="Wingdings" pitchFamily="2" charset="2"/>
              <a:buChar char="n"/>
            </a:pPr>
            <a:endParaRPr lang="es-CL" sz="1100" b="1" dirty="0" smtClean="0">
              <a:latin typeface="Calibri" pitchFamily="34" charset="0"/>
            </a:endParaRPr>
          </a:p>
        </p:txBody>
      </p:sp>
      <p:sp>
        <p:nvSpPr>
          <p:cNvPr id="46" name="Rechteck 25"/>
          <p:cNvSpPr/>
          <p:nvPr/>
        </p:nvSpPr>
        <p:spPr bwMode="gray">
          <a:xfrm>
            <a:off x="70337" y="1779562"/>
            <a:ext cx="4383671" cy="360362"/>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nSpc>
                <a:spcPct val="95000"/>
              </a:lnSpc>
              <a:spcBef>
                <a:spcPct val="50000"/>
              </a:spcBef>
              <a:spcAft>
                <a:spcPts val="800"/>
              </a:spcAft>
              <a:buClr>
                <a:srgbClr val="969696"/>
              </a:buClr>
              <a:defRPr/>
            </a:pPr>
            <a:r>
              <a:rPr lang="es-CL" b="1" dirty="0" smtClean="0">
                <a:solidFill>
                  <a:srgbClr val="FFFFFF"/>
                </a:solidFill>
                <a:effectLst>
                  <a:outerShdw blurRad="38100" dist="38100" dir="2700000" algn="tl">
                    <a:srgbClr val="000000"/>
                  </a:outerShdw>
                </a:effectLst>
                <a:latin typeface="+mn-lt"/>
                <a:cs typeface="Arial" charset="0"/>
              </a:rPr>
              <a:t>   Actividades de la Semana</a:t>
            </a:r>
            <a:endParaRPr lang="es-CL" b="1" dirty="0">
              <a:solidFill>
                <a:srgbClr val="FFFFFF"/>
              </a:solidFill>
              <a:effectLst>
                <a:outerShdw blurRad="38100" dist="38100" dir="2700000" algn="tl">
                  <a:srgbClr val="000000"/>
                </a:outerShdw>
              </a:effectLst>
              <a:latin typeface="+mn-lt"/>
              <a:cs typeface="Arial" charset="0"/>
            </a:endParaRPr>
          </a:p>
        </p:txBody>
      </p:sp>
      <p:sp>
        <p:nvSpPr>
          <p:cNvPr id="47" name="Rechteck 25"/>
          <p:cNvSpPr/>
          <p:nvPr/>
        </p:nvSpPr>
        <p:spPr bwMode="gray">
          <a:xfrm>
            <a:off x="4459441" y="1779224"/>
            <a:ext cx="4552950" cy="360362"/>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nSpc>
                <a:spcPct val="95000"/>
              </a:lnSpc>
              <a:spcBef>
                <a:spcPct val="50000"/>
              </a:spcBef>
              <a:spcAft>
                <a:spcPts val="800"/>
              </a:spcAft>
              <a:buClr>
                <a:srgbClr val="969696"/>
              </a:buClr>
              <a:defRPr/>
            </a:pPr>
            <a:r>
              <a:rPr lang="es-CL" b="1" dirty="0" smtClean="0">
                <a:solidFill>
                  <a:srgbClr val="FFFFFF"/>
                </a:solidFill>
                <a:effectLst>
                  <a:outerShdw blurRad="38100" dist="38100" dir="2700000" algn="tl">
                    <a:srgbClr val="000000"/>
                  </a:outerShdw>
                </a:effectLst>
                <a:latin typeface="+mn-lt"/>
                <a:cs typeface="Arial" charset="0"/>
              </a:rPr>
              <a:t>   Hitos Principales</a:t>
            </a:r>
            <a:endParaRPr lang="es-CL" b="1" dirty="0">
              <a:solidFill>
                <a:srgbClr val="FFFFFF"/>
              </a:solidFill>
              <a:effectLst>
                <a:outerShdw blurRad="38100" dist="38100" dir="2700000" algn="tl">
                  <a:srgbClr val="000000"/>
                </a:outerShdw>
              </a:effectLst>
              <a:latin typeface="+mn-lt"/>
              <a:cs typeface="Arial" charset="0"/>
            </a:endParaRPr>
          </a:p>
        </p:txBody>
      </p:sp>
      <p:sp>
        <p:nvSpPr>
          <p:cNvPr id="48" name="Rechteck 25"/>
          <p:cNvSpPr/>
          <p:nvPr/>
        </p:nvSpPr>
        <p:spPr bwMode="gray">
          <a:xfrm>
            <a:off x="71438" y="4088216"/>
            <a:ext cx="4383671" cy="360362"/>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nSpc>
                <a:spcPct val="95000"/>
              </a:lnSpc>
              <a:spcBef>
                <a:spcPct val="50000"/>
              </a:spcBef>
              <a:spcAft>
                <a:spcPts val="800"/>
              </a:spcAft>
              <a:buClr>
                <a:srgbClr val="969696"/>
              </a:buClr>
              <a:defRPr/>
            </a:pPr>
            <a:r>
              <a:rPr lang="es-CL" b="1" dirty="0" smtClean="0">
                <a:solidFill>
                  <a:srgbClr val="FFFFFF"/>
                </a:solidFill>
                <a:effectLst>
                  <a:outerShdw blurRad="38100" dist="38100" dir="2700000" algn="tl">
                    <a:srgbClr val="000000"/>
                  </a:outerShdw>
                </a:effectLst>
                <a:latin typeface="+mn-lt"/>
                <a:cs typeface="Arial" charset="0"/>
              </a:rPr>
              <a:t>   Próximas Actividades</a:t>
            </a:r>
            <a:endParaRPr lang="es-CL" b="1" dirty="0">
              <a:solidFill>
                <a:srgbClr val="FFFFFF"/>
              </a:solidFill>
              <a:effectLst>
                <a:outerShdw blurRad="38100" dist="38100" dir="2700000" algn="tl">
                  <a:srgbClr val="000000"/>
                </a:outerShdw>
              </a:effectLst>
              <a:latin typeface="+mn-lt"/>
              <a:cs typeface="Arial" charset="0"/>
            </a:endParaRPr>
          </a:p>
        </p:txBody>
      </p:sp>
      <p:sp>
        <p:nvSpPr>
          <p:cNvPr id="49" name="Rechteck 25"/>
          <p:cNvSpPr/>
          <p:nvPr/>
        </p:nvSpPr>
        <p:spPr bwMode="gray">
          <a:xfrm>
            <a:off x="4464634" y="4079485"/>
            <a:ext cx="4535882" cy="360362"/>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nSpc>
                <a:spcPct val="95000"/>
              </a:lnSpc>
              <a:spcBef>
                <a:spcPct val="50000"/>
              </a:spcBef>
              <a:spcAft>
                <a:spcPts val="800"/>
              </a:spcAft>
              <a:buClr>
                <a:srgbClr val="969696"/>
              </a:buClr>
              <a:defRPr/>
            </a:pPr>
            <a:r>
              <a:rPr lang="es-CL" b="1" dirty="0" smtClean="0">
                <a:solidFill>
                  <a:srgbClr val="FFFFFF"/>
                </a:solidFill>
                <a:effectLst>
                  <a:outerShdw blurRad="38100" dist="38100" dir="2700000" algn="tl">
                    <a:srgbClr val="000000"/>
                  </a:outerShdw>
                </a:effectLst>
                <a:latin typeface="+mn-lt"/>
                <a:cs typeface="Arial" charset="0"/>
              </a:rPr>
              <a:t>   Riesgos</a:t>
            </a:r>
            <a:endParaRPr lang="es-CL" b="1" dirty="0">
              <a:solidFill>
                <a:srgbClr val="FFFFFF"/>
              </a:solidFill>
              <a:effectLst>
                <a:outerShdw blurRad="38100" dist="38100" dir="2700000" algn="tl">
                  <a:srgbClr val="000000"/>
                </a:outerShdw>
              </a:effectLst>
              <a:latin typeface="+mn-lt"/>
              <a:cs typeface="Arial" charset="0"/>
            </a:endParaRPr>
          </a:p>
        </p:txBody>
      </p:sp>
      <p:sp>
        <p:nvSpPr>
          <p:cNvPr id="34" name="33 Rectángulo"/>
          <p:cNvSpPr/>
          <p:nvPr/>
        </p:nvSpPr>
        <p:spPr>
          <a:xfrm>
            <a:off x="100079" y="4448700"/>
            <a:ext cx="4375023" cy="1277273"/>
          </a:xfrm>
          <a:prstGeom prst="rect">
            <a:avLst/>
          </a:prstGeom>
        </p:spPr>
        <p:txBody>
          <a:bodyPr wrap="square">
            <a:spAutoFit/>
          </a:bodyPr>
          <a:lstStyle/>
          <a:p>
            <a:r>
              <a:rPr lang="es-CL" sz="1100" b="1" dirty="0" smtClean="0"/>
              <a:t>17 al </a:t>
            </a:r>
            <a:r>
              <a:rPr lang="es-CL" sz="1100" b="1" dirty="0"/>
              <a:t>2</a:t>
            </a:r>
            <a:r>
              <a:rPr lang="es-CL" sz="1100" b="1" dirty="0" smtClean="0"/>
              <a:t>4 </a:t>
            </a:r>
            <a:r>
              <a:rPr lang="es-CL" sz="1100" b="1" dirty="0" smtClean="0"/>
              <a:t>de marzo</a:t>
            </a:r>
          </a:p>
          <a:p>
            <a:endParaRPr lang="es-CL" sz="1100" dirty="0"/>
          </a:p>
          <a:p>
            <a:pPr marL="171450" indent="-171450">
              <a:buFontTx/>
              <a:buChar char="-"/>
            </a:pPr>
            <a:r>
              <a:rPr lang="es-CL" sz="1100" dirty="0" smtClean="0"/>
              <a:t>Pruebas de Sistema PEC</a:t>
            </a:r>
            <a:endParaRPr lang="es-CL" sz="1100" dirty="0" smtClean="0"/>
          </a:p>
          <a:p>
            <a:pPr marL="171450" indent="-171450">
              <a:buFontTx/>
              <a:buChar char="-"/>
            </a:pPr>
            <a:r>
              <a:rPr lang="es-CL" sz="1100" dirty="0" smtClean="0"/>
              <a:t>UAT</a:t>
            </a:r>
            <a:endParaRPr lang="es-CL" sz="1100" dirty="0" smtClean="0"/>
          </a:p>
          <a:p>
            <a:pPr marL="171450" indent="-171450">
              <a:buFontTx/>
              <a:buChar char="-"/>
            </a:pPr>
            <a:r>
              <a:rPr lang="es-CL" sz="1100" dirty="0" smtClean="0"/>
              <a:t>Pruebas de Stress</a:t>
            </a:r>
            <a:endParaRPr lang="es-CL" sz="1100" dirty="0"/>
          </a:p>
          <a:p>
            <a:pPr marL="171450" indent="-171450">
              <a:buFontTx/>
              <a:buChar char="-"/>
            </a:pPr>
            <a:r>
              <a:rPr lang="es-CL" sz="1100" dirty="0" smtClean="0"/>
              <a:t>Ambientación en producción.</a:t>
            </a:r>
          </a:p>
          <a:p>
            <a:pPr marL="171450" indent="-171450">
              <a:buFontTx/>
              <a:buChar char="-"/>
            </a:pPr>
            <a:endParaRPr lang="es-CL" sz="1100" b="1" dirty="0" smtClean="0"/>
          </a:p>
        </p:txBody>
      </p:sp>
      <p:sp>
        <p:nvSpPr>
          <p:cNvPr id="36" name="35 Rectángulo"/>
          <p:cNvSpPr/>
          <p:nvPr/>
        </p:nvSpPr>
        <p:spPr>
          <a:xfrm>
            <a:off x="125961" y="2117512"/>
            <a:ext cx="4286739" cy="1446550"/>
          </a:xfrm>
          <a:prstGeom prst="rect">
            <a:avLst/>
          </a:prstGeom>
        </p:spPr>
        <p:txBody>
          <a:bodyPr wrap="square">
            <a:spAutoFit/>
          </a:bodyPr>
          <a:lstStyle/>
          <a:p>
            <a:r>
              <a:rPr lang="es-CL" sz="1100" b="1" dirty="0" smtClean="0"/>
              <a:t>10 al 14 de </a:t>
            </a:r>
            <a:r>
              <a:rPr lang="es-CL" sz="1100" b="1" dirty="0" smtClean="0"/>
              <a:t>marzo</a:t>
            </a:r>
          </a:p>
          <a:p>
            <a:endParaRPr lang="es-CL" sz="1100" b="1" dirty="0"/>
          </a:p>
          <a:p>
            <a:pPr marL="171450" indent="-171450">
              <a:buFontTx/>
              <a:buChar char="-"/>
            </a:pPr>
            <a:r>
              <a:rPr lang="es-CL" sz="1100" dirty="0" smtClean="0"/>
              <a:t>Resolución </a:t>
            </a:r>
            <a:r>
              <a:rPr lang="es-CL" sz="1100" dirty="0"/>
              <a:t>de </a:t>
            </a:r>
            <a:r>
              <a:rPr lang="es-CL" sz="1100" dirty="0" err="1"/>
              <a:t>issues</a:t>
            </a:r>
            <a:r>
              <a:rPr lang="es-CL" sz="1100" dirty="0"/>
              <a:t> pendientes.</a:t>
            </a:r>
          </a:p>
          <a:p>
            <a:pPr marL="171450" indent="-171450">
              <a:buFontTx/>
              <a:buChar char="-"/>
            </a:pPr>
            <a:r>
              <a:rPr lang="es-CL" sz="1100" dirty="0"/>
              <a:t>Revisión de resolución de </a:t>
            </a:r>
            <a:r>
              <a:rPr lang="es-CL" sz="1100" dirty="0" err="1"/>
              <a:t>issues</a:t>
            </a:r>
            <a:r>
              <a:rPr lang="es-CL" sz="1100" dirty="0"/>
              <a:t>.</a:t>
            </a:r>
          </a:p>
          <a:p>
            <a:pPr marL="171450" indent="-171450">
              <a:buFontTx/>
              <a:buChar char="-"/>
            </a:pPr>
            <a:r>
              <a:rPr lang="es-CL" sz="1100" dirty="0"/>
              <a:t>Inicio Ciclo 4</a:t>
            </a:r>
          </a:p>
          <a:p>
            <a:pPr marL="171450" indent="-171450">
              <a:buFontTx/>
              <a:buChar char="-"/>
            </a:pPr>
            <a:r>
              <a:rPr lang="es-CL" sz="1100" dirty="0"/>
              <a:t>Ambientación en producción</a:t>
            </a:r>
            <a:endParaRPr lang="es-CL" sz="1100" dirty="0" smtClean="0"/>
          </a:p>
          <a:p>
            <a:pPr marL="171450" indent="-171450">
              <a:buFontTx/>
              <a:buChar char="-"/>
            </a:pPr>
            <a:endParaRPr lang="es-CL" sz="1100" dirty="0"/>
          </a:p>
          <a:p>
            <a:endParaRPr lang="es-CL" sz="1100" dirty="0"/>
          </a:p>
        </p:txBody>
      </p:sp>
      <p:sp>
        <p:nvSpPr>
          <p:cNvPr id="36868" name="36867 CuadroTexto"/>
          <p:cNvSpPr txBox="1"/>
          <p:nvPr/>
        </p:nvSpPr>
        <p:spPr>
          <a:xfrm>
            <a:off x="6670506" y="6600825"/>
            <a:ext cx="2210644" cy="276999"/>
          </a:xfrm>
          <a:prstGeom prst="rect">
            <a:avLst/>
          </a:prstGeom>
          <a:noFill/>
        </p:spPr>
        <p:txBody>
          <a:bodyPr wrap="square" rtlCol="0">
            <a:spAutoFit/>
          </a:bodyPr>
          <a:lstStyle/>
          <a:p>
            <a:r>
              <a:rPr lang="es-CL" sz="1200" dirty="0" smtClean="0">
                <a:solidFill>
                  <a:schemeClr val="bg1"/>
                </a:solidFill>
              </a:rPr>
              <a:t>* En revisión con producción</a:t>
            </a:r>
            <a:endParaRPr lang="es-CL" sz="1200" dirty="0">
              <a:solidFill>
                <a:schemeClr val="bg1"/>
              </a:solidFill>
            </a:endParaRPr>
          </a:p>
        </p:txBody>
      </p:sp>
    </p:spTree>
    <p:extLst>
      <p:ext uri="{BB962C8B-B14F-4D97-AF65-F5344CB8AC3E}">
        <p14:creationId xmlns:p14="http://schemas.microsoft.com/office/powerpoint/2010/main" val="476966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8 CuadroTexto"/>
          <p:cNvSpPr txBox="1">
            <a:spLocks noChangeArrowheads="1"/>
          </p:cNvSpPr>
          <p:nvPr/>
        </p:nvSpPr>
        <p:spPr bwMode="auto">
          <a:xfrm>
            <a:off x="144463" y="74613"/>
            <a:ext cx="7305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2400" b="1" dirty="0" smtClean="0">
                <a:solidFill>
                  <a:schemeClr val="bg1"/>
                </a:solidFill>
              </a:rPr>
              <a:t>Defectos encontrados</a:t>
            </a:r>
            <a:endParaRPr lang="es-CL" sz="2400" b="1" dirty="0">
              <a:solidFill>
                <a:schemeClr val="bg1"/>
              </a:solidFill>
            </a:endParaRPr>
          </a:p>
        </p:txBody>
      </p:sp>
      <p:sp>
        <p:nvSpPr>
          <p:cNvPr id="3" name="2 Rectángulo"/>
          <p:cNvSpPr/>
          <p:nvPr/>
        </p:nvSpPr>
        <p:spPr>
          <a:xfrm>
            <a:off x="277091" y="693373"/>
            <a:ext cx="8409709" cy="3600986"/>
          </a:xfrm>
          <a:prstGeom prst="rect">
            <a:avLst/>
          </a:prstGeom>
        </p:spPr>
        <p:txBody>
          <a:bodyPr wrap="square">
            <a:spAutoFit/>
          </a:bodyPr>
          <a:lstStyle/>
          <a:p>
            <a:r>
              <a:rPr lang="es-CL" sz="1200" b="1" dirty="0"/>
              <a:t>ALM 18                Sistema no despliega opción de clave dinámica. </a:t>
            </a:r>
            <a:endParaRPr lang="es-CL" sz="1200" dirty="0"/>
          </a:p>
          <a:p>
            <a:r>
              <a:rPr lang="es-CL" sz="1200" dirty="0" smtClean="0"/>
              <a:t>(</a:t>
            </a:r>
            <a:r>
              <a:rPr lang="es-CL" sz="1200" dirty="0" err="1" smtClean="0"/>
              <a:t>Ready</a:t>
            </a:r>
            <a:r>
              <a:rPr lang="es-CL" sz="1200" dirty="0" smtClean="0"/>
              <a:t> </a:t>
            </a:r>
            <a:r>
              <a:rPr lang="es-CL" sz="1200" dirty="0" err="1" smtClean="0"/>
              <a:t>to</a:t>
            </a:r>
            <a:r>
              <a:rPr lang="es-CL" sz="1200" dirty="0" smtClean="0"/>
              <a:t> test)</a:t>
            </a:r>
            <a:r>
              <a:rPr lang="es-CL" sz="1200" dirty="0"/>
              <a:t>     </a:t>
            </a:r>
            <a:r>
              <a:rPr lang="es-CL" sz="1200" dirty="0"/>
              <a:t> </a:t>
            </a:r>
            <a:r>
              <a:rPr lang="es-CL" sz="1200" dirty="0" smtClean="0"/>
              <a:t>Listo para revisión QA</a:t>
            </a:r>
            <a:endParaRPr lang="es-CL" sz="1200" dirty="0"/>
          </a:p>
          <a:p>
            <a:r>
              <a:rPr lang="es-CL" sz="1200" dirty="0"/>
              <a:t> </a:t>
            </a:r>
          </a:p>
          <a:p>
            <a:r>
              <a:rPr lang="es-CL" sz="1200" b="1" dirty="0"/>
              <a:t>ALM 38                SMS llega con </a:t>
            </a:r>
            <a:r>
              <a:rPr lang="es-CL" sz="1200" b="1" dirty="0" smtClean="0"/>
              <a:t>caracteres </a:t>
            </a:r>
            <a:r>
              <a:rPr lang="es-CL" sz="1200" b="1" dirty="0" smtClean="0"/>
              <a:t>especiales a </a:t>
            </a:r>
            <a:r>
              <a:rPr lang="es-CL" sz="1200" b="1" dirty="0" smtClean="0"/>
              <a:t>destinatario diferentes a la ñ</a:t>
            </a:r>
            <a:endParaRPr lang="es-CL" sz="1200" dirty="0"/>
          </a:p>
          <a:p>
            <a:r>
              <a:rPr lang="es-CL" sz="1200" dirty="0"/>
              <a:t>(</a:t>
            </a:r>
            <a:r>
              <a:rPr lang="es-CL" sz="1200" dirty="0" err="1"/>
              <a:t>Processing</a:t>
            </a:r>
            <a:r>
              <a:rPr lang="es-CL" sz="1200" dirty="0"/>
              <a:t>)      </a:t>
            </a:r>
            <a:r>
              <a:rPr lang="es-CL" sz="1200" dirty="0" smtClean="0"/>
              <a:t>   </a:t>
            </a:r>
            <a:r>
              <a:rPr lang="es-CL" sz="1200" dirty="0" smtClean="0"/>
              <a:t>En revisión SAP. </a:t>
            </a:r>
          </a:p>
          <a:p>
            <a:endParaRPr lang="es-CL" sz="1200" dirty="0"/>
          </a:p>
          <a:p>
            <a:r>
              <a:rPr lang="es-CL" sz="1200" b="1" dirty="0" smtClean="0"/>
              <a:t>ALM 96                En </a:t>
            </a:r>
            <a:r>
              <a:rPr lang="es-CL" sz="1200" b="1" dirty="0" err="1" smtClean="0"/>
              <a:t>Blackberry</a:t>
            </a:r>
            <a:r>
              <a:rPr lang="es-CL" sz="1200" b="1" dirty="0" smtClean="0"/>
              <a:t>, el mensaje de validación aparece debajo de donde corresponde.</a:t>
            </a:r>
          </a:p>
          <a:p>
            <a:r>
              <a:rPr lang="es-CL" sz="1200" dirty="0" smtClean="0"/>
              <a:t>(N/A)                    En revisión con el usuario.</a:t>
            </a:r>
            <a:endParaRPr lang="es-CL" sz="1200" dirty="0"/>
          </a:p>
          <a:p>
            <a:r>
              <a:rPr lang="es-CL" sz="1200" dirty="0"/>
              <a:t> </a:t>
            </a:r>
          </a:p>
          <a:p>
            <a:r>
              <a:rPr lang="es-CL" sz="1200" b="1" dirty="0"/>
              <a:t>ALM </a:t>
            </a:r>
            <a:r>
              <a:rPr lang="es-CL" sz="1200" b="1" dirty="0" smtClean="0"/>
              <a:t>103/85</a:t>
            </a:r>
            <a:r>
              <a:rPr lang="es-CL" sz="1200" b="1" dirty="0"/>
              <a:t>         </a:t>
            </a:r>
            <a:r>
              <a:rPr lang="es-CL" sz="1200" b="1" dirty="0" smtClean="0"/>
              <a:t>En </a:t>
            </a:r>
            <a:r>
              <a:rPr lang="es-CL" sz="1200" b="1" dirty="0"/>
              <a:t>el comprobante recarga de celular, se muestra la cuenta vista como cuenta corriente.</a:t>
            </a:r>
            <a:endParaRPr lang="es-CL" sz="1200" dirty="0"/>
          </a:p>
          <a:p>
            <a:r>
              <a:rPr lang="es-CL" sz="1200" dirty="0" smtClean="0"/>
              <a:t>(</a:t>
            </a:r>
            <a:r>
              <a:rPr lang="es-CL" sz="1200" dirty="0" err="1" smtClean="0"/>
              <a:t>Ready</a:t>
            </a:r>
            <a:r>
              <a:rPr lang="es-CL" sz="1200" dirty="0" smtClean="0"/>
              <a:t> </a:t>
            </a:r>
            <a:r>
              <a:rPr lang="es-CL" sz="1200" dirty="0" err="1" smtClean="0"/>
              <a:t>to</a:t>
            </a:r>
            <a:r>
              <a:rPr lang="es-CL" sz="1200" dirty="0" smtClean="0"/>
              <a:t> test)</a:t>
            </a:r>
            <a:r>
              <a:rPr lang="es-CL" sz="1200" dirty="0"/>
              <a:t>     </a:t>
            </a:r>
            <a:r>
              <a:rPr lang="es-CL" sz="1200" dirty="0" smtClean="0"/>
              <a:t>Resuelto</a:t>
            </a:r>
            <a:r>
              <a:rPr lang="es-CL" sz="1200" dirty="0"/>
              <a:t>, falta probar. Problemas en servicio de recarga </a:t>
            </a:r>
            <a:r>
              <a:rPr lang="es-CL" sz="1200" dirty="0" smtClean="0"/>
              <a:t>E</a:t>
            </a:r>
            <a:r>
              <a:rPr lang="es-CL" sz="1200" dirty="0" smtClean="0"/>
              <a:t>ntel.</a:t>
            </a:r>
            <a:endParaRPr lang="es-CL" sz="1200" dirty="0"/>
          </a:p>
          <a:p>
            <a:r>
              <a:rPr lang="es-CL" sz="1200" dirty="0"/>
              <a:t> </a:t>
            </a:r>
          </a:p>
          <a:p>
            <a:r>
              <a:rPr lang="es-CL" sz="1200" b="1" dirty="0"/>
              <a:t>ALM </a:t>
            </a:r>
            <a:r>
              <a:rPr lang="es-CL" sz="1200" b="1" dirty="0" smtClean="0"/>
              <a:t>104</a:t>
            </a:r>
            <a:r>
              <a:rPr lang="es-CL" sz="1200" b="1" dirty="0"/>
              <a:t>              Al realizar transferencias a clientes con cuentas </a:t>
            </a:r>
            <a:r>
              <a:rPr lang="es-CL" sz="1200" b="1" dirty="0" smtClean="0"/>
              <a:t>CVICCH (3 </a:t>
            </a:r>
            <a:r>
              <a:rPr lang="es-CL" sz="1200" b="1" dirty="0"/>
              <a:t>destinatarios diferentes), la aplicación </a:t>
            </a:r>
            <a:r>
              <a:rPr lang="es-CL" sz="1200" b="1" dirty="0" smtClean="0"/>
              <a:t>arroja error si se elige opción Cuenta Vista.</a:t>
            </a:r>
            <a:endParaRPr lang="es-CL" sz="1200" dirty="0"/>
          </a:p>
          <a:p>
            <a:r>
              <a:rPr lang="es-CL" sz="1200" dirty="0" smtClean="0"/>
              <a:t>(</a:t>
            </a:r>
            <a:r>
              <a:rPr lang="es-CL" sz="1200" dirty="0" err="1" smtClean="0"/>
              <a:t>Processing</a:t>
            </a:r>
            <a:r>
              <a:rPr lang="es-CL" sz="1200" dirty="0" smtClean="0"/>
              <a:t>)</a:t>
            </a:r>
            <a:r>
              <a:rPr lang="es-CL" sz="1200" dirty="0"/>
              <a:t>       </a:t>
            </a:r>
            <a:r>
              <a:rPr lang="es-CL" sz="1200" dirty="0" smtClean="0"/>
              <a:t>  Error presente en actual Banca Móvil. En evaluación SAP.</a:t>
            </a:r>
            <a:endParaRPr lang="es-CL" sz="1200" dirty="0"/>
          </a:p>
          <a:p>
            <a:r>
              <a:rPr lang="es-CL" sz="1200" dirty="0"/>
              <a:t> </a:t>
            </a:r>
          </a:p>
          <a:p>
            <a:r>
              <a:rPr lang="es-CL" sz="1200" b="1" dirty="0"/>
              <a:t>ALM 130              ID de transacción errado (</a:t>
            </a:r>
            <a:r>
              <a:rPr lang="es-CL" sz="1200" b="1" dirty="0" err="1"/>
              <a:t>id_trx</a:t>
            </a:r>
            <a:r>
              <a:rPr lang="es-CL" sz="1200" b="1" dirty="0"/>
              <a:t> :[BCAMOV20140228130267521104420]) además no está quedando en CIO.</a:t>
            </a:r>
            <a:endParaRPr lang="es-CL" sz="1200" dirty="0"/>
          </a:p>
          <a:p>
            <a:r>
              <a:rPr lang="es-CL" sz="1200" dirty="0" smtClean="0"/>
              <a:t>(</a:t>
            </a:r>
            <a:r>
              <a:rPr lang="es-CL" sz="1200" dirty="0" err="1" smtClean="0"/>
              <a:t>Ready</a:t>
            </a:r>
            <a:r>
              <a:rPr lang="es-CL" sz="1200" dirty="0" smtClean="0"/>
              <a:t> </a:t>
            </a:r>
            <a:r>
              <a:rPr lang="es-CL" sz="1200" dirty="0" err="1" smtClean="0"/>
              <a:t>to</a:t>
            </a:r>
            <a:r>
              <a:rPr lang="es-CL" sz="1200" dirty="0" smtClean="0"/>
              <a:t> test)</a:t>
            </a:r>
            <a:r>
              <a:rPr lang="es-CL" sz="1200" dirty="0"/>
              <a:t>   </a:t>
            </a:r>
            <a:r>
              <a:rPr lang="es-CL" sz="1200" dirty="0" smtClean="0"/>
              <a:t>   </a:t>
            </a:r>
            <a:r>
              <a:rPr lang="es-CL" sz="1200" dirty="0" smtClean="0"/>
              <a:t>En revisión QA</a:t>
            </a:r>
            <a:endParaRPr lang="es-CL" sz="1200" dirty="0"/>
          </a:p>
        </p:txBody>
      </p:sp>
    </p:spTree>
    <p:extLst>
      <p:ext uri="{BB962C8B-B14F-4D97-AF65-F5344CB8AC3E}">
        <p14:creationId xmlns:p14="http://schemas.microsoft.com/office/powerpoint/2010/main" val="1957182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0" y="5165725"/>
            <a:ext cx="9144000" cy="461665"/>
          </a:xfrm>
        </p:spPr>
        <p:txBody>
          <a:bodyPr rtlCol="0">
            <a:spAutoFit/>
          </a:bodyPr>
          <a:lstStyle/>
          <a:p>
            <a:pPr algn="ctr" eaLnBrk="1" hangingPunct="1">
              <a:spcBef>
                <a:spcPct val="0"/>
              </a:spcBef>
              <a:buClr>
                <a:schemeClr val="accent3">
                  <a:lumMod val="50000"/>
                  <a:lumOff val="50000"/>
                </a:schemeClr>
              </a:buClr>
              <a:buFont typeface="Wingdings" charset="2"/>
              <a:buNone/>
              <a:defRPr/>
            </a:pPr>
            <a:r>
              <a:rPr lang="es-ES" dirty="0" smtClean="0">
                <a:solidFill>
                  <a:srgbClr val="558ED5"/>
                </a:solidFill>
                <a:latin typeface="+mj-lt"/>
                <a:ea typeface="+mn-ea"/>
                <a:cs typeface="+mn-cs"/>
              </a:rPr>
              <a:t>Marco Ríos, </a:t>
            </a:r>
            <a:r>
              <a:rPr lang="es-ES" dirty="0" smtClean="0">
                <a:solidFill>
                  <a:srgbClr val="558ED5"/>
                </a:solidFill>
                <a:latin typeface="+mj-lt"/>
                <a:ea typeface="+mn-ea"/>
                <a:cs typeface="+mn-cs"/>
              </a:rPr>
              <a:t>18 </a:t>
            </a:r>
            <a:r>
              <a:rPr lang="es-ES" dirty="0" smtClean="0">
                <a:solidFill>
                  <a:srgbClr val="558ED5"/>
                </a:solidFill>
                <a:latin typeface="+mj-lt"/>
                <a:ea typeface="+mn-ea"/>
                <a:cs typeface="+mn-cs"/>
              </a:rPr>
              <a:t>de marzo de 2014</a:t>
            </a:r>
            <a:endParaRPr lang="es-ES" dirty="0">
              <a:solidFill>
                <a:srgbClr val="558ED5"/>
              </a:solidFill>
              <a:latin typeface="+mj-lt"/>
              <a:ea typeface="+mn-ea"/>
              <a:cs typeface="+mn-cs"/>
            </a:endParaRPr>
          </a:p>
        </p:txBody>
      </p:sp>
      <p:sp>
        <p:nvSpPr>
          <p:cNvPr id="2" name="Título 1"/>
          <p:cNvSpPr>
            <a:spLocks noGrp="1"/>
          </p:cNvSpPr>
          <p:nvPr>
            <p:ph type="ctrTitle" idx="4294967295"/>
          </p:nvPr>
        </p:nvSpPr>
        <p:spPr>
          <a:xfrm>
            <a:off x="0" y="2168525"/>
            <a:ext cx="9144000" cy="1470025"/>
          </a:xfrm>
        </p:spPr>
        <p:txBody>
          <a:bodyPr/>
          <a:lstStyle/>
          <a:p>
            <a:pPr eaLnBrk="1" fontAlgn="auto" hangingPunct="1">
              <a:spcAft>
                <a:spcPts val="0"/>
              </a:spcAft>
              <a:defRPr/>
            </a:pPr>
            <a:r>
              <a:rPr lang="es-ES" dirty="0" smtClean="0">
                <a:effectLst>
                  <a:outerShdw blurRad="50800" dist="38100" algn="l" rotWithShape="0">
                    <a:prstClr val="black">
                      <a:alpha val="40000"/>
                    </a:prstClr>
                  </a:outerShdw>
                </a:effectLst>
              </a:rPr>
              <a:t>Otros Proyectos - POC</a:t>
            </a:r>
            <a:endParaRPr lang="es-ES" dirty="0">
              <a:effectLst>
                <a:outerShdw blurRad="50800" dist="38100" algn="l" rotWithShape="0">
                  <a:prstClr val="black">
                    <a:alpha val="40000"/>
                  </a:prstClr>
                </a:outerShdw>
              </a:effectLst>
            </a:endParaRPr>
          </a:p>
        </p:txBody>
      </p:sp>
      <p:sp>
        <p:nvSpPr>
          <p:cNvPr id="4" name="CuadroTexto 3"/>
          <p:cNvSpPr txBox="1"/>
          <p:nvPr/>
        </p:nvSpPr>
        <p:spPr>
          <a:xfrm>
            <a:off x="2457450" y="3967163"/>
            <a:ext cx="4181475" cy="369332"/>
          </a:xfrm>
          <a:prstGeom prst="rect">
            <a:avLst/>
          </a:prstGeom>
          <a:noFill/>
        </p:spPr>
        <p:txBody>
          <a:bodyPr wrap="square">
            <a:spAutoFit/>
          </a:bodyPr>
          <a:lstStyle/>
          <a:p>
            <a:pPr algn="ctr">
              <a:defRPr/>
            </a:pPr>
            <a:r>
              <a:rPr lang="es-ES" dirty="0">
                <a:solidFill>
                  <a:srgbClr val="558ED5"/>
                </a:solidFill>
                <a:latin typeface="+mj-lt"/>
              </a:rPr>
              <a:t>Gerencia </a:t>
            </a:r>
            <a:r>
              <a:rPr lang="es-ES" dirty="0" smtClean="0">
                <a:solidFill>
                  <a:srgbClr val="558ED5"/>
                </a:solidFill>
                <a:latin typeface="+mj-lt"/>
              </a:rPr>
              <a:t>Canales y Comercio Electrónico</a:t>
            </a:r>
            <a:endParaRPr lang="es-ES" dirty="0">
              <a:solidFill>
                <a:srgbClr val="558ED5"/>
              </a:solidFill>
              <a:latin typeface="+mj-lt"/>
            </a:endParaRPr>
          </a:p>
        </p:txBody>
      </p:sp>
    </p:spTree>
    <p:extLst>
      <p:ext uri="{BB962C8B-B14F-4D97-AF65-F5344CB8AC3E}">
        <p14:creationId xmlns:p14="http://schemas.microsoft.com/office/powerpoint/2010/main" val="1796500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 Grupo"/>
          <p:cNvGrpSpPr/>
          <p:nvPr/>
        </p:nvGrpSpPr>
        <p:grpSpPr>
          <a:xfrm>
            <a:off x="255303" y="1980951"/>
            <a:ext cx="8372348" cy="2507921"/>
            <a:chOff x="685800" y="2757487"/>
            <a:chExt cx="7242175" cy="1822450"/>
          </a:xfrm>
        </p:grpSpPr>
        <p:cxnSp>
          <p:nvCxnSpPr>
            <p:cNvPr id="18" name="Gerade Verbindung 41"/>
            <p:cNvCxnSpPr/>
            <p:nvPr/>
          </p:nvCxnSpPr>
          <p:spPr bwMode="gray">
            <a:xfrm rot="10800000" flipH="1">
              <a:off x="1241425" y="3108325"/>
              <a:ext cx="6686550" cy="1587"/>
            </a:xfrm>
            <a:prstGeom prst="line">
              <a:avLst/>
            </a:prstGeom>
            <a:ln w="19050">
              <a:solidFill>
                <a:srgbClr val="C0C0C0"/>
              </a:solidFill>
            </a:ln>
          </p:spPr>
          <p:style>
            <a:lnRef idx="1">
              <a:schemeClr val="accent1"/>
            </a:lnRef>
            <a:fillRef idx="0">
              <a:schemeClr val="accent1"/>
            </a:fillRef>
            <a:effectRef idx="0">
              <a:schemeClr val="accent1"/>
            </a:effectRef>
            <a:fontRef idx="minor">
              <a:schemeClr val="tx1"/>
            </a:fontRef>
          </p:style>
        </p:cxnSp>
        <p:sp>
          <p:nvSpPr>
            <p:cNvPr id="20" name="Rechteck 18"/>
            <p:cNvSpPr/>
            <p:nvPr/>
          </p:nvSpPr>
          <p:spPr bwMode="gray">
            <a:xfrm>
              <a:off x="892175" y="2770187"/>
              <a:ext cx="46672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Abr’13</a:t>
              </a:r>
            </a:p>
          </p:txBody>
        </p:sp>
        <p:sp>
          <p:nvSpPr>
            <p:cNvPr id="26" name="25 Rombo"/>
            <p:cNvSpPr/>
            <p:nvPr/>
          </p:nvSpPr>
          <p:spPr bwMode="auto">
            <a:xfrm>
              <a:off x="1111250" y="303371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29" name="Rechteck 18"/>
            <p:cNvSpPr/>
            <p:nvPr/>
          </p:nvSpPr>
          <p:spPr bwMode="gray">
            <a:xfrm>
              <a:off x="685800" y="3225800"/>
              <a:ext cx="1222375" cy="2159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Contrato con SAP</a:t>
              </a:r>
            </a:p>
          </p:txBody>
        </p:sp>
        <p:sp>
          <p:nvSpPr>
            <p:cNvPr id="30" name="Rechteck 18"/>
            <p:cNvSpPr/>
            <p:nvPr/>
          </p:nvSpPr>
          <p:spPr bwMode="gray">
            <a:xfrm>
              <a:off x="1717675" y="2770187"/>
              <a:ext cx="46672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May’13</a:t>
              </a:r>
            </a:p>
          </p:txBody>
        </p:sp>
        <p:sp>
          <p:nvSpPr>
            <p:cNvPr id="31" name="30 Rombo"/>
            <p:cNvSpPr/>
            <p:nvPr/>
          </p:nvSpPr>
          <p:spPr bwMode="auto">
            <a:xfrm>
              <a:off x="1908175" y="303371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2" name="Rechteck 18"/>
            <p:cNvSpPr/>
            <p:nvPr/>
          </p:nvSpPr>
          <p:spPr bwMode="gray">
            <a:xfrm>
              <a:off x="2032000" y="3225800"/>
              <a:ext cx="1101725" cy="22383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Desarrollo</a:t>
              </a:r>
            </a:p>
          </p:txBody>
        </p:sp>
        <p:sp>
          <p:nvSpPr>
            <p:cNvPr id="33" name="Rechteck 18"/>
            <p:cNvSpPr/>
            <p:nvPr/>
          </p:nvSpPr>
          <p:spPr bwMode="gray">
            <a:xfrm>
              <a:off x="5711825" y="2778125"/>
              <a:ext cx="7016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Jul’14</a:t>
              </a:r>
            </a:p>
          </p:txBody>
        </p:sp>
        <p:sp>
          <p:nvSpPr>
            <p:cNvPr id="34" name="33 Rombo"/>
            <p:cNvSpPr/>
            <p:nvPr/>
          </p:nvSpPr>
          <p:spPr bwMode="auto">
            <a:xfrm>
              <a:off x="5962650" y="303371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6" name="Rechteck 18"/>
            <p:cNvSpPr/>
            <p:nvPr/>
          </p:nvSpPr>
          <p:spPr bwMode="gray">
            <a:xfrm>
              <a:off x="3194050" y="3225800"/>
              <a:ext cx="1101725" cy="19685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QA</a:t>
              </a:r>
            </a:p>
          </p:txBody>
        </p:sp>
        <p:sp>
          <p:nvSpPr>
            <p:cNvPr id="37" name="Rechteck 18"/>
            <p:cNvSpPr/>
            <p:nvPr/>
          </p:nvSpPr>
          <p:spPr bwMode="gray">
            <a:xfrm>
              <a:off x="4364038" y="3225800"/>
              <a:ext cx="725487" cy="39528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Producción Piloto</a:t>
              </a:r>
            </a:p>
          </p:txBody>
        </p:sp>
        <p:sp>
          <p:nvSpPr>
            <p:cNvPr id="38" name="Rechteck 18"/>
            <p:cNvSpPr/>
            <p:nvPr/>
          </p:nvSpPr>
          <p:spPr bwMode="gray">
            <a:xfrm>
              <a:off x="5216525" y="3233737"/>
              <a:ext cx="812800" cy="2159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Estabilización</a:t>
              </a:r>
            </a:p>
          </p:txBody>
        </p:sp>
        <p:sp>
          <p:nvSpPr>
            <p:cNvPr id="41" name="Rechteck 18"/>
            <p:cNvSpPr/>
            <p:nvPr/>
          </p:nvSpPr>
          <p:spPr bwMode="gray">
            <a:xfrm>
              <a:off x="2667000" y="2770187"/>
              <a:ext cx="46672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Sep’13</a:t>
              </a:r>
            </a:p>
          </p:txBody>
        </p:sp>
        <p:sp>
          <p:nvSpPr>
            <p:cNvPr id="42" name="41 Rombo"/>
            <p:cNvSpPr/>
            <p:nvPr/>
          </p:nvSpPr>
          <p:spPr bwMode="auto">
            <a:xfrm>
              <a:off x="2857500" y="303371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43" name="Rechteck 18"/>
            <p:cNvSpPr/>
            <p:nvPr/>
          </p:nvSpPr>
          <p:spPr bwMode="gray">
            <a:xfrm>
              <a:off x="4116388" y="2767012"/>
              <a:ext cx="468312"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Abr’14</a:t>
              </a:r>
            </a:p>
          </p:txBody>
        </p:sp>
        <p:sp>
          <p:nvSpPr>
            <p:cNvPr id="44" name="43 Rombo"/>
            <p:cNvSpPr/>
            <p:nvPr/>
          </p:nvSpPr>
          <p:spPr bwMode="auto">
            <a:xfrm>
              <a:off x="4295775" y="303371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45" name="Rechteck 18"/>
            <p:cNvSpPr/>
            <p:nvPr/>
          </p:nvSpPr>
          <p:spPr bwMode="gray">
            <a:xfrm>
              <a:off x="4854575" y="2770187"/>
              <a:ext cx="46672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Jun ’14</a:t>
              </a:r>
            </a:p>
          </p:txBody>
        </p:sp>
        <p:sp>
          <p:nvSpPr>
            <p:cNvPr id="46" name="45 Rombo"/>
            <p:cNvSpPr/>
            <p:nvPr/>
          </p:nvSpPr>
          <p:spPr bwMode="auto">
            <a:xfrm>
              <a:off x="5045075" y="303371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47" name="Rechteck 18"/>
            <p:cNvSpPr/>
            <p:nvPr/>
          </p:nvSpPr>
          <p:spPr bwMode="gray">
            <a:xfrm>
              <a:off x="984250" y="3513137"/>
              <a:ext cx="1374775" cy="2159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DR / DEF</a:t>
              </a:r>
            </a:p>
          </p:txBody>
        </p:sp>
        <p:sp>
          <p:nvSpPr>
            <p:cNvPr id="22" name="21 Rombo"/>
            <p:cNvSpPr/>
            <p:nvPr/>
          </p:nvSpPr>
          <p:spPr bwMode="auto">
            <a:xfrm>
              <a:off x="4256088" y="3035300"/>
              <a:ext cx="107950" cy="146050"/>
            </a:xfrm>
            <a:prstGeom prst="diamond">
              <a:avLst/>
            </a:prstGeom>
            <a:solidFill>
              <a:srgbClr val="C00000"/>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48" name="Rechteck 18"/>
            <p:cNvSpPr/>
            <p:nvPr/>
          </p:nvSpPr>
          <p:spPr bwMode="gray">
            <a:xfrm>
              <a:off x="3495675" y="4064000"/>
              <a:ext cx="1089025" cy="22383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Desarrollo Teletón</a:t>
              </a:r>
            </a:p>
          </p:txBody>
        </p:sp>
        <p:sp>
          <p:nvSpPr>
            <p:cNvPr id="50" name="Rechteck 18"/>
            <p:cNvSpPr/>
            <p:nvPr/>
          </p:nvSpPr>
          <p:spPr bwMode="gray">
            <a:xfrm>
              <a:off x="3341688" y="3765550"/>
              <a:ext cx="954087" cy="22383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Desarrollo NMO</a:t>
              </a:r>
            </a:p>
          </p:txBody>
        </p:sp>
        <p:sp>
          <p:nvSpPr>
            <p:cNvPr id="51" name="Rechteck 18"/>
            <p:cNvSpPr/>
            <p:nvPr/>
          </p:nvSpPr>
          <p:spPr bwMode="gray">
            <a:xfrm>
              <a:off x="4340225" y="4356100"/>
              <a:ext cx="1522413" cy="22383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Desarrollo Nueva TEF</a:t>
              </a:r>
            </a:p>
          </p:txBody>
        </p:sp>
        <p:sp>
          <p:nvSpPr>
            <p:cNvPr id="52" name="Rechteck 18"/>
            <p:cNvSpPr/>
            <p:nvPr/>
          </p:nvSpPr>
          <p:spPr bwMode="gray">
            <a:xfrm>
              <a:off x="5883275" y="4356100"/>
              <a:ext cx="1101725" cy="22383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QA Nueva TEF</a:t>
              </a:r>
            </a:p>
          </p:txBody>
        </p:sp>
        <p:sp>
          <p:nvSpPr>
            <p:cNvPr id="53" name="Rechteck 18"/>
            <p:cNvSpPr/>
            <p:nvPr/>
          </p:nvSpPr>
          <p:spPr bwMode="gray">
            <a:xfrm>
              <a:off x="6648450" y="2757487"/>
              <a:ext cx="514350" cy="23653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Ago’14</a:t>
              </a:r>
            </a:p>
          </p:txBody>
        </p:sp>
        <p:sp>
          <p:nvSpPr>
            <p:cNvPr id="54" name="53 Rombo"/>
            <p:cNvSpPr/>
            <p:nvPr/>
          </p:nvSpPr>
          <p:spPr bwMode="auto">
            <a:xfrm>
              <a:off x="6877050" y="3043237"/>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57" name="Rechteck 18"/>
            <p:cNvSpPr/>
            <p:nvPr/>
          </p:nvSpPr>
          <p:spPr bwMode="gray">
            <a:xfrm>
              <a:off x="4310063" y="3765550"/>
              <a:ext cx="3243262" cy="22383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QA NMO</a:t>
              </a:r>
            </a:p>
          </p:txBody>
        </p:sp>
        <p:sp>
          <p:nvSpPr>
            <p:cNvPr id="58" name="57 Rombo"/>
            <p:cNvSpPr/>
            <p:nvPr/>
          </p:nvSpPr>
          <p:spPr bwMode="auto">
            <a:xfrm>
              <a:off x="7553325" y="3043237"/>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59" name="Rechteck 18"/>
            <p:cNvSpPr/>
            <p:nvPr/>
          </p:nvSpPr>
          <p:spPr bwMode="gray">
            <a:xfrm>
              <a:off x="7391400" y="2765425"/>
              <a:ext cx="534988"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Sep’14</a:t>
              </a:r>
            </a:p>
          </p:txBody>
        </p:sp>
        <p:sp>
          <p:nvSpPr>
            <p:cNvPr id="60" name="Rechteck 18"/>
            <p:cNvSpPr/>
            <p:nvPr/>
          </p:nvSpPr>
          <p:spPr bwMode="gray">
            <a:xfrm>
              <a:off x="4584700" y="4064000"/>
              <a:ext cx="631825" cy="22383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a:latin typeface="+mn-lt"/>
                </a:rPr>
                <a:t>QA Teletón</a:t>
              </a:r>
            </a:p>
          </p:txBody>
        </p:sp>
      </p:grpSp>
      <p:sp>
        <p:nvSpPr>
          <p:cNvPr id="39" name="8 CuadroTexto"/>
          <p:cNvSpPr txBox="1">
            <a:spLocks noChangeArrowheads="1"/>
          </p:cNvSpPr>
          <p:nvPr/>
        </p:nvSpPr>
        <p:spPr bwMode="auto">
          <a:xfrm>
            <a:off x="144463" y="74613"/>
            <a:ext cx="7305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2400" b="1" dirty="0" smtClean="0">
                <a:solidFill>
                  <a:schemeClr val="bg1"/>
                </a:solidFill>
              </a:rPr>
              <a:t>Proyectos Metod</a:t>
            </a:r>
            <a:r>
              <a:rPr lang="es-CL" sz="2400" b="1" dirty="0" smtClean="0">
                <a:solidFill>
                  <a:schemeClr val="bg1"/>
                </a:solidFill>
              </a:rPr>
              <a:t>ología</a:t>
            </a:r>
            <a:r>
              <a:rPr lang="es-CL" sz="2400" b="1" dirty="0" smtClean="0">
                <a:solidFill>
                  <a:schemeClr val="bg1"/>
                </a:solidFill>
              </a:rPr>
              <a:t> Tradicional</a:t>
            </a:r>
            <a:endParaRPr lang="es-CL" sz="2400" b="1" dirty="0">
              <a:solidFill>
                <a:schemeClr val="bg1"/>
              </a:solidFill>
            </a:endParaRPr>
          </a:p>
        </p:txBody>
      </p:sp>
    </p:spTree>
    <p:extLst>
      <p:ext uri="{BB962C8B-B14F-4D97-AF65-F5344CB8AC3E}">
        <p14:creationId xmlns:p14="http://schemas.microsoft.com/office/powerpoint/2010/main" val="1830941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43 CuadroTexto"/>
          <p:cNvSpPr txBox="1"/>
          <p:nvPr/>
        </p:nvSpPr>
        <p:spPr>
          <a:xfrm>
            <a:off x="161924" y="59080"/>
            <a:ext cx="7682705" cy="461665"/>
          </a:xfrm>
          <a:prstGeom prst="rect">
            <a:avLst/>
          </a:prstGeom>
          <a:noFill/>
        </p:spPr>
        <p:txBody>
          <a:bodyPr wrap="square" rtlCol="0">
            <a:spAutoFit/>
          </a:bodyPr>
          <a:lstStyle/>
          <a:p>
            <a:r>
              <a:rPr lang="es-CL" sz="1200" b="1" dirty="0" smtClean="0">
                <a:solidFill>
                  <a:schemeClr val="bg1"/>
                </a:solidFill>
                <a:latin typeface="+mn-lt"/>
              </a:rPr>
              <a:t>Nombre: </a:t>
            </a:r>
            <a:r>
              <a:rPr lang="es-CL" sz="1200" dirty="0" err="1" smtClean="0">
                <a:solidFill>
                  <a:schemeClr val="bg1"/>
                </a:solidFill>
                <a:latin typeface="+mn-lt"/>
              </a:rPr>
              <a:t>PoC</a:t>
            </a:r>
            <a:r>
              <a:rPr lang="es-CL" sz="1200" dirty="0" smtClean="0">
                <a:solidFill>
                  <a:schemeClr val="bg1"/>
                </a:solidFill>
                <a:latin typeface="+mn-lt"/>
              </a:rPr>
              <a:t> Pago de Cuentas de Servicios </a:t>
            </a:r>
            <a:r>
              <a:rPr lang="es-CL" sz="1200" b="1" dirty="0" smtClean="0">
                <a:solidFill>
                  <a:schemeClr val="bg1"/>
                </a:solidFill>
                <a:latin typeface="+mn-lt"/>
              </a:rPr>
              <a:t>Líder: </a:t>
            </a:r>
            <a:r>
              <a:rPr lang="es-CL" sz="1200" dirty="0" smtClean="0">
                <a:solidFill>
                  <a:schemeClr val="bg1"/>
                </a:solidFill>
                <a:latin typeface="+mn-lt"/>
              </a:rPr>
              <a:t>Claudia Pizarro/ Jefe de Proyectos   </a:t>
            </a:r>
            <a:r>
              <a:rPr lang="es-CL" sz="1200" b="1" dirty="0" smtClean="0">
                <a:solidFill>
                  <a:schemeClr val="bg1"/>
                </a:solidFill>
                <a:latin typeface="+mn-lt"/>
              </a:rPr>
              <a:t>Gerente DIVOT: </a:t>
            </a:r>
            <a:r>
              <a:rPr lang="es-CL" sz="1200" dirty="0" smtClean="0">
                <a:solidFill>
                  <a:schemeClr val="bg1"/>
                </a:solidFill>
                <a:latin typeface="+mn-lt"/>
              </a:rPr>
              <a:t>Rodrigo Palma (i) </a:t>
            </a:r>
          </a:p>
          <a:p>
            <a:r>
              <a:rPr lang="es-CL" sz="1200" b="1" dirty="0" smtClean="0">
                <a:solidFill>
                  <a:schemeClr val="bg1"/>
                </a:solidFill>
                <a:latin typeface="+mn-lt"/>
              </a:rPr>
              <a:t>PPM: 86477        SAP:              PMO:                                    Sponsor: </a:t>
            </a:r>
            <a:r>
              <a:rPr lang="es-CL" sz="1200" dirty="0" smtClean="0">
                <a:solidFill>
                  <a:schemeClr val="bg1"/>
                </a:solidFill>
                <a:latin typeface="+mn-lt"/>
              </a:rPr>
              <a:t> Gerencia de Operaciones y Tecnología</a:t>
            </a:r>
            <a:endParaRPr lang="es-CL" sz="1200" dirty="0">
              <a:solidFill>
                <a:schemeClr val="bg1"/>
              </a:solidFill>
              <a:latin typeface="+mn-lt"/>
            </a:endParaRPr>
          </a:p>
        </p:txBody>
      </p:sp>
      <p:sp>
        <p:nvSpPr>
          <p:cNvPr id="40" name="Rechteck 25"/>
          <p:cNvSpPr/>
          <p:nvPr/>
        </p:nvSpPr>
        <p:spPr bwMode="gray">
          <a:xfrm>
            <a:off x="141638" y="560703"/>
            <a:ext cx="8892000" cy="285750"/>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none" lIns="0" tIns="0" rIns="0" bIns="0" anchor="ctr"/>
          <a:lstStyle/>
          <a:p>
            <a:pPr algn="ctr" fontAlgn="auto">
              <a:spcBef>
                <a:spcPts val="0"/>
              </a:spcBef>
              <a:spcAft>
                <a:spcPts val="0"/>
              </a:spcAft>
              <a:defRPr/>
            </a:pPr>
            <a:r>
              <a:rPr lang="es-CL" b="1" dirty="0" err="1" smtClean="0">
                <a:solidFill>
                  <a:srgbClr val="FFFFFF"/>
                </a:solidFill>
                <a:effectLst>
                  <a:outerShdw blurRad="50800" dist="38100" dir="2700000" algn="tl" rotWithShape="0">
                    <a:prstClr val="black">
                      <a:alpha val="40000"/>
                    </a:prstClr>
                  </a:outerShdw>
                </a:effectLst>
                <a:latin typeface="+mn-lt"/>
              </a:rPr>
              <a:t>PoC</a:t>
            </a:r>
            <a:r>
              <a:rPr lang="es-CL" b="1" dirty="0" smtClean="0">
                <a:solidFill>
                  <a:srgbClr val="FFFFFF"/>
                </a:solidFill>
                <a:effectLst>
                  <a:outerShdw blurRad="50800" dist="38100" dir="2700000" algn="tl" rotWithShape="0">
                    <a:prstClr val="black">
                      <a:alpha val="40000"/>
                    </a:prstClr>
                  </a:outerShdw>
                </a:effectLst>
                <a:latin typeface="+mn-lt"/>
              </a:rPr>
              <a:t> </a:t>
            </a:r>
            <a:r>
              <a:rPr lang="es-CL" b="1" dirty="0" smtClean="0">
                <a:solidFill>
                  <a:srgbClr val="FFFFFF"/>
                </a:solidFill>
                <a:effectLst>
                  <a:outerShdw blurRad="50800" dist="38100" dir="2700000" algn="tl" rotWithShape="0">
                    <a:prstClr val="black">
                      <a:alpha val="40000"/>
                    </a:prstClr>
                  </a:outerShdw>
                </a:effectLst>
                <a:latin typeface="+mn-lt"/>
              </a:rPr>
              <a:t>Pago de </a:t>
            </a:r>
            <a:r>
              <a:rPr lang="es-CL" b="1" dirty="0" smtClean="0">
                <a:solidFill>
                  <a:srgbClr val="FFFFFF"/>
                </a:solidFill>
                <a:effectLst>
                  <a:outerShdw blurRad="50800" dist="38100" dir="2700000" algn="tl" rotWithShape="0">
                    <a:prstClr val="black">
                      <a:alpha val="40000"/>
                    </a:prstClr>
                  </a:outerShdw>
                </a:effectLst>
                <a:latin typeface="+mn-lt"/>
              </a:rPr>
              <a:t>Cuentas de Servicios </a:t>
            </a:r>
            <a:r>
              <a:rPr lang="es-CL" b="1" dirty="0" err="1" smtClean="0">
                <a:solidFill>
                  <a:srgbClr val="FFFFFF"/>
                </a:solidFill>
                <a:effectLst>
                  <a:outerShdw blurRad="50800" dist="38100" dir="2700000" algn="tl" rotWithShape="0">
                    <a:prstClr val="black">
                      <a:alpha val="40000"/>
                    </a:prstClr>
                  </a:outerShdw>
                </a:effectLst>
                <a:latin typeface="+mn-lt"/>
              </a:rPr>
              <a:t>One</a:t>
            </a:r>
            <a:r>
              <a:rPr lang="es-CL" b="1" dirty="0" smtClean="0">
                <a:solidFill>
                  <a:srgbClr val="FFFFFF"/>
                </a:solidFill>
                <a:effectLst>
                  <a:outerShdw blurRad="50800" dist="38100" dir="2700000" algn="tl" rotWithShape="0">
                    <a:prstClr val="black">
                      <a:alpha val="40000"/>
                    </a:prstClr>
                  </a:outerShdw>
                </a:effectLst>
                <a:latin typeface="+mn-lt"/>
              </a:rPr>
              <a:t> </a:t>
            </a:r>
            <a:r>
              <a:rPr lang="es-CL" b="1" dirty="0" err="1" smtClean="0">
                <a:solidFill>
                  <a:srgbClr val="FFFFFF"/>
                </a:solidFill>
                <a:effectLst>
                  <a:outerShdw blurRad="50800" dist="38100" dir="2700000" algn="tl" rotWithShape="0">
                    <a:prstClr val="black">
                      <a:alpha val="40000"/>
                    </a:prstClr>
                  </a:outerShdw>
                </a:effectLst>
                <a:latin typeface="+mn-lt"/>
              </a:rPr>
              <a:t>Touch</a:t>
            </a:r>
            <a:endParaRPr lang="es-CL" b="1" dirty="0">
              <a:solidFill>
                <a:srgbClr val="FFFFFF"/>
              </a:solidFill>
              <a:effectLst>
                <a:outerShdw blurRad="50800" dist="38100" dir="2700000" algn="tl" rotWithShape="0">
                  <a:prstClr val="black">
                    <a:alpha val="40000"/>
                  </a:prstClr>
                </a:outerShdw>
              </a:effectLst>
              <a:latin typeface="+mn-lt"/>
            </a:endParaRPr>
          </a:p>
        </p:txBody>
      </p:sp>
      <p:graphicFrame>
        <p:nvGraphicFramePr>
          <p:cNvPr id="51" name="Tabelle 4"/>
          <p:cNvGraphicFramePr>
            <a:graphicFrameLocks noGrp="1"/>
          </p:cNvGraphicFramePr>
          <p:nvPr>
            <p:extLst>
              <p:ext uri="{D42A27DB-BD31-4B8C-83A1-F6EECF244321}">
                <p14:modId xmlns:p14="http://schemas.microsoft.com/office/powerpoint/2010/main" val="2403568573"/>
              </p:ext>
            </p:extLst>
          </p:nvPr>
        </p:nvGraphicFramePr>
        <p:xfrm>
          <a:off x="336934" y="3468038"/>
          <a:ext cx="8317718" cy="2784610"/>
        </p:xfrm>
        <a:graphic>
          <a:graphicData uri="http://schemas.openxmlformats.org/drawingml/2006/table">
            <a:tbl>
              <a:tblPr bandRow="1">
                <a:effectLst>
                  <a:outerShdw blurRad="127000" dist="63500" dir="2700000" algn="tl" rotWithShape="0">
                    <a:prstClr val="black">
                      <a:alpha val="40000"/>
                    </a:prstClr>
                  </a:outerShdw>
                </a:effectLst>
              </a:tblPr>
              <a:tblGrid>
                <a:gridCol w="1173829"/>
                <a:gridCol w="7143889"/>
              </a:tblGrid>
              <a:tr h="407170">
                <a:tc>
                  <a:txBody>
                    <a:bodyPr/>
                    <a:lstStyle/>
                    <a:p>
                      <a:pPr algn="l">
                        <a:lnSpc>
                          <a:spcPts val="600"/>
                        </a:lnSpc>
                        <a:spcAft>
                          <a:spcPts val="0"/>
                        </a:spcAft>
                      </a:pPr>
                      <a:r>
                        <a:rPr lang="es-CL" sz="1000" b="1" u="none" dirty="0" smtClean="0">
                          <a:solidFill>
                            <a:schemeClr val="tx1"/>
                          </a:solidFill>
                        </a:rPr>
                        <a:t>Plazo                           </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0" indent="0" algn="just">
                        <a:buFont typeface="Wingdings" pitchFamily="2" charset="2"/>
                        <a:buNone/>
                      </a:pPr>
                      <a:r>
                        <a:rPr lang="es-CL" sz="1000" baseline="0" noProof="0" dirty="0" smtClean="0"/>
                        <a:t>Creación de SAP.</a:t>
                      </a:r>
                    </a:p>
                    <a:p>
                      <a:pPr marL="0" indent="0" algn="just">
                        <a:buFont typeface="Wingdings" pitchFamily="2" charset="2"/>
                        <a:buNone/>
                      </a:pPr>
                      <a:r>
                        <a:rPr lang="es-CL" sz="1000" baseline="0" noProof="0" dirty="0" smtClean="0"/>
                        <a:t>Anexo de Contrato.</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396815">
                <a:tc>
                  <a:txBody>
                    <a:bodyPr/>
                    <a:lstStyle/>
                    <a:p>
                      <a:pPr algn="l">
                        <a:lnSpc>
                          <a:spcPts val="600"/>
                        </a:lnSpc>
                        <a:spcAft>
                          <a:spcPts val="0"/>
                        </a:spcAft>
                      </a:pPr>
                      <a:r>
                        <a:rPr lang="es-CL" sz="1000" b="1" u="none" dirty="0" smtClean="0">
                          <a:solidFill>
                            <a:schemeClr val="tx1"/>
                          </a:solidFill>
                        </a:rPr>
                        <a:t>Presupuesto</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lvl="0" algn="just">
                        <a:buFont typeface="Arial" pitchFamily="34" charset="0"/>
                        <a:buNone/>
                      </a:pPr>
                      <a:endParaRPr lang="es-CL" sz="1000" baseline="0" noProof="0" dirty="0" smtClean="0"/>
                    </a:p>
                    <a:p>
                      <a:pPr lvl="0" algn="just">
                        <a:buFont typeface="Arial" pitchFamily="34" charset="0"/>
                        <a:buNone/>
                      </a:pPr>
                      <a:r>
                        <a:rPr lang="es-CL" sz="1000" baseline="0" noProof="0" dirty="0" smtClean="0"/>
                        <a:t>Pendiente cotización de QA para presentar presupuesto.</a:t>
                      </a:r>
                    </a:p>
                    <a:p>
                      <a:pPr lvl="0" algn="just">
                        <a:buFont typeface="Arial" pitchFamily="34" charset="0"/>
                        <a:buNone/>
                      </a:pPr>
                      <a:endParaRPr lang="es-CL" sz="1000" baseline="0" noProof="0" dirty="0" smtClean="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27136">
                <a:tc>
                  <a:txBody>
                    <a:bodyPr/>
                    <a:lstStyle/>
                    <a:p>
                      <a:pPr marL="0" marR="0" indent="0" algn="l" defTabSz="457200" rtl="0" eaLnBrk="1" fontAlgn="auto" latinLnBrk="0" hangingPunct="1">
                        <a:lnSpc>
                          <a:spcPts val="600"/>
                        </a:lnSpc>
                        <a:spcBef>
                          <a:spcPts val="0"/>
                        </a:spcBef>
                        <a:spcAft>
                          <a:spcPts val="0"/>
                        </a:spcAft>
                        <a:buClrTx/>
                        <a:buSzTx/>
                        <a:buFontTx/>
                        <a:buNone/>
                        <a:tabLst/>
                        <a:defRPr/>
                      </a:pPr>
                      <a:r>
                        <a:rPr lang="es-ES" sz="1000" b="1" u="none" kern="1200" dirty="0" smtClean="0">
                          <a:solidFill>
                            <a:schemeClr val="tx1"/>
                          </a:solidFill>
                          <a:latin typeface="+mn-lt"/>
                          <a:ea typeface="+mn-ea"/>
                          <a:cs typeface="+mn-cs"/>
                        </a:rPr>
                        <a:t>Hitos cumplidos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177800" lvl="1" indent="-177800" algn="l" eaLnBrk="1" hangingPunct="1">
                        <a:spcBef>
                          <a:spcPct val="0"/>
                        </a:spcBef>
                        <a:buClrTx/>
                        <a:buFont typeface="Wingdings" pitchFamily="2" charset="2"/>
                        <a:buChar char="§"/>
                        <a:defRPr/>
                      </a:pPr>
                      <a:endParaRPr lang="es-CL" sz="1000" noProof="0" dirty="0" smtClean="0">
                        <a:solidFill>
                          <a:schemeClr val="tx1"/>
                        </a:solidFill>
                      </a:endParaRPr>
                    </a:p>
                    <a:p>
                      <a:pPr marL="177800" lvl="1" indent="-177800" algn="l" eaLnBrk="1" hangingPunct="1">
                        <a:spcBef>
                          <a:spcPct val="0"/>
                        </a:spcBef>
                        <a:buClrTx/>
                        <a:buFont typeface="Wingdings" pitchFamily="2" charset="2"/>
                        <a:buChar char="§"/>
                        <a:defRPr/>
                      </a:pPr>
                      <a:r>
                        <a:rPr lang="es-CL" sz="1000" noProof="0" dirty="0" smtClean="0">
                          <a:solidFill>
                            <a:schemeClr val="tx1"/>
                          </a:solidFill>
                        </a:rPr>
                        <a:t>Creación en PPM. TERMINADO</a:t>
                      </a:r>
                    </a:p>
                    <a:p>
                      <a:pPr marL="177800" lvl="1" indent="-177800" algn="l" eaLnBrk="1" hangingPunct="1">
                        <a:spcBef>
                          <a:spcPct val="0"/>
                        </a:spcBef>
                        <a:buClrTx/>
                        <a:buFont typeface="Wingdings" pitchFamily="2" charset="2"/>
                        <a:buChar char="§"/>
                        <a:defRPr/>
                      </a:pPr>
                      <a:r>
                        <a:rPr lang="es-CL" sz="1000" noProof="0" dirty="0" smtClean="0">
                          <a:solidFill>
                            <a:schemeClr val="tx1"/>
                          </a:solidFill>
                        </a:rPr>
                        <a:t>Preparación de Documentación Arquitectura. TERMINADO</a:t>
                      </a:r>
                    </a:p>
                    <a:p>
                      <a:pPr marL="177800" lvl="1" indent="-177800" algn="l" eaLnBrk="1" hangingPunct="1">
                        <a:spcBef>
                          <a:spcPct val="0"/>
                        </a:spcBef>
                        <a:buClrTx/>
                        <a:buFont typeface="Wingdings" pitchFamily="2" charset="2"/>
                        <a:buChar char="§"/>
                        <a:defRPr/>
                      </a:pPr>
                      <a:r>
                        <a:rPr lang="es-CL" sz="1000" noProof="0" dirty="0" smtClean="0">
                          <a:solidFill>
                            <a:schemeClr val="tx1"/>
                          </a:solidFill>
                        </a:rPr>
                        <a:t>Aprobación de Excepción. EN PROCESO</a:t>
                      </a:r>
                    </a:p>
                    <a:p>
                      <a:pPr marL="177800" lvl="1" indent="-177800" algn="l" eaLnBrk="1" hangingPunct="1">
                        <a:spcBef>
                          <a:spcPct val="0"/>
                        </a:spcBef>
                        <a:buClrTx/>
                        <a:buFont typeface="Wingdings" pitchFamily="2" charset="2"/>
                        <a:buChar char="§"/>
                        <a:defRPr/>
                      </a:pPr>
                      <a:r>
                        <a:rPr lang="es-CL" sz="1000" noProof="0" dirty="0" smtClean="0">
                          <a:solidFill>
                            <a:schemeClr val="tx1"/>
                          </a:solidFill>
                        </a:rPr>
                        <a:t>Revisión </a:t>
                      </a:r>
                      <a:r>
                        <a:rPr lang="es-CL" sz="1000" noProof="0" dirty="0" err="1" smtClean="0">
                          <a:solidFill>
                            <a:schemeClr val="tx1"/>
                          </a:solidFill>
                        </a:rPr>
                        <a:t>Capacity</a:t>
                      </a:r>
                      <a:r>
                        <a:rPr lang="es-CL" sz="1000" noProof="0" dirty="0" smtClean="0">
                          <a:solidFill>
                            <a:schemeClr val="tx1"/>
                          </a:solidFill>
                        </a:rPr>
                        <a:t> . EN PROCESO</a:t>
                      </a:r>
                    </a:p>
                    <a:p>
                      <a:pPr marL="177800" lvl="1" indent="-177800" algn="l" eaLnBrk="1" hangingPunct="1">
                        <a:spcBef>
                          <a:spcPct val="0"/>
                        </a:spcBef>
                        <a:buClrTx/>
                        <a:buFont typeface="Wingdings" pitchFamily="2" charset="2"/>
                        <a:buChar char="§"/>
                        <a:defRPr/>
                      </a:pPr>
                      <a:r>
                        <a:rPr lang="es-CL" sz="1000" noProof="0" dirty="0" smtClean="0">
                          <a:solidFill>
                            <a:schemeClr val="tx1"/>
                          </a:solidFill>
                        </a:rPr>
                        <a:t>Aprobación de Arquitectura. EN PROCESO</a:t>
                      </a:r>
                    </a:p>
                    <a:p>
                      <a:pPr marL="177800" lvl="1" indent="-177800" algn="l" eaLnBrk="1" hangingPunct="1">
                        <a:spcBef>
                          <a:spcPct val="0"/>
                        </a:spcBef>
                        <a:buClrTx/>
                        <a:buFont typeface="Wingdings" pitchFamily="2" charset="2"/>
                        <a:buChar char="§"/>
                        <a:defRPr/>
                      </a:pPr>
                      <a:r>
                        <a:rPr lang="es-CL" sz="1000" noProof="0" dirty="0" smtClean="0">
                          <a:solidFill>
                            <a:schemeClr val="tx1"/>
                          </a:solidFill>
                        </a:rPr>
                        <a:t>Creación de Gantt. TERMINADO</a:t>
                      </a:r>
                    </a:p>
                    <a:p>
                      <a:pPr marL="177800" lvl="1" indent="-177800" algn="l" eaLnBrk="1" hangingPunct="1">
                        <a:spcBef>
                          <a:spcPct val="0"/>
                        </a:spcBef>
                        <a:buClrTx/>
                        <a:buFont typeface="Wingdings" pitchFamily="2" charset="2"/>
                        <a:buChar char="§"/>
                        <a:defRPr/>
                      </a:pPr>
                      <a:endParaRPr lang="es-CL" sz="1000" noProof="0" dirty="0" smtClean="0">
                        <a:solidFill>
                          <a:schemeClr val="tx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227136">
                <a:tc>
                  <a:txBody>
                    <a:bodyPr/>
                    <a:lstStyle/>
                    <a:p>
                      <a:pPr marL="0" marR="0" indent="0" algn="l" defTabSz="457200" rtl="0" eaLnBrk="1" fontAlgn="auto" latinLnBrk="0" hangingPunct="1">
                        <a:lnSpc>
                          <a:spcPts val="600"/>
                        </a:lnSpc>
                        <a:spcBef>
                          <a:spcPts val="0"/>
                        </a:spcBef>
                        <a:spcAft>
                          <a:spcPts val="0"/>
                        </a:spcAft>
                        <a:buClrTx/>
                        <a:buSzTx/>
                        <a:buFontTx/>
                        <a:buNone/>
                        <a:tabLst/>
                        <a:defRPr/>
                      </a:pPr>
                      <a:r>
                        <a:rPr lang="es-ES" sz="1000" b="1" u="none" kern="1200" dirty="0" smtClean="0">
                          <a:solidFill>
                            <a:schemeClr val="tx1"/>
                          </a:solidFill>
                          <a:latin typeface="+mn-lt"/>
                          <a:ea typeface="+mn-ea"/>
                          <a:cs typeface="+mn-cs"/>
                        </a:rPr>
                        <a:t>Próximos Pasos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177800" lvl="1" indent="-177800" algn="l" eaLnBrk="1" hangingPunct="1">
                        <a:spcBef>
                          <a:spcPct val="0"/>
                        </a:spcBef>
                        <a:buClrTx/>
                        <a:buFont typeface="Wingdings" pitchFamily="2" charset="2"/>
                        <a:buChar char="§"/>
                        <a:defRPr/>
                      </a:pPr>
                      <a:r>
                        <a:rPr lang="es-CL" sz="1000" noProof="0" dirty="0" smtClean="0">
                          <a:solidFill>
                            <a:schemeClr val="tx1"/>
                          </a:solidFill>
                        </a:rPr>
                        <a:t>Documentación</a:t>
                      </a:r>
                      <a:r>
                        <a:rPr lang="es-CL" sz="1000" baseline="0" noProof="0" dirty="0" smtClean="0">
                          <a:solidFill>
                            <a:schemeClr val="tx1"/>
                          </a:solidFill>
                        </a:rPr>
                        <a:t> </a:t>
                      </a:r>
                      <a:r>
                        <a:rPr lang="es-CL" sz="1000" noProof="0" dirty="0" smtClean="0">
                          <a:solidFill>
                            <a:schemeClr val="tx1"/>
                          </a:solidFill>
                        </a:rPr>
                        <a:t>Comité</a:t>
                      </a:r>
                      <a:r>
                        <a:rPr lang="es-CL" sz="1000" baseline="0" noProof="0" dirty="0" smtClean="0">
                          <a:solidFill>
                            <a:schemeClr val="tx1"/>
                          </a:solidFill>
                        </a:rPr>
                        <a:t> de Mantención. EN PROCESO</a:t>
                      </a:r>
                    </a:p>
                    <a:p>
                      <a:pPr marL="177800" lvl="1" indent="-177800" algn="l" eaLnBrk="1" hangingPunct="1">
                        <a:spcBef>
                          <a:spcPct val="0"/>
                        </a:spcBef>
                        <a:buClrTx/>
                        <a:buFont typeface="Wingdings" pitchFamily="2" charset="2"/>
                        <a:buChar char="§"/>
                        <a:defRPr/>
                      </a:pPr>
                      <a:r>
                        <a:rPr lang="es-CL" sz="1000" baseline="0" noProof="0" dirty="0" smtClean="0">
                          <a:solidFill>
                            <a:schemeClr val="tx1"/>
                          </a:solidFill>
                        </a:rPr>
                        <a:t>Creación de </a:t>
                      </a:r>
                      <a:r>
                        <a:rPr lang="es-CL" sz="1000" baseline="0" noProof="0" dirty="0" err="1" smtClean="0">
                          <a:solidFill>
                            <a:schemeClr val="tx1"/>
                          </a:solidFill>
                        </a:rPr>
                        <a:t>WireFrame</a:t>
                      </a:r>
                      <a:r>
                        <a:rPr lang="es-CL" sz="1000" baseline="0" noProof="0" dirty="0" smtClean="0">
                          <a:solidFill>
                            <a:schemeClr val="tx1"/>
                          </a:solidFill>
                        </a:rPr>
                        <a:t>. POR INICIAR</a:t>
                      </a:r>
                    </a:p>
                    <a:p>
                      <a:pPr marL="177800" lvl="1" indent="-177800" algn="l" eaLnBrk="1" hangingPunct="1">
                        <a:spcBef>
                          <a:spcPct val="0"/>
                        </a:spcBef>
                        <a:buClrTx/>
                        <a:buFont typeface="Wingdings" pitchFamily="2" charset="2"/>
                        <a:buChar char="§"/>
                        <a:defRPr/>
                      </a:pPr>
                      <a:r>
                        <a:rPr lang="es-CL" sz="1000" baseline="0" noProof="0" dirty="0" smtClean="0">
                          <a:solidFill>
                            <a:schemeClr val="tx1"/>
                          </a:solidFill>
                        </a:rPr>
                        <a:t>Recepción de Cotización por concepto de HH de QA. EN PROCESO</a:t>
                      </a:r>
                      <a:endParaRPr lang="es-CL" sz="1000" noProof="0" dirty="0" smtClean="0">
                        <a:solidFill>
                          <a:schemeClr val="tx1"/>
                        </a:solidFill>
                      </a:endParaRPr>
                    </a:p>
                    <a:p>
                      <a:pPr marL="177800" lvl="1" indent="-177800" algn="l" eaLnBrk="1" hangingPunct="1">
                        <a:spcBef>
                          <a:spcPct val="0"/>
                        </a:spcBef>
                        <a:buClrTx/>
                        <a:buFont typeface="Wingdings" pitchFamily="2" charset="2"/>
                        <a:buChar char="§"/>
                        <a:defRPr/>
                      </a:pPr>
                      <a:r>
                        <a:rPr lang="es-CL" sz="1000" dirty="0" smtClean="0">
                          <a:solidFill>
                            <a:schemeClr val="tx1"/>
                          </a:solidFill>
                          <a:ea typeface="Verdana" pitchFamily="34" charset="0"/>
                          <a:cs typeface="Arial" pitchFamily="34" charset="0"/>
                        </a:rPr>
                        <a:t>Revisión</a:t>
                      </a:r>
                      <a:r>
                        <a:rPr lang="es-CL" sz="1000" baseline="0" dirty="0" smtClean="0">
                          <a:solidFill>
                            <a:schemeClr val="tx1"/>
                          </a:solidFill>
                          <a:ea typeface="Verdana" pitchFamily="34" charset="0"/>
                          <a:cs typeface="Arial" pitchFamily="34" charset="0"/>
                        </a:rPr>
                        <a:t> de Gantt con proveedor. POR INICIAR</a:t>
                      </a:r>
                      <a:endParaRPr lang="es-CL" sz="1000" dirty="0" smtClean="0">
                        <a:solidFill>
                          <a:schemeClr val="tx1"/>
                        </a:solidFill>
                        <a:ea typeface="Verdana" pitchFamily="34" charset="0"/>
                        <a:cs typeface="Arial" pitchFamily="34" charset="0"/>
                      </a:endParaRPr>
                    </a:p>
                    <a:p>
                      <a:pPr marL="0" lvl="1" indent="0" algn="l" eaLnBrk="1" hangingPunct="1">
                        <a:spcBef>
                          <a:spcPct val="0"/>
                        </a:spcBef>
                        <a:buClrTx/>
                        <a:buFont typeface="Wingdings" pitchFamily="2" charset="2"/>
                        <a:buNone/>
                        <a:defRPr/>
                      </a:pPr>
                      <a:endParaRPr lang="es-CL" sz="600" noProof="0" dirty="0">
                        <a:solidFill>
                          <a:schemeClr val="tx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bl>
          </a:graphicData>
        </a:graphic>
      </p:graphicFrame>
      <p:sp>
        <p:nvSpPr>
          <p:cNvPr id="35" name="Rechteck 18">
            <a:hlinkClick r:id="" action="ppaction://noaction"/>
          </p:cNvPr>
          <p:cNvSpPr/>
          <p:nvPr/>
        </p:nvSpPr>
        <p:spPr bwMode="gray">
          <a:xfrm>
            <a:off x="4006859" y="2696937"/>
            <a:ext cx="223768" cy="180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800" b="1" dirty="0" smtClean="0">
                <a:latin typeface="+mn-lt"/>
              </a:rPr>
              <a:t>QA</a:t>
            </a:r>
            <a:endParaRPr lang="es-CL" sz="800" b="1" dirty="0">
              <a:latin typeface="+mn-lt"/>
            </a:endParaRPr>
          </a:p>
        </p:txBody>
      </p:sp>
      <p:sp>
        <p:nvSpPr>
          <p:cNvPr id="46" name="Rechteck 18">
            <a:hlinkClick r:id="" action="ppaction://noaction"/>
          </p:cNvPr>
          <p:cNvSpPr/>
          <p:nvPr/>
        </p:nvSpPr>
        <p:spPr bwMode="gray">
          <a:xfrm>
            <a:off x="2314047" y="1826526"/>
            <a:ext cx="895878" cy="252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800" b="1" dirty="0" smtClean="0">
                <a:latin typeface="+mn-lt"/>
              </a:rPr>
              <a:t>Gestión Contractual</a:t>
            </a:r>
            <a:endParaRPr lang="es-CL" sz="800" b="1" dirty="0">
              <a:latin typeface="+mn-lt"/>
            </a:endParaRPr>
          </a:p>
        </p:txBody>
      </p:sp>
      <p:sp>
        <p:nvSpPr>
          <p:cNvPr id="52" name="Rechteck 18">
            <a:hlinkClick r:id="" action="ppaction://noaction"/>
          </p:cNvPr>
          <p:cNvSpPr/>
          <p:nvPr/>
        </p:nvSpPr>
        <p:spPr bwMode="gray">
          <a:xfrm>
            <a:off x="2314995" y="2498009"/>
            <a:ext cx="971549" cy="18631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Definiciones</a:t>
            </a:r>
            <a:endParaRPr lang="es-CL" sz="800" b="1" dirty="0">
              <a:latin typeface="+mn-lt"/>
            </a:endParaRPr>
          </a:p>
        </p:txBody>
      </p:sp>
      <p:sp>
        <p:nvSpPr>
          <p:cNvPr id="54" name="Rechteck 18">
            <a:hlinkClick r:id="" action="ppaction://noaction"/>
          </p:cNvPr>
          <p:cNvSpPr/>
          <p:nvPr/>
        </p:nvSpPr>
        <p:spPr bwMode="gray">
          <a:xfrm>
            <a:off x="5082157" y="2714350"/>
            <a:ext cx="215399" cy="180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800" b="1" dirty="0" smtClean="0">
                <a:latin typeface="+mn-lt"/>
              </a:rPr>
              <a:t>QA</a:t>
            </a:r>
            <a:endParaRPr lang="es-CL" sz="800" b="1" dirty="0">
              <a:latin typeface="+mn-lt"/>
            </a:endParaRPr>
          </a:p>
        </p:txBody>
      </p:sp>
      <p:cxnSp>
        <p:nvCxnSpPr>
          <p:cNvPr id="57" name="Gerade Verbindung 41"/>
          <p:cNvCxnSpPr/>
          <p:nvPr/>
        </p:nvCxnSpPr>
        <p:spPr bwMode="gray">
          <a:xfrm rot="10800000" flipH="1">
            <a:off x="275540" y="1297860"/>
            <a:ext cx="8460000" cy="9525"/>
          </a:xfrm>
          <a:prstGeom prst="line">
            <a:avLst/>
          </a:prstGeom>
          <a:ln w="19050">
            <a:solidFill>
              <a:srgbClr val="C0C0C0"/>
            </a:solidFill>
          </a:ln>
        </p:spPr>
        <p:style>
          <a:lnRef idx="1">
            <a:schemeClr val="accent1"/>
          </a:lnRef>
          <a:fillRef idx="0">
            <a:schemeClr val="accent1"/>
          </a:fillRef>
          <a:effectRef idx="0">
            <a:schemeClr val="accent1"/>
          </a:effectRef>
          <a:fontRef idx="minor">
            <a:schemeClr val="tx1"/>
          </a:fontRef>
        </p:style>
      </p:cxnSp>
      <p:sp>
        <p:nvSpPr>
          <p:cNvPr id="58" name="57 Rombo"/>
          <p:cNvSpPr/>
          <p:nvPr/>
        </p:nvSpPr>
        <p:spPr bwMode="auto">
          <a:xfrm>
            <a:off x="2285133" y="1245472"/>
            <a:ext cx="94427"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7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59" name="Rechteck 18"/>
          <p:cNvSpPr/>
          <p:nvPr/>
        </p:nvSpPr>
        <p:spPr bwMode="gray">
          <a:xfrm>
            <a:off x="3097155" y="984456"/>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Abr’ 14</a:t>
            </a:r>
            <a:endParaRPr lang="es-CL" sz="1000" b="1" dirty="0">
              <a:latin typeface="+mn-lt"/>
            </a:endParaRPr>
          </a:p>
        </p:txBody>
      </p:sp>
      <p:sp>
        <p:nvSpPr>
          <p:cNvPr id="60" name="Rechteck 18"/>
          <p:cNvSpPr/>
          <p:nvPr/>
        </p:nvSpPr>
        <p:spPr bwMode="gray">
          <a:xfrm>
            <a:off x="2104500" y="973430"/>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Mar’ 14</a:t>
            </a:r>
            <a:endParaRPr lang="es-CL" sz="1000" b="1" dirty="0">
              <a:latin typeface="+mn-lt"/>
            </a:endParaRPr>
          </a:p>
        </p:txBody>
      </p:sp>
      <p:sp>
        <p:nvSpPr>
          <p:cNvPr id="61" name="60 Rombo"/>
          <p:cNvSpPr/>
          <p:nvPr/>
        </p:nvSpPr>
        <p:spPr bwMode="auto">
          <a:xfrm>
            <a:off x="3324167" y="124547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2" name="Rechteck 18"/>
          <p:cNvSpPr/>
          <p:nvPr/>
        </p:nvSpPr>
        <p:spPr bwMode="gray">
          <a:xfrm>
            <a:off x="4078625" y="983114"/>
            <a:ext cx="561600"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err="1" smtClean="0">
                <a:latin typeface="+mn-lt"/>
              </a:rPr>
              <a:t>May</a:t>
            </a:r>
            <a:r>
              <a:rPr lang="es-CL" sz="1000" b="1" dirty="0" smtClean="0">
                <a:latin typeface="+mn-lt"/>
              </a:rPr>
              <a:t>’ 2014</a:t>
            </a:r>
            <a:endParaRPr lang="es-CL" sz="1000" b="1" dirty="0">
              <a:latin typeface="+mn-lt"/>
            </a:endParaRPr>
          </a:p>
        </p:txBody>
      </p:sp>
      <p:sp>
        <p:nvSpPr>
          <p:cNvPr id="63" name="Rechteck 18"/>
          <p:cNvSpPr/>
          <p:nvPr/>
        </p:nvSpPr>
        <p:spPr bwMode="gray">
          <a:xfrm>
            <a:off x="274988" y="959998"/>
            <a:ext cx="561600"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Ene’ 14</a:t>
            </a:r>
            <a:endParaRPr lang="es-CL" sz="1000" b="1" dirty="0">
              <a:latin typeface="+mn-lt"/>
            </a:endParaRPr>
          </a:p>
        </p:txBody>
      </p:sp>
      <p:sp>
        <p:nvSpPr>
          <p:cNvPr id="64" name="63 Rombo"/>
          <p:cNvSpPr/>
          <p:nvPr/>
        </p:nvSpPr>
        <p:spPr bwMode="auto">
          <a:xfrm>
            <a:off x="514257" y="1237380"/>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5" name="Rechteck 18"/>
          <p:cNvSpPr/>
          <p:nvPr/>
        </p:nvSpPr>
        <p:spPr bwMode="gray">
          <a:xfrm>
            <a:off x="1175306" y="975276"/>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Feb’ 14</a:t>
            </a:r>
            <a:endParaRPr lang="es-CL" sz="1000" b="1" dirty="0">
              <a:latin typeface="+mn-lt"/>
            </a:endParaRPr>
          </a:p>
        </p:txBody>
      </p:sp>
      <p:sp>
        <p:nvSpPr>
          <p:cNvPr id="66" name="65 Rombo"/>
          <p:cNvSpPr/>
          <p:nvPr/>
        </p:nvSpPr>
        <p:spPr bwMode="auto">
          <a:xfrm>
            <a:off x="1402318" y="1235154"/>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7" name="66 Rombo"/>
          <p:cNvSpPr/>
          <p:nvPr/>
        </p:nvSpPr>
        <p:spPr bwMode="auto">
          <a:xfrm>
            <a:off x="4303652" y="1225627"/>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8" name="67 Rombo"/>
          <p:cNvSpPr/>
          <p:nvPr/>
        </p:nvSpPr>
        <p:spPr bwMode="auto">
          <a:xfrm>
            <a:off x="5297556" y="124547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9" name="Rechteck 18"/>
          <p:cNvSpPr/>
          <p:nvPr/>
        </p:nvSpPr>
        <p:spPr bwMode="gray">
          <a:xfrm>
            <a:off x="5070544" y="990500"/>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Jun’ 14</a:t>
            </a:r>
            <a:endParaRPr lang="es-CL" sz="1000" b="1" dirty="0">
              <a:latin typeface="+mn-lt"/>
            </a:endParaRPr>
          </a:p>
        </p:txBody>
      </p:sp>
      <p:sp>
        <p:nvSpPr>
          <p:cNvPr id="70" name="Rechteck 18">
            <a:hlinkClick r:id="" action="ppaction://noaction"/>
          </p:cNvPr>
          <p:cNvSpPr/>
          <p:nvPr/>
        </p:nvSpPr>
        <p:spPr bwMode="gray">
          <a:xfrm>
            <a:off x="2314049" y="1460608"/>
            <a:ext cx="592019" cy="29199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Gestión Metodológica</a:t>
            </a:r>
            <a:endParaRPr lang="es-CL" sz="800" b="1" dirty="0">
              <a:latin typeface="+mn-lt"/>
            </a:endParaRPr>
          </a:p>
        </p:txBody>
      </p:sp>
      <p:sp>
        <p:nvSpPr>
          <p:cNvPr id="71" name="70 Rombo"/>
          <p:cNvSpPr/>
          <p:nvPr/>
        </p:nvSpPr>
        <p:spPr bwMode="auto">
          <a:xfrm>
            <a:off x="6221481" y="1254997"/>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72" name="Rechteck 18"/>
          <p:cNvSpPr/>
          <p:nvPr/>
        </p:nvSpPr>
        <p:spPr bwMode="gray">
          <a:xfrm>
            <a:off x="5994469" y="1000025"/>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Jul’ 14</a:t>
            </a:r>
            <a:endParaRPr lang="es-CL" sz="1000" b="1" dirty="0">
              <a:latin typeface="+mn-lt"/>
            </a:endParaRPr>
          </a:p>
        </p:txBody>
      </p:sp>
      <p:sp>
        <p:nvSpPr>
          <p:cNvPr id="73" name="72 Rombo"/>
          <p:cNvSpPr/>
          <p:nvPr/>
        </p:nvSpPr>
        <p:spPr bwMode="auto">
          <a:xfrm>
            <a:off x="8069331" y="124547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74" name="Rechteck 18"/>
          <p:cNvSpPr/>
          <p:nvPr/>
        </p:nvSpPr>
        <p:spPr bwMode="gray">
          <a:xfrm>
            <a:off x="7842319" y="990500"/>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Sept’ 14</a:t>
            </a:r>
            <a:endParaRPr lang="es-CL" sz="1000" b="1" dirty="0">
              <a:latin typeface="+mn-lt"/>
            </a:endParaRPr>
          </a:p>
        </p:txBody>
      </p:sp>
      <p:sp>
        <p:nvSpPr>
          <p:cNvPr id="75" name="74 Rombo"/>
          <p:cNvSpPr/>
          <p:nvPr/>
        </p:nvSpPr>
        <p:spPr bwMode="auto">
          <a:xfrm>
            <a:off x="7135881" y="124547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76" name="Rechteck 18"/>
          <p:cNvSpPr/>
          <p:nvPr/>
        </p:nvSpPr>
        <p:spPr bwMode="gray">
          <a:xfrm>
            <a:off x="6908869" y="990500"/>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err="1" smtClean="0">
                <a:latin typeface="+mn-lt"/>
              </a:rPr>
              <a:t>Ago</a:t>
            </a:r>
            <a:r>
              <a:rPr lang="es-CL" sz="1000" b="1" dirty="0" smtClean="0">
                <a:latin typeface="+mn-lt"/>
              </a:rPr>
              <a:t>’ 14</a:t>
            </a:r>
            <a:endParaRPr lang="es-CL" sz="1000" b="1" dirty="0">
              <a:latin typeface="+mn-lt"/>
            </a:endParaRPr>
          </a:p>
        </p:txBody>
      </p:sp>
      <p:sp>
        <p:nvSpPr>
          <p:cNvPr id="97" name="Rechteck 18">
            <a:hlinkClick r:id="" action="ppaction://noaction"/>
          </p:cNvPr>
          <p:cNvSpPr/>
          <p:nvPr/>
        </p:nvSpPr>
        <p:spPr bwMode="gray">
          <a:xfrm>
            <a:off x="3362267" y="2498009"/>
            <a:ext cx="850828" cy="18631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Sprint 1</a:t>
            </a:r>
            <a:endParaRPr lang="es-CL" sz="800" b="1" dirty="0">
              <a:latin typeface="+mn-lt"/>
            </a:endParaRPr>
          </a:p>
        </p:txBody>
      </p:sp>
      <p:sp>
        <p:nvSpPr>
          <p:cNvPr id="98" name="Rechteck 18">
            <a:hlinkClick r:id="" action="ppaction://noaction"/>
          </p:cNvPr>
          <p:cNvSpPr/>
          <p:nvPr/>
        </p:nvSpPr>
        <p:spPr bwMode="gray">
          <a:xfrm>
            <a:off x="2314049" y="2152452"/>
            <a:ext cx="895875" cy="252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800" b="1" dirty="0" smtClean="0">
                <a:latin typeface="+mn-lt"/>
              </a:rPr>
              <a:t>Gestión </a:t>
            </a:r>
            <a:r>
              <a:rPr lang="es-CL" sz="800" b="1" dirty="0" err="1" smtClean="0">
                <a:latin typeface="+mn-lt"/>
              </a:rPr>
              <a:t>Presup</a:t>
            </a:r>
            <a:r>
              <a:rPr lang="es-CL" sz="800" b="1" dirty="0" smtClean="0">
                <a:latin typeface="+mn-lt"/>
              </a:rPr>
              <a:t>.</a:t>
            </a:r>
            <a:endParaRPr lang="es-CL" sz="800" b="1" dirty="0">
              <a:latin typeface="+mn-lt"/>
            </a:endParaRPr>
          </a:p>
        </p:txBody>
      </p:sp>
      <p:sp>
        <p:nvSpPr>
          <p:cNvPr id="99" name="Rechteck 18">
            <a:hlinkClick r:id="" action="ppaction://noaction"/>
          </p:cNvPr>
          <p:cNvSpPr/>
          <p:nvPr/>
        </p:nvSpPr>
        <p:spPr bwMode="gray">
          <a:xfrm>
            <a:off x="4213236" y="2498009"/>
            <a:ext cx="850828" cy="18631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Sprint 2</a:t>
            </a:r>
            <a:endParaRPr lang="es-CL" sz="800" b="1" dirty="0">
              <a:latin typeface="+mn-lt"/>
            </a:endParaRPr>
          </a:p>
        </p:txBody>
      </p:sp>
      <p:sp>
        <p:nvSpPr>
          <p:cNvPr id="101" name="Rechteck 18">
            <a:hlinkClick r:id="" action="ppaction://noaction"/>
          </p:cNvPr>
          <p:cNvSpPr/>
          <p:nvPr/>
        </p:nvSpPr>
        <p:spPr bwMode="gray">
          <a:xfrm>
            <a:off x="4854514" y="2706849"/>
            <a:ext cx="223768" cy="180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800" b="1" dirty="0" smtClean="0">
                <a:latin typeface="+mn-lt"/>
              </a:rPr>
              <a:t>QA</a:t>
            </a:r>
            <a:endParaRPr lang="es-CL" sz="800" b="1" dirty="0">
              <a:latin typeface="+mn-lt"/>
            </a:endParaRPr>
          </a:p>
        </p:txBody>
      </p:sp>
      <p:sp>
        <p:nvSpPr>
          <p:cNvPr id="102" name="Rechteck 18">
            <a:hlinkClick r:id="" action="ppaction://noaction"/>
          </p:cNvPr>
          <p:cNvSpPr/>
          <p:nvPr/>
        </p:nvSpPr>
        <p:spPr bwMode="gray">
          <a:xfrm>
            <a:off x="5282182" y="2895325"/>
            <a:ext cx="823343" cy="180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800" b="1" dirty="0" smtClean="0">
                <a:latin typeface="+mn-lt"/>
              </a:rPr>
              <a:t>Garantía</a:t>
            </a:r>
            <a:endParaRPr lang="es-CL" sz="800" b="1" dirty="0">
              <a:latin typeface="+mn-lt"/>
            </a:endParaRPr>
          </a:p>
        </p:txBody>
      </p:sp>
      <p:sp>
        <p:nvSpPr>
          <p:cNvPr id="103" name="102 Rombo"/>
          <p:cNvSpPr/>
          <p:nvPr/>
        </p:nvSpPr>
        <p:spPr bwMode="auto">
          <a:xfrm>
            <a:off x="5243581" y="2742386"/>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74646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43 CuadroTexto"/>
          <p:cNvSpPr txBox="1"/>
          <p:nvPr/>
        </p:nvSpPr>
        <p:spPr>
          <a:xfrm>
            <a:off x="161924" y="59080"/>
            <a:ext cx="7682705" cy="461665"/>
          </a:xfrm>
          <a:prstGeom prst="rect">
            <a:avLst/>
          </a:prstGeom>
          <a:noFill/>
        </p:spPr>
        <p:txBody>
          <a:bodyPr wrap="square" rtlCol="0">
            <a:spAutoFit/>
          </a:bodyPr>
          <a:lstStyle/>
          <a:p>
            <a:r>
              <a:rPr lang="es-CL" sz="1200" b="1" dirty="0" smtClean="0">
                <a:solidFill>
                  <a:schemeClr val="bg1"/>
                </a:solidFill>
                <a:latin typeface="+mn-lt"/>
              </a:rPr>
              <a:t>Nombre: </a:t>
            </a:r>
            <a:r>
              <a:rPr lang="es-CL" sz="1200" dirty="0" err="1" smtClean="0">
                <a:solidFill>
                  <a:schemeClr val="bg1"/>
                </a:solidFill>
                <a:latin typeface="+mn-lt"/>
              </a:rPr>
              <a:t>PoC</a:t>
            </a:r>
            <a:r>
              <a:rPr lang="es-CL" sz="1200" dirty="0" smtClean="0">
                <a:solidFill>
                  <a:schemeClr val="bg1"/>
                </a:solidFill>
                <a:latin typeface="+mn-lt"/>
              </a:rPr>
              <a:t> Contenedor de Aplicaciones Móviles </a:t>
            </a:r>
            <a:r>
              <a:rPr lang="es-CL" sz="1200" b="1" dirty="0" smtClean="0">
                <a:solidFill>
                  <a:schemeClr val="bg1"/>
                </a:solidFill>
                <a:latin typeface="+mn-lt"/>
              </a:rPr>
              <a:t>Líder: </a:t>
            </a:r>
            <a:r>
              <a:rPr lang="es-CL" sz="1200" dirty="0" smtClean="0">
                <a:solidFill>
                  <a:schemeClr val="bg1"/>
                </a:solidFill>
                <a:latin typeface="+mn-lt"/>
              </a:rPr>
              <a:t>Claudia Pizarro/ Jefe de Proyectos   </a:t>
            </a:r>
            <a:r>
              <a:rPr lang="es-CL" sz="1200" b="1" dirty="0" smtClean="0">
                <a:solidFill>
                  <a:schemeClr val="bg1"/>
                </a:solidFill>
                <a:latin typeface="+mn-lt"/>
              </a:rPr>
              <a:t>Gerente DIVOT: </a:t>
            </a:r>
            <a:r>
              <a:rPr lang="es-CL" sz="1200" dirty="0" smtClean="0">
                <a:solidFill>
                  <a:schemeClr val="bg1"/>
                </a:solidFill>
                <a:latin typeface="+mn-lt"/>
              </a:rPr>
              <a:t>Rodrigo Palma (i)  </a:t>
            </a:r>
            <a:r>
              <a:rPr lang="es-CL" sz="1200" b="1" dirty="0" smtClean="0">
                <a:solidFill>
                  <a:schemeClr val="bg1"/>
                </a:solidFill>
                <a:latin typeface="+mn-lt"/>
              </a:rPr>
              <a:t>PPM: 86495        SAP:              PMO:                                    Sponsor: </a:t>
            </a:r>
            <a:r>
              <a:rPr lang="es-CL" sz="1200" dirty="0" smtClean="0">
                <a:solidFill>
                  <a:schemeClr val="bg1"/>
                </a:solidFill>
                <a:latin typeface="+mn-lt"/>
              </a:rPr>
              <a:t> Gerencia de Operaciones y Tecnología</a:t>
            </a:r>
            <a:endParaRPr lang="es-CL" sz="1200" dirty="0">
              <a:solidFill>
                <a:schemeClr val="bg1"/>
              </a:solidFill>
              <a:latin typeface="+mn-lt"/>
            </a:endParaRPr>
          </a:p>
        </p:txBody>
      </p:sp>
      <p:sp>
        <p:nvSpPr>
          <p:cNvPr id="40" name="Rechteck 25"/>
          <p:cNvSpPr/>
          <p:nvPr/>
        </p:nvSpPr>
        <p:spPr bwMode="gray">
          <a:xfrm>
            <a:off x="141638" y="560703"/>
            <a:ext cx="8892000" cy="285750"/>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none" lIns="0" tIns="0" rIns="0" bIns="0" anchor="ctr"/>
          <a:lstStyle/>
          <a:p>
            <a:pPr algn="ctr" fontAlgn="auto">
              <a:spcBef>
                <a:spcPts val="0"/>
              </a:spcBef>
              <a:spcAft>
                <a:spcPts val="0"/>
              </a:spcAft>
              <a:defRPr/>
            </a:pPr>
            <a:r>
              <a:rPr lang="es-CL" b="1" dirty="0" err="1" smtClean="0">
                <a:solidFill>
                  <a:srgbClr val="FFFFFF"/>
                </a:solidFill>
                <a:effectLst>
                  <a:outerShdw blurRad="50800" dist="38100" dir="2700000" algn="tl" rotWithShape="0">
                    <a:prstClr val="black">
                      <a:alpha val="40000"/>
                    </a:prstClr>
                  </a:outerShdw>
                </a:effectLst>
                <a:latin typeface="+mn-lt"/>
              </a:rPr>
              <a:t>PoC</a:t>
            </a:r>
            <a:r>
              <a:rPr lang="es-CL" b="1" dirty="0" smtClean="0">
                <a:solidFill>
                  <a:srgbClr val="FFFFFF"/>
                </a:solidFill>
                <a:effectLst>
                  <a:outerShdw blurRad="50800" dist="38100" dir="2700000" algn="tl" rotWithShape="0">
                    <a:prstClr val="black">
                      <a:alpha val="40000"/>
                    </a:prstClr>
                  </a:outerShdw>
                </a:effectLst>
                <a:latin typeface="+mn-lt"/>
              </a:rPr>
              <a:t> </a:t>
            </a:r>
            <a:r>
              <a:rPr lang="es-CL" b="1" dirty="0" smtClean="0">
                <a:solidFill>
                  <a:srgbClr val="FFFFFF"/>
                </a:solidFill>
                <a:effectLst>
                  <a:outerShdw blurRad="50800" dist="38100" dir="2700000" algn="tl" rotWithShape="0">
                    <a:prstClr val="black">
                      <a:alpha val="40000"/>
                    </a:prstClr>
                  </a:outerShdw>
                </a:effectLst>
                <a:latin typeface="+mn-lt"/>
              </a:rPr>
              <a:t>Contenedor de Aplicaciones Móviles</a:t>
            </a:r>
            <a:endParaRPr lang="es-CL" b="1" dirty="0">
              <a:solidFill>
                <a:srgbClr val="FFFFFF"/>
              </a:solidFill>
              <a:effectLst>
                <a:outerShdw blurRad="50800" dist="38100" dir="2700000" algn="tl" rotWithShape="0">
                  <a:prstClr val="black">
                    <a:alpha val="40000"/>
                  </a:prstClr>
                </a:outerShdw>
              </a:effectLst>
              <a:latin typeface="+mn-lt"/>
            </a:endParaRPr>
          </a:p>
        </p:txBody>
      </p:sp>
      <p:graphicFrame>
        <p:nvGraphicFramePr>
          <p:cNvPr id="51" name="Tabelle 4"/>
          <p:cNvGraphicFramePr>
            <a:graphicFrameLocks noGrp="1"/>
          </p:cNvGraphicFramePr>
          <p:nvPr>
            <p:extLst>
              <p:ext uri="{D42A27DB-BD31-4B8C-83A1-F6EECF244321}">
                <p14:modId xmlns:p14="http://schemas.microsoft.com/office/powerpoint/2010/main" val="944460988"/>
              </p:ext>
            </p:extLst>
          </p:nvPr>
        </p:nvGraphicFramePr>
        <p:xfrm>
          <a:off x="336934" y="3468038"/>
          <a:ext cx="8317718" cy="2175010"/>
        </p:xfrm>
        <a:graphic>
          <a:graphicData uri="http://schemas.openxmlformats.org/drawingml/2006/table">
            <a:tbl>
              <a:tblPr bandRow="1">
                <a:effectLst>
                  <a:outerShdw blurRad="127000" dist="63500" dir="2700000" algn="tl" rotWithShape="0">
                    <a:prstClr val="black">
                      <a:alpha val="40000"/>
                    </a:prstClr>
                  </a:outerShdw>
                </a:effectLst>
              </a:tblPr>
              <a:tblGrid>
                <a:gridCol w="1173829"/>
                <a:gridCol w="7143889"/>
              </a:tblGrid>
              <a:tr h="407170">
                <a:tc>
                  <a:txBody>
                    <a:bodyPr/>
                    <a:lstStyle/>
                    <a:p>
                      <a:pPr algn="l">
                        <a:lnSpc>
                          <a:spcPts val="600"/>
                        </a:lnSpc>
                        <a:spcAft>
                          <a:spcPts val="0"/>
                        </a:spcAft>
                      </a:pPr>
                      <a:r>
                        <a:rPr lang="es-CL" sz="1000" b="1" u="none" dirty="0" smtClean="0">
                          <a:solidFill>
                            <a:schemeClr val="tx1"/>
                          </a:solidFill>
                        </a:rPr>
                        <a:t>Plazo                           </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0" indent="0" algn="just">
                        <a:buFont typeface="Wingdings" pitchFamily="2" charset="2"/>
                        <a:buNone/>
                      </a:pPr>
                      <a:r>
                        <a:rPr lang="es-CL" sz="1000" baseline="0" noProof="0" dirty="0" smtClean="0"/>
                        <a:t>Planificación de </a:t>
                      </a:r>
                      <a:r>
                        <a:rPr lang="es-CL" sz="1000" baseline="0" noProof="0" dirty="0" err="1" smtClean="0"/>
                        <a:t>PoC</a:t>
                      </a:r>
                      <a:r>
                        <a:rPr lang="es-CL" sz="1000" baseline="0" noProof="0" dirty="0" smtClean="0"/>
                        <a:t>.</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396815">
                <a:tc>
                  <a:txBody>
                    <a:bodyPr/>
                    <a:lstStyle/>
                    <a:p>
                      <a:pPr algn="l">
                        <a:lnSpc>
                          <a:spcPts val="600"/>
                        </a:lnSpc>
                        <a:spcAft>
                          <a:spcPts val="0"/>
                        </a:spcAft>
                      </a:pPr>
                      <a:r>
                        <a:rPr lang="es-CL" sz="1000" b="1" u="none" dirty="0" smtClean="0">
                          <a:solidFill>
                            <a:schemeClr val="tx1"/>
                          </a:solidFill>
                        </a:rPr>
                        <a:t>Presupuesto</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lvl="0" algn="just">
                        <a:buFont typeface="Arial" pitchFamily="34" charset="0"/>
                        <a:buNone/>
                      </a:pPr>
                      <a:endParaRPr lang="es-CL" sz="1000" baseline="0" noProof="0" dirty="0" smtClean="0"/>
                    </a:p>
                    <a:p>
                      <a:pPr lvl="0" algn="just">
                        <a:buFont typeface="Arial" pitchFamily="34" charset="0"/>
                        <a:buNone/>
                      </a:pPr>
                      <a:r>
                        <a:rPr lang="es-CL" sz="1000" baseline="0" noProof="0" dirty="0" smtClean="0"/>
                        <a:t>Solicitado por SAP</a:t>
                      </a:r>
                    </a:p>
                    <a:p>
                      <a:pPr lvl="0" algn="just">
                        <a:buFont typeface="Arial" pitchFamily="34" charset="0"/>
                        <a:buNone/>
                      </a:pPr>
                      <a:endParaRPr lang="es-CL" sz="1000" baseline="0" noProof="0" dirty="0" smtClean="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27136">
                <a:tc>
                  <a:txBody>
                    <a:bodyPr/>
                    <a:lstStyle/>
                    <a:p>
                      <a:pPr marL="0" marR="0" indent="0" algn="l" defTabSz="457200" rtl="0" eaLnBrk="1" fontAlgn="auto" latinLnBrk="0" hangingPunct="1">
                        <a:lnSpc>
                          <a:spcPts val="600"/>
                        </a:lnSpc>
                        <a:spcBef>
                          <a:spcPts val="0"/>
                        </a:spcBef>
                        <a:spcAft>
                          <a:spcPts val="0"/>
                        </a:spcAft>
                        <a:buClrTx/>
                        <a:buSzTx/>
                        <a:buFontTx/>
                        <a:buNone/>
                        <a:tabLst/>
                        <a:defRPr/>
                      </a:pPr>
                      <a:r>
                        <a:rPr lang="es-ES" sz="1000" b="1" u="none" kern="1200" dirty="0" smtClean="0">
                          <a:solidFill>
                            <a:schemeClr val="tx1"/>
                          </a:solidFill>
                          <a:latin typeface="+mn-lt"/>
                          <a:ea typeface="+mn-ea"/>
                          <a:cs typeface="+mn-cs"/>
                        </a:rPr>
                        <a:t>Hitos cumplidos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177800" lvl="1" indent="-177800" algn="l" eaLnBrk="1" hangingPunct="1">
                        <a:spcBef>
                          <a:spcPct val="0"/>
                        </a:spcBef>
                        <a:buClrTx/>
                        <a:buFont typeface="Wingdings" pitchFamily="2" charset="2"/>
                        <a:buChar char="§"/>
                        <a:defRPr/>
                      </a:pPr>
                      <a:endParaRPr lang="es-CL" sz="1000" noProof="0" dirty="0" smtClean="0">
                        <a:solidFill>
                          <a:schemeClr val="tx1"/>
                        </a:solidFill>
                      </a:endParaRPr>
                    </a:p>
                    <a:p>
                      <a:pPr marL="177800" lvl="1" indent="-177800" algn="l" eaLnBrk="1" hangingPunct="1">
                        <a:spcBef>
                          <a:spcPct val="0"/>
                        </a:spcBef>
                        <a:buClrTx/>
                        <a:buFont typeface="Wingdings" pitchFamily="2" charset="2"/>
                        <a:buChar char="§"/>
                        <a:defRPr/>
                      </a:pPr>
                      <a:r>
                        <a:rPr lang="es-CL" sz="1000" noProof="0" dirty="0" smtClean="0">
                          <a:solidFill>
                            <a:schemeClr val="tx1"/>
                          </a:solidFill>
                        </a:rPr>
                        <a:t>Aprobación</a:t>
                      </a:r>
                      <a:r>
                        <a:rPr lang="es-CL" sz="1000" baseline="0" noProof="0" dirty="0" smtClean="0">
                          <a:solidFill>
                            <a:schemeClr val="tx1"/>
                          </a:solidFill>
                        </a:rPr>
                        <a:t> de SAP</a:t>
                      </a:r>
                      <a:r>
                        <a:rPr lang="es-CL" sz="1000" noProof="0" dirty="0" smtClean="0">
                          <a:solidFill>
                            <a:schemeClr val="tx1"/>
                          </a:solidFill>
                        </a:rPr>
                        <a:t>. EN PROCESO</a:t>
                      </a:r>
                    </a:p>
                    <a:p>
                      <a:pPr marL="177800" lvl="1" indent="-177800" algn="l" eaLnBrk="1" hangingPunct="1">
                        <a:spcBef>
                          <a:spcPct val="0"/>
                        </a:spcBef>
                        <a:buClrTx/>
                        <a:buFont typeface="Wingdings" pitchFamily="2" charset="2"/>
                        <a:buChar char="§"/>
                        <a:defRPr/>
                      </a:pPr>
                      <a:r>
                        <a:rPr lang="es-CL" sz="1000" noProof="0" dirty="0" smtClean="0">
                          <a:solidFill>
                            <a:schemeClr val="tx1"/>
                          </a:solidFill>
                        </a:rPr>
                        <a:t>NDA. EN PROCESO</a:t>
                      </a:r>
                    </a:p>
                    <a:p>
                      <a:pPr marL="177800" lvl="1" indent="-177800" algn="l" eaLnBrk="1" hangingPunct="1">
                        <a:spcBef>
                          <a:spcPct val="0"/>
                        </a:spcBef>
                        <a:buClrTx/>
                        <a:buFont typeface="Wingdings" pitchFamily="2" charset="2"/>
                        <a:buChar char="§"/>
                        <a:defRPr/>
                      </a:pPr>
                      <a:endParaRPr lang="es-CL" sz="1000" noProof="0" dirty="0" smtClean="0">
                        <a:solidFill>
                          <a:schemeClr val="tx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227136">
                <a:tc>
                  <a:txBody>
                    <a:bodyPr/>
                    <a:lstStyle/>
                    <a:p>
                      <a:pPr marL="0" marR="0" indent="0" algn="l" defTabSz="457200" rtl="0" eaLnBrk="1" fontAlgn="auto" latinLnBrk="0" hangingPunct="1">
                        <a:lnSpc>
                          <a:spcPts val="600"/>
                        </a:lnSpc>
                        <a:spcBef>
                          <a:spcPts val="0"/>
                        </a:spcBef>
                        <a:spcAft>
                          <a:spcPts val="0"/>
                        </a:spcAft>
                        <a:buClrTx/>
                        <a:buSzTx/>
                        <a:buFontTx/>
                        <a:buNone/>
                        <a:tabLst/>
                        <a:defRPr/>
                      </a:pPr>
                      <a:r>
                        <a:rPr lang="es-ES" sz="1000" b="1" u="none" kern="1200" dirty="0" smtClean="0">
                          <a:solidFill>
                            <a:schemeClr val="tx1"/>
                          </a:solidFill>
                          <a:latin typeface="+mn-lt"/>
                          <a:ea typeface="+mn-ea"/>
                          <a:cs typeface="+mn-cs"/>
                        </a:rPr>
                        <a:t>Próximos Pasos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177800" marR="0" lvl="1" indent="-177800" algn="l" defTabSz="457200" rtl="0" eaLnBrk="1" fontAlgn="auto" latinLnBrk="0" hangingPunct="1">
                        <a:lnSpc>
                          <a:spcPct val="100000"/>
                        </a:lnSpc>
                        <a:spcBef>
                          <a:spcPct val="0"/>
                        </a:spcBef>
                        <a:spcAft>
                          <a:spcPts val="0"/>
                        </a:spcAft>
                        <a:buClrTx/>
                        <a:buSzTx/>
                        <a:buFont typeface="Wingdings" pitchFamily="2" charset="2"/>
                        <a:buChar char="§"/>
                        <a:tabLst/>
                        <a:defRPr/>
                      </a:pPr>
                      <a:r>
                        <a:rPr lang="es-CL" sz="1000" noProof="0" dirty="0" smtClean="0">
                          <a:solidFill>
                            <a:schemeClr val="tx1"/>
                          </a:solidFill>
                        </a:rPr>
                        <a:t>Creación de Gantt. EN PROCESO</a:t>
                      </a:r>
                    </a:p>
                    <a:p>
                      <a:pPr marL="177800" marR="0" lvl="1" indent="-177800" algn="l" defTabSz="457200" rtl="0" eaLnBrk="1" fontAlgn="auto" latinLnBrk="0" hangingPunct="1">
                        <a:lnSpc>
                          <a:spcPct val="100000"/>
                        </a:lnSpc>
                        <a:spcBef>
                          <a:spcPct val="0"/>
                        </a:spcBef>
                        <a:spcAft>
                          <a:spcPts val="0"/>
                        </a:spcAft>
                        <a:buClrTx/>
                        <a:buSzTx/>
                        <a:buFont typeface="Wingdings" pitchFamily="2" charset="2"/>
                        <a:buChar char="§"/>
                        <a:tabLst/>
                        <a:defRPr/>
                      </a:pPr>
                      <a:r>
                        <a:rPr lang="es-CL" sz="1000" noProof="0" dirty="0" smtClean="0">
                          <a:solidFill>
                            <a:schemeClr val="tx1"/>
                          </a:solidFill>
                        </a:rPr>
                        <a:t>Aprobación de Arquitectura. EN PROCESO</a:t>
                      </a:r>
                    </a:p>
                    <a:p>
                      <a:pPr marL="177800" lvl="1" indent="-177800" algn="l" eaLnBrk="1" hangingPunct="1">
                        <a:spcBef>
                          <a:spcPct val="0"/>
                        </a:spcBef>
                        <a:buClrTx/>
                        <a:buFont typeface="Wingdings" pitchFamily="2" charset="2"/>
                        <a:buChar char="§"/>
                        <a:defRPr/>
                      </a:pPr>
                      <a:r>
                        <a:rPr lang="es-CL" sz="1000" baseline="0" noProof="0" dirty="0" smtClean="0">
                          <a:solidFill>
                            <a:schemeClr val="tx1"/>
                          </a:solidFill>
                        </a:rPr>
                        <a:t>Creación de Máquina Virtual. EN PROCESO</a:t>
                      </a:r>
                      <a:endParaRPr lang="es-CL" sz="1000" noProof="0" dirty="0" smtClean="0">
                        <a:solidFill>
                          <a:schemeClr val="tx1"/>
                        </a:solidFill>
                      </a:endParaRPr>
                    </a:p>
                    <a:p>
                      <a:pPr marL="177800" lvl="1" indent="-177800" algn="l" eaLnBrk="1" hangingPunct="1">
                        <a:spcBef>
                          <a:spcPct val="0"/>
                        </a:spcBef>
                        <a:buClrTx/>
                        <a:buFont typeface="Wingdings" pitchFamily="2" charset="2"/>
                        <a:buChar char="§"/>
                        <a:defRPr/>
                      </a:pPr>
                      <a:r>
                        <a:rPr lang="es-CL" sz="1000" dirty="0" smtClean="0">
                          <a:solidFill>
                            <a:schemeClr val="tx1"/>
                          </a:solidFill>
                          <a:ea typeface="Verdana" pitchFamily="34" charset="0"/>
                          <a:cs typeface="Arial" pitchFamily="34" charset="0"/>
                        </a:rPr>
                        <a:t>Revisión</a:t>
                      </a:r>
                      <a:r>
                        <a:rPr lang="es-CL" sz="1000" baseline="0" dirty="0" smtClean="0">
                          <a:solidFill>
                            <a:schemeClr val="tx1"/>
                          </a:solidFill>
                          <a:ea typeface="Verdana" pitchFamily="34" charset="0"/>
                          <a:cs typeface="Arial" pitchFamily="34" charset="0"/>
                        </a:rPr>
                        <a:t> de Gantt con proveedor. EN PROCESO</a:t>
                      </a:r>
                      <a:endParaRPr lang="es-CL" sz="1000" dirty="0" smtClean="0">
                        <a:solidFill>
                          <a:schemeClr val="tx1"/>
                        </a:solidFill>
                        <a:ea typeface="Verdana" pitchFamily="34" charset="0"/>
                        <a:cs typeface="Arial" pitchFamily="34" charset="0"/>
                      </a:endParaRPr>
                    </a:p>
                    <a:p>
                      <a:pPr marL="0" lvl="1" indent="0" algn="l" eaLnBrk="1" hangingPunct="1">
                        <a:spcBef>
                          <a:spcPct val="0"/>
                        </a:spcBef>
                        <a:buClrTx/>
                        <a:buFont typeface="Wingdings" pitchFamily="2" charset="2"/>
                        <a:buNone/>
                        <a:defRPr/>
                      </a:pPr>
                      <a:endParaRPr lang="es-CL" sz="600" noProof="0" dirty="0">
                        <a:solidFill>
                          <a:schemeClr val="tx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bl>
          </a:graphicData>
        </a:graphic>
      </p:graphicFrame>
      <p:sp>
        <p:nvSpPr>
          <p:cNvPr id="46" name="Rechteck 18">
            <a:hlinkClick r:id="" action="ppaction://noaction"/>
          </p:cNvPr>
          <p:cNvSpPr/>
          <p:nvPr/>
        </p:nvSpPr>
        <p:spPr bwMode="gray">
          <a:xfrm>
            <a:off x="2314047" y="1778901"/>
            <a:ext cx="1118070" cy="252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800" b="1" dirty="0" smtClean="0">
                <a:latin typeface="+mn-lt"/>
              </a:rPr>
              <a:t>Gestión Contractual</a:t>
            </a:r>
            <a:endParaRPr lang="es-CL" sz="800" b="1" dirty="0">
              <a:latin typeface="+mn-lt"/>
            </a:endParaRPr>
          </a:p>
        </p:txBody>
      </p:sp>
      <p:sp>
        <p:nvSpPr>
          <p:cNvPr id="52" name="Rechteck 18">
            <a:hlinkClick r:id="" action="ppaction://noaction"/>
          </p:cNvPr>
          <p:cNvSpPr/>
          <p:nvPr/>
        </p:nvSpPr>
        <p:spPr bwMode="gray">
          <a:xfrm>
            <a:off x="2762670" y="2383709"/>
            <a:ext cx="971549" cy="25471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Revisión Conceptual</a:t>
            </a:r>
            <a:endParaRPr lang="es-CL" sz="800" b="1" dirty="0">
              <a:latin typeface="+mn-lt"/>
            </a:endParaRPr>
          </a:p>
        </p:txBody>
      </p:sp>
      <p:cxnSp>
        <p:nvCxnSpPr>
          <p:cNvPr id="57" name="Gerade Verbindung 41"/>
          <p:cNvCxnSpPr/>
          <p:nvPr/>
        </p:nvCxnSpPr>
        <p:spPr bwMode="gray">
          <a:xfrm rot="10800000" flipH="1">
            <a:off x="275540" y="1297860"/>
            <a:ext cx="8460000" cy="9525"/>
          </a:xfrm>
          <a:prstGeom prst="line">
            <a:avLst/>
          </a:prstGeom>
          <a:ln w="19050">
            <a:solidFill>
              <a:srgbClr val="C0C0C0"/>
            </a:solidFill>
          </a:ln>
        </p:spPr>
        <p:style>
          <a:lnRef idx="1">
            <a:schemeClr val="accent1"/>
          </a:lnRef>
          <a:fillRef idx="0">
            <a:schemeClr val="accent1"/>
          </a:fillRef>
          <a:effectRef idx="0">
            <a:schemeClr val="accent1"/>
          </a:effectRef>
          <a:fontRef idx="minor">
            <a:schemeClr val="tx1"/>
          </a:fontRef>
        </p:style>
      </p:cxnSp>
      <p:sp>
        <p:nvSpPr>
          <p:cNvPr id="58" name="57 Rombo"/>
          <p:cNvSpPr/>
          <p:nvPr/>
        </p:nvSpPr>
        <p:spPr bwMode="auto">
          <a:xfrm>
            <a:off x="2285133" y="1245472"/>
            <a:ext cx="94427"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7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59" name="Rechteck 18"/>
          <p:cNvSpPr/>
          <p:nvPr/>
        </p:nvSpPr>
        <p:spPr bwMode="gray">
          <a:xfrm>
            <a:off x="3097155" y="984456"/>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Abr’ 14</a:t>
            </a:r>
            <a:endParaRPr lang="es-CL" sz="1000" b="1" dirty="0">
              <a:latin typeface="+mn-lt"/>
            </a:endParaRPr>
          </a:p>
        </p:txBody>
      </p:sp>
      <p:sp>
        <p:nvSpPr>
          <p:cNvPr id="60" name="Rechteck 18"/>
          <p:cNvSpPr/>
          <p:nvPr/>
        </p:nvSpPr>
        <p:spPr bwMode="gray">
          <a:xfrm>
            <a:off x="2104500" y="973430"/>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Mar’ 14</a:t>
            </a:r>
            <a:endParaRPr lang="es-CL" sz="1000" b="1" dirty="0">
              <a:latin typeface="+mn-lt"/>
            </a:endParaRPr>
          </a:p>
        </p:txBody>
      </p:sp>
      <p:sp>
        <p:nvSpPr>
          <p:cNvPr id="61" name="60 Rombo"/>
          <p:cNvSpPr/>
          <p:nvPr/>
        </p:nvSpPr>
        <p:spPr bwMode="auto">
          <a:xfrm>
            <a:off x="3324167" y="124547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2" name="Rechteck 18"/>
          <p:cNvSpPr/>
          <p:nvPr/>
        </p:nvSpPr>
        <p:spPr bwMode="gray">
          <a:xfrm>
            <a:off x="4078625" y="983114"/>
            <a:ext cx="561600"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err="1" smtClean="0">
                <a:latin typeface="+mn-lt"/>
              </a:rPr>
              <a:t>May</a:t>
            </a:r>
            <a:r>
              <a:rPr lang="es-CL" sz="1000" b="1" dirty="0" smtClean="0">
                <a:latin typeface="+mn-lt"/>
              </a:rPr>
              <a:t>’ 2014</a:t>
            </a:r>
            <a:endParaRPr lang="es-CL" sz="1000" b="1" dirty="0">
              <a:latin typeface="+mn-lt"/>
            </a:endParaRPr>
          </a:p>
        </p:txBody>
      </p:sp>
      <p:sp>
        <p:nvSpPr>
          <p:cNvPr id="63" name="Rechteck 18"/>
          <p:cNvSpPr/>
          <p:nvPr/>
        </p:nvSpPr>
        <p:spPr bwMode="gray">
          <a:xfrm>
            <a:off x="274988" y="959998"/>
            <a:ext cx="561600"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Ene’ 14</a:t>
            </a:r>
            <a:endParaRPr lang="es-CL" sz="1000" b="1" dirty="0">
              <a:latin typeface="+mn-lt"/>
            </a:endParaRPr>
          </a:p>
        </p:txBody>
      </p:sp>
      <p:sp>
        <p:nvSpPr>
          <p:cNvPr id="64" name="63 Rombo"/>
          <p:cNvSpPr/>
          <p:nvPr/>
        </p:nvSpPr>
        <p:spPr bwMode="auto">
          <a:xfrm>
            <a:off x="514257" y="1237380"/>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5" name="Rechteck 18"/>
          <p:cNvSpPr/>
          <p:nvPr/>
        </p:nvSpPr>
        <p:spPr bwMode="gray">
          <a:xfrm>
            <a:off x="1175306" y="975276"/>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Feb’ 14</a:t>
            </a:r>
            <a:endParaRPr lang="es-CL" sz="1000" b="1" dirty="0">
              <a:latin typeface="+mn-lt"/>
            </a:endParaRPr>
          </a:p>
        </p:txBody>
      </p:sp>
      <p:sp>
        <p:nvSpPr>
          <p:cNvPr id="66" name="65 Rombo"/>
          <p:cNvSpPr/>
          <p:nvPr/>
        </p:nvSpPr>
        <p:spPr bwMode="auto">
          <a:xfrm>
            <a:off x="1402318" y="1235154"/>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7" name="66 Rombo"/>
          <p:cNvSpPr/>
          <p:nvPr/>
        </p:nvSpPr>
        <p:spPr bwMode="auto">
          <a:xfrm>
            <a:off x="4303652" y="1225627"/>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8" name="67 Rombo"/>
          <p:cNvSpPr/>
          <p:nvPr/>
        </p:nvSpPr>
        <p:spPr bwMode="auto">
          <a:xfrm>
            <a:off x="5297556" y="124547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9" name="Rechteck 18"/>
          <p:cNvSpPr/>
          <p:nvPr/>
        </p:nvSpPr>
        <p:spPr bwMode="gray">
          <a:xfrm>
            <a:off x="5070544" y="990500"/>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Jun’ 14</a:t>
            </a:r>
            <a:endParaRPr lang="es-CL" sz="1000" b="1" dirty="0">
              <a:latin typeface="+mn-lt"/>
            </a:endParaRPr>
          </a:p>
        </p:txBody>
      </p:sp>
      <p:sp>
        <p:nvSpPr>
          <p:cNvPr id="70" name="Rechteck 18">
            <a:hlinkClick r:id="" action="ppaction://noaction"/>
          </p:cNvPr>
          <p:cNvSpPr/>
          <p:nvPr/>
        </p:nvSpPr>
        <p:spPr bwMode="gray">
          <a:xfrm>
            <a:off x="2314049" y="1422508"/>
            <a:ext cx="592019" cy="29199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Gestión Metodológica</a:t>
            </a:r>
            <a:endParaRPr lang="es-CL" sz="800" b="1" dirty="0">
              <a:latin typeface="+mn-lt"/>
            </a:endParaRPr>
          </a:p>
        </p:txBody>
      </p:sp>
      <p:sp>
        <p:nvSpPr>
          <p:cNvPr id="71" name="70 Rombo"/>
          <p:cNvSpPr/>
          <p:nvPr/>
        </p:nvSpPr>
        <p:spPr bwMode="auto">
          <a:xfrm>
            <a:off x="6221481" y="1254997"/>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72" name="Rechteck 18"/>
          <p:cNvSpPr/>
          <p:nvPr/>
        </p:nvSpPr>
        <p:spPr bwMode="gray">
          <a:xfrm>
            <a:off x="5994469" y="1000025"/>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Jul’ 14</a:t>
            </a:r>
            <a:endParaRPr lang="es-CL" sz="1000" b="1" dirty="0">
              <a:latin typeface="+mn-lt"/>
            </a:endParaRPr>
          </a:p>
        </p:txBody>
      </p:sp>
      <p:sp>
        <p:nvSpPr>
          <p:cNvPr id="73" name="72 Rombo"/>
          <p:cNvSpPr/>
          <p:nvPr/>
        </p:nvSpPr>
        <p:spPr bwMode="auto">
          <a:xfrm>
            <a:off x="8069331" y="124547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74" name="Rechteck 18"/>
          <p:cNvSpPr/>
          <p:nvPr/>
        </p:nvSpPr>
        <p:spPr bwMode="gray">
          <a:xfrm>
            <a:off x="7842319" y="990500"/>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smtClean="0">
                <a:latin typeface="+mn-lt"/>
              </a:rPr>
              <a:t>Sept’ 14</a:t>
            </a:r>
            <a:endParaRPr lang="es-CL" sz="1000" b="1" dirty="0">
              <a:latin typeface="+mn-lt"/>
            </a:endParaRPr>
          </a:p>
        </p:txBody>
      </p:sp>
      <p:sp>
        <p:nvSpPr>
          <p:cNvPr id="75" name="74 Rombo"/>
          <p:cNvSpPr/>
          <p:nvPr/>
        </p:nvSpPr>
        <p:spPr bwMode="auto">
          <a:xfrm>
            <a:off x="7135881" y="1245472"/>
            <a:ext cx="107950" cy="144463"/>
          </a:xfrm>
          <a:prstGeom prst="diamond">
            <a:avLst/>
          </a:prstGeom>
          <a:solidFill>
            <a:schemeClr val="tx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L" sz="8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76" name="Rechteck 18"/>
          <p:cNvSpPr/>
          <p:nvPr/>
        </p:nvSpPr>
        <p:spPr bwMode="gray">
          <a:xfrm>
            <a:off x="6908869" y="990500"/>
            <a:ext cx="561975" cy="225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1000" b="1" dirty="0" err="1" smtClean="0">
                <a:latin typeface="+mn-lt"/>
              </a:rPr>
              <a:t>Ago</a:t>
            </a:r>
            <a:r>
              <a:rPr lang="es-CL" sz="1000" b="1" dirty="0" smtClean="0">
                <a:latin typeface="+mn-lt"/>
              </a:rPr>
              <a:t>’ 14</a:t>
            </a:r>
            <a:endParaRPr lang="es-CL" sz="1000" b="1" dirty="0">
              <a:latin typeface="+mn-lt"/>
            </a:endParaRPr>
          </a:p>
        </p:txBody>
      </p:sp>
      <p:sp>
        <p:nvSpPr>
          <p:cNvPr id="98" name="Rechteck 18">
            <a:hlinkClick r:id="" action="ppaction://noaction"/>
          </p:cNvPr>
          <p:cNvSpPr/>
          <p:nvPr/>
        </p:nvSpPr>
        <p:spPr bwMode="gray">
          <a:xfrm>
            <a:off x="2314049" y="2085777"/>
            <a:ext cx="895875" cy="252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defRPr/>
            </a:pPr>
            <a:r>
              <a:rPr lang="es-CL" sz="800" b="1" dirty="0" smtClean="0">
                <a:latin typeface="+mn-lt"/>
              </a:rPr>
              <a:t>Gestión </a:t>
            </a:r>
            <a:r>
              <a:rPr lang="es-CL" sz="800" b="1" dirty="0" err="1" smtClean="0">
                <a:latin typeface="+mn-lt"/>
              </a:rPr>
              <a:t>Presup</a:t>
            </a:r>
            <a:r>
              <a:rPr lang="es-CL" sz="800" b="1" dirty="0" smtClean="0">
                <a:latin typeface="+mn-lt"/>
              </a:rPr>
              <a:t>.</a:t>
            </a:r>
            <a:endParaRPr lang="es-CL" sz="800" b="1" dirty="0">
              <a:latin typeface="+mn-lt"/>
            </a:endParaRPr>
          </a:p>
        </p:txBody>
      </p:sp>
      <p:sp>
        <p:nvSpPr>
          <p:cNvPr id="36" name="Rechteck 18">
            <a:hlinkClick r:id="" action="ppaction://noaction"/>
          </p:cNvPr>
          <p:cNvSpPr/>
          <p:nvPr/>
        </p:nvSpPr>
        <p:spPr bwMode="gray">
          <a:xfrm>
            <a:off x="2906068" y="2688508"/>
            <a:ext cx="1151582" cy="22614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Diseño Y solución</a:t>
            </a:r>
            <a:endParaRPr lang="es-CL" sz="800" b="1" dirty="0">
              <a:latin typeface="+mn-lt"/>
            </a:endParaRPr>
          </a:p>
        </p:txBody>
      </p:sp>
      <p:sp>
        <p:nvSpPr>
          <p:cNvPr id="37" name="Rechteck 18">
            <a:hlinkClick r:id="" action="ppaction://noaction"/>
          </p:cNvPr>
          <p:cNvSpPr/>
          <p:nvPr/>
        </p:nvSpPr>
        <p:spPr bwMode="gray">
          <a:xfrm>
            <a:off x="3581400" y="2974259"/>
            <a:ext cx="990600" cy="207089"/>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Desarrollo</a:t>
            </a:r>
            <a:endParaRPr lang="es-CL" sz="800" b="1" dirty="0">
              <a:latin typeface="+mn-lt"/>
            </a:endParaRPr>
          </a:p>
        </p:txBody>
      </p:sp>
      <p:sp>
        <p:nvSpPr>
          <p:cNvPr id="38" name="Rechteck 18">
            <a:hlinkClick r:id="" action="ppaction://noaction"/>
          </p:cNvPr>
          <p:cNvSpPr/>
          <p:nvPr/>
        </p:nvSpPr>
        <p:spPr bwMode="gray">
          <a:xfrm>
            <a:off x="4591050" y="3196103"/>
            <a:ext cx="848962" cy="2390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fontAlgn="auto">
              <a:lnSpc>
                <a:spcPct val="95000"/>
              </a:lnSpc>
              <a:spcBef>
                <a:spcPts val="0"/>
              </a:spcBef>
              <a:spcAft>
                <a:spcPts val="800"/>
              </a:spcAft>
              <a:buClr>
                <a:srgbClr val="969696"/>
              </a:buClr>
            </a:pPr>
            <a:r>
              <a:rPr lang="es-CL" sz="800" b="1" dirty="0" smtClean="0">
                <a:latin typeface="+mn-lt"/>
              </a:rPr>
              <a:t>Pruebas en Desarrollo</a:t>
            </a:r>
            <a:endParaRPr lang="es-CL" sz="800" b="1" dirty="0">
              <a:latin typeface="+mn-lt"/>
            </a:endParaRPr>
          </a:p>
        </p:txBody>
      </p:sp>
    </p:spTree>
    <p:extLst>
      <p:ext uri="{BB962C8B-B14F-4D97-AF65-F5344CB8AC3E}">
        <p14:creationId xmlns:p14="http://schemas.microsoft.com/office/powerpoint/2010/main" val="21822488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JPGQUALITY" val="95"/>
  <p:tag name="BASENAME" val="Slide"/>
  <p:tag name="SAVETOFOLDER" val="P:\_JOBS ZUM BEARBEITEN\NEUE PRODUKTE\Charts 2007\D2451_Basic_TQM-Toolbox\Bilder\"/>
  <p:tag name="IMAGEWIDTH" val="1440"/>
  <p:tag name="IMAGEHEIGHT" val="1080"/>
  <p:tag name="EXPORTRANGE" val="SlideRange"/>
  <p:tag name="EXPORTSLIDERANGE" val="15,53"/>
  <p:tag name="SIZEBY" val="DPI"/>
  <p:tag name="OUTPUTDPI" val="144"/>
  <p:tag name="EXPORTAS" val="PNG"/>
  <p:tag name="NUMBERFORMAT" val="00"/>
</p:tagLst>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O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13064</TotalTime>
  <Words>782</Words>
  <Application>Microsoft Office PowerPoint</Application>
  <PresentationFormat>Presentación en pantalla (4:3)</PresentationFormat>
  <Paragraphs>242</Paragraphs>
  <Slides>11</Slides>
  <Notes>8</Notes>
  <HiddenSlides>0</HiddenSlides>
  <MMClips>0</MMClips>
  <ScaleCrop>false</ScaleCrop>
  <HeadingPairs>
    <vt:vector size="4" baseType="variant">
      <vt:variant>
        <vt:lpstr>Tema</vt:lpstr>
      </vt:variant>
      <vt:variant>
        <vt:i4>3</vt:i4>
      </vt:variant>
      <vt:variant>
        <vt:lpstr>Títulos de diapositiva</vt:lpstr>
      </vt:variant>
      <vt:variant>
        <vt:i4>11</vt:i4>
      </vt:variant>
    </vt:vector>
  </HeadingPairs>
  <TitlesOfParts>
    <vt:vector size="14" baseType="lpstr">
      <vt:lpstr>Diseño personalizado</vt:lpstr>
      <vt:lpstr>DIVOT</vt:lpstr>
      <vt:lpstr>Tema de Office</vt:lpstr>
      <vt:lpstr>Proyecto Nueva Banca Móvil</vt:lpstr>
      <vt:lpstr>Índice</vt:lpstr>
      <vt:lpstr>Presentación de PowerPoint</vt:lpstr>
      <vt:lpstr>Presentación de PowerPoint</vt:lpstr>
      <vt:lpstr>Presentación de PowerPoint</vt:lpstr>
      <vt:lpstr>Otros Proyectos - POC</vt:lpstr>
      <vt:lpstr>Presentación de PowerPoint</vt:lpstr>
      <vt:lpstr>Presentación de PowerPoint</vt:lpstr>
      <vt:lpstr>Presentación de PowerPoint</vt:lpstr>
      <vt:lpstr>Presentación de PowerPoint</vt:lpstr>
      <vt:lpstr>Proyecto Nueva Banca Móvil</vt:lpstr>
    </vt:vector>
  </TitlesOfParts>
  <Company>Inscale GmbH</Company>
  <LinksUpToDate>false</LinksUpToDate>
  <SharedDoc>false</SharedDoc>
  <HyperlinkBase>www.presentationload.com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D2441 Premium TQM-Toolbox</dc:title>
  <dc:creator>PresentationLoad</dc:creator>
  <dc:description>Professional PowerPoint templates for download</dc:description>
  <cp:lastModifiedBy>mriosr</cp:lastModifiedBy>
  <cp:revision>1770</cp:revision>
  <cp:lastPrinted>2012-09-11T19:47:23Z</cp:lastPrinted>
  <dcterms:created xsi:type="dcterms:W3CDTF">2010-05-21T10:35:54Z</dcterms:created>
  <dcterms:modified xsi:type="dcterms:W3CDTF">2014-03-18T18:48:05Z</dcterms:modified>
</cp:coreProperties>
</file>