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emf"/>
  <Default Extension="wmf" ContentType="image/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906000" cy="6858000" type="A4"/>
  <p:notesSz cx="7010400" cy="9296400"/>
  <p:defaultTextStyle>
    <a:lvl1pPr marL="0" indent="0" algn="l" defTabSz="914400" rtl="0" fontAlgn="base">
      <a:lnSpc>
        <a:spcPct val="100000"/>
      </a:lnSpc>
      <a:spcBef>
        <a:spcPct val="0"/>
      </a:spcBef>
      <a:spcAft>
        <a:spcPct val="0"/>
      </a:spcAft>
      <a:buNone/>
      <a:defRPr lang="en-US" sz="1800" b="0" i="0" u="none" baseline="0" dirty="0" smtClean="0">
        <a:solidFill>
          <a:schemeClr val="tx1"/>
        </a:solidFill>
        <a:latin typeface="Arial" charset="0"/>
      </a:defRPr>
    </a:lvl1pPr>
    <a:lvl2pPr marL="455612" indent="1587">
      <a:lnSpc>
        <a:spcPct val="100000"/>
      </a:lnSpc>
      <a:spcBef>
        <a:spcPct val="0"/>
      </a:spcBef>
      <a:spcAft>
        <a:spcPct val="0"/>
      </a:spcAft>
      <a:buNone/>
      <a:defRPr lang="en-US" sz="1800" b="0" i="0" u="none" dirty="0" smtClean="0">
        <a:solidFill>
          <a:schemeClr val="tx1"/>
        </a:solidFill>
        <a:latin typeface="Arial" charset="0"/>
      </a:defRPr>
    </a:lvl2pPr>
    <a:lvl3pPr marL="911225" indent="3175">
      <a:lnSpc>
        <a:spcPct val="100000"/>
      </a:lnSpc>
      <a:spcBef>
        <a:spcPct val="0"/>
      </a:spcBef>
      <a:spcAft>
        <a:spcPct val="0"/>
      </a:spcAft>
      <a:buNone/>
      <a:defRPr lang="en-US" sz="1800" b="0" i="0" u="none" dirty="0" smtClean="0">
        <a:solidFill>
          <a:schemeClr val="tx1"/>
        </a:solidFill>
        <a:latin typeface="Arial" charset="0"/>
      </a:defRPr>
    </a:lvl3pPr>
    <a:lvl4pPr marL="1366837" indent="4762">
      <a:lnSpc>
        <a:spcPct val="100000"/>
      </a:lnSpc>
      <a:spcBef>
        <a:spcPct val="0"/>
      </a:spcBef>
      <a:spcAft>
        <a:spcPct val="0"/>
      </a:spcAft>
      <a:buNone/>
      <a:defRPr lang="en-US" sz="1800" b="0" i="0" u="none" dirty="0" smtClean="0">
        <a:solidFill>
          <a:schemeClr val="tx1"/>
        </a:solidFill>
        <a:latin typeface="Arial" charset="0"/>
      </a:defRPr>
    </a:lvl4pPr>
    <a:lvl5pPr marL="1822450" indent="6350">
      <a:lnSpc>
        <a:spcPct val="100000"/>
      </a:lnSpc>
      <a:spcBef>
        <a:spcPct val="0"/>
      </a:spcBef>
      <a:spcAft>
        <a:spcPct val="0"/>
      </a:spcAft>
      <a:buNone/>
      <a:defRPr lang="en-US" sz="1800" b="0" i="0" u="none" dirty="0" smtClean="0">
        <a:solidFill>
          <a:schemeClr val="tx1"/>
        </a:solidFill>
        <a:latin typeface="Arial" charset="0"/>
      </a:defRPr>
    </a:lvl5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14B4E4-B300-42E2-ABF6-11EED40CEC50}"/>
</file>

<file path=ppt/viewProps.xml><?xml version="1.0" encoding="utf-8"?>
<p:viewPr xmlns:a="http://schemas.openxmlformats.org/drawingml/2006/main" xmlns:r="http://schemas.openxmlformats.org/officeDocument/2006/relationships" xmlns:p="http://schemas.openxmlformats.org/presentationml/2006/main">
  <p:normalViewPr>
    <p:restoredLeft sz="12078"/>
    <p:restoredTop sz="92334"/>
  </p:normalViewPr>
  <p:slideViewPr>
    <p:cSldViewPr snapToGrid="0" snapToObjects="1">
      <p:cViewPr>
        <p:scale>
          <a:sx n="130" d="100"/>
          <a:sy n="130" d="100"/>
        </p:scale>
        <p:origin x="44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 Box 6"/>
          <p:cNvSpPr>
            <a:spLocks noGrp="1"/>
          </p:cNvSpPr>
          <p:nvPr>
            <p:ph type="hdr" sz="quarter"/>
          </p:nvPr>
        </p:nvSpPr>
        <p:spPr>
          <a:xfrm>
            <a:off x="0" y="0"/>
            <a:ext cx="3038475" cy="465137"/>
          </a:xfrm>
          <a:prstGeom prst="rect">
            <a:avLst/>
          </a:prstGeom>
          <a:ln>
            <a:noFill/>
          </a:ln>
        </p:spPr>
        <p:txBody>
          <a:bodyPr lIns="93174" tIns="46587" rIns="93174" bIns="46587" numCol="1"/>
          <a:lstStyle/>
          <a:p>
            <a:endParaRPr/>
          </a:p>
        </p:txBody>
      </p:sp>
      <p:sp>
        <p:nvSpPr>
          <p:cNvPr id="7" name="Text Box 7"/>
          <p:cNvSpPr>
            <a:spLocks noGrp="1"/>
          </p:cNvSpPr>
          <p:nvPr>
            <p:ph type="dt" idx="1"/>
          </p:nvPr>
        </p:nvSpPr>
        <p:spPr>
          <a:xfrm>
            <a:off x="3970337" y="0"/>
            <a:ext cx="3038475" cy="465137"/>
          </a:xfrm>
          <a:prstGeom prst="rect">
            <a:avLst/>
          </a:prstGeom>
          <a:ln>
            <a:noFill/>
          </a:ln>
        </p:spPr>
        <p:txBody>
          <a:bodyPr lIns="93174" tIns="46587" rIns="93174" bIns="46587" numCol="1"/>
          <a:lstStyle/>
          <a:p>
            <a:endParaRPr/>
          </a:p>
        </p:txBody>
      </p:sp>
      <p:sp>
        <p:nvSpPr>
          <p:cNvPr id="8" name="Text Box 8"/>
          <p:cNvSpPr>
            <a:spLocks noGrp="1" noRot="1" noChangeAspect="1"/>
          </p:cNvSpPr>
          <p:nvPr>
            <p:ph type="sldImg" idx="2"/>
          </p:nvPr>
        </p:nvSpPr>
        <p:spPr>
          <a:xfrm>
            <a:off x="989012" y="698500"/>
            <a:ext cx="5032375" cy="3484562"/>
          </a:xfrm>
          <a:prstGeom prst="rect">
            <a:avLst/>
          </a:prstGeom>
          <a:ln>
            <a:solidFill>
              <a:srgbClr val="000000"/>
            </a:solidFill>
            <a:round/>
            <a:headEnd/>
            <a:tailEnd/>
          </a:ln>
        </p:spPr>
      </p:sp>
      <p:sp>
        <p:nvSpPr>
          <p:cNvPr id="9" name="Text Box 9"/>
          <p:cNvSpPr>
            <a:spLocks noGrp="1"/>
          </p:cNvSpPr>
          <p:nvPr>
            <p:ph type="body" sz="quarter" idx="3"/>
          </p:nvPr>
        </p:nvSpPr>
        <p:spPr>
          <a:xfrm>
            <a:off x="701675" y="4416425"/>
            <a:ext cx="5607050" cy="4183062"/>
          </a:xfrm>
          <a:prstGeom prst="rect">
            <a:avLst/>
          </a:prstGeom>
          <a:ln>
            <a:noFill/>
          </a:ln>
        </p:spPr>
        <p:txBody>
          <a:bodyPr lIns="93174" tIns="46587" rIns="93174" bIns="46587" numCol="1"/>
          <a:lstStyle/>
          <a:p>
            <a:endParaRPr/>
          </a:p>
        </p:txBody>
      </p:sp>
      <p:sp>
        <p:nvSpPr>
          <p:cNvPr id="10" name="Text Box 10"/>
          <p:cNvSpPr>
            <a:spLocks noGrp="1"/>
          </p:cNvSpPr>
          <p:nvPr>
            <p:ph type="ftr" sz="quarter" idx="4"/>
          </p:nvPr>
        </p:nvSpPr>
        <p:spPr>
          <a:xfrm>
            <a:off x="0" y="8829675"/>
            <a:ext cx="3038475" cy="465137"/>
          </a:xfrm>
          <a:prstGeom prst="rect">
            <a:avLst/>
          </a:prstGeom>
          <a:ln>
            <a:noFill/>
          </a:ln>
        </p:spPr>
        <p:txBody>
          <a:bodyPr lIns="93174" tIns="46587" rIns="93174" bIns="46587" numCol="1" anchor="b"/>
          <a:lstStyle/>
          <a:p>
            <a:endParaRPr/>
          </a:p>
        </p:txBody>
      </p:sp>
      <p:sp>
        <p:nvSpPr>
          <p:cNvPr id="11" name="Text Box 11"/>
          <p:cNvSpPr>
            <a:spLocks noGrp="1"/>
          </p:cNvSpPr>
          <p:nvPr>
            <p:ph type="sldNum" sz="quarter" idx="5"/>
          </p:nvPr>
        </p:nvSpPr>
        <p:spPr>
          <a:xfrm>
            <a:off x="3970337" y="8829675"/>
            <a:ext cx="3038475" cy="465137"/>
          </a:xfrm>
          <a:prstGeom prst="rect">
            <a:avLst/>
          </a:prstGeom>
          <a:ln>
            <a:noFill/>
          </a:ln>
        </p:spPr>
        <p:txBody>
          <a:bodyPr lIns="93174" tIns="46587" rIns="93174" bIns="46587" numCol="1" anchor="b"/>
          <a:lstStyle/>
          <a:p>
            <a:pPr algn="r"/>
            <a:r>
              <a:rPr lang="en-US" sz="1200" dirty="0" smtClean="0"/>
              <a:t>*</a:t>
            </a:r>
          </a:p>
        </p:txBody>
      </p:sp>
    </p:spTree>
    <p:extLst>
      <p:ext uri="{BB962C8B-B14F-4D97-AF65-F5344CB8AC3E}">
        <p14:creationId xmlns:p14="http://schemas.microsoft.com/office/powerpoint/2010/main" val="346502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3" name="Text Box 2023"/>
          <p:cNvSpPr>
            <a:spLocks noGrp="1" noRot="1" noChangeAspect="1"/>
          </p:cNvSpPr>
          <p:nvPr>
            <p:ph type="sldImg"/>
          </p:nvPr>
        </p:nvSpPr>
        <p:spPr>
          <a:xfrm>
            <a:off x="989012" y="698500"/>
            <a:ext cx="5032375" cy="3484562"/>
          </a:xfrm>
          <a:prstGeom prst="rect">
            <a:avLst/>
          </a:prstGeom>
        </p:spPr>
      </p:sp>
      <p:sp>
        <p:nvSpPr>
          <p:cNvPr id="2024" name="Text Box 2024"/>
          <p:cNvSpPr>
            <a:spLocks noGrp="1"/>
          </p:cNvSpPr>
          <p:nvPr>
            <p:ph type="body" idx="1"/>
          </p:nvPr>
        </p:nvSpPr>
        <p:spPr>
          <a:xfrm>
            <a:off x="701675" y="4416425"/>
            <a:ext cx="5607050" cy="4183062"/>
          </a:xfrm>
          <a:prstGeom prst="rect">
            <a:avLst/>
          </a:prstGeom>
          <a:noFill/>
          <a:ln>
            <a:noFill/>
          </a:ln>
        </p:spPr>
        <p:txBody>
          <a:bodyPr wrap="square" lIns="93174" tIns="46587" rIns="93174" bIns="46587" numCol="1" anchor="t"/>
          <a:lstStyle/>
          <a:p>
            <a:r>
              <a:t>Nota de Arquitectura Tecnológica:  Asegúrese de incluir, sin modificaciones, este índice en su presentación.</a:t>
            </a:r>
          </a:p>
          <a:p>
            <a:endParaRPr/>
          </a:p>
        </p:txBody>
      </p:sp>
      <p:sp>
        <p:nvSpPr>
          <p:cNvPr id="2025" name="Text Box 2025"/>
          <p:cNvSpPr txBox="1">
            <a:spLocks/>
          </p:cNvSpPr>
          <p:nvPr/>
        </p:nvSpPr>
        <p:spPr>
          <a:xfrm>
            <a:off x="3970337" y="8829675"/>
            <a:ext cx="3038475" cy="465137"/>
          </a:xfrm>
          <a:prstGeom prst="rect">
            <a:avLst/>
          </a:prstGeom>
          <a:noFill/>
          <a:ln>
            <a:noFill/>
          </a:ln>
        </p:spPr>
        <p:txBody>
          <a:bodyPr lIns="93174" tIns="46587" rIns="93174" bIns="46587" numCol="1" anchor="b"/>
          <a:lstStyle/>
          <a:p>
            <a:pPr marL="0" indent="0" algn="r"/>
            <a:r>
              <a:rPr lang="en-US" sz="1200" dirty="0" smtClean="0"/>
              <a:t>*</a:t>
            </a:r>
          </a:p>
        </p:txBody>
      </p:sp>
    </p:spTree>
    <p:extLst>
      <p:ext uri="{BB962C8B-B14F-4D97-AF65-F5344CB8AC3E}">
        <p14:creationId xmlns:p14="http://schemas.microsoft.com/office/powerpoint/2010/main" val="1656241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050"/>
          <p:cNvSpPr>
            <a:spLocks noGrp="1" noRot="1" noChangeAspect="1"/>
          </p:cNvSpPr>
          <p:nvPr>
            <p:ph type="sldImg"/>
          </p:nvPr>
        </p:nvSpPr>
        <p:spPr>
          <a:xfrm>
            <a:off x="989012" y="698500"/>
            <a:ext cx="5032375" cy="3484562"/>
          </a:xfrm>
          <a:prstGeom prst="rect">
            <a:avLst/>
          </a:prstGeom>
        </p:spPr>
      </p:sp>
      <p:sp>
        <p:nvSpPr>
          <p:cNvPr id="2051" name="Text Box 2051"/>
          <p:cNvSpPr>
            <a:spLocks noGrp="1"/>
          </p:cNvSpPr>
          <p:nvPr>
            <p:ph type="body" idx="1"/>
          </p:nvPr>
        </p:nvSpPr>
        <p:spPr>
          <a:xfrm>
            <a:off x="701675" y="4416425"/>
            <a:ext cx="5607050" cy="4183062"/>
          </a:xfrm>
          <a:prstGeom prst="rect">
            <a:avLst/>
          </a:prstGeom>
          <a:noFill/>
          <a:ln>
            <a:noFill/>
          </a:ln>
        </p:spPr>
        <p:txBody>
          <a:bodyPr wrap="square" lIns="93174" tIns="46587" rIns="93174" bIns="46587" numCol="1" anchor="t"/>
          <a:lstStyle/>
          <a:p>
            <a:r>
              <a:t>Nota de Arquitectura Tecnológica: Use esta lámina para mostrar mas detalles de esta zona cuando no le alcance el espacio en el diagrama de arquitectura principal.</a:t>
            </a:r>
          </a:p>
        </p:txBody>
      </p:sp>
      <p:sp>
        <p:nvSpPr>
          <p:cNvPr id="2052" name="Text Box 2052"/>
          <p:cNvSpPr txBox="1">
            <a:spLocks/>
          </p:cNvSpPr>
          <p:nvPr/>
        </p:nvSpPr>
        <p:spPr>
          <a:xfrm>
            <a:off x="3970337" y="8829675"/>
            <a:ext cx="3038475" cy="465137"/>
          </a:xfrm>
          <a:prstGeom prst="rect">
            <a:avLst/>
          </a:prstGeom>
          <a:noFill/>
          <a:ln>
            <a:noFill/>
          </a:ln>
        </p:spPr>
        <p:txBody>
          <a:bodyPr lIns="93174" tIns="46587" rIns="93174" bIns="46587" numCol="1" anchor="b"/>
          <a:lstStyle/>
          <a:p>
            <a:pPr marL="0" indent="0" algn="r"/>
            <a:r>
              <a:rPr lang="en-US" sz="1200" dirty="0" smtClean="0"/>
              <a:t>*</a:t>
            </a:r>
          </a:p>
        </p:txBody>
      </p:sp>
    </p:spTree>
    <p:extLst>
      <p:ext uri="{BB962C8B-B14F-4D97-AF65-F5344CB8AC3E}">
        <p14:creationId xmlns:p14="http://schemas.microsoft.com/office/powerpoint/2010/main" val="1572255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2053"/>
          <p:cNvSpPr>
            <a:spLocks noGrp="1" noRot="1" noChangeAspect="1"/>
          </p:cNvSpPr>
          <p:nvPr>
            <p:ph type="sldImg"/>
          </p:nvPr>
        </p:nvSpPr>
        <p:spPr>
          <a:xfrm>
            <a:off x="989012" y="698500"/>
            <a:ext cx="5032375" cy="3484562"/>
          </a:xfrm>
          <a:prstGeom prst="rect">
            <a:avLst/>
          </a:prstGeom>
        </p:spPr>
      </p:sp>
      <p:sp>
        <p:nvSpPr>
          <p:cNvPr id="2054" name="Text Box 2054"/>
          <p:cNvSpPr>
            <a:spLocks noGrp="1"/>
          </p:cNvSpPr>
          <p:nvPr>
            <p:ph type="body" idx="1"/>
          </p:nvPr>
        </p:nvSpPr>
        <p:spPr>
          <a:xfrm>
            <a:off x="701675" y="4416425"/>
            <a:ext cx="5607050" cy="4183062"/>
          </a:xfrm>
          <a:prstGeom prst="rect">
            <a:avLst/>
          </a:prstGeom>
          <a:noFill/>
          <a:ln>
            <a:noFill/>
          </a:ln>
        </p:spPr>
        <p:txBody>
          <a:bodyPr wrap="square" lIns="93174" tIns="46587" rIns="93174" bIns="46587" numCol="1" anchor="t"/>
          <a:lstStyle/>
          <a:p>
            <a:r>
              <a:t>Nota de Arquitectura Tecnológica: Use esta lámina para mostrar mas detalles de esta zona cuando no le alcance el espacio en el diagrama de arquitectura principal.</a:t>
            </a:r>
          </a:p>
        </p:txBody>
      </p:sp>
      <p:sp>
        <p:nvSpPr>
          <p:cNvPr id="2055" name="Text Box 2055"/>
          <p:cNvSpPr txBox="1">
            <a:spLocks/>
          </p:cNvSpPr>
          <p:nvPr/>
        </p:nvSpPr>
        <p:spPr>
          <a:xfrm>
            <a:off x="3970337" y="8829675"/>
            <a:ext cx="3038475" cy="465137"/>
          </a:xfrm>
          <a:prstGeom prst="rect">
            <a:avLst/>
          </a:prstGeom>
          <a:noFill/>
          <a:ln>
            <a:noFill/>
          </a:ln>
        </p:spPr>
        <p:txBody>
          <a:bodyPr lIns="93174" tIns="46587" rIns="93174" bIns="46587" numCol="1" anchor="b"/>
          <a:lstStyle/>
          <a:p>
            <a:pPr marL="0" indent="0" algn="r"/>
            <a:r>
              <a:rPr lang="en-US" sz="1200" dirty="0" smtClean="0"/>
              <a:t>*</a:t>
            </a:r>
          </a:p>
        </p:txBody>
      </p:sp>
    </p:spTree>
    <p:extLst>
      <p:ext uri="{BB962C8B-B14F-4D97-AF65-F5344CB8AC3E}">
        <p14:creationId xmlns:p14="http://schemas.microsoft.com/office/powerpoint/2010/main" val="88639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Text Box 2056"/>
          <p:cNvSpPr>
            <a:spLocks noGrp="1" noRot="1" noChangeAspect="1"/>
          </p:cNvSpPr>
          <p:nvPr>
            <p:ph type="sldImg"/>
          </p:nvPr>
        </p:nvSpPr>
        <p:spPr>
          <a:xfrm>
            <a:off x="989012" y="698500"/>
            <a:ext cx="5032375" cy="3484562"/>
          </a:xfrm>
          <a:prstGeom prst="rect">
            <a:avLst/>
          </a:prstGeom>
        </p:spPr>
      </p:sp>
      <p:sp>
        <p:nvSpPr>
          <p:cNvPr id="2057" name="Text Box 2057"/>
          <p:cNvSpPr>
            <a:spLocks noGrp="1"/>
          </p:cNvSpPr>
          <p:nvPr>
            <p:ph type="body" idx="1"/>
          </p:nvPr>
        </p:nvSpPr>
        <p:spPr>
          <a:xfrm>
            <a:off x="701675" y="4416425"/>
            <a:ext cx="5607050" cy="4183062"/>
          </a:xfrm>
          <a:prstGeom prst="rect">
            <a:avLst/>
          </a:prstGeom>
          <a:noFill/>
          <a:ln>
            <a:noFill/>
          </a:ln>
        </p:spPr>
        <p:txBody>
          <a:bodyPr wrap="square" lIns="93174" tIns="46587" rIns="93174" bIns="46587" numCol="1" anchor="t"/>
          <a:lstStyle/>
          <a:p>
            <a:r>
              <a:t>Nota de Arquitectura Tecnológica: Use esta lámina para mostrar mas detalles de esta zona cuando no le alcance el espacio en el diagrama de arquitectura principal.</a:t>
            </a:r>
          </a:p>
        </p:txBody>
      </p:sp>
      <p:sp>
        <p:nvSpPr>
          <p:cNvPr id="2058" name="Text Box 2058"/>
          <p:cNvSpPr txBox="1">
            <a:spLocks/>
          </p:cNvSpPr>
          <p:nvPr/>
        </p:nvSpPr>
        <p:spPr>
          <a:xfrm>
            <a:off x="3970337" y="8829675"/>
            <a:ext cx="3038475" cy="465137"/>
          </a:xfrm>
          <a:prstGeom prst="rect">
            <a:avLst/>
          </a:prstGeom>
          <a:noFill/>
          <a:ln>
            <a:noFill/>
          </a:ln>
        </p:spPr>
        <p:txBody>
          <a:bodyPr lIns="93174" tIns="46587" rIns="93174" bIns="46587" numCol="1" anchor="b"/>
          <a:lstStyle/>
          <a:p>
            <a:pPr marL="0" indent="0" algn="r"/>
            <a:r>
              <a:rPr lang="en-US" sz="1200" dirty="0" smtClean="0"/>
              <a:t>*</a:t>
            </a:r>
          </a:p>
        </p:txBody>
      </p:sp>
    </p:spTree>
    <p:extLst>
      <p:ext uri="{BB962C8B-B14F-4D97-AF65-F5344CB8AC3E}">
        <p14:creationId xmlns:p14="http://schemas.microsoft.com/office/powerpoint/2010/main" val="1714710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Text Box 2059"/>
          <p:cNvSpPr>
            <a:spLocks noGrp="1" noRot="1" noChangeAspect="1"/>
          </p:cNvSpPr>
          <p:nvPr>
            <p:ph type="sldImg"/>
          </p:nvPr>
        </p:nvSpPr>
        <p:spPr>
          <a:xfrm>
            <a:off x="989012" y="698500"/>
            <a:ext cx="5032375" cy="3484562"/>
          </a:xfrm>
          <a:prstGeom prst="rect">
            <a:avLst/>
          </a:prstGeom>
        </p:spPr>
      </p:sp>
      <p:sp>
        <p:nvSpPr>
          <p:cNvPr id="2060" name="Text Box 2060"/>
          <p:cNvSpPr>
            <a:spLocks noGrp="1"/>
          </p:cNvSpPr>
          <p:nvPr>
            <p:ph type="body" idx="1"/>
          </p:nvPr>
        </p:nvSpPr>
        <p:spPr>
          <a:xfrm>
            <a:off x="701675" y="4416425"/>
            <a:ext cx="5607050" cy="4183062"/>
          </a:xfrm>
          <a:prstGeom prst="rect">
            <a:avLst/>
          </a:prstGeom>
          <a:noFill/>
          <a:ln>
            <a:noFill/>
          </a:ln>
        </p:spPr>
        <p:txBody>
          <a:bodyPr wrap="square" lIns="93174" tIns="46587" rIns="93174" bIns="46587" numCol="1" anchor="t"/>
          <a:lstStyle/>
          <a:p>
            <a:r>
              <a:t>Nota de Arquitectura Tecnológica: Use esta lámina para mostrar aquellos componentes que están siendo retirados o reemplazados.</a:t>
            </a:r>
          </a:p>
          <a:p>
            <a:endParaRPr/>
          </a:p>
        </p:txBody>
      </p:sp>
      <p:sp>
        <p:nvSpPr>
          <p:cNvPr id="2061" name="Text Box 2061"/>
          <p:cNvSpPr txBox="1">
            <a:spLocks/>
          </p:cNvSpPr>
          <p:nvPr/>
        </p:nvSpPr>
        <p:spPr>
          <a:xfrm>
            <a:off x="3970337" y="8829675"/>
            <a:ext cx="3038475" cy="465137"/>
          </a:xfrm>
          <a:prstGeom prst="rect">
            <a:avLst/>
          </a:prstGeom>
          <a:noFill/>
          <a:ln>
            <a:noFill/>
          </a:ln>
        </p:spPr>
        <p:txBody>
          <a:bodyPr lIns="93174" tIns="46587" rIns="93174" bIns="46587" numCol="1" anchor="b"/>
          <a:lstStyle/>
          <a:p>
            <a:pPr marL="0" indent="0" algn="r"/>
            <a:r>
              <a:rPr lang="en-US" sz="1200" dirty="0" smtClean="0"/>
              <a:t>*</a:t>
            </a:r>
          </a:p>
        </p:txBody>
      </p:sp>
    </p:spTree>
    <p:extLst>
      <p:ext uri="{BB962C8B-B14F-4D97-AF65-F5344CB8AC3E}">
        <p14:creationId xmlns:p14="http://schemas.microsoft.com/office/powerpoint/2010/main" val="1626870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2" name="Text Box 2062"/>
          <p:cNvSpPr>
            <a:spLocks noGrp="1" noRot="1" noChangeAspect="1"/>
          </p:cNvSpPr>
          <p:nvPr>
            <p:ph type="sldImg"/>
          </p:nvPr>
        </p:nvSpPr>
        <p:spPr>
          <a:xfrm>
            <a:off x="989012" y="698500"/>
            <a:ext cx="5032375" cy="3484562"/>
          </a:xfrm>
          <a:prstGeom prst="rect">
            <a:avLst/>
          </a:prstGeom>
        </p:spPr>
      </p:sp>
      <p:sp>
        <p:nvSpPr>
          <p:cNvPr id="2063" name="Text Box 2063"/>
          <p:cNvSpPr>
            <a:spLocks noGrp="1"/>
          </p:cNvSpPr>
          <p:nvPr>
            <p:ph type="body" idx="1"/>
          </p:nvPr>
        </p:nvSpPr>
        <p:spPr>
          <a:xfrm>
            <a:off x="701675" y="4416425"/>
            <a:ext cx="5607050" cy="4183062"/>
          </a:xfrm>
          <a:prstGeom prst="rect">
            <a:avLst/>
          </a:prstGeom>
          <a:noFill/>
          <a:ln>
            <a:noFill/>
          </a:ln>
        </p:spPr>
        <p:txBody>
          <a:bodyPr wrap="square" lIns="93174" tIns="46587" rIns="93174" bIns="46587" numCol="1" anchor="t"/>
          <a:lstStyle/>
          <a:p>
            <a:r>
              <a:t>Nota de Arquitectura: Listado de símbolos aprobados para usar en el/los diagramas de arquitectura.</a:t>
            </a:r>
          </a:p>
        </p:txBody>
      </p:sp>
      <p:sp>
        <p:nvSpPr>
          <p:cNvPr id="2064" name="Text Box 2064"/>
          <p:cNvSpPr txBox="1">
            <a:spLocks/>
          </p:cNvSpPr>
          <p:nvPr/>
        </p:nvSpPr>
        <p:spPr>
          <a:xfrm>
            <a:off x="3970337" y="8829675"/>
            <a:ext cx="3038475" cy="465137"/>
          </a:xfrm>
          <a:prstGeom prst="rect">
            <a:avLst/>
          </a:prstGeom>
          <a:noFill/>
          <a:ln>
            <a:noFill/>
          </a:ln>
        </p:spPr>
        <p:txBody>
          <a:bodyPr lIns="93174" tIns="46587" rIns="93174" bIns="46587" numCol="1" anchor="b"/>
          <a:lstStyle/>
          <a:p>
            <a:pPr marL="0" indent="0" algn="r"/>
            <a:r>
              <a:rPr lang="en-US" sz="1200" dirty="0" smtClean="0"/>
              <a:t>*</a:t>
            </a:r>
          </a:p>
        </p:txBody>
      </p:sp>
    </p:spTree>
    <p:extLst>
      <p:ext uri="{BB962C8B-B14F-4D97-AF65-F5344CB8AC3E}">
        <p14:creationId xmlns:p14="http://schemas.microsoft.com/office/powerpoint/2010/main" val="825791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5" name="Text Box 2065"/>
          <p:cNvSpPr>
            <a:spLocks noGrp="1" noRot="1" noChangeAspect="1"/>
          </p:cNvSpPr>
          <p:nvPr>
            <p:ph type="sldImg"/>
          </p:nvPr>
        </p:nvSpPr>
        <p:spPr>
          <a:xfrm>
            <a:off x="989012" y="698500"/>
            <a:ext cx="5032375" cy="3484562"/>
          </a:xfrm>
          <a:prstGeom prst="rect">
            <a:avLst/>
          </a:prstGeom>
        </p:spPr>
      </p:sp>
      <p:sp>
        <p:nvSpPr>
          <p:cNvPr id="2066" name="Text Box 2066"/>
          <p:cNvSpPr>
            <a:spLocks noGrp="1"/>
          </p:cNvSpPr>
          <p:nvPr>
            <p:ph type="body" idx="1"/>
          </p:nvPr>
        </p:nvSpPr>
        <p:spPr>
          <a:xfrm>
            <a:off x="701675" y="4416425"/>
            <a:ext cx="5607050" cy="4183062"/>
          </a:xfrm>
          <a:prstGeom prst="rect">
            <a:avLst/>
          </a:prstGeom>
          <a:noFill/>
          <a:ln>
            <a:noFill/>
          </a:ln>
        </p:spPr>
        <p:txBody>
          <a:bodyPr wrap="square" lIns="93174" tIns="46587" rIns="93174" bIns="46587" numCol="1" anchor="t"/>
          <a:lstStyle/>
          <a:p>
            <a:r>
              <a:t>Nota de Arquitectura Tecnológica: Lista de símbolos aprobados para usar en los diagramas técnicos.</a:t>
            </a:r>
          </a:p>
        </p:txBody>
      </p:sp>
      <p:sp>
        <p:nvSpPr>
          <p:cNvPr id="2067" name="Text Box 2067"/>
          <p:cNvSpPr txBox="1">
            <a:spLocks/>
          </p:cNvSpPr>
          <p:nvPr/>
        </p:nvSpPr>
        <p:spPr>
          <a:xfrm>
            <a:off x="3970337" y="8829675"/>
            <a:ext cx="3038475" cy="465137"/>
          </a:xfrm>
          <a:prstGeom prst="rect">
            <a:avLst/>
          </a:prstGeom>
          <a:noFill/>
          <a:ln>
            <a:noFill/>
          </a:ln>
        </p:spPr>
        <p:txBody>
          <a:bodyPr lIns="93174" tIns="46587" rIns="93174" bIns="46587" numCol="1" anchor="b"/>
          <a:lstStyle/>
          <a:p>
            <a:pPr marL="0" indent="0" algn="r"/>
            <a:r>
              <a:rPr lang="en-US" sz="1200" dirty="0" smtClean="0"/>
              <a:t>*</a:t>
            </a:r>
          </a:p>
        </p:txBody>
      </p:sp>
    </p:spTree>
    <p:extLst>
      <p:ext uri="{BB962C8B-B14F-4D97-AF65-F5344CB8AC3E}">
        <p14:creationId xmlns:p14="http://schemas.microsoft.com/office/powerpoint/2010/main" val="1782648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 name="Text Box 2068"/>
          <p:cNvSpPr>
            <a:spLocks noGrp="1" noRot="1" noChangeAspect="1"/>
          </p:cNvSpPr>
          <p:nvPr>
            <p:ph type="sldImg"/>
          </p:nvPr>
        </p:nvSpPr>
        <p:spPr>
          <a:xfrm>
            <a:off x="989012" y="698500"/>
            <a:ext cx="5032375" cy="3484562"/>
          </a:xfrm>
          <a:prstGeom prst="rect">
            <a:avLst/>
          </a:prstGeom>
        </p:spPr>
      </p:sp>
      <p:sp>
        <p:nvSpPr>
          <p:cNvPr id="2069" name="Text Box 2069"/>
          <p:cNvSpPr>
            <a:spLocks noGrp="1"/>
          </p:cNvSpPr>
          <p:nvPr>
            <p:ph type="body" idx="1"/>
          </p:nvPr>
        </p:nvSpPr>
        <p:spPr>
          <a:xfrm>
            <a:off x="701675" y="4416425"/>
            <a:ext cx="5607050" cy="4183062"/>
          </a:xfrm>
          <a:prstGeom prst="rect">
            <a:avLst/>
          </a:prstGeom>
          <a:noFill/>
          <a:ln>
            <a:noFill/>
          </a:ln>
        </p:spPr>
        <p:txBody>
          <a:bodyPr wrap="square" lIns="93174" tIns="46587" rIns="93174" bIns="46587" numCol="1" anchor="t"/>
          <a:lstStyle/>
          <a:p>
            <a:r>
              <a:t>Nota de Arquitectura Tecnológica: Lista de símbolos aprobados para reflejar cambios en los componentes de un diagrama de arquitectura.</a:t>
            </a:r>
          </a:p>
          <a:p>
            <a:endParaRPr/>
          </a:p>
        </p:txBody>
      </p:sp>
      <p:sp>
        <p:nvSpPr>
          <p:cNvPr id="2070" name="Text Box 2070"/>
          <p:cNvSpPr txBox="1">
            <a:spLocks/>
          </p:cNvSpPr>
          <p:nvPr/>
        </p:nvSpPr>
        <p:spPr>
          <a:xfrm>
            <a:off x="3970337" y="8829675"/>
            <a:ext cx="3038475" cy="465137"/>
          </a:xfrm>
          <a:prstGeom prst="rect">
            <a:avLst/>
          </a:prstGeom>
          <a:noFill/>
          <a:ln>
            <a:noFill/>
          </a:ln>
        </p:spPr>
        <p:txBody>
          <a:bodyPr lIns="93174" tIns="46587" rIns="93174" bIns="46587" numCol="1" anchor="b"/>
          <a:lstStyle/>
          <a:p>
            <a:pPr marL="0" indent="0" algn="r"/>
            <a:r>
              <a:rPr lang="en-US" sz="1200" dirty="0" smtClean="0"/>
              <a:t>*</a:t>
            </a:r>
          </a:p>
        </p:txBody>
      </p:sp>
    </p:spTree>
    <p:extLst>
      <p:ext uri="{BB962C8B-B14F-4D97-AF65-F5344CB8AC3E}">
        <p14:creationId xmlns:p14="http://schemas.microsoft.com/office/powerpoint/2010/main" val="1634296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6" name="Text Box 2026"/>
          <p:cNvSpPr>
            <a:spLocks noGrp="1" noRot="1" noChangeAspect="1"/>
          </p:cNvSpPr>
          <p:nvPr>
            <p:ph type="sldImg"/>
          </p:nvPr>
        </p:nvSpPr>
        <p:spPr>
          <a:xfrm>
            <a:off x="989012" y="698500"/>
            <a:ext cx="5032375" cy="3484562"/>
          </a:xfrm>
          <a:prstGeom prst="rect">
            <a:avLst/>
          </a:prstGeom>
        </p:spPr>
      </p:sp>
      <p:sp>
        <p:nvSpPr>
          <p:cNvPr id="2027" name="Text Box 2027"/>
          <p:cNvSpPr>
            <a:spLocks noGrp="1"/>
          </p:cNvSpPr>
          <p:nvPr>
            <p:ph type="body" idx="1"/>
          </p:nvPr>
        </p:nvSpPr>
        <p:spPr>
          <a:xfrm>
            <a:off x="701675" y="4416425"/>
            <a:ext cx="5607050" cy="4183062"/>
          </a:xfrm>
          <a:prstGeom prst="rect">
            <a:avLst/>
          </a:prstGeom>
          <a:noFill/>
          <a:ln>
            <a:noFill/>
          </a:ln>
        </p:spPr>
        <p:txBody>
          <a:bodyPr wrap="square" lIns="93174" tIns="46587" rIns="93174" bIns="46587" numCol="1" anchor="t"/>
          <a:lstStyle/>
          <a:p>
            <a:r>
              <a:t>Nota de Arquitectura Tecnológica:  Si su proyecto se implementa en fases documente en esta tabla los aspectos principales de cada fase, incluidas las dependencias entre ellas si las hubiere.</a:t>
            </a:r>
          </a:p>
        </p:txBody>
      </p:sp>
      <p:sp>
        <p:nvSpPr>
          <p:cNvPr id="2028" name="Text Box 2028"/>
          <p:cNvSpPr txBox="1">
            <a:spLocks/>
          </p:cNvSpPr>
          <p:nvPr/>
        </p:nvSpPr>
        <p:spPr>
          <a:xfrm>
            <a:off x="3970337" y="8829675"/>
            <a:ext cx="3038475" cy="465137"/>
          </a:xfrm>
          <a:prstGeom prst="rect">
            <a:avLst/>
          </a:prstGeom>
          <a:noFill/>
          <a:ln>
            <a:noFill/>
          </a:ln>
        </p:spPr>
        <p:txBody>
          <a:bodyPr lIns="93174" tIns="46587" rIns="93174" bIns="46587" numCol="1" anchor="b"/>
          <a:lstStyle/>
          <a:p>
            <a:pPr marL="0" indent="0" algn="r"/>
            <a:r>
              <a:rPr lang="en-US" sz="1200" dirty="0" smtClean="0"/>
              <a:t>*</a:t>
            </a:r>
          </a:p>
        </p:txBody>
      </p:sp>
    </p:spTree>
    <p:extLst>
      <p:ext uri="{BB962C8B-B14F-4D97-AF65-F5344CB8AC3E}">
        <p14:creationId xmlns:p14="http://schemas.microsoft.com/office/powerpoint/2010/main" val="1113675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9" name="Text Box 2029"/>
          <p:cNvSpPr>
            <a:spLocks noGrp="1" noRot="1" noChangeAspect="1"/>
          </p:cNvSpPr>
          <p:nvPr>
            <p:ph type="sldImg"/>
          </p:nvPr>
        </p:nvSpPr>
        <p:spPr>
          <a:xfrm>
            <a:off x="989013" y="698500"/>
            <a:ext cx="5032375" cy="3484563"/>
          </a:xfrm>
          <a:prstGeom prst="rect">
            <a:avLst/>
          </a:prstGeom>
        </p:spPr>
      </p:sp>
      <p:sp>
        <p:nvSpPr>
          <p:cNvPr id="2030" name="Text Box 2030"/>
          <p:cNvSpPr>
            <a:spLocks noGrp="1"/>
          </p:cNvSpPr>
          <p:nvPr>
            <p:ph type="body" idx="1"/>
          </p:nvPr>
        </p:nvSpPr>
        <p:spPr>
          <a:xfrm>
            <a:off x="701675" y="4416425"/>
            <a:ext cx="5607050" cy="4183062"/>
          </a:xfrm>
          <a:prstGeom prst="rect">
            <a:avLst/>
          </a:prstGeom>
          <a:noFill/>
          <a:ln>
            <a:noFill/>
          </a:ln>
        </p:spPr>
        <p:txBody>
          <a:bodyPr wrap="square" lIns="93174" tIns="46587" rIns="93174" bIns="46587" numCol="1" anchor="t"/>
          <a:lstStyle/>
          <a:p>
            <a:r>
              <a:t>Nota de Arquitectura Tecnológica: Identifique con un borde de color verde o rojo aquellas zonas del mapa aplicativo que su solución tecnológica consuma o modifique. Importante: No agregue cajas nuevas. Si tiene alguna duda respecto a cual caja es la mas apropiada para su diseño consulte al Arquitecto Aplicativo.</a:t>
            </a:r>
          </a:p>
        </p:txBody>
      </p:sp>
      <p:sp>
        <p:nvSpPr>
          <p:cNvPr id="2031" name="Text Box 2031"/>
          <p:cNvSpPr txBox="1">
            <a:spLocks/>
          </p:cNvSpPr>
          <p:nvPr/>
        </p:nvSpPr>
        <p:spPr>
          <a:xfrm>
            <a:off x="3970337" y="8829675"/>
            <a:ext cx="3038475" cy="465137"/>
          </a:xfrm>
          <a:prstGeom prst="rect">
            <a:avLst/>
          </a:prstGeom>
          <a:noFill/>
          <a:ln>
            <a:noFill/>
          </a:ln>
        </p:spPr>
        <p:txBody>
          <a:bodyPr lIns="93174" tIns="46587" rIns="93174" bIns="46587" numCol="1" anchor="b"/>
          <a:lstStyle/>
          <a:p>
            <a:pPr marL="0" indent="0" algn="r"/>
            <a:r>
              <a:rPr lang="en-US" sz="1200" dirty="0" smtClean="0"/>
              <a:t>*</a:t>
            </a:r>
          </a:p>
        </p:txBody>
      </p:sp>
    </p:spTree>
    <p:extLst>
      <p:ext uri="{BB962C8B-B14F-4D97-AF65-F5344CB8AC3E}">
        <p14:creationId xmlns:p14="http://schemas.microsoft.com/office/powerpoint/2010/main" val="1459834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2" name="Text Box 2032"/>
          <p:cNvSpPr>
            <a:spLocks noGrp="1" noRot="1" noChangeAspect="1"/>
          </p:cNvSpPr>
          <p:nvPr>
            <p:ph type="sldImg"/>
          </p:nvPr>
        </p:nvSpPr>
        <p:spPr>
          <a:xfrm>
            <a:off x="989012" y="698500"/>
            <a:ext cx="5032375" cy="3484562"/>
          </a:xfrm>
          <a:prstGeom prst="rect">
            <a:avLst/>
          </a:prstGeom>
        </p:spPr>
      </p:sp>
      <p:sp>
        <p:nvSpPr>
          <p:cNvPr id="2033" name="Text Box 2033"/>
          <p:cNvSpPr>
            <a:spLocks noGrp="1"/>
          </p:cNvSpPr>
          <p:nvPr>
            <p:ph type="body" idx="1"/>
          </p:nvPr>
        </p:nvSpPr>
        <p:spPr>
          <a:xfrm>
            <a:off x="701675" y="4416425"/>
            <a:ext cx="5607050" cy="4183062"/>
          </a:xfrm>
          <a:prstGeom prst="rect">
            <a:avLst/>
          </a:prstGeom>
          <a:noFill/>
          <a:ln>
            <a:noFill/>
          </a:ln>
        </p:spPr>
        <p:txBody>
          <a:bodyPr wrap="square" lIns="93174" tIns="46587" rIns="93174" bIns="46587" numCol="1" anchor="t"/>
          <a:lstStyle/>
          <a:p>
            <a:r>
              <a:t>Nota de Arquitectura Tecnológica: Si su solución contempla cambios en la infraestructura pinte con borde color rojo aquellas zonas del mapa técnico que su diseño modifique o agregue. Importante: No agregue cajas nuevas. Si tiene dudas respecto a cual caja aplica para su diseño consulte al Arquitecto Técnico.</a:t>
            </a:r>
          </a:p>
        </p:txBody>
      </p:sp>
      <p:sp>
        <p:nvSpPr>
          <p:cNvPr id="2034" name="Text Box 2034"/>
          <p:cNvSpPr txBox="1">
            <a:spLocks/>
          </p:cNvSpPr>
          <p:nvPr/>
        </p:nvSpPr>
        <p:spPr>
          <a:xfrm>
            <a:off x="3970337" y="8829675"/>
            <a:ext cx="3038475" cy="465137"/>
          </a:xfrm>
          <a:prstGeom prst="rect">
            <a:avLst/>
          </a:prstGeom>
          <a:noFill/>
          <a:ln>
            <a:noFill/>
          </a:ln>
        </p:spPr>
        <p:txBody>
          <a:bodyPr lIns="93174" tIns="46587" rIns="93174" bIns="46587" numCol="1" anchor="b"/>
          <a:lstStyle/>
          <a:p>
            <a:pPr marL="0" indent="0" algn="r"/>
            <a:r>
              <a:rPr lang="en-US" sz="1200" dirty="0" smtClean="0"/>
              <a:t>*</a:t>
            </a:r>
          </a:p>
        </p:txBody>
      </p:sp>
    </p:spTree>
    <p:extLst>
      <p:ext uri="{BB962C8B-B14F-4D97-AF65-F5344CB8AC3E}">
        <p14:creationId xmlns:p14="http://schemas.microsoft.com/office/powerpoint/2010/main" val="333480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5" name="Text Box 2035"/>
          <p:cNvSpPr>
            <a:spLocks noGrp="1" noRot="1" noChangeAspect="1"/>
          </p:cNvSpPr>
          <p:nvPr>
            <p:ph type="sldImg"/>
          </p:nvPr>
        </p:nvSpPr>
        <p:spPr>
          <a:xfrm>
            <a:off x="989012" y="698500"/>
            <a:ext cx="5032375" cy="3484562"/>
          </a:xfrm>
          <a:prstGeom prst="rect">
            <a:avLst/>
          </a:prstGeom>
        </p:spPr>
      </p:sp>
      <p:sp>
        <p:nvSpPr>
          <p:cNvPr id="2036" name="Text Box 2036"/>
          <p:cNvSpPr>
            <a:spLocks noGrp="1"/>
          </p:cNvSpPr>
          <p:nvPr>
            <p:ph type="body" idx="1"/>
          </p:nvPr>
        </p:nvSpPr>
        <p:spPr>
          <a:xfrm>
            <a:off x="701675" y="4416425"/>
            <a:ext cx="5607050" cy="4183062"/>
          </a:xfrm>
          <a:prstGeom prst="rect">
            <a:avLst/>
          </a:prstGeom>
          <a:noFill/>
          <a:ln>
            <a:noFill/>
          </a:ln>
        </p:spPr>
        <p:txBody>
          <a:bodyPr wrap="square" lIns="93174" tIns="46587" rIns="93174" bIns="46587" numCol="1" anchor="t"/>
          <a:lstStyle/>
          <a:p>
            <a:r>
              <a:t>Nota de Arquitectura Tecnológica: Represente en este diagrama todos los componentes y relaciones que forman parte de su diseño, ubicándolos en la zona arquitectónica apropiada. No olvidarse ni de las entidades externas ni los componentes del lado cliente cuando apliquen. Si el proyecto se implementa por fases dibuje cada fase en una capa diferente para mostrar el progreso de la implementación. Solo use simbología aprobada. Si necesita mas detalle en alguna zona use los hipervínculos de cada una para saltar al diagrama detallado que aplique. Si necesita mas de una lamina detalle por zona, agregue el o los objetos de control que necesite y asegúrese de incluir un botón con hipervínculo para regresar a este diagrama de arquitectura principal. </a:t>
            </a:r>
          </a:p>
        </p:txBody>
      </p:sp>
      <p:sp>
        <p:nvSpPr>
          <p:cNvPr id="2037" name="Text Box 2037"/>
          <p:cNvSpPr txBox="1">
            <a:spLocks/>
          </p:cNvSpPr>
          <p:nvPr/>
        </p:nvSpPr>
        <p:spPr>
          <a:xfrm>
            <a:off x="3970337" y="8829675"/>
            <a:ext cx="3038475" cy="465137"/>
          </a:xfrm>
          <a:prstGeom prst="rect">
            <a:avLst/>
          </a:prstGeom>
          <a:noFill/>
          <a:ln>
            <a:noFill/>
          </a:ln>
        </p:spPr>
        <p:txBody>
          <a:bodyPr lIns="93174" tIns="46587" rIns="93174" bIns="46587" numCol="1" anchor="b"/>
          <a:lstStyle/>
          <a:p>
            <a:pPr marL="0" indent="0" algn="r"/>
            <a:r>
              <a:rPr lang="en-US" sz="1200" dirty="0" smtClean="0"/>
              <a:t>*</a:t>
            </a:r>
          </a:p>
        </p:txBody>
      </p:sp>
    </p:spTree>
    <p:extLst>
      <p:ext uri="{BB962C8B-B14F-4D97-AF65-F5344CB8AC3E}">
        <p14:creationId xmlns:p14="http://schemas.microsoft.com/office/powerpoint/2010/main" val="233233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8" name="Text Box 2038"/>
          <p:cNvSpPr>
            <a:spLocks noGrp="1" noRot="1" noChangeAspect="1"/>
          </p:cNvSpPr>
          <p:nvPr>
            <p:ph type="sldImg"/>
          </p:nvPr>
        </p:nvSpPr>
        <p:spPr>
          <a:xfrm>
            <a:off x="989012" y="698500"/>
            <a:ext cx="5032375" cy="3484562"/>
          </a:xfrm>
          <a:prstGeom prst="rect">
            <a:avLst/>
          </a:prstGeom>
        </p:spPr>
      </p:sp>
      <p:sp>
        <p:nvSpPr>
          <p:cNvPr id="2039" name="Text Box 2039"/>
          <p:cNvSpPr>
            <a:spLocks noGrp="1"/>
          </p:cNvSpPr>
          <p:nvPr>
            <p:ph type="body" idx="1"/>
          </p:nvPr>
        </p:nvSpPr>
        <p:spPr>
          <a:xfrm>
            <a:off x="701675" y="4416425"/>
            <a:ext cx="5607050" cy="4183062"/>
          </a:xfrm>
          <a:prstGeom prst="rect">
            <a:avLst/>
          </a:prstGeom>
          <a:noFill/>
          <a:ln>
            <a:noFill/>
          </a:ln>
        </p:spPr>
        <p:txBody>
          <a:bodyPr wrap="square" lIns="93174" tIns="46587" rIns="93174" bIns="46587" numCol="1" anchor="t"/>
          <a:lstStyle/>
          <a:p>
            <a:r>
              <a:t>Nota de Arquitectura Tecnológica: Si su diseño contempla cambios en la infraestructura represente los cambios en este diagrama usando solo simbología aprobada y en la zona que corresponda.</a:t>
            </a:r>
          </a:p>
        </p:txBody>
      </p:sp>
      <p:sp>
        <p:nvSpPr>
          <p:cNvPr id="2040" name="Text Box 2040"/>
          <p:cNvSpPr txBox="1">
            <a:spLocks/>
          </p:cNvSpPr>
          <p:nvPr/>
        </p:nvSpPr>
        <p:spPr>
          <a:xfrm>
            <a:off x="3970337" y="8829675"/>
            <a:ext cx="3038475" cy="465137"/>
          </a:xfrm>
          <a:prstGeom prst="rect">
            <a:avLst/>
          </a:prstGeom>
          <a:noFill/>
          <a:ln>
            <a:noFill/>
          </a:ln>
        </p:spPr>
        <p:txBody>
          <a:bodyPr lIns="93174" tIns="46587" rIns="93174" bIns="46587" numCol="1" anchor="b"/>
          <a:lstStyle/>
          <a:p>
            <a:pPr marL="0" indent="0" algn="r"/>
            <a:r>
              <a:rPr lang="en-US" sz="1200" dirty="0" smtClean="0"/>
              <a:t>*</a:t>
            </a:r>
          </a:p>
        </p:txBody>
      </p:sp>
    </p:spTree>
    <p:extLst>
      <p:ext uri="{BB962C8B-B14F-4D97-AF65-F5344CB8AC3E}">
        <p14:creationId xmlns:p14="http://schemas.microsoft.com/office/powerpoint/2010/main" val="979601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1" name="Text Box 2041"/>
          <p:cNvSpPr>
            <a:spLocks noGrp="1" noRot="1" noChangeAspect="1"/>
          </p:cNvSpPr>
          <p:nvPr>
            <p:ph type="sldImg"/>
          </p:nvPr>
        </p:nvSpPr>
        <p:spPr>
          <a:xfrm>
            <a:off x="989012" y="698500"/>
            <a:ext cx="5032375" cy="3484562"/>
          </a:xfrm>
          <a:prstGeom prst="rect">
            <a:avLst/>
          </a:prstGeom>
        </p:spPr>
      </p:sp>
      <p:sp>
        <p:nvSpPr>
          <p:cNvPr id="2042" name="Text Box 2042"/>
          <p:cNvSpPr>
            <a:spLocks noGrp="1"/>
          </p:cNvSpPr>
          <p:nvPr>
            <p:ph type="body" idx="1"/>
          </p:nvPr>
        </p:nvSpPr>
        <p:spPr>
          <a:xfrm>
            <a:off x="701675" y="4416425"/>
            <a:ext cx="5607050" cy="4183062"/>
          </a:xfrm>
          <a:prstGeom prst="rect">
            <a:avLst/>
          </a:prstGeom>
          <a:noFill/>
          <a:ln>
            <a:noFill/>
          </a:ln>
        </p:spPr>
        <p:txBody>
          <a:bodyPr wrap="square" lIns="93174" tIns="46587" rIns="93174" bIns="46587" numCol="1" anchor="t"/>
          <a:lstStyle/>
          <a:p>
            <a:r>
              <a:t>Nota de Arquitectura Tecnológica: Use esta lámina para mostrar mas detalles de esta zona cuando no le alcance el espacio en el diagrama de arquitectura principal.</a:t>
            </a:r>
          </a:p>
        </p:txBody>
      </p:sp>
      <p:sp>
        <p:nvSpPr>
          <p:cNvPr id="2043" name="Text Box 2043"/>
          <p:cNvSpPr txBox="1">
            <a:spLocks/>
          </p:cNvSpPr>
          <p:nvPr/>
        </p:nvSpPr>
        <p:spPr>
          <a:xfrm>
            <a:off x="3970337" y="8829675"/>
            <a:ext cx="3038475" cy="465137"/>
          </a:xfrm>
          <a:prstGeom prst="rect">
            <a:avLst/>
          </a:prstGeom>
          <a:noFill/>
          <a:ln>
            <a:noFill/>
          </a:ln>
        </p:spPr>
        <p:txBody>
          <a:bodyPr lIns="93174" tIns="46587" rIns="93174" bIns="46587" numCol="1" anchor="b"/>
          <a:lstStyle/>
          <a:p>
            <a:pPr marL="0" indent="0" algn="r"/>
            <a:r>
              <a:rPr lang="en-US" sz="1200" dirty="0" smtClean="0"/>
              <a:t>*</a:t>
            </a:r>
          </a:p>
        </p:txBody>
      </p:sp>
    </p:spTree>
    <p:extLst>
      <p:ext uri="{BB962C8B-B14F-4D97-AF65-F5344CB8AC3E}">
        <p14:creationId xmlns:p14="http://schemas.microsoft.com/office/powerpoint/2010/main" val="2122466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4" name="Text Box 2044"/>
          <p:cNvSpPr>
            <a:spLocks noGrp="1" noRot="1" noChangeAspect="1"/>
          </p:cNvSpPr>
          <p:nvPr>
            <p:ph type="sldImg"/>
          </p:nvPr>
        </p:nvSpPr>
        <p:spPr>
          <a:xfrm>
            <a:off x="989012" y="698500"/>
            <a:ext cx="5032375" cy="3484562"/>
          </a:xfrm>
          <a:prstGeom prst="rect">
            <a:avLst/>
          </a:prstGeom>
        </p:spPr>
      </p:sp>
      <p:sp>
        <p:nvSpPr>
          <p:cNvPr id="2045" name="Text Box 2045"/>
          <p:cNvSpPr>
            <a:spLocks noGrp="1"/>
          </p:cNvSpPr>
          <p:nvPr>
            <p:ph type="body" idx="1"/>
          </p:nvPr>
        </p:nvSpPr>
        <p:spPr>
          <a:xfrm>
            <a:off x="701675" y="4416425"/>
            <a:ext cx="5607050" cy="4183062"/>
          </a:xfrm>
          <a:prstGeom prst="rect">
            <a:avLst/>
          </a:prstGeom>
          <a:noFill/>
          <a:ln>
            <a:noFill/>
          </a:ln>
        </p:spPr>
        <p:txBody>
          <a:bodyPr wrap="square" lIns="93174" tIns="46587" rIns="93174" bIns="46587" numCol="1" anchor="t"/>
          <a:lstStyle/>
          <a:p>
            <a:r>
              <a:t>Nota de Arquitectura Tecnológica: Use esta lámina para mostrar mas detalles de esta zona cuando no le alcance el espacio en el diagrama de arquitectura principal.</a:t>
            </a:r>
          </a:p>
        </p:txBody>
      </p:sp>
      <p:sp>
        <p:nvSpPr>
          <p:cNvPr id="2046" name="Text Box 2046"/>
          <p:cNvSpPr txBox="1">
            <a:spLocks/>
          </p:cNvSpPr>
          <p:nvPr/>
        </p:nvSpPr>
        <p:spPr>
          <a:xfrm>
            <a:off x="3970337" y="8829675"/>
            <a:ext cx="3038475" cy="465137"/>
          </a:xfrm>
          <a:prstGeom prst="rect">
            <a:avLst/>
          </a:prstGeom>
          <a:noFill/>
          <a:ln>
            <a:noFill/>
          </a:ln>
        </p:spPr>
        <p:txBody>
          <a:bodyPr lIns="93174" tIns="46587" rIns="93174" bIns="46587" numCol="1" anchor="b"/>
          <a:lstStyle/>
          <a:p>
            <a:pPr marL="0" indent="0" algn="r"/>
            <a:r>
              <a:rPr lang="en-US" sz="1200" dirty="0" smtClean="0"/>
              <a:t>*</a:t>
            </a:r>
          </a:p>
        </p:txBody>
      </p:sp>
    </p:spTree>
    <p:extLst>
      <p:ext uri="{BB962C8B-B14F-4D97-AF65-F5344CB8AC3E}">
        <p14:creationId xmlns:p14="http://schemas.microsoft.com/office/powerpoint/2010/main" val="1104933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7" name="Text Box 2047"/>
          <p:cNvSpPr>
            <a:spLocks noGrp="1" noRot="1" noChangeAspect="1"/>
          </p:cNvSpPr>
          <p:nvPr>
            <p:ph type="sldImg"/>
          </p:nvPr>
        </p:nvSpPr>
        <p:spPr>
          <a:xfrm>
            <a:off x="989012" y="698500"/>
            <a:ext cx="5032375" cy="3484562"/>
          </a:xfrm>
          <a:prstGeom prst="rect">
            <a:avLst/>
          </a:prstGeom>
        </p:spPr>
      </p:sp>
      <p:sp>
        <p:nvSpPr>
          <p:cNvPr id="2048" name="Text Box 2048"/>
          <p:cNvSpPr>
            <a:spLocks noGrp="1"/>
          </p:cNvSpPr>
          <p:nvPr>
            <p:ph type="body" idx="1"/>
          </p:nvPr>
        </p:nvSpPr>
        <p:spPr>
          <a:xfrm>
            <a:off x="701675" y="4416425"/>
            <a:ext cx="5607050" cy="4183062"/>
          </a:xfrm>
          <a:prstGeom prst="rect">
            <a:avLst/>
          </a:prstGeom>
          <a:noFill/>
          <a:ln>
            <a:noFill/>
          </a:ln>
        </p:spPr>
        <p:txBody>
          <a:bodyPr wrap="square" lIns="93174" tIns="46587" rIns="93174" bIns="46587" numCol="1" anchor="t"/>
          <a:lstStyle/>
          <a:p>
            <a:r>
              <a:t>Nota de Arquitectura Tecnológica: Use esta lámina para mostrar mas detalles de esta zona cuando no le alcance el espacio en el diagrama de arquitectura principal.</a:t>
            </a:r>
          </a:p>
        </p:txBody>
      </p:sp>
      <p:sp>
        <p:nvSpPr>
          <p:cNvPr id="2049" name="Text Box 2049"/>
          <p:cNvSpPr txBox="1">
            <a:spLocks/>
          </p:cNvSpPr>
          <p:nvPr/>
        </p:nvSpPr>
        <p:spPr>
          <a:xfrm>
            <a:off x="3970337" y="8829675"/>
            <a:ext cx="3038475" cy="465137"/>
          </a:xfrm>
          <a:prstGeom prst="rect">
            <a:avLst/>
          </a:prstGeom>
          <a:noFill/>
          <a:ln>
            <a:noFill/>
          </a:ln>
        </p:spPr>
        <p:txBody>
          <a:bodyPr lIns="93174" tIns="46587" rIns="93174" bIns="46587" numCol="1" anchor="b"/>
          <a:lstStyle/>
          <a:p>
            <a:pPr marL="0" indent="0" algn="r"/>
            <a:r>
              <a:rPr lang="en-US" sz="1200" dirty="0" smtClean="0"/>
              <a:t>*</a:t>
            </a:r>
          </a:p>
        </p:txBody>
      </p:sp>
    </p:spTree>
    <p:extLst>
      <p:ext uri="{BB962C8B-B14F-4D97-AF65-F5344CB8AC3E}">
        <p14:creationId xmlns:p14="http://schemas.microsoft.com/office/powerpoint/2010/main" val="1681545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numCol="1"/>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numCol="1"/>
          <a:lstStyle>
            <a:lvl1pPr>
              <a:defRPr/>
            </a:lvl1pPr>
          </a:lstStyle>
          <a:p>
            <a:endParaRPr lang="en-US"/>
          </a:p>
        </p:txBody>
      </p:sp>
      <p:sp>
        <p:nvSpPr>
          <p:cNvPr id="5" name="Footer Placeholder 4"/>
          <p:cNvSpPr>
            <a:spLocks noGrp="1"/>
          </p:cNvSpPr>
          <p:nvPr>
            <p:ph type="ftr" sz="quarter" idx="11"/>
          </p:nvPr>
        </p:nvSpPr>
        <p:spPr/>
        <p:txBody>
          <a:bodyPr numCol="1"/>
          <a:lstStyle>
            <a:lvl1pPr>
              <a:defRPr/>
            </a:lvl1pPr>
          </a:lstStyle>
          <a:p>
            <a:endParaRPr lang="en-US"/>
          </a:p>
        </p:txBody>
      </p:sp>
      <p:sp>
        <p:nvSpPr>
          <p:cNvPr id="6" name="Slide Number Placeholder 5"/>
          <p:cNvSpPr>
            <a:spLocks noGrp="1"/>
          </p:cNvSpPr>
          <p:nvPr>
            <p:ph type="sldNum" sz="quarter" idx="12"/>
          </p:nvPr>
        </p:nvSpPr>
        <p:spPr/>
        <p:txBody>
          <a:bodyPr numCol="1"/>
          <a:lstStyle>
            <a:lvl1pPr>
              <a:defRPr/>
            </a:lvl1pPr>
          </a:lstStyle>
          <a:p>
            <a:fld id="{C9600221-B624-45B7-9E68-D1D79752583D}" type="slidenum">
              <a:rPr lang="en-US"/>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numCol="1"/>
          <a:lstStyle>
            <a:lvl1pPr>
              <a:defRPr/>
            </a:lvl1pPr>
          </a:lstStyle>
          <a:p>
            <a:endParaRPr lang="en-US"/>
          </a:p>
        </p:txBody>
      </p:sp>
      <p:sp>
        <p:nvSpPr>
          <p:cNvPr id="5" name="Footer Placeholder 4"/>
          <p:cNvSpPr>
            <a:spLocks noGrp="1"/>
          </p:cNvSpPr>
          <p:nvPr>
            <p:ph type="ftr" sz="quarter" idx="11"/>
          </p:nvPr>
        </p:nvSpPr>
        <p:spPr/>
        <p:txBody>
          <a:bodyPr numCol="1"/>
          <a:lstStyle>
            <a:lvl1pPr>
              <a:defRPr/>
            </a:lvl1pPr>
          </a:lstStyle>
          <a:p>
            <a:endParaRPr lang="en-US"/>
          </a:p>
        </p:txBody>
      </p:sp>
      <p:sp>
        <p:nvSpPr>
          <p:cNvPr id="6" name="Slide Number Placeholder 5"/>
          <p:cNvSpPr>
            <a:spLocks noGrp="1"/>
          </p:cNvSpPr>
          <p:nvPr>
            <p:ph type="sldNum" sz="quarter" idx="12"/>
          </p:nvPr>
        </p:nvSpPr>
        <p:spPr/>
        <p:txBody>
          <a:bodyPr numCol="1"/>
          <a:lstStyle>
            <a:lvl1pPr>
              <a:defRPr/>
            </a:lvl1pPr>
          </a:lstStyle>
          <a:p>
            <a:fld id="{C543D10D-1B83-4EE9-8835-AFAF7628ADB8}" type="slidenum">
              <a:rPr lang="en-US"/>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numCol="1"/>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numCol="1"/>
          <a:lstStyle>
            <a:lvl1pPr>
              <a:defRPr/>
            </a:lvl1pPr>
          </a:lstStyle>
          <a:p>
            <a:endParaRPr lang="en-US"/>
          </a:p>
        </p:txBody>
      </p:sp>
      <p:sp>
        <p:nvSpPr>
          <p:cNvPr id="5" name="Footer Placeholder 4"/>
          <p:cNvSpPr>
            <a:spLocks noGrp="1"/>
          </p:cNvSpPr>
          <p:nvPr>
            <p:ph type="ftr" sz="quarter" idx="11"/>
          </p:nvPr>
        </p:nvSpPr>
        <p:spPr/>
        <p:txBody>
          <a:bodyPr numCol="1"/>
          <a:lstStyle>
            <a:lvl1pPr>
              <a:defRPr/>
            </a:lvl1pPr>
          </a:lstStyle>
          <a:p>
            <a:endParaRPr lang="en-US"/>
          </a:p>
        </p:txBody>
      </p:sp>
      <p:sp>
        <p:nvSpPr>
          <p:cNvPr id="6" name="Slide Number Placeholder 5"/>
          <p:cNvSpPr>
            <a:spLocks noGrp="1"/>
          </p:cNvSpPr>
          <p:nvPr>
            <p:ph type="sldNum" sz="quarter" idx="12"/>
          </p:nvPr>
        </p:nvSpPr>
        <p:spPr/>
        <p:txBody>
          <a:bodyPr numCol="1"/>
          <a:lstStyle>
            <a:lvl1pPr>
              <a:defRPr/>
            </a:lvl1pPr>
          </a:lstStyle>
          <a:p>
            <a:fld id="{8A0F8399-60D2-4F5D-9CEE-64FA3803ED83}" type="slidenum">
              <a:rPr lang="en-US"/>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numCol="1"/>
          <a:lstStyle>
            <a:lvl1pPr>
              <a:defRPr/>
            </a:lvl1pPr>
          </a:lstStyle>
          <a:p>
            <a:endParaRPr lang="en-US"/>
          </a:p>
        </p:txBody>
      </p:sp>
      <p:sp>
        <p:nvSpPr>
          <p:cNvPr id="5" name="Footer Placeholder 4"/>
          <p:cNvSpPr>
            <a:spLocks noGrp="1"/>
          </p:cNvSpPr>
          <p:nvPr>
            <p:ph type="ftr" sz="quarter" idx="11"/>
          </p:nvPr>
        </p:nvSpPr>
        <p:spPr/>
        <p:txBody>
          <a:bodyPr numCol="1"/>
          <a:lstStyle>
            <a:lvl1pPr>
              <a:defRPr/>
            </a:lvl1pPr>
          </a:lstStyle>
          <a:p>
            <a:endParaRPr lang="en-US"/>
          </a:p>
        </p:txBody>
      </p:sp>
      <p:sp>
        <p:nvSpPr>
          <p:cNvPr id="6" name="Slide Number Placeholder 5"/>
          <p:cNvSpPr>
            <a:spLocks noGrp="1"/>
          </p:cNvSpPr>
          <p:nvPr>
            <p:ph type="sldNum" sz="quarter" idx="12"/>
          </p:nvPr>
        </p:nvSpPr>
        <p:spPr/>
        <p:txBody>
          <a:bodyPr numCol="1"/>
          <a:lstStyle>
            <a:lvl1pPr>
              <a:defRPr/>
            </a:lvl1pPr>
          </a:lstStyle>
          <a:p>
            <a:fld id="{A5BC7F78-48E6-4BBC-B0E1-56BD2A17FC9C}" type="slidenum">
              <a:rPr lang="en-US"/>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numCol="1"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numCol="1"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numCol="1"/>
          <a:lstStyle/>
          <a:p>
            <a:fld id="{4E83BA4B-50FE-4B84-AE64-D7F085A2A31A}" type="datetimeFigureOut">
              <a:rPr lang="en-US" smtClean="0"/>
              <a:t>5/31/15</a:t>
            </a:fld>
            <a:endParaRPr lang="en-US"/>
          </a:p>
        </p:txBody>
      </p:sp>
      <p:sp>
        <p:nvSpPr>
          <p:cNvPr id="5" name="Footer Placeholder 4"/>
          <p:cNvSpPr>
            <a:spLocks noGrp="1"/>
          </p:cNvSpPr>
          <p:nvPr>
            <p:ph type="ftr" sz="quarter" idx="11"/>
          </p:nvPr>
        </p:nvSpPr>
        <p:spPr/>
        <p:txBody>
          <a:bodyPr numCol="1"/>
          <a:lstStyle/>
          <a:p>
            <a:endParaRPr lang="en-US"/>
          </a:p>
        </p:txBody>
      </p:sp>
      <p:sp>
        <p:nvSpPr>
          <p:cNvPr id="6" name="Slide Number Placeholder 5"/>
          <p:cNvSpPr>
            <a:spLocks noGrp="1"/>
          </p:cNvSpPr>
          <p:nvPr>
            <p:ph type="sldNum" sz="quarter" idx="12"/>
          </p:nvPr>
        </p:nvSpPr>
        <p:spPr/>
        <p:txBody>
          <a:bodyPr numCol="1"/>
          <a:lstStyle/>
          <a:p>
            <a:fld id="{FD6B306A-339E-4A68-B601-FE88844A1F9D}" type="slidenum">
              <a:rPr lang="en-US" smtClean="0"/>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numCol="1"/>
          <a:lstStyle>
            <a:lvl1pPr>
              <a:defRPr/>
            </a:lvl1pPr>
          </a:lstStyle>
          <a:p>
            <a:endParaRPr lang="en-US"/>
          </a:p>
        </p:txBody>
      </p:sp>
      <p:sp>
        <p:nvSpPr>
          <p:cNvPr id="6" name="Footer Placeholder 5"/>
          <p:cNvSpPr>
            <a:spLocks noGrp="1"/>
          </p:cNvSpPr>
          <p:nvPr>
            <p:ph type="ftr" sz="quarter" idx="11"/>
          </p:nvPr>
        </p:nvSpPr>
        <p:spPr/>
        <p:txBody>
          <a:bodyPr numCol="1"/>
          <a:lstStyle>
            <a:lvl1pPr>
              <a:defRPr/>
            </a:lvl1pPr>
          </a:lstStyle>
          <a:p>
            <a:endParaRPr lang="en-US"/>
          </a:p>
        </p:txBody>
      </p:sp>
      <p:sp>
        <p:nvSpPr>
          <p:cNvPr id="7" name="Slide Number Placeholder 6"/>
          <p:cNvSpPr>
            <a:spLocks noGrp="1"/>
          </p:cNvSpPr>
          <p:nvPr>
            <p:ph type="sldNum" sz="quarter" idx="12"/>
          </p:nvPr>
        </p:nvSpPr>
        <p:spPr/>
        <p:txBody>
          <a:bodyPr numCol="1"/>
          <a:lstStyle>
            <a:lvl1pPr>
              <a:defRPr/>
            </a:lvl1pPr>
          </a:lstStyle>
          <a:p>
            <a:fld id="{146B05A8-4507-4941-A8ED-92C83DD237DC}" type="slidenum">
              <a:rPr lang="en-US"/>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numCol="1"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numCol="1"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numCol="1"/>
          <a:lstStyle/>
          <a:p>
            <a:fld id="{4E83BA4B-50FE-4B84-AE64-D7F085A2A31A}" type="datetimeFigureOut">
              <a:rPr lang="en-US" smtClean="0"/>
              <a:t>5/31/15</a:t>
            </a:fld>
            <a:endParaRPr lang="en-US"/>
          </a:p>
        </p:txBody>
      </p:sp>
      <p:sp>
        <p:nvSpPr>
          <p:cNvPr id="8" name="Footer Placeholder 7"/>
          <p:cNvSpPr>
            <a:spLocks noGrp="1"/>
          </p:cNvSpPr>
          <p:nvPr>
            <p:ph type="ftr" sz="quarter" idx="11"/>
          </p:nvPr>
        </p:nvSpPr>
        <p:spPr/>
        <p:txBody>
          <a:bodyPr numCol="1"/>
          <a:lstStyle/>
          <a:p>
            <a:endParaRPr lang="en-US"/>
          </a:p>
        </p:txBody>
      </p:sp>
      <p:sp>
        <p:nvSpPr>
          <p:cNvPr id="9" name="Slide Number Placeholder 8"/>
          <p:cNvSpPr>
            <a:spLocks noGrp="1"/>
          </p:cNvSpPr>
          <p:nvPr>
            <p:ph type="sldNum" sz="quarter" idx="12"/>
          </p:nvPr>
        </p:nvSpPr>
        <p:spPr/>
        <p:txBody>
          <a:bodyPr numCol="1"/>
          <a:lstStyle/>
          <a:p>
            <a:fld id="{FD6B306A-339E-4A68-B601-FE88844A1F9D}" type="slidenum">
              <a:rPr lang="en-US" smtClean="0"/>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type="dt" sz="half" idx="10"/>
          </p:nvPr>
        </p:nvSpPr>
        <p:spPr/>
        <p:txBody>
          <a:bodyPr numCol="1"/>
          <a:lstStyle>
            <a:lvl1pPr>
              <a:defRPr/>
            </a:lvl1pPr>
          </a:lstStyle>
          <a:p>
            <a:endParaRPr lang="en-US"/>
          </a:p>
        </p:txBody>
      </p:sp>
      <p:sp>
        <p:nvSpPr>
          <p:cNvPr id="4" name="Footer Placeholder 3"/>
          <p:cNvSpPr>
            <a:spLocks noGrp="1"/>
          </p:cNvSpPr>
          <p:nvPr>
            <p:ph type="ftr" sz="quarter" idx="11"/>
          </p:nvPr>
        </p:nvSpPr>
        <p:spPr/>
        <p:txBody>
          <a:bodyPr numCol="1"/>
          <a:lstStyle>
            <a:lvl1pPr>
              <a:defRPr/>
            </a:lvl1pPr>
          </a:lstStyle>
          <a:p>
            <a:endParaRPr lang="en-US"/>
          </a:p>
        </p:txBody>
      </p:sp>
      <p:sp>
        <p:nvSpPr>
          <p:cNvPr id="5" name="Slide Number Placeholder 4"/>
          <p:cNvSpPr>
            <a:spLocks noGrp="1"/>
          </p:cNvSpPr>
          <p:nvPr>
            <p:ph type="sldNum" sz="quarter" idx="12"/>
          </p:nvPr>
        </p:nvSpPr>
        <p:spPr/>
        <p:txBody>
          <a:bodyPr numCol="1"/>
          <a:lstStyle>
            <a:lvl1pPr>
              <a:defRPr/>
            </a:lvl1pPr>
          </a:lstStyle>
          <a:p>
            <a:fld id="{2D52B7B6-6F1B-4A62-B87E-81AD4998D87E}" type="slidenum">
              <a:rPr lang="en-US"/>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numCol="1"/>
          <a:lstStyle>
            <a:lvl1pPr>
              <a:defRPr/>
            </a:lvl1pPr>
          </a:lstStyle>
          <a:p>
            <a:endParaRPr lang="en-US"/>
          </a:p>
        </p:txBody>
      </p:sp>
      <p:sp>
        <p:nvSpPr>
          <p:cNvPr id="3" name="Footer Placeholder 2"/>
          <p:cNvSpPr>
            <a:spLocks noGrp="1"/>
          </p:cNvSpPr>
          <p:nvPr>
            <p:ph type="ftr" sz="quarter" idx="11"/>
          </p:nvPr>
        </p:nvSpPr>
        <p:spPr/>
        <p:txBody>
          <a:bodyPr numCol="1"/>
          <a:lstStyle>
            <a:lvl1pPr>
              <a:defRPr/>
            </a:lvl1pPr>
          </a:lstStyle>
          <a:p>
            <a:endParaRPr lang="en-US"/>
          </a:p>
        </p:txBody>
      </p:sp>
      <p:sp>
        <p:nvSpPr>
          <p:cNvPr id="4" name="Slide Number Placeholder 3"/>
          <p:cNvSpPr>
            <a:spLocks noGrp="1"/>
          </p:cNvSpPr>
          <p:nvPr>
            <p:ph type="sldNum" sz="quarter" idx="12"/>
          </p:nvPr>
        </p:nvSpPr>
        <p:spPr/>
        <p:txBody>
          <a:bodyPr numCol="1"/>
          <a:lstStyle>
            <a:lvl1pPr>
              <a:defRPr/>
            </a:lvl1pPr>
          </a:lstStyle>
          <a:p>
            <a:fld id="{08F7B79A-4EA2-44AE-9F7F-F6A143AD2234}" type="slidenum">
              <a:rPr lang="en-US"/>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numCol="1"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numCol="1"/>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numCol="1"/>
          <a:lstStyle/>
          <a:p>
            <a:fld id="{4E83BA4B-50FE-4B84-AE64-D7F085A2A31A}" type="datetimeFigureOut">
              <a:rPr lang="en-US" smtClean="0"/>
              <a:t>5/31/15</a:t>
            </a:fld>
            <a:endParaRPr lang="en-US"/>
          </a:p>
        </p:txBody>
      </p:sp>
      <p:sp>
        <p:nvSpPr>
          <p:cNvPr id="6" name="Footer Placeholder 5"/>
          <p:cNvSpPr>
            <a:spLocks noGrp="1"/>
          </p:cNvSpPr>
          <p:nvPr>
            <p:ph type="ftr" sz="quarter" idx="11"/>
          </p:nvPr>
        </p:nvSpPr>
        <p:spPr/>
        <p:txBody>
          <a:bodyPr numCol="1"/>
          <a:lstStyle/>
          <a:p>
            <a:endParaRPr lang="en-US"/>
          </a:p>
        </p:txBody>
      </p:sp>
      <p:sp>
        <p:nvSpPr>
          <p:cNvPr id="7" name="Slide Number Placeholder 6"/>
          <p:cNvSpPr>
            <a:spLocks noGrp="1"/>
          </p:cNvSpPr>
          <p:nvPr>
            <p:ph type="sldNum" sz="quarter" idx="12"/>
          </p:nvPr>
        </p:nvSpPr>
        <p:spPr/>
        <p:txBody>
          <a:bodyPr numCol="1"/>
          <a:lstStyle/>
          <a:p>
            <a:fld id="{FD6B306A-339E-4A68-B601-FE88844A1F9D}" type="slidenum">
              <a:rPr lang="en-US" smtClean="0"/>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numCol="1"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numCol="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numCol="1"/>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numCol="1"/>
          <a:lstStyle/>
          <a:p>
            <a:fld id="{4E83BA4B-50FE-4B84-AE64-D7F085A2A31A}" type="datetimeFigureOut">
              <a:rPr lang="en-US" smtClean="0"/>
              <a:t>5/31/15</a:t>
            </a:fld>
            <a:endParaRPr lang="en-US"/>
          </a:p>
        </p:txBody>
      </p:sp>
      <p:sp>
        <p:nvSpPr>
          <p:cNvPr id="6" name="Footer Placeholder 5"/>
          <p:cNvSpPr>
            <a:spLocks noGrp="1"/>
          </p:cNvSpPr>
          <p:nvPr>
            <p:ph type="ftr" sz="quarter" idx="11"/>
          </p:nvPr>
        </p:nvSpPr>
        <p:spPr/>
        <p:txBody>
          <a:bodyPr numCol="1"/>
          <a:lstStyle/>
          <a:p>
            <a:endParaRPr lang="en-US"/>
          </a:p>
        </p:txBody>
      </p:sp>
      <p:sp>
        <p:nvSpPr>
          <p:cNvPr id="7" name="Slide Number Placeholder 6"/>
          <p:cNvSpPr>
            <a:spLocks noGrp="1"/>
          </p:cNvSpPr>
          <p:nvPr>
            <p:ph type="sldNum" sz="quarter" idx="12"/>
          </p:nvPr>
        </p:nvSpPr>
        <p:spPr/>
        <p:txBody>
          <a:bodyPr numCol="1"/>
          <a:lstStyle/>
          <a:p>
            <a:fld id="{FD6B306A-339E-4A68-B601-FE88844A1F9D}" type="slidenum">
              <a:rPr lang="en-US" smtClean="0"/>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Box 1"/>
          <p:cNvSpPr>
            <a:spLocks noGrp="1"/>
          </p:cNvSpPr>
          <p:nvPr>
            <p:ph type="title"/>
          </p:nvPr>
        </p:nvSpPr>
        <p:spPr>
          <a:xfrm>
            <a:off x="511175" y="407987"/>
            <a:ext cx="7462837" cy="636587"/>
          </a:xfrm>
          <a:prstGeom prst="rect">
            <a:avLst/>
          </a:prstGeom>
          <a:ln>
            <a:noFill/>
          </a:ln>
        </p:spPr>
        <p:txBody>
          <a:bodyPr lIns="35912" tIns="35912" rIns="35912" bIns="35912" numCol="1"/>
          <a:lstStyle/>
          <a:p>
            <a:endParaRPr/>
          </a:p>
        </p:txBody>
      </p:sp>
      <p:sp>
        <p:nvSpPr>
          <p:cNvPr id="2" name="Text Box 2"/>
          <p:cNvSpPr>
            <a:spLocks/>
          </p:cNvSpPr>
          <p:nvPr/>
        </p:nvSpPr>
        <p:spPr>
          <a:xfrm>
            <a:off x="9271000" y="6502400"/>
            <a:ext cx="574675" cy="293687"/>
          </a:xfrm>
          <a:prstGeom prst="rect">
            <a:avLst/>
          </a:prstGeom>
          <a:noFill/>
          <a:ln>
            <a:noFill/>
          </a:ln>
        </p:spPr>
        <p:txBody>
          <a:bodyPr lIns="91242" tIns="45610" rIns="91242" bIns="45610" numCol="1"/>
          <a:lstStyle/>
          <a:p>
            <a:pPr marL="0" indent="0" algn="r" defTabSz="912812"/>
            <a:r>
              <a:rPr lang="en-US" sz="1400" dirty="0" smtClean="0">
                <a:solidFill>
                  <a:srgbClr val="808080"/>
                </a:solidFill>
              </a:rPr>
              <a:t>*</a:t>
            </a:r>
          </a:p>
        </p:txBody>
      </p:sp>
      <p:sp>
        <p:nvSpPr>
          <p:cNvPr id="3" name="Text Box 3"/>
          <p:cNvSpPr>
            <a:spLocks noGrp="1"/>
          </p:cNvSpPr>
          <p:nvPr>
            <p:ph type="body" idx="1"/>
          </p:nvPr>
        </p:nvSpPr>
        <p:spPr>
          <a:xfrm>
            <a:off x="495300" y="1620837"/>
            <a:ext cx="8909050" cy="4895850"/>
          </a:xfrm>
          <a:prstGeom prst="rect">
            <a:avLst/>
          </a:prstGeom>
          <a:ln>
            <a:noFill/>
          </a:ln>
        </p:spPr>
        <p:txBody>
          <a:bodyPr lIns="91242" tIns="45610" rIns="91242" bIns="45610" numCol="1"/>
          <a:lstStyle/>
          <a:p>
            <a:endParaRPr/>
          </a:p>
          <a:p>
            <a:endParaRPr/>
          </a:p>
          <a:p>
            <a:endParaRPr/>
          </a:p>
          <a:p>
            <a:endParaRPr/>
          </a:p>
          <a:p>
            <a:endParaRPr/>
          </a:p>
        </p:txBody>
      </p:sp>
      <p:pic>
        <p:nvPicPr>
          <p:cNvPr id="4" name="Picture 4"/>
          <p:cNvPicPr>
            <a:picLocks noChangeAspect="1"/>
          </p:cNvPicPr>
          <p:nvPr/>
        </p:nvPicPr>
        <p:blipFill>
          <a:blip r:embed="rId13"/>
          <a:stretch/>
        </p:blipFill>
        <p:spPr>
          <a:xfrm>
            <a:off x="8239125" y="142875"/>
            <a:ext cx="1493837" cy="357187"/>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wipe dir="r"/>
  </p:transition>
  <p:hf sldNum="0" ftr="0" dt="0"/>
  <p:txStyles>
    <p:titleStyle>
      <a:lvl1pPr marL="0" indent="0" algn="l" defTabSz="914400" rtl="0" fontAlgn="base">
        <a:lnSpc>
          <a:spcPct val="100000"/>
        </a:lnSpc>
        <a:spcBef>
          <a:spcPct val="0"/>
        </a:spcBef>
        <a:spcAft>
          <a:spcPct val="0"/>
        </a:spcAft>
        <a:buNone/>
        <a:defRPr lang="en-US" sz="2800" b="1" i="0" u="none" baseline="0" dirty="0" smtClean="0">
          <a:solidFill>
            <a:schemeClr val="bg2"/>
          </a:solidFill>
          <a:latin typeface="Calibri" pitchFamily="34" charset="0"/>
        </a:defRPr>
      </a:lvl1pPr>
    </p:titleStyle>
    <p:bodyStyle>
      <a:lvl1pPr marL="341312" indent="-341312" algn="l" defTabSz="912812" rtl="0" fontAlgn="base">
        <a:lnSpc>
          <a:spcPct val="110000"/>
        </a:lnSpc>
        <a:spcBef>
          <a:spcPct val="30000"/>
        </a:spcBef>
        <a:spcAft>
          <a:spcPct val="0"/>
        </a:spcAft>
        <a:buChar char="•"/>
        <a:defRPr lang="en-US" sz="2200" b="0" i="0" u="none" baseline="0" dirty="0" smtClean="0">
          <a:solidFill>
            <a:schemeClr val="tx2"/>
          </a:solidFill>
          <a:latin typeface="Calibri" pitchFamily="34" charset="0"/>
        </a:defRPr>
      </a:lvl1pPr>
      <a:lvl2pPr marL="742950" indent="-288925">
        <a:lnSpc>
          <a:spcPct val="100000"/>
        </a:lnSpc>
        <a:spcBef>
          <a:spcPct val="50000"/>
        </a:spcBef>
        <a:spcAft>
          <a:spcPct val="0"/>
        </a:spcAft>
        <a:buClr>
          <a:schemeClr val="accent2"/>
        </a:buClr>
        <a:buFont typeface="Wingdings" pitchFamily="2" charset="2"/>
        <a:buChar char="–"/>
        <a:defRPr lang="en-US" sz="2800" b="0" i="0" u="none" dirty="0" smtClean="0">
          <a:solidFill>
            <a:schemeClr val="tx1"/>
          </a:solidFill>
          <a:latin typeface="Calibri" pitchFamily="34" charset="0"/>
        </a:defRPr>
      </a:lvl2pPr>
      <a:lvl3pPr marL="628650" indent="-271462">
        <a:lnSpc>
          <a:spcPct val="110000"/>
        </a:lnSpc>
        <a:spcBef>
          <a:spcPct val="30000"/>
        </a:spcBef>
        <a:spcAft>
          <a:spcPct val="0"/>
        </a:spcAft>
        <a:buClr>
          <a:srgbClr val="9AAE04"/>
        </a:buClr>
        <a:buFont typeface="Wingdings" pitchFamily="2" charset="2"/>
        <a:buChar char="§"/>
        <a:defRPr lang="en-US" sz="1600" b="0" i="0" u="none" dirty="0" smtClean="0">
          <a:solidFill>
            <a:schemeClr val="tx1"/>
          </a:solidFill>
          <a:latin typeface="Calibri" pitchFamily="34" charset="0"/>
        </a:defRPr>
      </a:lvl3pPr>
      <a:lvl4pPr marL="1035050" indent="-227012">
        <a:lnSpc>
          <a:spcPct val="110000"/>
        </a:lnSpc>
        <a:spcBef>
          <a:spcPct val="30000"/>
        </a:spcBef>
        <a:spcAft>
          <a:spcPct val="0"/>
        </a:spcAft>
        <a:buClr>
          <a:srgbClr val="9AAE04"/>
        </a:buClr>
        <a:buFont typeface="Wingdings" pitchFamily="2" charset="2"/>
        <a:buChar char="§"/>
        <a:defRPr lang="en-US" sz="1500" b="0" i="0" u="none" dirty="0" smtClean="0">
          <a:solidFill>
            <a:schemeClr val="tx1"/>
          </a:solidFill>
          <a:latin typeface="Calibri" pitchFamily="34" charset="0"/>
        </a:defRPr>
      </a:lvl4pPr>
      <a:lvl5pPr marL="1441450" indent="-227012">
        <a:lnSpc>
          <a:spcPct val="110000"/>
        </a:lnSpc>
        <a:spcBef>
          <a:spcPct val="30000"/>
        </a:spcBef>
        <a:spcAft>
          <a:spcPct val="0"/>
        </a:spcAft>
        <a:buClr>
          <a:srgbClr val="9AAE04"/>
        </a:buClr>
        <a:buFont typeface="Wingdings" pitchFamily="2" charset="2"/>
        <a:buChar char="§"/>
        <a:defRPr lang="en-US" sz="1400" b="0" i="0" u="none" dirty="0" smtClean="0">
          <a:solidFill>
            <a:schemeClr val="tx1"/>
          </a:solidFill>
          <a:latin typeface="Calibri" pitchFamily="34" charset="0"/>
        </a:defRPr>
      </a:lvl5pPr>
    </p:bodyStyle>
    <p:otherStyle>
      <a:lvl1pPr marL="0" indent="0" algn="l" defTabSz="911225" rtl="0" fontAlgn="base">
        <a:lnSpc>
          <a:spcPct val="100000"/>
        </a:lnSpc>
        <a:spcBef>
          <a:spcPct val="0"/>
        </a:spcBef>
        <a:spcAft>
          <a:spcPct val="0"/>
        </a:spcAft>
        <a:buNone/>
        <a:defRPr lang="en-US" sz="1800" b="0" i="0" u="none" baseline="0" dirty="0" smtClean="0">
          <a:solidFill>
            <a:schemeClr val="tx1"/>
          </a:solidFill>
          <a:latin typeface="Calibri" pitchFamily="34" charset="0"/>
        </a:defRPr>
      </a:lvl1pPr>
      <a:lvl2pPr marL="455612" indent="1587">
        <a:lnSpc>
          <a:spcPct val="100000"/>
        </a:lnSpc>
        <a:spcBef>
          <a:spcPct val="0"/>
        </a:spcBef>
        <a:spcAft>
          <a:spcPct val="0"/>
        </a:spcAft>
        <a:buNone/>
        <a:defRPr lang="en-US" sz="1800" b="0" i="0" u="none" dirty="0" smtClean="0">
          <a:solidFill>
            <a:schemeClr val="tx1"/>
          </a:solidFill>
          <a:latin typeface="Calibri" pitchFamily="34" charset="0"/>
        </a:defRPr>
      </a:lvl2pPr>
      <a:lvl3pPr marL="911225" indent="3175">
        <a:lnSpc>
          <a:spcPct val="100000"/>
        </a:lnSpc>
        <a:spcBef>
          <a:spcPct val="0"/>
        </a:spcBef>
        <a:spcAft>
          <a:spcPct val="0"/>
        </a:spcAft>
        <a:buNone/>
        <a:defRPr lang="en-US" sz="1800" b="0" i="0" u="none" dirty="0" smtClean="0">
          <a:solidFill>
            <a:schemeClr val="tx1"/>
          </a:solidFill>
          <a:latin typeface="Calibri" pitchFamily="34" charset="0"/>
        </a:defRPr>
      </a:lvl3pPr>
      <a:lvl4pPr marL="1366837" indent="4762">
        <a:lnSpc>
          <a:spcPct val="100000"/>
        </a:lnSpc>
        <a:spcBef>
          <a:spcPct val="0"/>
        </a:spcBef>
        <a:spcAft>
          <a:spcPct val="0"/>
        </a:spcAft>
        <a:buNone/>
        <a:defRPr lang="en-US" sz="1800" b="0" i="0" u="none" dirty="0" smtClean="0">
          <a:solidFill>
            <a:schemeClr val="tx1"/>
          </a:solidFill>
          <a:latin typeface="Calibri" pitchFamily="34" charset="0"/>
        </a:defRPr>
      </a:lvl4pPr>
      <a:lvl5pPr marL="1822450" indent="6350">
        <a:lnSpc>
          <a:spcPct val="100000"/>
        </a:lnSpc>
        <a:spcBef>
          <a:spcPct val="0"/>
        </a:spcBef>
        <a:spcAft>
          <a:spcPct val="0"/>
        </a:spcAft>
        <a:buNone/>
        <a:defRPr lang="en-US" sz="1800" b="0" i="0" u="none" dirty="0" smtClean="0">
          <a:solidFill>
            <a:schemeClr val="tx1"/>
          </a:solidFill>
          <a:latin typeface="Calibri" pitchFamily="34" charset="0"/>
        </a:defRPr>
      </a:lvl5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1" Type="http://schemas.openxmlformats.org/officeDocument/2006/relationships/image" Target="../media/image12.wmf"/><Relationship Id="rId12" Type="http://schemas.openxmlformats.org/officeDocument/2006/relationships/image" Target="../media/image13.wmf"/><Relationship Id="rId13" Type="http://schemas.openxmlformats.org/officeDocument/2006/relationships/image" Target="../media/image14.wmf"/><Relationship Id="rId14" Type="http://schemas.openxmlformats.org/officeDocument/2006/relationships/image" Target="../media/image15.wmf"/><Relationship Id="rId15" Type="http://schemas.openxmlformats.org/officeDocument/2006/relationships/image" Target="../media/image16.wmf"/><Relationship Id="rId16" Type="http://schemas.openxmlformats.org/officeDocument/2006/relationships/image" Target="../media/image17.wmf"/><Relationship Id="rId17" Type="http://schemas.openxmlformats.org/officeDocument/2006/relationships/image" Target="../media/image18.wmf"/><Relationship Id="rId18" Type="http://schemas.openxmlformats.org/officeDocument/2006/relationships/image" Target="../media/image19.wmf"/><Relationship Id="rId19" Type="http://schemas.openxmlformats.org/officeDocument/2006/relationships/image" Target="../media/image20.wmf"/><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4.wmf"/><Relationship Id="rId4" Type="http://schemas.openxmlformats.org/officeDocument/2006/relationships/image" Target="../media/image5.wmf"/><Relationship Id="rId5" Type="http://schemas.openxmlformats.org/officeDocument/2006/relationships/image" Target="../media/image6.wmf"/><Relationship Id="rId6" Type="http://schemas.openxmlformats.org/officeDocument/2006/relationships/image" Target="../media/image7.wmf"/><Relationship Id="rId7" Type="http://schemas.openxmlformats.org/officeDocument/2006/relationships/image" Target="../media/image8.wmf"/><Relationship Id="rId8" Type="http://schemas.openxmlformats.org/officeDocument/2006/relationships/image" Target="../media/image9.wmf"/><Relationship Id="rId9" Type="http://schemas.openxmlformats.org/officeDocument/2006/relationships/image" Target="../media/image10.wmf"/><Relationship Id="rId10" Type="http://schemas.openxmlformats.org/officeDocument/2006/relationships/image" Target="../media/image11.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2"/>
          <p:cNvPicPr>
            <a:picLocks noChangeAspect="1"/>
          </p:cNvPicPr>
          <p:nvPr/>
        </p:nvPicPr>
        <p:blipFill>
          <a:blip r:embed="rId3"/>
          <a:stretch/>
        </p:blipFill>
        <p:spPr>
          <a:xfrm>
            <a:off x="554037" y="1152525"/>
            <a:ext cx="5718175" cy="5072062"/>
          </a:xfrm>
          <a:prstGeom prst="rect">
            <a:avLst/>
          </a:prstGeom>
          <a:noFill/>
        </p:spPr>
      </p:pic>
      <p:grpSp>
        <p:nvGrpSpPr>
          <p:cNvPr id="14" name="Group 14"/>
          <p:cNvGrpSpPr>
            <a:grpSpLocks/>
          </p:cNvGrpSpPr>
          <p:nvPr/>
        </p:nvGrpSpPr>
        <p:grpSpPr>
          <a:xfrm>
            <a:off x="500062" y="685800"/>
            <a:ext cx="9090025" cy="5789612"/>
            <a:chOff x="1234" y="547"/>
            <a:chExt cx="3196" cy="3444"/>
          </a:xfrm>
        </p:grpSpPr>
        <p:sp>
          <p:nvSpPr>
            <p:cNvPr id="15" name="Text Box 15"/>
            <p:cNvSpPr>
              <a:spLocks/>
            </p:cNvSpPr>
            <p:nvPr/>
          </p:nvSpPr>
          <p:spPr>
            <a:xfrm>
              <a:off x="1234" y="602"/>
              <a:ext cx="3196" cy="3389"/>
            </a:xfrm>
            <a:prstGeom prst="rect">
              <a:avLst/>
            </a:prstGeom>
            <a:noFill/>
            <a:ln w="19050">
              <a:solidFill>
                <a:srgbClr val="0070C0"/>
              </a:solidFill>
              <a:round/>
              <a:headEnd/>
              <a:tailEnd/>
            </a:ln>
          </p:spPr>
          <p:txBody>
            <a:bodyPr wrap="none" numCol="1" anchor="ctr"/>
            <a:lstStyle/>
            <a:p>
              <a:endParaRPr/>
            </a:p>
          </p:txBody>
        </p:sp>
        <p:sp>
          <p:nvSpPr>
            <p:cNvPr id="16" name="Text Box 16"/>
            <p:cNvSpPr txBox="1">
              <a:spLocks/>
            </p:cNvSpPr>
            <p:nvPr/>
          </p:nvSpPr>
          <p:spPr>
            <a:xfrm>
              <a:off x="2853" y="547"/>
              <a:ext cx="1452" cy="112"/>
            </a:xfrm>
            <a:prstGeom prst="rect">
              <a:avLst/>
            </a:prstGeom>
            <a:gradFill rotWithShape="1">
              <a:gsLst>
                <a:gs pos="0">
                  <a:srgbClr val="D3F3FD"/>
                </a:gs>
                <a:gs pos="35001">
                  <a:srgbClr val="DFF6FD"/>
                </a:gs>
                <a:gs pos="100000">
                  <a:srgbClr val="F2FCFF"/>
                </a:gs>
              </a:gsLst>
              <a:lin ang="16200000" scaled="1"/>
            </a:gradFill>
            <a:ln>
              <a:solidFill>
                <a:srgbClr val="B7D2D9"/>
              </a:solidFill>
              <a:round/>
              <a:headEnd/>
              <a:tailEnd/>
            </a:ln>
            <a:effectLst>
              <a:outerShdw blurRad="63500" dist="20000" dir="5400000">
                <a:srgbClr val="000000">
                  <a:alpha val="37999"/>
                </a:srgbClr>
              </a:outerShdw>
            </a:effectLst>
          </p:spPr>
          <p:txBody>
            <a:bodyPr lIns="18000" tIns="18000" rIns="18000" bIns="18000" numCol="1" anchor="ctr" anchorCtr="1">
              <a:spAutoFit/>
            </a:bodyPr>
            <a:lstStyle/>
            <a:p>
              <a:pPr marL="0" indent="0" algn="ctr">
                <a:lnSpc>
                  <a:spcPct val="80000"/>
                </a:lnSpc>
              </a:pPr>
              <a:r>
                <a:rPr lang="en-US" sz="1200" dirty="0" smtClean="0">
                  <a:solidFill>
                    <a:srgbClr val="000000"/>
                  </a:solidFill>
                  <a:effectLst>
                    <a:outerShdw blurRad="38100" dist="38100" dir="2700000" algn="tl">
                      <a:srgbClr val="C0C0C0"/>
                    </a:outerShdw>
                  </a:effectLst>
                  <a:latin typeface="Calibri" pitchFamily="34" charset="0"/>
                  <a:ea typeface="Arial" charset="0"/>
                </a:rPr>
                <a:t>Documentación Arquitectónica – PPM #:</a:t>
              </a:r>
            </a:p>
          </p:txBody>
        </p:sp>
      </p:grpSp>
      <p:sp>
        <p:nvSpPr>
          <p:cNvPr id="17" name="Text Box 17"/>
          <p:cNvSpPr txBox="1">
            <a:spLocks/>
          </p:cNvSpPr>
          <p:nvPr/>
        </p:nvSpPr>
        <p:spPr>
          <a:xfrm>
            <a:off x="6854825" y="6169025"/>
            <a:ext cx="2667000" cy="230187"/>
          </a:xfrm>
          <a:prstGeom prst="rect">
            <a:avLst/>
          </a:prstGeom>
          <a:noFill/>
          <a:ln>
            <a:noFill/>
          </a:ln>
        </p:spPr>
        <p:txBody>
          <a:bodyPr wrap="none" numCol="1">
            <a:spAutoFit/>
          </a:bodyPr>
          <a:lstStyle/>
          <a:p>
            <a:pPr marL="0" indent="0"/>
            <a:r>
              <a:rPr lang="en-US" sz="900" dirty="0" smtClean="0"/>
              <a:t>(**) Solo cuando hay cambios de Infraestructura</a:t>
            </a:r>
          </a:p>
        </p:txBody>
      </p:sp>
      <p:sp>
        <p:nvSpPr>
          <p:cNvPr id="18" name="Text Box 18"/>
          <p:cNvSpPr txBox="1">
            <a:spLocks/>
          </p:cNvSpPr>
          <p:nvPr/>
        </p:nvSpPr>
        <p:spPr>
          <a:xfrm>
            <a:off x="6869112" y="5381625"/>
            <a:ext cx="2640012" cy="646112"/>
          </a:xfrm>
          <a:prstGeom prst="rect">
            <a:avLst/>
          </a:prstGeom>
          <a:noFill/>
          <a:ln>
            <a:noFill/>
          </a:ln>
        </p:spPr>
        <p:txBody>
          <a:bodyPr numCol="1">
            <a:spAutoFit/>
          </a:bodyPr>
          <a:lstStyle/>
          <a:p>
            <a:pPr marL="0" indent="0" algn="just"/>
            <a:r>
              <a:rPr lang="en-US" sz="900" dirty="0" smtClean="0"/>
              <a:t>(*) Solo cuando hay implementación por fases, en cuyo caso el resto de los diagramas debe  mostrar como va evolucionando la situación en cada fase.</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Text Box 407"/>
          <p:cNvSpPr>
            <a:spLocks/>
          </p:cNvSpPr>
          <p:nvPr/>
        </p:nvSpPr>
        <p:spPr>
          <a:xfrm>
            <a:off x="425450" y="574675"/>
            <a:ext cx="9132887" cy="5341937"/>
          </a:xfrm>
          <a:prstGeom prst="rect">
            <a:avLst/>
          </a:prstGeom>
          <a:noFill/>
          <a:ln w="28575">
            <a:solidFill>
              <a:srgbClr val="457988"/>
            </a:solidFill>
            <a:round/>
            <a:headEnd/>
            <a:tailEnd/>
          </a:ln>
        </p:spPr>
        <p:txBody>
          <a:bodyPr lIns="93296" tIns="46648" rIns="93296" bIns="46648" numCol="1"/>
          <a:lstStyle/>
          <a:p>
            <a:endParaRPr/>
          </a:p>
        </p:txBody>
      </p:sp>
      <p:sp>
        <p:nvSpPr>
          <p:cNvPr id="408" name="Text Box 408"/>
          <p:cNvSpPr txBox="1">
            <a:spLocks/>
          </p:cNvSpPr>
          <p:nvPr/>
        </p:nvSpPr>
        <p:spPr>
          <a:xfrm>
            <a:off x="4383087" y="485775"/>
            <a:ext cx="1103312" cy="138112"/>
          </a:xfrm>
          <a:prstGeom prst="rect">
            <a:avLst/>
          </a:prstGeom>
          <a:gradFill rotWithShape="1">
            <a:gsLst>
              <a:gs pos="0">
                <a:srgbClr val="D3F3FD"/>
              </a:gs>
              <a:gs pos="35001">
                <a:srgbClr val="DFF6FD"/>
              </a:gs>
              <a:gs pos="100000">
                <a:srgbClr val="F2FCFF"/>
              </a:gs>
            </a:gsLst>
            <a:lin ang="16200000" scaled="1"/>
          </a:gradFill>
          <a:ln w="12700">
            <a:solidFill>
              <a:srgbClr val="457988"/>
            </a:solidFill>
            <a:round/>
            <a:headEnd/>
            <a:tailEnd/>
          </a:ln>
          <a:effectLst>
            <a:outerShdw blurRad="63500" dist="20000" dir="5400000">
              <a:srgbClr val="000000">
                <a:alpha val="37999"/>
              </a:srgbClr>
            </a:outerShdw>
          </a:effectLst>
        </p:spPr>
        <p:txBody>
          <a:bodyPr lIns="18365" tIns="18365" rIns="18365" bIns="18365" numCol="1" anchor="ctr">
            <a:spAutoFit/>
          </a:bodyPr>
          <a:lstStyle/>
          <a:p>
            <a:pPr marL="0" indent="0" algn="ctr" defTabSz="933450">
              <a:lnSpc>
                <a:spcPct val="80000"/>
              </a:lnSpc>
            </a:pPr>
            <a:r>
              <a:rPr lang="en-US" sz="800" b="1" dirty="0" smtClean="0">
                <a:solidFill>
                  <a:srgbClr val="000000"/>
                </a:solidFill>
                <a:effectLst>
                  <a:outerShdw blurRad="38100" dist="38100" dir="2700000" algn="tl">
                    <a:srgbClr val="C0C0C0"/>
                  </a:outerShdw>
                </a:effectLst>
                <a:latin typeface="Calibri" pitchFamily="34" charset="0"/>
                <a:ea typeface="Arial" charset="0"/>
              </a:rPr>
              <a:t>INTEGRACION BATCH</a:t>
            </a:r>
          </a:p>
        </p:txBody>
      </p:sp>
      <p:cxnSp>
        <p:nvCxnSpPr>
          <p:cNvPr id="409" name="Connector 409"/>
          <p:cNvCxnSpPr/>
          <p:nvPr/>
        </p:nvCxnSpPr>
        <p:spPr>
          <a:xfrm rot="5400000" flipH="1" flipV="1">
            <a:off x="6762750" y="374650"/>
            <a:ext cx="174625" cy="3175"/>
          </a:xfrm>
          <a:prstGeom prst="line">
            <a:avLst/>
          </a:prstGeom>
          <a:noFill/>
          <a:ln w="12700">
            <a:solidFill>
              <a:schemeClr val="bg1"/>
            </a:solidFill>
            <a:round/>
            <a:headEnd/>
            <a:tailEnd/>
          </a:ln>
        </p:spPr>
      </p:cxnSp>
      <p:cxnSp>
        <p:nvCxnSpPr>
          <p:cNvPr id="411" name="Connector 411"/>
          <p:cNvCxnSpPr/>
          <p:nvPr/>
        </p:nvCxnSpPr>
        <p:spPr>
          <a:xfrm rot="16200000" flipV="1">
            <a:off x="7689850" y="390525"/>
            <a:ext cx="95250" cy="6350"/>
          </a:xfrm>
          <a:prstGeom prst="line">
            <a:avLst/>
          </a:prstGeom>
          <a:noFill/>
          <a:ln w="28575">
            <a:solidFill>
              <a:schemeClr val="bg1"/>
            </a:solidFill>
            <a:round/>
            <a:headEnd/>
            <a:tailEnd/>
          </a:ln>
        </p:spPr>
      </p:cxnSp>
      <p:sp>
        <p:nvSpPr>
          <p:cNvPr id="413" name="Text Box 413"/>
          <p:cNvSpPr txBox="1">
            <a:spLocks/>
          </p:cNvSpPr>
          <p:nvPr/>
        </p:nvSpPr>
        <p:spPr>
          <a:xfrm>
            <a:off x="285750" y="106362"/>
            <a:ext cx="5100637" cy="382587"/>
          </a:xfrm>
          <a:prstGeom prst="rect">
            <a:avLst/>
          </a:prstGeom>
          <a:noFill/>
          <a:ln>
            <a:noFill/>
          </a:ln>
        </p:spPr>
        <p:txBody>
          <a:bodyPr lIns="91754" tIns="45869" rIns="91754" bIns="45869" numCol="1"/>
          <a:lstStyle/>
          <a:p>
            <a:pPr marL="0" indent="0" defTabSz="950912"/>
            <a:r>
              <a:rPr lang="en-US" sz="2000" dirty="0" smtClean="0">
                <a:solidFill>
                  <a:srgbClr val="002060"/>
                </a:solidFill>
                <a:ea typeface="Arial" charset="0"/>
              </a:rPr>
              <a:t>Diagrama Detallado de Integración Batch</a:t>
            </a:r>
          </a:p>
          <a:p>
            <a:pPr marL="0" indent="0" defTabSz="950912"/>
            <a:endParaRPr lang="en-US" dirty="0" smtClean="0">
              <a:solidFill>
                <a:srgbClr val="002060"/>
              </a:solidFill>
              <a:ea typeface="Arial" charset="0"/>
            </a:endParaRPr>
          </a:p>
        </p:txBody>
      </p:sp>
      <p:sp>
        <p:nvSpPr>
          <p:cNvPr id="414" name="Text Box 414"/>
          <p:cNvSpPr>
            <a:spLocks/>
          </p:cNvSpPr>
          <p:nvPr/>
        </p:nvSpPr>
        <p:spPr>
          <a:xfrm>
            <a:off x="8261350" y="6029325"/>
            <a:ext cx="627062" cy="319087"/>
          </a:xfrm>
          <a:prstGeom prst="actionButtonBackPrevious">
            <a:avLst/>
          </a:prstGeom>
          <a:solidFill>
            <a:schemeClr val="accent2"/>
          </a:solidFill>
          <a:ln>
            <a:solidFill>
              <a:schemeClr val="accent1"/>
            </a:solidFill>
            <a:round/>
            <a:headEnd/>
            <a:tailEnd/>
          </a:ln>
        </p:spPr>
        <p:txBody>
          <a:bodyPr numCol="1"/>
          <a:lstStyle/>
          <a:p>
            <a:endParaRPr/>
          </a:p>
        </p:txBody>
      </p:sp>
      <p:sp>
        <p:nvSpPr>
          <p:cNvPr id="415" name="Text Box 415"/>
          <p:cNvSpPr>
            <a:spLocks/>
          </p:cNvSpPr>
          <p:nvPr/>
        </p:nvSpPr>
        <p:spPr>
          <a:xfrm>
            <a:off x="8974137" y="6029325"/>
            <a:ext cx="606425" cy="319087"/>
          </a:xfrm>
          <a:prstGeom prst="actionButtonForwardNext">
            <a:avLst/>
          </a:prstGeom>
          <a:solidFill>
            <a:schemeClr val="accent2"/>
          </a:solidFill>
          <a:ln>
            <a:solidFill>
              <a:schemeClr val="accent1"/>
            </a:solidFill>
            <a:round/>
            <a:headEnd/>
            <a:tailEnd/>
          </a:ln>
        </p:spPr>
        <p:txBody>
          <a:bodyPr numCol="1"/>
          <a:lstStyle/>
          <a:p>
            <a:endParaRPr/>
          </a:p>
        </p:txBody>
      </p:sp>
      <p:sp>
        <p:nvSpPr>
          <p:cNvPr id="416" name="Text Box 416"/>
          <p:cNvSpPr>
            <a:spLocks/>
          </p:cNvSpPr>
          <p:nvPr/>
        </p:nvSpPr>
        <p:spPr>
          <a:xfrm>
            <a:off x="7527925" y="6029325"/>
            <a:ext cx="669925" cy="325437"/>
          </a:xfrm>
          <a:prstGeom prst="actionButtonBeginning">
            <a:avLst/>
          </a:prstGeom>
          <a:solidFill>
            <a:schemeClr val="accent2"/>
          </a:solidFill>
          <a:ln>
            <a:solidFill>
              <a:schemeClr val="accent1"/>
            </a:solidFill>
            <a:round/>
            <a:headEnd/>
            <a:tailEnd/>
          </a:ln>
        </p:spPr>
        <p:txBody>
          <a:bodyPr numCol="1"/>
          <a:lstStyle/>
          <a:p>
            <a:endParaRPr/>
          </a:p>
        </p:txBody>
      </p:sp>
      <p:sp>
        <p:nvSpPr>
          <p:cNvPr id="417" name="Text Box 417"/>
          <p:cNvSpPr txBox="1">
            <a:spLocks/>
          </p:cNvSpPr>
          <p:nvPr/>
        </p:nvSpPr>
        <p:spPr>
          <a:xfrm>
            <a:off x="423862" y="6096000"/>
            <a:ext cx="1377950" cy="230187"/>
          </a:xfrm>
          <a:prstGeom prst="rect">
            <a:avLst/>
          </a:prstGeom>
          <a:noFill/>
          <a:ln>
            <a:noFill/>
          </a:ln>
        </p:spPr>
        <p:txBody>
          <a:bodyPr wrap="none" numCol="1">
            <a:spAutoFit/>
          </a:bodyPr>
          <a:lstStyle/>
          <a:p>
            <a:pPr marL="0" indent="0"/>
            <a:r>
              <a:rPr lang="en-US" sz="900" b="1" dirty="0" smtClean="0"/>
              <a:t>Nivel 2/2 – Lámina 4/7</a:t>
            </a:r>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Text Box 418"/>
          <p:cNvSpPr>
            <a:spLocks/>
          </p:cNvSpPr>
          <p:nvPr/>
        </p:nvSpPr>
        <p:spPr>
          <a:xfrm>
            <a:off x="425450" y="574675"/>
            <a:ext cx="9132887" cy="5341937"/>
          </a:xfrm>
          <a:prstGeom prst="rect">
            <a:avLst/>
          </a:prstGeom>
          <a:noFill/>
          <a:ln w="28575">
            <a:solidFill>
              <a:srgbClr val="457988"/>
            </a:solidFill>
            <a:round/>
            <a:headEnd/>
            <a:tailEnd/>
          </a:ln>
        </p:spPr>
        <p:txBody>
          <a:bodyPr lIns="93296" tIns="46648" rIns="93296" bIns="46648" numCol="1"/>
          <a:lstStyle/>
          <a:p>
            <a:endParaRPr/>
          </a:p>
        </p:txBody>
      </p:sp>
      <p:sp>
        <p:nvSpPr>
          <p:cNvPr id="419" name="Text Box 419"/>
          <p:cNvSpPr txBox="1">
            <a:spLocks/>
          </p:cNvSpPr>
          <p:nvPr/>
        </p:nvSpPr>
        <p:spPr>
          <a:xfrm>
            <a:off x="4383087" y="485775"/>
            <a:ext cx="1103312" cy="138112"/>
          </a:xfrm>
          <a:prstGeom prst="rect">
            <a:avLst/>
          </a:prstGeom>
          <a:gradFill rotWithShape="1">
            <a:gsLst>
              <a:gs pos="0">
                <a:srgbClr val="D3F3FD"/>
              </a:gs>
              <a:gs pos="35001">
                <a:srgbClr val="DFF6FD"/>
              </a:gs>
              <a:gs pos="100000">
                <a:srgbClr val="F2FCFF"/>
              </a:gs>
            </a:gsLst>
            <a:lin ang="16200000" scaled="1"/>
          </a:gradFill>
          <a:ln w="12700">
            <a:solidFill>
              <a:srgbClr val="457988"/>
            </a:solidFill>
            <a:round/>
            <a:headEnd/>
            <a:tailEnd/>
          </a:ln>
          <a:effectLst>
            <a:outerShdw blurRad="63500" dist="20000" dir="5400000">
              <a:srgbClr val="000000">
                <a:alpha val="37999"/>
              </a:srgbClr>
            </a:outerShdw>
          </a:effectLst>
        </p:spPr>
        <p:txBody>
          <a:bodyPr lIns="18365" tIns="18365" rIns="18365" bIns="18365" numCol="1" anchor="ctr">
            <a:spAutoFit/>
          </a:bodyPr>
          <a:lstStyle/>
          <a:p>
            <a:pPr marL="0" indent="0" algn="ctr" defTabSz="933450">
              <a:lnSpc>
                <a:spcPct val="80000"/>
              </a:lnSpc>
            </a:pPr>
            <a:r>
              <a:rPr lang="en-US" sz="800" b="1" dirty="0" smtClean="0">
                <a:solidFill>
                  <a:srgbClr val="000000"/>
                </a:solidFill>
                <a:effectLst>
                  <a:outerShdw blurRad="38100" dist="38100" dir="2700000" algn="tl">
                    <a:srgbClr val="C0C0C0"/>
                  </a:outerShdw>
                </a:effectLst>
                <a:latin typeface="Calibri" pitchFamily="34" charset="0"/>
                <a:ea typeface="Arial" charset="0"/>
              </a:rPr>
              <a:t>GESTION</a:t>
            </a:r>
          </a:p>
        </p:txBody>
      </p:sp>
      <p:cxnSp>
        <p:nvCxnSpPr>
          <p:cNvPr id="420" name="Connector 420"/>
          <p:cNvCxnSpPr/>
          <p:nvPr/>
        </p:nvCxnSpPr>
        <p:spPr>
          <a:xfrm rot="5400000" flipH="1" flipV="1">
            <a:off x="6762750" y="374650"/>
            <a:ext cx="174625" cy="3175"/>
          </a:xfrm>
          <a:prstGeom prst="line">
            <a:avLst/>
          </a:prstGeom>
          <a:noFill/>
          <a:ln w="12700">
            <a:solidFill>
              <a:schemeClr val="bg1"/>
            </a:solidFill>
            <a:round/>
            <a:headEnd/>
            <a:tailEnd/>
          </a:ln>
        </p:spPr>
      </p:cxnSp>
      <p:cxnSp>
        <p:nvCxnSpPr>
          <p:cNvPr id="422" name="Connector 422"/>
          <p:cNvCxnSpPr/>
          <p:nvPr/>
        </p:nvCxnSpPr>
        <p:spPr>
          <a:xfrm rot="16200000" flipV="1">
            <a:off x="7689850" y="390525"/>
            <a:ext cx="95250" cy="6350"/>
          </a:xfrm>
          <a:prstGeom prst="line">
            <a:avLst/>
          </a:prstGeom>
          <a:noFill/>
          <a:ln w="28575">
            <a:solidFill>
              <a:schemeClr val="bg1"/>
            </a:solidFill>
            <a:round/>
            <a:headEnd/>
            <a:tailEnd/>
          </a:ln>
        </p:spPr>
      </p:cxnSp>
      <p:sp>
        <p:nvSpPr>
          <p:cNvPr id="424" name="Text Box 424"/>
          <p:cNvSpPr txBox="1">
            <a:spLocks/>
          </p:cNvSpPr>
          <p:nvPr/>
        </p:nvSpPr>
        <p:spPr>
          <a:xfrm>
            <a:off x="285750" y="106362"/>
            <a:ext cx="5100637" cy="382587"/>
          </a:xfrm>
          <a:prstGeom prst="rect">
            <a:avLst/>
          </a:prstGeom>
          <a:noFill/>
          <a:ln>
            <a:noFill/>
          </a:ln>
        </p:spPr>
        <p:txBody>
          <a:bodyPr lIns="91754" tIns="45869" rIns="91754" bIns="45869" numCol="1"/>
          <a:lstStyle/>
          <a:p>
            <a:pPr marL="0" indent="0" defTabSz="950912"/>
            <a:r>
              <a:rPr lang="en-US" sz="2000" dirty="0" smtClean="0">
                <a:solidFill>
                  <a:srgbClr val="002060"/>
                </a:solidFill>
                <a:ea typeface="Arial" charset="0"/>
              </a:rPr>
              <a:t>Diagrama Detallado de Gestión</a:t>
            </a:r>
          </a:p>
          <a:p>
            <a:pPr marL="0" indent="0" defTabSz="950912"/>
            <a:endParaRPr lang="en-US" dirty="0" smtClean="0">
              <a:solidFill>
                <a:srgbClr val="002060"/>
              </a:solidFill>
              <a:ea typeface="Arial" charset="0"/>
            </a:endParaRPr>
          </a:p>
        </p:txBody>
      </p:sp>
      <p:sp>
        <p:nvSpPr>
          <p:cNvPr id="425" name="Text Box 425"/>
          <p:cNvSpPr>
            <a:spLocks/>
          </p:cNvSpPr>
          <p:nvPr/>
        </p:nvSpPr>
        <p:spPr>
          <a:xfrm>
            <a:off x="8261350" y="6029325"/>
            <a:ext cx="627062" cy="319087"/>
          </a:xfrm>
          <a:prstGeom prst="actionButtonBackPrevious">
            <a:avLst/>
          </a:prstGeom>
          <a:solidFill>
            <a:schemeClr val="accent2"/>
          </a:solidFill>
          <a:ln>
            <a:solidFill>
              <a:schemeClr val="accent1"/>
            </a:solidFill>
            <a:round/>
            <a:headEnd/>
            <a:tailEnd/>
          </a:ln>
        </p:spPr>
        <p:txBody>
          <a:bodyPr numCol="1"/>
          <a:lstStyle/>
          <a:p>
            <a:endParaRPr/>
          </a:p>
        </p:txBody>
      </p:sp>
      <p:sp>
        <p:nvSpPr>
          <p:cNvPr id="426" name="Text Box 426"/>
          <p:cNvSpPr>
            <a:spLocks/>
          </p:cNvSpPr>
          <p:nvPr/>
        </p:nvSpPr>
        <p:spPr>
          <a:xfrm>
            <a:off x="8974137" y="6029325"/>
            <a:ext cx="606425" cy="319087"/>
          </a:xfrm>
          <a:prstGeom prst="actionButtonForwardNext">
            <a:avLst/>
          </a:prstGeom>
          <a:solidFill>
            <a:schemeClr val="accent2"/>
          </a:solidFill>
          <a:ln>
            <a:solidFill>
              <a:schemeClr val="accent1"/>
            </a:solidFill>
            <a:round/>
            <a:headEnd/>
            <a:tailEnd/>
          </a:ln>
        </p:spPr>
        <p:txBody>
          <a:bodyPr numCol="1"/>
          <a:lstStyle/>
          <a:p>
            <a:endParaRPr/>
          </a:p>
        </p:txBody>
      </p:sp>
      <p:sp>
        <p:nvSpPr>
          <p:cNvPr id="427" name="Text Box 427"/>
          <p:cNvSpPr>
            <a:spLocks/>
          </p:cNvSpPr>
          <p:nvPr/>
        </p:nvSpPr>
        <p:spPr>
          <a:xfrm>
            <a:off x="7527925" y="6029325"/>
            <a:ext cx="669925" cy="325437"/>
          </a:xfrm>
          <a:prstGeom prst="actionButtonBeginning">
            <a:avLst/>
          </a:prstGeom>
          <a:solidFill>
            <a:schemeClr val="accent2"/>
          </a:solidFill>
          <a:ln>
            <a:solidFill>
              <a:schemeClr val="accent1"/>
            </a:solidFill>
            <a:round/>
            <a:headEnd/>
            <a:tailEnd/>
          </a:ln>
        </p:spPr>
        <p:txBody>
          <a:bodyPr numCol="1"/>
          <a:lstStyle/>
          <a:p>
            <a:endParaRPr/>
          </a:p>
        </p:txBody>
      </p:sp>
      <p:sp>
        <p:nvSpPr>
          <p:cNvPr id="428" name="Text Box 428"/>
          <p:cNvSpPr txBox="1">
            <a:spLocks/>
          </p:cNvSpPr>
          <p:nvPr/>
        </p:nvSpPr>
        <p:spPr>
          <a:xfrm>
            <a:off x="423862" y="6096000"/>
            <a:ext cx="1377950" cy="230187"/>
          </a:xfrm>
          <a:prstGeom prst="rect">
            <a:avLst/>
          </a:prstGeom>
          <a:noFill/>
          <a:ln>
            <a:noFill/>
          </a:ln>
        </p:spPr>
        <p:txBody>
          <a:bodyPr wrap="none" numCol="1">
            <a:spAutoFit/>
          </a:bodyPr>
          <a:lstStyle/>
          <a:p>
            <a:pPr marL="0" indent="0"/>
            <a:r>
              <a:rPr lang="en-US" sz="900" b="1" dirty="0" smtClean="0"/>
              <a:t>Nivel 2/2 – Lámina 5/7</a:t>
            </a:r>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Text Box 429"/>
          <p:cNvSpPr>
            <a:spLocks/>
          </p:cNvSpPr>
          <p:nvPr/>
        </p:nvSpPr>
        <p:spPr>
          <a:xfrm>
            <a:off x="425450" y="574675"/>
            <a:ext cx="9132887" cy="5341937"/>
          </a:xfrm>
          <a:prstGeom prst="rect">
            <a:avLst/>
          </a:prstGeom>
          <a:noFill/>
          <a:ln w="28575">
            <a:solidFill>
              <a:srgbClr val="457988"/>
            </a:solidFill>
            <a:round/>
            <a:headEnd/>
            <a:tailEnd/>
          </a:ln>
        </p:spPr>
        <p:txBody>
          <a:bodyPr lIns="93296" tIns="46648" rIns="93296" bIns="46648" numCol="1"/>
          <a:lstStyle/>
          <a:p>
            <a:endParaRPr/>
          </a:p>
        </p:txBody>
      </p:sp>
      <p:sp>
        <p:nvSpPr>
          <p:cNvPr id="430" name="Text Box 430"/>
          <p:cNvSpPr txBox="1">
            <a:spLocks/>
          </p:cNvSpPr>
          <p:nvPr/>
        </p:nvSpPr>
        <p:spPr>
          <a:xfrm>
            <a:off x="4383087" y="485775"/>
            <a:ext cx="1230312" cy="134937"/>
          </a:xfrm>
          <a:prstGeom prst="rect">
            <a:avLst/>
          </a:prstGeom>
          <a:gradFill rotWithShape="1">
            <a:gsLst>
              <a:gs pos="0">
                <a:srgbClr val="D3F3FD"/>
              </a:gs>
              <a:gs pos="35001">
                <a:srgbClr val="DFF6FD"/>
              </a:gs>
              <a:gs pos="100000">
                <a:srgbClr val="F2FCFF"/>
              </a:gs>
            </a:gsLst>
            <a:lin ang="16200000" scaled="1"/>
          </a:gradFill>
          <a:ln w="12700">
            <a:solidFill>
              <a:srgbClr val="457988"/>
            </a:solidFill>
            <a:round/>
            <a:headEnd/>
            <a:tailEnd/>
          </a:ln>
          <a:effectLst>
            <a:outerShdw blurRad="63500" dist="20000" dir="5400000">
              <a:srgbClr val="000000">
                <a:alpha val="37999"/>
              </a:srgbClr>
            </a:outerShdw>
          </a:effectLst>
        </p:spPr>
        <p:txBody>
          <a:bodyPr lIns="18365" tIns="18365" rIns="18365" bIns="18365" numCol="1" anchor="ctr">
            <a:spAutoFit/>
          </a:bodyPr>
          <a:lstStyle/>
          <a:p>
            <a:pPr marL="0" indent="0" algn="ctr" defTabSz="933450">
              <a:lnSpc>
                <a:spcPct val="80000"/>
              </a:lnSpc>
            </a:pPr>
            <a:r>
              <a:rPr lang="en-US" sz="800" b="1" dirty="0" smtClean="0">
                <a:solidFill>
                  <a:srgbClr val="000000"/>
                </a:solidFill>
                <a:effectLst>
                  <a:outerShdw blurRad="38100" dist="38100" dir="2700000" algn="tl">
                    <a:srgbClr val="C0C0C0"/>
                  </a:outerShdw>
                </a:effectLst>
                <a:latin typeface="Calibri" pitchFamily="34" charset="0"/>
                <a:ea typeface="Arial" charset="0"/>
              </a:rPr>
              <a:t>BACKEND TECNOLÓGICO</a:t>
            </a:r>
          </a:p>
        </p:txBody>
      </p:sp>
      <p:cxnSp>
        <p:nvCxnSpPr>
          <p:cNvPr id="431" name="Connector 431"/>
          <p:cNvCxnSpPr/>
          <p:nvPr/>
        </p:nvCxnSpPr>
        <p:spPr>
          <a:xfrm rot="5400000" flipH="1" flipV="1">
            <a:off x="6762750" y="374650"/>
            <a:ext cx="174625" cy="3175"/>
          </a:xfrm>
          <a:prstGeom prst="line">
            <a:avLst/>
          </a:prstGeom>
          <a:noFill/>
          <a:ln w="12700">
            <a:solidFill>
              <a:schemeClr val="bg1"/>
            </a:solidFill>
            <a:round/>
            <a:headEnd/>
            <a:tailEnd/>
          </a:ln>
        </p:spPr>
      </p:cxnSp>
      <p:cxnSp>
        <p:nvCxnSpPr>
          <p:cNvPr id="433" name="Connector 433"/>
          <p:cNvCxnSpPr/>
          <p:nvPr/>
        </p:nvCxnSpPr>
        <p:spPr>
          <a:xfrm rot="16200000" flipV="1">
            <a:off x="7689850" y="390525"/>
            <a:ext cx="95250" cy="6350"/>
          </a:xfrm>
          <a:prstGeom prst="line">
            <a:avLst/>
          </a:prstGeom>
          <a:noFill/>
          <a:ln w="28575">
            <a:solidFill>
              <a:schemeClr val="bg1"/>
            </a:solidFill>
            <a:round/>
            <a:headEnd/>
            <a:tailEnd/>
          </a:ln>
        </p:spPr>
      </p:cxnSp>
      <p:sp>
        <p:nvSpPr>
          <p:cNvPr id="435" name="Text Box 435"/>
          <p:cNvSpPr txBox="1">
            <a:spLocks/>
          </p:cNvSpPr>
          <p:nvPr/>
        </p:nvSpPr>
        <p:spPr>
          <a:xfrm>
            <a:off x="285750" y="106362"/>
            <a:ext cx="5572125" cy="382587"/>
          </a:xfrm>
          <a:prstGeom prst="rect">
            <a:avLst/>
          </a:prstGeom>
          <a:noFill/>
          <a:ln>
            <a:noFill/>
          </a:ln>
        </p:spPr>
        <p:txBody>
          <a:bodyPr lIns="91754" tIns="45869" rIns="91754" bIns="45869" numCol="1"/>
          <a:lstStyle/>
          <a:p>
            <a:pPr marL="0" indent="0" defTabSz="950912"/>
            <a:r>
              <a:rPr lang="en-US" sz="2000" dirty="0" smtClean="0">
                <a:solidFill>
                  <a:srgbClr val="002060"/>
                </a:solidFill>
                <a:ea typeface="Arial" charset="0"/>
              </a:rPr>
              <a:t>Diagrama Detallado de Backend Tecnológico</a:t>
            </a:r>
          </a:p>
          <a:p>
            <a:pPr marL="0" indent="0" defTabSz="950912"/>
            <a:endParaRPr lang="en-US" dirty="0" smtClean="0">
              <a:solidFill>
                <a:srgbClr val="002060"/>
              </a:solidFill>
              <a:ea typeface="Arial" charset="0"/>
            </a:endParaRPr>
          </a:p>
        </p:txBody>
      </p:sp>
      <p:sp>
        <p:nvSpPr>
          <p:cNvPr id="436" name="Text Box 436"/>
          <p:cNvSpPr>
            <a:spLocks/>
          </p:cNvSpPr>
          <p:nvPr/>
        </p:nvSpPr>
        <p:spPr>
          <a:xfrm>
            <a:off x="8261350" y="6029325"/>
            <a:ext cx="627062" cy="319087"/>
          </a:xfrm>
          <a:prstGeom prst="actionButtonBackPrevious">
            <a:avLst/>
          </a:prstGeom>
          <a:solidFill>
            <a:schemeClr val="accent2"/>
          </a:solidFill>
          <a:ln>
            <a:solidFill>
              <a:schemeClr val="accent1"/>
            </a:solidFill>
            <a:round/>
            <a:headEnd/>
            <a:tailEnd/>
          </a:ln>
        </p:spPr>
        <p:txBody>
          <a:bodyPr numCol="1"/>
          <a:lstStyle/>
          <a:p>
            <a:endParaRPr/>
          </a:p>
        </p:txBody>
      </p:sp>
      <p:sp>
        <p:nvSpPr>
          <p:cNvPr id="437" name="Text Box 437"/>
          <p:cNvSpPr>
            <a:spLocks/>
          </p:cNvSpPr>
          <p:nvPr/>
        </p:nvSpPr>
        <p:spPr>
          <a:xfrm>
            <a:off x="8974137" y="6029325"/>
            <a:ext cx="606425" cy="319087"/>
          </a:xfrm>
          <a:prstGeom prst="actionButtonForwardNext">
            <a:avLst/>
          </a:prstGeom>
          <a:solidFill>
            <a:schemeClr val="accent2"/>
          </a:solidFill>
          <a:ln>
            <a:solidFill>
              <a:schemeClr val="accent1"/>
            </a:solidFill>
            <a:round/>
            <a:headEnd/>
            <a:tailEnd/>
          </a:ln>
        </p:spPr>
        <p:txBody>
          <a:bodyPr numCol="1"/>
          <a:lstStyle/>
          <a:p>
            <a:endParaRPr/>
          </a:p>
        </p:txBody>
      </p:sp>
      <p:sp>
        <p:nvSpPr>
          <p:cNvPr id="438" name="Text Box 438"/>
          <p:cNvSpPr>
            <a:spLocks/>
          </p:cNvSpPr>
          <p:nvPr/>
        </p:nvSpPr>
        <p:spPr>
          <a:xfrm>
            <a:off x="7527925" y="6029325"/>
            <a:ext cx="669925" cy="325437"/>
          </a:xfrm>
          <a:prstGeom prst="actionButtonBeginning">
            <a:avLst/>
          </a:prstGeom>
          <a:solidFill>
            <a:schemeClr val="accent2"/>
          </a:solidFill>
          <a:ln>
            <a:solidFill>
              <a:schemeClr val="accent1"/>
            </a:solidFill>
            <a:round/>
            <a:headEnd/>
            <a:tailEnd/>
          </a:ln>
        </p:spPr>
        <p:txBody>
          <a:bodyPr numCol="1"/>
          <a:lstStyle/>
          <a:p>
            <a:endParaRPr/>
          </a:p>
        </p:txBody>
      </p:sp>
      <p:sp>
        <p:nvSpPr>
          <p:cNvPr id="439" name="Text Box 439"/>
          <p:cNvSpPr txBox="1">
            <a:spLocks/>
          </p:cNvSpPr>
          <p:nvPr/>
        </p:nvSpPr>
        <p:spPr>
          <a:xfrm>
            <a:off x="423862" y="6096000"/>
            <a:ext cx="1377950" cy="230187"/>
          </a:xfrm>
          <a:prstGeom prst="rect">
            <a:avLst/>
          </a:prstGeom>
          <a:noFill/>
          <a:ln>
            <a:noFill/>
          </a:ln>
        </p:spPr>
        <p:txBody>
          <a:bodyPr wrap="none" numCol="1">
            <a:spAutoFit/>
          </a:bodyPr>
          <a:lstStyle/>
          <a:p>
            <a:pPr marL="0" indent="0"/>
            <a:r>
              <a:rPr lang="en-US" sz="900" b="1" dirty="0" smtClean="0"/>
              <a:t>Nivel 2/2 – Lámina 6/7</a:t>
            </a:r>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Text Box 440"/>
          <p:cNvSpPr>
            <a:spLocks/>
          </p:cNvSpPr>
          <p:nvPr/>
        </p:nvSpPr>
        <p:spPr>
          <a:xfrm>
            <a:off x="425450" y="574675"/>
            <a:ext cx="9132887" cy="5341937"/>
          </a:xfrm>
          <a:prstGeom prst="rect">
            <a:avLst/>
          </a:prstGeom>
          <a:noFill/>
          <a:ln w="28575">
            <a:solidFill>
              <a:srgbClr val="457988"/>
            </a:solidFill>
            <a:round/>
            <a:headEnd/>
            <a:tailEnd/>
          </a:ln>
        </p:spPr>
        <p:txBody>
          <a:bodyPr lIns="93296" tIns="46648" rIns="93296" bIns="46648" numCol="1"/>
          <a:lstStyle/>
          <a:p>
            <a:endParaRPr/>
          </a:p>
        </p:txBody>
      </p:sp>
      <p:sp>
        <p:nvSpPr>
          <p:cNvPr id="441" name="Text Box 441"/>
          <p:cNvSpPr txBox="1">
            <a:spLocks/>
          </p:cNvSpPr>
          <p:nvPr/>
        </p:nvSpPr>
        <p:spPr>
          <a:xfrm>
            <a:off x="4383087" y="485775"/>
            <a:ext cx="1230312" cy="138112"/>
          </a:xfrm>
          <a:prstGeom prst="rect">
            <a:avLst/>
          </a:prstGeom>
          <a:gradFill rotWithShape="1">
            <a:gsLst>
              <a:gs pos="0">
                <a:srgbClr val="D3F3FD"/>
              </a:gs>
              <a:gs pos="35001">
                <a:srgbClr val="DFF6FD"/>
              </a:gs>
              <a:gs pos="100000">
                <a:srgbClr val="F2FCFF"/>
              </a:gs>
            </a:gsLst>
            <a:lin ang="16200000" scaled="1"/>
          </a:gradFill>
          <a:ln w="12700">
            <a:solidFill>
              <a:srgbClr val="457988"/>
            </a:solidFill>
            <a:round/>
            <a:headEnd/>
            <a:tailEnd/>
          </a:ln>
          <a:effectLst>
            <a:outerShdw blurRad="63500" dist="20000" dir="5400000">
              <a:srgbClr val="000000">
                <a:alpha val="37999"/>
              </a:srgbClr>
            </a:outerShdw>
          </a:effectLst>
        </p:spPr>
        <p:txBody>
          <a:bodyPr lIns="18365" tIns="18365" rIns="18365" bIns="18365" numCol="1" anchor="ctr">
            <a:spAutoFit/>
          </a:bodyPr>
          <a:lstStyle/>
          <a:p>
            <a:pPr marL="0" indent="0" algn="ctr" defTabSz="933450">
              <a:lnSpc>
                <a:spcPct val="80000"/>
              </a:lnSpc>
            </a:pPr>
            <a:r>
              <a:rPr lang="en-US" sz="800" b="1" dirty="0" smtClean="0">
                <a:solidFill>
                  <a:srgbClr val="000000"/>
                </a:solidFill>
                <a:effectLst>
                  <a:outerShdw blurRad="38100" dist="38100" dir="2700000" algn="tl">
                    <a:srgbClr val="C0C0C0"/>
                  </a:outerShdw>
                </a:effectLst>
                <a:latin typeface="Calibri" pitchFamily="34" charset="0"/>
                <a:ea typeface="Arial" charset="0"/>
              </a:rPr>
              <a:t>OFRENDAS</a:t>
            </a:r>
          </a:p>
        </p:txBody>
      </p:sp>
      <p:cxnSp>
        <p:nvCxnSpPr>
          <p:cNvPr id="442" name="Connector 442"/>
          <p:cNvCxnSpPr/>
          <p:nvPr/>
        </p:nvCxnSpPr>
        <p:spPr>
          <a:xfrm rot="5400000" flipH="1" flipV="1">
            <a:off x="6762750" y="374650"/>
            <a:ext cx="174625" cy="3175"/>
          </a:xfrm>
          <a:prstGeom prst="line">
            <a:avLst/>
          </a:prstGeom>
          <a:noFill/>
          <a:ln w="12700">
            <a:solidFill>
              <a:schemeClr val="bg1"/>
            </a:solidFill>
            <a:round/>
            <a:headEnd/>
            <a:tailEnd/>
          </a:ln>
        </p:spPr>
      </p:cxnSp>
      <p:cxnSp>
        <p:nvCxnSpPr>
          <p:cNvPr id="444" name="Connector 444"/>
          <p:cNvCxnSpPr/>
          <p:nvPr/>
        </p:nvCxnSpPr>
        <p:spPr>
          <a:xfrm rot="16200000" flipV="1">
            <a:off x="7689850" y="390525"/>
            <a:ext cx="95250" cy="6350"/>
          </a:xfrm>
          <a:prstGeom prst="line">
            <a:avLst/>
          </a:prstGeom>
          <a:noFill/>
          <a:ln w="28575">
            <a:solidFill>
              <a:schemeClr val="bg1"/>
            </a:solidFill>
            <a:round/>
            <a:headEnd/>
            <a:tailEnd/>
          </a:ln>
        </p:spPr>
      </p:cxnSp>
      <p:sp>
        <p:nvSpPr>
          <p:cNvPr id="446" name="Text Box 446"/>
          <p:cNvSpPr txBox="1">
            <a:spLocks/>
          </p:cNvSpPr>
          <p:nvPr/>
        </p:nvSpPr>
        <p:spPr>
          <a:xfrm>
            <a:off x="307975" y="106362"/>
            <a:ext cx="5572125" cy="382587"/>
          </a:xfrm>
          <a:prstGeom prst="rect">
            <a:avLst/>
          </a:prstGeom>
          <a:noFill/>
          <a:ln>
            <a:noFill/>
          </a:ln>
        </p:spPr>
        <p:txBody>
          <a:bodyPr lIns="91754" tIns="45869" rIns="91754" bIns="45869" numCol="1"/>
          <a:lstStyle/>
          <a:p>
            <a:pPr marL="0" indent="0" defTabSz="950912"/>
            <a:r>
              <a:rPr lang="en-US" sz="2000" dirty="0" smtClean="0">
                <a:solidFill>
                  <a:srgbClr val="002060"/>
                </a:solidFill>
                <a:ea typeface="Arial" charset="0"/>
              </a:rPr>
              <a:t>Diagrama Detallado de Ofrendas</a:t>
            </a:r>
          </a:p>
          <a:p>
            <a:pPr marL="0" indent="0" defTabSz="950912"/>
            <a:endParaRPr lang="en-US" dirty="0" smtClean="0">
              <a:solidFill>
                <a:srgbClr val="002060"/>
              </a:solidFill>
              <a:ea typeface="Arial" charset="0"/>
            </a:endParaRPr>
          </a:p>
        </p:txBody>
      </p:sp>
      <p:sp>
        <p:nvSpPr>
          <p:cNvPr id="447" name="Text Box 447"/>
          <p:cNvSpPr>
            <a:spLocks/>
          </p:cNvSpPr>
          <p:nvPr/>
        </p:nvSpPr>
        <p:spPr>
          <a:xfrm>
            <a:off x="8261350" y="6029325"/>
            <a:ext cx="627062" cy="319087"/>
          </a:xfrm>
          <a:prstGeom prst="actionButtonBackPrevious">
            <a:avLst/>
          </a:prstGeom>
          <a:solidFill>
            <a:schemeClr val="accent2"/>
          </a:solidFill>
          <a:ln>
            <a:solidFill>
              <a:schemeClr val="accent1"/>
            </a:solidFill>
            <a:round/>
            <a:headEnd/>
            <a:tailEnd/>
          </a:ln>
        </p:spPr>
        <p:txBody>
          <a:bodyPr numCol="1"/>
          <a:lstStyle/>
          <a:p>
            <a:endParaRPr/>
          </a:p>
        </p:txBody>
      </p:sp>
      <p:sp>
        <p:nvSpPr>
          <p:cNvPr id="448" name="Text Box 448"/>
          <p:cNvSpPr>
            <a:spLocks/>
          </p:cNvSpPr>
          <p:nvPr/>
        </p:nvSpPr>
        <p:spPr>
          <a:xfrm>
            <a:off x="8974137" y="6029325"/>
            <a:ext cx="606425" cy="319087"/>
          </a:xfrm>
          <a:prstGeom prst="actionButtonForwardNext">
            <a:avLst/>
          </a:prstGeom>
          <a:solidFill>
            <a:schemeClr val="accent2"/>
          </a:solidFill>
          <a:ln>
            <a:solidFill>
              <a:schemeClr val="accent1"/>
            </a:solidFill>
            <a:round/>
            <a:headEnd/>
            <a:tailEnd/>
          </a:ln>
        </p:spPr>
        <p:txBody>
          <a:bodyPr numCol="1"/>
          <a:lstStyle/>
          <a:p>
            <a:endParaRPr/>
          </a:p>
        </p:txBody>
      </p:sp>
      <p:sp>
        <p:nvSpPr>
          <p:cNvPr id="449" name="Text Box 449"/>
          <p:cNvSpPr>
            <a:spLocks/>
          </p:cNvSpPr>
          <p:nvPr/>
        </p:nvSpPr>
        <p:spPr>
          <a:xfrm>
            <a:off x="7527925" y="6029325"/>
            <a:ext cx="669925" cy="325437"/>
          </a:xfrm>
          <a:prstGeom prst="actionButtonBeginning">
            <a:avLst/>
          </a:prstGeom>
          <a:solidFill>
            <a:schemeClr val="accent2"/>
          </a:solidFill>
          <a:ln>
            <a:solidFill>
              <a:schemeClr val="accent1"/>
            </a:solidFill>
            <a:round/>
            <a:headEnd/>
            <a:tailEnd/>
          </a:ln>
        </p:spPr>
        <p:txBody>
          <a:bodyPr numCol="1"/>
          <a:lstStyle/>
          <a:p>
            <a:endParaRPr/>
          </a:p>
        </p:txBody>
      </p:sp>
      <p:sp>
        <p:nvSpPr>
          <p:cNvPr id="450" name="Text Box 450"/>
          <p:cNvSpPr txBox="1">
            <a:spLocks/>
          </p:cNvSpPr>
          <p:nvPr/>
        </p:nvSpPr>
        <p:spPr>
          <a:xfrm>
            <a:off x="423862" y="6096000"/>
            <a:ext cx="1377950" cy="230187"/>
          </a:xfrm>
          <a:prstGeom prst="rect">
            <a:avLst/>
          </a:prstGeom>
          <a:noFill/>
          <a:ln>
            <a:noFill/>
          </a:ln>
        </p:spPr>
        <p:txBody>
          <a:bodyPr wrap="none" numCol="1">
            <a:spAutoFit/>
          </a:bodyPr>
          <a:lstStyle/>
          <a:p>
            <a:pPr marL="0" indent="0"/>
            <a:r>
              <a:rPr lang="en-US" sz="900" b="1" dirty="0" smtClean="0"/>
              <a:t>Nivel 2/2 – Lámina 7/7</a:t>
            </a:r>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1" name="Text Box 451"/>
          <p:cNvSpPr>
            <a:spLocks/>
          </p:cNvSpPr>
          <p:nvPr/>
        </p:nvSpPr>
        <p:spPr>
          <a:xfrm>
            <a:off x="509587" y="1555750"/>
            <a:ext cx="8778875" cy="4316412"/>
          </a:xfrm>
          <a:prstGeom prst="roundRect">
            <a:avLst>
              <a:gd name="adj" fmla="val 12431"/>
            </a:avLst>
          </a:prstGeom>
          <a:gradFill rotWithShape="1">
            <a:gsLst>
              <a:gs pos="0">
                <a:srgbClr val="D7D7D7"/>
              </a:gs>
              <a:gs pos="35001">
                <a:srgbClr val="E2E2E2"/>
              </a:gs>
              <a:gs pos="100000">
                <a:srgbClr val="F4F4F4"/>
              </a:gs>
            </a:gsLst>
            <a:lin ang="16200000" scaled="1"/>
          </a:gradFill>
          <a:ln>
            <a:solidFill>
              <a:srgbClr val="9D9D9D"/>
            </a:solidFill>
            <a:round/>
            <a:headEnd/>
            <a:tailEnd/>
          </a:ln>
          <a:effectLst>
            <a:outerShdw blurRad="63500" dist="20000" dir="5400000">
              <a:srgbClr val="000000">
                <a:alpha val="37999"/>
              </a:srgbClr>
            </a:outerShdw>
          </a:effectLst>
        </p:spPr>
        <p:txBody>
          <a:bodyPr numCol="1"/>
          <a:lstStyle/>
          <a:p>
            <a:endParaRPr/>
          </a:p>
        </p:txBody>
      </p:sp>
      <p:sp>
        <p:nvSpPr>
          <p:cNvPr id="452" name="Text Box 452"/>
          <p:cNvSpPr>
            <a:spLocks/>
          </p:cNvSpPr>
          <p:nvPr/>
        </p:nvSpPr>
        <p:spPr>
          <a:xfrm rot="10800000">
            <a:off x="1062037" y="2030412"/>
            <a:ext cx="254000" cy="211137"/>
          </a:xfrm>
          <a:prstGeom prst="homePlate">
            <a:avLst>
              <a:gd name="adj" fmla="val 22233"/>
            </a:avLst>
          </a:prstGeom>
          <a:solidFill>
            <a:schemeClr val="bg1"/>
          </a:solidFill>
          <a:ln w="15875">
            <a:solidFill>
              <a:schemeClr val="tx1"/>
            </a:solidFill>
            <a:round/>
            <a:headEnd/>
            <a:tailEnd/>
          </a:ln>
        </p:spPr>
        <p:txBody>
          <a:bodyPr numCol="1"/>
          <a:lstStyle/>
          <a:p>
            <a:endParaRPr/>
          </a:p>
        </p:txBody>
      </p:sp>
      <p:sp>
        <p:nvSpPr>
          <p:cNvPr id="453" name="Text Box 453"/>
          <p:cNvSpPr>
            <a:spLocks/>
          </p:cNvSpPr>
          <p:nvPr/>
        </p:nvSpPr>
        <p:spPr>
          <a:xfrm>
            <a:off x="1895475" y="2032000"/>
            <a:ext cx="298450" cy="207962"/>
          </a:xfrm>
          <a:custGeom>
            <a:avLst/>
            <a:gdLst/>
            <a:ahLst/>
            <a:cxnLst/>
            <a:rect l="0" t="0" r="r" b="b"/>
            <a:pathLst>
              <a:path w="298450" h="207963">
                <a:moveTo>
                  <a:pt x="0" y="207963"/>
                </a:moveTo>
                <a:lnTo>
                  <a:pt x="51991" y="0"/>
                </a:lnTo>
                <a:lnTo>
                  <a:pt x="246459" y="0"/>
                </a:lnTo>
                <a:lnTo>
                  <a:pt x="298450" y="207963"/>
                </a:lnTo>
                <a:lnTo>
                  <a:pt x="0" y="207963"/>
                </a:lnTo>
                <a:close/>
              </a:path>
            </a:pathLst>
          </a:custGeom>
          <a:solidFill>
            <a:schemeClr val="bg1">
              <a:alpha val="99998"/>
            </a:schemeClr>
          </a:solidFill>
          <a:ln w="15875" cap="flat" cmpd="sng">
            <a:solidFill>
              <a:schemeClr val="tx1">
                <a:alpha val="100000"/>
              </a:schemeClr>
            </a:solidFill>
            <a:prstDash val="solid"/>
            <a:round/>
            <a:headEnd/>
            <a:tailEnd/>
          </a:ln>
        </p:spPr>
      </p:sp>
      <p:sp>
        <p:nvSpPr>
          <p:cNvPr id="454" name="Text Box 454"/>
          <p:cNvSpPr>
            <a:spLocks/>
          </p:cNvSpPr>
          <p:nvPr/>
        </p:nvSpPr>
        <p:spPr>
          <a:xfrm>
            <a:off x="2773362" y="2030412"/>
            <a:ext cx="231775" cy="211137"/>
          </a:xfrm>
          <a:custGeom>
            <a:avLst/>
            <a:gdLst/>
            <a:ahLst/>
            <a:cxnLst/>
            <a:rect l="0" t="0" r="r" b="b"/>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alpha val="99998"/>
            </a:schemeClr>
          </a:solidFill>
          <a:ln w="15875">
            <a:solidFill>
              <a:schemeClr val="tx1">
                <a:alpha val="100000"/>
              </a:schemeClr>
            </a:solidFill>
            <a:round/>
            <a:headEnd/>
            <a:tailEnd/>
          </a:ln>
        </p:spPr>
      </p:sp>
      <p:sp>
        <p:nvSpPr>
          <p:cNvPr id="455" name="Text Box 455"/>
          <p:cNvSpPr>
            <a:spLocks/>
          </p:cNvSpPr>
          <p:nvPr/>
        </p:nvSpPr>
        <p:spPr>
          <a:xfrm>
            <a:off x="3584575" y="2020887"/>
            <a:ext cx="336550" cy="228600"/>
          </a:xfrm>
          <a:prstGeom prst="leftRightArrowCallout">
            <a:avLst>
              <a:gd name="adj1" fmla="val 73676"/>
              <a:gd name="adj2" fmla="val 45477"/>
              <a:gd name="adj3" fmla="val 16637"/>
              <a:gd name="adj4" fmla="val 62324"/>
            </a:avLst>
          </a:prstGeom>
          <a:solidFill>
            <a:schemeClr val="bg1"/>
          </a:solidFill>
          <a:ln w="15875">
            <a:solidFill>
              <a:schemeClr val="tx1"/>
            </a:solidFill>
            <a:round/>
            <a:headEnd/>
            <a:tailEnd/>
          </a:ln>
        </p:spPr>
        <p:txBody>
          <a:bodyPr numCol="1" anchor="ctr"/>
          <a:lstStyle/>
          <a:p>
            <a:endParaRPr/>
          </a:p>
        </p:txBody>
      </p:sp>
      <p:sp>
        <p:nvSpPr>
          <p:cNvPr id="456" name="Text Box 456"/>
          <p:cNvSpPr>
            <a:spLocks/>
          </p:cNvSpPr>
          <p:nvPr/>
        </p:nvSpPr>
        <p:spPr>
          <a:xfrm>
            <a:off x="4498975" y="2017712"/>
            <a:ext cx="258762" cy="236537"/>
          </a:xfrm>
          <a:prstGeom prst="flowChartOr">
            <a:avLst/>
          </a:prstGeom>
          <a:solidFill>
            <a:schemeClr val="bg1"/>
          </a:solidFill>
          <a:ln w="15875">
            <a:solidFill>
              <a:schemeClr val="tx1"/>
            </a:solidFill>
            <a:round/>
            <a:headEnd/>
            <a:tailEnd/>
          </a:ln>
        </p:spPr>
        <p:txBody>
          <a:bodyPr numCol="1"/>
          <a:lstStyle/>
          <a:p>
            <a:endParaRPr/>
          </a:p>
        </p:txBody>
      </p:sp>
      <p:grpSp>
        <p:nvGrpSpPr>
          <p:cNvPr id="457" name="Group 457"/>
          <p:cNvGrpSpPr>
            <a:grpSpLocks/>
          </p:cNvGrpSpPr>
          <p:nvPr/>
        </p:nvGrpSpPr>
        <p:grpSpPr>
          <a:xfrm>
            <a:off x="5335587" y="1985962"/>
            <a:ext cx="347662" cy="300037"/>
            <a:chOff x="5667376" y="1076326"/>
            <a:chExt cx="881062" cy="885824"/>
          </a:xfrm>
        </p:grpSpPr>
        <p:sp>
          <p:nvSpPr>
            <p:cNvPr id="458" name="Text Box 458"/>
            <p:cNvSpPr>
              <a:spLocks/>
            </p:cNvSpPr>
            <p:nvPr/>
          </p:nvSpPr>
          <p:spPr>
            <a:xfrm rot="-233484">
              <a:off x="5667376" y="1076326"/>
              <a:ext cx="881062" cy="885824"/>
            </a:xfrm>
            <a:custGeom>
              <a:avLst/>
              <a:gdLst/>
              <a:ahLst/>
              <a:cxnLst/>
              <a:rect l="0" t="0" r="r" b="b"/>
              <a:pathLst>
                <a:path w="1709738" h="1747837">
                  <a:moveTo>
                    <a:pt x="523875" y="66675"/>
                  </a:moveTo>
                  <a:lnTo>
                    <a:pt x="652463" y="28575"/>
                  </a:lnTo>
                  <a:lnTo>
                    <a:pt x="714375" y="157162"/>
                  </a:lnTo>
                  <a:lnTo>
                    <a:pt x="823913" y="147637"/>
                  </a:lnTo>
                  <a:lnTo>
                    <a:pt x="852488" y="0"/>
                  </a:lnTo>
                  <a:lnTo>
                    <a:pt x="985838" y="9525"/>
                  </a:lnTo>
                  <a:cubicBezTo>
                    <a:pt x="987476" y="60323"/>
                    <a:pt x="990600" y="111100"/>
                    <a:pt x="990600" y="161925"/>
                  </a:cubicBezTo>
                  <a:lnTo>
                    <a:pt x="1104900" y="190500"/>
                  </a:lnTo>
                  <a:lnTo>
                    <a:pt x="1185863" y="71437"/>
                  </a:lnTo>
                  <a:cubicBezTo>
                    <a:pt x="1296832" y="124510"/>
                    <a:pt x="1295400" y="83352"/>
                    <a:pt x="1295400" y="128587"/>
                  </a:cubicBezTo>
                  <a:lnTo>
                    <a:pt x="1257300" y="266700"/>
                  </a:lnTo>
                  <a:lnTo>
                    <a:pt x="1343025" y="333375"/>
                  </a:lnTo>
                  <a:lnTo>
                    <a:pt x="1462088" y="257175"/>
                  </a:lnTo>
                  <a:lnTo>
                    <a:pt x="1547813" y="352425"/>
                  </a:lnTo>
                  <a:lnTo>
                    <a:pt x="1457325" y="476250"/>
                  </a:lnTo>
                  <a:lnTo>
                    <a:pt x="1500188" y="557212"/>
                  </a:lnTo>
                  <a:lnTo>
                    <a:pt x="1647825" y="542925"/>
                  </a:lnTo>
                  <a:lnTo>
                    <a:pt x="1690688" y="661987"/>
                  </a:lnTo>
                  <a:lnTo>
                    <a:pt x="1557338" y="733425"/>
                  </a:lnTo>
                  <a:lnTo>
                    <a:pt x="1571625" y="838200"/>
                  </a:lnTo>
                  <a:lnTo>
                    <a:pt x="1709738" y="876300"/>
                  </a:lnTo>
                  <a:lnTo>
                    <a:pt x="1704975" y="995362"/>
                  </a:lnTo>
                  <a:lnTo>
                    <a:pt x="1562100" y="1019175"/>
                  </a:lnTo>
                  <a:lnTo>
                    <a:pt x="1533525" y="1123950"/>
                  </a:lnTo>
                  <a:lnTo>
                    <a:pt x="1652588" y="1209675"/>
                  </a:lnTo>
                  <a:lnTo>
                    <a:pt x="1595438" y="1319212"/>
                  </a:lnTo>
                  <a:lnTo>
                    <a:pt x="1457325" y="1281112"/>
                  </a:lnTo>
                  <a:lnTo>
                    <a:pt x="1385888" y="1366837"/>
                  </a:lnTo>
                  <a:cubicBezTo>
                    <a:pt x="1462920" y="1492014"/>
                    <a:pt x="1462088" y="1442198"/>
                    <a:pt x="1462088" y="1495425"/>
                  </a:cubicBezTo>
                  <a:lnTo>
                    <a:pt x="1371600" y="1576387"/>
                  </a:lnTo>
                  <a:lnTo>
                    <a:pt x="1257300" y="1481137"/>
                  </a:lnTo>
                  <a:lnTo>
                    <a:pt x="1162050" y="1533525"/>
                  </a:lnTo>
                  <a:lnTo>
                    <a:pt x="1185863" y="1676400"/>
                  </a:lnTo>
                  <a:cubicBezTo>
                    <a:pt x="1060538" y="1719781"/>
                    <a:pt x="1105716" y="1719262"/>
                    <a:pt x="1057275" y="1719262"/>
                  </a:cubicBezTo>
                  <a:lnTo>
                    <a:pt x="1000125" y="1595437"/>
                  </a:lnTo>
                  <a:lnTo>
                    <a:pt x="890588" y="1604962"/>
                  </a:lnTo>
                  <a:lnTo>
                    <a:pt x="857250" y="1747837"/>
                  </a:lnTo>
                  <a:lnTo>
                    <a:pt x="728663" y="1738312"/>
                  </a:lnTo>
                  <a:lnTo>
                    <a:pt x="719138" y="1595437"/>
                  </a:lnTo>
                  <a:lnTo>
                    <a:pt x="614363" y="1562100"/>
                  </a:lnTo>
                  <a:lnTo>
                    <a:pt x="533400" y="1681162"/>
                  </a:lnTo>
                  <a:lnTo>
                    <a:pt x="414338" y="1619250"/>
                  </a:lnTo>
                  <a:lnTo>
                    <a:pt x="452438" y="1481137"/>
                  </a:lnTo>
                  <a:lnTo>
                    <a:pt x="371475" y="1414462"/>
                  </a:lnTo>
                  <a:lnTo>
                    <a:pt x="257175" y="1485900"/>
                  </a:lnTo>
                  <a:lnTo>
                    <a:pt x="166688" y="1390650"/>
                  </a:lnTo>
                  <a:lnTo>
                    <a:pt x="261938" y="1281112"/>
                  </a:lnTo>
                  <a:lnTo>
                    <a:pt x="204788" y="1185862"/>
                  </a:lnTo>
                  <a:lnTo>
                    <a:pt x="66675" y="1204912"/>
                  </a:lnTo>
                  <a:lnTo>
                    <a:pt x="23813" y="1085850"/>
                  </a:lnTo>
                  <a:lnTo>
                    <a:pt x="147638" y="1014412"/>
                  </a:lnTo>
                  <a:lnTo>
                    <a:pt x="142875" y="909637"/>
                  </a:lnTo>
                  <a:lnTo>
                    <a:pt x="0" y="871537"/>
                  </a:lnTo>
                  <a:lnTo>
                    <a:pt x="9525" y="747712"/>
                  </a:lnTo>
                  <a:lnTo>
                    <a:pt x="152400" y="733425"/>
                  </a:lnTo>
                  <a:lnTo>
                    <a:pt x="180975" y="633412"/>
                  </a:lnTo>
                  <a:lnTo>
                    <a:pt x="66675" y="542925"/>
                  </a:lnTo>
                  <a:lnTo>
                    <a:pt x="123825" y="428625"/>
                  </a:lnTo>
                  <a:lnTo>
                    <a:pt x="257175" y="471487"/>
                  </a:lnTo>
                  <a:lnTo>
                    <a:pt x="328613" y="381000"/>
                  </a:lnTo>
                  <a:lnTo>
                    <a:pt x="247650" y="257175"/>
                  </a:lnTo>
                  <a:lnTo>
                    <a:pt x="347663" y="171450"/>
                  </a:lnTo>
                  <a:lnTo>
                    <a:pt x="452438" y="261937"/>
                  </a:lnTo>
                  <a:lnTo>
                    <a:pt x="552450" y="214312"/>
                  </a:lnTo>
                  <a:lnTo>
                    <a:pt x="523875" y="66675"/>
                  </a:lnTo>
                  <a:close/>
                </a:path>
              </a:pathLst>
            </a:custGeom>
            <a:solidFill>
              <a:schemeClr val="bg1">
                <a:alpha val="99998"/>
              </a:schemeClr>
            </a:solidFill>
            <a:ln w="15875">
              <a:solidFill>
                <a:schemeClr val="tx1">
                  <a:alpha val="100000"/>
                </a:schemeClr>
              </a:solidFill>
              <a:round/>
              <a:headEnd/>
              <a:tailEnd/>
            </a:ln>
          </p:spPr>
        </p:sp>
        <p:cxnSp>
          <p:nvCxnSpPr>
            <p:cNvPr id="459" name="Connector 459"/>
            <p:cNvCxnSpPr/>
            <p:nvPr/>
          </p:nvCxnSpPr>
          <p:spPr>
            <a:xfrm>
              <a:off x="6267450" y="1100153"/>
              <a:ext cx="28575" cy="4762"/>
            </a:xfrm>
            <a:prstGeom prst="line">
              <a:avLst/>
            </a:prstGeom>
            <a:noFill/>
            <a:ln w="15875">
              <a:solidFill>
                <a:schemeClr val="tx1"/>
              </a:solidFill>
              <a:round/>
              <a:headEnd/>
              <a:tailEnd/>
            </a:ln>
          </p:spPr>
        </p:cxnSp>
      </p:grpSp>
      <p:grpSp>
        <p:nvGrpSpPr>
          <p:cNvPr id="461" name="Group 461"/>
          <p:cNvGrpSpPr>
            <a:grpSpLocks/>
          </p:cNvGrpSpPr>
          <p:nvPr/>
        </p:nvGrpSpPr>
        <p:grpSpPr>
          <a:xfrm>
            <a:off x="6261100" y="2016125"/>
            <a:ext cx="168275" cy="239712"/>
            <a:chOff x="6076951" y="1362075"/>
            <a:chExt cx="495303" cy="676275"/>
          </a:xfrm>
        </p:grpSpPr>
        <p:sp>
          <p:nvSpPr>
            <p:cNvPr id="462" name="Text Box 462"/>
            <p:cNvSpPr>
              <a:spLocks/>
            </p:cNvSpPr>
            <p:nvPr/>
          </p:nvSpPr>
          <p:spPr>
            <a:xfrm rot="-5400000">
              <a:off x="6076952" y="1543049"/>
              <a:ext cx="495300" cy="495303"/>
            </a:xfrm>
            <a:prstGeom prst="flowChartDelay">
              <a:avLst/>
            </a:prstGeom>
            <a:solidFill>
              <a:schemeClr val="bg1"/>
            </a:solidFill>
            <a:ln w="15875">
              <a:solidFill>
                <a:schemeClr val="tx1"/>
              </a:solidFill>
              <a:round/>
              <a:headEnd/>
              <a:tailEnd/>
            </a:ln>
          </p:spPr>
          <p:txBody>
            <a:bodyPr numCol="1"/>
            <a:lstStyle/>
            <a:p>
              <a:endParaRPr/>
            </a:p>
          </p:txBody>
        </p:sp>
        <p:sp>
          <p:nvSpPr>
            <p:cNvPr id="463" name="Text Box 463"/>
            <p:cNvSpPr>
              <a:spLocks/>
            </p:cNvSpPr>
            <p:nvPr/>
          </p:nvSpPr>
          <p:spPr>
            <a:xfrm>
              <a:off x="6181725" y="1362075"/>
              <a:ext cx="295275" cy="285750"/>
            </a:xfrm>
            <a:prstGeom prst="ellipse">
              <a:avLst/>
            </a:prstGeom>
            <a:solidFill>
              <a:schemeClr val="bg1"/>
            </a:solidFill>
            <a:ln w="15875">
              <a:solidFill>
                <a:schemeClr val="tx1"/>
              </a:solidFill>
              <a:round/>
              <a:headEnd/>
              <a:tailEnd/>
            </a:ln>
          </p:spPr>
          <p:txBody>
            <a:bodyPr numCol="1"/>
            <a:lstStyle/>
            <a:p>
              <a:endParaRPr/>
            </a:p>
          </p:txBody>
        </p:sp>
      </p:grpSp>
      <p:sp>
        <p:nvSpPr>
          <p:cNvPr id="464" name="Text Box 464"/>
          <p:cNvSpPr>
            <a:spLocks/>
          </p:cNvSpPr>
          <p:nvPr/>
        </p:nvSpPr>
        <p:spPr>
          <a:xfrm>
            <a:off x="7008812" y="2024062"/>
            <a:ext cx="261937" cy="222250"/>
          </a:xfrm>
          <a:prstGeom prst="flowChartDisplay">
            <a:avLst/>
          </a:prstGeom>
          <a:solidFill>
            <a:schemeClr val="bg1"/>
          </a:solidFill>
          <a:ln w="15875">
            <a:solidFill>
              <a:schemeClr val="tx1"/>
            </a:solidFill>
            <a:round/>
            <a:headEnd/>
            <a:tailEnd/>
          </a:ln>
        </p:spPr>
        <p:txBody>
          <a:bodyPr numCol="1"/>
          <a:lstStyle/>
          <a:p>
            <a:endParaRPr/>
          </a:p>
        </p:txBody>
      </p:sp>
      <p:sp>
        <p:nvSpPr>
          <p:cNvPr id="465" name="Text Box 465"/>
          <p:cNvSpPr>
            <a:spLocks/>
          </p:cNvSpPr>
          <p:nvPr/>
        </p:nvSpPr>
        <p:spPr>
          <a:xfrm>
            <a:off x="7850187" y="2027237"/>
            <a:ext cx="258762" cy="217487"/>
          </a:xfrm>
          <a:prstGeom prst="flowChartAlternateProcess">
            <a:avLst/>
          </a:prstGeom>
          <a:solidFill>
            <a:schemeClr val="bg1"/>
          </a:solidFill>
          <a:ln w="15875">
            <a:solidFill>
              <a:schemeClr val="tx1"/>
            </a:solidFill>
            <a:round/>
            <a:headEnd/>
            <a:tailEnd/>
          </a:ln>
        </p:spPr>
        <p:txBody>
          <a:bodyPr numCol="1"/>
          <a:lstStyle/>
          <a:p>
            <a:endParaRPr/>
          </a:p>
        </p:txBody>
      </p:sp>
      <p:sp>
        <p:nvSpPr>
          <p:cNvPr id="466" name="Text Box 466"/>
          <p:cNvSpPr>
            <a:spLocks/>
          </p:cNvSpPr>
          <p:nvPr/>
        </p:nvSpPr>
        <p:spPr>
          <a:xfrm>
            <a:off x="1055687" y="3362325"/>
            <a:ext cx="252412" cy="255587"/>
          </a:xfrm>
          <a:prstGeom prst="flowChartMagneticTape">
            <a:avLst/>
          </a:prstGeom>
          <a:solidFill>
            <a:schemeClr val="bg1"/>
          </a:solidFill>
          <a:ln w="15875">
            <a:solidFill>
              <a:schemeClr val="tx1"/>
            </a:solidFill>
            <a:round/>
            <a:headEnd/>
            <a:tailEnd/>
          </a:ln>
        </p:spPr>
        <p:txBody>
          <a:bodyPr numCol="1" anchor="ctr"/>
          <a:lstStyle/>
          <a:p>
            <a:endParaRPr/>
          </a:p>
        </p:txBody>
      </p:sp>
      <p:sp>
        <p:nvSpPr>
          <p:cNvPr id="467" name="Text Box 467"/>
          <p:cNvSpPr>
            <a:spLocks/>
          </p:cNvSpPr>
          <p:nvPr/>
        </p:nvSpPr>
        <p:spPr>
          <a:xfrm>
            <a:off x="1989137" y="3373437"/>
            <a:ext cx="244475" cy="231775"/>
          </a:xfrm>
          <a:prstGeom prst="flowChartDelay">
            <a:avLst/>
          </a:prstGeom>
          <a:solidFill>
            <a:schemeClr val="bg1"/>
          </a:solidFill>
          <a:ln w="15875">
            <a:solidFill>
              <a:schemeClr val="tx1"/>
            </a:solidFill>
            <a:round/>
            <a:headEnd/>
            <a:tailEnd/>
          </a:ln>
        </p:spPr>
        <p:txBody>
          <a:bodyPr numCol="1"/>
          <a:lstStyle/>
          <a:p>
            <a:endParaRPr/>
          </a:p>
        </p:txBody>
      </p:sp>
      <p:sp>
        <p:nvSpPr>
          <p:cNvPr id="468" name="Text Box 468"/>
          <p:cNvSpPr>
            <a:spLocks/>
          </p:cNvSpPr>
          <p:nvPr/>
        </p:nvSpPr>
        <p:spPr>
          <a:xfrm rot="5400000">
            <a:off x="2916237" y="3370262"/>
            <a:ext cx="274637" cy="238125"/>
          </a:xfrm>
          <a:prstGeom prst="triangle">
            <a:avLst>
              <a:gd name="adj" fmla="val 50000"/>
            </a:avLst>
          </a:prstGeom>
          <a:solidFill>
            <a:schemeClr val="bg1"/>
          </a:solidFill>
          <a:ln w="15875">
            <a:solidFill>
              <a:schemeClr val="tx1"/>
            </a:solidFill>
            <a:round/>
            <a:headEnd/>
            <a:tailEnd/>
          </a:ln>
        </p:spPr>
        <p:txBody>
          <a:bodyPr numCol="1"/>
          <a:lstStyle/>
          <a:p>
            <a:endParaRPr/>
          </a:p>
        </p:txBody>
      </p:sp>
      <p:sp>
        <p:nvSpPr>
          <p:cNvPr id="469" name="Text Box 469"/>
          <p:cNvSpPr>
            <a:spLocks/>
          </p:cNvSpPr>
          <p:nvPr/>
        </p:nvSpPr>
        <p:spPr>
          <a:xfrm>
            <a:off x="3871912" y="3368675"/>
            <a:ext cx="330200" cy="241300"/>
          </a:xfrm>
          <a:prstGeom prst="chevron">
            <a:avLst>
              <a:gd name="adj" fmla="val 50061"/>
            </a:avLst>
          </a:prstGeom>
          <a:solidFill>
            <a:schemeClr val="bg1"/>
          </a:solidFill>
          <a:ln w="15875">
            <a:solidFill>
              <a:schemeClr val="tx1"/>
            </a:solidFill>
            <a:round/>
            <a:headEnd/>
            <a:tailEnd/>
          </a:ln>
        </p:spPr>
        <p:txBody>
          <a:bodyPr numCol="1"/>
          <a:lstStyle/>
          <a:p>
            <a:endParaRPr/>
          </a:p>
        </p:txBody>
      </p:sp>
      <p:sp>
        <p:nvSpPr>
          <p:cNvPr id="470" name="Text Box 470"/>
          <p:cNvSpPr>
            <a:spLocks/>
          </p:cNvSpPr>
          <p:nvPr/>
        </p:nvSpPr>
        <p:spPr>
          <a:xfrm>
            <a:off x="4883150" y="3363912"/>
            <a:ext cx="274637" cy="250825"/>
          </a:xfrm>
          <a:prstGeom prst="can">
            <a:avLst>
              <a:gd name="adj" fmla="val 25000"/>
            </a:avLst>
          </a:prstGeom>
          <a:solidFill>
            <a:schemeClr val="bg1"/>
          </a:solidFill>
          <a:ln w="15875">
            <a:solidFill>
              <a:schemeClr val="tx1"/>
            </a:solidFill>
            <a:round/>
            <a:headEnd/>
            <a:tailEnd/>
          </a:ln>
        </p:spPr>
        <p:txBody>
          <a:bodyPr numCol="1"/>
          <a:lstStyle/>
          <a:p>
            <a:endParaRPr/>
          </a:p>
        </p:txBody>
      </p:sp>
      <p:grpSp>
        <p:nvGrpSpPr>
          <p:cNvPr id="471" name="Group 471"/>
          <p:cNvGrpSpPr>
            <a:grpSpLocks/>
          </p:cNvGrpSpPr>
          <p:nvPr/>
        </p:nvGrpSpPr>
        <p:grpSpPr>
          <a:xfrm>
            <a:off x="5840412" y="3362325"/>
            <a:ext cx="271462" cy="254000"/>
            <a:chOff x="1352550" y="5124450"/>
            <a:chExt cx="514350" cy="419100"/>
          </a:xfrm>
        </p:grpSpPr>
        <p:sp>
          <p:nvSpPr>
            <p:cNvPr id="472" name="Text Box 472"/>
            <p:cNvSpPr>
              <a:spLocks/>
            </p:cNvSpPr>
            <p:nvPr/>
          </p:nvSpPr>
          <p:spPr>
            <a:xfrm>
              <a:off x="1419225" y="5124450"/>
              <a:ext cx="447675" cy="342900"/>
            </a:xfrm>
            <a:prstGeom prst="flowChartDocument">
              <a:avLst/>
            </a:prstGeom>
            <a:solidFill>
              <a:schemeClr val="bg1"/>
            </a:solidFill>
            <a:ln w="15875">
              <a:solidFill>
                <a:schemeClr val="tx1"/>
              </a:solidFill>
              <a:round/>
              <a:headEnd/>
              <a:tailEnd/>
            </a:ln>
          </p:spPr>
          <p:txBody>
            <a:bodyPr numCol="1"/>
            <a:lstStyle/>
            <a:p>
              <a:endParaRPr/>
            </a:p>
          </p:txBody>
        </p:sp>
        <p:sp>
          <p:nvSpPr>
            <p:cNvPr id="473" name="Text Box 473"/>
            <p:cNvSpPr>
              <a:spLocks/>
            </p:cNvSpPr>
            <p:nvPr/>
          </p:nvSpPr>
          <p:spPr>
            <a:xfrm>
              <a:off x="1352550" y="5200650"/>
              <a:ext cx="447675" cy="342900"/>
            </a:xfrm>
            <a:prstGeom prst="flowChartDocument">
              <a:avLst/>
            </a:prstGeom>
            <a:solidFill>
              <a:schemeClr val="bg1"/>
            </a:solidFill>
            <a:ln w="15875">
              <a:solidFill>
                <a:schemeClr val="tx1"/>
              </a:solidFill>
              <a:round/>
              <a:headEnd/>
              <a:tailEnd/>
            </a:ln>
          </p:spPr>
          <p:txBody>
            <a:bodyPr numCol="1"/>
            <a:lstStyle/>
            <a:p>
              <a:endParaRPr/>
            </a:p>
          </p:txBody>
        </p:sp>
      </p:grpSp>
      <p:sp>
        <p:nvSpPr>
          <p:cNvPr id="474" name="Text Box 474"/>
          <p:cNvSpPr>
            <a:spLocks/>
          </p:cNvSpPr>
          <p:nvPr/>
        </p:nvSpPr>
        <p:spPr>
          <a:xfrm>
            <a:off x="6792912" y="3378200"/>
            <a:ext cx="231775" cy="222250"/>
          </a:xfrm>
          <a:prstGeom prst="flowChartDocument">
            <a:avLst/>
          </a:prstGeom>
          <a:solidFill>
            <a:schemeClr val="bg1"/>
          </a:solidFill>
          <a:ln w="15875">
            <a:solidFill>
              <a:schemeClr val="tx1"/>
            </a:solidFill>
            <a:round/>
            <a:headEnd/>
            <a:tailEnd/>
          </a:ln>
        </p:spPr>
        <p:txBody>
          <a:bodyPr numCol="1"/>
          <a:lstStyle/>
          <a:p>
            <a:endParaRPr/>
          </a:p>
        </p:txBody>
      </p:sp>
      <p:sp>
        <p:nvSpPr>
          <p:cNvPr id="475" name="Text Box 475"/>
          <p:cNvSpPr>
            <a:spLocks/>
          </p:cNvSpPr>
          <p:nvPr/>
        </p:nvSpPr>
        <p:spPr>
          <a:xfrm>
            <a:off x="7705725" y="3370262"/>
            <a:ext cx="230187" cy="238125"/>
          </a:xfrm>
          <a:prstGeom prst="ellipse">
            <a:avLst/>
          </a:prstGeom>
          <a:solidFill>
            <a:schemeClr val="bg1"/>
          </a:solidFill>
          <a:ln w="15875">
            <a:solidFill>
              <a:schemeClr val="tx1"/>
            </a:solidFill>
            <a:round/>
            <a:headEnd/>
            <a:tailEnd/>
          </a:ln>
        </p:spPr>
        <p:txBody>
          <a:bodyPr numCol="1"/>
          <a:lstStyle/>
          <a:p>
            <a:endParaRPr/>
          </a:p>
        </p:txBody>
      </p:sp>
      <p:grpSp>
        <p:nvGrpSpPr>
          <p:cNvPr id="476" name="Group 476"/>
          <p:cNvGrpSpPr>
            <a:grpSpLocks/>
          </p:cNvGrpSpPr>
          <p:nvPr/>
        </p:nvGrpSpPr>
        <p:grpSpPr>
          <a:xfrm>
            <a:off x="8616950" y="3397250"/>
            <a:ext cx="327025" cy="185737"/>
            <a:chOff x="7002864" y="2515351"/>
            <a:chExt cx="428543" cy="211249"/>
          </a:xfrm>
        </p:grpSpPr>
        <p:cxnSp>
          <p:nvCxnSpPr>
            <p:cNvPr id="477" name="Connector 477"/>
            <p:cNvCxnSpPr/>
            <p:nvPr/>
          </p:nvCxnSpPr>
          <p:spPr>
            <a:xfrm flipV="1">
              <a:off x="7075137" y="2711513"/>
              <a:ext cx="267223" cy="1862"/>
            </a:xfrm>
            <a:prstGeom prst="line">
              <a:avLst/>
            </a:prstGeom>
            <a:noFill/>
            <a:ln w="15875">
              <a:solidFill>
                <a:schemeClr val="tx1"/>
              </a:solidFill>
              <a:round/>
              <a:headEnd/>
              <a:tailEnd/>
            </a:ln>
          </p:spPr>
        </p:cxnSp>
        <p:cxnSp>
          <p:nvCxnSpPr>
            <p:cNvPr id="479" name="Connector 479"/>
            <p:cNvCxnSpPr/>
            <p:nvPr/>
          </p:nvCxnSpPr>
          <p:spPr>
            <a:xfrm rot="16200000" flipH="1">
              <a:off x="6978712" y="2619466"/>
              <a:ext cx="208231" cy="1"/>
            </a:xfrm>
            <a:prstGeom prst="line">
              <a:avLst/>
            </a:prstGeom>
            <a:noFill/>
            <a:ln w="15875">
              <a:solidFill>
                <a:schemeClr val="tx1"/>
              </a:solidFill>
              <a:round/>
              <a:headEnd/>
              <a:tailEnd/>
            </a:ln>
          </p:spPr>
        </p:cxnSp>
        <p:cxnSp>
          <p:nvCxnSpPr>
            <p:cNvPr id="481" name="Connector 481"/>
            <p:cNvCxnSpPr/>
            <p:nvPr/>
          </p:nvCxnSpPr>
          <p:spPr>
            <a:xfrm rot="16200000" flipH="1">
              <a:off x="7239756" y="2622484"/>
              <a:ext cx="208231" cy="1"/>
            </a:xfrm>
            <a:prstGeom prst="line">
              <a:avLst/>
            </a:prstGeom>
            <a:noFill/>
            <a:ln w="15875">
              <a:solidFill>
                <a:schemeClr val="tx1"/>
              </a:solidFill>
              <a:round/>
              <a:headEnd/>
              <a:tailEnd/>
            </a:ln>
          </p:spPr>
        </p:cxnSp>
        <p:cxnSp>
          <p:nvCxnSpPr>
            <p:cNvPr id="483" name="Connector 483"/>
            <p:cNvCxnSpPr/>
            <p:nvPr/>
          </p:nvCxnSpPr>
          <p:spPr>
            <a:xfrm>
              <a:off x="7002864" y="2524428"/>
              <a:ext cx="76956" cy="1588"/>
            </a:xfrm>
            <a:prstGeom prst="line">
              <a:avLst/>
            </a:prstGeom>
            <a:noFill/>
            <a:ln w="15875">
              <a:solidFill>
                <a:schemeClr val="tx1"/>
              </a:solidFill>
              <a:round/>
              <a:headEnd/>
              <a:tailEnd/>
            </a:ln>
          </p:spPr>
        </p:cxnSp>
        <p:cxnSp>
          <p:nvCxnSpPr>
            <p:cNvPr id="485" name="Connector 485"/>
            <p:cNvCxnSpPr/>
            <p:nvPr/>
          </p:nvCxnSpPr>
          <p:spPr>
            <a:xfrm>
              <a:off x="7354451" y="2522910"/>
              <a:ext cx="76956" cy="1588"/>
            </a:xfrm>
            <a:prstGeom prst="line">
              <a:avLst/>
            </a:prstGeom>
            <a:noFill/>
            <a:ln w="15875">
              <a:solidFill>
                <a:schemeClr val="tx1"/>
              </a:solidFill>
              <a:round/>
              <a:headEnd/>
              <a:tailEnd/>
            </a:ln>
          </p:spPr>
        </p:cxnSp>
      </p:grpSp>
      <p:sp>
        <p:nvSpPr>
          <p:cNvPr id="487" name="Text Box 487"/>
          <p:cNvSpPr>
            <a:spLocks/>
          </p:cNvSpPr>
          <p:nvPr/>
        </p:nvSpPr>
        <p:spPr>
          <a:xfrm>
            <a:off x="8688387" y="1979612"/>
            <a:ext cx="342900" cy="312737"/>
          </a:xfrm>
          <a:prstGeom prst="cube">
            <a:avLst>
              <a:gd name="adj" fmla="val 25000"/>
            </a:avLst>
          </a:prstGeom>
          <a:solidFill>
            <a:schemeClr val="bg1"/>
          </a:solidFill>
          <a:ln w="15875">
            <a:solidFill>
              <a:schemeClr val="tx1"/>
            </a:solidFill>
            <a:round/>
            <a:headEnd/>
            <a:tailEnd/>
          </a:ln>
        </p:spPr>
        <p:txBody>
          <a:bodyPr numCol="1"/>
          <a:lstStyle/>
          <a:p>
            <a:endParaRPr/>
          </a:p>
        </p:txBody>
      </p:sp>
      <p:grpSp>
        <p:nvGrpSpPr>
          <p:cNvPr id="488" name="Group 488"/>
          <p:cNvGrpSpPr>
            <a:grpSpLocks noGrp="1"/>
          </p:cNvGrpSpPr>
          <p:nvPr/>
        </p:nvGrpSpPr>
        <p:grpSpPr>
          <a:xfrm>
            <a:off x="714375" y="2403475"/>
            <a:ext cx="8547100" cy="457200"/>
            <a:chOff x="450" y="1514"/>
            <a:chExt cx="5384" cy="288"/>
          </a:xfrm>
        </p:grpSpPr>
        <p:sp>
          <p:nvSpPr>
            <p:cNvPr id="489" name="Text Box 489"/>
            <p:cNvSpPr>
              <a:spLocks/>
            </p:cNvSpPr>
            <p:nvPr/>
          </p:nvSpPr>
          <p:spPr>
            <a:xfrm>
              <a:off x="450" y="1514"/>
              <a:ext cx="538" cy="288"/>
            </a:xfrm>
            <a:prstGeom prst="rect">
              <a:avLst/>
            </a:prstGeom>
            <a:noFill/>
            <a:ln>
              <a:noFill/>
            </a:ln>
          </p:spPr>
          <p:txBody>
            <a:bodyPr lIns="0" tIns="0" rIns="0" bIns="0" numCol="1" anchor="ctr" anchorCtr="1"/>
            <a:lstStyle/>
            <a:p>
              <a:pPr marL="0" indent="0" algn="ctr" defTabSz="911225"/>
              <a:r>
                <a:rPr lang="en-US" sz="1000" dirty="0" smtClean="0">
                  <a:latin typeface="Calibri" pitchFamily="34" charset="0"/>
                </a:rPr>
                <a:t>FRONTEND</a:t>
              </a:r>
            </a:p>
            <a:p>
              <a:pPr marL="0" indent="0" algn="ctr" defTabSz="911225"/>
              <a:r>
                <a:rPr lang="en-US" sz="1000" dirty="0" smtClean="0">
                  <a:latin typeface="Calibri" pitchFamily="34" charset="0"/>
                </a:rPr>
                <a:t>WORKSTATION</a:t>
              </a:r>
            </a:p>
          </p:txBody>
        </p:sp>
        <p:sp>
          <p:nvSpPr>
            <p:cNvPr id="490" name="Text Box 490"/>
            <p:cNvSpPr>
              <a:spLocks/>
            </p:cNvSpPr>
            <p:nvPr/>
          </p:nvSpPr>
          <p:spPr>
            <a:xfrm>
              <a:off x="988" y="1514"/>
              <a:ext cx="539" cy="288"/>
            </a:xfrm>
            <a:prstGeom prst="rect">
              <a:avLst/>
            </a:prstGeom>
            <a:noFill/>
            <a:ln>
              <a:noFill/>
            </a:ln>
          </p:spPr>
          <p:txBody>
            <a:bodyPr lIns="0" tIns="0" rIns="0" bIns="0" numCol="1" anchor="ctr" anchorCtr="1"/>
            <a:lstStyle/>
            <a:p>
              <a:pPr marL="0" indent="0" algn="ctr" defTabSz="911225"/>
              <a:r>
                <a:rPr lang="en-US" sz="1000" dirty="0" smtClean="0">
                  <a:latin typeface="Calibri" pitchFamily="34" charset="0"/>
                </a:rPr>
                <a:t>BACK END</a:t>
              </a:r>
            </a:p>
            <a:p>
              <a:pPr marL="0" indent="0" algn="ctr" defTabSz="911225"/>
              <a:r>
                <a:rPr lang="en-US" sz="1000" dirty="0" smtClean="0">
                  <a:latin typeface="Calibri" pitchFamily="34" charset="0"/>
                </a:rPr>
                <a:t>TECNOLÓ-GICO</a:t>
              </a:r>
            </a:p>
          </p:txBody>
        </p:sp>
        <p:sp>
          <p:nvSpPr>
            <p:cNvPr id="491" name="Text Box 491"/>
            <p:cNvSpPr>
              <a:spLocks/>
            </p:cNvSpPr>
            <p:nvPr/>
          </p:nvSpPr>
          <p:spPr>
            <a:xfrm>
              <a:off x="1527" y="1514"/>
              <a:ext cx="538" cy="288"/>
            </a:xfrm>
            <a:prstGeom prst="rect">
              <a:avLst/>
            </a:prstGeom>
            <a:noFill/>
            <a:ln>
              <a:noFill/>
            </a:ln>
          </p:spPr>
          <p:txBody>
            <a:bodyPr lIns="0" tIns="0" rIns="0" bIns="0" numCol="1" anchor="ctr" anchorCtr="1"/>
            <a:lstStyle/>
            <a:p>
              <a:pPr marL="0" indent="0" algn="ctr" defTabSz="911225"/>
              <a:r>
                <a:rPr lang="en-US" sz="1000" dirty="0" smtClean="0">
                  <a:latin typeface="Calibri" pitchFamily="34" charset="0"/>
                </a:rPr>
                <a:t>BACK END</a:t>
              </a:r>
            </a:p>
            <a:p>
              <a:pPr marL="0" indent="0" algn="ctr" defTabSz="911225"/>
              <a:r>
                <a:rPr lang="en-US" sz="1000" dirty="0" smtClean="0">
                  <a:latin typeface="Calibri" pitchFamily="34" charset="0"/>
                </a:rPr>
                <a:t>DE NEGOCIOS</a:t>
              </a:r>
            </a:p>
          </p:txBody>
        </p:sp>
        <p:sp>
          <p:nvSpPr>
            <p:cNvPr id="492" name="Text Box 492"/>
            <p:cNvSpPr>
              <a:spLocks/>
            </p:cNvSpPr>
            <p:nvPr/>
          </p:nvSpPr>
          <p:spPr>
            <a:xfrm>
              <a:off x="2065" y="1514"/>
              <a:ext cx="539" cy="288"/>
            </a:xfrm>
            <a:prstGeom prst="rect">
              <a:avLst/>
            </a:prstGeom>
            <a:noFill/>
            <a:ln>
              <a:noFill/>
            </a:ln>
          </p:spPr>
          <p:txBody>
            <a:bodyPr lIns="0" tIns="0" rIns="0" bIns="0" numCol="1" anchor="ctr" anchorCtr="1"/>
            <a:lstStyle/>
            <a:p>
              <a:pPr marL="0" indent="0" algn="ctr" defTabSz="911225"/>
              <a:r>
                <a:rPr lang="en-US" sz="1000" dirty="0" smtClean="0">
                  <a:latin typeface="Calibri" pitchFamily="34" charset="0"/>
                </a:rPr>
                <a:t>INTEGRA-CIÓN</a:t>
              </a:r>
            </a:p>
            <a:p>
              <a:pPr marL="0" indent="0" algn="ctr" defTabSz="911225"/>
              <a:r>
                <a:rPr lang="en-US" sz="1000" dirty="0" smtClean="0">
                  <a:latin typeface="Calibri" pitchFamily="34" charset="0"/>
                </a:rPr>
                <a:t>ON-LINE</a:t>
              </a:r>
            </a:p>
          </p:txBody>
        </p:sp>
        <p:sp>
          <p:nvSpPr>
            <p:cNvPr id="493" name="Text Box 493"/>
            <p:cNvSpPr>
              <a:spLocks/>
            </p:cNvSpPr>
            <p:nvPr/>
          </p:nvSpPr>
          <p:spPr>
            <a:xfrm>
              <a:off x="2604" y="1514"/>
              <a:ext cx="538" cy="288"/>
            </a:xfrm>
            <a:prstGeom prst="rect">
              <a:avLst/>
            </a:prstGeom>
            <a:noFill/>
            <a:ln>
              <a:noFill/>
            </a:ln>
          </p:spPr>
          <p:txBody>
            <a:bodyPr lIns="0" tIns="0" rIns="0" bIns="0" numCol="1" anchor="ctr" anchorCtr="1"/>
            <a:lstStyle/>
            <a:p>
              <a:pPr marL="0" indent="0" algn="ctr" defTabSz="911225"/>
              <a:r>
                <a:rPr lang="en-US" sz="1000" dirty="0" smtClean="0">
                  <a:latin typeface="Calibri" pitchFamily="34" charset="0"/>
                </a:rPr>
                <a:t>MOTOR DE</a:t>
              </a:r>
            </a:p>
            <a:p>
              <a:pPr marL="0" indent="0" algn="ctr" defTabSz="911225"/>
              <a:r>
                <a:rPr lang="en-US" sz="1000" dirty="0" smtClean="0">
                  <a:latin typeface="Calibri" pitchFamily="34" charset="0"/>
                </a:rPr>
                <a:t>REGLAS</a:t>
              </a:r>
            </a:p>
          </p:txBody>
        </p:sp>
        <p:sp>
          <p:nvSpPr>
            <p:cNvPr id="494" name="Text Box 494"/>
            <p:cNvSpPr>
              <a:spLocks/>
            </p:cNvSpPr>
            <p:nvPr/>
          </p:nvSpPr>
          <p:spPr>
            <a:xfrm>
              <a:off x="3142" y="1514"/>
              <a:ext cx="572" cy="288"/>
            </a:xfrm>
            <a:prstGeom prst="rect">
              <a:avLst/>
            </a:prstGeom>
            <a:noFill/>
            <a:ln>
              <a:noFill/>
            </a:ln>
          </p:spPr>
          <p:txBody>
            <a:bodyPr lIns="0" tIns="0" rIns="0" bIns="0" numCol="1" anchor="ctr" anchorCtr="1"/>
            <a:lstStyle/>
            <a:p>
              <a:pPr marL="0" indent="0" algn="ctr" defTabSz="911225"/>
              <a:r>
                <a:rPr lang="en-US" sz="1000" dirty="0" smtClean="0">
                  <a:latin typeface="Calibri" pitchFamily="34" charset="0"/>
                </a:rPr>
                <a:t>INTEGRACIÓN</a:t>
              </a:r>
            </a:p>
            <a:p>
              <a:pPr marL="0" indent="0" algn="ctr" defTabSz="911225"/>
              <a:r>
                <a:rPr lang="en-US" sz="1000" dirty="0" smtClean="0">
                  <a:latin typeface="Calibri" pitchFamily="34" charset="0"/>
                </a:rPr>
                <a:t>BATCH</a:t>
              </a:r>
            </a:p>
          </p:txBody>
        </p:sp>
        <p:sp>
          <p:nvSpPr>
            <p:cNvPr id="495" name="Text Box 495"/>
            <p:cNvSpPr>
              <a:spLocks/>
            </p:cNvSpPr>
            <p:nvPr/>
          </p:nvSpPr>
          <p:spPr>
            <a:xfrm>
              <a:off x="3714" y="1514"/>
              <a:ext cx="446" cy="288"/>
            </a:xfrm>
            <a:prstGeom prst="rect">
              <a:avLst/>
            </a:prstGeom>
            <a:noFill/>
            <a:ln>
              <a:noFill/>
            </a:ln>
          </p:spPr>
          <p:txBody>
            <a:bodyPr lIns="0" tIns="0" rIns="0" bIns="0" numCol="1" anchor="ctr" anchorCtr="1"/>
            <a:lstStyle/>
            <a:p>
              <a:pPr marL="0" indent="0" algn="ctr" defTabSz="911225"/>
              <a:r>
                <a:rPr lang="en-US" sz="1000" dirty="0" smtClean="0">
                  <a:latin typeface="Calibri" pitchFamily="34" charset="0"/>
                </a:rPr>
                <a:t>ACCIÓN</a:t>
              </a:r>
            </a:p>
            <a:p>
              <a:pPr marL="0" indent="0" algn="ctr" defTabSz="911225"/>
              <a:r>
                <a:rPr lang="en-US" sz="1000" dirty="0" smtClean="0">
                  <a:latin typeface="Calibri" pitchFamily="34" charset="0"/>
                </a:rPr>
                <a:t>MANUAL</a:t>
              </a:r>
            </a:p>
          </p:txBody>
        </p:sp>
        <p:sp>
          <p:nvSpPr>
            <p:cNvPr id="496" name="Text Box 496"/>
            <p:cNvSpPr>
              <a:spLocks/>
            </p:cNvSpPr>
            <p:nvPr/>
          </p:nvSpPr>
          <p:spPr>
            <a:xfrm>
              <a:off x="4160" y="1514"/>
              <a:ext cx="625" cy="288"/>
            </a:xfrm>
            <a:prstGeom prst="rect">
              <a:avLst/>
            </a:prstGeom>
            <a:noFill/>
            <a:ln>
              <a:noFill/>
            </a:ln>
          </p:spPr>
          <p:txBody>
            <a:bodyPr lIns="0" tIns="0" rIns="0" bIns="0" numCol="1" anchor="ctr" anchorCtr="1"/>
            <a:lstStyle/>
            <a:p>
              <a:pPr marL="0" indent="0" algn="ctr" defTabSz="911225"/>
              <a:r>
                <a:rPr lang="en-US" sz="1000" dirty="0" smtClean="0">
                  <a:latin typeface="Calibri" pitchFamily="34" charset="0"/>
                </a:rPr>
                <a:t>COMPONENTE</a:t>
              </a:r>
            </a:p>
            <a:p>
              <a:pPr marL="0" indent="0" algn="ctr" defTabSz="911225"/>
              <a:r>
                <a:rPr lang="en-US" sz="1000" dirty="0" smtClean="0">
                  <a:latin typeface="Calibri" pitchFamily="34" charset="0"/>
                </a:rPr>
                <a:t>DE </a:t>
              </a:r>
            </a:p>
            <a:p>
              <a:pPr marL="0" indent="0" algn="ctr" defTabSz="911225"/>
              <a:r>
                <a:rPr lang="en-US" sz="1000" dirty="0" smtClean="0">
                  <a:latin typeface="Calibri" pitchFamily="34" charset="0"/>
                </a:rPr>
                <a:t>PRESENTACIÓN</a:t>
              </a:r>
            </a:p>
          </p:txBody>
        </p:sp>
        <p:sp>
          <p:nvSpPr>
            <p:cNvPr id="497" name="Text Box 497"/>
            <p:cNvSpPr>
              <a:spLocks/>
            </p:cNvSpPr>
            <p:nvPr/>
          </p:nvSpPr>
          <p:spPr>
            <a:xfrm>
              <a:off x="4785" y="1514"/>
              <a:ext cx="511" cy="288"/>
            </a:xfrm>
            <a:prstGeom prst="rect">
              <a:avLst/>
            </a:prstGeom>
            <a:noFill/>
            <a:ln>
              <a:noFill/>
            </a:ln>
          </p:spPr>
          <p:txBody>
            <a:bodyPr lIns="0" tIns="0" rIns="0" bIns="0" numCol="1" anchor="ctr" anchorCtr="1"/>
            <a:lstStyle/>
            <a:p>
              <a:pPr marL="0" indent="0" algn="ctr" defTabSz="911225"/>
              <a:r>
                <a:rPr lang="en-US" sz="1000" dirty="0" smtClean="0">
                  <a:latin typeface="Calibri" pitchFamily="34" charset="0"/>
                </a:rPr>
                <a:t>COMPONENTE APLICATIVO</a:t>
              </a:r>
            </a:p>
          </p:txBody>
        </p:sp>
        <p:sp>
          <p:nvSpPr>
            <p:cNvPr id="498" name="Text Box 498"/>
            <p:cNvSpPr>
              <a:spLocks/>
            </p:cNvSpPr>
            <p:nvPr/>
          </p:nvSpPr>
          <p:spPr>
            <a:xfrm>
              <a:off x="5296" y="1514"/>
              <a:ext cx="538" cy="288"/>
            </a:xfrm>
            <a:prstGeom prst="rect">
              <a:avLst/>
            </a:prstGeom>
            <a:noFill/>
            <a:ln>
              <a:noFill/>
            </a:ln>
          </p:spPr>
          <p:txBody>
            <a:bodyPr lIns="0" tIns="0" rIns="0" bIns="0" numCol="1" anchor="ctr" anchorCtr="1"/>
            <a:lstStyle/>
            <a:p>
              <a:pPr marL="0" indent="0" algn="ctr" defTabSz="911225"/>
              <a:r>
                <a:rPr lang="en-US" sz="1000" dirty="0" smtClean="0">
                  <a:latin typeface="Calibri" pitchFamily="34" charset="0"/>
                </a:rPr>
                <a:t>MODELO DE GESTIÓN</a:t>
              </a:r>
            </a:p>
          </p:txBody>
        </p:sp>
        <p:sp>
          <p:nvSpPr>
            <p:cNvPr id="499" name="Text Box 499"/>
            <p:cNvSpPr>
              <a:spLocks/>
            </p:cNvSpPr>
            <p:nvPr/>
          </p:nvSpPr>
          <p:spPr>
            <a:xfrm>
              <a:off x="988" y="1514"/>
              <a:ext cx="0" cy="288"/>
            </a:xfrm>
            <a:prstGeom prst="line">
              <a:avLst/>
            </a:prstGeom>
            <a:noFill/>
            <a:ln w="12700">
              <a:solidFill>
                <a:schemeClr val="tx1"/>
              </a:solidFill>
              <a:round/>
              <a:headEnd/>
              <a:tailEnd/>
            </a:ln>
          </p:spPr>
        </p:sp>
        <p:sp>
          <p:nvSpPr>
            <p:cNvPr id="500" name="Text Box 500"/>
            <p:cNvSpPr>
              <a:spLocks/>
            </p:cNvSpPr>
            <p:nvPr/>
          </p:nvSpPr>
          <p:spPr>
            <a:xfrm>
              <a:off x="1527" y="1514"/>
              <a:ext cx="0" cy="288"/>
            </a:xfrm>
            <a:prstGeom prst="line">
              <a:avLst/>
            </a:prstGeom>
            <a:noFill/>
            <a:ln w="12700">
              <a:solidFill>
                <a:schemeClr val="tx1"/>
              </a:solidFill>
              <a:round/>
              <a:headEnd/>
              <a:tailEnd/>
            </a:ln>
          </p:spPr>
        </p:sp>
        <p:sp>
          <p:nvSpPr>
            <p:cNvPr id="501" name="Text Box 501"/>
            <p:cNvSpPr>
              <a:spLocks/>
            </p:cNvSpPr>
            <p:nvPr/>
          </p:nvSpPr>
          <p:spPr>
            <a:xfrm>
              <a:off x="2065" y="1514"/>
              <a:ext cx="0" cy="288"/>
            </a:xfrm>
            <a:prstGeom prst="line">
              <a:avLst/>
            </a:prstGeom>
            <a:noFill/>
            <a:ln w="12700">
              <a:solidFill>
                <a:schemeClr val="tx1"/>
              </a:solidFill>
              <a:round/>
              <a:headEnd/>
              <a:tailEnd/>
            </a:ln>
          </p:spPr>
        </p:sp>
        <p:sp>
          <p:nvSpPr>
            <p:cNvPr id="502" name="Text Box 502"/>
            <p:cNvSpPr>
              <a:spLocks/>
            </p:cNvSpPr>
            <p:nvPr/>
          </p:nvSpPr>
          <p:spPr>
            <a:xfrm>
              <a:off x="2604" y="1514"/>
              <a:ext cx="0" cy="288"/>
            </a:xfrm>
            <a:prstGeom prst="line">
              <a:avLst/>
            </a:prstGeom>
            <a:noFill/>
            <a:ln w="12700">
              <a:solidFill>
                <a:schemeClr val="tx1"/>
              </a:solidFill>
              <a:round/>
              <a:headEnd/>
              <a:tailEnd/>
            </a:ln>
          </p:spPr>
        </p:sp>
        <p:sp>
          <p:nvSpPr>
            <p:cNvPr id="503" name="Text Box 503"/>
            <p:cNvSpPr>
              <a:spLocks/>
            </p:cNvSpPr>
            <p:nvPr/>
          </p:nvSpPr>
          <p:spPr>
            <a:xfrm>
              <a:off x="3142" y="1514"/>
              <a:ext cx="0" cy="288"/>
            </a:xfrm>
            <a:prstGeom prst="line">
              <a:avLst/>
            </a:prstGeom>
            <a:noFill/>
            <a:ln w="12700">
              <a:solidFill>
                <a:schemeClr val="tx1"/>
              </a:solidFill>
              <a:round/>
              <a:headEnd/>
              <a:tailEnd/>
            </a:ln>
          </p:spPr>
        </p:sp>
        <p:sp>
          <p:nvSpPr>
            <p:cNvPr id="504" name="Text Box 504"/>
            <p:cNvSpPr>
              <a:spLocks/>
            </p:cNvSpPr>
            <p:nvPr/>
          </p:nvSpPr>
          <p:spPr>
            <a:xfrm>
              <a:off x="3714" y="1514"/>
              <a:ext cx="0" cy="288"/>
            </a:xfrm>
            <a:prstGeom prst="line">
              <a:avLst/>
            </a:prstGeom>
            <a:noFill/>
            <a:ln w="12700">
              <a:solidFill>
                <a:schemeClr val="tx1"/>
              </a:solidFill>
              <a:round/>
              <a:headEnd/>
              <a:tailEnd/>
            </a:ln>
          </p:spPr>
        </p:sp>
        <p:sp>
          <p:nvSpPr>
            <p:cNvPr id="505" name="Text Box 505"/>
            <p:cNvSpPr>
              <a:spLocks/>
            </p:cNvSpPr>
            <p:nvPr/>
          </p:nvSpPr>
          <p:spPr>
            <a:xfrm>
              <a:off x="4160" y="1514"/>
              <a:ext cx="0" cy="288"/>
            </a:xfrm>
            <a:prstGeom prst="line">
              <a:avLst/>
            </a:prstGeom>
            <a:noFill/>
            <a:ln w="12700">
              <a:solidFill>
                <a:schemeClr val="tx1"/>
              </a:solidFill>
              <a:round/>
              <a:headEnd/>
              <a:tailEnd/>
            </a:ln>
          </p:spPr>
        </p:sp>
        <p:sp>
          <p:nvSpPr>
            <p:cNvPr id="506" name="Text Box 506"/>
            <p:cNvSpPr>
              <a:spLocks/>
            </p:cNvSpPr>
            <p:nvPr/>
          </p:nvSpPr>
          <p:spPr>
            <a:xfrm>
              <a:off x="4785" y="1514"/>
              <a:ext cx="0" cy="288"/>
            </a:xfrm>
            <a:prstGeom prst="line">
              <a:avLst/>
            </a:prstGeom>
            <a:noFill/>
            <a:ln w="12700">
              <a:solidFill>
                <a:schemeClr val="tx1"/>
              </a:solidFill>
              <a:round/>
              <a:headEnd/>
              <a:tailEnd/>
            </a:ln>
          </p:spPr>
        </p:sp>
        <p:sp>
          <p:nvSpPr>
            <p:cNvPr id="507" name="Text Box 507"/>
            <p:cNvSpPr>
              <a:spLocks/>
            </p:cNvSpPr>
            <p:nvPr/>
          </p:nvSpPr>
          <p:spPr>
            <a:xfrm>
              <a:off x="5296" y="1514"/>
              <a:ext cx="0" cy="288"/>
            </a:xfrm>
            <a:prstGeom prst="line">
              <a:avLst/>
            </a:prstGeom>
            <a:noFill/>
            <a:ln w="12700">
              <a:solidFill>
                <a:schemeClr val="tx1"/>
              </a:solidFill>
              <a:round/>
              <a:headEnd/>
              <a:tailEnd/>
            </a:ln>
          </p:spPr>
        </p:sp>
        <p:sp>
          <p:nvSpPr>
            <p:cNvPr id="508" name="Text Box 508"/>
            <p:cNvSpPr>
              <a:spLocks/>
            </p:cNvSpPr>
            <p:nvPr/>
          </p:nvSpPr>
          <p:spPr>
            <a:xfrm>
              <a:off x="450" y="1514"/>
              <a:ext cx="0" cy="288"/>
            </a:xfrm>
            <a:prstGeom prst="line">
              <a:avLst/>
            </a:prstGeom>
            <a:noFill/>
            <a:ln w="12700">
              <a:solidFill>
                <a:schemeClr val="tx1"/>
              </a:solidFill>
              <a:round/>
              <a:headEnd/>
              <a:tailEnd/>
            </a:ln>
          </p:spPr>
        </p:sp>
        <p:sp>
          <p:nvSpPr>
            <p:cNvPr id="509" name="Text Box 509"/>
            <p:cNvSpPr>
              <a:spLocks/>
            </p:cNvSpPr>
            <p:nvPr/>
          </p:nvSpPr>
          <p:spPr>
            <a:xfrm>
              <a:off x="5834" y="1514"/>
              <a:ext cx="0" cy="288"/>
            </a:xfrm>
            <a:prstGeom prst="line">
              <a:avLst/>
            </a:prstGeom>
            <a:noFill/>
            <a:ln w="12700">
              <a:solidFill>
                <a:schemeClr val="tx1"/>
              </a:solidFill>
              <a:round/>
              <a:headEnd/>
              <a:tailEnd/>
            </a:ln>
          </p:spPr>
        </p:sp>
        <p:sp>
          <p:nvSpPr>
            <p:cNvPr id="510" name="Text Box 510"/>
            <p:cNvSpPr>
              <a:spLocks/>
            </p:cNvSpPr>
            <p:nvPr/>
          </p:nvSpPr>
          <p:spPr>
            <a:xfrm>
              <a:off x="450" y="1514"/>
              <a:ext cx="5384" cy="0"/>
            </a:xfrm>
            <a:prstGeom prst="line">
              <a:avLst/>
            </a:prstGeom>
            <a:noFill/>
            <a:ln w="12700">
              <a:solidFill>
                <a:schemeClr val="tx1"/>
              </a:solidFill>
              <a:round/>
              <a:headEnd/>
              <a:tailEnd/>
            </a:ln>
          </p:spPr>
        </p:sp>
        <p:sp>
          <p:nvSpPr>
            <p:cNvPr id="511" name="Text Box 511"/>
            <p:cNvSpPr>
              <a:spLocks/>
            </p:cNvSpPr>
            <p:nvPr/>
          </p:nvSpPr>
          <p:spPr>
            <a:xfrm>
              <a:off x="450" y="1802"/>
              <a:ext cx="5384" cy="0"/>
            </a:xfrm>
            <a:prstGeom prst="line">
              <a:avLst/>
            </a:prstGeom>
            <a:noFill/>
            <a:ln w="12700">
              <a:solidFill>
                <a:schemeClr val="tx1"/>
              </a:solidFill>
              <a:round/>
              <a:headEnd/>
              <a:tailEnd/>
            </a:ln>
          </p:spPr>
        </p:sp>
      </p:grpSp>
      <p:grpSp>
        <p:nvGrpSpPr>
          <p:cNvPr id="512" name="Group 512"/>
          <p:cNvGrpSpPr>
            <a:grpSpLocks noGrp="1"/>
          </p:cNvGrpSpPr>
          <p:nvPr/>
        </p:nvGrpSpPr>
        <p:grpSpPr>
          <a:xfrm>
            <a:off x="701675" y="3794125"/>
            <a:ext cx="8534400" cy="447675"/>
            <a:chOff x="442" y="2390"/>
            <a:chExt cx="5376" cy="282"/>
          </a:xfrm>
        </p:grpSpPr>
        <p:sp>
          <p:nvSpPr>
            <p:cNvPr id="513" name="Text Box 513"/>
            <p:cNvSpPr>
              <a:spLocks/>
            </p:cNvSpPr>
            <p:nvPr/>
          </p:nvSpPr>
          <p:spPr>
            <a:xfrm>
              <a:off x="442" y="2390"/>
              <a:ext cx="597" cy="282"/>
            </a:xfrm>
            <a:prstGeom prst="rect">
              <a:avLst/>
            </a:prstGeom>
            <a:noFill/>
            <a:ln>
              <a:noFill/>
            </a:ln>
          </p:spPr>
          <p:txBody>
            <a:bodyPr lIns="0" tIns="0" rIns="0" bIns="0" numCol="1" anchor="ctr" anchorCtr="1"/>
            <a:lstStyle/>
            <a:p>
              <a:pPr marL="0" indent="0" algn="ctr"/>
              <a:r>
                <a:rPr lang="en-US" sz="1000" dirty="0" smtClean="0">
                  <a:latin typeface="Calibri" pitchFamily="34" charset="0"/>
                </a:rPr>
                <a:t>INTERFAZ</a:t>
              </a:r>
            </a:p>
          </p:txBody>
        </p:sp>
        <p:sp>
          <p:nvSpPr>
            <p:cNvPr id="514" name="Text Box 514"/>
            <p:cNvSpPr>
              <a:spLocks/>
            </p:cNvSpPr>
            <p:nvPr/>
          </p:nvSpPr>
          <p:spPr>
            <a:xfrm>
              <a:off x="1039" y="2390"/>
              <a:ext cx="598" cy="282"/>
            </a:xfrm>
            <a:prstGeom prst="rect">
              <a:avLst/>
            </a:prstGeom>
            <a:noFill/>
            <a:ln>
              <a:noFill/>
            </a:ln>
          </p:spPr>
          <p:txBody>
            <a:bodyPr lIns="0" tIns="0" rIns="0" bIns="0" numCol="1" anchor="ctr" anchorCtr="1"/>
            <a:lstStyle/>
            <a:p>
              <a:pPr marL="0" indent="0" algn="ctr"/>
              <a:r>
                <a:rPr lang="en-US" sz="1000" dirty="0" smtClean="0">
                  <a:latin typeface="Calibri" pitchFamily="34" charset="0"/>
                </a:rPr>
                <a:t>CONECTOR</a:t>
              </a:r>
            </a:p>
          </p:txBody>
        </p:sp>
        <p:sp>
          <p:nvSpPr>
            <p:cNvPr id="515" name="Text Box 515"/>
            <p:cNvSpPr>
              <a:spLocks/>
            </p:cNvSpPr>
            <p:nvPr/>
          </p:nvSpPr>
          <p:spPr>
            <a:xfrm>
              <a:off x="1637" y="2390"/>
              <a:ext cx="597" cy="282"/>
            </a:xfrm>
            <a:prstGeom prst="rect">
              <a:avLst/>
            </a:prstGeom>
            <a:noFill/>
            <a:ln>
              <a:noFill/>
            </a:ln>
          </p:spPr>
          <p:txBody>
            <a:bodyPr lIns="0" tIns="0" rIns="0" bIns="0" numCol="1" anchor="ctr" anchorCtr="1"/>
            <a:lstStyle/>
            <a:p>
              <a:pPr marL="0" indent="0" algn="ctr"/>
              <a:r>
                <a:rPr lang="en-US" sz="1000" dirty="0" smtClean="0">
                  <a:latin typeface="Calibri" pitchFamily="34" charset="0"/>
                </a:rPr>
                <a:t>DRIVER</a:t>
              </a:r>
            </a:p>
          </p:txBody>
        </p:sp>
        <p:sp>
          <p:nvSpPr>
            <p:cNvPr id="516" name="Text Box 516"/>
            <p:cNvSpPr>
              <a:spLocks/>
            </p:cNvSpPr>
            <p:nvPr/>
          </p:nvSpPr>
          <p:spPr>
            <a:xfrm>
              <a:off x="2234" y="2390"/>
              <a:ext cx="597" cy="282"/>
            </a:xfrm>
            <a:prstGeom prst="rect">
              <a:avLst/>
            </a:prstGeom>
            <a:noFill/>
            <a:ln>
              <a:noFill/>
            </a:ln>
          </p:spPr>
          <p:txBody>
            <a:bodyPr lIns="0" tIns="0" rIns="0" bIns="0" numCol="1" anchor="ctr" anchorCtr="1"/>
            <a:lstStyle/>
            <a:p>
              <a:pPr marL="0" indent="0" algn="ctr"/>
              <a:r>
                <a:rPr lang="en-US" sz="1000" dirty="0" smtClean="0">
                  <a:latin typeface="Calibri" pitchFamily="34" charset="0"/>
                </a:rPr>
                <a:t>GATEWAY</a:t>
              </a:r>
            </a:p>
          </p:txBody>
        </p:sp>
        <p:sp>
          <p:nvSpPr>
            <p:cNvPr id="517" name="Text Box 517"/>
            <p:cNvSpPr>
              <a:spLocks/>
            </p:cNvSpPr>
            <p:nvPr/>
          </p:nvSpPr>
          <p:spPr>
            <a:xfrm>
              <a:off x="2831" y="2390"/>
              <a:ext cx="598" cy="282"/>
            </a:xfrm>
            <a:prstGeom prst="rect">
              <a:avLst/>
            </a:prstGeom>
            <a:noFill/>
            <a:ln>
              <a:noFill/>
            </a:ln>
          </p:spPr>
          <p:txBody>
            <a:bodyPr lIns="0" tIns="0" rIns="0" bIns="0" numCol="1" anchor="ctr" anchorCtr="1"/>
            <a:lstStyle/>
            <a:p>
              <a:pPr marL="0" indent="0" algn="ctr"/>
              <a:r>
                <a:rPr lang="en-US" sz="1000" dirty="0" smtClean="0">
                  <a:latin typeface="Calibri" pitchFamily="34" charset="0"/>
                </a:rPr>
                <a:t>BASE DE </a:t>
              </a:r>
            </a:p>
            <a:p>
              <a:pPr marL="0" indent="0" algn="ctr"/>
              <a:r>
                <a:rPr lang="en-US" sz="1000" dirty="0" smtClean="0">
                  <a:latin typeface="Calibri" pitchFamily="34" charset="0"/>
                </a:rPr>
                <a:t>DATOS</a:t>
              </a:r>
            </a:p>
          </p:txBody>
        </p:sp>
        <p:sp>
          <p:nvSpPr>
            <p:cNvPr id="518" name="Text Box 518"/>
            <p:cNvSpPr>
              <a:spLocks/>
            </p:cNvSpPr>
            <p:nvPr/>
          </p:nvSpPr>
          <p:spPr>
            <a:xfrm>
              <a:off x="3429" y="2390"/>
              <a:ext cx="597" cy="282"/>
            </a:xfrm>
            <a:prstGeom prst="rect">
              <a:avLst/>
            </a:prstGeom>
            <a:noFill/>
            <a:ln>
              <a:noFill/>
            </a:ln>
          </p:spPr>
          <p:txBody>
            <a:bodyPr lIns="0" tIns="0" rIns="0" bIns="0" numCol="1" anchor="ctr" anchorCtr="1"/>
            <a:lstStyle/>
            <a:p>
              <a:pPr marL="0" indent="0" algn="ctr"/>
              <a:r>
                <a:rPr lang="en-US" sz="1000" dirty="0" smtClean="0">
                  <a:latin typeface="Calibri" pitchFamily="34" charset="0"/>
                </a:rPr>
                <a:t>ARCHIVO</a:t>
              </a:r>
            </a:p>
            <a:p>
              <a:pPr marL="0" indent="0" algn="ctr"/>
              <a:r>
                <a:rPr lang="en-US" sz="1000" dirty="0" smtClean="0">
                  <a:latin typeface="Calibri" pitchFamily="34" charset="0"/>
                </a:rPr>
                <a:t>INDEXADO</a:t>
              </a:r>
            </a:p>
          </p:txBody>
        </p:sp>
        <p:sp>
          <p:nvSpPr>
            <p:cNvPr id="519" name="Text Box 519"/>
            <p:cNvSpPr>
              <a:spLocks/>
            </p:cNvSpPr>
            <p:nvPr/>
          </p:nvSpPr>
          <p:spPr>
            <a:xfrm>
              <a:off x="4026" y="2390"/>
              <a:ext cx="597" cy="282"/>
            </a:xfrm>
            <a:prstGeom prst="rect">
              <a:avLst/>
            </a:prstGeom>
            <a:noFill/>
            <a:ln>
              <a:noFill/>
            </a:ln>
          </p:spPr>
          <p:txBody>
            <a:bodyPr lIns="0" tIns="0" rIns="0" bIns="0" numCol="1" anchor="ctr" anchorCtr="1"/>
            <a:lstStyle/>
            <a:p>
              <a:pPr marL="0" indent="0" algn="ctr"/>
              <a:r>
                <a:rPr lang="en-US" sz="1000" dirty="0" smtClean="0">
                  <a:latin typeface="Calibri" pitchFamily="34" charset="0"/>
                </a:rPr>
                <a:t>ARCHIVO</a:t>
              </a:r>
            </a:p>
            <a:p>
              <a:pPr marL="0" indent="0" algn="ctr"/>
              <a:r>
                <a:rPr lang="en-US" sz="1000" dirty="0" smtClean="0">
                  <a:latin typeface="Calibri" pitchFamily="34" charset="0"/>
                </a:rPr>
                <a:t>PLANO</a:t>
              </a:r>
            </a:p>
          </p:txBody>
        </p:sp>
        <p:sp>
          <p:nvSpPr>
            <p:cNvPr id="520" name="Text Box 520"/>
            <p:cNvSpPr>
              <a:spLocks/>
            </p:cNvSpPr>
            <p:nvPr/>
          </p:nvSpPr>
          <p:spPr>
            <a:xfrm>
              <a:off x="4623" y="2390"/>
              <a:ext cx="598" cy="282"/>
            </a:xfrm>
            <a:prstGeom prst="rect">
              <a:avLst/>
            </a:prstGeom>
            <a:noFill/>
            <a:ln>
              <a:noFill/>
            </a:ln>
          </p:spPr>
          <p:txBody>
            <a:bodyPr lIns="0" tIns="0" rIns="0" bIns="0" numCol="1" anchor="ctr" anchorCtr="1"/>
            <a:lstStyle/>
            <a:p>
              <a:pPr marL="0" indent="0" algn="ctr"/>
              <a:r>
                <a:rPr lang="en-US" sz="1000" dirty="0" smtClean="0">
                  <a:latin typeface="Calibri" pitchFamily="34" charset="0"/>
                </a:rPr>
                <a:t>SERVICIOS</a:t>
              </a:r>
            </a:p>
          </p:txBody>
        </p:sp>
        <p:sp>
          <p:nvSpPr>
            <p:cNvPr id="521" name="Text Box 521"/>
            <p:cNvSpPr>
              <a:spLocks/>
            </p:cNvSpPr>
            <p:nvPr/>
          </p:nvSpPr>
          <p:spPr>
            <a:xfrm>
              <a:off x="5221" y="2390"/>
              <a:ext cx="597" cy="282"/>
            </a:xfrm>
            <a:prstGeom prst="rect">
              <a:avLst/>
            </a:prstGeom>
            <a:noFill/>
            <a:ln>
              <a:noFill/>
            </a:ln>
          </p:spPr>
          <p:txBody>
            <a:bodyPr lIns="0" tIns="0" rIns="0" bIns="0" numCol="1" anchor="ctr" anchorCtr="1"/>
            <a:lstStyle/>
            <a:p>
              <a:pPr marL="0" indent="0" algn="ctr"/>
              <a:r>
                <a:rPr lang="en-US" sz="1000" dirty="0" smtClean="0">
                  <a:latin typeface="Calibri" pitchFamily="34" charset="0"/>
                </a:rPr>
                <a:t>MENSAJERIA</a:t>
              </a:r>
            </a:p>
            <a:p>
              <a:pPr marL="0" indent="0" algn="ctr"/>
              <a:r>
                <a:rPr lang="en-US" sz="1000" dirty="0" smtClean="0">
                  <a:latin typeface="Calibri" pitchFamily="34" charset="0"/>
                </a:rPr>
                <a:t>COLAS / CASILLA</a:t>
              </a:r>
            </a:p>
          </p:txBody>
        </p:sp>
        <p:sp>
          <p:nvSpPr>
            <p:cNvPr id="522" name="Text Box 522"/>
            <p:cNvSpPr>
              <a:spLocks/>
            </p:cNvSpPr>
            <p:nvPr/>
          </p:nvSpPr>
          <p:spPr>
            <a:xfrm>
              <a:off x="1039" y="2390"/>
              <a:ext cx="0" cy="282"/>
            </a:xfrm>
            <a:prstGeom prst="line">
              <a:avLst/>
            </a:prstGeom>
            <a:noFill/>
            <a:ln w="12700">
              <a:solidFill>
                <a:schemeClr val="tx1"/>
              </a:solidFill>
              <a:round/>
              <a:headEnd/>
              <a:tailEnd/>
            </a:ln>
          </p:spPr>
        </p:sp>
        <p:sp>
          <p:nvSpPr>
            <p:cNvPr id="523" name="Text Box 523"/>
            <p:cNvSpPr>
              <a:spLocks/>
            </p:cNvSpPr>
            <p:nvPr/>
          </p:nvSpPr>
          <p:spPr>
            <a:xfrm>
              <a:off x="1637" y="2390"/>
              <a:ext cx="0" cy="282"/>
            </a:xfrm>
            <a:prstGeom prst="line">
              <a:avLst/>
            </a:prstGeom>
            <a:noFill/>
            <a:ln w="12700">
              <a:solidFill>
                <a:schemeClr val="tx1"/>
              </a:solidFill>
              <a:round/>
              <a:headEnd/>
              <a:tailEnd/>
            </a:ln>
          </p:spPr>
        </p:sp>
        <p:sp>
          <p:nvSpPr>
            <p:cNvPr id="524" name="Text Box 524"/>
            <p:cNvSpPr>
              <a:spLocks/>
            </p:cNvSpPr>
            <p:nvPr/>
          </p:nvSpPr>
          <p:spPr>
            <a:xfrm>
              <a:off x="2234" y="2390"/>
              <a:ext cx="0" cy="282"/>
            </a:xfrm>
            <a:prstGeom prst="line">
              <a:avLst/>
            </a:prstGeom>
            <a:noFill/>
            <a:ln w="12700">
              <a:solidFill>
                <a:schemeClr val="tx1"/>
              </a:solidFill>
              <a:round/>
              <a:headEnd/>
              <a:tailEnd/>
            </a:ln>
          </p:spPr>
        </p:sp>
        <p:sp>
          <p:nvSpPr>
            <p:cNvPr id="525" name="Text Box 525"/>
            <p:cNvSpPr>
              <a:spLocks/>
            </p:cNvSpPr>
            <p:nvPr/>
          </p:nvSpPr>
          <p:spPr>
            <a:xfrm>
              <a:off x="2831" y="2390"/>
              <a:ext cx="0" cy="282"/>
            </a:xfrm>
            <a:prstGeom prst="line">
              <a:avLst/>
            </a:prstGeom>
            <a:noFill/>
            <a:ln w="12700">
              <a:solidFill>
                <a:schemeClr val="tx1"/>
              </a:solidFill>
              <a:round/>
              <a:headEnd/>
              <a:tailEnd/>
            </a:ln>
          </p:spPr>
        </p:sp>
        <p:sp>
          <p:nvSpPr>
            <p:cNvPr id="526" name="Text Box 526"/>
            <p:cNvSpPr>
              <a:spLocks/>
            </p:cNvSpPr>
            <p:nvPr/>
          </p:nvSpPr>
          <p:spPr>
            <a:xfrm>
              <a:off x="3429" y="2390"/>
              <a:ext cx="0" cy="282"/>
            </a:xfrm>
            <a:prstGeom prst="line">
              <a:avLst/>
            </a:prstGeom>
            <a:noFill/>
            <a:ln w="12700">
              <a:solidFill>
                <a:schemeClr val="tx1"/>
              </a:solidFill>
              <a:round/>
              <a:headEnd/>
              <a:tailEnd/>
            </a:ln>
          </p:spPr>
        </p:sp>
        <p:sp>
          <p:nvSpPr>
            <p:cNvPr id="527" name="Text Box 527"/>
            <p:cNvSpPr>
              <a:spLocks/>
            </p:cNvSpPr>
            <p:nvPr/>
          </p:nvSpPr>
          <p:spPr>
            <a:xfrm>
              <a:off x="4026" y="2390"/>
              <a:ext cx="0" cy="282"/>
            </a:xfrm>
            <a:prstGeom prst="line">
              <a:avLst/>
            </a:prstGeom>
            <a:noFill/>
            <a:ln w="12700">
              <a:solidFill>
                <a:schemeClr val="tx1"/>
              </a:solidFill>
              <a:round/>
              <a:headEnd/>
              <a:tailEnd/>
            </a:ln>
          </p:spPr>
        </p:sp>
        <p:sp>
          <p:nvSpPr>
            <p:cNvPr id="528" name="Text Box 528"/>
            <p:cNvSpPr>
              <a:spLocks/>
            </p:cNvSpPr>
            <p:nvPr/>
          </p:nvSpPr>
          <p:spPr>
            <a:xfrm>
              <a:off x="4623" y="2390"/>
              <a:ext cx="0" cy="282"/>
            </a:xfrm>
            <a:prstGeom prst="line">
              <a:avLst/>
            </a:prstGeom>
            <a:noFill/>
            <a:ln w="12700">
              <a:solidFill>
                <a:schemeClr val="tx1"/>
              </a:solidFill>
              <a:round/>
              <a:headEnd/>
              <a:tailEnd/>
            </a:ln>
          </p:spPr>
        </p:sp>
        <p:sp>
          <p:nvSpPr>
            <p:cNvPr id="529" name="Text Box 529"/>
            <p:cNvSpPr>
              <a:spLocks/>
            </p:cNvSpPr>
            <p:nvPr/>
          </p:nvSpPr>
          <p:spPr>
            <a:xfrm>
              <a:off x="5221" y="2390"/>
              <a:ext cx="0" cy="282"/>
            </a:xfrm>
            <a:prstGeom prst="line">
              <a:avLst/>
            </a:prstGeom>
            <a:noFill/>
            <a:ln w="12700">
              <a:solidFill>
                <a:schemeClr val="tx1"/>
              </a:solidFill>
              <a:round/>
              <a:headEnd/>
              <a:tailEnd/>
            </a:ln>
          </p:spPr>
        </p:sp>
        <p:sp>
          <p:nvSpPr>
            <p:cNvPr id="530" name="Text Box 530"/>
            <p:cNvSpPr>
              <a:spLocks/>
            </p:cNvSpPr>
            <p:nvPr/>
          </p:nvSpPr>
          <p:spPr>
            <a:xfrm>
              <a:off x="442" y="2390"/>
              <a:ext cx="0" cy="282"/>
            </a:xfrm>
            <a:prstGeom prst="line">
              <a:avLst/>
            </a:prstGeom>
            <a:noFill/>
            <a:ln w="12700">
              <a:solidFill>
                <a:schemeClr val="tx1"/>
              </a:solidFill>
              <a:round/>
              <a:headEnd/>
              <a:tailEnd/>
            </a:ln>
          </p:spPr>
        </p:sp>
        <p:sp>
          <p:nvSpPr>
            <p:cNvPr id="531" name="Text Box 531"/>
            <p:cNvSpPr>
              <a:spLocks/>
            </p:cNvSpPr>
            <p:nvPr/>
          </p:nvSpPr>
          <p:spPr>
            <a:xfrm>
              <a:off x="5818" y="2390"/>
              <a:ext cx="0" cy="282"/>
            </a:xfrm>
            <a:prstGeom prst="line">
              <a:avLst/>
            </a:prstGeom>
            <a:noFill/>
            <a:ln w="12700">
              <a:solidFill>
                <a:schemeClr val="tx1"/>
              </a:solidFill>
              <a:round/>
              <a:headEnd/>
              <a:tailEnd/>
            </a:ln>
          </p:spPr>
        </p:sp>
        <p:sp>
          <p:nvSpPr>
            <p:cNvPr id="532" name="Text Box 532"/>
            <p:cNvSpPr>
              <a:spLocks/>
            </p:cNvSpPr>
            <p:nvPr/>
          </p:nvSpPr>
          <p:spPr>
            <a:xfrm>
              <a:off x="442" y="2390"/>
              <a:ext cx="5376" cy="0"/>
            </a:xfrm>
            <a:prstGeom prst="line">
              <a:avLst/>
            </a:prstGeom>
            <a:noFill/>
            <a:ln w="12700">
              <a:solidFill>
                <a:schemeClr val="tx1"/>
              </a:solidFill>
              <a:round/>
              <a:headEnd/>
              <a:tailEnd/>
            </a:ln>
          </p:spPr>
        </p:sp>
        <p:sp>
          <p:nvSpPr>
            <p:cNvPr id="533" name="Text Box 533"/>
            <p:cNvSpPr>
              <a:spLocks/>
            </p:cNvSpPr>
            <p:nvPr/>
          </p:nvSpPr>
          <p:spPr>
            <a:xfrm>
              <a:off x="442" y="2672"/>
              <a:ext cx="5376" cy="0"/>
            </a:xfrm>
            <a:prstGeom prst="line">
              <a:avLst/>
            </a:prstGeom>
            <a:noFill/>
            <a:ln w="12700">
              <a:solidFill>
                <a:schemeClr val="tx1"/>
              </a:solidFill>
              <a:round/>
              <a:headEnd/>
              <a:tailEnd/>
            </a:ln>
          </p:spPr>
        </p:sp>
      </p:grpSp>
      <p:sp>
        <p:nvSpPr>
          <p:cNvPr id="534" name="Text Box 534"/>
          <p:cNvSpPr txBox="1">
            <a:spLocks/>
          </p:cNvSpPr>
          <p:nvPr/>
        </p:nvSpPr>
        <p:spPr>
          <a:xfrm>
            <a:off x="714375" y="695325"/>
            <a:ext cx="8351837" cy="414337"/>
          </a:xfrm>
          <a:prstGeom prst="rect">
            <a:avLst/>
          </a:prstGeom>
          <a:noFill/>
          <a:ln>
            <a:noFill/>
          </a:ln>
        </p:spPr>
        <p:txBody>
          <a:bodyPr numCol="1">
            <a:spAutoFit/>
          </a:bodyPr>
          <a:lstStyle/>
          <a:p>
            <a:pPr marL="0" indent="0" algn="ctr"/>
            <a:r>
              <a:rPr lang="en-US" sz="1000" dirty="0" smtClean="0"/>
              <a:t>Para Diagramar Modelos de Arquitectura sobre las zonas distributivas del Mapa Aplicativo, se han determinado que existen un mínimo de componentes representables y son los siguientes:</a:t>
            </a:r>
          </a:p>
        </p:txBody>
      </p:sp>
      <p:sp>
        <p:nvSpPr>
          <p:cNvPr id="535" name="Text Box 535"/>
          <p:cNvSpPr txBox="1">
            <a:spLocks/>
          </p:cNvSpPr>
          <p:nvPr/>
        </p:nvSpPr>
        <p:spPr>
          <a:xfrm>
            <a:off x="2916237" y="187325"/>
            <a:ext cx="4003675" cy="338137"/>
          </a:xfrm>
          <a:prstGeom prst="rect">
            <a:avLst/>
          </a:prstGeom>
          <a:noFill/>
          <a:ln>
            <a:noFill/>
          </a:ln>
        </p:spPr>
        <p:txBody>
          <a:bodyPr numCol="1">
            <a:spAutoFit/>
          </a:bodyPr>
          <a:lstStyle/>
          <a:p>
            <a:pPr marL="0" indent="0" algn="r"/>
            <a:r>
              <a:rPr lang="en-US" sz="1600" b="1" dirty="0" smtClean="0">
                <a:effectLst>
                  <a:outerShdw blurRad="38100" dist="38100" dir="2700000" algn="tl">
                    <a:srgbClr val="C0C0C0"/>
                  </a:outerShdw>
                </a:effectLst>
                <a:latin typeface="Calibri" pitchFamily="34" charset="0"/>
              </a:rPr>
              <a:t>Simbología para Modelos de Arquitectura</a:t>
            </a:r>
          </a:p>
        </p:txBody>
      </p:sp>
      <p:grpSp>
        <p:nvGrpSpPr>
          <p:cNvPr id="536" name="Group 536"/>
          <p:cNvGrpSpPr>
            <a:grpSpLocks noGrp="1"/>
          </p:cNvGrpSpPr>
          <p:nvPr/>
        </p:nvGrpSpPr>
        <p:grpSpPr>
          <a:xfrm>
            <a:off x="677862" y="4894262"/>
            <a:ext cx="8534400" cy="457200"/>
            <a:chOff x="427" y="3083"/>
            <a:chExt cx="5376" cy="288"/>
          </a:xfrm>
        </p:grpSpPr>
        <p:sp>
          <p:nvSpPr>
            <p:cNvPr id="537" name="Text Box 537"/>
            <p:cNvSpPr>
              <a:spLocks/>
            </p:cNvSpPr>
            <p:nvPr/>
          </p:nvSpPr>
          <p:spPr>
            <a:xfrm>
              <a:off x="427" y="3083"/>
              <a:ext cx="597" cy="288"/>
            </a:xfrm>
            <a:prstGeom prst="rect">
              <a:avLst/>
            </a:prstGeom>
            <a:noFill/>
            <a:ln>
              <a:noFill/>
            </a:ln>
          </p:spPr>
          <p:txBody>
            <a:bodyPr lIns="0" tIns="0" rIns="0" bIns="0" numCol="1" anchor="ctr" anchorCtr="1"/>
            <a:lstStyle/>
            <a:p>
              <a:pPr marL="0" indent="0" algn="ctr"/>
              <a:r>
                <a:rPr lang="en-US" sz="1000" dirty="0" smtClean="0">
                  <a:latin typeface="Calibri" pitchFamily="34" charset="0"/>
                </a:rPr>
                <a:t>INTEGRACION</a:t>
              </a:r>
            </a:p>
            <a:p>
              <a:pPr marL="0" indent="0" algn="ctr"/>
              <a:r>
                <a:rPr lang="en-US" sz="1000" dirty="0" smtClean="0">
                  <a:latin typeface="Calibri" pitchFamily="34" charset="0"/>
                </a:rPr>
                <a:t>BATCH</a:t>
              </a:r>
            </a:p>
            <a:p>
              <a:pPr marL="0" indent="0" algn="ctr"/>
              <a:r>
                <a:rPr lang="en-US" sz="1000" dirty="0" smtClean="0">
                  <a:latin typeface="Calibri" pitchFamily="34" charset="0"/>
                </a:rPr>
                <a:t>CTRL-M</a:t>
              </a:r>
            </a:p>
          </p:txBody>
        </p:sp>
        <p:sp>
          <p:nvSpPr>
            <p:cNvPr id="538" name="Text Box 538"/>
            <p:cNvSpPr>
              <a:spLocks/>
            </p:cNvSpPr>
            <p:nvPr/>
          </p:nvSpPr>
          <p:spPr>
            <a:xfrm>
              <a:off x="1024" y="3083"/>
              <a:ext cx="598" cy="288"/>
            </a:xfrm>
            <a:prstGeom prst="rect">
              <a:avLst/>
            </a:prstGeom>
            <a:noFill/>
            <a:ln>
              <a:noFill/>
            </a:ln>
          </p:spPr>
          <p:txBody>
            <a:bodyPr lIns="0" tIns="0" rIns="0" bIns="0" numCol="1" anchor="ctr" anchorCtr="1"/>
            <a:lstStyle/>
            <a:p>
              <a:pPr marL="0" indent="0" algn="ctr"/>
              <a:r>
                <a:rPr lang="en-US" sz="1000" dirty="0" smtClean="0">
                  <a:latin typeface="Calibri" pitchFamily="34" charset="0"/>
                </a:rPr>
                <a:t>INTEGRACION BATCH </a:t>
              </a:r>
            </a:p>
            <a:p>
              <a:pPr marL="0" indent="0" algn="ctr"/>
              <a:r>
                <a:rPr lang="en-US" sz="1000" dirty="0" smtClean="0">
                  <a:latin typeface="Calibri" pitchFamily="34" charset="0"/>
                </a:rPr>
                <a:t>ETL</a:t>
              </a:r>
            </a:p>
          </p:txBody>
        </p:sp>
        <p:sp>
          <p:nvSpPr>
            <p:cNvPr id="539" name="Text Box 539"/>
            <p:cNvSpPr>
              <a:spLocks/>
            </p:cNvSpPr>
            <p:nvPr/>
          </p:nvSpPr>
          <p:spPr>
            <a:xfrm>
              <a:off x="1622" y="3083"/>
              <a:ext cx="597" cy="288"/>
            </a:xfrm>
            <a:prstGeom prst="rect">
              <a:avLst/>
            </a:prstGeom>
            <a:noFill/>
            <a:ln>
              <a:noFill/>
            </a:ln>
          </p:spPr>
          <p:txBody>
            <a:bodyPr lIns="0" tIns="0" rIns="0" bIns="0" numCol="1" anchor="ctr" anchorCtr="1"/>
            <a:lstStyle/>
            <a:p>
              <a:pPr marL="0" indent="0" algn="ctr"/>
              <a:r>
                <a:rPr lang="en-US" sz="1000" dirty="0" smtClean="0">
                  <a:latin typeface="Calibri" pitchFamily="34" charset="0"/>
                </a:rPr>
                <a:t>INTEGRACION BATCH </a:t>
              </a:r>
            </a:p>
            <a:p>
              <a:pPr marL="0" indent="0" algn="ctr"/>
              <a:r>
                <a:rPr lang="en-US" sz="1000" dirty="0" smtClean="0">
                  <a:latin typeface="Calibri" pitchFamily="34" charset="0"/>
                </a:rPr>
                <a:t>MANUAL</a:t>
              </a:r>
            </a:p>
          </p:txBody>
        </p:sp>
        <p:sp>
          <p:nvSpPr>
            <p:cNvPr id="540" name="Text Box 540"/>
            <p:cNvSpPr>
              <a:spLocks/>
            </p:cNvSpPr>
            <p:nvPr/>
          </p:nvSpPr>
          <p:spPr>
            <a:xfrm>
              <a:off x="2219" y="3083"/>
              <a:ext cx="597" cy="288"/>
            </a:xfrm>
            <a:prstGeom prst="rect">
              <a:avLst/>
            </a:prstGeom>
            <a:noFill/>
            <a:ln>
              <a:noFill/>
            </a:ln>
          </p:spPr>
          <p:txBody>
            <a:bodyPr lIns="0" tIns="0" rIns="0" bIns="0" numCol="1" anchor="ctr" anchorCtr="1"/>
            <a:lstStyle/>
            <a:p>
              <a:endParaRPr/>
            </a:p>
          </p:txBody>
        </p:sp>
        <p:sp>
          <p:nvSpPr>
            <p:cNvPr id="541" name="Text Box 541"/>
            <p:cNvSpPr>
              <a:spLocks/>
            </p:cNvSpPr>
            <p:nvPr/>
          </p:nvSpPr>
          <p:spPr>
            <a:xfrm>
              <a:off x="2816" y="3083"/>
              <a:ext cx="598" cy="288"/>
            </a:xfrm>
            <a:prstGeom prst="rect">
              <a:avLst/>
            </a:prstGeom>
            <a:noFill/>
            <a:ln>
              <a:noFill/>
            </a:ln>
          </p:spPr>
          <p:txBody>
            <a:bodyPr lIns="0" tIns="0" rIns="0" bIns="0" numCol="1" anchor="ctr" anchorCtr="1"/>
            <a:lstStyle/>
            <a:p>
              <a:endParaRPr/>
            </a:p>
          </p:txBody>
        </p:sp>
        <p:sp>
          <p:nvSpPr>
            <p:cNvPr id="542" name="Text Box 542"/>
            <p:cNvSpPr>
              <a:spLocks/>
            </p:cNvSpPr>
            <p:nvPr/>
          </p:nvSpPr>
          <p:spPr>
            <a:xfrm>
              <a:off x="3414" y="3083"/>
              <a:ext cx="597" cy="288"/>
            </a:xfrm>
            <a:prstGeom prst="rect">
              <a:avLst/>
            </a:prstGeom>
            <a:noFill/>
            <a:ln>
              <a:noFill/>
            </a:ln>
          </p:spPr>
          <p:txBody>
            <a:bodyPr lIns="0" tIns="0" rIns="0" bIns="0" numCol="1" anchor="ctr" anchorCtr="1"/>
            <a:lstStyle/>
            <a:p>
              <a:endParaRPr/>
            </a:p>
          </p:txBody>
        </p:sp>
        <p:sp>
          <p:nvSpPr>
            <p:cNvPr id="543" name="Text Box 543"/>
            <p:cNvSpPr>
              <a:spLocks/>
            </p:cNvSpPr>
            <p:nvPr/>
          </p:nvSpPr>
          <p:spPr>
            <a:xfrm>
              <a:off x="4011" y="3083"/>
              <a:ext cx="597" cy="288"/>
            </a:xfrm>
            <a:prstGeom prst="rect">
              <a:avLst/>
            </a:prstGeom>
            <a:noFill/>
            <a:ln>
              <a:noFill/>
            </a:ln>
          </p:spPr>
          <p:txBody>
            <a:bodyPr lIns="0" tIns="0" rIns="0" bIns="0" numCol="1" anchor="ctr" anchorCtr="1"/>
            <a:lstStyle/>
            <a:p>
              <a:endParaRPr/>
            </a:p>
          </p:txBody>
        </p:sp>
        <p:sp>
          <p:nvSpPr>
            <p:cNvPr id="544" name="Text Box 544"/>
            <p:cNvSpPr>
              <a:spLocks/>
            </p:cNvSpPr>
            <p:nvPr/>
          </p:nvSpPr>
          <p:spPr>
            <a:xfrm>
              <a:off x="4608" y="3083"/>
              <a:ext cx="598" cy="288"/>
            </a:xfrm>
            <a:prstGeom prst="rect">
              <a:avLst/>
            </a:prstGeom>
            <a:noFill/>
            <a:ln>
              <a:noFill/>
            </a:ln>
          </p:spPr>
          <p:txBody>
            <a:bodyPr lIns="0" tIns="0" rIns="0" bIns="0" numCol="1" anchor="ctr" anchorCtr="1"/>
            <a:lstStyle/>
            <a:p>
              <a:endParaRPr/>
            </a:p>
          </p:txBody>
        </p:sp>
        <p:sp>
          <p:nvSpPr>
            <p:cNvPr id="545" name="Text Box 545"/>
            <p:cNvSpPr>
              <a:spLocks/>
            </p:cNvSpPr>
            <p:nvPr/>
          </p:nvSpPr>
          <p:spPr>
            <a:xfrm>
              <a:off x="5206" y="3083"/>
              <a:ext cx="597" cy="288"/>
            </a:xfrm>
            <a:prstGeom prst="rect">
              <a:avLst/>
            </a:prstGeom>
            <a:noFill/>
            <a:ln>
              <a:noFill/>
            </a:ln>
          </p:spPr>
          <p:txBody>
            <a:bodyPr lIns="0" tIns="0" rIns="0" bIns="0" numCol="1" anchor="ctr" anchorCtr="1"/>
            <a:lstStyle/>
            <a:p>
              <a:endParaRPr/>
            </a:p>
          </p:txBody>
        </p:sp>
        <p:sp>
          <p:nvSpPr>
            <p:cNvPr id="546" name="Text Box 546"/>
            <p:cNvSpPr>
              <a:spLocks/>
            </p:cNvSpPr>
            <p:nvPr/>
          </p:nvSpPr>
          <p:spPr>
            <a:xfrm>
              <a:off x="1024" y="3083"/>
              <a:ext cx="0" cy="288"/>
            </a:xfrm>
            <a:prstGeom prst="line">
              <a:avLst/>
            </a:prstGeom>
            <a:noFill/>
            <a:ln w="12700">
              <a:solidFill>
                <a:schemeClr val="tx1"/>
              </a:solidFill>
              <a:round/>
              <a:headEnd/>
              <a:tailEnd/>
            </a:ln>
          </p:spPr>
        </p:sp>
        <p:sp>
          <p:nvSpPr>
            <p:cNvPr id="547" name="Text Box 547"/>
            <p:cNvSpPr>
              <a:spLocks/>
            </p:cNvSpPr>
            <p:nvPr/>
          </p:nvSpPr>
          <p:spPr>
            <a:xfrm>
              <a:off x="1622" y="3083"/>
              <a:ext cx="0" cy="288"/>
            </a:xfrm>
            <a:prstGeom prst="line">
              <a:avLst/>
            </a:prstGeom>
            <a:noFill/>
            <a:ln w="12700">
              <a:solidFill>
                <a:schemeClr val="tx1"/>
              </a:solidFill>
              <a:round/>
              <a:headEnd/>
              <a:tailEnd/>
            </a:ln>
          </p:spPr>
        </p:sp>
        <p:sp>
          <p:nvSpPr>
            <p:cNvPr id="548" name="Text Box 548"/>
            <p:cNvSpPr>
              <a:spLocks/>
            </p:cNvSpPr>
            <p:nvPr/>
          </p:nvSpPr>
          <p:spPr>
            <a:xfrm>
              <a:off x="2219" y="3083"/>
              <a:ext cx="0" cy="288"/>
            </a:xfrm>
            <a:prstGeom prst="line">
              <a:avLst/>
            </a:prstGeom>
            <a:noFill/>
            <a:ln w="12700">
              <a:solidFill>
                <a:schemeClr val="tx1"/>
              </a:solidFill>
              <a:round/>
              <a:headEnd/>
              <a:tailEnd/>
            </a:ln>
          </p:spPr>
        </p:sp>
        <p:sp>
          <p:nvSpPr>
            <p:cNvPr id="549" name="Text Box 549"/>
            <p:cNvSpPr>
              <a:spLocks/>
            </p:cNvSpPr>
            <p:nvPr/>
          </p:nvSpPr>
          <p:spPr>
            <a:xfrm>
              <a:off x="2816" y="3083"/>
              <a:ext cx="0" cy="288"/>
            </a:xfrm>
            <a:prstGeom prst="line">
              <a:avLst/>
            </a:prstGeom>
            <a:noFill/>
            <a:ln w="12700">
              <a:solidFill>
                <a:schemeClr val="tx1"/>
              </a:solidFill>
              <a:round/>
              <a:headEnd/>
              <a:tailEnd/>
            </a:ln>
          </p:spPr>
        </p:sp>
        <p:sp>
          <p:nvSpPr>
            <p:cNvPr id="550" name="Text Box 550"/>
            <p:cNvSpPr>
              <a:spLocks/>
            </p:cNvSpPr>
            <p:nvPr/>
          </p:nvSpPr>
          <p:spPr>
            <a:xfrm>
              <a:off x="3414" y="3083"/>
              <a:ext cx="0" cy="288"/>
            </a:xfrm>
            <a:prstGeom prst="line">
              <a:avLst/>
            </a:prstGeom>
            <a:noFill/>
            <a:ln w="12700">
              <a:solidFill>
                <a:schemeClr val="tx1"/>
              </a:solidFill>
              <a:round/>
              <a:headEnd/>
              <a:tailEnd/>
            </a:ln>
          </p:spPr>
        </p:sp>
        <p:sp>
          <p:nvSpPr>
            <p:cNvPr id="551" name="Text Box 551"/>
            <p:cNvSpPr>
              <a:spLocks/>
            </p:cNvSpPr>
            <p:nvPr/>
          </p:nvSpPr>
          <p:spPr>
            <a:xfrm>
              <a:off x="4011" y="3083"/>
              <a:ext cx="0" cy="288"/>
            </a:xfrm>
            <a:prstGeom prst="line">
              <a:avLst/>
            </a:prstGeom>
            <a:noFill/>
            <a:ln w="12700">
              <a:solidFill>
                <a:schemeClr val="tx1"/>
              </a:solidFill>
              <a:round/>
              <a:headEnd/>
              <a:tailEnd/>
            </a:ln>
          </p:spPr>
        </p:sp>
        <p:sp>
          <p:nvSpPr>
            <p:cNvPr id="552" name="Text Box 552"/>
            <p:cNvSpPr>
              <a:spLocks/>
            </p:cNvSpPr>
            <p:nvPr/>
          </p:nvSpPr>
          <p:spPr>
            <a:xfrm>
              <a:off x="4608" y="3083"/>
              <a:ext cx="0" cy="288"/>
            </a:xfrm>
            <a:prstGeom prst="line">
              <a:avLst/>
            </a:prstGeom>
            <a:noFill/>
            <a:ln w="12700">
              <a:solidFill>
                <a:schemeClr val="tx1"/>
              </a:solidFill>
              <a:round/>
              <a:headEnd/>
              <a:tailEnd/>
            </a:ln>
          </p:spPr>
        </p:sp>
        <p:sp>
          <p:nvSpPr>
            <p:cNvPr id="553" name="Text Box 553"/>
            <p:cNvSpPr>
              <a:spLocks/>
            </p:cNvSpPr>
            <p:nvPr/>
          </p:nvSpPr>
          <p:spPr>
            <a:xfrm>
              <a:off x="5206" y="3083"/>
              <a:ext cx="0" cy="288"/>
            </a:xfrm>
            <a:prstGeom prst="line">
              <a:avLst/>
            </a:prstGeom>
            <a:noFill/>
            <a:ln w="12700">
              <a:solidFill>
                <a:schemeClr val="tx1"/>
              </a:solidFill>
              <a:round/>
              <a:headEnd/>
              <a:tailEnd/>
            </a:ln>
          </p:spPr>
        </p:sp>
        <p:sp>
          <p:nvSpPr>
            <p:cNvPr id="554" name="Text Box 554"/>
            <p:cNvSpPr>
              <a:spLocks/>
            </p:cNvSpPr>
            <p:nvPr/>
          </p:nvSpPr>
          <p:spPr>
            <a:xfrm>
              <a:off x="427" y="3083"/>
              <a:ext cx="0" cy="288"/>
            </a:xfrm>
            <a:prstGeom prst="line">
              <a:avLst/>
            </a:prstGeom>
            <a:noFill/>
            <a:ln w="12700">
              <a:solidFill>
                <a:schemeClr val="tx1"/>
              </a:solidFill>
              <a:round/>
              <a:headEnd/>
              <a:tailEnd/>
            </a:ln>
          </p:spPr>
        </p:sp>
        <p:sp>
          <p:nvSpPr>
            <p:cNvPr id="555" name="Text Box 555"/>
            <p:cNvSpPr>
              <a:spLocks/>
            </p:cNvSpPr>
            <p:nvPr/>
          </p:nvSpPr>
          <p:spPr>
            <a:xfrm>
              <a:off x="5803" y="3083"/>
              <a:ext cx="0" cy="288"/>
            </a:xfrm>
            <a:prstGeom prst="line">
              <a:avLst/>
            </a:prstGeom>
            <a:noFill/>
            <a:ln w="12700">
              <a:solidFill>
                <a:schemeClr val="tx1"/>
              </a:solidFill>
              <a:round/>
              <a:headEnd/>
              <a:tailEnd/>
            </a:ln>
          </p:spPr>
        </p:sp>
        <p:sp>
          <p:nvSpPr>
            <p:cNvPr id="556" name="Text Box 556"/>
            <p:cNvSpPr>
              <a:spLocks/>
            </p:cNvSpPr>
            <p:nvPr/>
          </p:nvSpPr>
          <p:spPr>
            <a:xfrm>
              <a:off x="427" y="3083"/>
              <a:ext cx="5376" cy="0"/>
            </a:xfrm>
            <a:prstGeom prst="line">
              <a:avLst/>
            </a:prstGeom>
            <a:noFill/>
            <a:ln w="12700">
              <a:solidFill>
                <a:schemeClr val="tx1"/>
              </a:solidFill>
              <a:round/>
              <a:headEnd/>
              <a:tailEnd/>
            </a:ln>
          </p:spPr>
        </p:sp>
        <p:sp>
          <p:nvSpPr>
            <p:cNvPr id="557" name="Text Box 557"/>
            <p:cNvSpPr>
              <a:spLocks/>
            </p:cNvSpPr>
            <p:nvPr/>
          </p:nvSpPr>
          <p:spPr>
            <a:xfrm>
              <a:off x="427" y="3371"/>
              <a:ext cx="5376" cy="0"/>
            </a:xfrm>
            <a:prstGeom prst="line">
              <a:avLst/>
            </a:prstGeom>
            <a:noFill/>
            <a:ln w="12700">
              <a:solidFill>
                <a:schemeClr val="tx1"/>
              </a:solidFill>
              <a:round/>
              <a:headEnd/>
              <a:tailEnd/>
            </a:ln>
          </p:spPr>
        </p:sp>
      </p:grpSp>
      <p:grpSp>
        <p:nvGrpSpPr>
          <p:cNvPr id="558" name="Group 558"/>
          <p:cNvGrpSpPr>
            <a:grpSpLocks/>
          </p:cNvGrpSpPr>
          <p:nvPr/>
        </p:nvGrpSpPr>
        <p:grpSpPr>
          <a:xfrm>
            <a:off x="957262" y="4479925"/>
            <a:ext cx="347662" cy="298450"/>
            <a:chOff x="5667376" y="1076326"/>
            <a:chExt cx="881062" cy="885824"/>
          </a:xfrm>
        </p:grpSpPr>
        <p:sp>
          <p:nvSpPr>
            <p:cNvPr id="559" name="Text Box 559"/>
            <p:cNvSpPr>
              <a:spLocks/>
            </p:cNvSpPr>
            <p:nvPr/>
          </p:nvSpPr>
          <p:spPr>
            <a:xfrm rot="-233484">
              <a:off x="5667376" y="1076326"/>
              <a:ext cx="881062" cy="885824"/>
            </a:xfrm>
            <a:custGeom>
              <a:avLst/>
              <a:gdLst/>
              <a:ahLst/>
              <a:cxnLst/>
              <a:rect l="0" t="0" r="r" b="b"/>
              <a:pathLst>
                <a:path w="1709738" h="1747837">
                  <a:moveTo>
                    <a:pt x="523875" y="66675"/>
                  </a:moveTo>
                  <a:lnTo>
                    <a:pt x="652463" y="28575"/>
                  </a:lnTo>
                  <a:lnTo>
                    <a:pt x="714375" y="157162"/>
                  </a:lnTo>
                  <a:lnTo>
                    <a:pt x="823913" y="147637"/>
                  </a:lnTo>
                  <a:lnTo>
                    <a:pt x="852488" y="0"/>
                  </a:lnTo>
                  <a:lnTo>
                    <a:pt x="985838" y="9525"/>
                  </a:lnTo>
                  <a:cubicBezTo>
                    <a:pt x="987476" y="60323"/>
                    <a:pt x="990600" y="111100"/>
                    <a:pt x="990600" y="161925"/>
                  </a:cubicBezTo>
                  <a:lnTo>
                    <a:pt x="1104900" y="190500"/>
                  </a:lnTo>
                  <a:lnTo>
                    <a:pt x="1185863" y="71437"/>
                  </a:lnTo>
                  <a:cubicBezTo>
                    <a:pt x="1296832" y="124510"/>
                    <a:pt x="1295400" y="83352"/>
                    <a:pt x="1295400" y="128587"/>
                  </a:cubicBezTo>
                  <a:lnTo>
                    <a:pt x="1257300" y="266700"/>
                  </a:lnTo>
                  <a:lnTo>
                    <a:pt x="1343025" y="333375"/>
                  </a:lnTo>
                  <a:lnTo>
                    <a:pt x="1462088" y="257175"/>
                  </a:lnTo>
                  <a:lnTo>
                    <a:pt x="1547813" y="352425"/>
                  </a:lnTo>
                  <a:lnTo>
                    <a:pt x="1457325" y="476250"/>
                  </a:lnTo>
                  <a:lnTo>
                    <a:pt x="1500188" y="557212"/>
                  </a:lnTo>
                  <a:lnTo>
                    <a:pt x="1647825" y="542925"/>
                  </a:lnTo>
                  <a:lnTo>
                    <a:pt x="1690688" y="661987"/>
                  </a:lnTo>
                  <a:lnTo>
                    <a:pt x="1557338" y="733425"/>
                  </a:lnTo>
                  <a:lnTo>
                    <a:pt x="1571625" y="838200"/>
                  </a:lnTo>
                  <a:lnTo>
                    <a:pt x="1709738" y="876300"/>
                  </a:lnTo>
                  <a:lnTo>
                    <a:pt x="1704975" y="995362"/>
                  </a:lnTo>
                  <a:lnTo>
                    <a:pt x="1562100" y="1019175"/>
                  </a:lnTo>
                  <a:lnTo>
                    <a:pt x="1533525" y="1123950"/>
                  </a:lnTo>
                  <a:lnTo>
                    <a:pt x="1652588" y="1209675"/>
                  </a:lnTo>
                  <a:lnTo>
                    <a:pt x="1595438" y="1319212"/>
                  </a:lnTo>
                  <a:lnTo>
                    <a:pt x="1457325" y="1281112"/>
                  </a:lnTo>
                  <a:lnTo>
                    <a:pt x="1385888" y="1366837"/>
                  </a:lnTo>
                  <a:cubicBezTo>
                    <a:pt x="1462920" y="1492014"/>
                    <a:pt x="1462088" y="1442198"/>
                    <a:pt x="1462088" y="1495425"/>
                  </a:cubicBezTo>
                  <a:lnTo>
                    <a:pt x="1371600" y="1576387"/>
                  </a:lnTo>
                  <a:lnTo>
                    <a:pt x="1257300" y="1481137"/>
                  </a:lnTo>
                  <a:lnTo>
                    <a:pt x="1162050" y="1533525"/>
                  </a:lnTo>
                  <a:lnTo>
                    <a:pt x="1185863" y="1676400"/>
                  </a:lnTo>
                  <a:cubicBezTo>
                    <a:pt x="1060538" y="1719781"/>
                    <a:pt x="1105716" y="1719262"/>
                    <a:pt x="1057275" y="1719262"/>
                  </a:cubicBezTo>
                  <a:lnTo>
                    <a:pt x="1000125" y="1595437"/>
                  </a:lnTo>
                  <a:lnTo>
                    <a:pt x="890588" y="1604962"/>
                  </a:lnTo>
                  <a:lnTo>
                    <a:pt x="857250" y="1747837"/>
                  </a:lnTo>
                  <a:lnTo>
                    <a:pt x="728663" y="1738312"/>
                  </a:lnTo>
                  <a:lnTo>
                    <a:pt x="719138" y="1595437"/>
                  </a:lnTo>
                  <a:lnTo>
                    <a:pt x="614363" y="1562100"/>
                  </a:lnTo>
                  <a:lnTo>
                    <a:pt x="533400" y="1681162"/>
                  </a:lnTo>
                  <a:lnTo>
                    <a:pt x="414338" y="1619250"/>
                  </a:lnTo>
                  <a:lnTo>
                    <a:pt x="452438" y="1481137"/>
                  </a:lnTo>
                  <a:lnTo>
                    <a:pt x="371475" y="1414462"/>
                  </a:lnTo>
                  <a:lnTo>
                    <a:pt x="257175" y="1485900"/>
                  </a:lnTo>
                  <a:lnTo>
                    <a:pt x="166688" y="1390650"/>
                  </a:lnTo>
                  <a:lnTo>
                    <a:pt x="261938" y="1281112"/>
                  </a:lnTo>
                  <a:lnTo>
                    <a:pt x="204788" y="1185862"/>
                  </a:lnTo>
                  <a:lnTo>
                    <a:pt x="66675" y="1204912"/>
                  </a:lnTo>
                  <a:lnTo>
                    <a:pt x="23813" y="1085850"/>
                  </a:lnTo>
                  <a:lnTo>
                    <a:pt x="147638" y="1014412"/>
                  </a:lnTo>
                  <a:lnTo>
                    <a:pt x="142875" y="909637"/>
                  </a:lnTo>
                  <a:lnTo>
                    <a:pt x="0" y="871537"/>
                  </a:lnTo>
                  <a:lnTo>
                    <a:pt x="9525" y="747712"/>
                  </a:lnTo>
                  <a:lnTo>
                    <a:pt x="152400" y="733425"/>
                  </a:lnTo>
                  <a:lnTo>
                    <a:pt x="180975" y="633412"/>
                  </a:lnTo>
                  <a:lnTo>
                    <a:pt x="66675" y="542925"/>
                  </a:lnTo>
                  <a:lnTo>
                    <a:pt x="123825" y="428625"/>
                  </a:lnTo>
                  <a:lnTo>
                    <a:pt x="257175" y="471487"/>
                  </a:lnTo>
                  <a:lnTo>
                    <a:pt x="328613" y="381000"/>
                  </a:lnTo>
                  <a:lnTo>
                    <a:pt x="247650" y="257175"/>
                  </a:lnTo>
                  <a:lnTo>
                    <a:pt x="347663" y="171450"/>
                  </a:lnTo>
                  <a:lnTo>
                    <a:pt x="452438" y="261937"/>
                  </a:lnTo>
                  <a:lnTo>
                    <a:pt x="552450" y="214312"/>
                  </a:lnTo>
                  <a:lnTo>
                    <a:pt x="523875" y="66675"/>
                  </a:lnTo>
                  <a:close/>
                </a:path>
              </a:pathLst>
            </a:custGeom>
            <a:solidFill>
              <a:schemeClr val="bg1">
                <a:alpha val="99998"/>
              </a:schemeClr>
            </a:solidFill>
            <a:ln w="15875">
              <a:solidFill>
                <a:schemeClr val="tx1">
                  <a:alpha val="100000"/>
                </a:schemeClr>
              </a:solidFill>
              <a:round/>
              <a:headEnd/>
              <a:tailEnd/>
            </a:ln>
          </p:spPr>
        </p:sp>
        <p:cxnSp>
          <p:nvCxnSpPr>
            <p:cNvPr id="560" name="Connector 560"/>
            <p:cNvCxnSpPr/>
            <p:nvPr/>
          </p:nvCxnSpPr>
          <p:spPr>
            <a:xfrm>
              <a:off x="6267450" y="1100153"/>
              <a:ext cx="28575" cy="4762"/>
            </a:xfrm>
            <a:prstGeom prst="line">
              <a:avLst/>
            </a:prstGeom>
            <a:noFill/>
            <a:ln w="15875">
              <a:solidFill>
                <a:schemeClr val="tx1"/>
              </a:solidFill>
              <a:round/>
              <a:headEnd/>
              <a:tailEnd/>
            </a:ln>
          </p:spPr>
        </p:cxnSp>
      </p:grpSp>
      <p:sp>
        <p:nvSpPr>
          <p:cNvPr id="562" name="Text Box 562"/>
          <p:cNvSpPr txBox="1">
            <a:spLocks/>
          </p:cNvSpPr>
          <p:nvPr/>
        </p:nvSpPr>
        <p:spPr>
          <a:xfrm>
            <a:off x="963612" y="4471987"/>
            <a:ext cx="334962" cy="306387"/>
          </a:xfrm>
          <a:prstGeom prst="rect">
            <a:avLst/>
          </a:prstGeom>
          <a:noFill/>
          <a:ln>
            <a:noFill/>
          </a:ln>
        </p:spPr>
        <p:txBody>
          <a:bodyPr wrap="none" numCol="1">
            <a:spAutoFit/>
          </a:bodyPr>
          <a:lstStyle/>
          <a:p>
            <a:pPr marL="0" indent="0"/>
            <a:r>
              <a:rPr lang="en-US" sz="1400" dirty="0" smtClean="0"/>
              <a:t>M</a:t>
            </a:r>
          </a:p>
        </p:txBody>
      </p:sp>
      <p:grpSp>
        <p:nvGrpSpPr>
          <p:cNvPr id="563" name="Group 563"/>
          <p:cNvGrpSpPr>
            <a:grpSpLocks/>
          </p:cNvGrpSpPr>
          <p:nvPr/>
        </p:nvGrpSpPr>
        <p:grpSpPr>
          <a:xfrm>
            <a:off x="1897062" y="4470400"/>
            <a:ext cx="347662" cy="300037"/>
            <a:chOff x="5667376" y="1076326"/>
            <a:chExt cx="881062" cy="885824"/>
          </a:xfrm>
        </p:grpSpPr>
        <p:sp>
          <p:nvSpPr>
            <p:cNvPr id="564" name="Text Box 564"/>
            <p:cNvSpPr>
              <a:spLocks/>
            </p:cNvSpPr>
            <p:nvPr/>
          </p:nvSpPr>
          <p:spPr>
            <a:xfrm rot="-233484">
              <a:off x="5667376" y="1076326"/>
              <a:ext cx="881062" cy="885824"/>
            </a:xfrm>
            <a:custGeom>
              <a:avLst/>
              <a:gdLst/>
              <a:ahLst/>
              <a:cxnLst/>
              <a:rect l="0" t="0" r="r" b="b"/>
              <a:pathLst>
                <a:path w="1709738" h="1747837">
                  <a:moveTo>
                    <a:pt x="523875" y="66675"/>
                  </a:moveTo>
                  <a:lnTo>
                    <a:pt x="652463" y="28575"/>
                  </a:lnTo>
                  <a:lnTo>
                    <a:pt x="714375" y="157162"/>
                  </a:lnTo>
                  <a:lnTo>
                    <a:pt x="823913" y="147637"/>
                  </a:lnTo>
                  <a:lnTo>
                    <a:pt x="852488" y="0"/>
                  </a:lnTo>
                  <a:lnTo>
                    <a:pt x="985838" y="9525"/>
                  </a:lnTo>
                  <a:cubicBezTo>
                    <a:pt x="987476" y="60323"/>
                    <a:pt x="990600" y="111100"/>
                    <a:pt x="990600" y="161925"/>
                  </a:cubicBezTo>
                  <a:lnTo>
                    <a:pt x="1104900" y="190500"/>
                  </a:lnTo>
                  <a:lnTo>
                    <a:pt x="1185863" y="71437"/>
                  </a:lnTo>
                  <a:cubicBezTo>
                    <a:pt x="1296832" y="124510"/>
                    <a:pt x="1295400" y="83352"/>
                    <a:pt x="1295400" y="128587"/>
                  </a:cubicBezTo>
                  <a:lnTo>
                    <a:pt x="1257300" y="266700"/>
                  </a:lnTo>
                  <a:lnTo>
                    <a:pt x="1343025" y="333375"/>
                  </a:lnTo>
                  <a:lnTo>
                    <a:pt x="1462088" y="257175"/>
                  </a:lnTo>
                  <a:lnTo>
                    <a:pt x="1547813" y="352425"/>
                  </a:lnTo>
                  <a:lnTo>
                    <a:pt x="1457325" y="476250"/>
                  </a:lnTo>
                  <a:lnTo>
                    <a:pt x="1500188" y="557212"/>
                  </a:lnTo>
                  <a:lnTo>
                    <a:pt x="1647825" y="542925"/>
                  </a:lnTo>
                  <a:lnTo>
                    <a:pt x="1690688" y="661987"/>
                  </a:lnTo>
                  <a:lnTo>
                    <a:pt x="1557338" y="733425"/>
                  </a:lnTo>
                  <a:lnTo>
                    <a:pt x="1571625" y="838200"/>
                  </a:lnTo>
                  <a:lnTo>
                    <a:pt x="1709738" y="876300"/>
                  </a:lnTo>
                  <a:lnTo>
                    <a:pt x="1704975" y="995362"/>
                  </a:lnTo>
                  <a:lnTo>
                    <a:pt x="1562100" y="1019175"/>
                  </a:lnTo>
                  <a:lnTo>
                    <a:pt x="1533525" y="1123950"/>
                  </a:lnTo>
                  <a:lnTo>
                    <a:pt x="1652588" y="1209675"/>
                  </a:lnTo>
                  <a:lnTo>
                    <a:pt x="1595438" y="1319212"/>
                  </a:lnTo>
                  <a:lnTo>
                    <a:pt x="1457325" y="1281112"/>
                  </a:lnTo>
                  <a:lnTo>
                    <a:pt x="1385888" y="1366837"/>
                  </a:lnTo>
                  <a:cubicBezTo>
                    <a:pt x="1462920" y="1492014"/>
                    <a:pt x="1462088" y="1442198"/>
                    <a:pt x="1462088" y="1495425"/>
                  </a:cubicBezTo>
                  <a:lnTo>
                    <a:pt x="1371600" y="1576387"/>
                  </a:lnTo>
                  <a:lnTo>
                    <a:pt x="1257300" y="1481137"/>
                  </a:lnTo>
                  <a:lnTo>
                    <a:pt x="1162050" y="1533525"/>
                  </a:lnTo>
                  <a:lnTo>
                    <a:pt x="1185863" y="1676400"/>
                  </a:lnTo>
                  <a:cubicBezTo>
                    <a:pt x="1060538" y="1719781"/>
                    <a:pt x="1105716" y="1719262"/>
                    <a:pt x="1057275" y="1719262"/>
                  </a:cubicBezTo>
                  <a:lnTo>
                    <a:pt x="1000125" y="1595437"/>
                  </a:lnTo>
                  <a:lnTo>
                    <a:pt x="890588" y="1604962"/>
                  </a:lnTo>
                  <a:lnTo>
                    <a:pt x="857250" y="1747837"/>
                  </a:lnTo>
                  <a:lnTo>
                    <a:pt x="728663" y="1738312"/>
                  </a:lnTo>
                  <a:lnTo>
                    <a:pt x="719138" y="1595437"/>
                  </a:lnTo>
                  <a:lnTo>
                    <a:pt x="614363" y="1562100"/>
                  </a:lnTo>
                  <a:lnTo>
                    <a:pt x="533400" y="1681162"/>
                  </a:lnTo>
                  <a:lnTo>
                    <a:pt x="414338" y="1619250"/>
                  </a:lnTo>
                  <a:lnTo>
                    <a:pt x="452438" y="1481137"/>
                  </a:lnTo>
                  <a:lnTo>
                    <a:pt x="371475" y="1414462"/>
                  </a:lnTo>
                  <a:lnTo>
                    <a:pt x="257175" y="1485900"/>
                  </a:lnTo>
                  <a:lnTo>
                    <a:pt x="166688" y="1390650"/>
                  </a:lnTo>
                  <a:lnTo>
                    <a:pt x="261938" y="1281112"/>
                  </a:lnTo>
                  <a:lnTo>
                    <a:pt x="204788" y="1185862"/>
                  </a:lnTo>
                  <a:lnTo>
                    <a:pt x="66675" y="1204912"/>
                  </a:lnTo>
                  <a:lnTo>
                    <a:pt x="23813" y="1085850"/>
                  </a:lnTo>
                  <a:lnTo>
                    <a:pt x="147638" y="1014412"/>
                  </a:lnTo>
                  <a:lnTo>
                    <a:pt x="142875" y="909637"/>
                  </a:lnTo>
                  <a:lnTo>
                    <a:pt x="0" y="871537"/>
                  </a:lnTo>
                  <a:lnTo>
                    <a:pt x="9525" y="747712"/>
                  </a:lnTo>
                  <a:lnTo>
                    <a:pt x="152400" y="733425"/>
                  </a:lnTo>
                  <a:lnTo>
                    <a:pt x="180975" y="633412"/>
                  </a:lnTo>
                  <a:lnTo>
                    <a:pt x="66675" y="542925"/>
                  </a:lnTo>
                  <a:lnTo>
                    <a:pt x="123825" y="428625"/>
                  </a:lnTo>
                  <a:lnTo>
                    <a:pt x="257175" y="471487"/>
                  </a:lnTo>
                  <a:lnTo>
                    <a:pt x="328613" y="381000"/>
                  </a:lnTo>
                  <a:lnTo>
                    <a:pt x="247650" y="257175"/>
                  </a:lnTo>
                  <a:lnTo>
                    <a:pt x="347663" y="171450"/>
                  </a:lnTo>
                  <a:lnTo>
                    <a:pt x="452438" y="261937"/>
                  </a:lnTo>
                  <a:lnTo>
                    <a:pt x="552450" y="214312"/>
                  </a:lnTo>
                  <a:lnTo>
                    <a:pt x="523875" y="66675"/>
                  </a:lnTo>
                  <a:close/>
                </a:path>
              </a:pathLst>
            </a:custGeom>
            <a:solidFill>
              <a:schemeClr val="bg1">
                <a:alpha val="99998"/>
              </a:schemeClr>
            </a:solidFill>
            <a:ln w="15875">
              <a:solidFill>
                <a:schemeClr val="tx1">
                  <a:alpha val="100000"/>
                </a:schemeClr>
              </a:solidFill>
              <a:round/>
              <a:headEnd/>
              <a:tailEnd/>
            </a:ln>
          </p:spPr>
        </p:sp>
        <p:cxnSp>
          <p:nvCxnSpPr>
            <p:cNvPr id="565" name="Connector 565"/>
            <p:cNvCxnSpPr/>
            <p:nvPr/>
          </p:nvCxnSpPr>
          <p:spPr>
            <a:xfrm>
              <a:off x="6267450" y="1100153"/>
              <a:ext cx="28575" cy="4762"/>
            </a:xfrm>
            <a:prstGeom prst="line">
              <a:avLst/>
            </a:prstGeom>
            <a:noFill/>
            <a:ln w="15875">
              <a:solidFill>
                <a:schemeClr val="tx1"/>
              </a:solidFill>
              <a:round/>
              <a:headEnd/>
              <a:tailEnd/>
            </a:ln>
          </p:spPr>
        </p:cxnSp>
      </p:grpSp>
      <p:sp>
        <p:nvSpPr>
          <p:cNvPr id="567" name="Text Box 567"/>
          <p:cNvSpPr txBox="1">
            <a:spLocks/>
          </p:cNvSpPr>
          <p:nvPr/>
        </p:nvSpPr>
        <p:spPr>
          <a:xfrm>
            <a:off x="1917700" y="4470400"/>
            <a:ext cx="306387" cy="307975"/>
          </a:xfrm>
          <a:prstGeom prst="rect">
            <a:avLst/>
          </a:prstGeom>
          <a:noFill/>
          <a:ln>
            <a:noFill/>
          </a:ln>
        </p:spPr>
        <p:txBody>
          <a:bodyPr wrap="none" numCol="1">
            <a:spAutoFit/>
          </a:bodyPr>
          <a:lstStyle/>
          <a:p>
            <a:pPr marL="0" indent="0"/>
            <a:r>
              <a:rPr lang="en-US" sz="1400" dirty="0" smtClean="0"/>
              <a:t>E</a:t>
            </a:r>
          </a:p>
        </p:txBody>
      </p:sp>
      <p:grpSp>
        <p:nvGrpSpPr>
          <p:cNvPr id="568" name="Group 568"/>
          <p:cNvGrpSpPr>
            <a:grpSpLocks/>
          </p:cNvGrpSpPr>
          <p:nvPr/>
        </p:nvGrpSpPr>
        <p:grpSpPr>
          <a:xfrm>
            <a:off x="2824162" y="4468812"/>
            <a:ext cx="347662" cy="300037"/>
            <a:chOff x="1897500" y="4470503"/>
            <a:chExt cx="347662" cy="300037"/>
          </a:xfrm>
        </p:grpSpPr>
        <p:grpSp>
          <p:nvGrpSpPr>
            <p:cNvPr id="569" name="Group 569"/>
            <p:cNvGrpSpPr>
              <a:grpSpLocks/>
            </p:cNvGrpSpPr>
            <p:nvPr/>
          </p:nvGrpSpPr>
          <p:grpSpPr>
            <a:xfrm>
              <a:off x="1897500" y="4470503"/>
              <a:ext cx="347662" cy="300037"/>
              <a:chOff x="5667376" y="1076326"/>
              <a:chExt cx="881062" cy="885824"/>
            </a:xfrm>
          </p:grpSpPr>
          <p:sp>
            <p:nvSpPr>
              <p:cNvPr id="570" name="Text Box 570"/>
              <p:cNvSpPr>
                <a:spLocks/>
              </p:cNvSpPr>
              <p:nvPr/>
            </p:nvSpPr>
            <p:spPr>
              <a:xfrm rot="-233484">
                <a:off x="5667376" y="1076326"/>
                <a:ext cx="881062" cy="885824"/>
              </a:xfrm>
              <a:custGeom>
                <a:avLst/>
                <a:gdLst/>
                <a:ahLst/>
                <a:cxnLst/>
                <a:rect l="0" t="0" r="r" b="b"/>
                <a:pathLst>
                  <a:path w="1709738" h="1747837">
                    <a:moveTo>
                      <a:pt x="523875" y="66675"/>
                    </a:moveTo>
                    <a:lnTo>
                      <a:pt x="652463" y="28575"/>
                    </a:lnTo>
                    <a:lnTo>
                      <a:pt x="714375" y="157162"/>
                    </a:lnTo>
                    <a:lnTo>
                      <a:pt x="823913" y="147637"/>
                    </a:lnTo>
                    <a:lnTo>
                      <a:pt x="852488" y="0"/>
                    </a:lnTo>
                    <a:lnTo>
                      <a:pt x="985838" y="9525"/>
                    </a:lnTo>
                    <a:cubicBezTo>
                      <a:pt x="987476" y="60323"/>
                      <a:pt x="990600" y="111100"/>
                      <a:pt x="990600" y="161925"/>
                    </a:cubicBezTo>
                    <a:lnTo>
                      <a:pt x="1104900" y="190500"/>
                    </a:lnTo>
                    <a:lnTo>
                      <a:pt x="1185863" y="71437"/>
                    </a:lnTo>
                    <a:cubicBezTo>
                      <a:pt x="1296832" y="124510"/>
                      <a:pt x="1295400" y="83352"/>
                      <a:pt x="1295400" y="128587"/>
                    </a:cubicBezTo>
                    <a:lnTo>
                      <a:pt x="1257300" y="266700"/>
                    </a:lnTo>
                    <a:lnTo>
                      <a:pt x="1343025" y="333375"/>
                    </a:lnTo>
                    <a:lnTo>
                      <a:pt x="1462088" y="257175"/>
                    </a:lnTo>
                    <a:lnTo>
                      <a:pt x="1547813" y="352425"/>
                    </a:lnTo>
                    <a:lnTo>
                      <a:pt x="1457325" y="476250"/>
                    </a:lnTo>
                    <a:lnTo>
                      <a:pt x="1500188" y="557212"/>
                    </a:lnTo>
                    <a:lnTo>
                      <a:pt x="1647825" y="542925"/>
                    </a:lnTo>
                    <a:lnTo>
                      <a:pt x="1690688" y="661987"/>
                    </a:lnTo>
                    <a:lnTo>
                      <a:pt x="1557338" y="733425"/>
                    </a:lnTo>
                    <a:lnTo>
                      <a:pt x="1571625" y="838200"/>
                    </a:lnTo>
                    <a:lnTo>
                      <a:pt x="1709738" y="876300"/>
                    </a:lnTo>
                    <a:lnTo>
                      <a:pt x="1704975" y="995362"/>
                    </a:lnTo>
                    <a:lnTo>
                      <a:pt x="1562100" y="1019175"/>
                    </a:lnTo>
                    <a:lnTo>
                      <a:pt x="1533525" y="1123950"/>
                    </a:lnTo>
                    <a:lnTo>
                      <a:pt x="1652588" y="1209675"/>
                    </a:lnTo>
                    <a:lnTo>
                      <a:pt x="1595438" y="1319212"/>
                    </a:lnTo>
                    <a:lnTo>
                      <a:pt x="1457325" y="1281112"/>
                    </a:lnTo>
                    <a:lnTo>
                      <a:pt x="1385888" y="1366837"/>
                    </a:lnTo>
                    <a:cubicBezTo>
                      <a:pt x="1462920" y="1492014"/>
                      <a:pt x="1462088" y="1442198"/>
                      <a:pt x="1462088" y="1495425"/>
                    </a:cubicBezTo>
                    <a:lnTo>
                      <a:pt x="1371600" y="1576387"/>
                    </a:lnTo>
                    <a:lnTo>
                      <a:pt x="1257300" y="1481137"/>
                    </a:lnTo>
                    <a:lnTo>
                      <a:pt x="1162050" y="1533525"/>
                    </a:lnTo>
                    <a:lnTo>
                      <a:pt x="1185863" y="1676400"/>
                    </a:lnTo>
                    <a:cubicBezTo>
                      <a:pt x="1060538" y="1719781"/>
                      <a:pt x="1105716" y="1719262"/>
                      <a:pt x="1057275" y="1719262"/>
                    </a:cubicBezTo>
                    <a:lnTo>
                      <a:pt x="1000125" y="1595437"/>
                    </a:lnTo>
                    <a:lnTo>
                      <a:pt x="890588" y="1604962"/>
                    </a:lnTo>
                    <a:lnTo>
                      <a:pt x="857250" y="1747837"/>
                    </a:lnTo>
                    <a:lnTo>
                      <a:pt x="728663" y="1738312"/>
                    </a:lnTo>
                    <a:lnTo>
                      <a:pt x="719138" y="1595437"/>
                    </a:lnTo>
                    <a:lnTo>
                      <a:pt x="614363" y="1562100"/>
                    </a:lnTo>
                    <a:lnTo>
                      <a:pt x="533400" y="1681162"/>
                    </a:lnTo>
                    <a:lnTo>
                      <a:pt x="414338" y="1619250"/>
                    </a:lnTo>
                    <a:lnTo>
                      <a:pt x="452438" y="1481137"/>
                    </a:lnTo>
                    <a:lnTo>
                      <a:pt x="371475" y="1414462"/>
                    </a:lnTo>
                    <a:lnTo>
                      <a:pt x="257175" y="1485900"/>
                    </a:lnTo>
                    <a:lnTo>
                      <a:pt x="166688" y="1390650"/>
                    </a:lnTo>
                    <a:lnTo>
                      <a:pt x="261938" y="1281112"/>
                    </a:lnTo>
                    <a:lnTo>
                      <a:pt x="204788" y="1185862"/>
                    </a:lnTo>
                    <a:lnTo>
                      <a:pt x="66675" y="1204912"/>
                    </a:lnTo>
                    <a:lnTo>
                      <a:pt x="23813" y="1085850"/>
                    </a:lnTo>
                    <a:lnTo>
                      <a:pt x="147638" y="1014412"/>
                    </a:lnTo>
                    <a:lnTo>
                      <a:pt x="142875" y="909637"/>
                    </a:lnTo>
                    <a:lnTo>
                      <a:pt x="0" y="871537"/>
                    </a:lnTo>
                    <a:lnTo>
                      <a:pt x="9525" y="747712"/>
                    </a:lnTo>
                    <a:lnTo>
                      <a:pt x="152400" y="733425"/>
                    </a:lnTo>
                    <a:lnTo>
                      <a:pt x="180975" y="633412"/>
                    </a:lnTo>
                    <a:lnTo>
                      <a:pt x="66675" y="542925"/>
                    </a:lnTo>
                    <a:lnTo>
                      <a:pt x="123825" y="428625"/>
                    </a:lnTo>
                    <a:lnTo>
                      <a:pt x="257175" y="471487"/>
                    </a:lnTo>
                    <a:lnTo>
                      <a:pt x="328613" y="381000"/>
                    </a:lnTo>
                    <a:lnTo>
                      <a:pt x="247650" y="257175"/>
                    </a:lnTo>
                    <a:lnTo>
                      <a:pt x="347663" y="171450"/>
                    </a:lnTo>
                    <a:lnTo>
                      <a:pt x="452438" y="261937"/>
                    </a:lnTo>
                    <a:lnTo>
                      <a:pt x="552450" y="214312"/>
                    </a:lnTo>
                    <a:lnTo>
                      <a:pt x="523875" y="66675"/>
                    </a:lnTo>
                    <a:close/>
                  </a:path>
                </a:pathLst>
              </a:custGeom>
              <a:solidFill>
                <a:schemeClr val="bg1">
                  <a:alpha val="99998"/>
                </a:schemeClr>
              </a:solidFill>
              <a:ln w="15875">
                <a:solidFill>
                  <a:schemeClr val="tx1">
                    <a:alpha val="100000"/>
                  </a:schemeClr>
                </a:solidFill>
                <a:round/>
                <a:headEnd/>
                <a:tailEnd/>
              </a:ln>
            </p:spPr>
          </p:sp>
          <p:cxnSp>
            <p:nvCxnSpPr>
              <p:cNvPr id="571" name="Connector 571"/>
              <p:cNvCxnSpPr/>
              <p:nvPr/>
            </p:nvCxnSpPr>
            <p:spPr>
              <a:xfrm>
                <a:off x="6267450" y="1100153"/>
                <a:ext cx="28575" cy="4762"/>
              </a:xfrm>
              <a:prstGeom prst="line">
                <a:avLst/>
              </a:prstGeom>
              <a:noFill/>
              <a:ln w="15875">
                <a:solidFill>
                  <a:schemeClr val="tx1"/>
                </a:solidFill>
                <a:round/>
                <a:headEnd/>
                <a:tailEnd/>
              </a:ln>
            </p:spPr>
          </p:cxnSp>
        </p:grpSp>
        <p:grpSp>
          <p:nvGrpSpPr>
            <p:cNvPr id="573" name="Group 573"/>
            <p:cNvGrpSpPr>
              <a:grpSpLocks/>
            </p:cNvGrpSpPr>
            <p:nvPr/>
          </p:nvGrpSpPr>
          <p:grpSpPr>
            <a:xfrm>
              <a:off x="2000891" y="4517443"/>
              <a:ext cx="129913" cy="197170"/>
              <a:chOff x="6076951" y="1362075"/>
              <a:chExt cx="495303" cy="676275"/>
            </a:xfrm>
          </p:grpSpPr>
          <p:sp>
            <p:nvSpPr>
              <p:cNvPr id="574" name="Text Box 574"/>
              <p:cNvSpPr>
                <a:spLocks/>
              </p:cNvSpPr>
              <p:nvPr/>
            </p:nvSpPr>
            <p:spPr>
              <a:xfrm rot="-5400000">
                <a:off x="6076952" y="1543049"/>
                <a:ext cx="495300" cy="495303"/>
              </a:xfrm>
              <a:prstGeom prst="flowChartDelay">
                <a:avLst/>
              </a:prstGeom>
              <a:solidFill>
                <a:schemeClr val="bg1"/>
              </a:solidFill>
              <a:ln w="15875">
                <a:solidFill>
                  <a:schemeClr val="tx1"/>
                </a:solidFill>
                <a:round/>
                <a:headEnd/>
                <a:tailEnd/>
              </a:ln>
            </p:spPr>
            <p:txBody>
              <a:bodyPr numCol="1"/>
              <a:lstStyle/>
              <a:p>
                <a:endParaRPr/>
              </a:p>
            </p:txBody>
          </p:sp>
          <p:sp>
            <p:nvSpPr>
              <p:cNvPr id="575" name="Text Box 575"/>
              <p:cNvSpPr>
                <a:spLocks/>
              </p:cNvSpPr>
              <p:nvPr/>
            </p:nvSpPr>
            <p:spPr>
              <a:xfrm>
                <a:off x="6181725" y="1362075"/>
                <a:ext cx="295275" cy="285750"/>
              </a:xfrm>
              <a:prstGeom prst="ellipse">
                <a:avLst/>
              </a:prstGeom>
              <a:solidFill>
                <a:schemeClr val="bg1"/>
              </a:solidFill>
              <a:ln w="15875">
                <a:solidFill>
                  <a:schemeClr val="tx1"/>
                </a:solidFill>
                <a:round/>
                <a:headEnd/>
                <a:tailEnd/>
              </a:ln>
            </p:spPr>
            <p:txBody>
              <a:bodyPr numCol="1"/>
              <a:lstStyle/>
              <a:p>
                <a:endParaRPr/>
              </a:p>
            </p:txBody>
          </p:sp>
        </p:grpSp>
      </p:gr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6" name="Text Box 576"/>
          <p:cNvSpPr>
            <a:spLocks/>
          </p:cNvSpPr>
          <p:nvPr/>
        </p:nvSpPr>
        <p:spPr>
          <a:xfrm>
            <a:off x="542925" y="1438275"/>
            <a:ext cx="8778875" cy="4316412"/>
          </a:xfrm>
          <a:prstGeom prst="roundRect">
            <a:avLst>
              <a:gd name="adj" fmla="val 12431"/>
            </a:avLst>
          </a:prstGeom>
          <a:gradFill rotWithShape="1">
            <a:gsLst>
              <a:gs pos="0">
                <a:srgbClr val="D7D7D7"/>
              </a:gs>
              <a:gs pos="35001">
                <a:srgbClr val="E2E2E2"/>
              </a:gs>
              <a:gs pos="100000">
                <a:srgbClr val="F4F4F4"/>
              </a:gs>
            </a:gsLst>
            <a:lin ang="16200000" scaled="1"/>
          </a:gradFill>
          <a:ln>
            <a:solidFill>
              <a:srgbClr val="9D9D9D"/>
            </a:solidFill>
            <a:round/>
            <a:headEnd/>
            <a:tailEnd/>
          </a:ln>
          <a:effectLst>
            <a:outerShdw blurRad="63500" dist="20000" dir="5400000">
              <a:srgbClr val="000000">
                <a:alpha val="37999"/>
              </a:srgbClr>
            </a:outerShdw>
          </a:effectLst>
        </p:spPr>
        <p:txBody>
          <a:bodyPr numCol="1"/>
          <a:lstStyle/>
          <a:p>
            <a:endParaRPr/>
          </a:p>
        </p:txBody>
      </p:sp>
      <p:grpSp>
        <p:nvGrpSpPr>
          <p:cNvPr id="577" name="Group 577"/>
          <p:cNvGrpSpPr>
            <a:grpSpLocks noGrp="1"/>
          </p:cNvGrpSpPr>
          <p:nvPr/>
        </p:nvGrpSpPr>
        <p:grpSpPr>
          <a:xfrm>
            <a:off x="714375" y="2403475"/>
            <a:ext cx="8547100" cy="152400"/>
            <a:chOff x="450" y="1514"/>
            <a:chExt cx="5384" cy="96"/>
          </a:xfrm>
        </p:grpSpPr>
        <p:sp>
          <p:nvSpPr>
            <p:cNvPr id="578" name="Text Box 578"/>
            <p:cNvSpPr>
              <a:spLocks/>
            </p:cNvSpPr>
            <p:nvPr/>
          </p:nvSpPr>
          <p:spPr>
            <a:xfrm>
              <a:off x="450" y="1514"/>
              <a:ext cx="538" cy="96"/>
            </a:xfrm>
            <a:prstGeom prst="rect">
              <a:avLst/>
            </a:prstGeom>
            <a:noFill/>
            <a:ln>
              <a:noFill/>
            </a:ln>
          </p:spPr>
          <p:txBody>
            <a:bodyPr lIns="0" tIns="0" rIns="0" bIns="0" numCol="1" anchor="ctr" anchorCtr="1"/>
            <a:lstStyle/>
            <a:p>
              <a:pPr marL="0" indent="0" algn="ctr" defTabSz="911225"/>
              <a:r>
                <a:rPr lang="en-US" sz="1000" dirty="0" smtClean="0">
                  <a:latin typeface="Calibri" pitchFamily="34" charset="0"/>
                </a:rPr>
                <a:t>ROUTER</a:t>
              </a:r>
            </a:p>
          </p:txBody>
        </p:sp>
        <p:sp>
          <p:nvSpPr>
            <p:cNvPr id="579" name="Text Box 579"/>
            <p:cNvSpPr>
              <a:spLocks/>
            </p:cNvSpPr>
            <p:nvPr/>
          </p:nvSpPr>
          <p:spPr>
            <a:xfrm>
              <a:off x="988" y="1514"/>
              <a:ext cx="539" cy="96"/>
            </a:xfrm>
            <a:prstGeom prst="rect">
              <a:avLst/>
            </a:prstGeom>
            <a:noFill/>
            <a:ln>
              <a:noFill/>
            </a:ln>
          </p:spPr>
          <p:txBody>
            <a:bodyPr lIns="0" tIns="0" rIns="0" bIns="0" numCol="1" anchor="ctr" anchorCtr="1"/>
            <a:lstStyle/>
            <a:p>
              <a:pPr marL="0" indent="0" algn="ctr" defTabSz="911225"/>
              <a:r>
                <a:rPr lang="en-US" sz="1000" dirty="0" smtClean="0">
                  <a:latin typeface="Calibri" pitchFamily="34" charset="0"/>
                </a:rPr>
                <a:t>SWITCH LAN</a:t>
              </a:r>
            </a:p>
          </p:txBody>
        </p:sp>
        <p:sp>
          <p:nvSpPr>
            <p:cNvPr id="580" name="Text Box 580"/>
            <p:cNvSpPr>
              <a:spLocks/>
            </p:cNvSpPr>
            <p:nvPr/>
          </p:nvSpPr>
          <p:spPr>
            <a:xfrm>
              <a:off x="1527" y="1514"/>
              <a:ext cx="538" cy="96"/>
            </a:xfrm>
            <a:prstGeom prst="rect">
              <a:avLst/>
            </a:prstGeom>
            <a:noFill/>
            <a:ln>
              <a:noFill/>
            </a:ln>
          </p:spPr>
          <p:txBody>
            <a:bodyPr lIns="0" tIns="0" rIns="0" bIns="0" numCol="1" anchor="ctr" anchorCtr="1"/>
            <a:lstStyle/>
            <a:p>
              <a:pPr marL="0" indent="0" algn="ctr" defTabSz="911225"/>
              <a:r>
                <a:rPr lang="en-US" sz="1000" dirty="0" smtClean="0">
                  <a:latin typeface="Calibri" pitchFamily="34" charset="0"/>
                </a:rPr>
                <a:t>SWITCH SAN</a:t>
              </a:r>
            </a:p>
          </p:txBody>
        </p:sp>
        <p:sp>
          <p:nvSpPr>
            <p:cNvPr id="581" name="Text Box 581"/>
            <p:cNvSpPr>
              <a:spLocks/>
            </p:cNvSpPr>
            <p:nvPr/>
          </p:nvSpPr>
          <p:spPr>
            <a:xfrm>
              <a:off x="2065" y="1514"/>
              <a:ext cx="539" cy="96"/>
            </a:xfrm>
            <a:prstGeom prst="rect">
              <a:avLst/>
            </a:prstGeom>
            <a:noFill/>
            <a:ln>
              <a:noFill/>
            </a:ln>
          </p:spPr>
          <p:txBody>
            <a:bodyPr lIns="0" tIns="0" rIns="0" bIns="0" numCol="1" anchor="ctr" anchorCtr="1"/>
            <a:lstStyle/>
            <a:p>
              <a:pPr marL="0" indent="0" algn="ctr" defTabSz="911225"/>
              <a:r>
                <a:rPr lang="en-US" sz="1000" dirty="0" smtClean="0">
                  <a:latin typeface="Calibri" pitchFamily="34" charset="0"/>
                </a:rPr>
                <a:t>SERVIDOR</a:t>
              </a:r>
            </a:p>
          </p:txBody>
        </p:sp>
        <p:sp>
          <p:nvSpPr>
            <p:cNvPr id="582" name="Text Box 582"/>
            <p:cNvSpPr>
              <a:spLocks/>
            </p:cNvSpPr>
            <p:nvPr/>
          </p:nvSpPr>
          <p:spPr>
            <a:xfrm>
              <a:off x="2604" y="1514"/>
              <a:ext cx="538" cy="96"/>
            </a:xfrm>
            <a:prstGeom prst="rect">
              <a:avLst/>
            </a:prstGeom>
            <a:noFill/>
            <a:ln>
              <a:noFill/>
            </a:ln>
          </p:spPr>
          <p:txBody>
            <a:bodyPr lIns="0" tIns="0" rIns="0" bIns="0" numCol="1" anchor="ctr" anchorCtr="1"/>
            <a:lstStyle/>
            <a:p>
              <a:pPr marL="0" indent="0" algn="ctr" defTabSz="911225"/>
              <a:r>
                <a:rPr lang="en-US" sz="1000" dirty="0" smtClean="0">
                  <a:latin typeface="Calibri" pitchFamily="34" charset="0"/>
                </a:rPr>
                <a:t>PC</a:t>
              </a:r>
            </a:p>
          </p:txBody>
        </p:sp>
        <p:sp>
          <p:nvSpPr>
            <p:cNvPr id="583" name="Text Box 583"/>
            <p:cNvSpPr>
              <a:spLocks/>
            </p:cNvSpPr>
            <p:nvPr/>
          </p:nvSpPr>
          <p:spPr>
            <a:xfrm>
              <a:off x="3142" y="1514"/>
              <a:ext cx="572" cy="96"/>
            </a:xfrm>
            <a:prstGeom prst="rect">
              <a:avLst/>
            </a:prstGeom>
            <a:noFill/>
            <a:ln>
              <a:noFill/>
            </a:ln>
          </p:spPr>
          <p:txBody>
            <a:bodyPr lIns="0" tIns="0" rIns="0" bIns="0" numCol="1" anchor="ctr" anchorCtr="1"/>
            <a:lstStyle/>
            <a:p>
              <a:pPr marL="0" indent="0" algn="ctr" defTabSz="911225"/>
              <a:r>
                <a:rPr lang="en-US" sz="1000" dirty="0" smtClean="0">
                  <a:latin typeface="Calibri" pitchFamily="34" charset="0"/>
                </a:rPr>
                <a:t>STORAGE</a:t>
              </a:r>
            </a:p>
          </p:txBody>
        </p:sp>
        <p:sp>
          <p:nvSpPr>
            <p:cNvPr id="584" name="Text Box 584"/>
            <p:cNvSpPr>
              <a:spLocks/>
            </p:cNvSpPr>
            <p:nvPr/>
          </p:nvSpPr>
          <p:spPr>
            <a:xfrm>
              <a:off x="3714" y="1514"/>
              <a:ext cx="446" cy="96"/>
            </a:xfrm>
            <a:prstGeom prst="rect">
              <a:avLst/>
            </a:prstGeom>
            <a:noFill/>
            <a:ln>
              <a:noFill/>
            </a:ln>
          </p:spPr>
          <p:txBody>
            <a:bodyPr lIns="0" tIns="0" rIns="0" bIns="0" numCol="1" anchor="ctr" anchorCtr="1"/>
            <a:lstStyle/>
            <a:p>
              <a:pPr marL="0" indent="0" algn="ctr" defTabSz="911225"/>
              <a:r>
                <a:rPr lang="en-US" sz="1000" dirty="0" smtClean="0">
                  <a:latin typeface="Calibri" pitchFamily="34" charset="0"/>
                </a:rPr>
                <a:t>ADC</a:t>
              </a:r>
            </a:p>
          </p:txBody>
        </p:sp>
        <p:sp>
          <p:nvSpPr>
            <p:cNvPr id="585" name="Text Box 585"/>
            <p:cNvSpPr>
              <a:spLocks/>
            </p:cNvSpPr>
            <p:nvPr/>
          </p:nvSpPr>
          <p:spPr>
            <a:xfrm>
              <a:off x="4160" y="1514"/>
              <a:ext cx="625" cy="96"/>
            </a:xfrm>
            <a:prstGeom prst="rect">
              <a:avLst/>
            </a:prstGeom>
            <a:noFill/>
            <a:ln>
              <a:noFill/>
            </a:ln>
          </p:spPr>
          <p:txBody>
            <a:bodyPr lIns="0" tIns="0" rIns="0" bIns="0" numCol="1" anchor="ctr" anchorCtr="1"/>
            <a:lstStyle/>
            <a:p>
              <a:pPr marL="0" indent="0" algn="ctr" defTabSz="911225"/>
              <a:r>
                <a:rPr lang="en-US" sz="1000" dirty="0" smtClean="0">
                  <a:latin typeface="Calibri" pitchFamily="34" charset="0"/>
                </a:rPr>
                <a:t>PBX</a:t>
              </a:r>
            </a:p>
          </p:txBody>
        </p:sp>
        <p:sp>
          <p:nvSpPr>
            <p:cNvPr id="586" name="Text Box 586"/>
            <p:cNvSpPr>
              <a:spLocks/>
            </p:cNvSpPr>
            <p:nvPr/>
          </p:nvSpPr>
          <p:spPr>
            <a:xfrm>
              <a:off x="4785" y="1514"/>
              <a:ext cx="511" cy="96"/>
            </a:xfrm>
            <a:prstGeom prst="rect">
              <a:avLst/>
            </a:prstGeom>
            <a:noFill/>
            <a:ln>
              <a:noFill/>
            </a:ln>
          </p:spPr>
          <p:txBody>
            <a:bodyPr lIns="0" tIns="0" rIns="0" bIns="0" numCol="1" anchor="ctr" anchorCtr="1"/>
            <a:lstStyle/>
            <a:p>
              <a:pPr marL="0" indent="0" algn="ctr" defTabSz="911225"/>
              <a:r>
                <a:rPr lang="en-US" sz="1000" dirty="0" smtClean="0">
                  <a:latin typeface="Calibri" pitchFamily="34" charset="0"/>
                </a:rPr>
                <a:t>FIREWALL</a:t>
              </a:r>
            </a:p>
          </p:txBody>
        </p:sp>
        <p:sp>
          <p:nvSpPr>
            <p:cNvPr id="587" name="Text Box 587"/>
            <p:cNvSpPr>
              <a:spLocks/>
            </p:cNvSpPr>
            <p:nvPr/>
          </p:nvSpPr>
          <p:spPr>
            <a:xfrm>
              <a:off x="5296" y="1514"/>
              <a:ext cx="538" cy="96"/>
            </a:xfrm>
            <a:prstGeom prst="rect">
              <a:avLst/>
            </a:prstGeom>
            <a:noFill/>
            <a:ln>
              <a:noFill/>
            </a:ln>
          </p:spPr>
          <p:txBody>
            <a:bodyPr lIns="0" tIns="0" rIns="0" bIns="0" numCol="1" anchor="ctr" anchorCtr="1"/>
            <a:lstStyle/>
            <a:p>
              <a:pPr marL="0" indent="0" algn="ctr" defTabSz="911225"/>
              <a:r>
                <a:rPr lang="en-US" sz="1000" dirty="0" smtClean="0">
                  <a:latin typeface="Calibri" pitchFamily="34" charset="0"/>
                </a:rPr>
                <a:t>RED</a:t>
              </a:r>
            </a:p>
          </p:txBody>
        </p:sp>
        <p:sp>
          <p:nvSpPr>
            <p:cNvPr id="588" name="Text Box 588"/>
            <p:cNvSpPr>
              <a:spLocks/>
            </p:cNvSpPr>
            <p:nvPr/>
          </p:nvSpPr>
          <p:spPr>
            <a:xfrm>
              <a:off x="988" y="1514"/>
              <a:ext cx="0" cy="96"/>
            </a:xfrm>
            <a:prstGeom prst="line">
              <a:avLst/>
            </a:prstGeom>
            <a:noFill/>
            <a:ln w="12700">
              <a:solidFill>
                <a:schemeClr val="tx1"/>
              </a:solidFill>
              <a:round/>
              <a:headEnd/>
              <a:tailEnd/>
            </a:ln>
          </p:spPr>
        </p:sp>
        <p:sp>
          <p:nvSpPr>
            <p:cNvPr id="589" name="Text Box 589"/>
            <p:cNvSpPr>
              <a:spLocks/>
            </p:cNvSpPr>
            <p:nvPr/>
          </p:nvSpPr>
          <p:spPr>
            <a:xfrm>
              <a:off x="1527" y="1514"/>
              <a:ext cx="0" cy="96"/>
            </a:xfrm>
            <a:prstGeom prst="line">
              <a:avLst/>
            </a:prstGeom>
            <a:noFill/>
            <a:ln w="12700">
              <a:solidFill>
                <a:schemeClr val="tx1"/>
              </a:solidFill>
              <a:round/>
              <a:headEnd/>
              <a:tailEnd/>
            </a:ln>
          </p:spPr>
        </p:sp>
        <p:sp>
          <p:nvSpPr>
            <p:cNvPr id="590" name="Text Box 590"/>
            <p:cNvSpPr>
              <a:spLocks/>
            </p:cNvSpPr>
            <p:nvPr/>
          </p:nvSpPr>
          <p:spPr>
            <a:xfrm>
              <a:off x="2065" y="1514"/>
              <a:ext cx="0" cy="96"/>
            </a:xfrm>
            <a:prstGeom prst="line">
              <a:avLst/>
            </a:prstGeom>
            <a:noFill/>
            <a:ln w="12700">
              <a:solidFill>
                <a:schemeClr val="tx1"/>
              </a:solidFill>
              <a:round/>
              <a:headEnd/>
              <a:tailEnd/>
            </a:ln>
          </p:spPr>
        </p:sp>
        <p:sp>
          <p:nvSpPr>
            <p:cNvPr id="591" name="Text Box 591"/>
            <p:cNvSpPr>
              <a:spLocks/>
            </p:cNvSpPr>
            <p:nvPr/>
          </p:nvSpPr>
          <p:spPr>
            <a:xfrm>
              <a:off x="2604" y="1514"/>
              <a:ext cx="0" cy="96"/>
            </a:xfrm>
            <a:prstGeom prst="line">
              <a:avLst/>
            </a:prstGeom>
            <a:noFill/>
            <a:ln w="12700">
              <a:solidFill>
                <a:schemeClr val="tx1"/>
              </a:solidFill>
              <a:round/>
              <a:headEnd/>
              <a:tailEnd/>
            </a:ln>
          </p:spPr>
        </p:sp>
        <p:sp>
          <p:nvSpPr>
            <p:cNvPr id="592" name="Text Box 592"/>
            <p:cNvSpPr>
              <a:spLocks/>
            </p:cNvSpPr>
            <p:nvPr/>
          </p:nvSpPr>
          <p:spPr>
            <a:xfrm>
              <a:off x="3142" y="1514"/>
              <a:ext cx="0" cy="96"/>
            </a:xfrm>
            <a:prstGeom prst="line">
              <a:avLst/>
            </a:prstGeom>
            <a:noFill/>
            <a:ln w="12700">
              <a:solidFill>
                <a:schemeClr val="tx1"/>
              </a:solidFill>
              <a:round/>
              <a:headEnd/>
              <a:tailEnd/>
            </a:ln>
          </p:spPr>
        </p:sp>
        <p:sp>
          <p:nvSpPr>
            <p:cNvPr id="593" name="Text Box 593"/>
            <p:cNvSpPr>
              <a:spLocks/>
            </p:cNvSpPr>
            <p:nvPr/>
          </p:nvSpPr>
          <p:spPr>
            <a:xfrm>
              <a:off x="3714" y="1514"/>
              <a:ext cx="0" cy="96"/>
            </a:xfrm>
            <a:prstGeom prst="line">
              <a:avLst/>
            </a:prstGeom>
            <a:noFill/>
            <a:ln w="12700">
              <a:solidFill>
                <a:schemeClr val="tx1"/>
              </a:solidFill>
              <a:round/>
              <a:headEnd/>
              <a:tailEnd/>
            </a:ln>
          </p:spPr>
        </p:sp>
        <p:sp>
          <p:nvSpPr>
            <p:cNvPr id="594" name="Text Box 594"/>
            <p:cNvSpPr>
              <a:spLocks/>
            </p:cNvSpPr>
            <p:nvPr/>
          </p:nvSpPr>
          <p:spPr>
            <a:xfrm>
              <a:off x="4160" y="1514"/>
              <a:ext cx="0" cy="96"/>
            </a:xfrm>
            <a:prstGeom prst="line">
              <a:avLst/>
            </a:prstGeom>
            <a:noFill/>
            <a:ln w="12700">
              <a:solidFill>
                <a:schemeClr val="tx1"/>
              </a:solidFill>
              <a:round/>
              <a:headEnd/>
              <a:tailEnd/>
            </a:ln>
          </p:spPr>
        </p:sp>
        <p:sp>
          <p:nvSpPr>
            <p:cNvPr id="595" name="Text Box 595"/>
            <p:cNvSpPr>
              <a:spLocks/>
            </p:cNvSpPr>
            <p:nvPr/>
          </p:nvSpPr>
          <p:spPr>
            <a:xfrm>
              <a:off x="4785" y="1514"/>
              <a:ext cx="0" cy="96"/>
            </a:xfrm>
            <a:prstGeom prst="line">
              <a:avLst/>
            </a:prstGeom>
            <a:noFill/>
            <a:ln w="12700">
              <a:solidFill>
                <a:schemeClr val="tx1"/>
              </a:solidFill>
              <a:round/>
              <a:headEnd/>
              <a:tailEnd/>
            </a:ln>
          </p:spPr>
        </p:sp>
        <p:sp>
          <p:nvSpPr>
            <p:cNvPr id="596" name="Text Box 596"/>
            <p:cNvSpPr>
              <a:spLocks/>
            </p:cNvSpPr>
            <p:nvPr/>
          </p:nvSpPr>
          <p:spPr>
            <a:xfrm>
              <a:off x="5296" y="1514"/>
              <a:ext cx="0" cy="96"/>
            </a:xfrm>
            <a:prstGeom prst="line">
              <a:avLst/>
            </a:prstGeom>
            <a:noFill/>
            <a:ln w="12700">
              <a:solidFill>
                <a:schemeClr val="tx1"/>
              </a:solidFill>
              <a:round/>
              <a:headEnd/>
              <a:tailEnd/>
            </a:ln>
          </p:spPr>
        </p:sp>
        <p:sp>
          <p:nvSpPr>
            <p:cNvPr id="597" name="Text Box 597"/>
            <p:cNvSpPr>
              <a:spLocks/>
            </p:cNvSpPr>
            <p:nvPr/>
          </p:nvSpPr>
          <p:spPr>
            <a:xfrm>
              <a:off x="450" y="1514"/>
              <a:ext cx="0" cy="96"/>
            </a:xfrm>
            <a:prstGeom prst="line">
              <a:avLst/>
            </a:prstGeom>
            <a:noFill/>
            <a:ln w="12700">
              <a:solidFill>
                <a:schemeClr val="tx1"/>
              </a:solidFill>
              <a:round/>
              <a:headEnd/>
              <a:tailEnd/>
            </a:ln>
          </p:spPr>
        </p:sp>
        <p:sp>
          <p:nvSpPr>
            <p:cNvPr id="598" name="Text Box 598"/>
            <p:cNvSpPr>
              <a:spLocks/>
            </p:cNvSpPr>
            <p:nvPr/>
          </p:nvSpPr>
          <p:spPr>
            <a:xfrm>
              <a:off x="5834" y="1514"/>
              <a:ext cx="0" cy="96"/>
            </a:xfrm>
            <a:prstGeom prst="line">
              <a:avLst/>
            </a:prstGeom>
            <a:noFill/>
            <a:ln w="12700">
              <a:solidFill>
                <a:schemeClr val="tx1"/>
              </a:solidFill>
              <a:round/>
              <a:headEnd/>
              <a:tailEnd/>
            </a:ln>
          </p:spPr>
        </p:sp>
        <p:sp>
          <p:nvSpPr>
            <p:cNvPr id="599" name="Text Box 599"/>
            <p:cNvSpPr>
              <a:spLocks/>
            </p:cNvSpPr>
            <p:nvPr/>
          </p:nvSpPr>
          <p:spPr>
            <a:xfrm>
              <a:off x="450" y="1514"/>
              <a:ext cx="5384" cy="0"/>
            </a:xfrm>
            <a:prstGeom prst="line">
              <a:avLst/>
            </a:prstGeom>
            <a:noFill/>
            <a:ln w="12700">
              <a:solidFill>
                <a:schemeClr val="tx1"/>
              </a:solidFill>
              <a:round/>
              <a:headEnd/>
              <a:tailEnd/>
            </a:ln>
          </p:spPr>
        </p:sp>
        <p:sp>
          <p:nvSpPr>
            <p:cNvPr id="600" name="Text Box 600"/>
            <p:cNvSpPr>
              <a:spLocks/>
            </p:cNvSpPr>
            <p:nvPr/>
          </p:nvSpPr>
          <p:spPr>
            <a:xfrm>
              <a:off x="450" y="1610"/>
              <a:ext cx="5384" cy="0"/>
            </a:xfrm>
            <a:prstGeom prst="line">
              <a:avLst/>
            </a:prstGeom>
            <a:noFill/>
            <a:ln w="12700">
              <a:solidFill>
                <a:schemeClr val="tx1"/>
              </a:solidFill>
              <a:round/>
              <a:headEnd/>
              <a:tailEnd/>
            </a:ln>
          </p:spPr>
        </p:sp>
      </p:grpSp>
      <p:grpSp>
        <p:nvGrpSpPr>
          <p:cNvPr id="601" name="Group 601"/>
          <p:cNvGrpSpPr>
            <a:grpSpLocks noGrp="1"/>
          </p:cNvGrpSpPr>
          <p:nvPr/>
        </p:nvGrpSpPr>
        <p:grpSpPr>
          <a:xfrm>
            <a:off x="701675" y="4867275"/>
            <a:ext cx="8534400" cy="447675"/>
            <a:chOff x="442" y="3066"/>
            <a:chExt cx="5376" cy="282"/>
          </a:xfrm>
        </p:grpSpPr>
        <p:sp>
          <p:nvSpPr>
            <p:cNvPr id="602" name="Text Box 602"/>
            <p:cNvSpPr>
              <a:spLocks/>
            </p:cNvSpPr>
            <p:nvPr/>
          </p:nvSpPr>
          <p:spPr>
            <a:xfrm>
              <a:off x="442" y="3066"/>
              <a:ext cx="597" cy="282"/>
            </a:xfrm>
            <a:prstGeom prst="rect">
              <a:avLst/>
            </a:prstGeom>
            <a:noFill/>
            <a:ln>
              <a:noFill/>
            </a:ln>
          </p:spPr>
          <p:txBody>
            <a:bodyPr lIns="0" tIns="0" rIns="0" bIns="0" numCol="1" anchor="ctr" anchorCtr="1"/>
            <a:lstStyle/>
            <a:p>
              <a:pPr marL="0" indent="0" algn="ctr"/>
              <a:r>
                <a:rPr lang="en-US" sz="1000" dirty="0" smtClean="0">
                  <a:latin typeface="Calibri" pitchFamily="34" charset="0"/>
                </a:rPr>
                <a:t>IMPRESORA</a:t>
              </a:r>
            </a:p>
          </p:txBody>
        </p:sp>
        <p:sp>
          <p:nvSpPr>
            <p:cNvPr id="603" name="Text Box 603"/>
            <p:cNvSpPr>
              <a:spLocks/>
            </p:cNvSpPr>
            <p:nvPr/>
          </p:nvSpPr>
          <p:spPr>
            <a:xfrm>
              <a:off x="1039" y="3066"/>
              <a:ext cx="598" cy="282"/>
            </a:xfrm>
            <a:prstGeom prst="rect">
              <a:avLst/>
            </a:prstGeom>
            <a:noFill/>
            <a:ln>
              <a:noFill/>
            </a:ln>
          </p:spPr>
          <p:txBody>
            <a:bodyPr lIns="0" tIns="0" rIns="0" bIns="0" numCol="1" anchor="ctr" anchorCtr="1"/>
            <a:lstStyle/>
            <a:p>
              <a:pPr marL="0" indent="0" algn="ctr"/>
              <a:r>
                <a:rPr lang="en-US" sz="1000" dirty="0" smtClean="0">
                  <a:latin typeface="Calibri" pitchFamily="34" charset="0"/>
                </a:rPr>
                <a:t>LAPTOP</a:t>
              </a:r>
            </a:p>
          </p:txBody>
        </p:sp>
        <p:sp>
          <p:nvSpPr>
            <p:cNvPr id="604" name="Text Box 604"/>
            <p:cNvSpPr>
              <a:spLocks/>
            </p:cNvSpPr>
            <p:nvPr/>
          </p:nvSpPr>
          <p:spPr>
            <a:xfrm>
              <a:off x="1637" y="3066"/>
              <a:ext cx="597" cy="282"/>
            </a:xfrm>
            <a:prstGeom prst="rect">
              <a:avLst/>
            </a:prstGeom>
            <a:noFill/>
            <a:ln>
              <a:noFill/>
            </a:ln>
          </p:spPr>
          <p:txBody>
            <a:bodyPr lIns="0" tIns="0" rIns="0" bIns="0" numCol="1" anchor="ctr" anchorCtr="1"/>
            <a:lstStyle/>
            <a:p>
              <a:pPr marL="0" indent="0" algn="ctr"/>
              <a:r>
                <a:rPr lang="en-US" sz="1000" dirty="0" smtClean="0">
                  <a:latin typeface="Calibri" pitchFamily="34" charset="0"/>
                </a:rPr>
                <a:t>CALL MANAGER</a:t>
              </a:r>
            </a:p>
          </p:txBody>
        </p:sp>
        <p:sp>
          <p:nvSpPr>
            <p:cNvPr id="605" name="Text Box 605"/>
            <p:cNvSpPr>
              <a:spLocks/>
            </p:cNvSpPr>
            <p:nvPr/>
          </p:nvSpPr>
          <p:spPr>
            <a:xfrm>
              <a:off x="2234" y="3066"/>
              <a:ext cx="597" cy="282"/>
            </a:xfrm>
            <a:prstGeom prst="rect">
              <a:avLst/>
            </a:prstGeom>
            <a:noFill/>
            <a:ln>
              <a:noFill/>
            </a:ln>
          </p:spPr>
          <p:txBody>
            <a:bodyPr lIns="0" tIns="0" rIns="0" bIns="0" numCol="1" anchor="ctr" anchorCtr="1"/>
            <a:lstStyle/>
            <a:p>
              <a:pPr marL="0" indent="0" algn="ctr"/>
              <a:r>
                <a:rPr lang="en-US" sz="1000" dirty="0" smtClean="0">
                  <a:latin typeface="Calibri" pitchFamily="34" charset="0"/>
                </a:rPr>
                <a:t>TELEFONO</a:t>
              </a:r>
            </a:p>
          </p:txBody>
        </p:sp>
        <p:sp>
          <p:nvSpPr>
            <p:cNvPr id="606" name="Text Box 606"/>
            <p:cNvSpPr>
              <a:spLocks/>
            </p:cNvSpPr>
            <p:nvPr/>
          </p:nvSpPr>
          <p:spPr>
            <a:xfrm>
              <a:off x="2831" y="3066"/>
              <a:ext cx="598" cy="282"/>
            </a:xfrm>
            <a:prstGeom prst="rect">
              <a:avLst/>
            </a:prstGeom>
            <a:noFill/>
            <a:ln>
              <a:noFill/>
            </a:ln>
          </p:spPr>
          <p:txBody>
            <a:bodyPr lIns="0" tIns="0" rIns="0" bIns="0" numCol="1" anchor="ctr" anchorCtr="1"/>
            <a:lstStyle/>
            <a:p>
              <a:pPr marL="0" indent="0" algn="ctr"/>
              <a:r>
                <a:rPr lang="en-US" sz="1000" dirty="0" smtClean="0">
                  <a:latin typeface="Calibri" pitchFamily="34" charset="0"/>
                </a:rPr>
                <a:t>IP PHONE</a:t>
              </a:r>
            </a:p>
          </p:txBody>
        </p:sp>
        <p:sp>
          <p:nvSpPr>
            <p:cNvPr id="607" name="Text Box 607"/>
            <p:cNvSpPr>
              <a:spLocks/>
            </p:cNvSpPr>
            <p:nvPr/>
          </p:nvSpPr>
          <p:spPr>
            <a:xfrm>
              <a:off x="3429" y="3066"/>
              <a:ext cx="597" cy="282"/>
            </a:xfrm>
            <a:prstGeom prst="rect">
              <a:avLst/>
            </a:prstGeom>
            <a:noFill/>
            <a:ln>
              <a:noFill/>
            </a:ln>
          </p:spPr>
          <p:txBody>
            <a:bodyPr lIns="0" tIns="0" rIns="0" bIns="0" numCol="1" anchor="ctr" anchorCtr="1"/>
            <a:lstStyle/>
            <a:p>
              <a:pPr marL="0" indent="0" algn="ctr"/>
              <a:r>
                <a:rPr lang="en-US" sz="1000" dirty="0" smtClean="0">
                  <a:latin typeface="Calibri" pitchFamily="34" charset="0"/>
                </a:rPr>
                <a:t>CELULAR</a:t>
              </a:r>
            </a:p>
          </p:txBody>
        </p:sp>
        <p:sp>
          <p:nvSpPr>
            <p:cNvPr id="608" name="Text Box 608"/>
            <p:cNvSpPr>
              <a:spLocks/>
            </p:cNvSpPr>
            <p:nvPr/>
          </p:nvSpPr>
          <p:spPr>
            <a:xfrm>
              <a:off x="4026" y="3066"/>
              <a:ext cx="597" cy="282"/>
            </a:xfrm>
            <a:prstGeom prst="rect">
              <a:avLst/>
            </a:prstGeom>
            <a:noFill/>
            <a:ln>
              <a:noFill/>
            </a:ln>
          </p:spPr>
          <p:txBody>
            <a:bodyPr lIns="0" tIns="0" rIns="0" bIns="0" numCol="1" anchor="ctr" anchorCtr="1"/>
            <a:lstStyle/>
            <a:p>
              <a:pPr marL="0" indent="0" algn="ctr"/>
              <a:r>
                <a:rPr lang="en-US" sz="1000" dirty="0" smtClean="0">
                  <a:latin typeface="Calibri" pitchFamily="34" charset="0"/>
                </a:rPr>
                <a:t>SMARTPHONE</a:t>
              </a:r>
            </a:p>
          </p:txBody>
        </p:sp>
        <p:sp>
          <p:nvSpPr>
            <p:cNvPr id="609" name="Text Box 609"/>
            <p:cNvSpPr>
              <a:spLocks/>
            </p:cNvSpPr>
            <p:nvPr/>
          </p:nvSpPr>
          <p:spPr>
            <a:xfrm>
              <a:off x="4623" y="3066"/>
              <a:ext cx="598" cy="282"/>
            </a:xfrm>
            <a:prstGeom prst="rect">
              <a:avLst/>
            </a:prstGeom>
            <a:noFill/>
            <a:ln>
              <a:noFill/>
            </a:ln>
          </p:spPr>
          <p:txBody>
            <a:bodyPr lIns="0" tIns="0" rIns="0" bIns="0" numCol="1" anchor="ctr" anchorCtr="1"/>
            <a:lstStyle/>
            <a:p>
              <a:pPr marL="0" indent="0" algn="ctr"/>
              <a:r>
                <a:rPr lang="en-US" sz="1000" dirty="0" smtClean="0">
                  <a:latin typeface="Calibri" pitchFamily="34" charset="0"/>
                </a:rPr>
                <a:t>GATEWAY</a:t>
              </a:r>
            </a:p>
          </p:txBody>
        </p:sp>
        <p:sp>
          <p:nvSpPr>
            <p:cNvPr id="610" name="Text Box 610"/>
            <p:cNvSpPr>
              <a:spLocks/>
            </p:cNvSpPr>
            <p:nvPr/>
          </p:nvSpPr>
          <p:spPr>
            <a:xfrm>
              <a:off x="5221" y="3066"/>
              <a:ext cx="597" cy="282"/>
            </a:xfrm>
            <a:prstGeom prst="rect">
              <a:avLst/>
            </a:prstGeom>
            <a:noFill/>
            <a:ln>
              <a:noFill/>
            </a:ln>
          </p:spPr>
          <p:txBody>
            <a:bodyPr lIns="0" tIns="0" rIns="0" bIns="0" numCol="1" anchor="ctr" anchorCtr="1"/>
            <a:lstStyle/>
            <a:p>
              <a:endParaRPr/>
            </a:p>
          </p:txBody>
        </p:sp>
        <p:sp>
          <p:nvSpPr>
            <p:cNvPr id="611" name="Text Box 611"/>
            <p:cNvSpPr>
              <a:spLocks/>
            </p:cNvSpPr>
            <p:nvPr/>
          </p:nvSpPr>
          <p:spPr>
            <a:xfrm>
              <a:off x="1039" y="3066"/>
              <a:ext cx="0" cy="282"/>
            </a:xfrm>
            <a:prstGeom prst="line">
              <a:avLst/>
            </a:prstGeom>
            <a:noFill/>
            <a:ln w="12700">
              <a:solidFill>
                <a:schemeClr val="tx1"/>
              </a:solidFill>
              <a:round/>
              <a:headEnd/>
              <a:tailEnd/>
            </a:ln>
          </p:spPr>
        </p:sp>
        <p:sp>
          <p:nvSpPr>
            <p:cNvPr id="612" name="Text Box 612"/>
            <p:cNvSpPr>
              <a:spLocks/>
            </p:cNvSpPr>
            <p:nvPr/>
          </p:nvSpPr>
          <p:spPr>
            <a:xfrm>
              <a:off x="1637" y="3066"/>
              <a:ext cx="0" cy="282"/>
            </a:xfrm>
            <a:prstGeom prst="line">
              <a:avLst/>
            </a:prstGeom>
            <a:noFill/>
            <a:ln w="12700">
              <a:solidFill>
                <a:schemeClr val="tx1"/>
              </a:solidFill>
              <a:round/>
              <a:headEnd/>
              <a:tailEnd/>
            </a:ln>
          </p:spPr>
        </p:sp>
        <p:sp>
          <p:nvSpPr>
            <p:cNvPr id="613" name="Text Box 613"/>
            <p:cNvSpPr>
              <a:spLocks/>
            </p:cNvSpPr>
            <p:nvPr/>
          </p:nvSpPr>
          <p:spPr>
            <a:xfrm>
              <a:off x="2234" y="3066"/>
              <a:ext cx="0" cy="282"/>
            </a:xfrm>
            <a:prstGeom prst="line">
              <a:avLst/>
            </a:prstGeom>
            <a:noFill/>
            <a:ln w="12700">
              <a:solidFill>
                <a:schemeClr val="tx1"/>
              </a:solidFill>
              <a:round/>
              <a:headEnd/>
              <a:tailEnd/>
            </a:ln>
          </p:spPr>
        </p:sp>
        <p:sp>
          <p:nvSpPr>
            <p:cNvPr id="614" name="Text Box 614"/>
            <p:cNvSpPr>
              <a:spLocks/>
            </p:cNvSpPr>
            <p:nvPr/>
          </p:nvSpPr>
          <p:spPr>
            <a:xfrm>
              <a:off x="2831" y="3066"/>
              <a:ext cx="0" cy="282"/>
            </a:xfrm>
            <a:prstGeom prst="line">
              <a:avLst/>
            </a:prstGeom>
            <a:noFill/>
            <a:ln w="12700">
              <a:solidFill>
                <a:schemeClr val="tx1"/>
              </a:solidFill>
              <a:round/>
              <a:headEnd/>
              <a:tailEnd/>
            </a:ln>
          </p:spPr>
        </p:sp>
        <p:sp>
          <p:nvSpPr>
            <p:cNvPr id="615" name="Text Box 615"/>
            <p:cNvSpPr>
              <a:spLocks/>
            </p:cNvSpPr>
            <p:nvPr/>
          </p:nvSpPr>
          <p:spPr>
            <a:xfrm>
              <a:off x="3429" y="3066"/>
              <a:ext cx="0" cy="282"/>
            </a:xfrm>
            <a:prstGeom prst="line">
              <a:avLst/>
            </a:prstGeom>
            <a:noFill/>
            <a:ln w="12700">
              <a:solidFill>
                <a:schemeClr val="tx1"/>
              </a:solidFill>
              <a:round/>
              <a:headEnd/>
              <a:tailEnd/>
            </a:ln>
          </p:spPr>
        </p:sp>
        <p:sp>
          <p:nvSpPr>
            <p:cNvPr id="616" name="Text Box 616"/>
            <p:cNvSpPr>
              <a:spLocks/>
            </p:cNvSpPr>
            <p:nvPr/>
          </p:nvSpPr>
          <p:spPr>
            <a:xfrm>
              <a:off x="4026" y="3066"/>
              <a:ext cx="0" cy="282"/>
            </a:xfrm>
            <a:prstGeom prst="line">
              <a:avLst/>
            </a:prstGeom>
            <a:noFill/>
            <a:ln w="12700">
              <a:solidFill>
                <a:schemeClr val="tx1"/>
              </a:solidFill>
              <a:round/>
              <a:headEnd/>
              <a:tailEnd/>
            </a:ln>
          </p:spPr>
        </p:sp>
        <p:sp>
          <p:nvSpPr>
            <p:cNvPr id="617" name="Text Box 617"/>
            <p:cNvSpPr>
              <a:spLocks/>
            </p:cNvSpPr>
            <p:nvPr/>
          </p:nvSpPr>
          <p:spPr>
            <a:xfrm>
              <a:off x="4623" y="3066"/>
              <a:ext cx="0" cy="282"/>
            </a:xfrm>
            <a:prstGeom prst="line">
              <a:avLst/>
            </a:prstGeom>
            <a:noFill/>
            <a:ln w="12700">
              <a:solidFill>
                <a:schemeClr val="tx1"/>
              </a:solidFill>
              <a:round/>
              <a:headEnd/>
              <a:tailEnd/>
            </a:ln>
          </p:spPr>
        </p:sp>
        <p:sp>
          <p:nvSpPr>
            <p:cNvPr id="618" name="Text Box 618"/>
            <p:cNvSpPr>
              <a:spLocks/>
            </p:cNvSpPr>
            <p:nvPr/>
          </p:nvSpPr>
          <p:spPr>
            <a:xfrm>
              <a:off x="5221" y="3066"/>
              <a:ext cx="0" cy="282"/>
            </a:xfrm>
            <a:prstGeom prst="line">
              <a:avLst/>
            </a:prstGeom>
            <a:noFill/>
            <a:ln w="12700">
              <a:solidFill>
                <a:schemeClr val="tx1"/>
              </a:solidFill>
              <a:round/>
              <a:headEnd/>
              <a:tailEnd/>
            </a:ln>
          </p:spPr>
        </p:sp>
        <p:sp>
          <p:nvSpPr>
            <p:cNvPr id="619" name="Text Box 619"/>
            <p:cNvSpPr>
              <a:spLocks/>
            </p:cNvSpPr>
            <p:nvPr/>
          </p:nvSpPr>
          <p:spPr>
            <a:xfrm>
              <a:off x="442" y="3066"/>
              <a:ext cx="0" cy="282"/>
            </a:xfrm>
            <a:prstGeom prst="line">
              <a:avLst/>
            </a:prstGeom>
            <a:noFill/>
            <a:ln w="12700">
              <a:solidFill>
                <a:schemeClr val="tx1"/>
              </a:solidFill>
              <a:round/>
              <a:headEnd/>
              <a:tailEnd/>
            </a:ln>
          </p:spPr>
        </p:sp>
        <p:sp>
          <p:nvSpPr>
            <p:cNvPr id="620" name="Text Box 620"/>
            <p:cNvSpPr>
              <a:spLocks/>
            </p:cNvSpPr>
            <p:nvPr/>
          </p:nvSpPr>
          <p:spPr>
            <a:xfrm>
              <a:off x="5818" y="3066"/>
              <a:ext cx="0" cy="282"/>
            </a:xfrm>
            <a:prstGeom prst="line">
              <a:avLst/>
            </a:prstGeom>
            <a:noFill/>
            <a:ln w="12700">
              <a:solidFill>
                <a:schemeClr val="tx1"/>
              </a:solidFill>
              <a:round/>
              <a:headEnd/>
              <a:tailEnd/>
            </a:ln>
          </p:spPr>
        </p:sp>
        <p:sp>
          <p:nvSpPr>
            <p:cNvPr id="621" name="Text Box 621"/>
            <p:cNvSpPr>
              <a:spLocks/>
            </p:cNvSpPr>
            <p:nvPr/>
          </p:nvSpPr>
          <p:spPr>
            <a:xfrm>
              <a:off x="442" y="3066"/>
              <a:ext cx="5376" cy="0"/>
            </a:xfrm>
            <a:prstGeom prst="line">
              <a:avLst/>
            </a:prstGeom>
            <a:noFill/>
            <a:ln w="12700">
              <a:solidFill>
                <a:schemeClr val="tx1"/>
              </a:solidFill>
              <a:round/>
              <a:headEnd/>
              <a:tailEnd/>
            </a:ln>
          </p:spPr>
        </p:sp>
        <p:sp>
          <p:nvSpPr>
            <p:cNvPr id="622" name="Text Box 622"/>
            <p:cNvSpPr>
              <a:spLocks/>
            </p:cNvSpPr>
            <p:nvPr/>
          </p:nvSpPr>
          <p:spPr>
            <a:xfrm>
              <a:off x="442" y="3348"/>
              <a:ext cx="5376" cy="0"/>
            </a:xfrm>
            <a:prstGeom prst="line">
              <a:avLst/>
            </a:prstGeom>
            <a:noFill/>
            <a:ln w="12700">
              <a:solidFill>
                <a:schemeClr val="tx1"/>
              </a:solidFill>
              <a:round/>
              <a:headEnd/>
              <a:tailEnd/>
            </a:ln>
          </p:spPr>
        </p:sp>
      </p:grpSp>
      <p:sp>
        <p:nvSpPr>
          <p:cNvPr id="623" name="Text Box 623"/>
          <p:cNvSpPr txBox="1">
            <a:spLocks/>
          </p:cNvSpPr>
          <p:nvPr/>
        </p:nvSpPr>
        <p:spPr>
          <a:xfrm>
            <a:off x="714375" y="695325"/>
            <a:ext cx="8351837" cy="415925"/>
          </a:xfrm>
          <a:prstGeom prst="rect">
            <a:avLst/>
          </a:prstGeom>
          <a:noFill/>
          <a:ln>
            <a:noFill/>
          </a:ln>
        </p:spPr>
        <p:txBody>
          <a:bodyPr numCol="1">
            <a:spAutoFit/>
          </a:bodyPr>
          <a:lstStyle/>
          <a:p>
            <a:pPr marL="0" indent="0" algn="ctr"/>
            <a:r>
              <a:rPr lang="en-US" sz="1000" dirty="0" smtClean="0"/>
              <a:t>Para Diagramas de Infraestructura usar solo componentes de esta biblioteca. Si su diagrama requiere un tipo de componente no cubierto con ninguno de estos símbolos contáctese con el Arquitecto Técnico.</a:t>
            </a:r>
          </a:p>
        </p:txBody>
      </p:sp>
      <p:sp>
        <p:nvSpPr>
          <p:cNvPr id="624" name="Text Box 624"/>
          <p:cNvSpPr txBox="1">
            <a:spLocks/>
          </p:cNvSpPr>
          <p:nvPr/>
        </p:nvSpPr>
        <p:spPr>
          <a:xfrm>
            <a:off x="2625725" y="166687"/>
            <a:ext cx="4294187" cy="338137"/>
          </a:xfrm>
          <a:prstGeom prst="rect">
            <a:avLst/>
          </a:prstGeom>
          <a:noFill/>
          <a:ln>
            <a:noFill/>
          </a:ln>
        </p:spPr>
        <p:txBody>
          <a:bodyPr numCol="1">
            <a:spAutoFit/>
          </a:bodyPr>
          <a:lstStyle/>
          <a:p>
            <a:pPr marL="0" indent="0" algn="r"/>
            <a:r>
              <a:rPr lang="en-US" sz="1600" b="1" dirty="0" smtClean="0">
                <a:effectLst>
                  <a:outerShdw blurRad="38100" dist="38100" dir="2700000" algn="tl">
                    <a:srgbClr val="C0C0C0"/>
                  </a:outerShdw>
                </a:effectLst>
                <a:latin typeface="Calibri" pitchFamily="34" charset="0"/>
              </a:rPr>
              <a:t>Simbología para Diagramas de Infraestructura</a:t>
            </a:r>
          </a:p>
        </p:txBody>
      </p:sp>
      <p:pic>
        <p:nvPicPr>
          <p:cNvPr id="625" name="Picture 625"/>
          <p:cNvPicPr>
            <a:picLocks noChangeAspect="1"/>
          </p:cNvPicPr>
          <p:nvPr/>
        </p:nvPicPr>
        <p:blipFill>
          <a:blip r:embed="rId3"/>
          <a:stretch/>
        </p:blipFill>
        <p:spPr>
          <a:xfrm>
            <a:off x="895350" y="1924050"/>
            <a:ext cx="561975" cy="382587"/>
          </a:xfrm>
          <a:prstGeom prst="rect">
            <a:avLst/>
          </a:prstGeom>
          <a:noFill/>
          <a:ln>
            <a:noFill/>
          </a:ln>
        </p:spPr>
      </p:pic>
      <p:pic>
        <p:nvPicPr>
          <p:cNvPr id="627" name="Picture 627"/>
          <p:cNvPicPr>
            <a:picLocks noChangeAspect="1"/>
          </p:cNvPicPr>
          <p:nvPr/>
        </p:nvPicPr>
        <p:blipFill>
          <a:blip r:embed="rId4"/>
          <a:stretch/>
        </p:blipFill>
        <p:spPr>
          <a:xfrm>
            <a:off x="1704975" y="1924050"/>
            <a:ext cx="735012" cy="385762"/>
          </a:xfrm>
          <a:prstGeom prst="rect">
            <a:avLst/>
          </a:prstGeom>
          <a:noFill/>
          <a:ln>
            <a:noFill/>
          </a:ln>
        </p:spPr>
      </p:pic>
      <p:pic>
        <p:nvPicPr>
          <p:cNvPr id="629" name="Picture 629"/>
          <p:cNvPicPr>
            <a:picLocks noChangeAspect="1"/>
          </p:cNvPicPr>
          <p:nvPr/>
        </p:nvPicPr>
        <p:blipFill>
          <a:blip r:embed="rId5"/>
          <a:stretch/>
        </p:blipFill>
        <p:spPr>
          <a:xfrm>
            <a:off x="5159375" y="1797050"/>
            <a:ext cx="560387" cy="568325"/>
          </a:xfrm>
          <a:prstGeom prst="rect">
            <a:avLst/>
          </a:prstGeom>
          <a:noFill/>
          <a:ln>
            <a:noFill/>
          </a:ln>
        </p:spPr>
      </p:pic>
      <p:pic>
        <p:nvPicPr>
          <p:cNvPr id="631" name="Picture 631"/>
          <p:cNvPicPr>
            <a:picLocks noChangeAspect="1"/>
          </p:cNvPicPr>
          <p:nvPr/>
        </p:nvPicPr>
        <p:blipFill>
          <a:blip r:embed="rId6"/>
          <a:stretch/>
        </p:blipFill>
        <p:spPr>
          <a:xfrm>
            <a:off x="6818312" y="1822450"/>
            <a:ext cx="582612" cy="506412"/>
          </a:xfrm>
          <a:prstGeom prst="rect">
            <a:avLst/>
          </a:prstGeom>
          <a:noFill/>
          <a:ln>
            <a:noFill/>
          </a:ln>
        </p:spPr>
      </p:pic>
      <p:pic>
        <p:nvPicPr>
          <p:cNvPr id="633" name="Picture 633"/>
          <p:cNvPicPr>
            <a:picLocks noChangeAspect="1"/>
          </p:cNvPicPr>
          <p:nvPr/>
        </p:nvPicPr>
        <p:blipFill>
          <a:blip r:embed="rId7"/>
          <a:stretch/>
        </p:blipFill>
        <p:spPr>
          <a:xfrm>
            <a:off x="5927725" y="1841500"/>
            <a:ext cx="706437" cy="487362"/>
          </a:xfrm>
          <a:prstGeom prst="rect">
            <a:avLst/>
          </a:prstGeom>
          <a:noFill/>
          <a:ln>
            <a:noFill/>
          </a:ln>
        </p:spPr>
      </p:pic>
      <p:pic>
        <p:nvPicPr>
          <p:cNvPr id="635" name="Picture 635"/>
          <p:cNvPicPr>
            <a:picLocks noChangeAspect="1"/>
          </p:cNvPicPr>
          <p:nvPr/>
        </p:nvPicPr>
        <p:blipFill>
          <a:blip r:embed="rId8"/>
          <a:stretch/>
        </p:blipFill>
        <p:spPr>
          <a:xfrm>
            <a:off x="4287837" y="1801812"/>
            <a:ext cx="635000" cy="558800"/>
          </a:xfrm>
          <a:prstGeom prst="rect">
            <a:avLst/>
          </a:prstGeom>
          <a:noFill/>
          <a:ln>
            <a:noFill/>
          </a:ln>
        </p:spPr>
      </p:pic>
      <p:pic>
        <p:nvPicPr>
          <p:cNvPr id="637" name="Picture 637"/>
          <p:cNvPicPr>
            <a:picLocks noChangeAspect="1"/>
          </p:cNvPicPr>
          <p:nvPr/>
        </p:nvPicPr>
        <p:blipFill>
          <a:blip r:embed="rId9"/>
          <a:stretch/>
        </p:blipFill>
        <p:spPr>
          <a:xfrm>
            <a:off x="7615237" y="1870075"/>
            <a:ext cx="752475" cy="458787"/>
          </a:xfrm>
          <a:prstGeom prst="rect">
            <a:avLst/>
          </a:prstGeom>
          <a:noFill/>
          <a:ln>
            <a:noFill/>
          </a:ln>
        </p:spPr>
      </p:pic>
      <p:pic>
        <p:nvPicPr>
          <p:cNvPr id="639" name="Picture 639"/>
          <p:cNvPicPr>
            <a:picLocks noChangeAspect="1"/>
          </p:cNvPicPr>
          <p:nvPr/>
        </p:nvPicPr>
        <p:blipFill>
          <a:blip r:embed="rId10"/>
          <a:stretch/>
        </p:blipFill>
        <p:spPr>
          <a:xfrm>
            <a:off x="8534400" y="1912937"/>
            <a:ext cx="588962" cy="404812"/>
          </a:xfrm>
          <a:prstGeom prst="rect">
            <a:avLst/>
          </a:prstGeom>
          <a:noFill/>
          <a:ln>
            <a:noFill/>
          </a:ln>
        </p:spPr>
      </p:pic>
      <p:pic>
        <p:nvPicPr>
          <p:cNvPr id="641" name="Picture 641"/>
          <p:cNvPicPr>
            <a:picLocks noChangeAspect="1"/>
          </p:cNvPicPr>
          <p:nvPr/>
        </p:nvPicPr>
        <p:blipFill>
          <a:blip r:embed="rId11"/>
          <a:stretch/>
        </p:blipFill>
        <p:spPr>
          <a:xfrm>
            <a:off x="890587" y="4381500"/>
            <a:ext cx="704850" cy="423862"/>
          </a:xfrm>
          <a:prstGeom prst="rect">
            <a:avLst/>
          </a:prstGeom>
          <a:noFill/>
          <a:ln>
            <a:noFill/>
          </a:ln>
        </p:spPr>
      </p:pic>
      <p:pic>
        <p:nvPicPr>
          <p:cNvPr id="643" name="Picture 643"/>
          <p:cNvPicPr>
            <a:picLocks noChangeAspect="1"/>
          </p:cNvPicPr>
          <p:nvPr/>
        </p:nvPicPr>
        <p:blipFill>
          <a:blip r:embed="rId12"/>
          <a:stretch/>
        </p:blipFill>
        <p:spPr>
          <a:xfrm>
            <a:off x="1785937" y="4300537"/>
            <a:ext cx="649287" cy="504825"/>
          </a:xfrm>
          <a:prstGeom prst="rect">
            <a:avLst/>
          </a:prstGeom>
          <a:noFill/>
          <a:ln>
            <a:noFill/>
          </a:ln>
        </p:spPr>
      </p:pic>
      <p:pic>
        <p:nvPicPr>
          <p:cNvPr id="645" name="Picture 645"/>
          <p:cNvPicPr>
            <a:picLocks noChangeAspect="1"/>
          </p:cNvPicPr>
          <p:nvPr/>
        </p:nvPicPr>
        <p:blipFill>
          <a:blip r:embed="rId13"/>
          <a:stretch/>
        </p:blipFill>
        <p:spPr>
          <a:xfrm>
            <a:off x="3471862" y="1709737"/>
            <a:ext cx="481012" cy="639762"/>
          </a:xfrm>
          <a:prstGeom prst="rect">
            <a:avLst/>
          </a:prstGeom>
          <a:noFill/>
          <a:ln>
            <a:noFill/>
          </a:ln>
        </p:spPr>
      </p:pic>
      <p:grpSp>
        <p:nvGrpSpPr>
          <p:cNvPr id="647" name="Group 647"/>
          <p:cNvGrpSpPr>
            <a:grpSpLocks/>
          </p:cNvGrpSpPr>
          <p:nvPr/>
        </p:nvGrpSpPr>
        <p:grpSpPr>
          <a:xfrm>
            <a:off x="2527300" y="1906587"/>
            <a:ext cx="735012" cy="412750"/>
            <a:chOff x="549352" y="418216"/>
            <a:chExt cx="735013" cy="412795"/>
          </a:xfrm>
        </p:grpSpPr>
        <p:pic>
          <p:nvPicPr>
            <p:cNvPr id="648" name="Picture 648"/>
            <p:cNvPicPr>
              <a:picLocks noChangeAspect="1"/>
            </p:cNvPicPr>
            <p:nvPr/>
          </p:nvPicPr>
          <p:blipFill>
            <a:blip r:embed="rId4"/>
            <a:stretch/>
          </p:blipFill>
          <p:spPr>
            <a:xfrm>
              <a:off x="549352" y="418216"/>
              <a:ext cx="735013" cy="385466"/>
            </a:xfrm>
            <a:prstGeom prst="rect">
              <a:avLst/>
            </a:prstGeom>
            <a:noFill/>
            <a:ln>
              <a:noFill/>
            </a:ln>
          </p:spPr>
        </p:pic>
        <p:sp>
          <p:nvSpPr>
            <p:cNvPr id="650" name="Text Box 650"/>
            <p:cNvSpPr txBox="1">
              <a:spLocks/>
            </p:cNvSpPr>
            <p:nvPr/>
          </p:nvSpPr>
          <p:spPr>
            <a:xfrm>
              <a:off x="616688" y="584790"/>
              <a:ext cx="447558" cy="246221"/>
            </a:xfrm>
            <a:prstGeom prst="rect">
              <a:avLst/>
            </a:prstGeom>
            <a:noFill/>
            <a:ln>
              <a:noFill/>
            </a:ln>
          </p:spPr>
          <p:txBody>
            <a:bodyPr wrap="none" numCol="1">
              <a:spAutoFit/>
            </a:bodyPr>
            <a:lstStyle/>
            <a:p>
              <a:pPr marL="0" indent="0"/>
              <a:r>
                <a:rPr lang="en-US" sz="1000" dirty="0" smtClean="0">
                  <a:solidFill>
                    <a:srgbClr val="FF0000"/>
                  </a:solidFill>
                </a:rPr>
                <a:t>SAN</a:t>
              </a:r>
            </a:p>
          </p:txBody>
        </p:sp>
      </p:grpSp>
      <p:sp>
        <p:nvSpPr>
          <p:cNvPr id="651" name="Text Box 651"/>
          <p:cNvSpPr txBox="1">
            <a:spLocks/>
          </p:cNvSpPr>
          <p:nvPr/>
        </p:nvSpPr>
        <p:spPr>
          <a:xfrm>
            <a:off x="728662" y="5897562"/>
            <a:ext cx="8351837" cy="415925"/>
          </a:xfrm>
          <a:prstGeom prst="rect">
            <a:avLst/>
          </a:prstGeom>
          <a:noFill/>
          <a:ln>
            <a:noFill/>
          </a:ln>
        </p:spPr>
        <p:txBody>
          <a:bodyPr numCol="1">
            <a:spAutoFit/>
          </a:bodyPr>
          <a:lstStyle/>
          <a:p>
            <a:pPr marL="0" indent="0" algn="ctr"/>
            <a:r>
              <a:rPr lang="en-US" sz="1000" dirty="0" smtClean="0"/>
              <a:t>Notas:</a:t>
            </a:r>
          </a:p>
          <a:p>
            <a:pPr marL="0" indent="0" algn="ctr"/>
            <a:r>
              <a:rPr lang="en-US" sz="1000" dirty="0" smtClean="0"/>
              <a:t>ADC: Application Delivery Controllers, antes conocidos como Balanceadores de Carga.</a:t>
            </a:r>
          </a:p>
        </p:txBody>
      </p:sp>
      <p:pic>
        <p:nvPicPr>
          <p:cNvPr id="652" name="Picture 652"/>
          <p:cNvPicPr>
            <a:picLocks noChangeAspect="1"/>
          </p:cNvPicPr>
          <p:nvPr/>
        </p:nvPicPr>
        <p:blipFill>
          <a:blip r:embed="rId14"/>
          <a:stretch/>
        </p:blipFill>
        <p:spPr>
          <a:xfrm>
            <a:off x="2693987" y="4287837"/>
            <a:ext cx="735012" cy="485775"/>
          </a:xfrm>
          <a:prstGeom prst="rect">
            <a:avLst/>
          </a:prstGeom>
          <a:noFill/>
          <a:ln>
            <a:noFill/>
          </a:ln>
        </p:spPr>
      </p:pic>
      <p:pic>
        <p:nvPicPr>
          <p:cNvPr id="654" name="Picture 654"/>
          <p:cNvPicPr>
            <a:picLocks noChangeAspect="1"/>
          </p:cNvPicPr>
          <p:nvPr/>
        </p:nvPicPr>
        <p:blipFill>
          <a:blip r:embed="rId15"/>
          <a:stretch/>
        </p:blipFill>
        <p:spPr>
          <a:xfrm>
            <a:off x="3730625" y="4362450"/>
            <a:ext cx="596900" cy="390525"/>
          </a:xfrm>
          <a:prstGeom prst="rect">
            <a:avLst/>
          </a:prstGeom>
          <a:noFill/>
          <a:ln>
            <a:noFill/>
          </a:ln>
        </p:spPr>
      </p:pic>
      <p:pic>
        <p:nvPicPr>
          <p:cNvPr id="656" name="Picture 656"/>
          <p:cNvPicPr>
            <a:picLocks noChangeAspect="1"/>
          </p:cNvPicPr>
          <p:nvPr/>
        </p:nvPicPr>
        <p:blipFill>
          <a:blip r:embed="rId16"/>
          <a:stretch/>
        </p:blipFill>
        <p:spPr>
          <a:xfrm>
            <a:off x="4657725" y="4402137"/>
            <a:ext cx="627062" cy="344487"/>
          </a:xfrm>
          <a:prstGeom prst="rect">
            <a:avLst/>
          </a:prstGeom>
          <a:noFill/>
          <a:ln>
            <a:noFill/>
          </a:ln>
        </p:spPr>
      </p:pic>
      <p:pic>
        <p:nvPicPr>
          <p:cNvPr id="658" name="Picture 658"/>
          <p:cNvPicPr>
            <a:picLocks noChangeAspect="1"/>
          </p:cNvPicPr>
          <p:nvPr/>
        </p:nvPicPr>
        <p:blipFill>
          <a:blip r:embed="rId17"/>
          <a:stretch/>
        </p:blipFill>
        <p:spPr>
          <a:xfrm>
            <a:off x="5651500" y="4279900"/>
            <a:ext cx="430212" cy="515937"/>
          </a:xfrm>
          <a:prstGeom prst="rect">
            <a:avLst/>
          </a:prstGeom>
          <a:noFill/>
          <a:ln>
            <a:noFill/>
          </a:ln>
        </p:spPr>
      </p:pic>
      <p:pic>
        <p:nvPicPr>
          <p:cNvPr id="660" name="Picture 660"/>
          <p:cNvPicPr>
            <a:picLocks noChangeAspect="1"/>
          </p:cNvPicPr>
          <p:nvPr/>
        </p:nvPicPr>
        <p:blipFill>
          <a:blip r:embed="rId18"/>
          <a:stretch/>
        </p:blipFill>
        <p:spPr>
          <a:xfrm>
            <a:off x="6610350" y="4373562"/>
            <a:ext cx="374650" cy="422275"/>
          </a:xfrm>
          <a:prstGeom prst="rect">
            <a:avLst/>
          </a:prstGeom>
          <a:noFill/>
          <a:ln>
            <a:noFill/>
          </a:ln>
        </p:spPr>
      </p:pic>
      <p:pic>
        <p:nvPicPr>
          <p:cNvPr id="662" name="Picture 662"/>
          <p:cNvPicPr>
            <a:picLocks noChangeAspect="1"/>
          </p:cNvPicPr>
          <p:nvPr/>
        </p:nvPicPr>
        <p:blipFill>
          <a:blip r:embed="rId19"/>
          <a:stretch/>
        </p:blipFill>
        <p:spPr>
          <a:xfrm>
            <a:off x="7485062" y="4192587"/>
            <a:ext cx="611187" cy="603250"/>
          </a:xfrm>
          <a:prstGeom prst="rect">
            <a:avLst/>
          </a:prstGeom>
          <a:noFill/>
          <a:ln>
            <a:noFill/>
          </a:ln>
        </p:spPr>
      </p:pic>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4" name="Text Box 664"/>
          <p:cNvSpPr txBox="1">
            <a:spLocks/>
          </p:cNvSpPr>
          <p:nvPr/>
        </p:nvSpPr>
        <p:spPr>
          <a:xfrm>
            <a:off x="268287" y="695325"/>
            <a:ext cx="8351837" cy="414337"/>
          </a:xfrm>
          <a:prstGeom prst="rect">
            <a:avLst/>
          </a:prstGeom>
          <a:noFill/>
          <a:ln>
            <a:noFill/>
          </a:ln>
        </p:spPr>
        <p:txBody>
          <a:bodyPr numCol="1">
            <a:spAutoFit/>
          </a:bodyPr>
          <a:lstStyle/>
          <a:p>
            <a:pPr marL="0" indent="0" algn="ctr"/>
            <a:r>
              <a:rPr lang="en-US" sz="1000" dirty="0" smtClean="0"/>
              <a:t>Para Indicar la Acción que sobre CADA pieza del Diagrama de Modelos de Arquitectura se desea o necesita realizar, se han identificado las siguientes alternativas (Tomando como ejemplo una Pieza Front End del Mapa Aplicativo) :</a:t>
            </a:r>
          </a:p>
        </p:txBody>
      </p:sp>
      <p:sp>
        <p:nvSpPr>
          <p:cNvPr id="665" name="Text Box 665"/>
          <p:cNvSpPr txBox="1">
            <a:spLocks/>
          </p:cNvSpPr>
          <p:nvPr/>
        </p:nvSpPr>
        <p:spPr>
          <a:xfrm>
            <a:off x="254000" y="5846762"/>
            <a:ext cx="8351837" cy="254000"/>
          </a:xfrm>
          <a:prstGeom prst="rect">
            <a:avLst/>
          </a:prstGeom>
          <a:noFill/>
          <a:ln>
            <a:noFill/>
          </a:ln>
        </p:spPr>
        <p:txBody>
          <a:bodyPr numCol="1">
            <a:spAutoFit/>
          </a:bodyPr>
          <a:lstStyle/>
          <a:p>
            <a:pPr marL="0" indent="0" algn="ctr"/>
            <a:r>
              <a:rPr lang="en-US" sz="1000" dirty="0" smtClean="0"/>
              <a:t>Nota: Si los cambios son múltiples, la notación permite usarlos combinados y sumados sobre una misma Figura</a:t>
            </a:r>
          </a:p>
        </p:txBody>
      </p:sp>
      <p:sp>
        <p:nvSpPr>
          <p:cNvPr id="666" name="Text Box 666"/>
          <p:cNvSpPr txBox="1">
            <a:spLocks/>
          </p:cNvSpPr>
          <p:nvPr/>
        </p:nvSpPr>
        <p:spPr>
          <a:xfrm>
            <a:off x="2533650" y="187325"/>
            <a:ext cx="4003675" cy="338137"/>
          </a:xfrm>
          <a:prstGeom prst="rect">
            <a:avLst/>
          </a:prstGeom>
          <a:noFill/>
          <a:ln>
            <a:noFill/>
          </a:ln>
        </p:spPr>
        <p:txBody>
          <a:bodyPr numCol="1">
            <a:spAutoFit/>
          </a:bodyPr>
          <a:lstStyle/>
          <a:p>
            <a:pPr marL="0" indent="0" algn="r"/>
            <a:r>
              <a:rPr lang="en-US" sz="1600" b="1" dirty="0" smtClean="0">
                <a:effectLst>
                  <a:outerShdw blurRad="38100" dist="38100" dir="2700000" algn="tl">
                    <a:srgbClr val="C0C0C0"/>
                  </a:outerShdw>
                </a:effectLst>
                <a:latin typeface="Calibri" pitchFamily="34" charset="0"/>
              </a:rPr>
              <a:t>Simbología para Modelos de Arquitectura</a:t>
            </a:r>
          </a:p>
        </p:txBody>
      </p:sp>
      <p:sp>
        <p:nvSpPr>
          <p:cNvPr id="667" name="Text Box 667"/>
          <p:cNvSpPr>
            <a:spLocks/>
          </p:cNvSpPr>
          <p:nvPr/>
        </p:nvSpPr>
        <p:spPr>
          <a:xfrm>
            <a:off x="352425" y="1438275"/>
            <a:ext cx="8778875" cy="4316412"/>
          </a:xfrm>
          <a:prstGeom prst="roundRect">
            <a:avLst>
              <a:gd name="adj" fmla="val 12431"/>
            </a:avLst>
          </a:prstGeom>
          <a:gradFill rotWithShape="1">
            <a:gsLst>
              <a:gs pos="0">
                <a:srgbClr val="D7D7D7"/>
              </a:gs>
              <a:gs pos="35001">
                <a:srgbClr val="E2E2E2"/>
              </a:gs>
              <a:gs pos="100000">
                <a:srgbClr val="F4F4F4"/>
              </a:gs>
            </a:gsLst>
            <a:lin ang="16200000" scaled="1"/>
          </a:gradFill>
          <a:ln>
            <a:solidFill>
              <a:srgbClr val="9D9D9D"/>
            </a:solidFill>
            <a:round/>
            <a:headEnd/>
            <a:tailEnd/>
          </a:ln>
          <a:effectLst>
            <a:outerShdw blurRad="63500" dist="20000" dir="5400000">
              <a:srgbClr val="000000">
                <a:alpha val="37999"/>
              </a:srgbClr>
            </a:outerShdw>
          </a:effectLst>
        </p:spPr>
        <p:txBody>
          <a:bodyPr numCol="1"/>
          <a:lstStyle/>
          <a:p>
            <a:endParaRPr/>
          </a:p>
        </p:txBody>
      </p:sp>
      <p:grpSp>
        <p:nvGrpSpPr>
          <p:cNvPr id="668" name="Group 668"/>
          <p:cNvGrpSpPr>
            <a:grpSpLocks noGrp="1"/>
          </p:cNvGrpSpPr>
          <p:nvPr/>
        </p:nvGrpSpPr>
        <p:grpSpPr>
          <a:xfrm>
            <a:off x="1312862" y="1887537"/>
            <a:ext cx="1263650" cy="3729037"/>
            <a:chOff x="827" y="1189"/>
            <a:chExt cx="796" cy="2349"/>
          </a:xfrm>
        </p:grpSpPr>
        <p:sp>
          <p:nvSpPr>
            <p:cNvPr id="669" name="Text Box 669"/>
            <p:cNvSpPr>
              <a:spLocks/>
            </p:cNvSpPr>
            <p:nvPr/>
          </p:nvSpPr>
          <p:spPr>
            <a:xfrm>
              <a:off x="827" y="1189"/>
              <a:ext cx="796" cy="470"/>
            </a:xfrm>
            <a:prstGeom prst="rect">
              <a:avLst/>
            </a:prstGeom>
            <a:noFill/>
            <a:ln>
              <a:noFill/>
            </a:ln>
          </p:spPr>
          <p:txBody>
            <a:bodyPr lIns="91386" tIns="45722" rIns="91386" bIns="45722" numCol="1" anchor="ctr"/>
            <a:lstStyle/>
            <a:p>
              <a:pPr marL="0" indent="0" algn="ctr" defTabSz="911225"/>
              <a:r>
                <a:rPr lang="en-US" sz="1000" dirty="0" smtClean="0">
                  <a:latin typeface="Calibri" pitchFamily="34" charset="0"/>
                </a:rPr>
                <a:t>SIN CAMBIOS</a:t>
              </a:r>
            </a:p>
          </p:txBody>
        </p:sp>
        <p:sp>
          <p:nvSpPr>
            <p:cNvPr id="670" name="Text Box 670"/>
            <p:cNvSpPr>
              <a:spLocks/>
            </p:cNvSpPr>
            <p:nvPr/>
          </p:nvSpPr>
          <p:spPr>
            <a:xfrm>
              <a:off x="827" y="1659"/>
              <a:ext cx="796" cy="470"/>
            </a:xfrm>
            <a:prstGeom prst="rect">
              <a:avLst/>
            </a:prstGeom>
            <a:noFill/>
            <a:ln>
              <a:noFill/>
            </a:ln>
          </p:spPr>
          <p:txBody>
            <a:bodyPr lIns="91386" tIns="45722" rIns="91386" bIns="45722" numCol="1" anchor="ctr"/>
            <a:lstStyle/>
            <a:p>
              <a:pPr marL="0" indent="0" algn="ctr" defTabSz="911225"/>
              <a:r>
                <a:rPr lang="en-US" sz="1000" dirty="0" smtClean="0">
                  <a:latin typeface="Calibri" pitchFamily="34" charset="0"/>
                </a:rPr>
                <a:t>A ELIMINAR</a:t>
              </a:r>
            </a:p>
          </p:txBody>
        </p:sp>
        <p:sp>
          <p:nvSpPr>
            <p:cNvPr id="671" name="Text Box 671"/>
            <p:cNvSpPr>
              <a:spLocks/>
            </p:cNvSpPr>
            <p:nvPr/>
          </p:nvSpPr>
          <p:spPr>
            <a:xfrm>
              <a:off x="827" y="2129"/>
              <a:ext cx="796" cy="469"/>
            </a:xfrm>
            <a:prstGeom prst="rect">
              <a:avLst/>
            </a:prstGeom>
            <a:noFill/>
            <a:ln>
              <a:noFill/>
            </a:ln>
          </p:spPr>
          <p:txBody>
            <a:bodyPr lIns="91386" tIns="45722" rIns="91386" bIns="45722" numCol="1" anchor="ctr"/>
            <a:lstStyle/>
            <a:p>
              <a:pPr marL="0" indent="0" algn="ctr" defTabSz="911225"/>
              <a:r>
                <a:rPr lang="en-US" sz="1000" dirty="0" smtClean="0">
                  <a:latin typeface="Calibri" pitchFamily="34" charset="0"/>
                </a:rPr>
                <a:t>PEQUEÑA MODIFICACIÓN</a:t>
              </a:r>
            </a:p>
          </p:txBody>
        </p:sp>
        <p:sp>
          <p:nvSpPr>
            <p:cNvPr id="672" name="Text Box 672"/>
            <p:cNvSpPr>
              <a:spLocks/>
            </p:cNvSpPr>
            <p:nvPr/>
          </p:nvSpPr>
          <p:spPr>
            <a:xfrm>
              <a:off x="827" y="2598"/>
              <a:ext cx="796" cy="470"/>
            </a:xfrm>
            <a:prstGeom prst="rect">
              <a:avLst/>
            </a:prstGeom>
            <a:noFill/>
            <a:ln>
              <a:noFill/>
            </a:ln>
          </p:spPr>
          <p:txBody>
            <a:bodyPr lIns="91386" tIns="45722" rIns="91386" bIns="45722" numCol="1" anchor="ctr"/>
            <a:lstStyle/>
            <a:p>
              <a:pPr marL="0" indent="0" algn="ctr" defTabSz="911225"/>
              <a:r>
                <a:rPr lang="en-US" sz="1000" dirty="0" smtClean="0">
                  <a:latin typeface="Calibri" pitchFamily="34" charset="0"/>
                </a:rPr>
                <a:t>CLONADO</a:t>
              </a:r>
            </a:p>
          </p:txBody>
        </p:sp>
        <p:sp>
          <p:nvSpPr>
            <p:cNvPr id="673" name="Text Box 673"/>
            <p:cNvSpPr>
              <a:spLocks/>
            </p:cNvSpPr>
            <p:nvPr/>
          </p:nvSpPr>
          <p:spPr>
            <a:xfrm>
              <a:off x="827" y="3068"/>
              <a:ext cx="796" cy="470"/>
            </a:xfrm>
            <a:prstGeom prst="rect">
              <a:avLst/>
            </a:prstGeom>
            <a:noFill/>
            <a:ln>
              <a:noFill/>
            </a:ln>
          </p:spPr>
          <p:txBody>
            <a:bodyPr lIns="91386" tIns="45722" rIns="91386" bIns="45722" numCol="1" anchor="ctr"/>
            <a:lstStyle/>
            <a:p>
              <a:pPr marL="0" indent="0" algn="ctr" defTabSz="911225"/>
              <a:r>
                <a:rPr lang="en-US" sz="1000" dirty="0" smtClean="0">
                  <a:latin typeface="Calibri" pitchFamily="34" charset="0"/>
                </a:rPr>
                <a:t>NUEVO</a:t>
              </a:r>
            </a:p>
          </p:txBody>
        </p:sp>
        <p:sp>
          <p:nvSpPr>
            <p:cNvPr id="674" name="Text Box 674"/>
            <p:cNvSpPr>
              <a:spLocks/>
            </p:cNvSpPr>
            <p:nvPr/>
          </p:nvSpPr>
          <p:spPr>
            <a:xfrm>
              <a:off x="827" y="1659"/>
              <a:ext cx="796" cy="0"/>
            </a:xfrm>
            <a:prstGeom prst="line">
              <a:avLst/>
            </a:prstGeom>
            <a:noFill/>
            <a:ln w="12700">
              <a:solidFill>
                <a:schemeClr val="tx1"/>
              </a:solidFill>
              <a:round/>
              <a:headEnd/>
              <a:tailEnd/>
            </a:ln>
          </p:spPr>
        </p:sp>
        <p:sp>
          <p:nvSpPr>
            <p:cNvPr id="675" name="Text Box 675"/>
            <p:cNvSpPr>
              <a:spLocks/>
            </p:cNvSpPr>
            <p:nvPr/>
          </p:nvSpPr>
          <p:spPr>
            <a:xfrm>
              <a:off x="827" y="2129"/>
              <a:ext cx="796" cy="0"/>
            </a:xfrm>
            <a:prstGeom prst="line">
              <a:avLst/>
            </a:prstGeom>
            <a:noFill/>
            <a:ln w="12700">
              <a:solidFill>
                <a:schemeClr val="tx1"/>
              </a:solidFill>
              <a:round/>
              <a:headEnd/>
              <a:tailEnd/>
            </a:ln>
          </p:spPr>
        </p:sp>
        <p:sp>
          <p:nvSpPr>
            <p:cNvPr id="676" name="Text Box 676"/>
            <p:cNvSpPr>
              <a:spLocks/>
            </p:cNvSpPr>
            <p:nvPr/>
          </p:nvSpPr>
          <p:spPr>
            <a:xfrm>
              <a:off x="827" y="2598"/>
              <a:ext cx="796" cy="0"/>
            </a:xfrm>
            <a:prstGeom prst="line">
              <a:avLst/>
            </a:prstGeom>
            <a:noFill/>
            <a:ln w="12700">
              <a:solidFill>
                <a:schemeClr val="tx1"/>
              </a:solidFill>
              <a:round/>
              <a:headEnd/>
              <a:tailEnd/>
            </a:ln>
          </p:spPr>
        </p:sp>
        <p:sp>
          <p:nvSpPr>
            <p:cNvPr id="677" name="Text Box 677"/>
            <p:cNvSpPr>
              <a:spLocks/>
            </p:cNvSpPr>
            <p:nvPr/>
          </p:nvSpPr>
          <p:spPr>
            <a:xfrm>
              <a:off x="827" y="3068"/>
              <a:ext cx="796" cy="0"/>
            </a:xfrm>
            <a:prstGeom prst="line">
              <a:avLst/>
            </a:prstGeom>
            <a:noFill/>
            <a:ln w="12700">
              <a:solidFill>
                <a:schemeClr val="tx1"/>
              </a:solidFill>
              <a:round/>
              <a:headEnd/>
              <a:tailEnd/>
            </a:ln>
          </p:spPr>
        </p:sp>
        <p:sp>
          <p:nvSpPr>
            <p:cNvPr id="678" name="Text Box 678"/>
            <p:cNvSpPr>
              <a:spLocks/>
            </p:cNvSpPr>
            <p:nvPr/>
          </p:nvSpPr>
          <p:spPr>
            <a:xfrm>
              <a:off x="827" y="1189"/>
              <a:ext cx="0" cy="2349"/>
            </a:xfrm>
            <a:prstGeom prst="line">
              <a:avLst/>
            </a:prstGeom>
            <a:noFill/>
            <a:ln w="12700">
              <a:solidFill>
                <a:schemeClr val="tx1"/>
              </a:solidFill>
              <a:round/>
              <a:headEnd/>
              <a:tailEnd/>
            </a:ln>
          </p:spPr>
        </p:sp>
        <p:sp>
          <p:nvSpPr>
            <p:cNvPr id="679" name="Text Box 679"/>
            <p:cNvSpPr>
              <a:spLocks/>
            </p:cNvSpPr>
            <p:nvPr/>
          </p:nvSpPr>
          <p:spPr>
            <a:xfrm>
              <a:off x="1623" y="1189"/>
              <a:ext cx="0" cy="2349"/>
            </a:xfrm>
            <a:prstGeom prst="line">
              <a:avLst/>
            </a:prstGeom>
            <a:noFill/>
            <a:ln w="12700">
              <a:solidFill>
                <a:schemeClr val="tx1"/>
              </a:solidFill>
              <a:round/>
              <a:headEnd/>
              <a:tailEnd/>
            </a:ln>
          </p:spPr>
        </p:sp>
        <p:sp>
          <p:nvSpPr>
            <p:cNvPr id="680" name="Text Box 680"/>
            <p:cNvSpPr>
              <a:spLocks/>
            </p:cNvSpPr>
            <p:nvPr/>
          </p:nvSpPr>
          <p:spPr>
            <a:xfrm>
              <a:off x="827" y="1189"/>
              <a:ext cx="796" cy="0"/>
            </a:xfrm>
            <a:prstGeom prst="line">
              <a:avLst/>
            </a:prstGeom>
            <a:noFill/>
            <a:ln w="12700">
              <a:solidFill>
                <a:schemeClr val="tx1"/>
              </a:solidFill>
              <a:round/>
              <a:headEnd/>
              <a:tailEnd/>
            </a:ln>
          </p:spPr>
        </p:sp>
        <p:sp>
          <p:nvSpPr>
            <p:cNvPr id="681" name="Text Box 681"/>
            <p:cNvSpPr>
              <a:spLocks/>
            </p:cNvSpPr>
            <p:nvPr/>
          </p:nvSpPr>
          <p:spPr>
            <a:xfrm>
              <a:off x="827" y="3538"/>
              <a:ext cx="796" cy="0"/>
            </a:xfrm>
            <a:prstGeom prst="line">
              <a:avLst/>
            </a:prstGeom>
            <a:noFill/>
            <a:ln w="12700">
              <a:solidFill>
                <a:schemeClr val="tx1"/>
              </a:solidFill>
              <a:round/>
              <a:headEnd/>
              <a:tailEnd/>
            </a:ln>
          </p:spPr>
        </p:sp>
      </p:grpSp>
      <p:sp>
        <p:nvSpPr>
          <p:cNvPr id="682" name="Text Box 682"/>
          <p:cNvSpPr>
            <a:spLocks/>
          </p:cNvSpPr>
          <p:nvPr/>
        </p:nvSpPr>
        <p:spPr>
          <a:xfrm rot="10800000">
            <a:off x="628650" y="1979612"/>
            <a:ext cx="252412" cy="211137"/>
          </a:xfrm>
          <a:prstGeom prst="homePlate">
            <a:avLst>
              <a:gd name="adj" fmla="val 22094"/>
            </a:avLst>
          </a:prstGeom>
          <a:solidFill>
            <a:schemeClr val="bg1"/>
          </a:solidFill>
          <a:ln w="15875">
            <a:solidFill>
              <a:schemeClr val="tx1"/>
            </a:solidFill>
            <a:round/>
            <a:headEnd/>
            <a:tailEnd/>
          </a:ln>
        </p:spPr>
        <p:txBody>
          <a:bodyPr numCol="1"/>
          <a:lstStyle/>
          <a:p>
            <a:endParaRPr/>
          </a:p>
        </p:txBody>
      </p:sp>
      <p:grpSp>
        <p:nvGrpSpPr>
          <p:cNvPr id="683" name="Group 683"/>
          <p:cNvGrpSpPr>
            <a:grpSpLocks noGrp="1"/>
          </p:cNvGrpSpPr>
          <p:nvPr/>
        </p:nvGrpSpPr>
        <p:grpSpPr>
          <a:xfrm>
            <a:off x="406400" y="2339975"/>
            <a:ext cx="854075" cy="304800"/>
            <a:chOff x="256" y="1474"/>
            <a:chExt cx="538" cy="192"/>
          </a:xfrm>
        </p:grpSpPr>
        <p:sp>
          <p:nvSpPr>
            <p:cNvPr id="684" name="Text Box 684"/>
            <p:cNvSpPr>
              <a:spLocks/>
            </p:cNvSpPr>
            <p:nvPr/>
          </p:nvSpPr>
          <p:spPr>
            <a:xfrm>
              <a:off x="256" y="1474"/>
              <a:ext cx="538" cy="192"/>
            </a:xfrm>
            <a:prstGeom prst="rect">
              <a:avLst/>
            </a:prstGeom>
            <a:noFill/>
            <a:ln>
              <a:noFill/>
            </a:ln>
          </p:spPr>
          <p:txBody>
            <a:bodyPr lIns="0" tIns="0" rIns="0" bIns="0" numCol="1" anchor="ctr" anchorCtr="1"/>
            <a:lstStyle/>
            <a:p>
              <a:pPr marL="0" indent="0" algn="ctr" defTabSz="911225"/>
              <a:r>
                <a:rPr lang="en-US" sz="1000" dirty="0" smtClean="0">
                  <a:latin typeface="Calibri" pitchFamily="34" charset="0"/>
                </a:rPr>
                <a:t>FRONT</a:t>
              </a:r>
            </a:p>
            <a:p>
              <a:pPr marL="0" indent="0" algn="ctr" defTabSz="911225"/>
              <a:r>
                <a:rPr lang="en-US" sz="1000" dirty="0" smtClean="0">
                  <a:latin typeface="Calibri" pitchFamily="34" charset="0"/>
                </a:rPr>
                <a:t>END</a:t>
              </a:r>
            </a:p>
          </p:txBody>
        </p:sp>
        <p:sp>
          <p:nvSpPr>
            <p:cNvPr id="685" name="Text Box 685"/>
            <p:cNvSpPr>
              <a:spLocks/>
            </p:cNvSpPr>
            <p:nvPr/>
          </p:nvSpPr>
          <p:spPr>
            <a:xfrm>
              <a:off x="256" y="1474"/>
              <a:ext cx="0" cy="192"/>
            </a:xfrm>
            <a:prstGeom prst="line">
              <a:avLst/>
            </a:prstGeom>
            <a:noFill/>
            <a:ln w="12700">
              <a:solidFill>
                <a:schemeClr val="tx1"/>
              </a:solidFill>
              <a:round/>
              <a:headEnd/>
              <a:tailEnd/>
            </a:ln>
          </p:spPr>
        </p:sp>
        <p:sp>
          <p:nvSpPr>
            <p:cNvPr id="686" name="Text Box 686"/>
            <p:cNvSpPr>
              <a:spLocks/>
            </p:cNvSpPr>
            <p:nvPr/>
          </p:nvSpPr>
          <p:spPr>
            <a:xfrm>
              <a:off x="794" y="1474"/>
              <a:ext cx="0" cy="192"/>
            </a:xfrm>
            <a:prstGeom prst="line">
              <a:avLst/>
            </a:prstGeom>
            <a:noFill/>
            <a:ln w="12700">
              <a:solidFill>
                <a:schemeClr val="tx1"/>
              </a:solidFill>
              <a:round/>
              <a:headEnd/>
              <a:tailEnd/>
            </a:ln>
          </p:spPr>
        </p:sp>
        <p:sp>
          <p:nvSpPr>
            <p:cNvPr id="687" name="Text Box 687"/>
            <p:cNvSpPr>
              <a:spLocks/>
            </p:cNvSpPr>
            <p:nvPr/>
          </p:nvSpPr>
          <p:spPr>
            <a:xfrm>
              <a:off x="256" y="1474"/>
              <a:ext cx="538" cy="0"/>
            </a:xfrm>
            <a:prstGeom prst="line">
              <a:avLst/>
            </a:prstGeom>
            <a:noFill/>
            <a:ln w="12700">
              <a:solidFill>
                <a:schemeClr val="tx1"/>
              </a:solidFill>
              <a:round/>
              <a:headEnd/>
              <a:tailEnd/>
            </a:ln>
          </p:spPr>
        </p:sp>
        <p:sp>
          <p:nvSpPr>
            <p:cNvPr id="688" name="Text Box 688"/>
            <p:cNvSpPr>
              <a:spLocks/>
            </p:cNvSpPr>
            <p:nvPr/>
          </p:nvSpPr>
          <p:spPr>
            <a:xfrm>
              <a:off x="256" y="1666"/>
              <a:ext cx="538" cy="0"/>
            </a:xfrm>
            <a:prstGeom prst="line">
              <a:avLst/>
            </a:prstGeom>
            <a:noFill/>
            <a:ln w="12700">
              <a:solidFill>
                <a:schemeClr val="tx1"/>
              </a:solidFill>
              <a:round/>
              <a:headEnd/>
              <a:tailEnd/>
            </a:ln>
          </p:spPr>
        </p:sp>
      </p:grpSp>
      <p:grpSp>
        <p:nvGrpSpPr>
          <p:cNvPr id="689" name="Group 689"/>
          <p:cNvGrpSpPr>
            <a:grpSpLocks noGrp="1"/>
          </p:cNvGrpSpPr>
          <p:nvPr/>
        </p:nvGrpSpPr>
        <p:grpSpPr>
          <a:xfrm>
            <a:off x="3830637" y="1858962"/>
            <a:ext cx="1479550" cy="3757612"/>
            <a:chOff x="2413" y="1171"/>
            <a:chExt cx="932" cy="2367"/>
          </a:xfrm>
        </p:grpSpPr>
        <p:sp>
          <p:nvSpPr>
            <p:cNvPr id="690" name="Text Box 690"/>
            <p:cNvSpPr>
              <a:spLocks/>
            </p:cNvSpPr>
            <p:nvPr/>
          </p:nvSpPr>
          <p:spPr>
            <a:xfrm>
              <a:off x="2413" y="1171"/>
              <a:ext cx="932" cy="570"/>
            </a:xfrm>
            <a:prstGeom prst="rect">
              <a:avLst/>
            </a:prstGeom>
            <a:noFill/>
            <a:ln>
              <a:noFill/>
            </a:ln>
          </p:spPr>
          <p:txBody>
            <a:bodyPr lIns="91404" rIns="91404" numCol="1" anchor="ctr"/>
            <a:lstStyle/>
            <a:p>
              <a:pPr marL="0" indent="0" algn="ctr" defTabSz="911225"/>
              <a:r>
                <a:rPr lang="en-US" sz="1000" dirty="0" smtClean="0">
                  <a:latin typeface="Calibri" pitchFamily="34" charset="0"/>
                </a:rPr>
                <a:t>MODIFICA</a:t>
              </a:r>
            </a:p>
            <a:p>
              <a:pPr marL="0" indent="0" algn="ctr" defTabSz="911225"/>
              <a:r>
                <a:rPr lang="en-US" sz="1000" dirty="0" smtClean="0">
                  <a:latin typeface="Calibri" pitchFamily="34" charset="0"/>
                </a:rPr>
                <a:t>I/O</a:t>
              </a:r>
            </a:p>
          </p:txBody>
        </p:sp>
        <p:sp>
          <p:nvSpPr>
            <p:cNvPr id="691" name="Text Box 691"/>
            <p:cNvSpPr>
              <a:spLocks/>
            </p:cNvSpPr>
            <p:nvPr/>
          </p:nvSpPr>
          <p:spPr>
            <a:xfrm>
              <a:off x="2413" y="1741"/>
              <a:ext cx="932" cy="570"/>
            </a:xfrm>
            <a:prstGeom prst="rect">
              <a:avLst/>
            </a:prstGeom>
            <a:noFill/>
            <a:ln>
              <a:noFill/>
            </a:ln>
          </p:spPr>
          <p:txBody>
            <a:bodyPr lIns="91404" rIns="91404" numCol="1" anchor="ctr"/>
            <a:lstStyle/>
            <a:p>
              <a:pPr marL="0" indent="0" algn="ctr" defTabSz="911225"/>
              <a:r>
                <a:rPr lang="en-US" sz="1000" dirty="0" smtClean="0">
                  <a:latin typeface="Calibri" pitchFamily="34" charset="0"/>
                </a:rPr>
                <a:t>MODIFICA</a:t>
              </a:r>
            </a:p>
            <a:p>
              <a:pPr marL="0" indent="0" algn="ctr" defTabSz="911225"/>
              <a:r>
                <a:rPr lang="en-US" sz="1000" dirty="0" smtClean="0">
                  <a:latin typeface="Calibri" pitchFamily="34" charset="0"/>
                </a:rPr>
                <a:t>INPUT</a:t>
              </a:r>
            </a:p>
          </p:txBody>
        </p:sp>
        <p:sp>
          <p:nvSpPr>
            <p:cNvPr id="692" name="Text Box 692"/>
            <p:cNvSpPr>
              <a:spLocks/>
            </p:cNvSpPr>
            <p:nvPr/>
          </p:nvSpPr>
          <p:spPr>
            <a:xfrm>
              <a:off x="2413" y="2311"/>
              <a:ext cx="932" cy="570"/>
            </a:xfrm>
            <a:prstGeom prst="rect">
              <a:avLst/>
            </a:prstGeom>
            <a:noFill/>
            <a:ln>
              <a:noFill/>
            </a:ln>
          </p:spPr>
          <p:txBody>
            <a:bodyPr lIns="91404" rIns="91404" numCol="1" anchor="ctr"/>
            <a:lstStyle/>
            <a:p>
              <a:pPr marL="0" indent="0" algn="ctr" defTabSz="911225"/>
              <a:r>
                <a:rPr lang="en-US" sz="1000" dirty="0" smtClean="0">
                  <a:latin typeface="Calibri" pitchFamily="34" charset="0"/>
                </a:rPr>
                <a:t>MODIFICA</a:t>
              </a:r>
            </a:p>
            <a:p>
              <a:pPr marL="0" indent="0" algn="ctr" defTabSz="911225"/>
              <a:r>
                <a:rPr lang="en-US" sz="1000" dirty="0" smtClean="0">
                  <a:latin typeface="Calibri" pitchFamily="34" charset="0"/>
                </a:rPr>
                <a:t>OUTPUT</a:t>
              </a:r>
            </a:p>
          </p:txBody>
        </p:sp>
        <p:sp>
          <p:nvSpPr>
            <p:cNvPr id="693" name="Text Box 693"/>
            <p:cNvSpPr>
              <a:spLocks/>
            </p:cNvSpPr>
            <p:nvPr/>
          </p:nvSpPr>
          <p:spPr>
            <a:xfrm>
              <a:off x="2413" y="2881"/>
              <a:ext cx="932" cy="657"/>
            </a:xfrm>
            <a:prstGeom prst="rect">
              <a:avLst/>
            </a:prstGeom>
            <a:noFill/>
            <a:ln>
              <a:noFill/>
            </a:ln>
          </p:spPr>
          <p:txBody>
            <a:bodyPr lIns="91404" rIns="91404" numCol="1" anchor="ctr"/>
            <a:lstStyle/>
            <a:p>
              <a:pPr marL="0" indent="0" algn="ctr" defTabSz="911225"/>
              <a:r>
                <a:rPr lang="en-US" sz="1000" dirty="0" smtClean="0">
                  <a:latin typeface="Calibri" pitchFamily="34" charset="0"/>
                </a:rPr>
                <a:t> MODIFICA PROCESOS INTERNOS</a:t>
              </a:r>
            </a:p>
          </p:txBody>
        </p:sp>
        <p:sp>
          <p:nvSpPr>
            <p:cNvPr id="694" name="Text Box 694"/>
            <p:cNvSpPr>
              <a:spLocks/>
            </p:cNvSpPr>
            <p:nvPr/>
          </p:nvSpPr>
          <p:spPr>
            <a:xfrm>
              <a:off x="2413" y="1741"/>
              <a:ext cx="932" cy="0"/>
            </a:xfrm>
            <a:prstGeom prst="line">
              <a:avLst/>
            </a:prstGeom>
            <a:noFill/>
            <a:ln w="12700">
              <a:solidFill>
                <a:schemeClr val="tx1"/>
              </a:solidFill>
              <a:round/>
              <a:headEnd/>
              <a:tailEnd/>
            </a:ln>
          </p:spPr>
        </p:sp>
        <p:sp>
          <p:nvSpPr>
            <p:cNvPr id="695" name="Text Box 695"/>
            <p:cNvSpPr>
              <a:spLocks/>
            </p:cNvSpPr>
            <p:nvPr/>
          </p:nvSpPr>
          <p:spPr>
            <a:xfrm>
              <a:off x="2413" y="2311"/>
              <a:ext cx="932" cy="0"/>
            </a:xfrm>
            <a:prstGeom prst="line">
              <a:avLst/>
            </a:prstGeom>
            <a:noFill/>
            <a:ln w="12700">
              <a:solidFill>
                <a:schemeClr val="tx1"/>
              </a:solidFill>
              <a:round/>
              <a:headEnd/>
              <a:tailEnd/>
            </a:ln>
          </p:spPr>
        </p:sp>
        <p:sp>
          <p:nvSpPr>
            <p:cNvPr id="696" name="Text Box 696"/>
            <p:cNvSpPr>
              <a:spLocks/>
            </p:cNvSpPr>
            <p:nvPr/>
          </p:nvSpPr>
          <p:spPr>
            <a:xfrm>
              <a:off x="2413" y="2881"/>
              <a:ext cx="932" cy="0"/>
            </a:xfrm>
            <a:prstGeom prst="line">
              <a:avLst/>
            </a:prstGeom>
            <a:noFill/>
            <a:ln w="12700">
              <a:solidFill>
                <a:schemeClr val="tx1"/>
              </a:solidFill>
              <a:round/>
              <a:headEnd/>
              <a:tailEnd/>
            </a:ln>
          </p:spPr>
        </p:sp>
        <p:sp>
          <p:nvSpPr>
            <p:cNvPr id="697" name="Text Box 697"/>
            <p:cNvSpPr>
              <a:spLocks/>
            </p:cNvSpPr>
            <p:nvPr/>
          </p:nvSpPr>
          <p:spPr>
            <a:xfrm>
              <a:off x="2413" y="1171"/>
              <a:ext cx="0" cy="2367"/>
            </a:xfrm>
            <a:prstGeom prst="line">
              <a:avLst/>
            </a:prstGeom>
            <a:noFill/>
            <a:ln w="12700">
              <a:solidFill>
                <a:schemeClr val="tx1"/>
              </a:solidFill>
              <a:round/>
              <a:headEnd/>
              <a:tailEnd/>
            </a:ln>
          </p:spPr>
        </p:sp>
        <p:sp>
          <p:nvSpPr>
            <p:cNvPr id="698" name="Text Box 698"/>
            <p:cNvSpPr>
              <a:spLocks/>
            </p:cNvSpPr>
            <p:nvPr/>
          </p:nvSpPr>
          <p:spPr>
            <a:xfrm>
              <a:off x="3345" y="1171"/>
              <a:ext cx="0" cy="2367"/>
            </a:xfrm>
            <a:prstGeom prst="line">
              <a:avLst/>
            </a:prstGeom>
            <a:noFill/>
            <a:ln w="12700">
              <a:solidFill>
                <a:schemeClr val="tx1"/>
              </a:solidFill>
              <a:round/>
              <a:headEnd/>
              <a:tailEnd/>
            </a:ln>
          </p:spPr>
        </p:sp>
        <p:sp>
          <p:nvSpPr>
            <p:cNvPr id="699" name="Text Box 699"/>
            <p:cNvSpPr>
              <a:spLocks/>
            </p:cNvSpPr>
            <p:nvPr/>
          </p:nvSpPr>
          <p:spPr>
            <a:xfrm>
              <a:off x="2413" y="1171"/>
              <a:ext cx="932" cy="0"/>
            </a:xfrm>
            <a:prstGeom prst="line">
              <a:avLst/>
            </a:prstGeom>
            <a:noFill/>
            <a:ln w="12700">
              <a:solidFill>
                <a:schemeClr val="tx1"/>
              </a:solidFill>
              <a:round/>
              <a:headEnd/>
              <a:tailEnd/>
            </a:ln>
          </p:spPr>
        </p:sp>
        <p:sp>
          <p:nvSpPr>
            <p:cNvPr id="700" name="Text Box 700"/>
            <p:cNvSpPr>
              <a:spLocks/>
            </p:cNvSpPr>
            <p:nvPr/>
          </p:nvSpPr>
          <p:spPr>
            <a:xfrm>
              <a:off x="2413" y="3538"/>
              <a:ext cx="932" cy="0"/>
            </a:xfrm>
            <a:prstGeom prst="line">
              <a:avLst/>
            </a:prstGeom>
            <a:noFill/>
            <a:ln w="12700">
              <a:solidFill>
                <a:schemeClr val="tx1"/>
              </a:solidFill>
              <a:round/>
              <a:headEnd/>
              <a:tailEnd/>
            </a:ln>
          </p:spPr>
        </p:sp>
      </p:grpSp>
      <p:sp>
        <p:nvSpPr>
          <p:cNvPr id="701" name="Text Box 701"/>
          <p:cNvSpPr>
            <a:spLocks/>
          </p:cNvSpPr>
          <p:nvPr/>
        </p:nvSpPr>
        <p:spPr>
          <a:xfrm rot="10800000">
            <a:off x="2754312" y="2068512"/>
            <a:ext cx="523875" cy="377825"/>
          </a:xfrm>
          <a:prstGeom prst="homePlate">
            <a:avLst>
              <a:gd name="adj" fmla="val 22134"/>
            </a:avLst>
          </a:prstGeom>
          <a:solidFill>
            <a:schemeClr val="bg1"/>
          </a:solidFill>
          <a:ln w="15875">
            <a:solidFill>
              <a:schemeClr val="tx1"/>
            </a:solidFill>
            <a:round/>
            <a:headEnd/>
            <a:tailEnd/>
          </a:ln>
        </p:spPr>
        <p:txBody>
          <a:bodyPr numCol="1"/>
          <a:lstStyle/>
          <a:p>
            <a:endParaRPr/>
          </a:p>
        </p:txBody>
      </p:sp>
      <p:grpSp>
        <p:nvGrpSpPr>
          <p:cNvPr id="702" name="Group 702"/>
          <p:cNvGrpSpPr>
            <a:grpSpLocks/>
          </p:cNvGrpSpPr>
          <p:nvPr/>
        </p:nvGrpSpPr>
        <p:grpSpPr>
          <a:xfrm>
            <a:off x="2741612" y="2836862"/>
            <a:ext cx="536575" cy="354012"/>
            <a:chOff x="2171698" y="1181099"/>
            <a:chExt cx="1619253" cy="1476375"/>
          </a:xfrm>
        </p:grpSpPr>
        <p:sp>
          <p:nvSpPr>
            <p:cNvPr id="703" name="Text Box 703"/>
            <p:cNvSpPr>
              <a:spLocks/>
            </p:cNvSpPr>
            <p:nvPr/>
          </p:nvSpPr>
          <p:spPr>
            <a:xfrm rot="10800000">
              <a:off x="2171698" y="1190624"/>
              <a:ext cx="1609726" cy="1457325"/>
            </a:xfrm>
            <a:prstGeom prst="homePlate">
              <a:avLst>
                <a:gd name="adj" fmla="val 22097"/>
              </a:avLst>
            </a:prstGeom>
            <a:solidFill>
              <a:schemeClr val="bg1"/>
            </a:solidFill>
            <a:ln w="15875">
              <a:solidFill>
                <a:schemeClr val="tx1"/>
              </a:solidFill>
              <a:round/>
              <a:headEnd/>
              <a:tailEnd/>
            </a:ln>
          </p:spPr>
          <p:txBody>
            <a:bodyPr numCol="1"/>
            <a:lstStyle/>
            <a:p>
              <a:endParaRPr/>
            </a:p>
          </p:txBody>
        </p:sp>
        <p:cxnSp>
          <p:nvCxnSpPr>
            <p:cNvPr id="704" name="Connector 704"/>
            <p:cNvCxnSpPr/>
            <p:nvPr/>
          </p:nvCxnSpPr>
          <p:spPr>
            <a:xfrm rot="5400000" flipH="1" flipV="1">
              <a:off x="2405061" y="1262064"/>
              <a:ext cx="1466850" cy="1304925"/>
            </a:xfrm>
            <a:prstGeom prst="line">
              <a:avLst/>
            </a:prstGeom>
            <a:noFill/>
            <a:ln w="15875">
              <a:solidFill>
                <a:schemeClr val="tx1"/>
              </a:solidFill>
              <a:round/>
              <a:headEnd/>
              <a:tailEnd/>
            </a:ln>
          </p:spPr>
        </p:cxnSp>
        <p:cxnSp>
          <p:nvCxnSpPr>
            <p:cNvPr id="706" name="Connector 706"/>
            <p:cNvCxnSpPr/>
            <p:nvPr/>
          </p:nvCxnSpPr>
          <p:spPr>
            <a:xfrm rot="16200000" flipH="1">
              <a:off x="2405064" y="1271586"/>
              <a:ext cx="1476375" cy="1295400"/>
            </a:xfrm>
            <a:prstGeom prst="line">
              <a:avLst/>
            </a:prstGeom>
            <a:noFill/>
            <a:ln w="15875">
              <a:solidFill>
                <a:schemeClr val="tx1"/>
              </a:solidFill>
              <a:round/>
              <a:headEnd/>
              <a:tailEnd/>
            </a:ln>
          </p:spPr>
        </p:cxnSp>
      </p:grpSp>
      <p:grpSp>
        <p:nvGrpSpPr>
          <p:cNvPr id="708" name="Group 708"/>
          <p:cNvGrpSpPr>
            <a:grpSpLocks/>
          </p:cNvGrpSpPr>
          <p:nvPr/>
        </p:nvGrpSpPr>
        <p:grpSpPr>
          <a:xfrm>
            <a:off x="2741612" y="3544887"/>
            <a:ext cx="585787" cy="395287"/>
            <a:chOff x="204122" y="2108746"/>
            <a:chExt cx="991266" cy="812789"/>
          </a:xfrm>
        </p:grpSpPr>
        <p:sp>
          <p:nvSpPr>
            <p:cNvPr id="709" name="Text Box 709"/>
            <p:cNvSpPr>
              <a:spLocks/>
            </p:cNvSpPr>
            <p:nvPr/>
          </p:nvSpPr>
          <p:spPr>
            <a:xfrm rot="10800000">
              <a:off x="204122" y="2108746"/>
              <a:ext cx="985624" cy="812789"/>
            </a:xfrm>
            <a:prstGeom prst="homePlate">
              <a:avLst>
                <a:gd name="adj" fmla="val 22097"/>
              </a:avLst>
            </a:prstGeom>
            <a:solidFill>
              <a:schemeClr val="bg1"/>
            </a:solidFill>
            <a:ln w="15875">
              <a:solidFill>
                <a:schemeClr val="tx1"/>
              </a:solidFill>
              <a:round/>
              <a:headEnd/>
              <a:tailEnd/>
            </a:ln>
          </p:spPr>
          <p:txBody>
            <a:bodyPr numCol="1"/>
            <a:lstStyle/>
            <a:p>
              <a:endParaRPr/>
            </a:p>
          </p:txBody>
        </p:sp>
        <p:cxnSp>
          <p:nvCxnSpPr>
            <p:cNvPr id="710" name="Connector 710"/>
            <p:cNvCxnSpPr/>
            <p:nvPr/>
          </p:nvCxnSpPr>
          <p:spPr>
            <a:xfrm rot="5400000" flipH="1" flipV="1">
              <a:off x="791802" y="2516205"/>
              <a:ext cx="409050" cy="382561"/>
            </a:xfrm>
            <a:prstGeom prst="line">
              <a:avLst/>
            </a:prstGeom>
            <a:noFill/>
            <a:ln w="15875">
              <a:solidFill>
                <a:schemeClr val="tx1"/>
              </a:solidFill>
              <a:round/>
              <a:headEnd/>
              <a:tailEnd/>
            </a:ln>
          </p:spPr>
        </p:cxnSp>
        <p:cxnSp>
          <p:nvCxnSpPr>
            <p:cNvPr id="712" name="Connector 712"/>
            <p:cNvCxnSpPr/>
            <p:nvPr/>
          </p:nvCxnSpPr>
          <p:spPr>
            <a:xfrm rot="5400000" flipH="1" flipV="1">
              <a:off x="934239" y="2660380"/>
              <a:ext cx="269888" cy="252410"/>
            </a:xfrm>
            <a:prstGeom prst="line">
              <a:avLst/>
            </a:prstGeom>
            <a:noFill/>
            <a:ln w="15875">
              <a:solidFill>
                <a:schemeClr val="tx1"/>
              </a:solidFill>
              <a:round/>
              <a:headEnd/>
              <a:tailEnd/>
            </a:ln>
          </p:spPr>
        </p:cxnSp>
      </p:grpSp>
      <p:grpSp>
        <p:nvGrpSpPr>
          <p:cNvPr id="714" name="Group 714"/>
          <p:cNvGrpSpPr>
            <a:grpSpLocks/>
          </p:cNvGrpSpPr>
          <p:nvPr/>
        </p:nvGrpSpPr>
        <p:grpSpPr>
          <a:xfrm>
            <a:off x="2740025" y="4275137"/>
            <a:ext cx="595312" cy="400050"/>
            <a:chOff x="2181223" y="2743199"/>
            <a:chExt cx="1771651" cy="1590675"/>
          </a:xfrm>
        </p:grpSpPr>
        <p:sp>
          <p:nvSpPr>
            <p:cNvPr id="715" name="Text Box 715"/>
            <p:cNvSpPr>
              <a:spLocks/>
            </p:cNvSpPr>
            <p:nvPr/>
          </p:nvSpPr>
          <p:spPr>
            <a:xfrm rot="10800000">
              <a:off x="2343148" y="2743199"/>
              <a:ext cx="1609726" cy="1457325"/>
            </a:xfrm>
            <a:prstGeom prst="homePlate">
              <a:avLst>
                <a:gd name="adj" fmla="val 22097"/>
              </a:avLst>
            </a:prstGeom>
            <a:solidFill>
              <a:schemeClr val="bg1"/>
            </a:solidFill>
            <a:ln w="15875">
              <a:solidFill>
                <a:schemeClr val="tx1"/>
              </a:solidFill>
              <a:round/>
              <a:headEnd/>
              <a:tailEnd/>
            </a:ln>
          </p:spPr>
          <p:txBody>
            <a:bodyPr numCol="1"/>
            <a:lstStyle/>
            <a:p>
              <a:endParaRPr/>
            </a:p>
          </p:txBody>
        </p:sp>
        <p:sp>
          <p:nvSpPr>
            <p:cNvPr id="716" name="Text Box 716"/>
            <p:cNvSpPr>
              <a:spLocks/>
            </p:cNvSpPr>
            <p:nvPr/>
          </p:nvSpPr>
          <p:spPr>
            <a:xfrm rot="10800000">
              <a:off x="2181223" y="2876549"/>
              <a:ext cx="1609726" cy="1457325"/>
            </a:xfrm>
            <a:prstGeom prst="homePlate">
              <a:avLst>
                <a:gd name="adj" fmla="val 22097"/>
              </a:avLst>
            </a:prstGeom>
            <a:solidFill>
              <a:schemeClr val="bg1"/>
            </a:solidFill>
            <a:ln w="15875">
              <a:solidFill>
                <a:schemeClr val="tx1"/>
              </a:solidFill>
              <a:round/>
              <a:headEnd/>
              <a:tailEnd/>
            </a:ln>
          </p:spPr>
          <p:txBody>
            <a:bodyPr numCol="1"/>
            <a:lstStyle/>
            <a:p>
              <a:endParaRPr/>
            </a:p>
          </p:txBody>
        </p:sp>
      </p:grpSp>
      <p:grpSp>
        <p:nvGrpSpPr>
          <p:cNvPr id="717" name="Group 717"/>
          <p:cNvGrpSpPr>
            <a:grpSpLocks/>
          </p:cNvGrpSpPr>
          <p:nvPr/>
        </p:nvGrpSpPr>
        <p:grpSpPr>
          <a:xfrm>
            <a:off x="2732087" y="5032375"/>
            <a:ext cx="611187" cy="385762"/>
            <a:chOff x="2800350" y="2893333"/>
            <a:chExt cx="1358879" cy="1126217"/>
          </a:xfrm>
        </p:grpSpPr>
        <p:sp>
          <p:nvSpPr>
            <p:cNvPr id="718" name="Text Box 718"/>
            <p:cNvSpPr>
              <a:spLocks/>
            </p:cNvSpPr>
            <p:nvPr/>
          </p:nvSpPr>
          <p:spPr>
            <a:xfrm rot="10800000">
              <a:off x="2800350" y="2893333"/>
              <a:ext cx="1358879" cy="1126217"/>
            </a:xfrm>
            <a:prstGeom prst="homePlate">
              <a:avLst>
                <a:gd name="adj" fmla="val 22098"/>
              </a:avLst>
            </a:prstGeom>
            <a:solidFill>
              <a:schemeClr val="bg2"/>
            </a:solidFill>
            <a:ln w="15875">
              <a:solidFill>
                <a:schemeClr val="tx1"/>
              </a:solidFill>
              <a:round/>
              <a:headEnd/>
              <a:tailEnd/>
            </a:ln>
          </p:spPr>
          <p:txBody>
            <a:bodyPr numCol="1"/>
            <a:lstStyle/>
            <a:p>
              <a:endParaRPr/>
            </a:p>
          </p:txBody>
        </p:sp>
        <p:sp>
          <p:nvSpPr>
            <p:cNvPr id="719" name="Text Box 719"/>
            <p:cNvSpPr>
              <a:spLocks/>
            </p:cNvSpPr>
            <p:nvPr/>
          </p:nvSpPr>
          <p:spPr>
            <a:xfrm rot="10800000">
              <a:off x="2998642" y="3058015"/>
              <a:ext cx="985624" cy="812789"/>
            </a:xfrm>
            <a:prstGeom prst="homePlate">
              <a:avLst>
                <a:gd name="adj" fmla="val 22097"/>
              </a:avLst>
            </a:prstGeom>
            <a:solidFill>
              <a:schemeClr val="bg1"/>
            </a:solidFill>
            <a:ln w="15875">
              <a:solidFill>
                <a:schemeClr val="tx1"/>
              </a:solidFill>
              <a:round/>
              <a:headEnd/>
              <a:tailEnd/>
            </a:ln>
          </p:spPr>
          <p:txBody>
            <a:bodyPr numCol="1"/>
            <a:lstStyle/>
            <a:p>
              <a:endParaRPr/>
            </a:p>
          </p:txBody>
        </p:sp>
      </p:grpSp>
      <p:grpSp>
        <p:nvGrpSpPr>
          <p:cNvPr id="720" name="Group 720"/>
          <p:cNvGrpSpPr>
            <a:grpSpLocks/>
          </p:cNvGrpSpPr>
          <p:nvPr/>
        </p:nvGrpSpPr>
        <p:grpSpPr>
          <a:xfrm>
            <a:off x="5599112" y="2195512"/>
            <a:ext cx="560387" cy="381000"/>
            <a:chOff x="2371723" y="4734719"/>
            <a:chExt cx="1609726" cy="1476375"/>
          </a:xfrm>
        </p:grpSpPr>
        <p:sp>
          <p:nvSpPr>
            <p:cNvPr id="721" name="Text Box 721"/>
            <p:cNvSpPr>
              <a:spLocks/>
            </p:cNvSpPr>
            <p:nvPr/>
          </p:nvSpPr>
          <p:spPr>
            <a:xfrm rot="10800000">
              <a:off x="2371723" y="4743449"/>
              <a:ext cx="1609726" cy="1457325"/>
            </a:xfrm>
            <a:prstGeom prst="homePlate">
              <a:avLst>
                <a:gd name="adj" fmla="val 22097"/>
              </a:avLst>
            </a:prstGeom>
            <a:solidFill>
              <a:schemeClr val="bg1"/>
            </a:solidFill>
            <a:ln w="15875">
              <a:solidFill>
                <a:schemeClr val="tx1"/>
              </a:solidFill>
              <a:round/>
              <a:headEnd/>
              <a:tailEnd/>
            </a:ln>
          </p:spPr>
          <p:txBody>
            <a:bodyPr numCol="1"/>
            <a:lstStyle/>
            <a:p>
              <a:endParaRPr/>
            </a:p>
          </p:txBody>
        </p:sp>
        <p:cxnSp>
          <p:nvCxnSpPr>
            <p:cNvPr id="722" name="Connector 722"/>
            <p:cNvCxnSpPr/>
            <p:nvPr/>
          </p:nvCxnSpPr>
          <p:spPr>
            <a:xfrm rot="5400000">
              <a:off x="2033589" y="5472112"/>
              <a:ext cx="1476375" cy="1588"/>
            </a:xfrm>
            <a:prstGeom prst="line">
              <a:avLst/>
            </a:prstGeom>
            <a:noFill/>
            <a:ln w="15875">
              <a:solidFill>
                <a:schemeClr val="tx1"/>
              </a:solidFill>
              <a:round/>
              <a:headEnd/>
              <a:tailEnd/>
            </a:ln>
          </p:spPr>
        </p:cxnSp>
        <p:cxnSp>
          <p:nvCxnSpPr>
            <p:cNvPr id="724" name="Connector 724"/>
            <p:cNvCxnSpPr/>
            <p:nvPr/>
          </p:nvCxnSpPr>
          <p:spPr>
            <a:xfrm rot="5400000">
              <a:off x="3014664" y="5472111"/>
              <a:ext cx="1457325" cy="1588"/>
            </a:xfrm>
            <a:prstGeom prst="line">
              <a:avLst/>
            </a:prstGeom>
            <a:noFill/>
            <a:ln w="15875">
              <a:solidFill>
                <a:schemeClr val="tx1"/>
              </a:solidFill>
              <a:round/>
              <a:headEnd/>
              <a:tailEnd/>
            </a:ln>
          </p:spPr>
        </p:cxnSp>
      </p:grpSp>
      <p:grpSp>
        <p:nvGrpSpPr>
          <p:cNvPr id="726" name="Group 726"/>
          <p:cNvGrpSpPr>
            <a:grpSpLocks/>
          </p:cNvGrpSpPr>
          <p:nvPr/>
        </p:nvGrpSpPr>
        <p:grpSpPr>
          <a:xfrm>
            <a:off x="5584825" y="3095625"/>
            <a:ext cx="584200" cy="411162"/>
            <a:chOff x="2371723" y="4734719"/>
            <a:chExt cx="1609726" cy="1476375"/>
          </a:xfrm>
        </p:grpSpPr>
        <p:sp>
          <p:nvSpPr>
            <p:cNvPr id="727" name="Text Box 727"/>
            <p:cNvSpPr>
              <a:spLocks/>
            </p:cNvSpPr>
            <p:nvPr/>
          </p:nvSpPr>
          <p:spPr>
            <a:xfrm rot="10800000">
              <a:off x="2371723" y="4743449"/>
              <a:ext cx="1609726" cy="1457325"/>
            </a:xfrm>
            <a:prstGeom prst="homePlate">
              <a:avLst>
                <a:gd name="adj" fmla="val 22097"/>
              </a:avLst>
            </a:prstGeom>
            <a:solidFill>
              <a:schemeClr val="bg1"/>
            </a:solidFill>
            <a:ln w="15875">
              <a:solidFill>
                <a:schemeClr val="tx1"/>
              </a:solidFill>
              <a:round/>
              <a:headEnd/>
              <a:tailEnd/>
            </a:ln>
          </p:spPr>
          <p:txBody>
            <a:bodyPr numCol="1"/>
            <a:lstStyle/>
            <a:p>
              <a:endParaRPr/>
            </a:p>
          </p:txBody>
        </p:sp>
        <p:cxnSp>
          <p:nvCxnSpPr>
            <p:cNvPr id="728" name="Connector 728"/>
            <p:cNvCxnSpPr/>
            <p:nvPr/>
          </p:nvCxnSpPr>
          <p:spPr>
            <a:xfrm rot="5400000">
              <a:off x="2033589" y="5472112"/>
              <a:ext cx="1476375" cy="1588"/>
            </a:xfrm>
            <a:prstGeom prst="line">
              <a:avLst/>
            </a:prstGeom>
            <a:noFill/>
            <a:ln w="15875">
              <a:solidFill>
                <a:schemeClr val="tx1"/>
              </a:solidFill>
              <a:round/>
              <a:headEnd/>
              <a:tailEnd/>
            </a:ln>
          </p:spPr>
        </p:cxnSp>
      </p:grpSp>
      <p:grpSp>
        <p:nvGrpSpPr>
          <p:cNvPr id="730" name="Group 730"/>
          <p:cNvGrpSpPr>
            <a:grpSpLocks/>
          </p:cNvGrpSpPr>
          <p:nvPr/>
        </p:nvGrpSpPr>
        <p:grpSpPr>
          <a:xfrm>
            <a:off x="5573712" y="4035425"/>
            <a:ext cx="585787" cy="387350"/>
            <a:chOff x="2371723" y="4743449"/>
            <a:chExt cx="1609726" cy="1458119"/>
          </a:xfrm>
        </p:grpSpPr>
        <p:sp>
          <p:nvSpPr>
            <p:cNvPr id="731" name="Text Box 731"/>
            <p:cNvSpPr>
              <a:spLocks/>
            </p:cNvSpPr>
            <p:nvPr/>
          </p:nvSpPr>
          <p:spPr>
            <a:xfrm rot="10800000">
              <a:off x="2371723" y="4743449"/>
              <a:ext cx="1609726" cy="1457325"/>
            </a:xfrm>
            <a:prstGeom prst="homePlate">
              <a:avLst>
                <a:gd name="adj" fmla="val 22097"/>
              </a:avLst>
            </a:prstGeom>
            <a:solidFill>
              <a:schemeClr val="bg1"/>
            </a:solidFill>
            <a:ln w="15875">
              <a:solidFill>
                <a:schemeClr val="tx1"/>
              </a:solidFill>
              <a:round/>
              <a:headEnd/>
              <a:tailEnd/>
            </a:ln>
          </p:spPr>
          <p:txBody>
            <a:bodyPr numCol="1"/>
            <a:lstStyle/>
            <a:p>
              <a:endParaRPr/>
            </a:p>
          </p:txBody>
        </p:sp>
        <p:cxnSp>
          <p:nvCxnSpPr>
            <p:cNvPr id="732" name="Connector 732"/>
            <p:cNvCxnSpPr/>
            <p:nvPr/>
          </p:nvCxnSpPr>
          <p:spPr>
            <a:xfrm rot="5400000">
              <a:off x="3014664" y="5472111"/>
              <a:ext cx="1457325" cy="1588"/>
            </a:xfrm>
            <a:prstGeom prst="line">
              <a:avLst/>
            </a:prstGeom>
            <a:noFill/>
            <a:ln w="15875">
              <a:solidFill>
                <a:schemeClr val="tx1"/>
              </a:solidFill>
              <a:round/>
              <a:headEnd/>
              <a:tailEnd/>
            </a:ln>
          </p:spPr>
        </p:cxnSp>
      </p:grpSp>
      <p:grpSp>
        <p:nvGrpSpPr>
          <p:cNvPr id="734" name="Group 734"/>
          <p:cNvGrpSpPr>
            <a:grpSpLocks/>
          </p:cNvGrpSpPr>
          <p:nvPr/>
        </p:nvGrpSpPr>
        <p:grpSpPr>
          <a:xfrm>
            <a:off x="5575300" y="4940300"/>
            <a:ext cx="577850" cy="414337"/>
            <a:chOff x="232990" y="5412703"/>
            <a:chExt cx="985624" cy="812789"/>
          </a:xfrm>
        </p:grpSpPr>
        <p:sp>
          <p:nvSpPr>
            <p:cNvPr id="735" name="Text Box 735"/>
            <p:cNvSpPr>
              <a:spLocks/>
            </p:cNvSpPr>
            <p:nvPr/>
          </p:nvSpPr>
          <p:spPr>
            <a:xfrm rot="10800000">
              <a:off x="232990" y="5412703"/>
              <a:ext cx="985624" cy="812789"/>
            </a:xfrm>
            <a:prstGeom prst="homePlate">
              <a:avLst>
                <a:gd name="adj" fmla="val 22097"/>
              </a:avLst>
            </a:prstGeom>
            <a:solidFill>
              <a:schemeClr val="bg1"/>
            </a:solidFill>
            <a:ln w="15875">
              <a:solidFill>
                <a:schemeClr val="tx1"/>
              </a:solidFill>
              <a:round/>
              <a:headEnd/>
              <a:tailEnd/>
            </a:ln>
          </p:spPr>
          <p:txBody>
            <a:bodyPr numCol="1"/>
            <a:lstStyle/>
            <a:p>
              <a:endParaRPr/>
            </a:p>
          </p:txBody>
        </p:sp>
        <p:sp>
          <p:nvSpPr>
            <p:cNvPr id="736" name="Text Box 736"/>
            <p:cNvSpPr>
              <a:spLocks/>
            </p:cNvSpPr>
            <p:nvPr/>
          </p:nvSpPr>
          <p:spPr>
            <a:xfrm>
              <a:off x="371475" y="5438775"/>
              <a:ext cx="790575" cy="762000"/>
            </a:xfrm>
            <a:prstGeom prst="ellipse">
              <a:avLst/>
            </a:prstGeom>
            <a:solidFill>
              <a:schemeClr val="bg1"/>
            </a:solidFill>
            <a:ln w="15875">
              <a:solidFill>
                <a:schemeClr val="tx1"/>
              </a:solidFill>
              <a:round/>
              <a:headEnd/>
              <a:tailEnd/>
            </a:ln>
          </p:spPr>
          <p:txBody>
            <a:bodyPr numCol="1"/>
            <a:lstStyle/>
            <a:p>
              <a:endParaRPr/>
            </a:p>
          </p:txBody>
        </p:sp>
      </p:grpSp>
      <p:grpSp>
        <p:nvGrpSpPr>
          <p:cNvPr id="737" name="Group 737"/>
          <p:cNvGrpSpPr>
            <a:grpSpLocks noGrp="1"/>
          </p:cNvGrpSpPr>
          <p:nvPr/>
        </p:nvGrpSpPr>
        <p:grpSpPr>
          <a:xfrm>
            <a:off x="6491287" y="1854200"/>
            <a:ext cx="1479550" cy="3757612"/>
            <a:chOff x="4089" y="1168"/>
            <a:chExt cx="932" cy="2367"/>
          </a:xfrm>
        </p:grpSpPr>
        <p:sp>
          <p:nvSpPr>
            <p:cNvPr id="738" name="Text Box 738"/>
            <p:cNvSpPr>
              <a:spLocks/>
            </p:cNvSpPr>
            <p:nvPr/>
          </p:nvSpPr>
          <p:spPr>
            <a:xfrm>
              <a:off x="4089" y="1168"/>
              <a:ext cx="932" cy="570"/>
            </a:xfrm>
            <a:prstGeom prst="rect">
              <a:avLst/>
            </a:prstGeom>
            <a:noFill/>
            <a:ln>
              <a:noFill/>
            </a:ln>
          </p:spPr>
          <p:txBody>
            <a:bodyPr lIns="91404" rIns="91404" numCol="1" anchor="ctr"/>
            <a:lstStyle/>
            <a:p>
              <a:pPr marL="0" indent="0" algn="ctr" defTabSz="911225"/>
              <a:r>
                <a:rPr lang="en-US" sz="1000" dirty="0" smtClean="0">
                  <a:latin typeface="Calibri" pitchFamily="34" charset="0"/>
                </a:rPr>
                <a:t>MODIFICA</a:t>
              </a:r>
            </a:p>
            <a:p>
              <a:pPr marL="0" indent="0" algn="ctr" defTabSz="911225"/>
              <a:r>
                <a:rPr lang="en-US" sz="1000" dirty="0" smtClean="0">
                  <a:latin typeface="Calibri" pitchFamily="34" charset="0"/>
                </a:rPr>
                <a:t>FORMATO</a:t>
              </a:r>
            </a:p>
            <a:p>
              <a:pPr marL="0" indent="0" algn="ctr" defTabSz="911225"/>
              <a:r>
                <a:rPr lang="en-US" sz="1000" dirty="0" smtClean="0">
                  <a:latin typeface="Calibri" pitchFamily="34" charset="0"/>
                </a:rPr>
                <a:t>DE LOS DATOS</a:t>
              </a:r>
            </a:p>
          </p:txBody>
        </p:sp>
        <p:sp>
          <p:nvSpPr>
            <p:cNvPr id="739" name="Text Box 739"/>
            <p:cNvSpPr>
              <a:spLocks/>
            </p:cNvSpPr>
            <p:nvPr/>
          </p:nvSpPr>
          <p:spPr>
            <a:xfrm>
              <a:off x="4089" y="1738"/>
              <a:ext cx="932" cy="570"/>
            </a:xfrm>
            <a:prstGeom prst="rect">
              <a:avLst/>
            </a:prstGeom>
            <a:noFill/>
            <a:ln>
              <a:noFill/>
            </a:ln>
          </p:spPr>
          <p:txBody>
            <a:bodyPr lIns="91404" rIns="91404" numCol="1" anchor="ctr"/>
            <a:lstStyle/>
            <a:p>
              <a:pPr marL="0" indent="0" algn="ctr" defTabSz="911225"/>
              <a:r>
                <a:rPr lang="en-US" sz="1000" dirty="0" smtClean="0">
                  <a:latin typeface="Calibri" pitchFamily="34" charset="0"/>
                </a:rPr>
                <a:t>MODIFICA</a:t>
              </a:r>
            </a:p>
            <a:p>
              <a:pPr marL="0" indent="0" algn="ctr" defTabSz="911225"/>
              <a:r>
                <a:rPr lang="en-US" sz="1000" dirty="0" smtClean="0">
                  <a:latin typeface="Calibri" pitchFamily="34" charset="0"/>
                </a:rPr>
                <a:t>VOLUMEN DE LOS DATOS</a:t>
              </a:r>
            </a:p>
          </p:txBody>
        </p:sp>
        <p:sp>
          <p:nvSpPr>
            <p:cNvPr id="740" name="Text Box 740"/>
            <p:cNvSpPr>
              <a:spLocks/>
            </p:cNvSpPr>
            <p:nvPr/>
          </p:nvSpPr>
          <p:spPr>
            <a:xfrm>
              <a:off x="4089" y="2308"/>
              <a:ext cx="932" cy="570"/>
            </a:xfrm>
            <a:prstGeom prst="rect">
              <a:avLst/>
            </a:prstGeom>
            <a:noFill/>
            <a:ln>
              <a:noFill/>
            </a:ln>
          </p:spPr>
          <p:txBody>
            <a:bodyPr lIns="91404" rIns="91404" numCol="1" anchor="ctr"/>
            <a:lstStyle/>
            <a:p>
              <a:endParaRPr/>
            </a:p>
          </p:txBody>
        </p:sp>
        <p:sp>
          <p:nvSpPr>
            <p:cNvPr id="741" name="Text Box 741"/>
            <p:cNvSpPr>
              <a:spLocks/>
            </p:cNvSpPr>
            <p:nvPr/>
          </p:nvSpPr>
          <p:spPr>
            <a:xfrm>
              <a:off x="4089" y="2878"/>
              <a:ext cx="932" cy="657"/>
            </a:xfrm>
            <a:prstGeom prst="rect">
              <a:avLst/>
            </a:prstGeom>
            <a:noFill/>
            <a:ln>
              <a:noFill/>
            </a:ln>
          </p:spPr>
          <p:txBody>
            <a:bodyPr lIns="91404" rIns="91404" numCol="1" anchor="ctr"/>
            <a:lstStyle/>
            <a:p>
              <a:pPr marL="0" indent="0" algn="ctr" defTabSz="911225"/>
              <a:r>
                <a:rPr lang="en-US" sz="1000" dirty="0" smtClean="0">
                  <a:latin typeface="Calibri" pitchFamily="34" charset="0"/>
                </a:rPr>
                <a:t> </a:t>
              </a:r>
            </a:p>
          </p:txBody>
        </p:sp>
        <p:sp>
          <p:nvSpPr>
            <p:cNvPr id="742" name="Text Box 742"/>
            <p:cNvSpPr>
              <a:spLocks/>
            </p:cNvSpPr>
            <p:nvPr/>
          </p:nvSpPr>
          <p:spPr>
            <a:xfrm>
              <a:off x="4089" y="1738"/>
              <a:ext cx="932" cy="0"/>
            </a:xfrm>
            <a:prstGeom prst="line">
              <a:avLst/>
            </a:prstGeom>
            <a:noFill/>
            <a:ln w="12700">
              <a:solidFill>
                <a:schemeClr val="tx1"/>
              </a:solidFill>
              <a:round/>
              <a:headEnd/>
              <a:tailEnd/>
            </a:ln>
          </p:spPr>
        </p:sp>
        <p:sp>
          <p:nvSpPr>
            <p:cNvPr id="743" name="Text Box 743"/>
            <p:cNvSpPr>
              <a:spLocks/>
            </p:cNvSpPr>
            <p:nvPr/>
          </p:nvSpPr>
          <p:spPr>
            <a:xfrm>
              <a:off x="4089" y="2308"/>
              <a:ext cx="932" cy="0"/>
            </a:xfrm>
            <a:prstGeom prst="line">
              <a:avLst/>
            </a:prstGeom>
            <a:noFill/>
            <a:ln w="12700">
              <a:solidFill>
                <a:schemeClr val="tx1"/>
              </a:solidFill>
              <a:round/>
              <a:headEnd/>
              <a:tailEnd/>
            </a:ln>
          </p:spPr>
        </p:sp>
        <p:sp>
          <p:nvSpPr>
            <p:cNvPr id="744" name="Text Box 744"/>
            <p:cNvSpPr>
              <a:spLocks/>
            </p:cNvSpPr>
            <p:nvPr/>
          </p:nvSpPr>
          <p:spPr>
            <a:xfrm>
              <a:off x="4089" y="2878"/>
              <a:ext cx="932" cy="0"/>
            </a:xfrm>
            <a:prstGeom prst="line">
              <a:avLst/>
            </a:prstGeom>
            <a:noFill/>
            <a:ln w="12700">
              <a:solidFill>
                <a:schemeClr val="tx1"/>
              </a:solidFill>
              <a:round/>
              <a:headEnd/>
              <a:tailEnd/>
            </a:ln>
          </p:spPr>
        </p:sp>
        <p:sp>
          <p:nvSpPr>
            <p:cNvPr id="745" name="Text Box 745"/>
            <p:cNvSpPr>
              <a:spLocks/>
            </p:cNvSpPr>
            <p:nvPr/>
          </p:nvSpPr>
          <p:spPr>
            <a:xfrm>
              <a:off x="4089" y="1168"/>
              <a:ext cx="0" cy="2367"/>
            </a:xfrm>
            <a:prstGeom prst="line">
              <a:avLst/>
            </a:prstGeom>
            <a:noFill/>
            <a:ln w="12700">
              <a:solidFill>
                <a:schemeClr val="tx1"/>
              </a:solidFill>
              <a:round/>
              <a:headEnd/>
              <a:tailEnd/>
            </a:ln>
          </p:spPr>
        </p:sp>
        <p:sp>
          <p:nvSpPr>
            <p:cNvPr id="746" name="Text Box 746"/>
            <p:cNvSpPr>
              <a:spLocks/>
            </p:cNvSpPr>
            <p:nvPr/>
          </p:nvSpPr>
          <p:spPr>
            <a:xfrm>
              <a:off x="5021" y="1168"/>
              <a:ext cx="0" cy="2367"/>
            </a:xfrm>
            <a:prstGeom prst="line">
              <a:avLst/>
            </a:prstGeom>
            <a:noFill/>
            <a:ln w="12700">
              <a:solidFill>
                <a:schemeClr val="tx1"/>
              </a:solidFill>
              <a:round/>
              <a:headEnd/>
              <a:tailEnd/>
            </a:ln>
          </p:spPr>
        </p:sp>
        <p:sp>
          <p:nvSpPr>
            <p:cNvPr id="747" name="Text Box 747"/>
            <p:cNvSpPr>
              <a:spLocks/>
            </p:cNvSpPr>
            <p:nvPr/>
          </p:nvSpPr>
          <p:spPr>
            <a:xfrm>
              <a:off x="4089" y="1168"/>
              <a:ext cx="932" cy="0"/>
            </a:xfrm>
            <a:prstGeom prst="line">
              <a:avLst/>
            </a:prstGeom>
            <a:noFill/>
            <a:ln w="12700">
              <a:solidFill>
                <a:schemeClr val="tx1"/>
              </a:solidFill>
              <a:round/>
              <a:headEnd/>
              <a:tailEnd/>
            </a:ln>
          </p:spPr>
        </p:sp>
        <p:sp>
          <p:nvSpPr>
            <p:cNvPr id="748" name="Text Box 748"/>
            <p:cNvSpPr>
              <a:spLocks/>
            </p:cNvSpPr>
            <p:nvPr/>
          </p:nvSpPr>
          <p:spPr>
            <a:xfrm>
              <a:off x="4089" y="3535"/>
              <a:ext cx="932" cy="0"/>
            </a:xfrm>
            <a:prstGeom prst="line">
              <a:avLst/>
            </a:prstGeom>
            <a:noFill/>
            <a:ln w="12700">
              <a:solidFill>
                <a:schemeClr val="tx1"/>
              </a:solidFill>
              <a:round/>
              <a:headEnd/>
              <a:tailEnd/>
            </a:ln>
          </p:spPr>
        </p:sp>
      </p:grpSp>
      <p:sp>
        <p:nvSpPr>
          <p:cNvPr id="749" name="Text Box 749"/>
          <p:cNvSpPr>
            <a:spLocks/>
          </p:cNvSpPr>
          <p:nvPr/>
        </p:nvSpPr>
        <p:spPr>
          <a:xfrm>
            <a:off x="8201025" y="2176462"/>
            <a:ext cx="498475" cy="392112"/>
          </a:xfrm>
          <a:prstGeom prst="flowChartMagneticTape">
            <a:avLst/>
          </a:prstGeom>
          <a:solidFill>
            <a:schemeClr val="bg1"/>
          </a:solidFill>
          <a:ln w="15875">
            <a:solidFill>
              <a:schemeClr val="tx1"/>
            </a:solidFill>
            <a:round/>
            <a:headEnd/>
            <a:tailEnd/>
          </a:ln>
        </p:spPr>
        <p:txBody>
          <a:bodyPr numCol="1" anchor="ctr"/>
          <a:lstStyle/>
          <a:p>
            <a:endParaRPr/>
          </a:p>
        </p:txBody>
      </p:sp>
      <p:cxnSp>
        <p:nvCxnSpPr>
          <p:cNvPr id="750" name="Connector 750"/>
          <p:cNvCxnSpPr/>
          <p:nvPr/>
        </p:nvCxnSpPr>
        <p:spPr>
          <a:xfrm flipH="1">
            <a:off x="8450262" y="2371725"/>
            <a:ext cx="249237" cy="196850"/>
          </a:xfrm>
          <a:prstGeom prst="line">
            <a:avLst/>
          </a:prstGeom>
          <a:noFill/>
          <a:ln w="19050">
            <a:solidFill>
              <a:schemeClr val="accent1"/>
            </a:solidFill>
            <a:round/>
            <a:headEnd/>
            <a:tailEnd/>
          </a:ln>
        </p:spPr>
      </p:cxnSp>
      <p:cxnSp>
        <p:nvCxnSpPr>
          <p:cNvPr id="752" name="Connector 752"/>
          <p:cNvCxnSpPr/>
          <p:nvPr/>
        </p:nvCxnSpPr>
        <p:spPr>
          <a:xfrm rot="5400000">
            <a:off x="8372475" y="2286000"/>
            <a:ext cx="279400" cy="269875"/>
          </a:xfrm>
          <a:prstGeom prst="line">
            <a:avLst/>
          </a:prstGeom>
          <a:noFill/>
          <a:ln w="19050">
            <a:solidFill>
              <a:schemeClr val="accent1"/>
            </a:solidFill>
            <a:round/>
            <a:headEnd/>
            <a:tailEnd/>
          </a:ln>
        </p:spPr>
      </p:cxnSp>
      <p:sp>
        <p:nvSpPr>
          <p:cNvPr id="754" name="Text Box 754"/>
          <p:cNvSpPr>
            <a:spLocks/>
          </p:cNvSpPr>
          <p:nvPr/>
        </p:nvSpPr>
        <p:spPr>
          <a:xfrm>
            <a:off x="8231187" y="3051175"/>
            <a:ext cx="498475" cy="393700"/>
          </a:xfrm>
          <a:prstGeom prst="flowChartMagneticTape">
            <a:avLst/>
          </a:prstGeom>
          <a:solidFill>
            <a:schemeClr val="bg1"/>
          </a:solidFill>
          <a:ln w="15875">
            <a:solidFill>
              <a:schemeClr val="tx1"/>
            </a:solidFill>
            <a:round/>
            <a:headEnd/>
            <a:tailEnd/>
          </a:ln>
        </p:spPr>
        <p:txBody>
          <a:bodyPr numCol="1" anchor="ctr"/>
          <a:lstStyle/>
          <a:p>
            <a:endParaRPr/>
          </a:p>
        </p:txBody>
      </p:sp>
      <p:sp>
        <p:nvSpPr>
          <p:cNvPr id="755" name="Text Box 755"/>
          <p:cNvSpPr>
            <a:spLocks/>
          </p:cNvSpPr>
          <p:nvPr/>
        </p:nvSpPr>
        <p:spPr>
          <a:xfrm>
            <a:off x="8382000" y="3165475"/>
            <a:ext cx="177800" cy="179387"/>
          </a:xfrm>
          <a:prstGeom prst="plus">
            <a:avLst>
              <a:gd name="adj" fmla="val 46565"/>
            </a:avLst>
          </a:prstGeom>
          <a:solidFill>
            <a:srgbClr val="FFFFFF"/>
          </a:solidFill>
          <a:ln>
            <a:solidFill>
              <a:srgbClr val="000000"/>
            </a:solidFill>
            <a:round/>
            <a:headEnd/>
            <a:tailEnd/>
          </a:ln>
        </p:spPr>
        <p:txBody>
          <a:bodyPr numCol="1"/>
          <a:lstStyle/>
          <a:p>
            <a:endParaRPr/>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6" name="Text Box 756"/>
          <p:cNvSpPr txBox="1">
            <a:spLocks/>
          </p:cNvSpPr>
          <p:nvPr/>
        </p:nvSpPr>
        <p:spPr>
          <a:xfrm>
            <a:off x="2811462" y="166687"/>
            <a:ext cx="4003675" cy="338137"/>
          </a:xfrm>
          <a:prstGeom prst="rect">
            <a:avLst/>
          </a:prstGeom>
          <a:noFill/>
          <a:ln>
            <a:noFill/>
          </a:ln>
        </p:spPr>
        <p:txBody>
          <a:bodyPr numCol="1">
            <a:spAutoFit/>
          </a:bodyPr>
          <a:lstStyle/>
          <a:p>
            <a:pPr marL="0" indent="0" algn="r"/>
            <a:r>
              <a:rPr lang="en-US" sz="1600" b="1" dirty="0" smtClean="0">
                <a:effectLst>
                  <a:outerShdw blurRad="38100" dist="38100" dir="2700000" algn="tl">
                    <a:srgbClr val="C0C0C0"/>
                  </a:outerShdw>
                </a:effectLst>
                <a:latin typeface="Calibri" pitchFamily="34" charset="0"/>
              </a:rPr>
              <a:t>Simbología para Modelos de Arquitectura</a:t>
            </a:r>
          </a:p>
        </p:txBody>
      </p:sp>
      <p:grpSp>
        <p:nvGrpSpPr>
          <p:cNvPr id="757" name="Group 757"/>
          <p:cNvGrpSpPr>
            <a:grpSpLocks noGrp="1"/>
          </p:cNvGrpSpPr>
          <p:nvPr/>
        </p:nvGrpSpPr>
        <p:grpSpPr>
          <a:xfrm>
            <a:off x="484187" y="812800"/>
            <a:ext cx="8723312" cy="5842000"/>
            <a:chOff x="305" y="512"/>
            <a:chExt cx="5495" cy="3680"/>
          </a:xfrm>
        </p:grpSpPr>
        <p:sp>
          <p:nvSpPr>
            <p:cNvPr id="758" name="Text Box 758"/>
            <p:cNvSpPr>
              <a:spLocks/>
            </p:cNvSpPr>
            <p:nvPr/>
          </p:nvSpPr>
          <p:spPr>
            <a:xfrm>
              <a:off x="305" y="512"/>
              <a:ext cx="314" cy="403"/>
            </a:xfrm>
            <a:prstGeom prst="rect">
              <a:avLst/>
            </a:prstGeom>
            <a:noFill/>
            <a:ln>
              <a:noFill/>
            </a:ln>
          </p:spPr>
          <p:txBody>
            <a:bodyPr lIns="91436" tIns="45715" rIns="91436" bIns="45715" numCol="1" anchor="ctr"/>
            <a:lstStyle/>
            <a:p>
              <a:endParaRPr/>
            </a:p>
          </p:txBody>
        </p:sp>
        <p:sp>
          <p:nvSpPr>
            <p:cNvPr id="759" name="Text Box 759"/>
            <p:cNvSpPr>
              <a:spLocks/>
            </p:cNvSpPr>
            <p:nvPr/>
          </p:nvSpPr>
          <p:spPr>
            <a:xfrm>
              <a:off x="619" y="512"/>
              <a:ext cx="272" cy="403"/>
            </a:xfrm>
            <a:prstGeom prst="rect">
              <a:avLst/>
            </a:prstGeom>
            <a:noFill/>
            <a:ln>
              <a:noFill/>
            </a:ln>
          </p:spPr>
          <p:txBody>
            <a:bodyPr lIns="91436" tIns="45715" rIns="91436" bIns="45715" numCol="1" anchor="ctr"/>
            <a:lstStyle/>
            <a:p>
              <a:pPr marL="0" indent="0" algn="ctr" defTabSz="911225"/>
              <a:r>
                <a:rPr lang="en-US" sz="600" dirty="0" smtClean="0">
                  <a:latin typeface="Calibri" pitchFamily="34" charset="0"/>
                </a:rPr>
                <a:t>FRONT</a:t>
              </a:r>
            </a:p>
            <a:p>
              <a:pPr marL="0" indent="0" algn="ctr" defTabSz="911225"/>
              <a:r>
                <a:rPr lang="en-US" sz="600" dirty="0" smtClean="0">
                  <a:latin typeface="Calibri" pitchFamily="34" charset="0"/>
                </a:rPr>
                <a:t>END</a:t>
              </a:r>
            </a:p>
            <a:p>
              <a:pPr marL="0" indent="0" algn="ctr" defTabSz="911225"/>
              <a:endParaRPr lang="en-US" sz="600" dirty="0" smtClean="0">
                <a:latin typeface="Calibri" pitchFamily="34" charset="0"/>
              </a:endParaRPr>
            </a:p>
          </p:txBody>
        </p:sp>
        <p:sp>
          <p:nvSpPr>
            <p:cNvPr id="760" name="Text Box 760"/>
            <p:cNvSpPr>
              <a:spLocks/>
            </p:cNvSpPr>
            <p:nvPr/>
          </p:nvSpPr>
          <p:spPr>
            <a:xfrm>
              <a:off x="891" y="512"/>
              <a:ext cx="273" cy="403"/>
            </a:xfrm>
            <a:prstGeom prst="rect">
              <a:avLst/>
            </a:prstGeom>
            <a:noFill/>
            <a:ln>
              <a:noFill/>
            </a:ln>
          </p:spPr>
          <p:txBody>
            <a:bodyPr lIns="91436" tIns="45715" rIns="91436" bIns="45715" numCol="1" anchor="ctr"/>
            <a:lstStyle/>
            <a:p>
              <a:pPr marL="0" indent="0" algn="ctr" defTabSz="911225"/>
              <a:r>
                <a:rPr lang="en-US" sz="600" dirty="0" smtClean="0">
                  <a:latin typeface="Calibri" pitchFamily="34" charset="0"/>
                </a:rPr>
                <a:t>BACK END</a:t>
              </a:r>
            </a:p>
            <a:p>
              <a:pPr marL="0" indent="0" algn="ctr" defTabSz="911225"/>
              <a:r>
                <a:rPr lang="en-US" sz="600" dirty="0" smtClean="0">
                  <a:latin typeface="Calibri" pitchFamily="34" charset="0"/>
                </a:rPr>
                <a:t>TECNOLÓ-GICO</a:t>
              </a:r>
            </a:p>
          </p:txBody>
        </p:sp>
        <p:sp>
          <p:nvSpPr>
            <p:cNvPr id="761" name="Text Box 761"/>
            <p:cNvSpPr>
              <a:spLocks/>
            </p:cNvSpPr>
            <p:nvPr/>
          </p:nvSpPr>
          <p:spPr>
            <a:xfrm>
              <a:off x="1164" y="512"/>
              <a:ext cx="273" cy="403"/>
            </a:xfrm>
            <a:prstGeom prst="rect">
              <a:avLst/>
            </a:prstGeom>
            <a:noFill/>
            <a:ln>
              <a:noFill/>
            </a:ln>
          </p:spPr>
          <p:txBody>
            <a:bodyPr lIns="91436" tIns="45715" rIns="91436" bIns="45715" numCol="1" anchor="ctr"/>
            <a:lstStyle/>
            <a:p>
              <a:pPr marL="0" indent="0" algn="ctr" defTabSz="911225"/>
              <a:r>
                <a:rPr lang="en-US" sz="600" dirty="0" smtClean="0">
                  <a:latin typeface="Calibri" pitchFamily="34" charset="0"/>
                </a:rPr>
                <a:t>BACK END</a:t>
              </a:r>
            </a:p>
            <a:p>
              <a:pPr marL="0" indent="0" algn="ctr" defTabSz="911225"/>
              <a:r>
                <a:rPr lang="en-US" sz="600" dirty="0" smtClean="0">
                  <a:latin typeface="Calibri" pitchFamily="34" charset="0"/>
                </a:rPr>
                <a:t>DE NEGOCIOS</a:t>
              </a:r>
            </a:p>
          </p:txBody>
        </p:sp>
        <p:sp>
          <p:nvSpPr>
            <p:cNvPr id="762" name="Text Box 762"/>
            <p:cNvSpPr>
              <a:spLocks/>
            </p:cNvSpPr>
            <p:nvPr/>
          </p:nvSpPr>
          <p:spPr>
            <a:xfrm>
              <a:off x="1437" y="512"/>
              <a:ext cx="272" cy="403"/>
            </a:xfrm>
            <a:prstGeom prst="rect">
              <a:avLst/>
            </a:prstGeom>
            <a:noFill/>
            <a:ln>
              <a:noFill/>
            </a:ln>
          </p:spPr>
          <p:txBody>
            <a:bodyPr lIns="91436" tIns="45715" rIns="91436" bIns="45715" numCol="1" anchor="ctr"/>
            <a:lstStyle/>
            <a:p>
              <a:pPr marL="0" indent="0" algn="ctr" defTabSz="911225"/>
              <a:r>
                <a:rPr lang="en-US" sz="600" dirty="0" smtClean="0">
                  <a:latin typeface="Calibri" pitchFamily="34" charset="0"/>
                </a:rPr>
                <a:t>INTEGRA-CIÓN</a:t>
              </a:r>
            </a:p>
            <a:p>
              <a:pPr marL="0" indent="0" algn="ctr" defTabSz="911225"/>
              <a:r>
                <a:rPr lang="en-US" sz="600" dirty="0" smtClean="0">
                  <a:latin typeface="Calibri" pitchFamily="34" charset="0"/>
                </a:rPr>
                <a:t>ON-LINE</a:t>
              </a:r>
            </a:p>
          </p:txBody>
        </p:sp>
        <p:sp>
          <p:nvSpPr>
            <p:cNvPr id="763" name="Text Box 763"/>
            <p:cNvSpPr>
              <a:spLocks/>
            </p:cNvSpPr>
            <p:nvPr/>
          </p:nvSpPr>
          <p:spPr>
            <a:xfrm>
              <a:off x="1709" y="512"/>
              <a:ext cx="273" cy="403"/>
            </a:xfrm>
            <a:prstGeom prst="rect">
              <a:avLst/>
            </a:prstGeom>
            <a:noFill/>
            <a:ln>
              <a:noFill/>
            </a:ln>
          </p:spPr>
          <p:txBody>
            <a:bodyPr lIns="91436" tIns="45715" rIns="91436" bIns="45715" numCol="1" anchor="ctr"/>
            <a:lstStyle/>
            <a:p>
              <a:pPr marL="0" indent="0" algn="ctr" defTabSz="911225"/>
              <a:r>
                <a:rPr lang="en-US" sz="600" dirty="0" smtClean="0">
                  <a:latin typeface="Calibri" pitchFamily="34" charset="0"/>
                </a:rPr>
                <a:t>MOTOR DE</a:t>
              </a:r>
            </a:p>
            <a:p>
              <a:pPr marL="0" indent="0" algn="ctr" defTabSz="911225"/>
              <a:r>
                <a:rPr lang="en-US" sz="600" dirty="0" smtClean="0">
                  <a:latin typeface="Calibri" pitchFamily="34" charset="0"/>
                </a:rPr>
                <a:t>REGLAS</a:t>
              </a:r>
            </a:p>
          </p:txBody>
        </p:sp>
        <p:sp>
          <p:nvSpPr>
            <p:cNvPr id="764" name="Text Box 764"/>
            <p:cNvSpPr>
              <a:spLocks/>
            </p:cNvSpPr>
            <p:nvPr/>
          </p:nvSpPr>
          <p:spPr>
            <a:xfrm>
              <a:off x="1982" y="512"/>
              <a:ext cx="273" cy="403"/>
            </a:xfrm>
            <a:prstGeom prst="rect">
              <a:avLst/>
            </a:prstGeom>
            <a:noFill/>
            <a:ln>
              <a:noFill/>
            </a:ln>
          </p:spPr>
          <p:txBody>
            <a:bodyPr lIns="91436" tIns="45715" rIns="91436" bIns="45715" numCol="1" anchor="ctr"/>
            <a:lstStyle/>
            <a:p>
              <a:pPr marL="0" indent="0" algn="ctr" defTabSz="911225"/>
              <a:r>
                <a:rPr lang="en-US" sz="600" dirty="0" smtClean="0">
                  <a:latin typeface="Calibri" pitchFamily="34" charset="0"/>
                </a:rPr>
                <a:t>INTEGRA-CIÓN</a:t>
              </a:r>
            </a:p>
            <a:p>
              <a:pPr marL="0" indent="0" algn="ctr" defTabSz="911225"/>
              <a:r>
                <a:rPr lang="en-US" sz="600" dirty="0" smtClean="0">
                  <a:latin typeface="Calibri" pitchFamily="34" charset="0"/>
                </a:rPr>
                <a:t>BATCH</a:t>
              </a:r>
            </a:p>
          </p:txBody>
        </p:sp>
        <p:sp>
          <p:nvSpPr>
            <p:cNvPr id="765" name="Text Box 765"/>
            <p:cNvSpPr>
              <a:spLocks/>
            </p:cNvSpPr>
            <p:nvPr/>
          </p:nvSpPr>
          <p:spPr>
            <a:xfrm>
              <a:off x="2255" y="512"/>
              <a:ext cx="273" cy="403"/>
            </a:xfrm>
            <a:prstGeom prst="rect">
              <a:avLst/>
            </a:prstGeom>
            <a:noFill/>
            <a:ln>
              <a:noFill/>
            </a:ln>
          </p:spPr>
          <p:txBody>
            <a:bodyPr lIns="91436" tIns="45715" rIns="91436" bIns="45715" numCol="1" anchor="ctr"/>
            <a:lstStyle/>
            <a:p>
              <a:pPr marL="0" indent="0" algn="ctr" defTabSz="911225"/>
              <a:r>
                <a:rPr lang="en-US" sz="600" dirty="0" smtClean="0">
                  <a:latin typeface="Calibri" pitchFamily="34" charset="0"/>
                </a:rPr>
                <a:t>ACCIÓN</a:t>
              </a:r>
            </a:p>
            <a:p>
              <a:pPr marL="0" indent="0" algn="ctr" defTabSz="911225"/>
              <a:r>
                <a:rPr lang="en-US" sz="600" dirty="0" smtClean="0">
                  <a:latin typeface="Calibri" pitchFamily="34" charset="0"/>
                </a:rPr>
                <a:t>MANUAL</a:t>
              </a:r>
            </a:p>
          </p:txBody>
        </p:sp>
        <p:sp>
          <p:nvSpPr>
            <p:cNvPr id="766" name="Text Box 766"/>
            <p:cNvSpPr>
              <a:spLocks/>
            </p:cNvSpPr>
            <p:nvPr/>
          </p:nvSpPr>
          <p:spPr>
            <a:xfrm>
              <a:off x="2528" y="512"/>
              <a:ext cx="272" cy="403"/>
            </a:xfrm>
            <a:prstGeom prst="rect">
              <a:avLst/>
            </a:prstGeom>
            <a:noFill/>
            <a:ln>
              <a:noFill/>
            </a:ln>
          </p:spPr>
          <p:txBody>
            <a:bodyPr lIns="91436" tIns="45715" rIns="91436" bIns="45715" numCol="1" anchor="ctr"/>
            <a:lstStyle/>
            <a:p>
              <a:pPr marL="0" indent="0" algn="ctr" defTabSz="911225"/>
              <a:r>
                <a:rPr lang="en-US" sz="600" dirty="0" smtClean="0">
                  <a:latin typeface="Calibri" pitchFamily="34" charset="0"/>
                </a:rPr>
                <a:t>COMPO-NENTE</a:t>
              </a:r>
            </a:p>
            <a:p>
              <a:pPr marL="0" indent="0" algn="ctr" defTabSz="911225"/>
              <a:r>
                <a:rPr lang="en-US" sz="600" dirty="0" smtClean="0">
                  <a:latin typeface="Calibri" pitchFamily="34" charset="0"/>
                </a:rPr>
                <a:t>DE PRESENTA-CIÓN</a:t>
              </a:r>
            </a:p>
          </p:txBody>
        </p:sp>
        <p:sp>
          <p:nvSpPr>
            <p:cNvPr id="767" name="Text Box 767"/>
            <p:cNvSpPr>
              <a:spLocks/>
            </p:cNvSpPr>
            <p:nvPr/>
          </p:nvSpPr>
          <p:spPr>
            <a:xfrm>
              <a:off x="2800" y="512"/>
              <a:ext cx="273" cy="403"/>
            </a:xfrm>
            <a:prstGeom prst="rect">
              <a:avLst/>
            </a:prstGeom>
            <a:noFill/>
            <a:ln>
              <a:noFill/>
            </a:ln>
          </p:spPr>
          <p:txBody>
            <a:bodyPr lIns="91436" tIns="45715" rIns="91436" bIns="45715" numCol="1" anchor="ctr"/>
            <a:lstStyle/>
            <a:p>
              <a:pPr marL="0" indent="0" algn="ctr" defTabSz="911225"/>
              <a:r>
                <a:rPr lang="en-US" sz="600" dirty="0" smtClean="0">
                  <a:latin typeface="Calibri" pitchFamily="34" charset="0"/>
                </a:rPr>
                <a:t>COMPO-NENTE APLICA-TIVO</a:t>
              </a:r>
            </a:p>
          </p:txBody>
        </p:sp>
        <p:sp>
          <p:nvSpPr>
            <p:cNvPr id="768" name="Text Box 768"/>
            <p:cNvSpPr>
              <a:spLocks/>
            </p:cNvSpPr>
            <p:nvPr/>
          </p:nvSpPr>
          <p:spPr>
            <a:xfrm>
              <a:off x="3073" y="512"/>
              <a:ext cx="273" cy="403"/>
            </a:xfrm>
            <a:prstGeom prst="rect">
              <a:avLst/>
            </a:prstGeom>
            <a:noFill/>
            <a:ln>
              <a:noFill/>
            </a:ln>
          </p:spPr>
          <p:txBody>
            <a:bodyPr lIns="91436" tIns="45715" rIns="91436" bIns="45715" numCol="1" anchor="ctr"/>
            <a:lstStyle/>
            <a:p>
              <a:pPr marL="0" indent="0" algn="ctr" defTabSz="911225"/>
              <a:r>
                <a:rPr lang="en-US" sz="600" dirty="0" smtClean="0">
                  <a:latin typeface="Calibri" pitchFamily="34" charset="0"/>
                </a:rPr>
                <a:t>MODELO DE GESTIÓN</a:t>
              </a:r>
            </a:p>
          </p:txBody>
        </p:sp>
        <p:sp>
          <p:nvSpPr>
            <p:cNvPr id="769" name="Text Box 769"/>
            <p:cNvSpPr>
              <a:spLocks/>
            </p:cNvSpPr>
            <p:nvPr/>
          </p:nvSpPr>
          <p:spPr>
            <a:xfrm>
              <a:off x="3346" y="512"/>
              <a:ext cx="272" cy="403"/>
            </a:xfrm>
            <a:prstGeom prst="rect">
              <a:avLst/>
            </a:prstGeom>
            <a:noFill/>
            <a:ln>
              <a:noFill/>
            </a:ln>
          </p:spPr>
          <p:txBody>
            <a:bodyPr lIns="91436" tIns="45715" rIns="91436" bIns="45715" numCol="1" anchor="ctr"/>
            <a:lstStyle/>
            <a:p>
              <a:pPr marL="0" indent="0" algn="ctr" defTabSz="911225"/>
              <a:r>
                <a:rPr lang="en-US" sz="600" dirty="0" smtClean="0">
                  <a:latin typeface="Calibri" pitchFamily="34" charset="0"/>
                </a:rPr>
                <a:t>INTERFAZ</a:t>
              </a:r>
            </a:p>
          </p:txBody>
        </p:sp>
        <p:sp>
          <p:nvSpPr>
            <p:cNvPr id="770" name="Text Box 770"/>
            <p:cNvSpPr>
              <a:spLocks/>
            </p:cNvSpPr>
            <p:nvPr/>
          </p:nvSpPr>
          <p:spPr>
            <a:xfrm>
              <a:off x="3618" y="512"/>
              <a:ext cx="273" cy="403"/>
            </a:xfrm>
            <a:prstGeom prst="rect">
              <a:avLst/>
            </a:prstGeom>
            <a:noFill/>
            <a:ln>
              <a:noFill/>
            </a:ln>
          </p:spPr>
          <p:txBody>
            <a:bodyPr lIns="91436" tIns="45715" rIns="91436" bIns="45715" numCol="1" anchor="ctr"/>
            <a:lstStyle/>
            <a:p>
              <a:pPr marL="0" indent="0" algn="ctr" defTabSz="911225"/>
              <a:r>
                <a:rPr lang="en-US" sz="600" dirty="0" smtClean="0">
                  <a:latin typeface="Calibri" pitchFamily="34" charset="0"/>
                </a:rPr>
                <a:t>CONECTOR</a:t>
              </a:r>
            </a:p>
          </p:txBody>
        </p:sp>
        <p:sp>
          <p:nvSpPr>
            <p:cNvPr id="771" name="Text Box 771"/>
            <p:cNvSpPr>
              <a:spLocks/>
            </p:cNvSpPr>
            <p:nvPr/>
          </p:nvSpPr>
          <p:spPr>
            <a:xfrm>
              <a:off x="3891" y="512"/>
              <a:ext cx="273" cy="403"/>
            </a:xfrm>
            <a:prstGeom prst="rect">
              <a:avLst/>
            </a:prstGeom>
            <a:noFill/>
            <a:ln>
              <a:noFill/>
            </a:ln>
          </p:spPr>
          <p:txBody>
            <a:bodyPr lIns="91436" tIns="45715" rIns="91436" bIns="45715" numCol="1" anchor="ctr"/>
            <a:lstStyle/>
            <a:p>
              <a:pPr marL="0" indent="0" algn="ctr" defTabSz="911225"/>
              <a:r>
                <a:rPr lang="en-US" sz="600" dirty="0" smtClean="0">
                  <a:latin typeface="Calibri" pitchFamily="34" charset="0"/>
                </a:rPr>
                <a:t>DRIVER</a:t>
              </a:r>
            </a:p>
          </p:txBody>
        </p:sp>
        <p:sp>
          <p:nvSpPr>
            <p:cNvPr id="772" name="Text Box 772"/>
            <p:cNvSpPr>
              <a:spLocks/>
            </p:cNvSpPr>
            <p:nvPr/>
          </p:nvSpPr>
          <p:spPr>
            <a:xfrm>
              <a:off x="4164" y="512"/>
              <a:ext cx="272" cy="403"/>
            </a:xfrm>
            <a:prstGeom prst="rect">
              <a:avLst/>
            </a:prstGeom>
            <a:noFill/>
            <a:ln>
              <a:noFill/>
            </a:ln>
          </p:spPr>
          <p:txBody>
            <a:bodyPr lIns="91436" tIns="45715" rIns="91436" bIns="45715" numCol="1" anchor="ctr"/>
            <a:lstStyle/>
            <a:p>
              <a:pPr marL="0" indent="0" algn="ctr" defTabSz="911225"/>
              <a:r>
                <a:rPr lang="en-US" sz="600" dirty="0" smtClean="0">
                  <a:latin typeface="Calibri" pitchFamily="34" charset="0"/>
                </a:rPr>
                <a:t>GATEWAY</a:t>
              </a:r>
            </a:p>
          </p:txBody>
        </p:sp>
        <p:sp>
          <p:nvSpPr>
            <p:cNvPr id="773" name="Text Box 773"/>
            <p:cNvSpPr>
              <a:spLocks/>
            </p:cNvSpPr>
            <p:nvPr/>
          </p:nvSpPr>
          <p:spPr>
            <a:xfrm>
              <a:off x="4436" y="512"/>
              <a:ext cx="273" cy="403"/>
            </a:xfrm>
            <a:prstGeom prst="rect">
              <a:avLst/>
            </a:prstGeom>
            <a:noFill/>
            <a:ln>
              <a:noFill/>
            </a:ln>
          </p:spPr>
          <p:txBody>
            <a:bodyPr lIns="91436" tIns="45715" rIns="91436" bIns="45715" numCol="1" anchor="ctr"/>
            <a:lstStyle/>
            <a:p>
              <a:pPr marL="0" indent="0" algn="ctr" defTabSz="911225"/>
              <a:r>
                <a:rPr lang="en-US" sz="600" dirty="0" smtClean="0">
                  <a:latin typeface="Calibri" pitchFamily="34" charset="0"/>
                </a:rPr>
                <a:t>BASE DE </a:t>
              </a:r>
            </a:p>
            <a:p>
              <a:pPr marL="0" indent="0" algn="ctr" defTabSz="911225"/>
              <a:r>
                <a:rPr lang="en-US" sz="600" dirty="0" smtClean="0">
                  <a:latin typeface="Calibri" pitchFamily="34" charset="0"/>
                </a:rPr>
                <a:t>DATOS</a:t>
              </a:r>
            </a:p>
          </p:txBody>
        </p:sp>
        <p:sp>
          <p:nvSpPr>
            <p:cNvPr id="774" name="Text Box 774"/>
            <p:cNvSpPr>
              <a:spLocks/>
            </p:cNvSpPr>
            <p:nvPr/>
          </p:nvSpPr>
          <p:spPr>
            <a:xfrm>
              <a:off x="4709" y="512"/>
              <a:ext cx="273" cy="403"/>
            </a:xfrm>
            <a:prstGeom prst="rect">
              <a:avLst/>
            </a:prstGeom>
            <a:noFill/>
            <a:ln>
              <a:noFill/>
            </a:ln>
          </p:spPr>
          <p:txBody>
            <a:bodyPr lIns="91436" tIns="45715" rIns="91436" bIns="45715" numCol="1" anchor="ctr"/>
            <a:lstStyle/>
            <a:p>
              <a:pPr marL="0" indent="0" algn="ctr" defTabSz="911225"/>
              <a:r>
                <a:rPr lang="en-US" sz="600" dirty="0" smtClean="0">
                  <a:latin typeface="Calibri" pitchFamily="34" charset="0"/>
                </a:rPr>
                <a:t>ARCHIVO</a:t>
              </a:r>
            </a:p>
            <a:p>
              <a:pPr marL="0" indent="0" algn="ctr" defTabSz="911225"/>
              <a:r>
                <a:rPr lang="en-US" sz="600" dirty="0" smtClean="0">
                  <a:latin typeface="Calibri" pitchFamily="34" charset="0"/>
                </a:rPr>
                <a:t>INDEXADO</a:t>
              </a:r>
            </a:p>
          </p:txBody>
        </p:sp>
        <p:sp>
          <p:nvSpPr>
            <p:cNvPr id="775" name="Text Box 775"/>
            <p:cNvSpPr>
              <a:spLocks/>
            </p:cNvSpPr>
            <p:nvPr/>
          </p:nvSpPr>
          <p:spPr>
            <a:xfrm>
              <a:off x="4982" y="512"/>
              <a:ext cx="273" cy="403"/>
            </a:xfrm>
            <a:prstGeom prst="rect">
              <a:avLst/>
            </a:prstGeom>
            <a:noFill/>
            <a:ln>
              <a:noFill/>
            </a:ln>
          </p:spPr>
          <p:txBody>
            <a:bodyPr lIns="91436" tIns="45715" rIns="91436" bIns="45715" numCol="1" anchor="ctr"/>
            <a:lstStyle/>
            <a:p>
              <a:pPr marL="0" indent="0" algn="ctr" defTabSz="911225"/>
              <a:r>
                <a:rPr lang="en-US" sz="600" dirty="0" smtClean="0">
                  <a:latin typeface="Calibri" pitchFamily="34" charset="0"/>
                </a:rPr>
                <a:t>ARCHIVO</a:t>
              </a:r>
            </a:p>
            <a:p>
              <a:pPr marL="0" indent="0" algn="ctr" defTabSz="911225"/>
              <a:r>
                <a:rPr lang="en-US" sz="600" dirty="0" smtClean="0">
                  <a:latin typeface="Calibri" pitchFamily="34" charset="0"/>
                </a:rPr>
                <a:t>PLANO</a:t>
              </a:r>
            </a:p>
          </p:txBody>
        </p:sp>
        <p:sp>
          <p:nvSpPr>
            <p:cNvPr id="776" name="Text Box 776"/>
            <p:cNvSpPr>
              <a:spLocks/>
            </p:cNvSpPr>
            <p:nvPr/>
          </p:nvSpPr>
          <p:spPr>
            <a:xfrm>
              <a:off x="5255" y="512"/>
              <a:ext cx="272" cy="403"/>
            </a:xfrm>
            <a:prstGeom prst="rect">
              <a:avLst/>
            </a:prstGeom>
            <a:noFill/>
            <a:ln>
              <a:noFill/>
            </a:ln>
          </p:spPr>
          <p:txBody>
            <a:bodyPr lIns="91436" tIns="45715" rIns="91436" bIns="45715" numCol="1" anchor="ctr"/>
            <a:lstStyle/>
            <a:p>
              <a:pPr marL="0" indent="0" algn="ctr"/>
              <a:r>
                <a:rPr lang="en-US" sz="600" dirty="0" smtClean="0">
                  <a:latin typeface="Calibri" pitchFamily="34" charset="0"/>
                </a:rPr>
                <a:t>SERVICIOS</a:t>
              </a:r>
            </a:p>
          </p:txBody>
        </p:sp>
        <p:sp>
          <p:nvSpPr>
            <p:cNvPr id="777" name="Text Box 777"/>
            <p:cNvSpPr>
              <a:spLocks/>
            </p:cNvSpPr>
            <p:nvPr/>
          </p:nvSpPr>
          <p:spPr>
            <a:xfrm>
              <a:off x="5527" y="512"/>
              <a:ext cx="273" cy="403"/>
            </a:xfrm>
            <a:prstGeom prst="rect">
              <a:avLst/>
            </a:prstGeom>
            <a:noFill/>
            <a:ln>
              <a:noFill/>
            </a:ln>
          </p:spPr>
          <p:txBody>
            <a:bodyPr lIns="91436" tIns="45715" rIns="91436" bIns="45715" numCol="1" anchor="ctr"/>
            <a:lstStyle/>
            <a:p>
              <a:pPr marL="0" indent="0" algn="ctr" defTabSz="911225"/>
              <a:r>
                <a:rPr lang="en-US" sz="600" dirty="0" smtClean="0">
                  <a:latin typeface="Calibri" pitchFamily="34" charset="0"/>
                </a:rPr>
                <a:t>COLAS MQ</a:t>
              </a:r>
            </a:p>
            <a:p>
              <a:pPr marL="0" indent="0" algn="ctr" defTabSz="911225"/>
              <a:endParaRPr lang="en-US" sz="600" dirty="0" smtClean="0">
                <a:latin typeface="Calibri" pitchFamily="34" charset="0"/>
              </a:endParaRPr>
            </a:p>
          </p:txBody>
        </p:sp>
        <p:sp>
          <p:nvSpPr>
            <p:cNvPr id="778" name="Text Box 778"/>
            <p:cNvSpPr>
              <a:spLocks/>
            </p:cNvSpPr>
            <p:nvPr/>
          </p:nvSpPr>
          <p:spPr>
            <a:xfrm>
              <a:off x="305" y="915"/>
              <a:ext cx="314" cy="298"/>
            </a:xfrm>
            <a:prstGeom prst="rect">
              <a:avLst/>
            </a:prstGeom>
            <a:noFill/>
            <a:ln>
              <a:noFill/>
            </a:ln>
          </p:spPr>
          <p:txBody>
            <a:bodyPr lIns="91436" tIns="45715" rIns="91436" bIns="45715" numCol="1" anchor="ctr"/>
            <a:lstStyle/>
            <a:p>
              <a:pPr marL="0" indent="0" algn="ctr" defTabSz="911225"/>
              <a:r>
                <a:rPr lang="en-US" sz="500" dirty="0" smtClean="0">
                  <a:latin typeface="Calibri" pitchFamily="34" charset="0"/>
                </a:rPr>
                <a:t>SIN CAMBIOS</a:t>
              </a:r>
            </a:p>
          </p:txBody>
        </p:sp>
        <p:sp>
          <p:nvSpPr>
            <p:cNvPr id="779" name="Text Box 779"/>
            <p:cNvSpPr>
              <a:spLocks/>
            </p:cNvSpPr>
            <p:nvPr/>
          </p:nvSpPr>
          <p:spPr>
            <a:xfrm>
              <a:off x="619" y="915"/>
              <a:ext cx="272" cy="298"/>
            </a:xfrm>
            <a:prstGeom prst="rect">
              <a:avLst/>
            </a:prstGeom>
            <a:noFill/>
            <a:ln>
              <a:noFill/>
            </a:ln>
          </p:spPr>
          <p:txBody>
            <a:bodyPr lIns="91436" tIns="45715" rIns="91436" bIns="45715" numCol="1"/>
            <a:lstStyle/>
            <a:p>
              <a:endParaRPr/>
            </a:p>
          </p:txBody>
        </p:sp>
        <p:sp>
          <p:nvSpPr>
            <p:cNvPr id="780" name="Text Box 780"/>
            <p:cNvSpPr>
              <a:spLocks/>
            </p:cNvSpPr>
            <p:nvPr/>
          </p:nvSpPr>
          <p:spPr>
            <a:xfrm>
              <a:off x="891" y="915"/>
              <a:ext cx="273" cy="298"/>
            </a:xfrm>
            <a:prstGeom prst="rect">
              <a:avLst/>
            </a:prstGeom>
            <a:noFill/>
            <a:ln>
              <a:noFill/>
            </a:ln>
          </p:spPr>
          <p:txBody>
            <a:bodyPr lIns="91436" tIns="45715" rIns="91436" bIns="45715" numCol="1"/>
            <a:lstStyle/>
            <a:p>
              <a:endParaRPr/>
            </a:p>
          </p:txBody>
        </p:sp>
        <p:sp>
          <p:nvSpPr>
            <p:cNvPr id="781" name="Text Box 781"/>
            <p:cNvSpPr>
              <a:spLocks/>
            </p:cNvSpPr>
            <p:nvPr/>
          </p:nvSpPr>
          <p:spPr>
            <a:xfrm>
              <a:off x="1164" y="915"/>
              <a:ext cx="273" cy="298"/>
            </a:xfrm>
            <a:prstGeom prst="rect">
              <a:avLst/>
            </a:prstGeom>
            <a:noFill/>
            <a:ln>
              <a:noFill/>
            </a:ln>
          </p:spPr>
          <p:txBody>
            <a:bodyPr lIns="91436" tIns="45715" rIns="91436" bIns="45715" numCol="1"/>
            <a:lstStyle/>
            <a:p>
              <a:endParaRPr/>
            </a:p>
          </p:txBody>
        </p:sp>
        <p:sp>
          <p:nvSpPr>
            <p:cNvPr id="782" name="Text Box 782"/>
            <p:cNvSpPr>
              <a:spLocks/>
            </p:cNvSpPr>
            <p:nvPr/>
          </p:nvSpPr>
          <p:spPr>
            <a:xfrm>
              <a:off x="1437" y="915"/>
              <a:ext cx="272" cy="298"/>
            </a:xfrm>
            <a:prstGeom prst="rect">
              <a:avLst/>
            </a:prstGeom>
            <a:noFill/>
            <a:ln>
              <a:noFill/>
            </a:ln>
          </p:spPr>
          <p:txBody>
            <a:bodyPr lIns="91436" tIns="45715" rIns="91436" bIns="45715" numCol="1"/>
            <a:lstStyle/>
            <a:p>
              <a:endParaRPr/>
            </a:p>
          </p:txBody>
        </p:sp>
        <p:sp>
          <p:nvSpPr>
            <p:cNvPr id="783" name="Text Box 783"/>
            <p:cNvSpPr>
              <a:spLocks/>
            </p:cNvSpPr>
            <p:nvPr/>
          </p:nvSpPr>
          <p:spPr>
            <a:xfrm>
              <a:off x="1709" y="915"/>
              <a:ext cx="273" cy="298"/>
            </a:xfrm>
            <a:prstGeom prst="rect">
              <a:avLst/>
            </a:prstGeom>
            <a:noFill/>
            <a:ln>
              <a:noFill/>
            </a:ln>
          </p:spPr>
          <p:txBody>
            <a:bodyPr lIns="91436" tIns="45715" rIns="91436" bIns="45715" numCol="1"/>
            <a:lstStyle/>
            <a:p>
              <a:endParaRPr/>
            </a:p>
          </p:txBody>
        </p:sp>
        <p:sp>
          <p:nvSpPr>
            <p:cNvPr id="784" name="Text Box 784"/>
            <p:cNvSpPr>
              <a:spLocks/>
            </p:cNvSpPr>
            <p:nvPr/>
          </p:nvSpPr>
          <p:spPr>
            <a:xfrm>
              <a:off x="1982" y="915"/>
              <a:ext cx="273" cy="298"/>
            </a:xfrm>
            <a:prstGeom prst="rect">
              <a:avLst/>
            </a:prstGeom>
            <a:noFill/>
            <a:ln>
              <a:noFill/>
            </a:ln>
          </p:spPr>
          <p:txBody>
            <a:bodyPr lIns="91436" tIns="45715" rIns="91436" bIns="45715" numCol="1"/>
            <a:lstStyle/>
            <a:p>
              <a:endParaRPr/>
            </a:p>
          </p:txBody>
        </p:sp>
        <p:sp>
          <p:nvSpPr>
            <p:cNvPr id="785" name="Text Box 785"/>
            <p:cNvSpPr>
              <a:spLocks/>
            </p:cNvSpPr>
            <p:nvPr/>
          </p:nvSpPr>
          <p:spPr>
            <a:xfrm>
              <a:off x="2255" y="915"/>
              <a:ext cx="273" cy="298"/>
            </a:xfrm>
            <a:prstGeom prst="rect">
              <a:avLst/>
            </a:prstGeom>
            <a:noFill/>
            <a:ln>
              <a:noFill/>
            </a:ln>
          </p:spPr>
          <p:txBody>
            <a:bodyPr lIns="91436" tIns="45715" rIns="91436" bIns="45715" numCol="1"/>
            <a:lstStyle/>
            <a:p>
              <a:endParaRPr/>
            </a:p>
          </p:txBody>
        </p:sp>
        <p:sp>
          <p:nvSpPr>
            <p:cNvPr id="786" name="Text Box 786"/>
            <p:cNvSpPr>
              <a:spLocks/>
            </p:cNvSpPr>
            <p:nvPr/>
          </p:nvSpPr>
          <p:spPr>
            <a:xfrm>
              <a:off x="2528" y="915"/>
              <a:ext cx="272" cy="298"/>
            </a:xfrm>
            <a:prstGeom prst="rect">
              <a:avLst/>
            </a:prstGeom>
            <a:noFill/>
            <a:ln>
              <a:noFill/>
            </a:ln>
          </p:spPr>
          <p:txBody>
            <a:bodyPr lIns="91436" tIns="45715" rIns="91436" bIns="45715" numCol="1"/>
            <a:lstStyle/>
            <a:p>
              <a:endParaRPr/>
            </a:p>
          </p:txBody>
        </p:sp>
        <p:sp>
          <p:nvSpPr>
            <p:cNvPr id="787" name="Text Box 787"/>
            <p:cNvSpPr>
              <a:spLocks/>
            </p:cNvSpPr>
            <p:nvPr/>
          </p:nvSpPr>
          <p:spPr>
            <a:xfrm>
              <a:off x="2800" y="915"/>
              <a:ext cx="273" cy="298"/>
            </a:xfrm>
            <a:prstGeom prst="rect">
              <a:avLst/>
            </a:prstGeom>
            <a:noFill/>
            <a:ln>
              <a:noFill/>
            </a:ln>
          </p:spPr>
          <p:txBody>
            <a:bodyPr lIns="91436" tIns="45715" rIns="91436" bIns="45715" numCol="1"/>
            <a:lstStyle/>
            <a:p>
              <a:endParaRPr/>
            </a:p>
          </p:txBody>
        </p:sp>
        <p:sp>
          <p:nvSpPr>
            <p:cNvPr id="788" name="Text Box 788"/>
            <p:cNvSpPr>
              <a:spLocks/>
            </p:cNvSpPr>
            <p:nvPr/>
          </p:nvSpPr>
          <p:spPr>
            <a:xfrm>
              <a:off x="3073" y="915"/>
              <a:ext cx="273" cy="298"/>
            </a:xfrm>
            <a:prstGeom prst="rect">
              <a:avLst/>
            </a:prstGeom>
            <a:noFill/>
            <a:ln>
              <a:noFill/>
            </a:ln>
          </p:spPr>
          <p:txBody>
            <a:bodyPr lIns="91436" tIns="45715" rIns="91436" bIns="45715" numCol="1"/>
            <a:lstStyle/>
            <a:p>
              <a:endParaRPr/>
            </a:p>
          </p:txBody>
        </p:sp>
        <p:sp>
          <p:nvSpPr>
            <p:cNvPr id="789" name="Text Box 789"/>
            <p:cNvSpPr>
              <a:spLocks/>
            </p:cNvSpPr>
            <p:nvPr/>
          </p:nvSpPr>
          <p:spPr>
            <a:xfrm>
              <a:off x="3346" y="915"/>
              <a:ext cx="272" cy="298"/>
            </a:xfrm>
            <a:prstGeom prst="rect">
              <a:avLst/>
            </a:prstGeom>
            <a:noFill/>
            <a:ln>
              <a:noFill/>
            </a:ln>
          </p:spPr>
          <p:txBody>
            <a:bodyPr lIns="91436" tIns="45715" rIns="91436" bIns="45715" numCol="1"/>
            <a:lstStyle/>
            <a:p>
              <a:endParaRPr/>
            </a:p>
          </p:txBody>
        </p:sp>
        <p:sp>
          <p:nvSpPr>
            <p:cNvPr id="790" name="Text Box 790"/>
            <p:cNvSpPr>
              <a:spLocks/>
            </p:cNvSpPr>
            <p:nvPr/>
          </p:nvSpPr>
          <p:spPr>
            <a:xfrm>
              <a:off x="3618" y="915"/>
              <a:ext cx="273" cy="298"/>
            </a:xfrm>
            <a:prstGeom prst="rect">
              <a:avLst/>
            </a:prstGeom>
            <a:noFill/>
            <a:ln>
              <a:noFill/>
            </a:ln>
          </p:spPr>
          <p:txBody>
            <a:bodyPr lIns="91436" tIns="45715" rIns="91436" bIns="45715" numCol="1"/>
            <a:lstStyle/>
            <a:p>
              <a:endParaRPr/>
            </a:p>
          </p:txBody>
        </p:sp>
        <p:sp>
          <p:nvSpPr>
            <p:cNvPr id="791" name="Text Box 791"/>
            <p:cNvSpPr>
              <a:spLocks/>
            </p:cNvSpPr>
            <p:nvPr/>
          </p:nvSpPr>
          <p:spPr>
            <a:xfrm>
              <a:off x="3891" y="915"/>
              <a:ext cx="273" cy="298"/>
            </a:xfrm>
            <a:prstGeom prst="rect">
              <a:avLst/>
            </a:prstGeom>
            <a:noFill/>
            <a:ln>
              <a:noFill/>
            </a:ln>
          </p:spPr>
          <p:txBody>
            <a:bodyPr lIns="91436" tIns="45715" rIns="91436" bIns="45715" numCol="1"/>
            <a:lstStyle/>
            <a:p>
              <a:endParaRPr/>
            </a:p>
          </p:txBody>
        </p:sp>
        <p:sp>
          <p:nvSpPr>
            <p:cNvPr id="792" name="Text Box 792"/>
            <p:cNvSpPr>
              <a:spLocks/>
            </p:cNvSpPr>
            <p:nvPr/>
          </p:nvSpPr>
          <p:spPr>
            <a:xfrm>
              <a:off x="4164" y="915"/>
              <a:ext cx="272" cy="298"/>
            </a:xfrm>
            <a:prstGeom prst="rect">
              <a:avLst/>
            </a:prstGeom>
            <a:noFill/>
            <a:ln>
              <a:noFill/>
            </a:ln>
          </p:spPr>
          <p:txBody>
            <a:bodyPr lIns="91436" tIns="45715" rIns="91436" bIns="45715" numCol="1"/>
            <a:lstStyle/>
            <a:p>
              <a:endParaRPr/>
            </a:p>
          </p:txBody>
        </p:sp>
        <p:sp>
          <p:nvSpPr>
            <p:cNvPr id="793" name="Text Box 793"/>
            <p:cNvSpPr>
              <a:spLocks/>
            </p:cNvSpPr>
            <p:nvPr/>
          </p:nvSpPr>
          <p:spPr>
            <a:xfrm>
              <a:off x="4436" y="915"/>
              <a:ext cx="273" cy="298"/>
            </a:xfrm>
            <a:prstGeom prst="rect">
              <a:avLst/>
            </a:prstGeom>
            <a:noFill/>
            <a:ln>
              <a:noFill/>
            </a:ln>
          </p:spPr>
          <p:txBody>
            <a:bodyPr lIns="91436" tIns="45715" rIns="91436" bIns="45715" numCol="1"/>
            <a:lstStyle/>
            <a:p>
              <a:endParaRPr/>
            </a:p>
          </p:txBody>
        </p:sp>
        <p:sp>
          <p:nvSpPr>
            <p:cNvPr id="794" name="Text Box 794"/>
            <p:cNvSpPr>
              <a:spLocks/>
            </p:cNvSpPr>
            <p:nvPr/>
          </p:nvSpPr>
          <p:spPr>
            <a:xfrm>
              <a:off x="4709" y="915"/>
              <a:ext cx="273" cy="298"/>
            </a:xfrm>
            <a:prstGeom prst="rect">
              <a:avLst/>
            </a:prstGeom>
            <a:noFill/>
            <a:ln>
              <a:noFill/>
            </a:ln>
          </p:spPr>
          <p:txBody>
            <a:bodyPr lIns="91436" tIns="45715" rIns="91436" bIns="45715" numCol="1"/>
            <a:lstStyle/>
            <a:p>
              <a:endParaRPr/>
            </a:p>
          </p:txBody>
        </p:sp>
        <p:sp>
          <p:nvSpPr>
            <p:cNvPr id="795" name="Text Box 795"/>
            <p:cNvSpPr>
              <a:spLocks/>
            </p:cNvSpPr>
            <p:nvPr/>
          </p:nvSpPr>
          <p:spPr>
            <a:xfrm>
              <a:off x="4982" y="915"/>
              <a:ext cx="273" cy="298"/>
            </a:xfrm>
            <a:prstGeom prst="rect">
              <a:avLst/>
            </a:prstGeom>
            <a:noFill/>
            <a:ln>
              <a:noFill/>
            </a:ln>
          </p:spPr>
          <p:txBody>
            <a:bodyPr lIns="91436" tIns="45715" rIns="91436" bIns="45715" numCol="1"/>
            <a:lstStyle/>
            <a:p>
              <a:endParaRPr/>
            </a:p>
          </p:txBody>
        </p:sp>
        <p:sp>
          <p:nvSpPr>
            <p:cNvPr id="796" name="Text Box 796"/>
            <p:cNvSpPr>
              <a:spLocks/>
            </p:cNvSpPr>
            <p:nvPr/>
          </p:nvSpPr>
          <p:spPr>
            <a:xfrm>
              <a:off x="5255" y="915"/>
              <a:ext cx="272" cy="298"/>
            </a:xfrm>
            <a:prstGeom prst="rect">
              <a:avLst/>
            </a:prstGeom>
            <a:noFill/>
            <a:ln>
              <a:noFill/>
            </a:ln>
          </p:spPr>
          <p:txBody>
            <a:bodyPr lIns="91436" tIns="45715" rIns="91436" bIns="45715" numCol="1"/>
            <a:lstStyle/>
            <a:p>
              <a:endParaRPr/>
            </a:p>
          </p:txBody>
        </p:sp>
        <p:sp>
          <p:nvSpPr>
            <p:cNvPr id="797" name="Text Box 797"/>
            <p:cNvSpPr>
              <a:spLocks/>
            </p:cNvSpPr>
            <p:nvPr/>
          </p:nvSpPr>
          <p:spPr>
            <a:xfrm>
              <a:off x="5527" y="915"/>
              <a:ext cx="273" cy="298"/>
            </a:xfrm>
            <a:prstGeom prst="rect">
              <a:avLst/>
            </a:prstGeom>
            <a:noFill/>
            <a:ln>
              <a:noFill/>
            </a:ln>
          </p:spPr>
          <p:txBody>
            <a:bodyPr lIns="91436" tIns="45715" rIns="91436" bIns="45715" numCol="1"/>
            <a:lstStyle/>
            <a:p>
              <a:endParaRPr/>
            </a:p>
          </p:txBody>
        </p:sp>
        <p:sp>
          <p:nvSpPr>
            <p:cNvPr id="798" name="Text Box 798"/>
            <p:cNvSpPr>
              <a:spLocks/>
            </p:cNvSpPr>
            <p:nvPr/>
          </p:nvSpPr>
          <p:spPr>
            <a:xfrm>
              <a:off x="305" y="1213"/>
              <a:ext cx="314" cy="298"/>
            </a:xfrm>
            <a:prstGeom prst="rect">
              <a:avLst/>
            </a:prstGeom>
            <a:noFill/>
            <a:ln>
              <a:noFill/>
            </a:ln>
          </p:spPr>
          <p:txBody>
            <a:bodyPr lIns="91436" tIns="45715" rIns="91436" bIns="45715" numCol="1" anchor="ctr"/>
            <a:lstStyle/>
            <a:p>
              <a:pPr marL="0" indent="0" algn="ctr" defTabSz="911225"/>
              <a:r>
                <a:rPr lang="en-US" sz="500" dirty="0" smtClean="0">
                  <a:latin typeface="Calibri" pitchFamily="34" charset="0"/>
                </a:rPr>
                <a:t>A ELIMINAR</a:t>
              </a:r>
            </a:p>
          </p:txBody>
        </p:sp>
        <p:sp>
          <p:nvSpPr>
            <p:cNvPr id="799" name="Text Box 799"/>
            <p:cNvSpPr>
              <a:spLocks/>
            </p:cNvSpPr>
            <p:nvPr/>
          </p:nvSpPr>
          <p:spPr>
            <a:xfrm>
              <a:off x="619" y="1213"/>
              <a:ext cx="272" cy="298"/>
            </a:xfrm>
            <a:prstGeom prst="rect">
              <a:avLst/>
            </a:prstGeom>
            <a:noFill/>
            <a:ln>
              <a:noFill/>
            </a:ln>
          </p:spPr>
          <p:txBody>
            <a:bodyPr lIns="91436" tIns="45715" rIns="91436" bIns="45715" numCol="1"/>
            <a:lstStyle/>
            <a:p>
              <a:endParaRPr/>
            </a:p>
          </p:txBody>
        </p:sp>
        <p:sp>
          <p:nvSpPr>
            <p:cNvPr id="800" name="Text Box 800"/>
            <p:cNvSpPr>
              <a:spLocks/>
            </p:cNvSpPr>
            <p:nvPr/>
          </p:nvSpPr>
          <p:spPr>
            <a:xfrm>
              <a:off x="891" y="1213"/>
              <a:ext cx="273" cy="298"/>
            </a:xfrm>
            <a:prstGeom prst="rect">
              <a:avLst/>
            </a:prstGeom>
            <a:noFill/>
            <a:ln>
              <a:noFill/>
            </a:ln>
          </p:spPr>
          <p:txBody>
            <a:bodyPr lIns="91436" tIns="45715" rIns="91436" bIns="45715" numCol="1"/>
            <a:lstStyle/>
            <a:p>
              <a:endParaRPr/>
            </a:p>
          </p:txBody>
        </p:sp>
        <p:sp>
          <p:nvSpPr>
            <p:cNvPr id="801" name="Text Box 801"/>
            <p:cNvSpPr>
              <a:spLocks/>
            </p:cNvSpPr>
            <p:nvPr/>
          </p:nvSpPr>
          <p:spPr>
            <a:xfrm>
              <a:off x="1164" y="1213"/>
              <a:ext cx="273" cy="298"/>
            </a:xfrm>
            <a:prstGeom prst="rect">
              <a:avLst/>
            </a:prstGeom>
            <a:noFill/>
            <a:ln>
              <a:noFill/>
            </a:ln>
          </p:spPr>
          <p:txBody>
            <a:bodyPr lIns="91436" tIns="45715" rIns="91436" bIns="45715" numCol="1"/>
            <a:lstStyle/>
            <a:p>
              <a:endParaRPr/>
            </a:p>
          </p:txBody>
        </p:sp>
        <p:sp>
          <p:nvSpPr>
            <p:cNvPr id="802" name="Text Box 802"/>
            <p:cNvSpPr>
              <a:spLocks/>
            </p:cNvSpPr>
            <p:nvPr/>
          </p:nvSpPr>
          <p:spPr>
            <a:xfrm>
              <a:off x="1437" y="1213"/>
              <a:ext cx="272" cy="298"/>
            </a:xfrm>
            <a:prstGeom prst="rect">
              <a:avLst/>
            </a:prstGeom>
            <a:noFill/>
            <a:ln>
              <a:noFill/>
            </a:ln>
          </p:spPr>
          <p:txBody>
            <a:bodyPr lIns="91436" tIns="45715" rIns="91436" bIns="45715" numCol="1"/>
            <a:lstStyle/>
            <a:p>
              <a:endParaRPr/>
            </a:p>
          </p:txBody>
        </p:sp>
        <p:sp>
          <p:nvSpPr>
            <p:cNvPr id="803" name="Text Box 803"/>
            <p:cNvSpPr>
              <a:spLocks/>
            </p:cNvSpPr>
            <p:nvPr/>
          </p:nvSpPr>
          <p:spPr>
            <a:xfrm>
              <a:off x="1709" y="1213"/>
              <a:ext cx="273" cy="298"/>
            </a:xfrm>
            <a:prstGeom prst="rect">
              <a:avLst/>
            </a:prstGeom>
            <a:noFill/>
            <a:ln>
              <a:noFill/>
            </a:ln>
          </p:spPr>
          <p:txBody>
            <a:bodyPr lIns="91436" tIns="45715" rIns="91436" bIns="45715" numCol="1"/>
            <a:lstStyle/>
            <a:p>
              <a:endParaRPr/>
            </a:p>
          </p:txBody>
        </p:sp>
        <p:sp>
          <p:nvSpPr>
            <p:cNvPr id="804" name="Text Box 804"/>
            <p:cNvSpPr>
              <a:spLocks/>
            </p:cNvSpPr>
            <p:nvPr/>
          </p:nvSpPr>
          <p:spPr>
            <a:xfrm>
              <a:off x="1982" y="1213"/>
              <a:ext cx="273" cy="298"/>
            </a:xfrm>
            <a:prstGeom prst="rect">
              <a:avLst/>
            </a:prstGeom>
            <a:noFill/>
            <a:ln>
              <a:noFill/>
            </a:ln>
          </p:spPr>
          <p:txBody>
            <a:bodyPr lIns="91436" tIns="45715" rIns="91436" bIns="45715" numCol="1"/>
            <a:lstStyle/>
            <a:p>
              <a:endParaRPr/>
            </a:p>
          </p:txBody>
        </p:sp>
        <p:sp>
          <p:nvSpPr>
            <p:cNvPr id="805" name="Text Box 805"/>
            <p:cNvSpPr>
              <a:spLocks/>
            </p:cNvSpPr>
            <p:nvPr/>
          </p:nvSpPr>
          <p:spPr>
            <a:xfrm>
              <a:off x="2255" y="1213"/>
              <a:ext cx="273" cy="298"/>
            </a:xfrm>
            <a:prstGeom prst="rect">
              <a:avLst/>
            </a:prstGeom>
            <a:noFill/>
            <a:ln>
              <a:noFill/>
            </a:ln>
          </p:spPr>
          <p:txBody>
            <a:bodyPr lIns="91436" tIns="45715" rIns="91436" bIns="45715" numCol="1"/>
            <a:lstStyle/>
            <a:p>
              <a:endParaRPr/>
            </a:p>
          </p:txBody>
        </p:sp>
        <p:sp>
          <p:nvSpPr>
            <p:cNvPr id="806" name="Text Box 806"/>
            <p:cNvSpPr>
              <a:spLocks/>
            </p:cNvSpPr>
            <p:nvPr/>
          </p:nvSpPr>
          <p:spPr>
            <a:xfrm>
              <a:off x="2528" y="1213"/>
              <a:ext cx="272" cy="298"/>
            </a:xfrm>
            <a:prstGeom prst="rect">
              <a:avLst/>
            </a:prstGeom>
            <a:noFill/>
            <a:ln>
              <a:noFill/>
            </a:ln>
          </p:spPr>
          <p:txBody>
            <a:bodyPr lIns="91436" tIns="45715" rIns="91436" bIns="45715" numCol="1"/>
            <a:lstStyle/>
            <a:p>
              <a:endParaRPr/>
            </a:p>
          </p:txBody>
        </p:sp>
        <p:sp>
          <p:nvSpPr>
            <p:cNvPr id="807" name="Text Box 807"/>
            <p:cNvSpPr>
              <a:spLocks/>
            </p:cNvSpPr>
            <p:nvPr/>
          </p:nvSpPr>
          <p:spPr>
            <a:xfrm>
              <a:off x="2800" y="1213"/>
              <a:ext cx="273" cy="298"/>
            </a:xfrm>
            <a:prstGeom prst="rect">
              <a:avLst/>
            </a:prstGeom>
            <a:noFill/>
            <a:ln>
              <a:noFill/>
            </a:ln>
          </p:spPr>
          <p:txBody>
            <a:bodyPr lIns="91436" tIns="45715" rIns="91436" bIns="45715" numCol="1"/>
            <a:lstStyle/>
            <a:p>
              <a:endParaRPr/>
            </a:p>
          </p:txBody>
        </p:sp>
        <p:sp>
          <p:nvSpPr>
            <p:cNvPr id="808" name="Text Box 808"/>
            <p:cNvSpPr>
              <a:spLocks/>
            </p:cNvSpPr>
            <p:nvPr/>
          </p:nvSpPr>
          <p:spPr>
            <a:xfrm>
              <a:off x="3073" y="1213"/>
              <a:ext cx="273" cy="298"/>
            </a:xfrm>
            <a:prstGeom prst="rect">
              <a:avLst/>
            </a:prstGeom>
            <a:noFill/>
            <a:ln>
              <a:noFill/>
            </a:ln>
          </p:spPr>
          <p:txBody>
            <a:bodyPr lIns="91436" tIns="45715" rIns="91436" bIns="45715" numCol="1"/>
            <a:lstStyle/>
            <a:p>
              <a:endParaRPr/>
            </a:p>
          </p:txBody>
        </p:sp>
        <p:sp>
          <p:nvSpPr>
            <p:cNvPr id="809" name="Text Box 809"/>
            <p:cNvSpPr>
              <a:spLocks/>
            </p:cNvSpPr>
            <p:nvPr/>
          </p:nvSpPr>
          <p:spPr>
            <a:xfrm>
              <a:off x="3346" y="1213"/>
              <a:ext cx="272" cy="298"/>
            </a:xfrm>
            <a:prstGeom prst="rect">
              <a:avLst/>
            </a:prstGeom>
            <a:noFill/>
            <a:ln>
              <a:noFill/>
            </a:ln>
          </p:spPr>
          <p:txBody>
            <a:bodyPr lIns="91436" tIns="45715" rIns="91436" bIns="45715" numCol="1"/>
            <a:lstStyle/>
            <a:p>
              <a:endParaRPr/>
            </a:p>
          </p:txBody>
        </p:sp>
        <p:sp>
          <p:nvSpPr>
            <p:cNvPr id="810" name="Text Box 810"/>
            <p:cNvSpPr>
              <a:spLocks/>
            </p:cNvSpPr>
            <p:nvPr/>
          </p:nvSpPr>
          <p:spPr>
            <a:xfrm>
              <a:off x="3618" y="1213"/>
              <a:ext cx="273" cy="298"/>
            </a:xfrm>
            <a:prstGeom prst="rect">
              <a:avLst/>
            </a:prstGeom>
            <a:noFill/>
            <a:ln>
              <a:noFill/>
            </a:ln>
          </p:spPr>
          <p:txBody>
            <a:bodyPr lIns="91436" tIns="45715" rIns="91436" bIns="45715" numCol="1"/>
            <a:lstStyle/>
            <a:p>
              <a:endParaRPr/>
            </a:p>
          </p:txBody>
        </p:sp>
        <p:sp>
          <p:nvSpPr>
            <p:cNvPr id="811" name="Text Box 811"/>
            <p:cNvSpPr>
              <a:spLocks/>
            </p:cNvSpPr>
            <p:nvPr/>
          </p:nvSpPr>
          <p:spPr>
            <a:xfrm>
              <a:off x="3891" y="1213"/>
              <a:ext cx="273" cy="298"/>
            </a:xfrm>
            <a:prstGeom prst="rect">
              <a:avLst/>
            </a:prstGeom>
            <a:noFill/>
            <a:ln>
              <a:noFill/>
            </a:ln>
          </p:spPr>
          <p:txBody>
            <a:bodyPr lIns="91436" tIns="45715" rIns="91436" bIns="45715" numCol="1"/>
            <a:lstStyle/>
            <a:p>
              <a:endParaRPr/>
            </a:p>
          </p:txBody>
        </p:sp>
        <p:sp>
          <p:nvSpPr>
            <p:cNvPr id="812" name="Text Box 812"/>
            <p:cNvSpPr>
              <a:spLocks/>
            </p:cNvSpPr>
            <p:nvPr/>
          </p:nvSpPr>
          <p:spPr>
            <a:xfrm>
              <a:off x="4164" y="1213"/>
              <a:ext cx="272" cy="298"/>
            </a:xfrm>
            <a:prstGeom prst="rect">
              <a:avLst/>
            </a:prstGeom>
            <a:noFill/>
            <a:ln>
              <a:noFill/>
            </a:ln>
          </p:spPr>
          <p:txBody>
            <a:bodyPr lIns="91436" tIns="45715" rIns="91436" bIns="45715" numCol="1"/>
            <a:lstStyle/>
            <a:p>
              <a:endParaRPr/>
            </a:p>
          </p:txBody>
        </p:sp>
        <p:sp>
          <p:nvSpPr>
            <p:cNvPr id="813" name="Text Box 813"/>
            <p:cNvSpPr>
              <a:spLocks/>
            </p:cNvSpPr>
            <p:nvPr/>
          </p:nvSpPr>
          <p:spPr>
            <a:xfrm>
              <a:off x="4436" y="1213"/>
              <a:ext cx="273" cy="298"/>
            </a:xfrm>
            <a:prstGeom prst="rect">
              <a:avLst/>
            </a:prstGeom>
            <a:noFill/>
            <a:ln>
              <a:noFill/>
            </a:ln>
          </p:spPr>
          <p:txBody>
            <a:bodyPr lIns="91436" tIns="45715" rIns="91436" bIns="45715" numCol="1"/>
            <a:lstStyle/>
            <a:p>
              <a:endParaRPr/>
            </a:p>
          </p:txBody>
        </p:sp>
        <p:sp>
          <p:nvSpPr>
            <p:cNvPr id="814" name="Text Box 814"/>
            <p:cNvSpPr>
              <a:spLocks/>
            </p:cNvSpPr>
            <p:nvPr/>
          </p:nvSpPr>
          <p:spPr>
            <a:xfrm>
              <a:off x="4709" y="1213"/>
              <a:ext cx="273" cy="298"/>
            </a:xfrm>
            <a:prstGeom prst="rect">
              <a:avLst/>
            </a:prstGeom>
            <a:noFill/>
            <a:ln>
              <a:noFill/>
            </a:ln>
          </p:spPr>
          <p:txBody>
            <a:bodyPr lIns="91436" tIns="45715" rIns="91436" bIns="45715" numCol="1"/>
            <a:lstStyle/>
            <a:p>
              <a:endParaRPr/>
            </a:p>
          </p:txBody>
        </p:sp>
        <p:sp>
          <p:nvSpPr>
            <p:cNvPr id="815" name="Text Box 815"/>
            <p:cNvSpPr>
              <a:spLocks/>
            </p:cNvSpPr>
            <p:nvPr/>
          </p:nvSpPr>
          <p:spPr>
            <a:xfrm>
              <a:off x="4982" y="1213"/>
              <a:ext cx="273" cy="298"/>
            </a:xfrm>
            <a:prstGeom prst="rect">
              <a:avLst/>
            </a:prstGeom>
            <a:noFill/>
            <a:ln>
              <a:noFill/>
            </a:ln>
          </p:spPr>
          <p:txBody>
            <a:bodyPr lIns="91436" tIns="45715" rIns="91436" bIns="45715" numCol="1"/>
            <a:lstStyle/>
            <a:p>
              <a:endParaRPr/>
            </a:p>
          </p:txBody>
        </p:sp>
        <p:sp>
          <p:nvSpPr>
            <p:cNvPr id="816" name="Text Box 816"/>
            <p:cNvSpPr>
              <a:spLocks/>
            </p:cNvSpPr>
            <p:nvPr/>
          </p:nvSpPr>
          <p:spPr>
            <a:xfrm>
              <a:off x="5255" y="1213"/>
              <a:ext cx="272" cy="298"/>
            </a:xfrm>
            <a:prstGeom prst="rect">
              <a:avLst/>
            </a:prstGeom>
            <a:noFill/>
            <a:ln>
              <a:noFill/>
            </a:ln>
          </p:spPr>
          <p:txBody>
            <a:bodyPr lIns="91436" tIns="45715" rIns="91436" bIns="45715" numCol="1"/>
            <a:lstStyle/>
            <a:p>
              <a:endParaRPr/>
            </a:p>
          </p:txBody>
        </p:sp>
        <p:sp>
          <p:nvSpPr>
            <p:cNvPr id="817" name="Text Box 817"/>
            <p:cNvSpPr>
              <a:spLocks/>
            </p:cNvSpPr>
            <p:nvPr/>
          </p:nvSpPr>
          <p:spPr>
            <a:xfrm>
              <a:off x="5527" y="1213"/>
              <a:ext cx="273" cy="298"/>
            </a:xfrm>
            <a:prstGeom prst="rect">
              <a:avLst/>
            </a:prstGeom>
            <a:noFill/>
            <a:ln>
              <a:noFill/>
            </a:ln>
          </p:spPr>
          <p:txBody>
            <a:bodyPr lIns="91436" tIns="45715" rIns="91436" bIns="45715" numCol="1"/>
            <a:lstStyle/>
            <a:p>
              <a:endParaRPr/>
            </a:p>
          </p:txBody>
        </p:sp>
        <p:sp>
          <p:nvSpPr>
            <p:cNvPr id="818" name="Text Box 818"/>
            <p:cNvSpPr>
              <a:spLocks/>
            </p:cNvSpPr>
            <p:nvPr/>
          </p:nvSpPr>
          <p:spPr>
            <a:xfrm>
              <a:off x="305" y="1511"/>
              <a:ext cx="314" cy="298"/>
            </a:xfrm>
            <a:prstGeom prst="rect">
              <a:avLst/>
            </a:prstGeom>
            <a:noFill/>
            <a:ln>
              <a:noFill/>
            </a:ln>
          </p:spPr>
          <p:txBody>
            <a:bodyPr lIns="91436" tIns="45715" rIns="91436" bIns="45715" numCol="1" anchor="ctr"/>
            <a:lstStyle/>
            <a:p>
              <a:pPr marL="0" indent="0" algn="ctr" defTabSz="911225"/>
              <a:r>
                <a:rPr lang="en-US" sz="500" dirty="0" smtClean="0">
                  <a:latin typeface="Calibri" pitchFamily="34" charset="0"/>
                </a:rPr>
                <a:t>PEQUEÑA MODIFICA-CIÓN</a:t>
              </a:r>
            </a:p>
          </p:txBody>
        </p:sp>
        <p:sp>
          <p:nvSpPr>
            <p:cNvPr id="819" name="Text Box 819"/>
            <p:cNvSpPr>
              <a:spLocks/>
            </p:cNvSpPr>
            <p:nvPr/>
          </p:nvSpPr>
          <p:spPr>
            <a:xfrm>
              <a:off x="619" y="1511"/>
              <a:ext cx="272" cy="298"/>
            </a:xfrm>
            <a:prstGeom prst="rect">
              <a:avLst/>
            </a:prstGeom>
            <a:noFill/>
            <a:ln>
              <a:noFill/>
            </a:ln>
          </p:spPr>
          <p:txBody>
            <a:bodyPr lIns="91436" tIns="45715" rIns="91436" bIns="45715" numCol="1"/>
            <a:lstStyle/>
            <a:p>
              <a:endParaRPr/>
            </a:p>
          </p:txBody>
        </p:sp>
        <p:sp>
          <p:nvSpPr>
            <p:cNvPr id="820" name="Text Box 820"/>
            <p:cNvSpPr>
              <a:spLocks/>
            </p:cNvSpPr>
            <p:nvPr/>
          </p:nvSpPr>
          <p:spPr>
            <a:xfrm>
              <a:off x="891" y="1511"/>
              <a:ext cx="273" cy="298"/>
            </a:xfrm>
            <a:prstGeom prst="rect">
              <a:avLst/>
            </a:prstGeom>
            <a:noFill/>
            <a:ln>
              <a:noFill/>
            </a:ln>
          </p:spPr>
          <p:txBody>
            <a:bodyPr lIns="91436" tIns="45715" rIns="91436" bIns="45715" numCol="1"/>
            <a:lstStyle/>
            <a:p>
              <a:endParaRPr/>
            </a:p>
          </p:txBody>
        </p:sp>
        <p:sp>
          <p:nvSpPr>
            <p:cNvPr id="821" name="Text Box 821"/>
            <p:cNvSpPr>
              <a:spLocks/>
            </p:cNvSpPr>
            <p:nvPr/>
          </p:nvSpPr>
          <p:spPr>
            <a:xfrm>
              <a:off x="1164" y="1511"/>
              <a:ext cx="273" cy="298"/>
            </a:xfrm>
            <a:prstGeom prst="rect">
              <a:avLst/>
            </a:prstGeom>
            <a:noFill/>
            <a:ln>
              <a:noFill/>
            </a:ln>
          </p:spPr>
          <p:txBody>
            <a:bodyPr lIns="91436" tIns="45715" rIns="91436" bIns="45715" numCol="1"/>
            <a:lstStyle/>
            <a:p>
              <a:endParaRPr/>
            </a:p>
          </p:txBody>
        </p:sp>
        <p:sp>
          <p:nvSpPr>
            <p:cNvPr id="822" name="Text Box 822"/>
            <p:cNvSpPr>
              <a:spLocks/>
            </p:cNvSpPr>
            <p:nvPr/>
          </p:nvSpPr>
          <p:spPr>
            <a:xfrm>
              <a:off x="1437" y="1511"/>
              <a:ext cx="272" cy="298"/>
            </a:xfrm>
            <a:prstGeom prst="rect">
              <a:avLst/>
            </a:prstGeom>
            <a:noFill/>
            <a:ln>
              <a:noFill/>
            </a:ln>
          </p:spPr>
          <p:txBody>
            <a:bodyPr lIns="91436" tIns="45715" rIns="91436" bIns="45715" numCol="1"/>
            <a:lstStyle/>
            <a:p>
              <a:endParaRPr/>
            </a:p>
          </p:txBody>
        </p:sp>
        <p:sp>
          <p:nvSpPr>
            <p:cNvPr id="823" name="Text Box 823"/>
            <p:cNvSpPr>
              <a:spLocks/>
            </p:cNvSpPr>
            <p:nvPr/>
          </p:nvSpPr>
          <p:spPr>
            <a:xfrm>
              <a:off x="1709" y="1511"/>
              <a:ext cx="273" cy="298"/>
            </a:xfrm>
            <a:prstGeom prst="rect">
              <a:avLst/>
            </a:prstGeom>
            <a:noFill/>
            <a:ln>
              <a:noFill/>
            </a:ln>
          </p:spPr>
          <p:txBody>
            <a:bodyPr lIns="91436" tIns="45715" rIns="91436" bIns="45715" numCol="1"/>
            <a:lstStyle/>
            <a:p>
              <a:endParaRPr/>
            </a:p>
          </p:txBody>
        </p:sp>
        <p:sp>
          <p:nvSpPr>
            <p:cNvPr id="824" name="Text Box 824"/>
            <p:cNvSpPr>
              <a:spLocks/>
            </p:cNvSpPr>
            <p:nvPr/>
          </p:nvSpPr>
          <p:spPr>
            <a:xfrm>
              <a:off x="1982" y="1511"/>
              <a:ext cx="273" cy="298"/>
            </a:xfrm>
            <a:prstGeom prst="rect">
              <a:avLst/>
            </a:prstGeom>
            <a:noFill/>
            <a:ln>
              <a:noFill/>
            </a:ln>
          </p:spPr>
          <p:txBody>
            <a:bodyPr lIns="91436" tIns="45715" rIns="91436" bIns="45715" numCol="1"/>
            <a:lstStyle/>
            <a:p>
              <a:endParaRPr/>
            </a:p>
          </p:txBody>
        </p:sp>
        <p:sp>
          <p:nvSpPr>
            <p:cNvPr id="825" name="Text Box 825"/>
            <p:cNvSpPr>
              <a:spLocks/>
            </p:cNvSpPr>
            <p:nvPr/>
          </p:nvSpPr>
          <p:spPr>
            <a:xfrm>
              <a:off x="2255" y="1511"/>
              <a:ext cx="273" cy="298"/>
            </a:xfrm>
            <a:prstGeom prst="rect">
              <a:avLst/>
            </a:prstGeom>
            <a:noFill/>
            <a:ln>
              <a:noFill/>
            </a:ln>
          </p:spPr>
          <p:txBody>
            <a:bodyPr lIns="91436" tIns="45715" rIns="91436" bIns="45715" numCol="1"/>
            <a:lstStyle/>
            <a:p>
              <a:endParaRPr/>
            </a:p>
          </p:txBody>
        </p:sp>
        <p:sp>
          <p:nvSpPr>
            <p:cNvPr id="826" name="Text Box 826"/>
            <p:cNvSpPr>
              <a:spLocks/>
            </p:cNvSpPr>
            <p:nvPr/>
          </p:nvSpPr>
          <p:spPr>
            <a:xfrm>
              <a:off x="2528" y="1511"/>
              <a:ext cx="272" cy="298"/>
            </a:xfrm>
            <a:prstGeom prst="rect">
              <a:avLst/>
            </a:prstGeom>
            <a:noFill/>
            <a:ln>
              <a:noFill/>
            </a:ln>
          </p:spPr>
          <p:txBody>
            <a:bodyPr lIns="91436" tIns="45715" rIns="91436" bIns="45715" numCol="1"/>
            <a:lstStyle/>
            <a:p>
              <a:endParaRPr/>
            </a:p>
          </p:txBody>
        </p:sp>
        <p:sp>
          <p:nvSpPr>
            <p:cNvPr id="827" name="Text Box 827"/>
            <p:cNvSpPr>
              <a:spLocks/>
            </p:cNvSpPr>
            <p:nvPr/>
          </p:nvSpPr>
          <p:spPr>
            <a:xfrm>
              <a:off x="2800" y="1511"/>
              <a:ext cx="273" cy="298"/>
            </a:xfrm>
            <a:prstGeom prst="rect">
              <a:avLst/>
            </a:prstGeom>
            <a:noFill/>
            <a:ln>
              <a:noFill/>
            </a:ln>
          </p:spPr>
          <p:txBody>
            <a:bodyPr lIns="91436" tIns="45715" rIns="91436" bIns="45715" numCol="1"/>
            <a:lstStyle/>
            <a:p>
              <a:endParaRPr/>
            </a:p>
          </p:txBody>
        </p:sp>
        <p:sp>
          <p:nvSpPr>
            <p:cNvPr id="828" name="Text Box 828"/>
            <p:cNvSpPr>
              <a:spLocks/>
            </p:cNvSpPr>
            <p:nvPr/>
          </p:nvSpPr>
          <p:spPr>
            <a:xfrm>
              <a:off x="3073" y="1511"/>
              <a:ext cx="273" cy="298"/>
            </a:xfrm>
            <a:prstGeom prst="rect">
              <a:avLst/>
            </a:prstGeom>
            <a:noFill/>
            <a:ln>
              <a:noFill/>
            </a:ln>
          </p:spPr>
          <p:txBody>
            <a:bodyPr lIns="91436" tIns="45715" rIns="91436" bIns="45715" numCol="1"/>
            <a:lstStyle/>
            <a:p>
              <a:endParaRPr/>
            </a:p>
          </p:txBody>
        </p:sp>
        <p:sp>
          <p:nvSpPr>
            <p:cNvPr id="829" name="Text Box 829"/>
            <p:cNvSpPr>
              <a:spLocks/>
            </p:cNvSpPr>
            <p:nvPr/>
          </p:nvSpPr>
          <p:spPr>
            <a:xfrm>
              <a:off x="3346" y="1511"/>
              <a:ext cx="272" cy="298"/>
            </a:xfrm>
            <a:prstGeom prst="rect">
              <a:avLst/>
            </a:prstGeom>
            <a:noFill/>
            <a:ln>
              <a:noFill/>
            </a:ln>
          </p:spPr>
          <p:txBody>
            <a:bodyPr lIns="91436" tIns="45715" rIns="91436" bIns="45715" numCol="1"/>
            <a:lstStyle/>
            <a:p>
              <a:endParaRPr/>
            </a:p>
          </p:txBody>
        </p:sp>
        <p:sp>
          <p:nvSpPr>
            <p:cNvPr id="830" name="Text Box 830"/>
            <p:cNvSpPr>
              <a:spLocks/>
            </p:cNvSpPr>
            <p:nvPr/>
          </p:nvSpPr>
          <p:spPr>
            <a:xfrm>
              <a:off x="3618" y="1511"/>
              <a:ext cx="273" cy="298"/>
            </a:xfrm>
            <a:prstGeom prst="rect">
              <a:avLst/>
            </a:prstGeom>
            <a:noFill/>
            <a:ln>
              <a:noFill/>
            </a:ln>
          </p:spPr>
          <p:txBody>
            <a:bodyPr lIns="91436" tIns="45715" rIns="91436" bIns="45715" numCol="1"/>
            <a:lstStyle/>
            <a:p>
              <a:endParaRPr/>
            </a:p>
          </p:txBody>
        </p:sp>
        <p:sp>
          <p:nvSpPr>
            <p:cNvPr id="831" name="Text Box 831"/>
            <p:cNvSpPr>
              <a:spLocks/>
            </p:cNvSpPr>
            <p:nvPr/>
          </p:nvSpPr>
          <p:spPr>
            <a:xfrm>
              <a:off x="3891" y="1511"/>
              <a:ext cx="273" cy="298"/>
            </a:xfrm>
            <a:prstGeom prst="rect">
              <a:avLst/>
            </a:prstGeom>
            <a:noFill/>
            <a:ln>
              <a:noFill/>
            </a:ln>
          </p:spPr>
          <p:txBody>
            <a:bodyPr lIns="91436" tIns="45715" rIns="91436" bIns="45715" numCol="1"/>
            <a:lstStyle/>
            <a:p>
              <a:endParaRPr/>
            </a:p>
          </p:txBody>
        </p:sp>
        <p:sp>
          <p:nvSpPr>
            <p:cNvPr id="832" name="Text Box 832"/>
            <p:cNvSpPr>
              <a:spLocks/>
            </p:cNvSpPr>
            <p:nvPr/>
          </p:nvSpPr>
          <p:spPr>
            <a:xfrm>
              <a:off x="4164" y="1511"/>
              <a:ext cx="272" cy="298"/>
            </a:xfrm>
            <a:prstGeom prst="rect">
              <a:avLst/>
            </a:prstGeom>
            <a:noFill/>
            <a:ln>
              <a:noFill/>
            </a:ln>
          </p:spPr>
          <p:txBody>
            <a:bodyPr lIns="91436" tIns="45715" rIns="91436" bIns="45715" numCol="1"/>
            <a:lstStyle/>
            <a:p>
              <a:endParaRPr/>
            </a:p>
          </p:txBody>
        </p:sp>
        <p:sp>
          <p:nvSpPr>
            <p:cNvPr id="833" name="Text Box 833"/>
            <p:cNvSpPr>
              <a:spLocks/>
            </p:cNvSpPr>
            <p:nvPr/>
          </p:nvSpPr>
          <p:spPr>
            <a:xfrm>
              <a:off x="4436" y="1511"/>
              <a:ext cx="273" cy="298"/>
            </a:xfrm>
            <a:prstGeom prst="rect">
              <a:avLst/>
            </a:prstGeom>
            <a:noFill/>
            <a:ln>
              <a:noFill/>
            </a:ln>
          </p:spPr>
          <p:txBody>
            <a:bodyPr lIns="91436" tIns="45715" rIns="91436" bIns="45715" numCol="1"/>
            <a:lstStyle/>
            <a:p>
              <a:endParaRPr/>
            </a:p>
          </p:txBody>
        </p:sp>
        <p:sp>
          <p:nvSpPr>
            <p:cNvPr id="834" name="Text Box 834"/>
            <p:cNvSpPr>
              <a:spLocks/>
            </p:cNvSpPr>
            <p:nvPr/>
          </p:nvSpPr>
          <p:spPr>
            <a:xfrm>
              <a:off x="4709" y="1511"/>
              <a:ext cx="273" cy="298"/>
            </a:xfrm>
            <a:prstGeom prst="rect">
              <a:avLst/>
            </a:prstGeom>
            <a:noFill/>
            <a:ln>
              <a:noFill/>
            </a:ln>
          </p:spPr>
          <p:txBody>
            <a:bodyPr lIns="91436" tIns="45715" rIns="91436" bIns="45715" numCol="1"/>
            <a:lstStyle/>
            <a:p>
              <a:endParaRPr/>
            </a:p>
          </p:txBody>
        </p:sp>
        <p:sp>
          <p:nvSpPr>
            <p:cNvPr id="835" name="Text Box 835"/>
            <p:cNvSpPr>
              <a:spLocks/>
            </p:cNvSpPr>
            <p:nvPr/>
          </p:nvSpPr>
          <p:spPr>
            <a:xfrm>
              <a:off x="4982" y="1511"/>
              <a:ext cx="273" cy="298"/>
            </a:xfrm>
            <a:prstGeom prst="rect">
              <a:avLst/>
            </a:prstGeom>
            <a:noFill/>
            <a:ln>
              <a:noFill/>
            </a:ln>
          </p:spPr>
          <p:txBody>
            <a:bodyPr lIns="91436" tIns="45715" rIns="91436" bIns="45715" numCol="1"/>
            <a:lstStyle/>
            <a:p>
              <a:endParaRPr/>
            </a:p>
          </p:txBody>
        </p:sp>
        <p:sp>
          <p:nvSpPr>
            <p:cNvPr id="836" name="Text Box 836"/>
            <p:cNvSpPr>
              <a:spLocks/>
            </p:cNvSpPr>
            <p:nvPr/>
          </p:nvSpPr>
          <p:spPr>
            <a:xfrm>
              <a:off x="5255" y="1511"/>
              <a:ext cx="272" cy="298"/>
            </a:xfrm>
            <a:prstGeom prst="rect">
              <a:avLst/>
            </a:prstGeom>
            <a:noFill/>
            <a:ln>
              <a:noFill/>
            </a:ln>
          </p:spPr>
          <p:txBody>
            <a:bodyPr lIns="91436" tIns="45715" rIns="91436" bIns="45715" numCol="1"/>
            <a:lstStyle/>
            <a:p>
              <a:endParaRPr/>
            </a:p>
          </p:txBody>
        </p:sp>
        <p:sp>
          <p:nvSpPr>
            <p:cNvPr id="837" name="Text Box 837"/>
            <p:cNvSpPr>
              <a:spLocks/>
            </p:cNvSpPr>
            <p:nvPr/>
          </p:nvSpPr>
          <p:spPr>
            <a:xfrm>
              <a:off x="5527" y="1511"/>
              <a:ext cx="273" cy="298"/>
            </a:xfrm>
            <a:prstGeom prst="rect">
              <a:avLst/>
            </a:prstGeom>
            <a:noFill/>
            <a:ln>
              <a:noFill/>
            </a:ln>
          </p:spPr>
          <p:txBody>
            <a:bodyPr lIns="91436" tIns="45715" rIns="91436" bIns="45715" numCol="1"/>
            <a:lstStyle/>
            <a:p>
              <a:endParaRPr/>
            </a:p>
          </p:txBody>
        </p:sp>
        <p:sp>
          <p:nvSpPr>
            <p:cNvPr id="838" name="Text Box 838"/>
            <p:cNvSpPr>
              <a:spLocks/>
            </p:cNvSpPr>
            <p:nvPr/>
          </p:nvSpPr>
          <p:spPr>
            <a:xfrm>
              <a:off x="305" y="1809"/>
              <a:ext cx="314" cy="298"/>
            </a:xfrm>
            <a:prstGeom prst="rect">
              <a:avLst/>
            </a:prstGeom>
            <a:noFill/>
            <a:ln>
              <a:noFill/>
            </a:ln>
          </p:spPr>
          <p:txBody>
            <a:bodyPr lIns="91436" tIns="45715" rIns="91436" bIns="45715" numCol="1" anchor="ctr"/>
            <a:lstStyle/>
            <a:p>
              <a:pPr marL="0" indent="0" algn="ctr" defTabSz="911225"/>
              <a:r>
                <a:rPr lang="en-US" sz="500" dirty="0" smtClean="0">
                  <a:latin typeface="Calibri" pitchFamily="34" charset="0"/>
                </a:rPr>
                <a:t>CLONADO</a:t>
              </a:r>
            </a:p>
          </p:txBody>
        </p:sp>
        <p:sp>
          <p:nvSpPr>
            <p:cNvPr id="839" name="Text Box 839"/>
            <p:cNvSpPr>
              <a:spLocks/>
            </p:cNvSpPr>
            <p:nvPr/>
          </p:nvSpPr>
          <p:spPr>
            <a:xfrm>
              <a:off x="619" y="1809"/>
              <a:ext cx="272" cy="298"/>
            </a:xfrm>
            <a:prstGeom prst="rect">
              <a:avLst/>
            </a:prstGeom>
            <a:noFill/>
            <a:ln>
              <a:noFill/>
            </a:ln>
          </p:spPr>
          <p:txBody>
            <a:bodyPr lIns="91436" tIns="45715" rIns="91436" bIns="45715" numCol="1"/>
            <a:lstStyle/>
            <a:p>
              <a:endParaRPr/>
            </a:p>
          </p:txBody>
        </p:sp>
        <p:sp>
          <p:nvSpPr>
            <p:cNvPr id="840" name="Text Box 840"/>
            <p:cNvSpPr>
              <a:spLocks/>
            </p:cNvSpPr>
            <p:nvPr/>
          </p:nvSpPr>
          <p:spPr>
            <a:xfrm>
              <a:off x="891" y="1809"/>
              <a:ext cx="273" cy="298"/>
            </a:xfrm>
            <a:prstGeom prst="rect">
              <a:avLst/>
            </a:prstGeom>
            <a:noFill/>
            <a:ln>
              <a:noFill/>
            </a:ln>
          </p:spPr>
          <p:txBody>
            <a:bodyPr lIns="91436" tIns="45715" rIns="91436" bIns="45715" numCol="1"/>
            <a:lstStyle/>
            <a:p>
              <a:endParaRPr/>
            </a:p>
          </p:txBody>
        </p:sp>
        <p:sp>
          <p:nvSpPr>
            <p:cNvPr id="841" name="Text Box 841"/>
            <p:cNvSpPr>
              <a:spLocks/>
            </p:cNvSpPr>
            <p:nvPr/>
          </p:nvSpPr>
          <p:spPr>
            <a:xfrm>
              <a:off x="1164" y="1809"/>
              <a:ext cx="273" cy="298"/>
            </a:xfrm>
            <a:prstGeom prst="rect">
              <a:avLst/>
            </a:prstGeom>
            <a:noFill/>
            <a:ln>
              <a:noFill/>
            </a:ln>
          </p:spPr>
          <p:txBody>
            <a:bodyPr lIns="91436" tIns="45715" rIns="91436" bIns="45715" numCol="1"/>
            <a:lstStyle/>
            <a:p>
              <a:endParaRPr/>
            </a:p>
          </p:txBody>
        </p:sp>
        <p:sp>
          <p:nvSpPr>
            <p:cNvPr id="842" name="Text Box 842"/>
            <p:cNvSpPr>
              <a:spLocks/>
            </p:cNvSpPr>
            <p:nvPr/>
          </p:nvSpPr>
          <p:spPr>
            <a:xfrm>
              <a:off x="1437" y="1809"/>
              <a:ext cx="272" cy="298"/>
            </a:xfrm>
            <a:prstGeom prst="rect">
              <a:avLst/>
            </a:prstGeom>
            <a:noFill/>
            <a:ln>
              <a:noFill/>
            </a:ln>
          </p:spPr>
          <p:txBody>
            <a:bodyPr lIns="91436" tIns="45715" rIns="91436" bIns="45715" numCol="1"/>
            <a:lstStyle/>
            <a:p>
              <a:endParaRPr/>
            </a:p>
          </p:txBody>
        </p:sp>
        <p:sp>
          <p:nvSpPr>
            <p:cNvPr id="843" name="Text Box 843"/>
            <p:cNvSpPr>
              <a:spLocks/>
            </p:cNvSpPr>
            <p:nvPr/>
          </p:nvSpPr>
          <p:spPr>
            <a:xfrm>
              <a:off x="1709" y="1809"/>
              <a:ext cx="273" cy="298"/>
            </a:xfrm>
            <a:prstGeom prst="rect">
              <a:avLst/>
            </a:prstGeom>
            <a:noFill/>
            <a:ln>
              <a:noFill/>
            </a:ln>
          </p:spPr>
          <p:txBody>
            <a:bodyPr lIns="91436" tIns="45715" rIns="91436" bIns="45715" numCol="1"/>
            <a:lstStyle/>
            <a:p>
              <a:endParaRPr/>
            </a:p>
          </p:txBody>
        </p:sp>
        <p:sp>
          <p:nvSpPr>
            <p:cNvPr id="844" name="Text Box 844"/>
            <p:cNvSpPr>
              <a:spLocks/>
            </p:cNvSpPr>
            <p:nvPr/>
          </p:nvSpPr>
          <p:spPr>
            <a:xfrm>
              <a:off x="1982" y="1809"/>
              <a:ext cx="273" cy="298"/>
            </a:xfrm>
            <a:prstGeom prst="rect">
              <a:avLst/>
            </a:prstGeom>
            <a:noFill/>
            <a:ln>
              <a:noFill/>
            </a:ln>
          </p:spPr>
          <p:txBody>
            <a:bodyPr lIns="91436" tIns="45715" rIns="91436" bIns="45715" numCol="1"/>
            <a:lstStyle/>
            <a:p>
              <a:endParaRPr/>
            </a:p>
          </p:txBody>
        </p:sp>
        <p:sp>
          <p:nvSpPr>
            <p:cNvPr id="845" name="Text Box 845"/>
            <p:cNvSpPr>
              <a:spLocks/>
            </p:cNvSpPr>
            <p:nvPr/>
          </p:nvSpPr>
          <p:spPr>
            <a:xfrm>
              <a:off x="2255" y="1809"/>
              <a:ext cx="273" cy="298"/>
            </a:xfrm>
            <a:prstGeom prst="rect">
              <a:avLst/>
            </a:prstGeom>
            <a:noFill/>
            <a:ln>
              <a:noFill/>
            </a:ln>
          </p:spPr>
          <p:txBody>
            <a:bodyPr lIns="91436" tIns="45715" rIns="91436" bIns="45715" numCol="1"/>
            <a:lstStyle/>
            <a:p>
              <a:endParaRPr/>
            </a:p>
          </p:txBody>
        </p:sp>
        <p:sp>
          <p:nvSpPr>
            <p:cNvPr id="846" name="Text Box 846"/>
            <p:cNvSpPr>
              <a:spLocks/>
            </p:cNvSpPr>
            <p:nvPr/>
          </p:nvSpPr>
          <p:spPr>
            <a:xfrm>
              <a:off x="2528" y="1809"/>
              <a:ext cx="272" cy="298"/>
            </a:xfrm>
            <a:prstGeom prst="rect">
              <a:avLst/>
            </a:prstGeom>
            <a:noFill/>
            <a:ln>
              <a:noFill/>
            </a:ln>
          </p:spPr>
          <p:txBody>
            <a:bodyPr lIns="91436" tIns="45715" rIns="91436" bIns="45715" numCol="1"/>
            <a:lstStyle/>
            <a:p>
              <a:endParaRPr/>
            </a:p>
          </p:txBody>
        </p:sp>
        <p:sp>
          <p:nvSpPr>
            <p:cNvPr id="847" name="Text Box 847"/>
            <p:cNvSpPr>
              <a:spLocks/>
            </p:cNvSpPr>
            <p:nvPr/>
          </p:nvSpPr>
          <p:spPr>
            <a:xfrm>
              <a:off x="2800" y="1809"/>
              <a:ext cx="273" cy="298"/>
            </a:xfrm>
            <a:prstGeom prst="rect">
              <a:avLst/>
            </a:prstGeom>
            <a:noFill/>
            <a:ln>
              <a:noFill/>
            </a:ln>
          </p:spPr>
          <p:txBody>
            <a:bodyPr lIns="91436" tIns="45715" rIns="91436" bIns="45715" numCol="1"/>
            <a:lstStyle/>
            <a:p>
              <a:endParaRPr/>
            </a:p>
          </p:txBody>
        </p:sp>
        <p:sp>
          <p:nvSpPr>
            <p:cNvPr id="848" name="Text Box 848"/>
            <p:cNvSpPr>
              <a:spLocks/>
            </p:cNvSpPr>
            <p:nvPr/>
          </p:nvSpPr>
          <p:spPr>
            <a:xfrm>
              <a:off x="3073" y="1809"/>
              <a:ext cx="273" cy="298"/>
            </a:xfrm>
            <a:prstGeom prst="rect">
              <a:avLst/>
            </a:prstGeom>
            <a:noFill/>
            <a:ln>
              <a:noFill/>
            </a:ln>
          </p:spPr>
          <p:txBody>
            <a:bodyPr lIns="91436" tIns="45715" rIns="91436" bIns="45715" numCol="1"/>
            <a:lstStyle/>
            <a:p>
              <a:endParaRPr/>
            </a:p>
          </p:txBody>
        </p:sp>
        <p:sp>
          <p:nvSpPr>
            <p:cNvPr id="849" name="Text Box 849"/>
            <p:cNvSpPr>
              <a:spLocks/>
            </p:cNvSpPr>
            <p:nvPr/>
          </p:nvSpPr>
          <p:spPr>
            <a:xfrm>
              <a:off x="3346" y="1809"/>
              <a:ext cx="272" cy="298"/>
            </a:xfrm>
            <a:prstGeom prst="rect">
              <a:avLst/>
            </a:prstGeom>
            <a:noFill/>
            <a:ln>
              <a:noFill/>
            </a:ln>
          </p:spPr>
          <p:txBody>
            <a:bodyPr lIns="91436" tIns="45715" rIns="91436" bIns="45715" numCol="1"/>
            <a:lstStyle/>
            <a:p>
              <a:endParaRPr/>
            </a:p>
          </p:txBody>
        </p:sp>
        <p:sp>
          <p:nvSpPr>
            <p:cNvPr id="850" name="Text Box 850"/>
            <p:cNvSpPr>
              <a:spLocks/>
            </p:cNvSpPr>
            <p:nvPr/>
          </p:nvSpPr>
          <p:spPr>
            <a:xfrm>
              <a:off x="3618" y="1809"/>
              <a:ext cx="273" cy="298"/>
            </a:xfrm>
            <a:prstGeom prst="rect">
              <a:avLst/>
            </a:prstGeom>
            <a:noFill/>
            <a:ln>
              <a:noFill/>
            </a:ln>
          </p:spPr>
          <p:txBody>
            <a:bodyPr lIns="91436" tIns="45715" rIns="91436" bIns="45715" numCol="1"/>
            <a:lstStyle/>
            <a:p>
              <a:endParaRPr/>
            </a:p>
          </p:txBody>
        </p:sp>
        <p:sp>
          <p:nvSpPr>
            <p:cNvPr id="851" name="Text Box 851"/>
            <p:cNvSpPr>
              <a:spLocks/>
            </p:cNvSpPr>
            <p:nvPr/>
          </p:nvSpPr>
          <p:spPr>
            <a:xfrm>
              <a:off x="3891" y="1809"/>
              <a:ext cx="273" cy="298"/>
            </a:xfrm>
            <a:prstGeom prst="rect">
              <a:avLst/>
            </a:prstGeom>
            <a:noFill/>
            <a:ln>
              <a:noFill/>
            </a:ln>
          </p:spPr>
          <p:txBody>
            <a:bodyPr lIns="91436" tIns="45715" rIns="91436" bIns="45715" numCol="1"/>
            <a:lstStyle/>
            <a:p>
              <a:endParaRPr/>
            </a:p>
          </p:txBody>
        </p:sp>
        <p:sp>
          <p:nvSpPr>
            <p:cNvPr id="852" name="Text Box 852"/>
            <p:cNvSpPr>
              <a:spLocks/>
            </p:cNvSpPr>
            <p:nvPr/>
          </p:nvSpPr>
          <p:spPr>
            <a:xfrm>
              <a:off x="4164" y="1809"/>
              <a:ext cx="272" cy="298"/>
            </a:xfrm>
            <a:prstGeom prst="rect">
              <a:avLst/>
            </a:prstGeom>
            <a:noFill/>
            <a:ln>
              <a:noFill/>
            </a:ln>
          </p:spPr>
          <p:txBody>
            <a:bodyPr lIns="91436" tIns="45715" rIns="91436" bIns="45715" numCol="1"/>
            <a:lstStyle/>
            <a:p>
              <a:endParaRPr/>
            </a:p>
          </p:txBody>
        </p:sp>
        <p:sp>
          <p:nvSpPr>
            <p:cNvPr id="853" name="Text Box 853"/>
            <p:cNvSpPr>
              <a:spLocks/>
            </p:cNvSpPr>
            <p:nvPr/>
          </p:nvSpPr>
          <p:spPr>
            <a:xfrm>
              <a:off x="4436" y="1809"/>
              <a:ext cx="273" cy="298"/>
            </a:xfrm>
            <a:prstGeom prst="rect">
              <a:avLst/>
            </a:prstGeom>
            <a:noFill/>
            <a:ln>
              <a:noFill/>
            </a:ln>
          </p:spPr>
          <p:txBody>
            <a:bodyPr lIns="91436" tIns="45715" rIns="91436" bIns="45715" numCol="1"/>
            <a:lstStyle/>
            <a:p>
              <a:endParaRPr/>
            </a:p>
          </p:txBody>
        </p:sp>
        <p:sp>
          <p:nvSpPr>
            <p:cNvPr id="854" name="Text Box 854"/>
            <p:cNvSpPr>
              <a:spLocks/>
            </p:cNvSpPr>
            <p:nvPr/>
          </p:nvSpPr>
          <p:spPr>
            <a:xfrm>
              <a:off x="4709" y="1809"/>
              <a:ext cx="273" cy="298"/>
            </a:xfrm>
            <a:prstGeom prst="rect">
              <a:avLst/>
            </a:prstGeom>
            <a:noFill/>
            <a:ln>
              <a:noFill/>
            </a:ln>
          </p:spPr>
          <p:txBody>
            <a:bodyPr lIns="91436" tIns="45715" rIns="91436" bIns="45715" numCol="1"/>
            <a:lstStyle/>
            <a:p>
              <a:endParaRPr/>
            </a:p>
          </p:txBody>
        </p:sp>
        <p:sp>
          <p:nvSpPr>
            <p:cNvPr id="855" name="Text Box 855"/>
            <p:cNvSpPr>
              <a:spLocks/>
            </p:cNvSpPr>
            <p:nvPr/>
          </p:nvSpPr>
          <p:spPr>
            <a:xfrm>
              <a:off x="4982" y="1809"/>
              <a:ext cx="273" cy="298"/>
            </a:xfrm>
            <a:prstGeom prst="rect">
              <a:avLst/>
            </a:prstGeom>
            <a:noFill/>
            <a:ln>
              <a:noFill/>
            </a:ln>
          </p:spPr>
          <p:txBody>
            <a:bodyPr lIns="91436" tIns="45715" rIns="91436" bIns="45715" numCol="1"/>
            <a:lstStyle/>
            <a:p>
              <a:endParaRPr/>
            </a:p>
          </p:txBody>
        </p:sp>
        <p:sp>
          <p:nvSpPr>
            <p:cNvPr id="856" name="Text Box 856"/>
            <p:cNvSpPr>
              <a:spLocks/>
            </p:cNvSpPr>
            <p:nvPr/>
          </p:nvSpPr>
          <p:spPr>
            <a:xfrm>
              <a:off x="5255" y="1809"/>
              <a:ext cx="272" cy="298"/>
            </a:xfrm>
            <a:prstGeom prst="rect">
              <a:avLst/>
            </a:prstGeom>
            <a:noFill/>
            <a:ln>
              <a:noFill/>
            </a:ln>
          </p:spPr>
          <p:txBody>
            <a:bodyPr lIns="91436" tIns="45715" rIns="91436" bIns="45715" numCol="1"/>
            <a:lstStyle/>
            <a:p>
              <a:endParaRPr/>
            </a:p>
          </p:txBody>
        </p:sp>
        <p:sp>
          <p:nvSpPr>
            <p:cNvPr id="857" name="Text Box 857"/>
            <p:cNvSpPr>
              <a:spLocks/>
            </p:cNvSpPr>
            <p:nvPr/>
          </p:nvSpPr>
          <p:spPr>
            <a:xfrm>
              <a:off x="5527" y="1809"/>
              <a:ext cx="273" cy="298"/>
            </a:xfrm>
            <a:prstGeom prst="rect">
              <a:avLst/>
            </a:prstGeom>
            <a:noFill/>
            <a:ln>
              <a:noFill/>
            </a:ln>
          </p:spPr>
          <p:txBody>
            <a:bodyPr lIns="91436" tIns="45715" rIns="91436" bIns="45715" numCol="1"/>
            <a:lstStyle/>
            <a:p>
              <a:endParaRPr/>
            </a:p>
          </p:txBody>
        </p:sp>
        <p:sp>
          <p:nvSpPr>
            <p:cNvPr id="858" name="Text Box 858"/>
            <p:cNvSpPr>
              <a:spLocks/>
            </p:cNvSpPr>
            <p:nvPr/>
          </p:nvSpPr>
          <p:spPr>
            <a:xfrm>
              <a:off x="305" y="2107"/>
              <a:ext cx="314" cy="298"/>
            </a:xfrm>
            <a:prstGeom prst="rect">
              <a:avLst/>
            </a:prstGeom>
            <a:noFill/>
            <a:ln>
              <a:noFill/>
            </a:ln>
          </p:spPr>
          <p:txBody>
            <a:bodyPr lIns="91436" tIns="45715" rIns="91436" bIns="45715" numCol="1" anchor="ctr"/>
            <a:lstStyle/>
            <a:p>
              <a:pPr marL="0" indent="0" algn="ctr" defTabSz="911225"/>
              <a:r>
                <a:rPr lang="en-US" sz="500" dirty="0" smtClean="0">
                  <a:latin typeface="Calibri" pitchFamily="34" charset="0"/>
                </a:rPr>
                <a:t>NUEVO</a:t>
              </a:r>
            </a:p>
          </p:txBody>
        </p:sp>
        <p:sp>
          <p:nvSpPr>
            <p:cNvPr id="859" name="Text Box 859"/>
            <p:cNvSpPr>
              <a:spLocks/>
            </p:cNvSpPr>
            <p:nvPr/>
          </p:nvSpPr>
          <p:spPr>
            <a:xfrm>
              <a:off x="619" y="2107"/>
              <a:ext cx="272" cy="298"/>
            </a:xfrm>
            <a:prstGeom prst="rect">
              <a:avLst/>
            </a:prstGeom>
            <a:noFill/>
            <a:ln>
              <a:noFill/>
            </a:ln>
          </p:spPr>
          <p:txBody>
            <a:bodyPr lIns="91436" tIns="45715" rIns="91436" bIns="45715" numCol="1"/>
            <a:lstStyle/>
            <a:p>
              <a:endParaRPr/>
            </a:p>
          </p:txBody>
        </p:sp>
        <p:sp>
          <p:nvSpPr>
            <p:cNvPr id="860" name="Text Box 860"/>
            <p:cNvSpPr>
              <a:spLocks/>
            </p:cNvSpPr>
            <p:nvPr/>
          </p:nvSpPr>
          <p:spPr>
            <a:xfrm>
              <a:off x="891" y="2107"/>
              <a:ext cx="273" cy="298"/>
            </a:xfrm>
            <a:prstGeom prst="rect">
              <a:avLst/>
            </a:prstGeom>
            <a:noFill/>
            <a:ln>
              <a:noFill/>
            </a:ln>
          </p:spPr>
          <p:txBody>
            <a:bodyPr lIns="91436" tIns="45715" rIns="91436" bIns="45715" numCol="1"/>
            <a:lstStyle/>
            <a:p>
              <a:endParaRPr/>
            </a:p>
          </p:txBody>
        </p:sp>
        <p:sp>
          <p:nvSpPr>
            <p:cNvPr id="861" name="Text Box 861"/>
            <p:cNvSpPr>
              <a:spLocks/>
            </p:cNvSpPr>
            <p:nvPr/>
          </p:nvSpPr>
          <p:spPr>
            <a:xfrm>
              <a:off x="1164" y="2107"/>
              <a:ext cx="273" cy="298"/>
            </a:xfrm>
            <a:prstGeom prst="rect">
              <a:avLst/>
            </a:prstGeom>
            <a:noFill/>
            <a:ln>
              <a:noFill/>
            </a:ln>
          </p:spPr>
          <p:txBody>
            <a:bodyPr lIns="91436" tIns="45715" rIns="91436" bIns="45715" numCol="1"/>
            <a:lstStyle/>
            <a:p>
              <a:endParaRPr/>
            </a:p>
          </p:txBody>
        </p:sp>
        <p:sp>
          <p:nvSpPr>
            <p:cNvPr id="862" name="Text Box 862"/>
            <p:cNvSpPr>
              <a:spLocks/>
            </p:cNvSpPr>
            <p:nvPr/>
          </p:nvSpPr>
          <p:spPr>
            <a:xfrm>
              <a:off x="1437" y="2107"/>
              <a:ext cx="272" cy="298"/>
            </a:xfrm>
            <a:prstGeom prst="rect">
              <a:avLst/>
            </a:prstGeom>
            <a:noFill/>
            <a:ln>
              <a:noFill/>
            </a:ln>
          </p:spPr>
          <p:txBody>
            <a:bodyPr lIns="91436" tIns="45715" rIns="91436" bIns="45715" numCol="1"/>
            <a:lstStyle/>
            <a:p>
              <a:endParaRPr/>
            </a:p>
          </p:txBody>
        </p:sp>
        <p:sp>
          <p:nvSpPr>
            <p:cNvPr id="863" name="Text Box 863"/>
            <p:cNvSpPr>
              <a:spLocks/>
            </p:cNvSpPr>
            <p:nvPr/>
          </p:nvSpPr>
          <p:spPr>
            <a:xfrm>
              <a:off x="1709" y="2107"/>
              <a:ext cx="273" cy="298"/>
            </a:xfrm>
            <a:prstGeom prst="rect">
              <a:avLst/>
            </a:prstGeom>
            <a:noFill/>
            <a:ln>
              <a:noFill/>
            </a:ln>
          </p:spPr>
          <p:txBody>
            <a:bodyPr lIns="91436" tIns="45715" rIns="91436" bIns="45715" numCol="1"/>
            <a:lstStyle/>
            <a:p>
              <a:endParaRPr/>
            </a:p>
          </p:txBody>
        </p:sp>
        <p:sp>
          <p:nvSpPr>
            <p:cNvPr id="864" name="Text Box 864"/>
            <p:cNvSpPr>
              <a:spLocks/>
            </p:cNvSpPr>
            <p:nvPr/>
          </p:nvSpPr>
          <p:spPr>
            <a:xfrm>
              <a:off x="1982" y="2107"/>
              <a:ext cx="273" cy="298"/>
            </a:xfrm>
            <a:prstGeom prst="rect">
              <a:avLst/>
            </a:prstGeom>
            <a:noFill/>
            <a:ln>
              <a:noFill/>
            </a:ln>
          </p:spPr>
          <p:txBody>
            <a:bodyPr lIns="91436" tIns="45715" rIns="91436" bIns="45715" numCol="1"/>
            <a:lstStyle/>
            <a:p>
              <a:endParaRPr/>
            </a:p>
          </p:txBody>
        </p:sp>
        <p:sp>
          <p:nvSpPr>
            <p:cNvPr id="865" name="Text Box 865"/>
            <p:cNvSpPr>
              <a:spLocks/>
            </p:cNvSpPr>
            <p:nvPr/>
          </p:nvSpPr>
          <p:spPr>
            <a:xfrm>
              <a:off x="2255" y="2107"/>
              <a:ext cx="273" cy="298"/>
            </a:xfrm>
            <a:prstGeom prst="rect">
              <a:avLst/>
            </a:prstGeom>
            <a:noFill/>
            <a:ln>
              <a:noFill/>
            </a:ln>
          </p:spPr>
          <p:txBody>
            <a:bodyPr lIns="91436" tIns="45715" rIns="91436" bIns="45715" numCol="1"/>
            <a:lstStyle/>
            <a:p>
              <a:endParaRPr/>
            </a:p>
          </p:txBody>
        </p:sp>
        <p:sp>
          <p:nvSpPr>
            <p:cNvPr id="866" name="Text Box 866"/>
            <p:cNvSpPr>
              <a:spLocks/>
            </p:cNvSpPr>
            <p:nvPr/>
          </p:nvSpPr>
          <p:spPr>
            <a:xfrm>
              <a:off x="2528" y="2107"/>
              <a:ext cx="272" cy="298"/>
            </a:xfrm>
            <a:prstGeom prst="rect">
              <a:avLst/>
            </a:prstGeom>
            <a:noFill/>
            <a:ln>
              <a:noFill/>
            </a:ln>
          </p:spPr>
          <p:txBody>
            <a:bodyPr lIns="91436" tIns="45715" rIns="91436" bIns="45715" numCol="1"/>
            <a:lstStyle/>
            <a:p>
              <a:endParaRPr/>
            </a:p>
          </p:txBody>
        </p:sp>
        <p:sp>
          <p:nvSpPr>
            <p:cNvPr id="867" name="Text Box 867"/>
            <p:cNvSpPr>
              <a:spLocks/>
            </p:cNvSpPr>
            <p:nvPr/>
          </p:nvSpPr>
          <p:spPr>
            <a:xfrm>
              <a:off x="2800" y="2107"/>
              <a:ext cx="273" cy="298"/>
            </a:xfrm>
            <a:prstGeom prst="rect">
              <a:avLst/>
            </a:prstGeom>
            <a:noFill/>
            <a:ln>
              <a:noFill/>
            </a:ln>
          </p:spPr>
          <p:txBody>
            <a:bodyPr lIns="91436" tIns="45715" rIns="91436" bIns="45715" numCol="1"/>
            <a:lstStyle/>
            <a:p>
              <a:endParaRPr/>
            </a:p>
          </p:txBody>
        </p:sp>
        <p:sp>
          <p:nvSpPr>
            <p:cNvPr id="868" name="Text Box 868"/>
            <p:cNvSpPr>
              <a:spLocks/>
            </p:cNvSpPr>
            <p:nvPr/>
          </p:nvSpPr>
          <p:spPr>
            <a:xfrm>
              <a:off x="3073" y="2107"/>
              <a:ext cx="273" cy="298"/>
            </a:xfrm>
            <a:prstGeom prst="rect">
              <a:avLst/>
            </a:prstGeom>
            <a:noFill/>
            <a:ln>
              <a:noFill/>
            </a:ln>
          </p:spPr>
          <p:txBody>
            <a:bodyPr lIns="91436" tIns="45715" rIns="91436" bIns="45715" numCol="1"/>
            <a:lstStyle/>
            <a:p>
              <a:endParaRPr/>
            </a:p>
          </p:txBody>
        </p:sp>
        <p:sp>
          <p:nvSpPr>
            <p:cNvPr id="869" name="Text Box 869"/>
            <p:cNvSpPr>
              <a:spLocks/>
            </p:cNvSpPr>
            <p:nvPr/>
          </p:nvSpPr>
          <p:spPr>
            <a:xfrm>
              <a:off x="3346" y="2107"/>
              <a:ext cx="272" cy="298"/>
            </a:xfrm>
            <a:prstGeom prst="rect">
              <a:avLst/>
            </a:prstGeom>
            <a:noFill/>
            <a:ln>
              <a:noFill/>
            </a:ln>
          </p:spPr>
          <p:txBody>
            <a:bodyPr lIns="91436" tIns="45715" rIns="91436" bIns="45715" numCol="1"/>
            <a:lstStyle/>
            <a:p>
              <a:endParaRPr/>
            </a:p>
          </p:txBody>
        </p:sp>
        <p:sp>
          <p:nvSpPr>
            <p:cNvPr id="870" name="Text Box 870"/>
            <p:cNvSpPr>
              <a:spLocks/>
            </p:cNvSpPr>
            <p:nvPr/>
          </p:nvSpPr>
          <p:spPr>
            <a:xfrm>
              <a:off x="3618" y="2107"/>
              <a:ext cx="273" cy="298"/>
            </a:xfrm>
            <a:prstGeom prst="rect">
              <a:avLst/>
            </a:prstGeom>
            <a:noFill/>
            <a:ln>
              <a:noFill/>
            </a:ln>
          </p:spPr>
          <p:txBody>
            <a:bodyPr lIns="91436" tIns="45715" rIns="91436" bIns="45715" numCol="1"/>
            <a:lstStyle/>
            <a:p>
              <a:endParaRPr/>
            </a:p>
          </p:txBody>
        </p:sp>
        <p:sp>
          <p:nvSpPr>
            <p:cNvPr id="871" name="Text Box 871"/>
            <p:cNvSpPr>
              <a:spLocks/>
            </p:cNvSpPr>
            <p:nvPr/>
          </p:nvSpPr>
          <p:spPr>
            <a:xfrm>
              <a:off x="3891" y="2107"/>
              <a:ext cx="273" cy="298"/>
            </a:xfrm>
            <a:prstGeom prst="rect">
              <a:avLst/>
            </a:prstGeom>
            <a:noFill/>
            <a:ln>
              <a:noFill/>
            </a:ln>
          </p:spPr>
          <p:txBody>
            <a:bodyPr lIns="91436" tIns="45715" rIns="91436" bIns="45715" numCol="1"/>
            <a:lstStyle/>
            <a:p>
              <a:endParaRPr/>
            </a:p>
          </p:txBody>
        </p:sp>
        <p:sp>
          <p:nvSpPr>
            <p:cNvPr id="872" name="Text Box 872"/>
            <p:cNvSpPr>
              <a:spLocks/>
            </p:cNvSpPr>
            <p:nvPr/>
          </p:nvSpPr>
          <p:spPr>
            <a:xfrm>
              <a:off x="4164" y="2107"/>
              <a:ext cx="272" cy="298"/>
            </a:xfrm>
            <a:prstGeom prst="rect">
              <a:avLst/>
            </a:prstGeom>
            <a:noFill/>
            <a:ln>
              <a:noFill/>
            </a:ln>
          </p:spPr>
          <p:txBody>
            <a:bodyPr lIns="91436" tIns="45715" rIns="91436" bIns="45715" numCol="1"/>
            <a:lstStyle/>
            <a:p>
              <a:endParaRPr/>
            </a:p>
          </p:txBody>
        </p:sp>
        <p:sp>
          <p:nvSpPr>
            <p:cNvPr id="873" name="Text Box 873"/>
            <p:cNvSpPr>
              <a:spLocks/>
            </p:cNvSpPr>
            <p:nvPr/>
          </p:nvSpPr>
          <p:spPr>
            <a:xfrm>
              <a:off x="4436" y="2107"/>
              <a:ext cx="273" cy="298"/>
            </a:xfrm>
            <a:prstGeom prst="rect">
              <a:avLst/>
            </a:prstGeom>
            <a:noFill/>
            <a:ln>
              <a:noFill/>
            </a:ln>
          </p:spPr>
          <p:txBody>
            <a:bodyPr lIns="91436" tIns="45715" rIns="91436" bIns="45715" numCol="1"/>
            <a:lstStyle/>
            <a:p>
              <a:endParaRPr/>
            </a:p>
          </p:txBody>
        </p:sp>
        <p:sp>
          <p:nvSpPr>
            <p:cNvPr id="874" name="Text Box 874"/>
            <p:cNvSpPr>
              <a:spLocks/>
            </p:cNvSpPr>
            <p:nvPr/>
          </p:nvSpPr>
          <p:spPr>
            <a:xfrm>
              <a:off x="4709" y="2107"/>
              <a:ext cx="273" cy="298"/>
            </a:xfrm>
            <a:prstGeom prst="rect">
              <a:avLst/>
            </a:prstGeom>
            <a:noFill/>
            <a:ln>
              <a:noFill/>
            </a:ln>
          </p:spPr>
          <p:txBody>
            <a:bodyPr lIns="91436" tIns="45715" rIns="91436" bIns="45715" numCol="1"/>
            <a:lstStyle/>
            <a:p>
              <a:endParaRPr/>
            </a:p>
          </p:txBody>
        </p:sp>
        <p:sp>
          <p:nvSpPr>
            <p:cNvPr id="875" name="Text Box 875"/>
            <p:cNvSpPr>
              <a:spLocks/>
            </p:cNvSpPr>
            <p:nvPr/>
          </p:nvSpPr>
          <p:spPr>
            <a:xfrm>
              <a:off x="4982" y="2107"/>
              <a:ext cx="273" cy="298"/>
            </a:xfrm>
            <a:prstGeom prst="rect">
              <a:avLst/>
            </a:prstGeom>
            <a:noFill/>
            <a:ln>
              <a:noFill/>
            </a:ln>
          </p:spPr>
          <p:txBody>
            <a:bodyPr lIns="91436" tIns="45715" rIns="91436" bIns="45715" numCol="1"/>
            <a:lstStyle/>
            <a:p>
              <a:endParaRPr/>
            </a:p>
          </p:txBody>
        </p:sp>
        <p:sp>
          <p:nvSpPr>
            <p:cNvPr id="876" name="Text Box 876"/>
            <p:cNvSpPr>
              <a:spLocks/>
            </p:cNvSpPr>
            <p:nvPr/>
          </p:nvSpPr>
          <p:spPr>
            <a:xfrm>
              <a:off x="5255" y="2107"/>
              <a:ext cx="272" cy="298"/>
            </a:xfrm>
            <a:prstGeom prst="rect">
              <a:avLst/>
            </a:prstGeom>
            <a:noFill/>
            <a:ln>
              <a:noFill/>
            </a:ln>
          </p:spPr>
          <p:txBody>
            <a:bodyPr lIns="91436" tIns="45715" rIns="91436" bIns="45715" numCol="1"/>
            <a:lstStyle/>
            <a:p>
              <a:endParaRPr/>
            </a:p>
          </p:txBody>
        </p:sp>
        <p:sp>
          <p:nvSpPr>
            <p:cNvPr id="877" name="Text Box 877"/>
            <p:cNvSpPr>
              <a:spLocks/>
            </p:cNvSpPr>
            <p:nvPr/>
          </p:nvSpPr>
          <p:spPr>
            <a:xfrm>
              <a:off x="5527" y="2107"/>
              <a:ext cx="273" cy="298"/>
            </a:xfrm>
            <a:prstGeom prst="rect">
              <a:avLst/>
            </a:prstGeom>
            <a:noFill/>
            <a:ln>
              <a:noFill/>
            </a:ln>
          </p:spPr>
          <p:txBody>
            <a:bodyPr lIns="91436" tIns="45715" rIns="91436" bIns="45715" numCol="1"/>
            <a:lstStyle/>
            <a:p>
              <a:endParaRPr/>
            </a:p>
          </p:txBody>
        </p:sp>
        <p:sp>
          <p:nvSpPr>
            <p:cNvPr id="878" name="Text Box 878"/>
            <p:cNvSpPr>
              <a:spLocks/>
            </p:cNvSpPr>
            <p:nvPr/>
          </p:nvSpPr>
          <p:spPr>
            <a:xfrm>
              <a:off x="305" y="2405"/>
              <a:ext cx="314" cy="298"/>
            </a:xfrm>
            <a:prstGeom prst="rect">
              <a:avLst/>
            </a:prstGeom>
            <a:noFill/>
            <a:ln>
              <a:noFill/>
            </a:ln>
          </p:spPr>
          <p:txBody>
            <a:bodyPr lIns="91436" tIns="45715" rIns="91436" bIns="45715" numCol="1" anchor="ctr"/>
            <a:lstStyle/>
            <a:p>
              <a:pPr marL="0" indent="0" algn="ctr" defTabSz="911225"/>
              <a:r>
                <a:rPr lang="en-US" sz="500" dirty="0" smtClean="0">
                  <a:latin typeface="Calibri" pitchFamily="34" charset="0"/>
                </a:rPr>
                <a:t>MODIFICA</a:t>
              </a:r>
            </a:p>
            <a:p>
              <a:pPr marL="0" indent="0" algn="ctr" defTabSz="911225"/>
              <a:r>
                <a:rPr lang="en-US" sz="500" dirty="0" smtClean="0">
                  <a:latin typeface="Calibri" pitchFamily="34" charset="0"/>
                </a:rPr>
                <a:t>I/O</a:t>
              </a:r>
            </a:p>
          </p:txBody>
        </p:sp>
        <p:sp>
          <p:nvSpPr>
            <p:cNvPr id="879" name="Text Box 879"/>
            <p:cNvSpPr>
              <a:spLocks/>
            </p:cNvSpPr>
            <p:nvPr/>
          </p:nvSpPr>
          <p:spPr>
            <a:xfrm>
              <a:off x="619" y="2405"/>
              <a:ext cx="272" cy="298"/>
            </a:xfrm>
            <a:prstGeom prst="rect">
              <a:avLst/>
            </a:prstGeom>
            <a:noFill/>
            <a:ln>
              <a:noFill/>
            </a:ln>
          </p:spPr>
          <p:txBody>
            <a:bodyPr lIns="91436" tIns="45715" rIns="91436" bIns="45715" numCol="1"/>
            <a:lstStyle/>
            <a:p>
              <a:endParaRPr/>
            </a:p>
          </p:txBody>
        </p:sp>
        <p:sp>
          <p:nvSpPr>
            <p:cNvPr id="880" name="Text Box 880"/>
            <p:cNvSpPr>
              <a:spLocks/>
            </p:cNvSpPr>
            <p:nvPr/>
          </p:nvSpPr>
          <p:spPr>
            <a:xfrm>
              <a:off x="891" y="2405"/>
              <a:ext cx="273" cy="298"/>
            </a:xfrm>
            <a:prstGeom prst="rect">
              <a:avLst/>
            </a:prstGeom>
            <a:noFill/>
            <a:ln>
              <a:noFill/>
            </a:ln>
          </p:spPr>
          <p:txBody>
            <a:bodyPr lIns="91436" tIns="45715" rIns="91436" bIns="45715" numCol="1"/>
            <a:lstStyle/>
            <a:p>
              <a:endParaRPr/>
            </a:p>
          </p:txBody>
        </p:sp>
        <p:sp>
          <p:nvSpPr>
            <p:cNvPr id="881" name="Text Box 881"/>
            <p:cNvSpPr>
              <a:spLocks/>
            </p:cNvSpPr>
            <p:nvPr/>
          </p:nvSpPr>
          <p:spPr>
            <a:xfrm>
              <a:off x="1164" y="2405"/>
              <a:ext cx="273" cy="298"/>
            </a:xfrm>
            <a:prstGeom prst="rect">
              <a:avLst/>
            </a:prstGeom>
            <a:noFill/>
            <a:ln>
              <a:noFill/>
            </a:ln>
          </p:spPr>
          <p:txBody>
            <a:bodyPr lIns="91436" tIns="45715" rIns="91436" bIns="45715" numCol="1"/>
            <a:lstStyle/>
            <a:p>
              <a:endParaRPr/>
            </a:p>
          </p:txBody>
        </p:sp>
        <p:sp>
          <p:nvSpPr>
            <p:cNvPr id="882" name="Text Box 882"/>
            <p:cNvSpPr>
              <a:spLocks/>
            </p:cNvSpPr>
            <p:nvPr/>
          </p:nvSpPr>
          <p:spPr>
            <a:xfrm>
              <a:off x="1437" y="2405"/>
              <a:ext cx="272" cy="298"/>
            </a:xfrm>
            <a:prstGeom prst="rect">
              <a:avLst/>
            </a:prstGeom>
            <a:noFill/>
            <a:ln>
              <a:noFill/>
            </a:ln>
          </p:spPr>
          <p:txBody>
            <a:bodyPr lIns="91436" tIns="45715" rIns="91436" bIns="45715" numCol="1"/>
            <a:lstStyle/>
            <a:p>
              <a:endParaRPr/>
            </a:p>
          </p:txBody>
        </p:sp>
        <p:sp>
          <p:nvSpPr>
            <p:cNvPr id="883" name="Text Box 883"/>
            <p:cNvSpPr>
              <a:spLocks/>
            </p:cNvSpPr>
            <p:nvPr/>
          </p:nvSpPr>
          <p:spPr>
            <a:xfrm>
              <a:off x="1709" y="2405"/>
              <a:ext cx="273" cy="298"/>
            </a:xfrm>
            <a:prstGeom prst="rect">
              <a:avLst/>
            </a:prstGeom>
            <a:noFill/>
            <a:ln>
              <a:noFill/>
            </a:ln>
          </p:spPr>
          <p:txBody>
            <a:bodyPr lIns="91436" tIns="45715" rIns="91436" bIns="45715" numCol="1"/>
            <a:lstStyle/>
            <a:p>
              <a:endParaRPr/>
            </a:p>
          </p:txBody>
        </p:sp>
        <p:sp>
          <p:nvSpPr>
            <p:cNvPr id="884" name="Text Box 884"/>
            <p:cNvSpPr>
              <a:spLocks/>
            </p:cNvSpPr>
            <p:nvPr/>
          </p:nvSpPr>
          <p:spPr>
            <a:xfrm>
              <a:off x="1982" y="2405"/>
              <a:ext cx="273" cy="298"/>
            </a:xfrm>
            <a:prstGeom prst="rect">
              <a:avLst/>
            </a:prstGeom>
            <a:noFill/>
            <a:ln>
              <a:noFill/>
            </a:ln>
          </p:spPr>
          <p:txBody>
            <a:bodyPr lIns="91436" tIns="45715" rIns="91436" bIns="45715" numCol="1"/>
            <a:lstStyle/>
            <a:p>
              <a:endParaRPr/>
            </a:p>
          </p:txBody>
        </p:sp>
        <p:sp>
          <p:nvSpPr>
            <p:cNvPr id="885" name="Text Box 885"/>
            <p:cNvSpPr>
              <a:spLocks/>
            </p:cNvSpPr>
            <p:nvPr/>
          </p:nvSpPr>
          <p:spPr>
            <a:xfrm>
              <a:off x="2255" y="2405"/>
              <a:ext cx="273" cy="298"/>
            </a:xfrm>
            <a:prstGeom prst="rect">
              <a:avLst/>
            </a:prstGeom>
            <a:noFill/>
            <a:ln>
              <a:noFill/>
            </a:ln>
          </p:spPr>
          <p:txBody>
            <a:bodyPr lIns="91436" tIns="45715" rIns="91436" bIns="45715" numCol="1"/>
            <a:lstStyle/>
            <a:p>
              <a:endParaRPr/>
            </a:p>
          </p:txBody>
        </p:sp>
        <p:sp>
          <p:nvSpPr>
            <p:cNvPr id="886" name="Text Box 886"/>
            <p:cNvSpPr>
              <a:spLocks/>
            </p:cNvSpPr>
            <p:nvPr/>
          </p:nvSpPr>
          <p:spPr>
            <a:xfrm>
              <a:off x="2528" y="2405"/>
              <a:ext cx="272" cy="298"/>
            </a:xfrm>
            <a:prstGeom prst="rect">
              <a:avLst/>
            </a:prstGeom>
            <a:noFill/>
            <a:ln>
              <a:noFill/>
            </a:ln>
          </p:spPr>
          <p:txBody>
            <a:bodyPr lIns="91436" tIns="45715" rIns="91436" bIns="45715" numCol="1"/>
            <a:lstStyle/>
            <a:p>
              <a:endParaRPr/>
            </a:p>
          </p:txBody>
        </p:sp>
        <p:sp>
          <p:nvSpPr>
            <p:cNvPr id="887" name="Text Box 887"/>
            <p:cNvSpPr>
              <a:spLocks/>
            </p:cNvSpPr>
            <p:nvPr/>
          </p:nvSpPr>
          <p:spPr>
            <a:xfrm>
              <a:off x="2800" y="2405"/>
              <a:ext cx="273" cy="298"/>
            </a:xfrm>
            <a:prstGeom prst="rect">
              <a:avLst/>
            </a:prstGeom>
            <a:noFill/>
            <a:ln>
              <a:noFill/>
            </a:ln>
          </p:spPr>
          <p:txBody>
            <a:bodyPr lIns="91436" tIns="45715" rIns="91436" bIns="45715" numCol="1"/>
            <a:lstStyle/>
            <a:p>
              <a:endParaRPr/>
            </a:p>
          </p:txBody>
        </p:sp>
        <p:sp>
          <p:nvSpPr>
            <p:cNvPr id="888" name="Text Box 888"/>
            <p:cNvSpPr>
              <a:spLocks/>
            </p:cNvSpPr>
            <p:nvPr/>
          </p:nvSpPr>
          <p:spPr>
            <a:xfrm>
              <a:off x="3073" y="2405"/>
              <a:ext cx="273" cy="298"/>
            </a:xfrm>
            <a:prstGeom prst="rect">
              <a:avLst/>
            </a:prstGeom>
            <a:noFill/>
            <a:ln>
              <a:noFill/>
            </a:ln>
          </p:spPr>
          <p:txBody>
            <a:bodyPr lIns="91436" tIns="45715" rIns="91436" bIns="45715" numCol="1"/>
            <a:lstStyle/>
            <a:p>
              <a:endParaRPr/>
            </a:p>
          </p:txBody>
        </p:sp>
        <p:sp>
          <p:nvSpPr>
            <p:cNvPr id="889" name="Text Box 889"/>
            <p:cNvSpPr>
              <a:spLocks/>
            </p:cNvSpPr>
            <p:nvPr/>
          </p:nvSpPr>
          <p:spPr>
            <a:xfrm>
              <a:off x="3346" y="2405"/>
              <a:ext cx="272" cy="298"/>
            </a:xfrm>
            <a:prstGeom prst="rect">
              <a:avLst/>
            </a:prstGeom>
            <a:noFill/>
            <a:ln>
              <a:noFill/>
            </a:ln>
          </p:spPr>
          <p:txBody>
            <a:bodyPr lIns="91436" tIns="45715" rIns="91436" bIns="45715" numCol="1"/>
            <a:lstStyle/>
            <a:p>
              <a:endParaRPr/>
            </a:p>
          </p:txBody>
        </p:sp>
        <p:sp>
          <p:nvSpPr>
            <p:cNvPr id="890" name="Text Box 890"/>
            <p:cNvSpPr>
              <a:spLocks/>
            </p:cNvSpPr>
            <p:nvPr/>
          </p:nvSpPr>
          <p:spPr>
            <a:xfrm>
              <a:off x="3618" y="2405"/>
              <a:ext cx="273" cy="298"/>
            </a:xfrm>
            <a:prstGeom prst="rect">
              <a:avLst/>
            </a:prstGeom>
            <a:noFill/>
            <a:ln>
              <a:noFill/>
            </a:ln>
          </p:spPr>
          <p:txBody>
            <a:bodyPr lIns="91436" tIns="45715" rIns="91436" bIns="45715" numCol="1"/>
            <a:lstStyle/>
            <a:p>
              <a:endParaRPr/>
            </a:p>
          </p:txBody>
        </p:sp>
        <p:sp>
          <p:nvSpPr>
            <p:cNvPr id="891" name="Text Box 891"/>
            <p:cNvSpPr>
              <a:spLocks/>
            </p:cNvSpPr>
            <p:nvPr/>
          </p:nvSpPr>
          <p:spPr>
            <a:xfrm>
              <a:off x="3891" y="2405"/>
              <a:ext cx="273" cy="298"/>
            </a:xfrm>
            <a:prstGeom prst="rect">
              <a:avLst/>
            </a:prstGeom>
            <a:noFill/>
            <a:ln>
              <a:noFill/>
            </a:ln>
          </p:spPr>
          <p:txBody>
            <a:bodyPr lIns="91436" tIns="45715" rIns="91436" bIns="45715" numCol="1"/>
            <a:lstStyle/>
            <a:p>
              <a:endParaRPr/>
            </a:p>
          </p:txBody>
        </p:sp>
        <p:sp>
          <p:nvSpPr>
            <p:cNvPr id="892" name="Text Box 892"/>
            <p:cNvSpPr>
              <a:spLocks/>
            </p:cNvSpPr>
            <p:nvPr/>
          </p:nvSpPr>
          <p:spPr>
            <a:xfrm>
              <a:off x="4164" y="2405"/>
              <a:ext cx="272" cy="298"/>
            </a:xfrm>
            <a:prstGeom prst="rect">
              <a:avLst/>
            </a:prstGeom>
            <a:noFill/>
            <a:ln>
              <a:noFill/>
            </a:ln>
          </p:spPr>
          <p:txBody>
            <a:bodyPr lIns="91436" tIns="45715" rIns="91436" bIns="45715" numCol="1"/>
            <a:lstStyle/>
            <a:p>
              <a:endParaRPr/>
            </a:p>
          </p:txBody>
        </p:sp>
        <p:sp>
          <p:nvSpPr>
            <p:cNvPr id="893" name="Text Box 893"/>
            <p:cNvSpPr>
              <a:spLocks/>
            </p:cNvSpPr>
            <p:nvPr/>
          </p:nvSpPr>
          <p:spPr>
            <a:xfrm>
              <a:off x="4436" y="2405"/>
              <a:ext cx="273" cy="298"/>
            </a:xfrm>
            <a:prstGeom prst="rect">
              <a:avLst/>
            </a:prstGeom>
            <a:noFill/>
            <a:ln>
              <a:noFill/>
            </a:ln>
          </p:spPr>
          <p:txBody>
            <a:bodyPr lIns="91436" tIns="45715" rIns="91436" bIns="45715" numCol="1"/>
            <a:lstStyle/>
            <a:p>
              <a:endParaRPr/>
            </a:p>
          </p:txBody>
        </p:sp>
        <p:sp>
          <p:nvSpPr>
            <p:cNvPr id="894" name="Text Box 894"/>
            <p:cNvSpPr>
              <a:spLocks/>
            </p:cNvSpPr>
            <p:nvPr/>
          </p:nvSpPr>
          <p:spPr>
            <a:xfrm>
              <a:off x="4709" y="2405"/>
              <a:ext cx="273" cy="298"/>
            </a:xfrm>
            <a:prstGeom prst="rect">
              <a:avLst/>
            </a:prstGeom>
            <a:noFill/>
            <a:ln>
              <a:noFill/>
            </a:ln>
          </p:spPr>
          <p:txBody>
            <a:bodyPr lIns="91436" tIns="45715" rIns="91436" bIns="45715" numCol="1"/>
            <a:lstStyle/>
            <a:p>
              <a:endParaRPr/>
            </a:p>
          </p:txBody>
        </p:sp>
        <p:sp>
          <p:nvSpPr>
            <p:cNvPr id="895" name="Text Box 895"/>
            <p:cNvSpPr>
              <a:spLocks/>
            </p:cNvSpPr>
            <p:nvPr/>
          </p:nvSpPr>
          <p:spPr>
            <a:xfrm>
              <a:off x="4982" y="2405"/>
              <a:ext cx="273" cy="298"/>
            </a:xfrm>
            <a:prstGeom prst="rect">
              <a:avLst/>
            </a:prstGeom>
            <a:noFill/>
            <a:ln>
              <a:noFill/>
            </a:ln>
          </p:spPr>
          <p:txBody>
            <a:bodyPr lIns="91436" tIns="45715" rIns="91436" bIns="45715" numCol="1"/>
            <a:lstStyle/>
            <a:p>
              <a:endParaRPr/>
            </a:p>
          </p:txBody>
        </p:sp>
        <p:sp>
          <p:nvSpPr>
            <p:cNvPr id="896" name="Text Box 896"/>
            <p:cNvSpPr>
              <a:spLocks/>
            </p:cNvSpPr>
            <p:nvPr/>
          </p:nvSpPr>
          <p:spPr>
            <a:xfrm>
              <a:off x="5255" y="2405"/>
              <a:ext cx="272" cy="298"/>
            </a:xfrm>
            <a:prstGeom prst="rect">
              <a:avLst/>
            </a:prstGeom>
            <a:noFill/>
            <a:ln>
              <a:noFill/>
            </a:ln>
          </p:spPr>
          <p:txBody>
            <a:bodyPr lIns="91436" tIns="45715" rIns="91436" bIns="45715" numCol="1"/>
            <a:lstStyle/>
            <a:p>
              <a:endParaRPr/>
            </a:p>
          </p:txBody>
        </p:sp>
        <p:sp>
          <p:nvSpPr>
            <p:cNvPr id="897" name="Text Box 897"/>
            <p:cNvSpPr>
              <a:spLocks/>
            </p:cNvSpPr>
            <p:nvPr/>
          </p:nvSpPr>
          <p:spPr>
            <a:xfrm>
              <a:off x="5527" y="2405"/>
              <a:ext cx="273" cy="298"/>
            </a:xfrm>
            <a:prstGeom prst="rect">
              <a:avLst/>
            </a:prstGeom>
            <a:noFill/>
            <a:ln>
              <a:noFill/>
            </a:ln>
          </p:spPr>
          <p:txBody>
            <a:bodyPr lIns="91436" tIns="45715" rIns="91436" bIns="45715" numCol="1" anchor="ctr"/>
            <a:lstStyle/>
            <a:p>
              <a:pPr marL="0" indent="0" algn="ctr" defTabSz="911225"/>
              <a:r>
                <a:rPr lang="en-US" sz="600" dirty="0" smtClean="0">
                  <a:latin typeface="Calibri" pitchFamily="34" charset="0"/>
                </a:rPr>
                <a:t>N.A.</a:t>
              </a:r>
            </a:p>
          </p:txBody>
        </p:sp>
        <p:sp>
          <p:nvSpPr>
            <p:cNvPr id="898" name="Text Box 898"/>
            <p:cNvSpPr>
              <a:spLocks/>
            </p:cNvSpPr>
            <p:nvPr/>
          </p:nvSpPr>
          <p:spPr>
            <a:xfrm>
              <a:off x="305" y="2703"/>
              <a:ext cx="314" cy="297"/>
            </a:xfrm>
            <a:prstGeom prst="rect">
              <a:avLst/>
            </a:prstGeom>
            <a:noFill/>
            <a:ln>
              <a:noFill/>
            </a:ln>
          </p:spPr>
          <p:txBody>
            <a:bodyPr lIns="91436" tIns="45715" rIns="91436" bIns="45715" numCol="1" anchor="ctr"/>
            <a:lstStyle/>
            <a:p>
              <a:pPr marL="0" indent="0" algn="ctr" defTabSz="911225"/>
              <a:r>
                <a:rPr lang="en-US" sz="500" dirty="0" smtClean="0">
                  <a:latin typeface="Calibri" pitchFamily="34" charset="0"/>
                </a:rPr>
                <a:t>MODIFICA</a:t>
              </a:r>
            </a:p>
            <a:p>
              <a:pPr marL="0" indent="0" algn="ctr" defTabSz="911225"/>
              <a:r>
                <a:rPr lang="en-US" sz="500" dirty="0" smtClean="0">
                  <a:latin typeface="Calibri" pitchFamily="34" charset="0"/>
                </a:rPr>
                <a:t>INPUT</a:t>
              </a:r>
            </a:p>
          </p:txBody>
        </p:sp>
        <p:sp>
          <p:nvSpPr>
            <p:cNvPr id="899" name="Text Box 899"/>
            <p:cNvSpPr>
              <a:spLocks/>
            </p:cNvSpPr>
            <p:nvPr/>
          </p:nvSpPr>
          <p:spPr>
            <a:xfrm>
              <a:off x="619" y="2703"/>
              <a:ext cx="272" cy="297"/>
            </a:xfrm>
            <a:prstGeom prst="rect">
              <a:avLst/>
            </a:prstGeom>
            <a:noFill/>
            <a:ln>
              <a:noFill/>
            </a:ln>
          </p:spPr>
          <p:txBody>
            <a:bodyPr lIns="91436" tIns="45715" rIns="91436" bIns="45715" numCol="1"/>
            <a:lstStyle/>
            <a:p>
              <a:endParaRPr/>
            </a:p>
          </p:txBody>
        </p:sp>
        <p:sp>
          <p:nvSpPr>
            <p:cNvPr id="900" name="Text Box 900"/>
            <p:cNvSpPr>
              <a:spLocks/>
            </p:cNvSpPr>
            <p:nvPr/>
          </p:nvSpPr>
          <p:spPr>
            <a:xfrm>
              <a:off x="891" y="2703"/>
              <a:ext cx="273" cy="297"/>
            </a:xfrm>
            <a:prstGeom prst="rect">
              <a:avLst/>
            </a:prstGeom>
            <a:noFill/>
            <a:ln>
              <a:noFill/>
            </a:ln>
          </p:spPr>
          <p:txBody>
            <a:bodyPr lIns="91436" tIns="45715" rIns="91436" bIns="45715" numCol="1"/>
            <a:lstStyle/>
            <a:p>
              <a:endParaRPr/>
            </a:p>
          </p:txBody>
        </p:sp>
        <p:sp>
          <p:nvSpPr>
            <p:cNvPr id="901" name="Text Box 901"/>
            <p:cNvSpPr>
              <a:spLocks/>
            </p:cNvSpPr>
            <p:nvPr/>
          </p:nvSpPr>
          <p:spPr>
            <a:xfrm>
              <a:off x="1164" y="2703"/>
              <a:ext cx="273" cy="297"/>
            </a:xfrm>
            <a:prstGeom prst="rect">
              <a:avLst/>
            </a:prstGeom>
            <a:noFill/>
            <a:ln>
              <a:noFill/>
            </a:ln>
          </p:spPr>
          <p:txBody>
            <a:bodyPr lIns="91436" tIns="45715" rIns="91436" bIns="45715" numCol="1"/>
            <a:lstStyle/>
            <a:p>
              <a:endParaRPr/>
            </a:p>
          </p:txBody>
        </p:sp>
        <p:sp>
          <p:nvSpPr>
            <p:cNvPr id="902" name="Text Box 902"/>
            <p:cNvSpPr>
              <a:spLocks/>
            </p:cNvSpPr>
            <p:nvPr/>
          </p:nvSpPr>
          <p:spPr>
            <a:xfrm>
              <a:off x="1437" y="2703"/>
              <a:ext cx="272" cy="297"/>
            </a:xfrm>
            <a:prstGeom prst="rect">
              <a:avLst/>
            </a:prstGeom>
            <a:noFill/>
            <a:ln>
              <a:noFill/>
            </a:ln>
          </p:spPr>
          <p:txBody>
            <a:bodyPr lIns="91436" tIns="45715" rIns="91436" bIns="45715" numCol="1"/>
            <a:lstStyle/>
            <a:p>
              <a:endParaRPr/>
            </a:p>
          </p:txBody>
        </p:sp>
        <p:sp>
          <p:nvSpPr>
            <p:cNvPr id="903" name="Text Box 903"/>
            <p:cNvSpPr>
              <a:spLocks/>
            </p:cNvSpPr>
            <p:nvPr/>
          </p:nvSpPr>
          <p:spPr>
            <a:xfrm>
              <a:off x="1709" y="2703"/>
              <a:ext cx="273" cy="297"/>
            </a:xfrm>
            <a:prstGeom prst="rect">
              <a:avLst/>
            </a:prstGeom>
            <a:noFill/>
            <a:ln>
              <a:noFill/>
            </a:ln>
          </p:spPr>
          <p:txBody>
            <a:bodyPr lIns="91436" tIns="45715" rIns="91436" bIns="45715" numCol="1"/>
            <a:lstStyle/>
            <a:p>
              <a:endParaRPr/>
            </a:p>
          </p:txBody>
        </p:sp>
        <p:sp>
          <p:nvSpPr>
            <p:cNvPr id="904" name="Text Box 904"/>
            <p:cNvSpPr>
              <a:spLocks/>
            </p:cNvSpPr>
            <p:nvPr/>
          </p:nvSpPr>
          <p:spPr>
            <a:xfrm>
              <a:off x="1982" y="2703"/>
              <a:ext cx="273" cy="297"/>
            </a:xfrm>
            <a:prstGeom prst="rect">
              <a:avLst/>
            </a:prstGeom>
            <a:noFill/>
            <a:ln>
              <a:noFill/>
            </a:ln>
          </p:spPr>
          <p:txBody>
            <a:bodyPr lIns="91436" tIns="45715" rIns="91436" bIns="45715" numCol="1"/>
            <a:lstStyle/>
            <a:p>
              <a:endParaRPr/>
            </a:p>
          </p:txBody>
        </p:sp>
        <p:sp>
          <p:nvSpPr>
            <p:cNvPr id="905" name="Text Box 905"/>
            <p:cNvSpPr>
              <a:spLocks/>
            </p:cNvSpPr>
            <p:nvPr/>
          </p:nvSpPr>
          <p:spPr>
            <a:xfrm>
              <a:off x="2255" y="2703"/>
              <a:ext cx="273" cy="297"/>
            </a:xfrm>
            <a:prstGeom prst="rect">
              <a:avLst/>
            </a:prstGeom>
            <a:noFill/>
            <a:ln>
              <a:noFill/>
            </a:ln>
          </p:spPr>
          <p:txBody>
            <a:bodyPr lIns="91436" tIns="45715" rIns="91436" bIns="45715" numCol="1"/>
            <a:lstStyle/>
            <a:p>
              <a:endParaRPr/>
            </a:p>
          </p:txBody>
        </p:sp>
        <p:sp>
          <p:nvSpPr>
            <p:cNvPr id="906" name="Text Box 906"/>
            <p:cNvSpPr>
              <a:spLocks/>
            </p:cNvSpPr>
            <p:nvPr/>
          </p:nvSpPr>
          <p:spPr>
            <a:xfrm>
              <a:off x="2528" y="2703"/>
              <a:ext cx="272" cy="297"/>
            </a:xfrm>
            <a:prstGeom prst="rect">
              <a:avLst/>
            </a:prstGeom>
            <a:noFill/>
            <a:ln>
              <a:noFill/>
            </a:ln>
          </p:spPr>
          <p:txBody>
            <a:bodyPr lIns="91436" tIns="45715" rIns="91436" bIns="45715" numCol="1"/>
            <a:lstStyle/>
            <a:p>
              <a:endParaRPr/>
            </a:p>
          </p:txBody>
        </p:sp>
        <p:sp>
          <p:nvSpPr>
            <p:cNvPr id="907" name="Text Box 907"/>
            <p:cNvSpPr>
              <a:spLocks/>
            </p:cNvSpPr>
            <p:nvPr/>
          </p:nvSpPr>
          <p:spPr>
            <a:xfrm>
              <a:off x="2800" y="2703"/>
              <a:ext cx="273" cy="297"/>
            </a:xfrm>
            <a:prstGeom prst="rect">
              <a:avLst/>
            </a:prstGeom>
            <a:noFill/>
            <a:ln>
              <a:noFill/>
            </a:ln>
          </p:spPr>
          <p:txBody>
            <a:bodyPr lIns="91436" tIns="45715" rIns="91436" bIns="45715" numCol="1"/>
            <a:lstStyle/>
            <a:p>
              <a:endParaRPr/>
            </a:p>
          </p:txBody>
        </p:sp>
        <p:sp>
          <p:nvSpPr>
            <p:cNvPr id="908" name="Text Box 908"/>
            <p:cNvSpPr>
              <a:spLocks/>
            </p:cNvSpPr>
            <p:nvPr/>
          </p:nvSpPr>
          <p:spPr>
            <a:xfrm>
              <a:off x="3073" y="2703"/>
              <a:ext cx="273" cy="297"/>
            </a:xfrm>
            <a:prstGeom prst="rect">
              <a:avLst/>
            </a:prstGeom>
            <a:noFill/>
            <a:ln>
              <a:noFill/>
            </a:ln>
          </p:spPr>
          <p:txBody>
            <a:bodyPr lIns="91436" tIns="45715" rIns="91436" bIns="45715" numCol="1"/>
            <a:lstStyle/>
            <a:p>
              <a:endParaRPr/>
            </a:p>
          </p:txBody>
        </p:sp>
        <p:sp>
          <p:nvSpPr>
            <p:cNvPr id="909" name="Text Box 909"/>
            <p:cNvSpPr>
              <a:spLocks/>
            </p:cNvSpPr>
            <p:nvPr/>
          </p:nvSpPr>
          <p:spPr>
            <a:xfrm>
              <a:off x="3346" y="2703"/>
              <a:ext cx="272" cy="297"/>
            </a:xfrm>
            <a:prstGeom prst="rect">
              <a:avLst/>
            </a:prstGeom>
            <a:noFill/>
            <a:ln>
              <a:noFill/>
            </a:ln>
          </p:spPr>
          <p:txBody>
            <a:bodyPr lIns="91436" tIns="45715" rIns="91436" bIns="45715" numCol="1"/>
            <a:lstStyle/>
            <a:p>
              <a:endParaRPr/>
            </a:p>
          </p:txBody>
        </p:sp>
        <p:sp>
          <p:nvSpPr>
            <p:cNvPr id="910" name="Text Box 910"/>
            <p:cNvSpPr>
              <a:spLocks/>
            </p:cNvSpPr>
            <p:nvPr/>
          </p:nvSpPr>
          <p:spPr>
            <a:xfrm>
              <a:off x="3618" y="2703"/>
              <a:ext cx="273" cy="297"/>
            </a:xfrm>
            <a:prstGeom prst="rect">
              <a:avLst/>
            </a:prstGeom>
            <a:noFill/>
            <a:ln>
              <a:noFill/>
            </a:ln>
          </p:spPr>
          <p:txBody>
            <a:bodyPr lIns="91436" tIns="45715" rIns="91436" bIns="45715" numCol="1"/>
            <a:lstStyle/>
            <a:p>
              <a:endParaRPr/>
            </a:p>
          </p:txBody>
        </p:sp>
        <p:sp>
          <p:nvSpPr>
            <p:cNvPr id="911" name="Text Box 911"/>
            <p:cNvSpPr>
              <a:spLocks/>
            </p:cNvSpPr>
            <p:nvPr/>
          </p:nvSpPr>
          <p:spPr>
            <a:xfrm>
              <a:off x="3891" y="2703"/>
              <a:ext cx="273" cy="297"/>
            </a:xfrm>
            <a:prstGeom prst="rect">
              <a:avLst/>
            </a:prstGeom>
            <a:noFill/>
            <a:ln>
              <a:noFill/>
            </a:ln>
          </p:spPr>
          <p:txBody>
            <a:bodyPr lIns="91436" tIns="45715" rIns="91436" bIns="45715" numCol="1"/>
            <a:lstStyle/>
            <a:p>
              <a:endParaRPr/>
            </a:p>
          </p:txBody>
        </p:sp>
        <p:sp>
          <p:nvSpPr>
            <p:cNvPr id="912" name="Text Box 912"/>
            <p:cNvSpPr>
              <a:spLocks/>
            </p:cNvSpPr>
            <p:nvPr/>
          </p:nvSpPr>
          <p:spPr>
            <a:xfrm>
              <a:off x="4164" y="2703"/>
              <a:ext cx="272" cy="297"/>
            </a:xfrm>
            <a:prstGeom prst="rect">
              <a:avLst/>
            </a:prstGeom>
            <a:noFill/>
            <a:ln>
              <a:noFill/>
            </a:ln>
          </p:spPr>
          <p:txBody>
            <a:bodyPr lIns="91436" tIns="45715" rIns="91436" bIns="45715" numCol="1"/>
            <a:lstStyle/>
            <a:p>
              <a:endParaRPr/>
            </a:p>
          </p:txBody>
        </p:sp>
        <p:sp>
          <p:nvSpPr>
            <p:cNvPr id="913" name="Text Box 913"/>
            <p:cNvSpPr>
              <a:spLocks/>
            </p:cNvSpPr>
            <p:nvPr/>
          </p:nvSpPr>
          <p:spPr>
            <a:xfrm>
              <a:off x="4436" y="2703"/>
              <a:ext cx="273" cy="297"/>
            </a:xfrm>
            <a:prstGeom prst="rect">
              <a:avLst/>
            </a:prstGeom>
            <a:noFill/>
            <a:ln>
              <a:noFill/>
            </a:ln>
          </p:spPr>
          <p:txBody>
            <a:bodyPr lIns="91436" tIns="45715" rIns="91436" bIns="45715" numCol="1"/>
            <a:lstStyle/>
            <a:p>
              <a:endParaRPr/>
            </a:p>
          </p:txBody>
        </p:sp>
        <p:sp>
          <p:nvSpPr>
            <p:cNvPr id="914" name="Text Box 914"/>
            <p:cNvSpPr>
              <a:spLocks/>
            </p:cNvSpPr>
            <p:nvPr/>
          </p:nvSpPr>
          <p:spPr>
            <a:xfrm>
              <a:off x="4709" y="2703"/>
              <a:ext cx="273" cy="297"/>
            </a:xfrm>
            <a:prstGeom prst="rect">
              <a:avLst/>
            </a:prstGeom>
            <a:noFill/>
            <a:ln>
              <a:noFill/>
            </a:ln>
          </p:spPr>
          <p:txBody>
            <a:bodyPr lIns="91436" tIns="45715" rIns="91436" bIns="45715" numCol="1"/>
            <a:lstStyle/>
            <a:p>
              <a:endParaRPr/>
            </a:p>
          </p:txBody>
        </p:sp>
        <p:sp>
          <p:nvSpPr>
            <p:cNvPr id="915" name="Text Box 915"/>
            <p:cNvSpPr>
              <a:spLocks/>
            </p:cNvSpPr>
            <p:nvPr/>
          </p:nvSpPr>
          <p:spPr>
            <a:xfrm>
              <a:off x="4982" y="2703"/>
              <a:ext cx="273" cy="297"/>
            </a:xfrm>
            <a:prstGeom prst="rect">
              <a:avLst/>
            </a:prstGeom>
            <a:noFill/>
            <a:ln>
              <a:noFill/>
            </a:ln>
          </p:spPr>
          <p:txBody>
            <a:bodyPr lIns="91436" tIns="45715" rIns="91436" bIns="45715" numCol="1"/>
            <a:lstStyle/>
            <a:p>
              <a:endParaRPr/>
            </a:p>
          </p:txBody>
        </p:sp>
        <p:sp>
          <p:nvSpPr>
            <p:cNvPr id="916" name="Text Box 916"/>
            <p:cNvSpPr>
              <a:spLocks/>
            </p:cNvSpPr>
            <p:nvPr/>
          </p:nvSpPr>
          <p:spPr>
            <a:xfrm>
              <a:off x="5255" y="2703"/>
              <a:ext cx="272" cy="297"/>
            </a:xfrm>
            <a:prstGeom prst="rect">
              <a:avLst/>
            </a:prstGeom>
            <a:noFill/>
            <a:ln>
              <a:noFill/>
            </a:ln>
          </p:spPr>
          <p:txBody>
            <a:bodyPr lIns="91436" tIns="45715" rIns="91436" bIns="45715" numCol="1"/>
            <a:lstStyle/>
            <a:p>
              <a:endParaRPr/>
            </a:p>
          </p:txBody>
        </p:sp>
        <p:sp>
          <p:nvSpPr>
            <p:cNvPr id="917" name="Text Box 917"/>
            <p:cNvSpPr>
              <a:spLocks/>
            </p:cNvSpPr>
            <p:nvPr/>
          </p:nvSpPr>
          <p:spPr>
            <a:xfrm>
              <a:off x="5527" y="2703"/>
              <a:ext cx="273" cy="297"/>
            </a:xfrm>
            <a:prstGeom prst="rect">
              <a:avLst/>
            </a:prstGeom>
            <a:noFill/>
            <a:ln>
              <a:noFill/>
            </a:ln>
          </p:spPr>
          <p:txBody>
            <a:bodyPr lIns="91436" tIns="45715" rIns="91436" bIns="45715" numCol="1" anchor="ctr"/>
            <a:lstStyle/>
            <a:p>
              <a:pPr marL="0" indent="0" algn="ctr"/>
              <a:r>
                <a:rPr lang="en-US" sz="600" dirty="0" smtClean="0">
                  <a:latin typeface="Calibri" pitchFamily="34" charset="0"/>
                </a:rPr>
                <a:t>N.A.</a:t>
              </a:r>
            </a:p>
          </p:txBody>
        </p:sp>
        <p:sp>
          <p:nvSpPr>
            <p:cNvPr id="918" name="Text Box 918"/>
            <p:cNvSpPr>
              <a:spLocks/>
            </p:cNvSpPr>
            <p:nvPr/>
          </p:nvSpPr>
          <p:spPr>
            <a:xfrm>
              <a:off x="305" y="3000"/>
              <a:ext cx="314" cy="298"/>
            </a:xfrm>
            <a:prstGeom prst="rect">
              <a:avLst/>
            </a:prstGeom>
            <a:noFill/>
            <a:ln>
              <a:noFill/>
            </a:ln>
          </p:spPr>
          <p:txBody>
            <a:bodyPr lIns="91436" tIns="45715" rIns="91436" bIns="45715" numCol="1" anchor="ctr"/>
            <a:lstStyle/>
            <a:p>
              <a:pPr marL="0" indent="0" algn="ctr" defTabSz="911225"/>
              <a:r>
                <a:rPr lang="en-US" sz="500" dirty="0" smtClean="0">
                  <a:latin typeface="Calibri" pitchFamily="34" charset="0"/>
                </a:rPr>
                <a:t>MODIFICA</a:t>
              </a:r>
            </a:p>
            <a:p>
              <a:pPr marL="0" indent="0" algn="ctr" defTabSz="911225"/>
              <a:r>
                <a:rPr lang="en-US" sz="500" dirty="0" smtClean="0">
                  <a:latin typeface="Calibri" pitchFamily="34" charset="0"/>
                </a:rPr>
                <a:t>OUTPUT</a:t>
              </a:r>
            </a:p>
          </p:txBody>
        </p:sp>
        <p:sp>
          <p:nvSpPr>
            <p:cNvPr id="919" name="Text Box 919"/>
            <p:cNvSpPr>
              <a:spLocks/>
            </p:cNvSpPr>
            <p:nvPr/>
          </p:nvSpPr>
          <p:spPr>
            <a:xfrm>
              <a:off x="619" y="3000"/>
              <a:ext cx="272" cy="298"/>
            </a:xfrm>
            <a:prstGeom prst="rect">
              <a:avLst/>
            </a:prstGeom>
            <a:noFill/>
            <a:ln>
              <a:noFill/>
            </a:ln>
          </p:spPr>
          <p:txBody>
            <a:bodyPr lIns="91436" tIns="45715" rIns="91436" bIns="45715" numCol="1"/>
            <a:lstStyle/>
            <a:p>
              <a:endParaRPr/>
            </a:p>
          </p:txBody>
        </p:sp>
        <p:sp>
          <p:nvSpPr>
            <p:cNvPr id="920" name="Text Box 920"/>
            <p:cNvSpPr>
              <a:spLocks/>
            </p:cNvSpPr>
            <p:nvPr/>
          </p:nvSpPr>
          <p:spPr>
            <a:xfrm>
              <a:off x="891" y="3000"/>
              <a:ext cx="273" cy="298"/>
            </a:xfrm>
            <a:prstGeom prst="rect">
              <a:avLst/>
            </a:prstGeom>
            <a:noFill/>
            <a:ln>
              <a:noFill/>
            </a:ln>
          </p:spPr>
          <p:txBody>
            <a:bodyPr lIns="91436" tIns="45715" rIns="91436" bIns="45715" numCol="1"/>
            <a:lstStyle/>
            <a:p>
              <a:endParaRPr/>
            </a:p>
          </p:txBody>
        </p:sp>
        <p:sp>
          <p:nvSpPr>
            <p:cNvPr id="921" name="Text Box 921"/>
            <p:cNvSpPr>
              <a:spLocks/>
            </p:cNvSpPr>
            <p:nvPr/>
          </p:nvSpPr>
          <p:spPr>
            <a:xfrm>
              <a:off x="1164" y="3000"/>
              <a:ext cx="273" cy="298"/>
            </a:xfrm>
            <a:prstGeom prst="rect">
              <a:avLst/>
            </a:prstGeom>
            <a:noFill/>
            <a:ln>
              <a:noFill/>
            </a:ln>
          </p:spPr>
          <p:txBody>
            <a:bodyPr lIns="91436" tIns="45715" rIns="91436" bIns="45715" numCol="1"/>
            <a:lstStyle/>
            <a:p>
              <a:endParaRPr/>
            </a:p>
          </p:txBody>
        </p:sp>
        <p:sp>
          <p:nvSpPr>
            <p:cNvPr id="922" name="Text Box 922"/>
            <p:cNvSpPr>
              <a:spLocks/>
            </p:cNvSpPr>
            <p:nvPr/>
          </p:nvSpPr>
          <p:spPr>
            <a:xfrm>
              <a:off x="1437" y="3000"/>
              <a:ext cx="272" cy="298"/>
            </a:xfrm>
            <a:prstGeom prst="rect">
              <a:avLst/>
            </a:prstGeom>
            <a:noFill/>
            <a:ln>
              <a:noFill/>
            </a:ln>
          </p:spPr>
          <p:txBody>
            <a:bodyPr lIns="91436" tIns="45715" rIns="91436" bIns="45715" numCol="1"/>
            <a:lstStyle/>
            <a:p>
              <a:endParaRPr/>
            </a:p>
          </p:txBody>
        </p:sp>
        <p:sp>
          <p:nvSpPr>
            <p:cNvPr id="923" name="Text Box 923"/>
            <p:cNvSpPr>
              <a:spLocks/>
            </p:cNvSpPr>
            <p:nvPr/>
          </p:nvSpPr>
          <p:spPr>
            <a:xfrm>
              <a:off x="1709" y="3000"/>
              <a:ext cx="273" cy="298"/>
            </a:xfrm>
            <a:prstGeom prst="rect">
              <a:avLst/>
            </a:prstGeom>
            <a:noFill/>
            <a:ln>
              <a:noFill/>
            </a:ln>
          </p:spPr>
          <p:txBody>
            <a:bodyPr lIns="91436" tIns="45715" rIns="91436" bIns="45715" numCol="1"/>
            <a:lstStyle/>
            <a:p>
              <a:endParaRPr/>
            </a:p>
          </p:txBody>
        </p:sp>
        <p:sp>
          <p:nvSpPr>
            <p:cNvPr id="924" name="Text Box 924"/>
            <p:cNvSpPr>
              <a:spLocks/>
            </p:cNvSpPr>
            <p:nvPr/>
          </p:nvSpPr>
          <p:spPr>
            <a:xfrm>
              <a:off x="1982" y="3000"/>
              <a:ext cx="273" cy="298"/>
            </a:xfrm>
            <a:prstGeom prst="rect">
              <a:avLst/>
            </a:prstGeom>
            <a:noFill/>
            <a:ln>
              <a:noFill/>
            </a:ln>
          </p:spPr>
          <p:txBody>
            <a:bodyPr lIns="91436" tIns="45715" rIns="91436" bIns="45715" numCol="1"/>
            <a:lstStyle/>
            <a:p>
              <a:endParaRPr/>
            </a:p>
          </p:txBody>
        </p:sp>
        <p:sp>
          <p:nvSpPr>
            <p:cNvPr id="925" name="Text Box 925"/>
            <p:cNvSpPr>
              <a:spLocks/>
            </p:cNvSpPr>
            <p:nvPr/>
          </p:nvSpPr>
          <p:spPr>
            <a:xfrm>
              <a:off x="2255" y="3000"/>
              <a:ext cx="273" cy="298"/>
            </a:xfrm>
            <a:prstGeom prst="rect">
              <a:avLst/>
            </a:prstGeom>
            <a:noFill/>
            <a:ln>
              <a:noFill/>
            </a:ln>
          </p:spPr>
          <p:txBody>
            <a:bodyPr lIns="91436" tIns="45715" rIns="91436" bIns="45715" numCol="1"/>
            <a:lstStyle/>
            <a:p>
              <a:endParaRPr/>
            </a:p>
          </p:txBody>
        </p:sp>
        <p:sp>
          <p:nvSpPr>
            <p:cNvPr id="926" name="Text Box 926"/>
            <p:cNvSpPr>
              <a:spLocks/>
            </p:cNvSpPr>
            <p:nvPr/>
          </p:nvSpPr>
          <p:spPr>
            <a:xfrm>
              <a:off x="2528" y="3000"/>
              <a:ext cx="272" cy="298"/>
            </a:xfrm>
            <a:prstGeom prst="rect">
              <a:avLst/>
            </a:prstGeom>
            <a:noFill/>
            <a:ln>
              <a:noFill/>
            </a:ln>
          </p:spPr>
          <p:txBody>
            <a:bodyPr lIns="91436" tIns="45715" rIns="91436" bIns="45715" numCol="1"/>
            <a:lstStyle/>
            <a:p>
              <a:endParaRPr/>
            </a:p>
          </p:txBody>
        </p:sp>
        <p:sp>
          <p:nvSpPr>
            <p:cNvPr id="927" name="Text Box 927"/>
            <p:cNvSpPr>
              <a:spLocks/>
            </p:cNvSpPr>
            <p:nvPr/>
          </p:nvSpPr>
          <p:spPr>
            <a:xfrm>
              <a:off x="2800" y="3000"/>
              <a:ext cx="273" cy="298"/>
            </a:xfrm>
            <a:prstGeom prst="rect">
              <a:avLst/>
            </a:prstGeom>
            <a:noFill/>
            <a:ln>
              <a:noFill/>
            </a:ln>
          </p:spPr>
          <p:txBody>
            <a:bodyPr lIns="91436" tIns="45715" rIns="91436" bIns="45715" numCol="1"/>
            <a:lstStyle/>
            <a:p>
              <a:endParaRPr/>
            </a:p>
          </p:txBody>
        </p:sp>
        <p:sp>
          <p:nvSpPr>
            <p:cNvPr id="928" name="Text Box 928"/>
            <p:cNvSpPr>
              <a:spLocks/>
            </p:cNvSpPr>
            <p:nvPr/>
          </p:nvSpPr>
          <p:spPr>
            <a:xfrm>
              <a:off x="3073" y="3000"/>
              <a:ext cx="273" cy="298"/>
            </a:xfrm>
            <a:prstGeom prst="rect">
              <a:avLst/>
            </a:prstGeom>
            <a:noFill/>
            <a:ln>
              <a:noFill/>
            </a:ln>
          </p:spPr>
          <p:txBody>
            <a:bodyPr lIns="91436" tIns="45715" rIns="91436" bIns="45715" numCol="1"/>
            <a:lstStyle/>
            <a:p>
              <a:endParaRPr/>
            </a:p>
          </p:txBody>
        </p:sp>
        <p:sp>
          <p:nvSpPr>
            <p:cNvPr id="929" name="Text Box 929"/>
            <p:cNvSpPr>
              <a:spLocks/>
            </p:cNvSpPr>
            <p:nvPr/>
          </p:nvSpPr>
          <p:spPr>
            <a:xfrm>
              <a:off x="3346" y="3000"/>
              <a:ext cx="272" cy="298"/>
            </a:xfrm>
            <a:prstGeom prst="rect">
              <a:avLst/>
            </a:prstGeom>
            <a:noFill/>
            <a:ln>
              <a:noFill/>
            </a:ln>
          </p:spPr>
          <p:txBody>
            <a:bodyPr lIns="91436" tIns="45715" rIns="91436" bIns="45715" numCol="1"/>
            <a:lstStyle/>
            <a:p>
              <a:endParaRPr/>
            </a:p>
          </p:txBody>
        </p:sp>
        <p:sp>
          <p:nvSpPr>
            <p:cNvPr id="930" name="Text Box 930"/>
            <p:cNvSpPr>
              <a:spLocks/>
            </p:cNvSpPr>
            <p:nvPr/>
          </p:nvSpPr>
          <p:spPr>
            <a:xfrm>
              <a:off x="3618" y="3000"/>
              <a:ext cx="273" cy="298"/>
            </a:xfrm>
            <a:prstGeom prst="rect">
              <a:avLst/>
            </a:prstGeom>
            <a:noFill/>
            <a:ln>
              <a:noFill/>
            </a:ln>
          </p:spPr>
          <p:txBody>
            <a:bodyPr lIns="91436" tIns="45715" rIns="91436" bIns="45715" numCol="1"/>
            <a:lstStyle/>
            <a:p>
              <a:endParaRPr/>
            </a:p>
          </p:txBody>
        </p:sp>
        <p:sp>
          <p:nvSpPr>
            <p:cNvPr id="931" name="Text Box 931"/>
            <p:cNvSpPr>
              <a:spLocks/>
            </p:cNvSpPr>
            <p:nvPr/>
          </p:nvSpPr>
          <p:spPr>
            <a:xfrm>
              <a:off x="3891" y="3000"/>
              <a:ext cx="273" cy="298"/>
            </a:xfrm>
            <a:prstGeom prst="rect">
              <a:avLst/>
            </a:prstGeom>
            <a:noFill/>
            <a:ln>
              <a:noFill/>
            </a:ln>
          </p:spPr>
          <p:txBody>
            <a:bodyPr lIns="91436" tIns="45715" rIns="91436" bIns="45715" numCol="1"/>
            <a:lstStyle/>
            <a:p>
              <a:endParaRPr/>
            </a:p>
          </p:txBody>
        </p:sp>
        <p:sp>
          <p:nvSpPr>
            <p:cNvPr id="932" name="Text Box 932"/>
            <p:cNvSpPr>
              <a:spLocks/>
            </p:cNvSpPr>
            <p:nvPr/>
          </p:nvSpPr>
          <p:spPr>
            <a:xfrm>
              <a:off x="4164" y="3000"/>
              <a:ext cx="272" cy="298"/>
            </a:xfrm>
            <a:prstGeom prst="rect">
              <a:avLst/>
            </a:prstGeom>
            <a:noFill/>
            <a:ln>
              <a:noFill/>
            </a:ln>
          </p:spPr>
          <p:txBody>
            <a:bodyPr lIns="91436" tIns="45715" rIns="91436" bIns="45715" numCol="1"/>
            <a:lstStyle/>
            <a:p>
              <a:endParaRPr/>
            </a:p>
          </p:txBody>
        </p:sp>
        <p:sp>
          <p:nvSpPr>
            <p:cNvPr id="933" name="Text Box 933"/>
            <p:cNvSpPr>
              <a:spLocks/>
            </p:cNvSpPr>
            <p:nvPr/>
          </p:nvSpPr>
          <p:spPr>
            <a:xfrm>
              <a:off x="4436" y="3000"/>
              <a:ext cx="273" cy="298"/>
            </a:xfrm>
            <a:prstGeom prst="rect">
              <a:avLst/>
            </a:prstGeom>
            <a:noFill/>
            <a:ln>
              <a:noFill/>
            </a:ln>
          </p:spPr>
          <p:txBody>
            <a:bodyPr lIns="91436" tIns="45715" rIns="91436" bIns="45715" numCol="1"/>
            <a:lstStyle/>
            <a:p>
              <a:endParaRPr/>
            </a:p>
          </p:txBody>
        </p:sp>
        <p:sp>
          <p:nvSpPr>
            <p:cNvPr id="934" name="Text Box 934"/>
            <p:cNvSpPr>
              <a:spLocks/>
            </p:cNvSpPr>
            <p:nvPr/>
          </p:nvSpPr>
          <p:spPr>
            <a:xfrm>
              <a:off x="4709" y="3000"/>
              <a:ext cx="273" cy="298"/>
            </a:xfrm>
            <a:prstGeom prst="rect">
              <a:avLst/>
            </a:prstGeom>
            <a:noFill/>
            <a:ln>
              <a:noFill/>
            </a:ln>
          </p:spPr>
          <p:txBody>
            <a:bodyPr lIns="91436" tIns="45715" rIns="91436" bIns="45715" numCol="1"/>
            <a:lstStyle/>
            <a:p>
              <a:endParaRPr/>
            </a:p>
          </p:txBody>
        </p:sp>
        <p:sp>
          <p:nvSpPr>
            <p:cNvPr id="935" name="Text Box 935"/>
            <p:cNvSpPr>
              <a:spLocks/>
            </p:cNvSpPr>
            <p:nvPr/>
          </p:nvSpPr>
          <p:spPr>
            <a:xfrm>
              <a:off x="4982" y="3000"/>
              <a:ext cx="273" cy="298"/>
            </a:xfrm>
            <a:prstGeom prst="rect">
              <a:avLst/>
            </a:prstGeom>
            <a:noFill/>
            <a:ln>
              <a:noFill/>
            </a:ln>
          </p:spPr>
          <p:txBody>
            <a:bodyPr lIns="91436" tIns="45715" rIns="91436" bIns="45715" numCol="1"/>
            <a:lstStyle/>
            <a:p>
              <a:endParaRPr/>
            </a:p>
          </p:txBody>
        </p:sp>
        <p:sp>
          <p:nvSpPr>
            <p:cNvPr id="936" name="Text Box 936"/>
            <p:cNvSpPr>
              <a:spLocks/>
            </p:cNvSpPr>
            <p:nvPr/>
          </p:nvSpPr>
          <p:spPr>
            <a:xfrm>
              <a:off x="5255" y="3000"/>
              <a:ext cx="272" cy="298"/>
            </a:xfrm>
            <a:prstGeom prst="rect">
              <a:avLst/>
            </a:prstGeom>
            <a:noFill/>
            <a:ln>
              <a:noFill/>
            </a:ln>
          </p:spPr>
          <p:txBody>
            <a:bodyPr lIns="91436" tIns="45715" rIns="91436" bIns="45715" numCol="1"/>
            <a:lstStyle/>
            <a:p>
              <a:endParaRPr/>
            </a:p>
          </p:txBody>
        </p:sp>
        <p:sp>
          <p:nvSpPr>
            <p:cNvPr id="937" name="Text Box 937"/>
            <p:cNvSpPr>
              <a:spLocks/>
            </p:cNvSpPr>
            <p:nvPr/>
          </p:nvSpPr>
          <p:spPr>
            <a:xfrm>
              <a:off x="5527" y="3000"/>
              <a:ext cx="273" cy="298"/>
            </a:xfrm>
            <a:prstGeom prst="rect">
              <a:avLst/>
            </a:prstGeom>
            <a:noFill/>
            <a:ln>
              <a:noFill/>
            </a:ln>
          </p:spPr>
          <p:txBody>
            <a:bodyPr lIns="91436" tIns="45715" rIns="91436" bIns="45715" numCol="1" anchor="ctr"/>
            <a:lstStyle/>
            <a:p>
              <a:pPr marL="0" indent="0" algn="ctr"/>
              <a:r>
                <a:rPr lang="en-US" sz="600" dirty="0" smtClean="0">
                  <a:latin typeface="Calibri" pitchFamily="34" charset="0"/>
                </a:rPr>
                <a:t>N.A.</a:t>
              </a:r>
            </a:p>
          </p:txBody>
        </p:sp>
        <p:sp>
          <p:nvSpPr>
            <p:cNvPr id="938" name="Text Box 938"/>
            <p:cNvSpPr>
              <a:spLocks/>
            </p:cNvSpPr>
            <p:nvPr/>
          </p:nvSpPr>
          <p:spPr>
            <a:xfrm>
              <a:off x="305" y="3298"/>
              <a:ext cx="314" cy="298"/>
            </a:xfrm>
            <a:prstGeom prst="rect">
              <a:avLst/>
            </a:prstGeom>
            <a:noFill/>
            <a:ln>
              <a:noFill/>
            </a:ln>
          </p:spPr>
          <p:txBody>
            <a:bodyPr lIns="91436" tIns="45715" rIns="91436" bIns="45715" numCol="1" anchor="ctr"/>
            <a:lstStyle/>
            <a:p>
              <a:pPr marL="0" indent="0" algn="ctr" defTabSz="911225"/>
              <a:r>
                <a:rPr lang="en-US" sz="500" dirty="0" smtClean="0">
                  <a:latin typeface="Calibri" pitchFamily="34" charset="0"/>
                </a:rPr>
                <a:t> MODIFICA PROCESOS INTERNOS</a:t>
              </a:r>
            </a:p>
          </p:txBody>
        </p:sp>
        <p:sp>
          <p:nvSpPr>
            <p:cNvPr id="939" name="Text Box 939"/>
            <p:cNvSpPr>
              <a:spLocks/>
            </p:cNvSpPr>
            <p:nvPr/>
          </p:nvSpPr>
          <p:spPr>
            <a:xfrm>
              <a:off x="619" y="3298"/>
              <a:ext cx="272" cy="298"/>
            </a:xfrm>
            <a:prstGeom prst="rect">
              <a:avLst/>
            </a:prstGeom>
            <a:noFill/>
            <a:ln>
              <a:noFill/>
            </a:ln>
          </p:spPr>
          <p:txBody>
            <a:bodyPr lIns="91436" tIns="45715" rIns="91436" bIns="45715" numCol="1"/>
            <a:lstStyle/>
            <a:p>
              <a:endParaRPr/>
            </a:p>
          </p:txBody>
        </p:sp>
        <p:sp>
          <p:nvSpPr>
            <p:cNvPr id="940" name="Text Box 940"/>
            <p:cNvSpPr>
              <a:spLocks/>
            </p:cNvSpPr>
            <p:nvPr/>
          </p:nvSpPr>
          <p:spPr>
            <a:xfrm>
              <a:off x="891" y="3298"/>
              <a:ext cx="273" cy="298"/>
            </a:xfrm>
            <a:prstGeom prst="rect">
              <a:avLst/>
            </a:prstGeom>
            <a:noFill/>
            <a:ln>
              <a:noFill/>
            </a:ln>
          </p:spPr>
          <p:txBody>
            <a:bodyPr lIns="91436" tIns="45715" rIns="91436" bIns="45715" numCol="1"/>
            <a:lstStyle/>
            <a:p>
              <a:endParaRPr/>
            </a:p>
          </p:txBody>
        </p:sp>
        <p:sp>
          <p:nvSpPr>
            <p:cNvPr id="941" name="Text Box 941"/>
            <p:cNvSpPr>
              <a:spLocks/>
            </p:cNvSpPr>
            <p:nvPr/>
          </p:nvSpPr>
          <p:spPr>
            <a:xfrm>
              <a:off x="1164" y="3298"/>
              <a:ext cx="273" cy="298"/>
            </a:xfrm>
            <a:prstGeom prst="rect">
              <a:avLst/>
            </a:prstGeom>
            <a:noFill/>
            <a:ln>
              <a:noFill/>
            </a:ln>
          </p:spPr>
          <p:txBody>
            <a:bodyPr lIns="91436" tIns="45715" rIns="91436" bIns="45715" numCol="1"/>
            <a:lstStyle/>
            <a:p>
              <a:endParaRPr/>
            </a:p>
          </p:txBody>
        </p:sp>
        <p:sp>
          <p:nvSpPr>
            <p:cNvPr id="942" name="Text Box 942"/>
            <p:cNvSpPr>
              <a:spLocks/>
            </p:cNvSpPr>
            <p:nvPr/>
          </p:nvSpPr>
          <p:spPr>
            <a:xfrm>
              <a:off x="1437" y="3298"/>
              <a:ext cx="272" cy="298"/>
            </a:xfrm>
            <a:prstGeom prst="rect">
              <a:avLst/>
            </a:prstGeom>
            <a:noFill/>
            <a:ln>
              <a:noFill/>
            </a:ln>
          </p:spPr>
          <p:txBody>
            <a:bodyPr lIns="91436" tIns="45715" rIns="91436" bIns="45715" numCol="1"/>
            <a:lstStyle/>
            <a:p>
              <a:endParaRPr/>
            </a:p>
          </p:txBody>
        </p:sp>
        <p:sp>
          <p:nvSpPr>
            <p:cNvPr id="943" name="Text Box 943"/>
            <p:cNvSpPr>
              <a:spLocks/>
            </p:cNvSpPr>
            <p:nvPr/>
          </p:nvSpPr>
          <p:spPr>
            <a:xfrm>
              <a:off x="1709" y="3298"/>
              <a:ext cx="273" cy="298"/>
            </a:xfrm>
            <a:prstGeom prst="rect">
              <a:avLst/>
            </a:prstGeom>
            <a:noFill/>
            <a:ln>
              <a:noFill/>
            </a:ln>
          </p:spPr>
          <p:txBody>
            <a:bodyPr lIns="91436" tIns="45715" rIns="91436" bIns="45715" numCol="1"/>
            <a:lstStyle/>
            <a:p>
              <a:endParaRPr/>
            </a:p>
          </p:txBody>
        </p:sp>
        <p:sp>
          <p:nvSpPr>
            <p:cNvPr id="944" name="Text Box 944"/>
            <p:cNvSpPr>
              <a:spLocks/>
            </p:cNvSpPr>
            <p:nvPr/>
          </p:nvSpPr>
          <p:spPr>
            <a:xfrm>
              <a:off x="1982" y="3298"/>
              <a:ext cx="273" cy="298"/>
            </a:xfrm>
            <a:prstGeom prst="rect">
              <a:avLst/>
            </a:prstGeom>
            <a:noFill/>
            <a:ln>
              <a:noFill/>
            </a:ln>
          </p:spPr>
          <p:txBody>
            <a:bodyPr lIns="91436" tIns="45715" rIns="91436" bIns="45715" numCol="1"/>
            <a:lstStyle/>
            <a:p>
              <a:endParaRPr/>
            </a:p>
          </p:txBody>
        </p:sp>
        <p:sp>
          <p:nvSpPr>
            <p:cNvPr id="945" name="Text Box 945"/>
            <p:cNvSpPr>
              <a:spLocks/>
            </p:cNvSpPr>
            <p:nvPr/>
          </p:nvSpPr>
          <p:spPr>
            <a:xfrm>
              <a:off x="2255" y="3298"/>
              <a:ext cx="273" cy="298"/>
            </a:xfrm>
            <a:prstGeom prst="rect">
              <a:avLst/>
            </a:prstGeom>
            <a:noFill/>
            <a:ln>
              <a:noFill/>
            </a:ln>
          </p:spPr>
          <p:txBody>
            <a:bodyPr lIns="91436" tIns="45715" rIns="91436" bIns="45715" numCol="1"/>
            <a:lstStyle/>
            <a:p>
              <a:endParaRPr/>
            </a:p>
          </p:txBody>
        </p:sp>
        <p:sp>
          <p:nvSpPr>
            <p:cNvPr id="946" name="Text Box 946"/>
            <p:cNvSpPr>
              <a:spLocks/>
            </p:cNvSpPr>
            <p:nvPr/>
          </p:nvSpPr>
          <p:spPr>
            <a:xfrm>
              <a:off x="2528" y="3298"/>
              <a:ext cx="272" cy="298"/>
            </a:xfrm>
            <a:prstGeom prst="rect">
              <a:avLst/>
            </a:prstGeom>
            <a:noFill/>
            <a:ln>
              <a:noFill/>
            </a:ln>
          </p:spPr>
          <p:txBody>
            <a:bodyPr lIns="91436" tIns="45715" rIns="91436" bIns="45715" numCol="1"/>
            <a:lstStyle/>
            <a:p>
              <a:endParaRPr/>
            </a:p>
          </p:txBody>
        </p:sp>
        <p:sp>
          <p:nvSpPr>
            <p:cNvPr id="947" name="Text Box 947"/>
            <p:cNvSpPr>
              <a:spLocks/>
            </p:cNvSpPr>
            <p:nvPr/>
          </p:nvSpPr>
          <p:spPr>
            <a:xfrm>
              <a:off x="2800" y="3298"/>
              <a:ext cx="273" cy="298"/>
            </a:xfrm>
            <a:prstGeom prst="rect">
              <a:avLst/>
            </a:prstGeom>
            <a:noFill/>
            <a:ln>
              <a:noFill/>
            </a:ln>
          </p:spPr>
          <p:txBody>
            <a:bodyPr lIns="91436" tIns="45715" rIns="91436" bIns="45715" numCol="1"/>
            <a:lstStyle/>
            <a:p>
              <a:endParaRPr/>
            </a:p>
          </p:txBody>
        </p:sp>
        <p:sp>
          <p:nvSpPr>
            <p:cNvPr id="948" name="Text Box 948"/>
            <p:cNvSpPr>
              <a:spLocks/>
            </p:cNvSpPr>
            <p:nvPr/>
          </p:nvSpPr>
          <p:spPr>
            <a:xfrm>
              <a:off x="3073" y="3298"/>
              <a:ext cx="273" cy="298"/>
            </a:xfrm>
            <a:prstGeom prst="rect">
              <a:avLst/>
            </a:prstGeom>
            <a:noFill/>
            <a:ln>
              <a:noFill/>
            </a:ln>
          </p:spPr>
          <p:txBody>
            <a:bodyPr lIns="91436" tIns="45715" rIns="91436" bIns="45715" numCol="1"/>
            <a:lstStyle/>
            <a:p>
              <a:endParaRPr/>
            </a:p>
          </p:txBody>
        </p:sp>
        <p:sp>
          <p:nvSpPr>
            <p:cNvPr id="949" name="Text Box 949"/>
            <p:cNvSpPr>
              <a:spLocks/>
            </p:cNvSpPr>
            <p:nvPr/>
          </p:nvSpPr>
          <p:spPr>
            <a:xfrm>
              <a:off x="3346" y="3298"/>
              <a:ext cx="272" cy="298"/>
            </a:xfrm>
            <a:prstGeom prst="rect">
              <a:avLst/>
            </a:prstGeom>
            <a:noFill/>
            <a:ln>
              <a:noFill/>
            </a:ln>
          </p:spPr>
          <p:txBody>
            <a:bodyPr lIns="91436" tIns="45715" rIns="91436" bIns="45715" numCol="1"/>
            <a:lstStyle/>
            <a:p>
              <a:endParaRPr/>
            </a:p>
          </p:txBody>
        </p:sp>
        <p:sp>
          <p:nvSpPr>
            <p:cNvPr id="950" name="Text Box 950"/>
            <p:cNvSpPr>
              <a:spLocks/>
            </p:cNvSpPr>
            <p:nvPr/>
          </p:nvSpPr>
          <p:spPr>
            <a:xfrm>
              <a:off x="3618" y="3298"/>
              <a:ext cx="273" cy="298"/>
            </a:xfrm>
            <a:prstGeom prst="rect">
              <a:avLst/>
            </a:prstGeom>
            <a:noFill/>
            <a:ln>
              <a:noFill/>
            </a:ln>
          </p:spPr>
          <p:txBody>
            <a:bodyPr lIns="91436" tIns="45715" rIns="91436" bIns="45715" numCol="1"/>
            <a:lstStyle/>
            <a:p>
              <a:endParaRPr/>
            </a:p>
          </p:txBody>
        </p:sp>
        <p:sp>
          <p:nvSpPr>
            <p:cNvPr id="951" name="Text Box 951"/>
            <p:cNvSpPr>
              <a:spLocks/>
            </p:cNvSpPr>
            <p:nvPr/>
          </p:nvSpPr>
          <p:spPr>
            <a:xfrm>
              <a:off x="3891" y="3298"/>
              <a:ext cx="273" cy="298"/>
            </a:xfrm>
            <a:prstGeom prst="rect">
              <a:avLst/>
            </a:prstGeom>
            <a:noFill/>
            <a:ln>
              <a:noFill/>
            </a:ln>
          </p:spPr>
          <p:txBody>
            <a:bodyPr lIns="91436" tIns="45715" rIns="91436" bIns="45715" numCol="1"/>
            <a:lstStyle/>
            <a:p>
              <a:endParaRPr/>
            </a:p>
          </p:txBody>
        </p:sp>
        <p:sp>
          <p:nvSpPr>
            <p:cNvPr id="952" name="Text Box 952"/>
            <p:cNvSpPr>
              <a:spLocks/>
            </p:cNvSpPr>
            <p:nvPr/>
          </p:nvSpPr>
          <p:spPr>
            <a:xfrm>
              <a:off x="4164" y="3298"/>
              <a:ext cx="272" cy="298"/>
            </a:xfrm>
            <a:prstGeom prst="rect">
              <a:avLst/>
            </a:prstGeom>
            <a:noFill/>
            <a:ln>
              <a:noFill/>
            </a:ln>
          </p:spPr>
          <p:txBody>
            <a:bodyPr lIns="91436" tIns="45715" rIns="91436" bIns="45715" numCol="1"/>
            <a:lstStyle/>
            <a:p>
              <a:endParaRPr/>
            </a:p>
          </p:txBody>
        </p:sp>
        <p:sp>
          <p:nvSpPr>
            <p:cNvPr id="953" name="Text Box 953"/>
            <p:cNvSpPr>
              <a:spLocks/>
            </p:cNvSpPr>
            <p:nvPr/>
          </p:nvSpPr>
          <p:spPr>
            <a:xfrm>
              <a:off x="4436" y="3298"/>
              <a:ext cx="273" cy="298"/>
            </a:xfrm>
            <a:prstGeom prst="rect">
              <a:avLst/>
            </a:prstGeom>
            <a:noFill/>
            <a:ln>
              <a:noFill/>
            </a:ln>
          </p:spPr>
          <p:txBody>
            <a:bodyPr lIns="91436" tIns="45715" rIns="91436" bIns="45715" numCol="1"/>
            <a:lstStyle/>
            <a:p>
              <a:endParaRPr/>
            </a:p>
          </p:txBody>
        </p:sp>
        <p:sp>
          <p:nvSpPr>
            <p:cNvPr id="954" name="Text Box 954"/>
            <p:cNvSpPr>
              <a:spLocks/>
            </p:cNvSpPr>
            <p:nvPr/>
          </p:nvSpPr>
          <p:spPr>
            <a:xfrm>
              <a:off x="4709" y="3298"/>
              <a:ext cx="273" cy="298"/>
            </a:xfrm>
            <a:prstGeom prst="rect">
              <a:avLst/>
            </a:prstGeom>
            <a:noFill/>
            <a:ln>
              <a:noFill/>
            </a:ln>
          </p:spPr>
          <p:txBody>
            <a:bodyPr lIns="91436" tIns="45715" rIns="91436" bIns="45715" numCol="1"/>
            <a:lstStyle/>
            <a:p>
              <a:endParaRPr/>
            </a:p>
          </p:txBody>
        </p:sp>
        <p:sp>
          <p:nvSpPr>
            <p:cNvPr id="955" name="Text Box 955"/>
            <p:cNvSpPr>
              <a:spLocks/>
            </p:cNvSpPr>
            <p:nvPr/>
          </p:nvSpPr>
          <p:spPr>
            <a:xfrm>
              <a:off x="4982" y="3298"/>
              <a:ext cx="273" cy="298"/>
            </a:xfrm>
            <a:prstGeom prst="rect">
              <a:avLst/>
            </a:prstGeom>
            <a:noFill/>
            <a:ln>
              <a:noFill/>
            </a:ln>
          </p:spPr>
          <p:txBody>
            <a:bodyPr lIns="91436" tIns="45715" rIns="91436" bIns="45715" numCol="1"/>
            <a:lstStyle/>
            <a:p>
              <a:endParaRPr/>
            </a:p>
          </p:txBody>
        </p:sp>
        <p:sp>
          <p:nvSpPr>
            <p:cNvPr id="956" name="Text Box 956"/>
            <p:cNvSpPr>
              <a:spLocks/>
            </p:cNvSpPr>
            <p:nvPr/>
          </p:nvSpPr>
          <p:spPr>
            <a:xfrm>
              <a:off x="5255" y="3298"/>
              <a:ext cx="272" cy="298"/>
            </a:xfrm>
            <a:prstGeom prst="rect">
              <a:avLst/>
            </a:prstGeom>
            <a:noFill/>
            <a:ln>
              <a:noFill/>
            </a:ln>
          </p:spPr>
          <p:txBody>
            <a:bodyPr lIns="91436" tIns="45715" rIns="91436" bIns="45715" numCol="1"/>
            <a:lstStyle/>
            <a:p>
              <a:endParaRPr/>
            </a:p>
          </p:txBody>
        </p:sp>
        <p:sp>
          <p:nvSpPr>
            <p:cNvPr id="957" name="Text Box 957"/>
            <p:cNvSpPr>
              <a:spLocks/>
            </p:cNvSpPr>
            <p:nvPr/>
          </p:nvSpPr>
          <p:spPr>
            <a:xfrm>
              <a:off x="5527" y="3298"/>
              <a:ext cx="273" cy="298"/>
            </a:xfrm>
            <a:prstGeom prst="rect">
              <a:avLst/>
            </a:prstGeom>
            <a:noFill/>
            <a:ln>
              <a:noFill/>
            </a:ln>
          </p:spPr>
          <p:txBody>
            <a:bodyPr lIns="91436" tIns="45715" rIns="91436" bIns="45715" numCol="1" anchor="ctr"/>
            <a:lstStyle/>
            <a:p>
              <a:pPr marL="0" indent="0" algn="ctr"/>
              <a:r>
                <a:rPr lang="en-US" sz="600" dirty="0" smtClean="0">
                  <a:latin typeface="Calibri" pitchFamily="34" charset="0"/>
                </a:rPr>
                <a:t>N.A.</a:t>
              </a:r>
            </a:p>
          </p:txBody>
        </p:sp>
        <p:sp>
          <p:nvSpPr>
            <p:cNvPr id="958" name="Text Box 958"/>
            <p:cNvSpPr>
              <a:spLocks/>
            </p:cNvSpPr>
            <p:nvPr/>
          </p:nvSpPr>
          <p:spPr>
            <a:xfrm>
              <a:off x="305" y="3596"/>
              <a:ext cx="314" cy="298"/>
            </a:xfrm>
            <a:prstGeom prst="rect">
              <a:avLst/>
            </a:prstGeom>
            <a:noFill/>
            <a:ln>
              <a:noFill/>
            </a:ln>
          </p:spPr>
          <p:txBody>
            <a:bodyPr lIns="91436" tIns="45715" rIns="91436" bIns="45715" numCol="1" anchor="ctr"/>
            <a:lstStyle/>
            <a:p>
              <a:pPr marL="0" indent="0" algn="ctr" defTabSz="911225"/>
              <a:r>
                <a:rPr lang="en-US" sz="500" dirty="0" smtClean="0">
                  <a:latin typeface="Calibri" pitchFamily="34" charset="0"/>
                </a:rPr>
                <a:t> MODIFICA FORMATO DE LOS DATOS</a:t>
              </a:r>
            </a:p>
          </p:txBody>
        </p:sp>
        <p:sp>
          <p:nvSpPr>
            <p:cNvPr id="959" name="Text Box 959"/>
            <p:cNvSpPr>
              <a:spLocks/>
            </p:cNvSpPr>
            <p:nvPr/>
          </p:nvSpPr>
          <p:spPr>
            <a:xfrm>
              <a:off x="619" y="3596"/>
              <a:ext cx="272" cy="298"/>
            </a:xfrm>
            <a:prstGeom prst="rect">
              <a:avLst/>
            </a:prstGeom>
            <a:noFill/>
            <a:ln>
              <a:noFill/>
            </a:ln>
          </p:spPr>
          <p:txBody>
            <a:bodyPr lIns="91436" tIns="45715" rIns="91436" bIns="45715" numCol="1"/>
            <a:lstStyle/>
            <a:p>
              <a:pPr marL="0" indent="0" algn="ctr" defTabSz="911225"/>
              <a:endParaRPr lang="en-US" sz="600" dirty="0" smtClean="0">
                <a:latin typeface="Calibri" pitchFamily="34" charset="0"/>
              </a:endParaRPr>
            </a:p>
            <a:p>
              <a:pPr marL="0" indent="0" algn="ctr" defTabSz="911225"/>
              <a:endParaRPr lang="en-US" sz="600" dirty="0" smtClean="0">
                <a:latin typeface="Calibri" pitchFamily="34" charset="0"/>
              </a:endParaRPr>
            </a:p>
            <a:p>
              <a:pPr marL="0" indent="0" algn="ctr" defTabSz="911225"/>
              <a:r>
                <a:rPr lang="en-US" sz="600" dirty="0" smtClean="0">
                  <a:latin typeface="Calibri" pitchFamily="34" charset="0"/>
                </a:rPr>
                <a:t>N.A.</a:t>
              </a:r>
            </a:p>
            <a:p>
              <a:pPr marL="0" indent="0" algn="ctr" defTabSz="911225"/>
              <a:endParaRPr lang="en-US" sz="600" dirty="0" smtClean="0">
                <a:latin typeface="Calibri" pitchFamily="34" charset="0"/>
              </a:endParaRPr>
            </a:p>
          </p:txBody>
        </p:sp>
        <p:sp>
          <p:nvSpPr>
            <p:cNvPr id="960" name="Text Box 960"/>
            <p:cNvSpPr>
              <a:spLocks/>
            </p:cNvSpPr>
            <p:nvPr/>
          </p:nvSpPr>
          <p:spPr>
            <a:xfrm>
              <a:off x="891" y="3596"/>
              <a:ext cx="273" cy="298"/>
            </a:xfrm>
            <a:prstGeom prst="rect">
              <a:avLst/>
            </a:prstGeom>
            <a:noFill/>
            <a:ln>
              <a:noFill/>
            </a:ln>
          </p:spPr>
          <p:txBody>
            <a:bodyPr lIns="91436" tIns="45715" rIns="91436" bIns="45715" numCol="1"/>
            <a:lstStyle/>
            <a:p>
              <a:pPr marL="0" indent="0" algn="ctr" defTabSz="911225"/>
              <a:endParaRPr lang="en-US" sz="600" dirty="0" smtClean="0">
                <a:latin typeface="Calibri" pitchFamily="34" charset="0"/>
              </a:endParaRPr>
            </a:p>
            <a:p>
              <a:pPr marL="0" indent="0" algn="ctr" defTabSz="911225"/>
              <a:endParaRPr lang="en-US" sz="600" dirty="0" smtClean="0">
                <a:latin typeface="Calibri" pitchFamily="34" charset="0"/>
              </a:endParaRPr>
            </a:p>
            <a:p>
              <a:pPr marL="0" indent="0" algn="ctr" defTabSz="911225"/>
              <a:r>
                <a:rPr lang="en-US" sz="600" dirty="0" smtClean="0">
                  <a:latin typeface="Calibri" pitchFamily="34" charset="0"/>
                </a:rPr>
                <a:t>N.A.</a:t>
              </a:r>
            </a:p>
            <a:p>
              <a:pPr marL="0" indent="0" algn="ctr" defTabSz="911225"/>
              <a:endParaRPr lang="en-US" sz="600" dirty="0" smtClean="0">
                <a:latin typeface="Calibri" pitchFamily="34" charset="0"/>
              </a:endParaRPr>
            </a:p>
          </p:txBody>
        </p:sp>
        <p:sp>
          <p:nvSpPr>
            <p:cNvPr id="961" name="Text Box 961"/>
            <p:cNvSpPr>
              <a:spLocks/>
            </p:cNvSpPr>
            <p:nvPr/>
          </p:nvSpPr>
          <p:spPr>
            <a:xfrm>
              <a:off x="1164" y="3596"/>
              <a:ext cx="273" cy="298"/>
            </a:xfrm>
            <a:prstGeom prst="rect">
              <a:avLst/>
            </a:prstGeom>
            <a:noFill/>
            <a:ln>
              <a:noFill/>
            </a:ln>
          </p:spPr>
          <p:txBody>
            <a:bodyPr lIns="91436" tIns="45715" rIns="91436" bIns="45715" numCol="1"/>
            <a:lstStyle/>
            <a:p>
              <a:pPr marL="0" indent="0" algn="ctr" defTabSz="911225"/>
              <a:endParaRPr lang="en-US" sz="600" dirty="0" smtClean="0">
                <a:latin typeface="Calibri" pitchFamily="34" charset="0"/>
              </a:endParaRPr>
            </a:p>
            <a:p>
              <a:pPr marL="0" indent="0" algn="ctr" defTabSz="911225"/>
              <a:endParaRPr lang="en-US" sz="600" dirty="0" smtClean="0">
                <a:latin typeface="Calibri" pitchFamily="34" charset="0"/>
              </a:endParaRPr>
            </a:p>
            <a:p>
              <a:pPr marL="0" indent="0" algn="ctr" defTabSz="911225"/>
              <a:r>
                <a:rPr lang="en-US" sz="600" dirty="0" smtClean="0">
                  <a:latin typeface="Calibri" pitchFamily="34" charset="0"/>
                </a:rPr>
                <a:t>N.A.</a:t>
              </a:r>
            </a:p>
            <a:p>
              <a:pPr marL="0" indent="0" algn="ctr" defTabSz="911225"/>
              <a:endParaRPr lang="en-US" sz="600" dirty="0" smtClean="0">
                <a:latin typeface="Calibri" pitchFamily="34" charset="0"/>
              </a:endParaRPr>
            </a:p>
          </p:txBody>
        </p:sp>
        <p:sp>
          <p:nvSpPr>
            <p:cNvPr id="962" name="Text Box 962"/>
            <p:cNvSpPr>
              <a:spLocks/>
            </p:cNvSpPr>
            <p:nvPr/>
          </p:nvSpPr>
          <p:spPr>
            <a:xfrm>
              <a:off x="1437" y="3596"/>
              <a:ext cx="272" cy="298"/>
            </a:xfrm>
            <a:prstGeom prst="rect">
              <a:avLst/>
            </a:prstGeom>
            <a:noFill/>
            <a:ln>
              <a:noFill/>
            </a:ln>
          </p:spPr>
          <p:txBody>
            <a:bodyPr lIns="91436" tIns="45715" rIns="91436" bIns="45715" numCol="1"/>
            <a:lstStyle/>
            <a:p>
              <a:pPr marL="0" indent="0" algn="ctr" defTabSz="911225"/>
              <a:endParaRPr lang="en-US" sz="600" dirty="0" smtClean="0">
                <a:latin typeface="Calibri" pitchFamily="34" charset="0"/>
              </a:endParaRPr>
            </a:p>
            <a:p>
              <a:pPr marL="0" indent="0" algn="ctr" defTabSz="911225"/>
              <a:endParaRPr lang="en-US" sz="600" dirty="0" smtClean="0">
                <a:latin typeface="Calibri" pitchFamily="34" charset="0"/>
              </a:endParaRPr>
            </a:p>
            <a:p>
              <a:pPr marL="0" indent="0" algn="ctr" defTabSz="911225"/>
              <a:r>
                <a:rPr lang="en-US" sz="600" dirty="0" smtClean="0">
                  <a:latin typeface="Calibri" pitchFamily="34" charset="0"/>
                </a:rPr>
                <a:t>N.A.</a:t>
              </a:r>
            </a:p>
            <a:p>
              <a:pPr marL="0" indent="0" algn="ctr" defTabSz="911225"/>
              <a:endParaRPr lang="en-US" sz="600" dirty="0" smtClean="0">
                <a:latin typeface="Calibri" pitchFamily="34" charset="0"/>
              </a:endParaRPr>
            </a:p>
          </p:txBody>
        </p:sp>
        <p:sp>
          <p:nvSpPr>
            <p:cNvPr id="963" name="Text Box 963"/>
            <p:cNvSpPr>
              <a:spLocks/>
            </p:cNvSpPr>
            <p:nvPr/>
          </p:nvSpPr>
          <p:spPr>
            <a:xfrm>
              <a:off x="1709" y="3596"/>
              <a:ext cx="273" cy="298"/>
            </a:xfrm>
            <a:prstGeom prst="rect">
              <a:avLst/>
            </a:prstGeom>
            <a:noFill/>
            <a:ln>
              <a:noFill/>
            </a:ln>
          </p:spPr>
          <p:txBody>
            <a:bodyPr lIns="91436" tIns="45715" rIns="91436" bIns="45715" numCol="1"/>
            <a:lstStyle/>
            <a:p>
              <a:pPr marL="0" indent="0" algn="ctr" defTabSz="911225"/>
              <a:endParaRPr lang="en-US" sz="600" dirty="0" smtClean="0">
                <a:latin typeface="Calibri" pitchFamily="34" charset="0"/>
              </a:endParaRPr>
            </a:p>
            <a:p>
              <a:pPr marL="0" indent="0" algn="ctr" defTabSz="911225"/>
              <a:endParaRPr lang="en-US" sz="600" dirty="0" smtClean="0">
                <a:latin typeface="Calibri" pitchFamily="34" charset="0"/>
              </a:endParaRPr>
            </a:p>
            <a:p>
              <a:pPr marL="0" indent="0" algn="ctr" defTabSz="911225"/>
              <a:r>
                <a:rPr lang="en-US" sz="600" dirty="0" smtClean="0">
                  <a:latin typeface="Calibri" pitchFamily="34" charset="0"/>
                </a:rPr>
                <a:t>N.A.</a:t>
              </a:r>
            </a:p>
            <a:p>
              <a:pPr marL="0" indent="0" algn="ctr" defTabSz="911225"/>
              <a:endParaRPr lang="en-US" sz="600" dirty="0" smtClean="0">
                <a:latin typeface="Calibri" pitchFamily="34" charset="0"/>
              </a:endParaRPr>
            </a:p>
          </p:txBody>
        </p:sp>
        <p:sp>
          <p:nvSpPr>
            <p:cNvPr id="964" name="Text Box 964"/>
            <p:cNvSpPr>
              <a:spLocks/>
            </p:cNvSpPr>
            <p:nvPr/>
          </p:nvSpPr>
          <p:spPr>
            <a:xfrm>
              <a:off x="1982" y="3596"/>
              <a:ext cx="273" cy="298"/>
            </a:xfrm>
            <a:prstGeom prst="rect">
              <a:avLst/>
            </a:prstGeom>
            <a:noFill/>
            <a:ln>
              <a:noFill/>
            </a:ln>
          </p:spPr>
          <p:txBody>
            <a:bodyPr lIns="91436" tIns="45715" rIns="91436" bIns="45715" numCol="1"/>
            <a:lstStyle/>
            <a:p>
              <a:pPr marL="0" indent="0" algn="ctr" defTabSz="911225"/>
              <a:endParaRPr lang="en-US" sz="600" dirty="0" smtClean="0">
                <a:latin typeface="Calibri" pitchFamily="34" charset="0"/>
              </a:endParaRPr>
            </a:p>
            <a:p>
              <a:pPr marL="0" indent="0" algn="ctr" defTabSz="911225"/>
              <a:endParaRPr lang="en-US" sz="600" dirty="0" smtClean="0">
                <a:latin typeface="Calibri" pitchFamily="34" charset="0"/>
              </a:endParaRPr>
            </a:p>
            <a:p>
              <a:pPr marL="0" indent="0" algn="ctr" defTabSz="911225"/>
              <a:r>
                <a:rPr lang="en-US" sz="600" dirty="0" smtClean="0">
                  <a:latin typeface="Calibri" pitchFamily="34" charset="0"/>
                </a:rPr>
                <a:t>N.A.</a:t>
              </a:r>
            </a:p>
            <a:p>
              <a:pPr marL="0" indent="0" algn="ctr" defTabSz="911225"/>
              <a:endParaRPr lang="en-US" sz="600" dirty="0" smtClean="0">
                <a:latin typeface="Calibri" pitchFamily="34" charset="0"/>
              </a:endParaRPr>
            </a:p>
          </p:txBody>
        </p:sp>
        <p:sp>
          <p:nvSpPr>
            <p:cNvPr id="965" name="Text Box 965"/>
            <p:cNvSpPr>
              <a:spLocks/>
            </p:cNvSpPr>
            <p:nvPr/>
          </p:nvSpPr>
          <p:spPr>
            <a:xfrm>
              <a:off x="2255" y="3596"/>
              <a:ext cx="273" cy="298"/>
            </a:xfrm>
            <a:prstGeom prst="rect">
              <a:avLst/>
            </a:prstGeom>
            <a:noFill/>
            <a:ln>
              <a:noFill/>
            </a:ln>
          </p:spPr>
          <p:txBody>
            <a:bodyPr lIns="91436" tIns="45715" rIns="91436" bIns="45715" numCol="1"/>
            <a:lstStyle/>
            <a:p>
              <a:pPr marL="0" indent="0" algn="ctr" defTabSz="911225"/>
              <a:endParaRPr lang="en-US" sz="600" dirty="0" smtClean="0">
                <a:latin typeface="Calibri" pitchFamily="34" charset="0"/>
              </a:endParaRPr>
            </a:p>
            <a:p>
              <a:pPr marL="0" indent="0" algn="ctr" defTabSz="911225"/>
              <a:endParaRPr lang="en-US" sz="600" dirty="0" smtClean="0">
                <a:latin typeface="Calibri" pitchFamily="34" charset="0"/>
              </a:endParaRPr>
            </a:p>
            <a:p>
              <a:pPr marL="0" indent="0" algn="ctr" defTabSz="911225"/>
              <a:r>
                <a:rPr lang="en-US" sz="600" dirty="0" smtClean="0">
                  <a:latin typeface="Calibri" pitchFamily="34" charset="0"/>
                </a:rPr>
                <a:t>N.A.</a:t>
              </a:r>
            </a:p>
            <a:p>
              <a:pPr marL="0" indent="0" algn="ctr" defTabSz="911225"/>
              <a:endParaRPr lang="en-US" sz="600" dirty="0" smtClean="0">
                <a:latin typeface="Calibri" pitchFamily="34" charset="0"/>
              </a:endParaRPr>
            </a:p>
          </p:txBody>
        </p:sp>
        <p:sp>
          <p:nvSpPr>
            <p:cNvPr id="966" name="Text Box 966"/>
            <p:cNvSpPr>
              <a:spLocks/>
            </p:cNvSpPr>
            <p:nvPr/>
          </p:nvSpPr>
          <p:spPr>
            <a:xfrm>
              <a:off x="2528" y="3596"/>
              <a:ext cx="272" cy="298"/>
            </a:xfrm>
            <a:prstGeom prst="rect">
              <a:avLst/>
            </a:prstGeom>
            <a:noFill/>
            <a:ln>
              <a:noFill/>
            </a:ln>
          </p:spPr>
          <p:txBody>
            <a:bodyPr lIns="91436" tIns="45715" rIns="91436" bIns="45715" numCol="1"/>
            <a:lstStyle/>
            <a:p>
              <a:pPr marL="0" indent="0" algn="ctr" defTabSz="911225"/>
              <a:endParaRPr lang="en-US" sz="600" dirty="0" smtClean="0">
                <a:latin typeface="Calibri" pitchFamily="34" charset="0"/>
              </a:endParaRPr>
            </a:p>
            <a:p>
              <a:pPr marL="0" indent="0" algn="ctr" defTabSz="911225"/>
              <a:endParaRPr lang="en-US" sz="600" dirty="0" smtClean="0">
                <a:latin typeface="Calibri" pitchFamily="34" charset="0"/>
              </a:endParaRPr>
            </a:p>
            <a:p>
              <a:pPr marL="0" indent="0" algn="ctr" defTabSz="911225"/>
              <a:r>
                <a:rPr lang="en-US" sz="600" dirty="0" smtClean="0">
                  <a:latin typeface="Calibri" pitchFamily="34" charset="0"/>
                </a:rPr>
                <a:t>N.A.</a:t>
              </a:r>
            </a:p>
            <a:p>
              <a:pPr marL="0" indent="0" algn="ctr" defTabSz="911225"/>
              <a:endParaRPr lang="en-US" sz="600" dirty="0" smtClean="0">
                <a:latin typeface="Calibri" pitchFamily="34" charset="0"/>
              </a:endParaRPr>
            </a:p>
          </p:txBody>
        </p:sp>
        <p:sp>
          <p:nvSpPr>
            <p:cNvPr id="967" name="Text Box 967"/>
            <p:cNvSpPr>
              <a:spLocks/>
            </p:cNvSpPr>
            <p:nvPr/>
          </p:nvSpPr>
          <p:spPr>
            <a:xfrm>
              <a:off x="2800" y="3596"/>
              <a:ext cx="273" cy="298"/>
            </a:xfrm>
            <a:prstGeom prst="rect">
              <a:avLst/>
            </a:prstGeom>
            <a:noFill/>
            <a:ln>
              <a:noFill/>
            </a:ln>
          </p:spPr>
          <p:txBody>
            <a:bodyPr lIns="91436" tIns="45715" rIns="91436" bIns="45715" numCol="1"/>
            <a:lstStyle/>
            <a:p>
              <a:pPr marL="0" indent="0" algn="ctr" defTabSz="911225"/>
              <a:endParaRPr lang="en-US" sz="600" dirty="0" smtClean="0">
                <a:latin typeface="Calibri" pitchFamily="34" charset="0"/>
              </a:endParaRPr>
            </a:p>
            <a:p>
              <a:pPr marL="0" indent="0" algn="ctr" defTabSz="911225"/>
              <a:endParaRPr lang="en-US" sz="600" dirty="0" smtClean="0">
                <a:latin typeface="Calibri" pitchFamily="34" charset="0"/>
              </a:endParaRPr>
            </a:p>
            <a:p>
              <a:pPr marL="0" indent="0" algn="ctr" defTabSz="911225"/>
              <a:r>
                <a:rPr lang="en-US" sz="600" dirty="0" smtClean="0">
                  <a:latin typeface="Calibri" pitchFamily="34" charset="0"/>
                </a:rPr>
                <a:t>N.A.</a:t>
              </a:r>
            </a:p>
            <a:p>
              <a:pPr marL="0" indent="0" algn="ctr" defTabSz="911225"/>
              <a:endParaRPr lang="en-US" sz="600" dirty="0" smtClean="0">
                <a:latin typeface="Calibri" pitchFamily="34" charset="0"/>
              </a:endParaRPr>
            </a:p>
          </p:txBody>
        </p:sp>
        <p:sp>
          <p:nvSpPr>
            <p:cNvPr id="968" name="Text Box 968"/>
            <p:cNvSpPr>
              <a:spLocks/>
            </p:cNvSpPr>
            <p:nvPr/>
          </p:nvSpPr>
          <p:spPr>
            <a:xfrm>
              <a:off x="3073" y="3596"/>
              <a:ext cx="273" cy="298"/>
            </a:xfrm>
            <a:prstGeom prst="rect">
              <a:avLst/>
            </a:prstGeom>
            <a:noFill/>
            <a:ln>
              <a:noFill/>
            </a:ln>
          </p:spPr>
          <p:txBody>
            <a:bodyPr lIns="91436" tIns="45715" rIns="91436" bIns="45715" numCol="1"/>
            <a:lstStyle/>
            <a:p>
              <a:pPr marL="0" indent="0" algn="ctr" defTabSz="911225"/>
              <a:endParaRPr lang="en-US" sz="600" dirty="0" smtClean="0">
                <a:latin typeface="Calibri" pitchFamily="34" charset="0"/>
              </a:endParaRPr>
            </a:p>
            <a:p>
              <a:pPr marL="0" indent="0" algn="ctr" defTabSz="911225"/>
              <a:endParaRPr lang="en-US" sz="600" dirty="0" smtClean="0">
                <a:latin typeface="Calibri" pitchFamily="34" charset="0"/>
              </a:endParaRPr>
            </a:p>
            <a:p>
              <a:pPr marL="0" indent="0" algn="ctr" defTabSz="911225"/>
              <a:r>
                <a:rPr lang="en-US" sz="600" dirty="0" smtClean="0">
                  <a:latin typeface="Calibri" pitchFamily="34" charset="0"/>
                </a:rPr>
                <a:t>N.A.</a:t>
              </a:r>
            </a:p>
            <a:p>
              <a:pPr marL="0" indent="0" algn="ctr" defTabSz="911225"/>
              <a:endParaRPr lang="en-US" sz="600" dirty="0" smtClean="0">
                <a:latin typeface="Calibri" pitchFamily="34" charset="0"/>
              </a:endParaRPr>
            </a:p>
          </p:txBody>
        </p:sp>
        <p:sp>
          <p:nvSpPr>
            <p:cNvPr id="969" name="Text Box 969"/>
            <p:cNvSpPr>
              <a:spLocks/>
            </p:cNvSpPr>
            <p:nvPr/>
          </p:nvSpPr>
          <p:spPr>
            <a:xfrm>
              <a:off x="3346" y="3596"/>
              <a:ext cx="272" cy="298"/>
            </a:xfrm>
            <a:prstGeom prst="rect">
              <a:avLst/>
            </a:prstGeom>
            <a:noFill/>
            <a:ln>
              <a:noFill/>
            </a:ln>
          </p:spPr>
          <p:txBody>
            <a:bodyPr lIns="91436" tIns="45715" rIns="91436" bIns="45715" numCol="1"/>
            <a:lstStyle/>
            <a:p>
              <a:endParaRPr/>
            </a:p>
          </p:txBody>
        </p:sp>
        <p:sp>
          <p:nvSpPr>
            <p:cNvPr id="970" name="Text Box 970"/>
            <p:cNvSpPr>
              <a:spLocks/>
            </p:cNvSpPr>
            <p:nvPr/>
          </p:nvSpPr>
          <p:spPr>
            <a:xfrm>
              <a:off x="3618" y="3596"/>
              <a:ext cx="273" cy="298"/>
            </a:xfrm>
            <a:prstGeom prst="rect">
              <a:avLst/>
            </a:prstGeom>
            <a:noFill/>
            <a:ln>
              <a:noFill/>
            </a:ln>
          </p:spPr>
          <p:txBody>
            <a:bodyPr lIns="91436" tIns="45715" rIns="91436" bIns="45715" numCol="1"/>
            <a:lstStyle/>
            <a:p>
              <a:pPr marL="0" indent="0" algn="ctr" defTabSz="911225"/>
              <a:endParaRPr lang="en-US" sz="600" dirty="0" smtClean="0">
                <a:latin typeface="Calibri" pitchFamily="34" charset="0"/>
              </a:endParaRPr>
            </a:p>
            <a:p>
              <a:pPr marL="0" indent="0" algn="ctr" defTabSz="911225"/>
              <a:endParaRPr lang="en-US" sz="600" dirty="0" smtClean="0">
                <a:latin typeface="Calibri" pitchFamily="34" charset="0"/>
              </a:endParaRPr>
            </a:p>
            <a:p>
              <a:pPr marL="0" indent="0" algn="ctr" defTabSz="911225"/>
              <a:r>
                <a:rPr lang="en-US" sz="600" dirty="0" smtClean="0">
                  <a:latin typeface="Calibri" pitchFamily="34" charset="0"/>
                </a:rPr>
                <a:t>N.A.</a:t>
              </a:r>
            </a:p>
            <a:p>
              <a:pPr marL="0" indent="0" algn="ctr" defTabSz="911225"/>
              <a:endParaRPr lang="en-US" sz="600" dirty="0" smtClean="0">
                <a:latin typeface="Calibri" pitchFamily="34" charset="0"/>
              </a:endParaRPr>
            </a:p>
          </p:txBody>
        </p:sp>
        <p:sp>
          <p:nvSpPr>
            <p:cNvPr id="971" name="Text Box 971"/>
            <p:cNvSpPr>
              <a:spLocks/>
            </p:cNvSpPr>
            <p:nvPr/>
          </p:nvSpPr>
          <p:spPr>
            <a:xfrm>
              <a:off x="3891" y="3596"/>
              <a:ext cx="273" cy="298"/>
            </a:xfrm>
            <a:prstGeom prst="rect">
              <a:avLst/>
            </a:prstGeom>
            <a:noFill/>
            <a:ln>
              <a:noFill/>
            </a:ln>
          </p:spPr>
          <p:txBody>
            <a:bodyPr lIns="91436" tIns="45715" rIns="91436" bIns="45715" numCol="1"/>
            <a:lstStyle/>
            <a:p>
              <a:pPr marL="0" indent="0" algn="ctr" defTabSz="911225"/>
              <a:endParaRPr lang="en-US" sz="600" dirty="0" smtClean="0">
                <a:latin typeface="Calibri" pitchFamily="34" charset="0"/>
              </a:endParaRPr>
            </a:p>
            <a:p>
              <a:pPr marL="0" indent="0" algn="ctr" defTabSz="911225"/>
              <a:endParaRPr lang="en-US" sz="600" dirty="0" smtClean="0">
                <a:latin typeface="Calibri" pitchFamily="34" charset="0"/>
              </a:endParaRPr>
            </a:p>
            <a:p>
              <a:pPr marL="0" indent="0" algn="ctr" defTabSz="911225"/>
              <a:r>
                <a:rPr lang="en-US" sz="600" dirty="0" smtClean="0">
                  <a:latin typeface="Calibri" pitchFamily="34" charset="0"/>
                </a:rPr>
                <a:t>N.A.</a:t>
              </a:r>
            </a:p>
            <a:p>
              <a:pPr marL="0" indent="0" algn="ctr" defTabSz="911225"/>
              <a:endParaRPr lang="en-US" sz="600" dirty="0" smtClean="0">
                <a:latin typeface="Calibri" pitchFamily="34" charset="0"/>
              </a:endParaRPr>
            </a:p>
          </p:txBody>
        </p:sp>
        <p:sp>
          <p:nvSpPr>
            <p:cNvPr id="972" name="Text Box 972"/>
            <p:cNvSpPr>
              <a:spLocks/>
            </p:cNvSpPr>
            <p:nvPr/>
          </p:nvSpPr>
          <p:spPr>
            <a:xfrm>
              <a:off x="4164" y="3596"/>
              <a:ext cx="272" cy="298"/>
            </a:xfrm>
            <a:prstGeom prst="rect">
              <a:avLst/>
            </a:prstGeom>
            <a:noFill/>
            <a:ln>
              <a:noFill/>
            </a:ln>
          </p:spPr>
          <p:txBody>
            <a:bodyPr lIns="91436" tIns="45715" rIns="91436" bIns="45715" numCol="1"/>
            <a:lstStyle/>
            <a:p>
              <a:pPr marL="0" indent="0" algn="ctr" defTabSz="911225"/>
              <a:endParaRPr lang="en-US" sz="600" dirty="0" smtClean="0">
                <a:latin typeface="Calibri" pitchFamily="34" charset="0"/>
              </a:endParaRPr>
            </a:p>
            <a:p>
              <a:pPr marL="0" indent="0" algn="ctr" defTabSz="911225"/>
              <a:endParaRPr lang="en-US" sz="600" dirty="0" smtClean="0">
                <a:latin typeface="Calibri" pitchFamily="34" charset="0"/>
              </a:endParaRPr>
            </a:p>
            <a:p>
              <a:pPr marL="0" indent="0" algn="ctr" defTabSz="911225"/>
              <a:r>
                <a:rPr lang="en-US" sz="600" dirty="0" smtClean="0">
                  <a:latin typeface="Calibri" pitchFamily="34" charset="0"/>
                </a:rPr>
                <a:t>N.A.</a:t>
              </a:r>
            </a:p>
            <a:p>
              <a:pPr marL="0" indent="0" algn="ctr" defTabSz="911225"/>
              <a:endParaRPr lang="en-US" sz="600" dirty="0" smtClean="0">
                <a:latin typeface="Calibri" pitchFamily="34" charset="0"/>
              </a:endParaRPr>
            </a:p>
          </p:txBody>
        </p:sp>
        <p:sp>
          <p:nvSpPr>
            <p:cNvPr id="973" name="Text Box 973"/>
            <p:cNvSpPr>
              <a:spLocks/>
            </p:cNvSpPr>
            <p:nvPr/>
          </p:nvSpPr>
          <p:spPr>
            <a:xfrm>
              <a:off x="4436" y="3596"/>
              <a:ext cx="273" cy="298"/>
            </a:xfrm>
            <a:prstGeom prst="rect">
              <a:avLst/>
            </a:prstGeom>
            <a:noFill/>
            <a:ln>
              <a:noFill/>
            </a:ln>
          </p:spPr>
          <p:txBody>
            <a:bodyPr lIns="91436" tIns="45715" rIns="91436" bIns="45715" numCol="1"/>
            <a:lstStyle/>
            <a:p>
              <a:endParaRPr/>
            </a:p>
          </p:txBody>
        </p:sp>
        <p:sp>
          <p:nvSpPr>
            <p:cNvPr id="974" name="Text Box 974"/>
            <p:cNvSpPr>
              <a:spLocks/>
            </p:cNvSpPr>
            <p:nvPr/>
          </p:nvSpPr>
          <p:spPr>
            <a:xfrm>
              <a:off x="4709" y="3596"/>
              <a:ext cx="273" cy="298"/>
            </a:xfrm>
            <a:prstGeom prst="rect">
              <a:avLst/>
            </a:prstGeom>
            <a:noFill/>
            <a:ln>
              <a:noFill/>
            </a:ln>
          </p:spPr>
          <p:txBody>
            <a:bodyPr lIns="91436" tIns="45715" rIns="91436" bIns="45715" numCol="1"/>
            <a:lstStyle/>
            <a:p>
              <a:endParaRPr/>
            </a:p>
          </p:txBody>
        </p:sp>
        <p:sp>
          <p:nvSpPr>
            <p:cNvPr id="975" name="Text Box 975"/>
            <p:cNvSpPr>
              <a:spLocks/>
            </p:cNvSpPr>
            <p:nvPr/>
          </p:nvSpPr>
          <p:spPr>
            <a:xfrm>
              <a:off x="4982" y="3596"/>
              <a:ext cx="273" cy="298"/>
            </a:xfrm>
            <a:prstGeom prst="rect">
              <a:avLst/>
            </a:prstGeom>
            <a:noFill/>
            <a:ln>
              <a:noFill/>
            </a:ln>
          </p:spPr>
          <p:txBody>
            <a:bodyPr lIns="91436" tIns="45715" rIns="91436" bIns="45715" numCol="1"/>
            <a:lstStyle/>
            <a:p>
              <a:endParaRPr/>
            </a:p>
          </p:txBody>
        </p:sp>
        <p:sp>
          <p:nvSpPr>
            <p:cNvPr id="976" name="Text Box 976"/>
            <p:cNvSpPr>
              <a:spLocks/>
            </p:cNvSpPr>
            <p:nvPr/>
          </p:nvSpPr>
          <p:spPr>
            <a:xfrm>
              <a:off x="5255" y="3596"/>
              <a:ext cx="272" cy="298"/>
            </a:xfrm>
            <a:prstGeom prst="rect">
              <a:avLst/>
            </a:prstGeom>
            <a:noFill/>
            <a:ln>
              <a:noFill/>
            </a:ln>
          </p:spPr>
          <p:txBody>
            <a:bodyPr lIns="91436" tIns="45715" rIns="91436" bIns="45715" numCol="1"/>
            <a:lstStyle/>
            <a:p>
              <a:pPr marL="0" indent="0" algn="ctr" defTabSz="911225"/>
              <a:endParaRPr lang="en-US" sz="600" dirty="0" smtClean="0">
                <a:latin typeface="Calibri" pitchFamily="34" charset="0"/>
              </a:endParaRPr>
            </a:p>
            <a:p>
              <a:pPr marL="0" indent="0" algn="ctr" defTabSz="911225"/>
              <a:endParaRPr lang="en-US" sz="600" dirty="0" smtClean="0">
                <a:latin typeface="Calibri" pitchFamily="34" charset="0"/>
              </a:endParaRPr>
            </a:p>
            <a:p>
              <a:pPr marL="0" indent="0" algn="ctr" defTabSz="911225"/>
              <a:r>
                <a:rPr lang="en-US" sz="600" dirty="0" smtClean="0">
                  <a:latin typeface="Calibri" pitchFamily="34" charset="0"/>
                </a:rPr>
                <a:t>N.A.</a:t>
              </a:r>
            </a:p>
            <a:p>
              <a:pPr marL="0" indent="0" algn="ctr" defTabSz="911225"/>
              <a:endParaRPr lang="en-US" sz="600" dirty="0" smtClean="0">
                <a:latin typeface="Calibri" pitchFamily="34" charset="0"/>
              </a:endParaRPr>
            </a:p>
          </p:txBody>
        </p:sp>
        <p:sp>
          <p:nvSpPr>
            <p:cNvPr id="977" name="Text Box 977"/>
            <p:cNvSpPr>
              <a:spLocks/>
            </p:cNvSpPr>
            <p:nvPr/>
          </p:nvSpPr>
          <p:spPr>
            <a:xfrm>
              <a:off x="5527" y="3596"/>
              <a:ext cx="273" cy="298"/>
            </a:xfrm>
            <a:prstGeom prst="rect">
              <a:avLst/>
            </a:prstGeom>
            <a:noFill/>
            <a:ln>
              <a:noFill/>
            </a:ln>
          </p:spPr>
          <p:txBody>
            <a:bodyPr lIns="91436" tIns="45715" rIns="91436" bIns="45715" numCol="1" anchor="ctr"/>
            <a:lstStyle/>
            <a:p>
              <a:pPr marL="0" indent="0" algn="ctr" defTabSz="911225"/>
              <a:endParaRPr lang="en-US" sz="600" dirty="0" smtClean="0">
                <a:latin typeface="Calibri" pitchFamily="34" charset="0"/>
              </a:endParaRPr>
            </a:p>
            <a:p>
              <a:pPr marL="0" indent="0" algn="ctr" defTabSz="911225"/>
              <a:endParaRPr lang="en-US" sz="600" dirty="0" smtClean="0">
                <a:latin typeface="Calibri" pitchFamily="34" charset="0"/>
              </a:endParaRPr>
            </a:p>
            <a:p>
              <a:pPr marL="0" indent="0" algn="ctr" defTabSz="911225"/>
              <a:r>
                <a:rPr lang="en-US" sz="600" dirty="0" smtClean="0">
                  <a:latin typeface="Calibri" pitchFamily="34" charset="0"/>
                </a:rPr>
                <a:t>N.A.</a:t>
              </a:r>
            </a:p>
            <a:p>
              <a:pPr marL="0" indent="0" algn="ctr" defTabSz="911225"/>
              <a:endParaRPr lang="en-US" sz="600" dirty="0" smtClean="0">
                <a:latin typeface="Calibri" pitchFamily="34" charset="0"/>
              </a:endParaRPr>
            </a:p>
          </p:txBody>
        </p:sp>
        <p:sp>
          <p:nvSpPr>
            <p:cNvPr id="978" name="Text Box 978"/>
            <p:cNvSpPr>
              <a:spLocks/>
            </p:cNvSpPr>
            <p:nvPr/>
          </p:nvSpPr>
          <p:spPr>
            <a:xfrm>
              <a:off x="305" y="3894"/>
              <a:ext cx="314" cy="298"/>
            </a:xfrm>
            <a:prstGeom prst="rect">
              <a:avLst/>
            </a:prstGeom>
            <a:noFill/>
            <a:ln>
              <a:noFill/>
            </a:ln>
          </p:spPr>
          <p:txBody>
            <a:bodyPr lIns="91436" tIns="45715" rIns="91436" bIns="45715" numCol="1" anchor="ctr"/>
            <a:lstStyle/>
            <a:p>
              <a:pPr marL="0" indent="0" algn="ctr" defTabSz="911225"/>
              <a:r>
                <a:rPr lang="en-US" sz="500" dirty="0" smtClean="0">
                  <a:latin typeface="Calibri" pitchFamily="34" charset="0"/>
                </a:rPr>
                <a:t>MODIFICA EL VOLUMEN DE DATOS</a:t>
              </a:r>
            </a:p>
          </p:txBody>
        </p:sp>
        <p:sp>
          <p:nvSpPr>
            <p:cNvPr id="979" name="Text Box 979"/>
            <p:cNvSpPr>
              <a:spLocks/>
            </p:cNvSpPr>
            <p:nvPr/>
          </p:nvSpPr>
          <p:spPr>
            <a:xfrm>
              <a:off x="619" y="3894"/>
              <a:ext cx="272" cy="298"/>
            </a:xfrm>
            <a:prstGeom prst="rect">
              <a:avLst/>
            </a:prstGeom>
            <a:noFill/>
            <a:ln>
              <a:noFill/>
            </a:ln>
          </p:spPr>
          <p:txBody>
            <a:bodyPr lIns="91436" tIns="45715" rIns="91436" bIns="45715" numCol="1"/>
            <a:lstStyle/>
            <a:p>
              <a:pPr marL="0" indent="0" algn="ctr" defTabSz="911225"/>
              <a:endParaRPr lang="en-US" sz="600" dirty="0" smtClean="0">
                <a:latin typeface="Calibri" pitchFamily="34" charset="0"/>
              </a:endParaRPr>
            </a:p>
            <a:p>
              <a:pPr marL="0" indent="0" algn="ctr" defTabSz="911225"/>
              <a:endParaRPr lang="en-US" sz="600" dirty="0" smtClean="0">
                <a:latin typeface="Calibri" pitchFamily="34" charset="0"/>
              </a:endParaRPr>
            </a:p>
            <a:p>
              <a:pPr marL="0" indent="0" algn="ctr" defTabSz="911225"/>
              <a:r>
                <a:rPr lang="en-US" sz="600" dirty="0" smtClean="0">
                  <a:latin typeface="Calibri" pitchFamily="34" charset="0"/>
                </a:rPr>
                <a:t>N.A.</a:t>
              </a:r>
            </a:p>
            <a:p>
              <a:pPr marL="0" indent="0" algn="ctr" defTabSz="911225"/>
              <a:endParaRPr lang="en-US" sz="600" dirty="0" smtClean="0">
                <a:latin typeface="Calibri" pitchFamily="34" charset="0"/>
              </a:endParaRPr>
            </a:p>
          </p:txBody>
        </p:sp>
        <p:sp>
          <p:nvSpPr>
            <p:cNvPr id="980" name="Text Box 980"/>
            <p:cNvSpPr>
              <a:spLocks/>
            </p:cNvSpPr>
            <p:nvPr/>
          </p:nvSpPr>
          <p:spPr>
            <a:xfrm>
              <a:off x="891" y="3894"/>
              <a:ext cx="273" cy="298"/>
            </a:xfrm>
            <a:prstGeom prst="rect">
              <a:avLst/>
            </a:prstGeom>
            <a:noFill/>
            <a:ln>
              <a:noFill/>
            </a:ln>
          </p:spPr>
          <p:txBody>
            <a:bodyPr lIns="91436" tIns="45715" rIns="91436" bIns="45715" numCol="1"/>
            <a:lstStyle/>
            <a:p>
              <a:pPr marL="0" indent="0" algn="ctr" defTabSz="911225"/>
              <a:endParaRPr lang="en-US" sz="600" dirty="0" smtClean="0">
                <a:latin typeface="Calibri" pitchFamily="34" charset="0"/>
              </a:endParaRPr>
            </a:p>
            <a:p>
              <a:pPr marL="0" indent="0" algn="ctr" defTabSz="911225"/>
              <a:endParaRPr lang="en-US" sz="600" dirty="0" smtClean="0">
                <a:latin typeface="Calibri" pitchFamily="34" charset="0"/>
              </a:endParaRPr>
            </a:p>
            <a:p>
              <a:pPr marL="0" indent="0" algn="ctr" defTabSz="911225"/>
              <a:r>
                <a:rPr lang="en-US" sz="600" dirty="0" smtClean="0">
                  <a:latin typeface="Calibri" pitchFamily="34" charset="0"/>
                </a:rPr>
                <a:t>N.A.</a:t>
              </a:r>
            </a:p>
            <a:p>
              <a:pPr marL="0" indent="0" algn="ctr" defTabSz="911225"/>
              <a:endParaRPr lang="en-US" sz="600" dirty="0" smtClean="0">
                <a:latin typeface="Calibri" pitchFamily="34" charset="0"/>
              </a:endParaRPr>
            </a:p>
          </p:txBody>
        </p:sp>
        <p:sp>
          <p:nvSpPr>
            <p:cNvPr id="981" name="Text Box 981"/>
            <p:cNvSpPr>
              <a:spLocks/>
            </p:cNvSpPr>
            <p:nvPr/>
          </p:nvSpPr>
          <p:spPr>
            <a:xfrm>
              <a:off x="1164" y="3894"/>
              <a:ext cx="273" cy="298"/>
            </a:xfrm>
            <a:prstGeom prst="rect">
              <a:avLst/>
            </a:prstGeom>
            <a:noFill/>
            <a:ln>
              <a:noFill/>
            </a:ln>
          </p:spPr>
          <p:txBody>
            <a:bodyPr lIns="91436" tIns="45715" rIns="91436" bIns="45715" numCol="1"/>
            <a:lstStyle/>
            <a:p>
              <a:pPr marL="0" indent="0" algn="ctr" defTabSz="911225"/>
              <a:endParaRPr lang="en-US" sz="600" dirty="0" smtClean="0">
                <a:latin typeface="Calibri" pitchFamily="34" charset="0"/>
              </a:endParaRPr>
            </a:p>
            <a:p>
              <a:pPr marL="0" indent="0" algn="ctr" defTabSz="911225"/>
              <a:endParaRPr lang="en-US" sz="600" dirty="0" smtClean="0">
                <a:latin typeface="Calibri" pitchFamily="34" charset="0"/>
              </a:endParaRPr>
            </a:p>
            <a:p>
              <a:pPr marL="0" indent="0" algn="ctr" defTabSz="911225"/>
              <a:r>
                <a:rPr lang="en-US" sz="600" dirty="0" smtClean="0">
                  <a:latin typeface="Calibri" pitchFamily="34" charset="0"/>
                </a:rPr>
                <a:t>N.A.</a:t>
              </a:r>
            </a:p>
            <a:p>
              <a:pPr marL="0" indent="0" algn="ctr" defTabSz="911225"/>
              <a:endParaRPr lang="en-US" sz="600" dirty="0" smtClean="0">
                <a:latin typeface="Calibri" pitchFamily="34" charset="0"/>
              </a:endParaRPr>
            </a:p>
          </p:txBody>
        </p:sp>
        <p:sp>
          <p:nvSpPr>
            <p:cNvPr id="982" name="Text Box 982"/>
            <p:cNvSpPr>
              <a:spLocks/>
            </p:cNvSpPr>
            <p:nvPr/>
          </p:nvSpPr>
          <p:spPr>
            <a:xfrm>
              <a:off x="1437" y="3894"/>
              <a:ext cx="272" cy="298"/>
            </a:xfrm>
            <a:prstGeom prst="rect">
              <a:avLst/>
            </a:prstGeom>
            <a:noFill/>
            <a:ln>
              <a:noFill/>
            </a:ln>
          </p:spPr>
          <p:txBody>
            <a:bodyPr lIns="91436" tIns="45715" rIns="91436" bIns="45715" numCol="1"/>
            <a:lstStyle/>
            <a:p>
              <a:pPr marL="0" indent="0" algn="ctr" defTabSz="911225"/>
              <a:endParaRPr lang="en-US" sz="600" dirty="0" smtClean="0">
                <a:latin typeface="Calibri" pitchFamily="34" charset="0"/>
              </a:endParaRPr>
            </a:p>
            <a:p>
              <a:pPr marL="0" indent="0" algn="ctr" defTabSz="911225"/>
              <a:endParaRPr lang="en-US" sz="600" dirty="0" smtClean="0">
                <a:latin typeface="Calibri" pitchFamily="34" charset="0"/>
              </a:endParaRPr>
            </a:p>
            <a:p>
              <a:pPr marL="0" indent="0" algn="ctr" defTabSz="911225"/>
              <a:r>
                <a:rPr lang="en-US" sz="600" dirty="0" smtClean="0">
                  <a:latin typeface="Calibri" pitchFamily="34" charset="0"/>
                </a:rPr>
                <a:t>N.A.</a:t>
              </a:r>
            </a:p>
            <a:p>
              <a:pPr marL="0" indent="0" algn="ctr" defTabSz="911225"/>
              <a:endParaRPr lang="en-US" sz="600" dirty="0" smtClean="0">
                <a:latin typeface="Calibri" pitchFamily="34" charset="0"/>
              </a:endParaRPr>
            </a:p>
          </p:txBody>
        </p:sp>
        <p:sp>
          <p:nvSpPr>
            <p:cNvPr id="983" name="Text Box 983"/>
            <p:cNvSpPr>
              <a:spLocks/>
            </p:cNvSpPr>
            <p:nvPr/>
          </p:nvSpPr>
          <p:spPr>
            <a:xfrm>
              <a:off x="1709" y="3894"/>
              <a:ext cx="273" cy="298"/>
            </a:xfrm>
            <a:prstGeom prst="rect">
              <a:avLst/>
            </a:prstGeom>
            <a:noFill/>
            <a:ln>
              <a:noFill/>
            </a:ln>
          </p:spPr>
          <p:txBody>
            <a:bodyPr lIns="91436" tIns="45715" rIns="91436" bIns="45715" numCol="1"/>
            <a:lstStyle/>
            <a:p>
              <a:pPr marL="0" indent="0" algn="ctr" defTabSz="911225"/>
              <a:endParaRPr lang="en-US" sz="600" dirty="0" smtClean="0">
                <a:latin typeface="Calibri" pitchFamily="34" charset="0"/>
              </a:endParaRPr>
            </a:p>
            <a:p>
              <a:pPr marL="0" indent="0" algn="ctr" defTabSz="911225"/>
              <a:endParaRPr lang="en-US" sz="600" dirty="0" smtClean="0">
                <a:latin typeface="Calibri" pitchFamily="34" charset="0"/>
              </a:endParaRPr>
            </a:p>
            <a:p>
              <a:pPr marL="0" indent="0" algn="ctr" defTabSz="911225"/>
              <a:r>
                <a:rPr lang="en-US" sz="600" dirty="0" smtClean="0">
                  <a:latin typeface="Calibri" pitchFamily="34" charset="0"/>
                </a:rPr>
                <a:t>N.A.</a:t>
              </a:r>
            </a:p>
            <a:p>
              <a:pPr marL="0" indent="0" algn="ctr" defTabSz="911225"/>
              <a:endParaRPr lang="en-US" sz="600" dirty="0" smtClean="0">
                <a:latin typeface="Calibri" pitchFamily="34" charset="0"/>
              </a:endParaRPr>
            </a:p>
          </p:txBody>
        </p:sp>
        <p:sp>
          <p:nvSpPr>
            <p:cNvPr id="984" name="Text Box 984"/>
            <p:cNvSpPr>
              <a:spLocks/>
            </p:cNvSpPr>
            <p:nvPr/>
          </p:nvSpPr>
          <p:spPr>
            <a:xfrm>
              <a:off x="1982" y="3894"/>
              <a:ext cx="273" cy="298"/>
            </a:xfrm>
            <a:prstGeom prst="rect">
              <a:avLst/>
            </a:prstGeom>
            <a:noFill/>
            <a:ln>
              <a:noFill/>
            </a:ln>
          </p:spPr>
          <p:txBody>
            <a:bodyPr lIns="91436" tIns="45715" rIns="91436" bIns="45715" numCol="1"/>
            <a:lstStyle/>
            <a:p>
              <a:pPr marL="0" indent="0" algn="ctr" defTabSz="911225"/>
              <a:endParaRPr lang="en-US" sz="600" dirty="0" smtClean="0">
                <a:latin typeface="Calibri" pitchFamily="34" charset="0"/>
              </a:endParaRPr>
            </a:p>
            <a:p>
              <a:pPr marL="0" indent="0" algn="ctr" defTabSz="911225"/>
              <a:endParaRPr lang="en-US" sz="600" dirty="0" smtClean="0">
                <a:latin typeface="Calibri" pitchFamily="34" charset="0"/>
              </a:endParaRPr>
            </a:p>
            <a:p>
              <a:pPr marL="0" indent="0" algn="ctr" defTabSz="911225"/>
              <a:r>
                <a:rPr lang="en-US" sz="600" dirty="0" smtClean="0">
                  <a:latin typeface="Calibri" pitchFamily="34" charset="0"/>
                </a:rPr>
                <a:t>N.A.</a:t>
              </a:r>
            </a:p>
            <a:p>
              <a:pPr marL="0" indent="0" algn="ctr" defTabSz="911225"/>
              <a:endParaRPr lang="en-US" sz="600" dirty="0" smtClean="0">
                <a:latin typeface="Calibri" pitchFamily="34" charset="0"/>
              </a:endParaRPr>
            </a:p>
          </p:txBody>
        </p:sp>
        <p:sp>
          <p:nvSpPr>
            <p:cNvPr id="985" name="Text Box 985"/>
            <p:cNvSpPr>
              <a:spLocks/>
            </p:cNvSpPr>
            <p:nvPr/>
          </p:nvSpPr>
          <p:spPr>
            <a:xfrm>
              <a:off x="2255" y="3894"/>
              <a:ext cx="273" cy="298"/>
            </a:xfrm>
            <a:prstGeom prst="rect">
              <a:avLst/>
            </a:prstGeom>
            <a:noFill/>
            <a:ln>
              <a:noFill/>
            </a:ln>
          </p:spPr>
          <p:txBody>
            <a:bodyPr lIns="91436" tIns="45715" rIns="91436" bIns="45715" numCol="1"/>
            <a:lstStyle/>
            <a:p>
              <a:pPr marL="0" indent="0" algn="ctr" defTabSz="911225"/>
              <a:endParaRPr lang="en-US" sz="600" dirty="0" smtClean="0">
                <a:latin typeface="Calibri" pitchFamily="34" charset="0"/>
              </a:endParaRPr>
            </a:p>
            <a:p>
              <a:pPr marL="0" indent="0" algn="ctr" defTabSz="911225"/>
              <a:endParaRPr lang="en-US" sz="600" dirty="0" smtClean="0">
                <a:latin typeface="Calibri" pitchFamily="34" charset="0"/>
              </a:endParaRPr>
            </a:p>
            <a:p>
              <a:pPr marL="0" indent="0" algn="ctr" defTabSz="911225"/>
              <a:r>
                <a:rPr lang="en-US" sz="600" dirty="0" smtClean="0">
                  <a:latin typeface="Calibri" pitchFamily="34" charset="0"/>
                </a:rPr>
                <a:t>N.A.</a:t>
              </a:r>
            </a:p>
            <a:p>
              <a:pPr marL="0" indent="0" algn="ctr" defTabSz="911225"/>
              <a:endParaRPr lang="en-US" sz="600" dirty="0" smtClean="0">
                <a:latin typeface="Calibri" pitchFamily="34" charset="0"/>
              </a:endParaRPr>
            </a:p>
          </p:txBody>
        </p:sp>
        <p:sp>
          <p:nvSpPr>
            <p:cNvPr id="986" name="Text Box 986"/>
            <p:cNvSpPr>
              <a:spLocks/>
            </p:cNvSpPr>
            <p:nvPr/>
          </p:nvSpPr>
          <p:spPr>
            <a:xfrm>
              <a:off x="2528" y="3894"/>
              <a:ext cx="272" cy="298"/>
            </a:xfrm>
            <a:prstGeom prst="rect">
              <a:avLst/>
            </a:prstGeom>
            <a:noFill/>
            <a:ln>
              <a:noFill/>
            </a:ln>
          </p:spPr>
          <p:txBody>
            <a:bodyPr lIns="91436" tIns="45715" rIns="91436" bIns="45715" numCol="1"/>
            <a:lstStyle/>
            <a:p>
              <a:pPr marL="0" indent="0" algn="ctr" defTabSz="911225"/>
              <a:endParaRPr lang="en-US" sz="600" dirty="0" smtClean="0">
                <a:latin typeface="Calibri" pitchFamily="34" charset="0"/>
              </a:endParaRPr>
            </a:p>
            <a:p>
              <a:pPr marL="0" indent="0" algn="ctr" defTabSz="911225"/>
              <a:endParaRPr lang="en-US" sz="600" dirty="0" smtClean="0">
                <a:latin typeface="Calibri" pitchFamily="34" charset="0"/>
              </a:endParaRPr>
            </a:p>
            <a:p>
              <a:pPr marL="0" indent="0" algn="ctr" defTabSz="911225"/>
              <a:r>
                <a:rPr lang="en-US" sz="600" dirty="0" smtClean="0">
                  <a:latin typeface="Calibri" pitchFamily="34" charset="0"/>
                </a:rPr>
                <a:t>N.A.</a:t>
              </a:r>
            </a:p>
            <a:p>
              <a:pPr marL="0" indent="0" algn="ctr" defTabSz="911225"/>
              <a:endParaRPr lang="en-US" sz="600" dirty="0" smtClean="0">
                <a:latin typeface="Calibri" pitchFamily="34" charset="0"/>
              </a:endParaRPr>
            </a:p>
          </p:txBody>
        </p:sp>
        <p:sp>
          <p:nvSpPr>
            <p:cNvPr id="987" name="Text Box 987"/>
            <p:cNvSpPr>
              <a:spLocks/>
            </p:cNvSpPr>
            <p:nvPr/>
          </p:nvSpPr>
          <p:spPr>
            <a:xfrm>
              <a:off x="2800" y="3894"/>
              <a:ext cx="273" cy="298"/>
            </a:xfrm>
            <a:prstGeom prst="rect">
              <a:avLst/>
            </a:prstGeom>
            <a:noFill/>
            <a:ln>
              <a:noFill/>
            </a:ln>
          </p:spPr>
          <p:txBody>
            <a:bodyPr lIns="91436" tIns="45715" rIns="91436" bIns="45715" numCol="1"/>
            <a:lstStyle/>
            <a:p>
              <a:pPr marL="0" indent="0" algn="ctr" defTabSz="911225"/>
              <a:endParaRPr lang="en-US" sz="600" dirty="0" smtClean="0">
                <a:latin typeface="Calibri" pitchFamily="34" charset="0"/>
              </a:endParaRPr>
            </a:p>
            <a:p>
              <a:pPr marL="0" indent="0" algn="ctr" defTabSz="911225"/>
              <a:endParaRPr lang="en-US" sz="600" dirty="0" smtClean="0">
                <a:latin typeface="Calibri" pitchFamily="34" charset="0"/>
              </a:endParaRPr>
            </a:p>
            <a:p>
              <a:pPr marL="0" indent="0" algn="ctr" defTabSz="911225"/>
              <a:r>
                <a:rPr lang="en-US" sz="600" dirty="0" smtClean="0">
                  <a:latin typeface="Calibri" pitchFamily="34" charset="0"/>
                </a:rPr>
                <a:t>N.A.</a:t>
              </a:r>
            </a:p>
            <a:p>
              <a:pPr marL="0" indent="0" algn="ctr" defTabSz="911225"/>
              <a:endParaRPr lang="en-US" sz="600" dirty="0" smtClean="0">
                <a:latin typeface="Calibri" pitchFamily="34" charset="0"/>
              </a:endParaRPr>
            </a:p>
          </p:txBody>
        </p:sp>
        <p:sp>
          <p:nvSpPr>
            <p:cNvPr id="988" name="Text Box 988"/>
            <p:cNvSpPr>
              <a:spLocks/>
            </p:cNvSpPr>
            <p:nvPr/>
          </p:nvSpPr>
          <p:spPr>
            <a:xfrm>
              <a:off x="3073" y="3894"/>
              <a:ext cx="273" cy="298"/>
            </a:xfrm>
            <a:prstGeom prst="rect">
              <a:avLst/>
            </a:prstGeom>
            <a:noFill/>
            <a:ln>
              <a:noFill/>
            </a:ln>
          </p:spPr>
          <p:txBody>
            <a:bodyPr lIns="91436" tIns="45715" rIns="91436" bIns="45715" numCol="1"/>
            <a:lstStyle/>
            <a:p>
              <a:pPr marL="0" indent="0" algn="ctr" defTabSz="911225"/>
              <a:endParaRPr lang="en-US" sz="600" dirty="0" smtClean="0">
                <a:latin typeface="Calibri" pitchFamily="34" charset="0"/>
              </a:endParaRPr>
            </a:p>
            <a:p>
              <a:pPr marL="0" indent="0" algn="ctr" defTabSz="911225"/>
              <a:endParaRPr lang="en-US" sz="600" dirty="0" smtClean="0">
                <a:latin typeface="Calibri" pitchFamily="34" charset="0"/>
              </a:endParaRPr>
            </a:p>
            <a:p>
              <a:pPr marL="0" indent="0" algn="ctr" defTabSz="911225"/>
              <a:r>
                <a:rPr lang="en-US" sz="600" dirty="0" smtClean="0">
                  <a:latin typeface="Calibri" pitchFamily="34" charset="0"/>
                </a:rPr>
                <a:t>N.A.</a:t>
              </a:r>
            </a:p>
            <a:p>
              <a:pPr marL="0" indent="0" algn="ctr" defTabSz="911225"/>
              <a:endParaRPr lang="en-US" sz="600" dirty="0" smtClean="0">
                <a:latin typeface="Calibri" pitchFamily="34" charset="0"/>
              </a:endParaRPr>
            </a:p>
          </p:txBody>
        </p:sp>
        <p:sp>
          <p:nvSpPr>
            <p:cNvPr id="989" name="Text Box 989"/>
            <p:cNvSpPr>
              <a:spLocks/>
            </p:cNvSpPr>
            <p:nvPr/>
          </p:nvSpPr>
          <p:spPr>
            <a:xfrm>
              <a:off x="3346" y="3894"/>
              <a:ext cx="272" cy="298"/>
            </a:xfrm>
            <a:prstGeom prst="rect">
              <a:avLst/>
            </a:prstGeom>
            <a:noFill/>
            <a:ln>
              <a:noFill/>
            </a:ln>
          </p:spPr>
          <p:txBody>
            <a:bodyPr lIns="91436" tIns="45715" rIns="91436" bIns="45715" numCol="1"/>
            <a:lstStyle/>
            <a:p>
              <a:endParaRPr/>
            </a:p>
          </p:txBody>
        </p:sp>
        <p:sp>
          <p:nvSpPr>
            <p:cNvPr id="990" name="Text Box 990"/>
            <p:cNvSpPr>
              <a:spLocks/>
            </p:cNvSpPr>
            <p:nvPr/>
          </p:nvSpPr>
          <p:spPr>
            <a:xfrm>
              <a:off x="3618" y="3894"/>
              <a:ext cx="273" cy="298"/>
            </a:xfrm>
            <a:prstGeom prst="rect">
              <a:avLst/>
            </a:prstGeom>
            <a:noFill/>
            <a:ln>
              <a:noFill/>
            </a:ln>
          </p:spPr>
          <p:txBody>
            <a:bodyPr lIns="91436" tIns="45715" rIns="91436" bIns="45715" numCol="1"/>
            <a:lstStyle/>
            <a:p>
              <a:pPr marL="0" indent="0" algn="ctr" defTabSz="911225"/>
              <a:endParaRPr lang="en-US" sz="600" dirty="0" smtClean="0">
                <a:latin typeface="Calibri" pitchFamily="34" charset="0"/>
              </a:endParaRPr>
            </a:p>
            <a:p>
              <a:pPr marL="0" indent="0" algn="ctr" defTabSz="911225"/>
              <a:endParaRPr lang="en-US" sz="600" dirty="0" smtClean="0">
                <a:latin typeface="Calibri" pitchFamily="34" charset="0"/>
              </a:endParaRPr>
            </a:p>
            <a:p>
              <a:pPr marL="0" indent="0" algn="ctr" defTabSz="911225"/>
              <a:r>
                <a:rPr lang="en-US" sz="600" dirty="0" smtClean="0">
                  <a:latin typeface="Calibri" pitchFamily="34" charset="0"/>
                </a:rPr>
                <a:t>N.A.</a:t>
              </a:r>
            </a:p>
            <a:p>
              <a:pPr marL="0" indent="0" algn="ctr" defTabSz="911225"/>
              <a:endParaRPr lang="en-US" sz="600" dirty="0" smtClean="0">
                <a:latin typeface="Calibri" pitchFamily="34" charset="0"/>
              </a:endParaRPr>
            </a:p>
          </p:txBody>
        </p:sp>
        <p:sp>
          <p:nvSpPr>
            <p:cNvPr id="991" name="Text Box 991"/>
            <p:cNvSpPr>
              <a:spLocks/>
            </p:cNvSpPr>
            <p:nvPr/>
          </p:nvSpPr>
          <p:spPr>
            <a:xfrm>
              <a:off x="3891" y="3894"/>
              <a:ext cx="273" cy="298"/>
            </a:xfrm>
            <a:prstGeom prst="rect">
              <a:avLst/>
            </a:prstGeom>
            <a:noFill/>
            <a:ln>
              <a:noFill/>
            </a:ln>
          </p:spPr>
          <p:txBody>
            <a:bodyPr lIns="91436" tIns="45715" rIns="91436" bIns="45715" numCol="1"/>
            <a:lstStyle/>
            <a:p>
              <a:pPr marL="0" indent="0" algn="ctr" defTabSz="911225"/>
              <a:endParaRPr lang="en-US" sz="600" dirty="0" smtClean="0">
                <a:latin typeface="Calibri" pitchFamily="34" charset="0"/>
              </a:endParaRPr>
            </a:p>
            <a:p>
              <a:pPr marL="0" indent="0" algn="ctr" defTabSz="911225"/>
              <a:endParaRPr lang="en-US" sz="600" dirty="0" smtClean="0">
                <a:latin typeface="Calibri" pitchFamily="34" charset="0"/>
              </a:endParaRPr>
            </a:p>
            <a:p>
              <a:pPr marL="0" indent="0" algn="ctr" defTabSz="911225"/>
              <a:r>
                <a:rPr lang="en-US" sz="600" dirty="0" smtClean="0">
                  <a:latin typeface="Calibri" pitchFamily="34" charset="0"/>
                </a:rPr>
                <a:t>N.A.</a:t>
              </a:r>
            </a:p>
            <a:p>
              <a:pPr marL="0" indent="0" algn="ctr" defTabSz="911225"/>
              <a:endParaRPr lang="en-US" sz="600" dirty="0" smtClean="0">
                <a:latin typeface="Calibri" pitchFamily="34" charset="0"/>
              </a:endParaRPr>
            </a:p>
          </p:txBody>
        </p:sp>
        <p:sp>
          <p:nvSpPr>
            <p:cNvPr id="992" name="Text Box 992"/>
            <p:cNvSpPr>
              <a:spLocks/>
            </p:cNvSpPr>
            <p:nvPr/>
          </p:nvSpPr>
          <p:spPr>
            <a:xfrm>
              <a:off x="4164" y="3894"/>
              <a:ext cx="272" cy="298"/>
            </a:xfrm>
            <a:prstGeom prst="rect">
              <a:avLst/>
            </a:prstGeom>
            <a:noFill/>
            <a:ln>
              <a:noFill/>
            </a:ln>
          </p:spPr>
          <p:txBody>
            <a:bodyPr lIns="91436" tIns="45715" rIns="91436" bIns="45715" numCol="1"/>
            <a:lstStyle/>
            <a:p>
              <a:pPr marL="0" indent="0" algn="ctr" defTabSz="911225"/>
              <a:endParaRPr lang="en-US" sz="600" dirty="0" smtClean="0">
                <a:latin typeface="Calibri" pitchFamily="34" charset="0"/>
              </a:endParaRPr>
            </a:p>
            <a:p>
              <a:pPr marL="0" indent="0" algn="ctr" defTabSz="911225"/>
              <a:endParaRPr lang="en-US" sz="600" dirty="0" smtClean="0">
                <a:latin typeface="Calibri" pitchFamily="34" charset="0"/>
              </a:endParaRPr>
            </a:p>
            <a:p>
              <a:pPr marL="0" indent="0" algn="ctr" defTabSz="911225"/>
              <a:r>
                <a:rPr lang="en-US" sz="600" dirty="0" smtClean="0">
                  <a:latin typeface="Calibri" pitchFamily="34" charset="0"/>
                </a:rPr>
                <a:t>N.A.</a:t>
              </a:r>
            </a:p>
            <a:p>
              <a:pPr marL="0" indent="0" algn="ctr" defTabSz="911225"/>
              <a:endParaRPr lang="en-US" sz="600" dirty="0" smtClean="0">
                <a:latin typeface="Calibri" pitchFamily="34" charset="0"/>
              </a:endParaRPr>
            </a:p>
          </p:txBody>
        </p:sp>
        <p:sp>
          <p:nvSpPr>
            <p:cNvPr id="993" name="Text Box 993"/>
            <p:cNvSpPr>
              <a:spLocks/>
            </p:cNvSpPr>
            <p:nvPr/>
          </p:nvSpPr>
          <p:spPr>
            <a:xfrm>
              <a:off x="4436" y="3894"/>
              <a:ext cx="273" cy="298"/>
            </a:xfrm>
            <a:prstGeom prst="rect">
              <a:avLst/>
            </a:prstGeom>
            <a:noFill/>
            <a:ln>
              <a:noFill/>
            </a:ln>
          </p:spPr>
          <p:txBody>
            <a:bodyPr lIns="91436" tIns="45715" rIns="91436" bIns="45715" numCol="1"/>
            <a:lstStyle/>
            <a:p>
              <a:endParaRPr/>
            </a:p>
          </p:txBody>
        </p:sp>
        <p:sp>
          <p:nvSpPr>
            <p:cNvPr id="994" name="Text Box 994"/>
            <p:cNvSpPr>
              <a:spLocks/>
            </p:cNvSpPr>
            <p:nvPr/>
          </p:nvSpPr>
          <p:spPr>
            <a:xfrm>
              <a:off x="4709" y="3894"/>
              <a:ext cx="273" cy="298"/>
            </a:xfrm>
            <a:prstGeom prst="rect">
              <a:avLst/>
            </a:prstGeom>
            <a:noFill/>
            <a:ln>
              <a:noFill/>
            </a:ln>
          </p:spPr>
          <p:txBody>
            <a:bodyPr lIns="91436" tIns="45715" rIns="91436" bIns="45715" numCol="1"/>
            <a:lstStyle/>
            <a:p>
              <a:endParaRPr/>
            </a:p>
          </p:txBody>
        </p:sp>
        <p:sp>
          <p:nvSpPr>
            <p:cNvPr id="995" name="Text Box 995"/>
            <p:cNvSpPr>
              <a:spLocks/>
            </p:cNvSpPr>
            <p:nvPr/>
          </p:nvSpPr>
          <p:spPr>
            <a:xfrm>
              <a:off x="4982" y="3894"/>
              <a:ext cx="273" cy="298"/>
            </a:xfrm>
            <a:prstGeom prst="rect">
              <a:avLst/>
            </a:prstGeom>
            <a:noFill/>
            <a:ln>
              <a:noFill/>
            </a:ln>
          </p:spPr>
          <p:txBody>
            <a:bodyPr lIns="91436" tIns="45715" rIns="91436" bIns="45715" numCol="1"/>
            <a:lstStyle/>
            <a:p>
              <a:endParaRPr/>
            </a:p>
          </p:txBody>
        </p:sp>
        <p:sp>
          <p:nvSpPr>
            <p:cNvPr id="996" name="Text Box 996"/>
            <p:cNvSpPr>
              <a:spLocks/>
            </p:cNvSpPr>
            <p:nvPr/>
          </p:nvSpPr>
          <p:spPr>
            <a:xfrm>
              <a:off x="5255" y="3894"/>
              <a:ext cx="272" cy="298"/>
            </a:xfrm>
            <a:prstGeom prst="rect">
              <a:avLst/>
            </a:prstGeom>
            <a:noFill/>
            <a:ln>
              <a:noFill/>
            </a:ln>
          </p:spPr>
          <p:txBody>
            <a:bodyPr lIns="91436" tIns="45715" rIns="91436" bIns="45715" numCol="1"/>
            <a:lstStyle/>
            <a:p>
              <a:pPr marL="0" indent="0" algn="ctr" defTabSz="911225"/>
              <a:endParaRPr lang="en-US" sz="600" dirty="0" smtClean="0">
                <a:latin typeface="Calibri" pitchFamily="34" charset="0"/>
              </a:endParaRPr>
            </a:p>
            <a:p>
              <a:pPr marL="0" indent="0" algn="ctr" defTabSz="911225"/>
              <a:endParaRPr lang="en-US" sz="600" dirty="0" smtClean="0">
                <a:latin typeface="Calibri" pitchFamily="34" charset="0"/>
              </a:endParaRPr>
            </a:p>
            <a:p>
              <a:pPr marL="0" indent="0" algn="ctr" defTabSz="911225"/>
              <a:r>
                <a:rPr lang="en-US" sz="600" dirty="0" smtClean="0">
                  <a:latin typeface="Calibri" pitchFamily="34" charset="0"/>
                </a:rPr>
                <a:t>N.A.</a:t>
              </a:r>
            </a:p>
            <a:p>
              <a:pPr marL="0" indent="0" algn="ctr" defTabSz="911225"/>
              <a:endParaRPr lang="en-US" sz="600" dirty="0" smtClean="0">
                <a:latin typeface="Calibri" pitchFamily="34" charset="0"/>
              </a:endParaRPr>
            </a:p>
          </p:txBody>
        </p:sp>
        <p:sp>
          <p:nvSpPr>
            <p:cNvPr id="997" name="Text Box 997"/>
            <p:cNvSpPr>
              <a:spLocks/>
            </p:cNvSpPr>
            <p:nvPr/>
          </p:nvSpPr>
          <p:spPr>
            <a:xfrm>
              <a:off x="5527" y="3894"/>
              <a:ext cx="273" cy="298"/>
            </a:xfrm>
            <a:prstGeom prst="rect">
              <a:avLst/>
            </a:prstGeom>
            <a:noFill/>
            <a:ln>
              <a:noFill/>
            </a:ln>
          </p:spPr>
          <p:txBody>
            <a:bodyPr lIns="91436" tIns="45715" rIns="91436" bIns="45715" numCol="1" anchor="ctr"/>
            <a:lstStyle/>
            <a:p>
              <a:pPr marL="0" indent="0" algn="ctr" defTabSz="911225"/>
              <a:endParaRPr lang="en-US" sz="600" dirty="0" smtClean="0">
                <a:latin typeface="Calibri" pitchFamily="34" charset="0"/>
              </a:endParaRPr>
            </a:p>
            <a:p>
              <a:pPr marL="0" indent="0" algn="ctr" defTabSz="911225"/>
              <a:endParaRPr lang="en-US" sz="600" dirty="0" smtClean="0">
                <a:latin typeface="Calibri" pitchFamily="34" charset="0"/>
              </a:endParaRPr>
            </a:p>
            <a:p>
              <a:pPr marL="0" indent="0" algn="ctr" defTabSz="911225"/>
              <a:r>
                <a:rPr lang="en-US" sz="600" dirty="0" smtClean="0">
                  <a:latin typeface="Calibri" pitchFamily="34" charset="0"/>
                </a:rPr>
                <a:t>N.A.</a:t>
              </a:r>
            </a:p>
            <a:p>
              <a:pPr marL="0" indent="0" algn="ctr" defTabSz="911225"/>
              <a:endParaRPr lang="en-US" sz="600" dirty="0" smtClean="0">
                <a:latin typeface="Calibri" pitchFamily="34" charset="0"/>
              </a:endParaRPr>
            </a:p>
          </p:txBody>
        </p:sp>
        <p:sp>
          <p:nvSpPr>
            <p:cNvPr id="998" name="Text Box 998"/>
            <p:cNvSpPr>
              <a:spLocks/>
            </p:cNvSpPr>
            <p:nvPr/>
          </p:nvSpPr>
          <p:spPr>
            <a:xfrm>
              <a:off x="619" y="512"/>
              <a:ext cx="0" cy="3680"/>
            </a:xfrm>
            <a:prstGeom prst="line">
              <a:avLst/>
            </a:prstGeom>
            <a:noFill/>
            <a:ln w="12700">
              <a:solidFill>
                <a:schemeClr val="tx1"/>
              </a:solidFill>
              <a:round/>
              <a:headEnd/>
              <a:tailEnd/>
            </a:ln>
          </p:spPr>
        </p:sp>
        <p:sp>
          <p:nvSpPr>
            <p:cNvPr id="999" name="Text Box 999"/>
            <p:cNvSpPr>
              <a:spLocks/>
            </p:cNvSpPr>
            <p:nvPr/>
          </p:nvSpPr>
          <p:spPr>
            <a:xfrm>
              <a:off x="891" y="512"/>
              <a:ext cx="0" cy="3680"/>
            </a:xfrm>
            <a:prstGeom prst="line">
              <a:avLst/>
            </a:prstGeom>
            <a:noFill/>
            <a:ln w="12700">
              <a:solidFill>
                <a:schemeClr val="tx1"/>
              </a:solidFill>
              <a:round/>
              <a:headEnd/>
              <a:tailEnd/>
            </a:ln>
          </p:spPr>
        </p:sp>
        <p:sp>
          <p:nvSpPr>
            <p:cNvPr id="1000" name="Text Box 1000"/>
            <p:cNvSpPr>
              <a:spLocks/>
            </p:cNvSpPr>
            <p:nvPr/>
          </p:nvSpPr>
          <p:spPr>
            <a:xfrm>
              <a:off x="1164" y="512"/>
              <a:ext cx="0" cy="3680"/>
            </a:xfrm>
            <a:prstGeom prst="line">
              <a:avLst/>
            </a:prstGeom>
            <a:noFill/>
            <a:ln w="12700">
              <a:solidFill>
                <a:schemeClr val="tx1"/>
              </a:solidFill>
              <a:round/>
              <a:headEnd/>
              <a:tailEnd/>
            </a:ln>
          </p:spPr>
        </p:sp>
        <p:sp>
          <p:nvSpPr>
            <p:cNvPr id="1001" name="Text Box 1001"/>
            <p:cNvSpPr>
              <a:spLocks/>
            </p:cNvSpPr>
            <p:nvPr/>
          </p:nvSpPr>
          <p:spPr>
            <a:xfrm>
              <a:off x="1437" y="512"/>
              <a:ext cx="0" cy="3680"/>
            </a:xfrm>
            <a:prstGeom prst="line">
              <a:avLst/>
            </a:prstGeom>
            <a:noFill/>
            <a:ln w="12700">
              <a:solidFill>
                <a:schemeClr val="tx1"/>
              </a:solidFill>
              <a:round/>
              <a:headEnd/>
              <a:tailEnd/>
            </a:ln>
          </p:spPr>
        </p:sp>
        <p:sp>
          <p:nvSpPr>
            <p:cNvPr id="1002" name="Text Box 1002"/>
            <p:cNvSpPr>
              <a:spLocks/>
            </p:cNvSpPr>
            <p:nvPr/>
          </p:nvSpPr>
          <p:spPr>
            <a:xfrm>
              <a:off x="1709" y="512"/>
              <a:ext cx="0" cy="3680"/>
            </a:xfrm>
            <a:prstGeom prst="line">
              <a:avLst/>
            </a:prstGeom>
            <a:noFill/>
            <a:ln w="12700">
              <a:solidFill>
                <a:schemeClr val="tx1"/>
              </a:solidFill>
              <a:round/>
              <a:headEnd/>
              <a:tailEnd/>
            </a:ln>
          </p:spPr>
        </p:sp>
        <p:sp>
          <p:nvSpPr>
            <p:cNvPr id="1003" name="Text Box 1003"/>
            <p:cNvSpPr>
              <a:spLocks/>
            </p:cNvSpPr>
            <p:nvPr/>
          </p:nvSpPr>
          <p:spPr>
            <a:xfrm>
              <a:off x="1982" y="512"/>
              <a:ext cx="0" cy="3680"/>
            </a:xfrm>
            <a:prstGeom prst="line">
              <a:avLst/>
            </a:prstGeom>
            <a:noFill/>
            <a:ln w="12700">
              <a:solidFill>
                <a:schemeClr val="tx1"/>
              </a:solidFill>
              <a:round/>
              <a:headEnd/>
              <a:tailEnd/>
            </a:ln>
          </p:spPr>
        </p:sp>
        <p:sp>
          <p:nvSpPr>
            <p:cNvPr id="1004" name="Text Box 1004"/>
            <p:cNvSpPr>
              <a:spLocks/>
            </p:cNvSpPr>
            <p:nvPr/>
          </p:nvSpPr>
          <p:spPr>
            <a:xfrm>
              <a:off x="2255" y="512"/>
              <a:ext cx="0" cy="3680"/>
            </a:xfrm>
            <a:prstGeom prst="line">
              <a:avLst/>
            </a:prstGeom>
            <a:noFill/>
            <a:ln w="12700">
              <a:solidFill>
                <a:schemeClr val="tx1"/>
              </a:solidFill>
              <a:round/>
              <a:headEnd/>
              <a:tailEnd/>
            </a:ln>
          </p:spPr>
        </p:sp>
        <p:sp>
          <p:nvSpPr>
            <p:cNvPr id="1005" name="Text Box 1005"/>
            <p:cNvSpPr>
              <a:spLocks/>
            </p:cNvSpPr>
            <p:nvPr/>
          </p:nvSpPr>
          <p:spPr>
            <a:xfrm>
              <a:off x="2528" y="512"/>
              <a:ext cx="0" cy="3680"/>
            </a:xfrm>
            <a:prstGeom prst="line">
              <a:avLst/>
            </a:prstGeom>
            <a:noFill/>
            <a:ln w="12700">
              <a:solidFill>
                <a:schemeClr val="tx1"/>
              </a:solidFill>
              <a:round/>
              <a:headEnd/>
              <a:tailEnd/>
            </a:ln>
          </p:spPr>
        </p:sp>
        <p:sp>
          <p:nvSpPr>
            <p:cNvPr id="1006" name="Text Box 1006"/>
            <p:cNvSpPr>
              <a:spLocks/>
            </p:cNvSpPr>
            <p:nvPr/>
          </p:nvSpPr>
          <p:spPr>
            <a:xfrm>
              <a:off x="2800" y="512"/>
              <a:ext cx="0" cy="3680"/>
            </a:xfrm>
            <a:prstGeom prst="line">
              <a:avLst/>
            </a:prstGeom>
            <a:noFill/>
            <a:ln w="12700">
              <a:solidFill>
                <a:schemeClr val="tx1"/>
              </a:solidFill>
              <a:round/>
              <a:headEnd/>
              <a:tailEnd/>
            </a:ln>
          </p:spPr>
        </p:sp>
        <p:sp>
          <p:nvSpPr>
            <p:cNvPr id="1007" name="Text Box 1007"/>
            <p:cNvSpPr>
              <a:spLocks/>
            </p:cNvSpPr>
            <p:nvPr/>
          </p:nvSpPr>
          <p:spPr>
            <a:xfrm>
              <a:off x="3073" y="512"/>
              <a:ext cx="0" cy="3680"/>
            </a:xfrm>
            <a:prstGeom prst="line">
              <a:avLst/>
            </a:prstGeom>
            <a:noFill/>
            <a:ln w="12700">
              <a:solidFill>
                <a:schemeClr val="tx1"/>
              </a:solidFill>
              <a:round/>
              <a:headEnd/>
              <a:tailEnd/>
            </a:ln>
          </p:spPr>
        </p:sp>
        <p:sp>
          <p:nvSpPr>
            <p:cNvPr id="1008" name="Text Box 1008"/>
            <p:cNvSpPr>
              <a:spLocks/>
            </p:cNvSpPr>
            <p:nvPr/>
          </p:nvSpPr>
          <p:spPr>
            <a:xfrm>
              <a:off x="3346" y="512"/>
              <a:ext cx="0" cy="3680"/>
            </a:xfrm>
            <a:prstGeom prst="line">
              <a:avLst/>
            </a:prstGeom>
            <a:noFill/>
            <a:ln w="12700">
              <a:solidFill>
                <a:schemeClr val="tx1"/>
              </a:solidFill>
              <a:round/>
              <a:headEnd/>
              <a:tailEnd/>
            </a:ln>
          </p:spPr>
        </p:sp>
        <p:sp>
          <p:nvSpPr>
            <p:cNvPr id="1009" name="Text Box 1009"/>
            <p:cNvSpPr>
              <a:spLocks/>
            </p:cNvSpPr>
            <p:nvPr/>
          </p:nvSpPr>
          <p:spPr>
            <a:xfrm>
              <a:off x="3618" y="512"/>
              <a:ext cx="0" cy="3680"/>
            </a:xfrm>
            <a:prstGeom prst="line">
              <a:avLst/>
            </a:prstGeom>
            <a:noFill/>
            <a:ln w="12700">
              <a:solidFill>
                <a:schemeClr val="tx1"/>
              </a:solidFill>
              <a:round/>
              <a:headEnd/>
              <a:tailEnd/>
            </a:ln>
          </p:spPr>
        </p:sp>
        <p:sp>
          <p:nvSpPr>
            <p:cNvPr id="1010" name="Text Box 1010"/>
            <p:cNvSpPr>
              <a:spLocks/>
            </p:cNvSpPr>
            <p:nvPr/>
          </p:nvSpPr>
          <p:spPr>
            <a:xfrm>
              <a:off x="3891" y="512"/>
              <a:ext cx="0" cy="3680"/>
            </a:xfrm>
            <a:prstGeom prst="line">
              <a:avLst/>
            </a:prstGeom>
            <a:noFill/>
            <a:ln w="12700">
              <a:solidFill>
                <a:schemeClr val="tx1"/>
              </a:solidFill>
              <a:round/>
              <a:headEnd/>
              <a:tailEnd/>
            </a:ln>
          </p:spPr>
        </p:sp>
        <p:sp>
          <p:nvSpPr>
            <p:cNvPr id="1011" name="Text Box 1011"/>
            <p:cNvSpPr>
              <a:spLocks/>
            </p:cNvSpPr>
            <p:nvPr/>
          </p:nvSpPr>
          <p:spPr>
            <a:xfrm>
              <a:off x="4164" y="512"/>
              <a:ext cx="0" cy="3680"/>
            </a:xfrm>
            <a:prstGeom prst="line">
              <a:avLst/>
            </a:prstGeom>
            <a:noFill/>
            <a:ln w="12700">
              <a:solidFill>
                <a:schemeClr val="tx1"/>
              </a:solidFill>
              <a:round/>
              <a:headEnd/>
              <a:tailEnd/>
            </a:ln>
          </p:spPr>
        </p:sp>
        <p:sp>
          <p:nvSpPr>
            <p:cNvPr id="1012" name="Text Box 1012"/>
            <p:cNvSpPr>
              <a:spLocks/>
            </p:cNvSpPr>
            <p:nvPr/>
          </p:nvSpPr>
          <p:spPr>
            <a:xfrm>
              <a:off x="4436" y="512"/>
              <a:ext cx="0" cy="3680"/>
            </a:xfrm>
            <a:prstGeom prst="line">
              <a:avLst/>
            </a:prstGeom>
            <a:noFill/>
            <a:ln w="12700">
              <a:solidFill>
                <a:schemeClr val="tx1"/>
              </a:solidFill>
              <a:round/>
              <a:headEnd/>
              <a:tailEnd/>
            </a:ln>
          </p:spPr>
        </p:sp>
        <p:sp>
          <p:nvSpPr>
            <p:cNvPr id="1013" name="Text Box 1013"/>
            <p:cNvSpPr>
              <a:spLocks/>
            </p:cNvSpPr>
            <p:nvPr/>
          </p:nvSpPr>
          <p:spPr>
            <a:xfrm>
              <a:off x="4709" y="512"/>
              <a:ext cx="0" cy="3680"/>
            </a:xfrm>
            <a:prstGeom prst="line">
              <a:avLst/>
            </a:prstGeom>
            <a:noFill/>
            <a:ln w="12700">
              <a:solidFill>
                <a:schemeClr val="tx1"/>
              </a:solidFill>
              <a:round/>
              <a:headEnd/>
              <a:tailEnd/>
            </a:ln>
          </p:spPr>
        </p:sp>
        <p:sp>
          <p:nvSpPr>
            <p:cNvPr id="1014" name="Text Box 1014"/>
            <p:cNvSpPr>
              <a:spLocks/>
            </p:cNvSpPr>
            <p:nvPr/>
          </p:nvSpPr>
          <p:spPr>
            <a:xfrm>
              <a:off x="4982" y="512"/>
              <a:ext cx="0" cy="3680"/>
            </a:xfrm>
            <a:prstGeom prst="line">
              <a:avLst/>
            </a:prstGeom>
            <a:noFill/>
            <a:ln w="12700">
              <a:solidFill>
                <a:schemeClr val="tx1"/>
              </a:solidFill>
              <a:round/>
              <a:headEnd/>
              <a:tailEnd/>
            </a:ln>
          </p:spPr>
        </p:sp>
        <p:sp>
          <p:nvSpPr>
            <p:cNvPr id="1015" name="Text Box 1015"/>
            <p:cNvSpPr>
              <a:spLocks/>
            </p:cNvSpPr>
            <p:nvPr/>
          </p:nvSpPr>
          <p:spPr>
            <a:xfrm>
              <a:off x="5255" y="512"/>
              <a:ext cx="0" cy="3680"/>
            </a:xfrm>
            <a:prstGeom prst="line">
              <a:avLst/>
            </a:prstGeom>
            <a:noFill/>
            <a:ln w="12700">
              <a:solidFill>
                <a:schemeClr val="tx1"/>
              </a:solidFill>
              <a:round/>
              <a:headEnd/>
              <a:tailEnd/>
            </a:ln>
          </p:spPr>
        </p:sp>
        <p:sp>
          <p:nvSpPr>
            <p:cNvPr id="1016" name="Text Box 1016"/>
            <p:cNvSpPr>
              <a:spLocks/>
            </p:cNvSpPr>
            <p:nvPr/>
          </p:nvSpPr>
          <p:spPr>
            <a:xfrm>
              <a:off x="5527" y="512"/>
              <a:ext cx="0" cy="3680"/>
            </a:xfrm>
            <a:prstGeom prst="line">
              <a:avLst/>
            </a:prstGeom>
            <a:noFill/>
            <a:ln w="12700">
              <a:solidFill>
                <a:schemeClr val="tx1"/>
              </a:solidFill>
              <a:round/>
              <a:headEnd/>
              <a:tailEnd/>
            </a:ln>
          </p:spPr>
        </p:sp>
        <p:sp>
          <p:nvSpPr>
            <p:cNvPr id="1017" name="Text Box 1017"/>
            <p:cNvSpPr>
              <a:spLocks/>
            </p:cNvSpPr>
            <p:nvPr/>
          </p:nvSpPr>
          <p:spPr>
            <a:xfrm>
              <a:off x="305" y="915"/>
              <a:ext cx="5495" cy="0"/>
            </a:xfrm>
            <a:prstGeom prst="line">
              <a:avLst/>
            </a:prstGeom>
            <a:noFill/>
            <a:ln w="12700">
              <a:solidFill>
                <a:schemeClr val="tx1"/>
              </a:solidFill>
              <a:round/>
              <a:headEnd/>
              <a:tailEnd/>
            </a:ln>
          </p:spPr>
        </p:sp>
        <p:sp>
          <p:nvSpPr>
            <p:cNvPr id="1018" name="Text Box 1018"/>
            <p:cNvSpPr>
              <a:spLocks/>
            </p:cNvSpPr>
            <p:nvPr/>
          </p:nvSpPr>
          <p:spPr>
            <a:xfrm>
              <a:off x="305" y="1213"/>
              <a:ext cx="5495" cy="0"/>
            </a:xfrm>
            <a:prstGeom prst="line">
              <a:avLst/>
            </a:prstGeom>
            <a:noFill/>
            <a:ln w="12700">
              <a:solidFill>
                <a:schemeClr val="tx1"/>
              </a:solidFill>
              <a:round/>
              <a:headEnd/>
              <a:tailEnd/>
            </a:ln>
          </p:spPr>
        </p:sp>
        <p:sp>
          <p:nvSpPr>
            <p:cNvPr id="1019" name="Text Box 1019"/>
            <p:cNvSpPr>
              <a:spLocks/>
            </p:cNvSpPr>
            <p:nvPr/>
          </p:nvSpPr>
          <p:spPr>
            <a:xfrm>
              <a:off x="305" y="1511"/>
              <a:ext cx="5495" cy="0"/>
            </a:xfrm>
            <a:prstGeom prst="line">
              <a:avLst/>
            </a:prstGeom>
            <a:noFill/>
            <a:ln w="12700">
              <a:solidFill>
                <a:schemeClr val="tx1"/>
              </a:solidFill>
              <a:round/>
              <a:headEnd/>
              <a:tailEnd/>
            </a:ln>
          </p:spPr>
        </p:sp>
        <p:sp>
          <p:nvSpPr>
            <p:cNvPr id="1020" name="Text Box 1020"/>
            <p:cNvSpPr>
              <a:spLocks/>
            </p:cNvSpPr>
            <p:nvPr/>
          </p:nvSpPr>
          <p:spPr>
            <a:xfrm>
              <a:off x="305" y="1809"/>
              <a:ext cx="5495" cy="0"/>
            </a:xfrm>
            <a:prstGeom prst="line">
              <a:avLst/>
            </a:prstGeom>
            <a:noFill/>
            <a:ln w="12700">
              <a:solidFill>
                <a:schemeClr val="tx1"/>
              </a:solidFill>
              <a:round/>
              <a:headEnd/>
              <a:tailEnd/>
            </a:ln>
          </p:spPr>
        </p:sp>
        <p:sp>
          <p:nvSpPr>
            <p:cNvPr id="1021" name="Text Box 1021"/>
            <p:cNvSpPr>
              <a:spLocks/>
            </p:cNvSpPr>
            <p:nvPr/>
          </p:nvSpPr>
          <p:spPr>
            <a:xfrm>
              <a:off x="305" y="2107"/>
              <a:ext cx="5495" cy="0"/>
            </a:xfrm>
            <a:prstGeom prst="line">
              <a:avLst/>
            </a:prstGeom>
            <a:noFill/>
            <a:ln w="12700">
              <a:solidFill>
                <a:schemeClr val="tx1"/>
              </a:solidFill>
              <a:round/>
              <a:headEnd/>
              <a:tailEnd/>
            </a:ln>
          </p:spPr>
        </p:sp>
        <p:sp>
          <p:nvSpPr>
            <p:cNvPr id="1022" name="Text Box 1022"/>
            <p:cNvSpPr>
              <a:spLocks/>
            </p:cNvSpPr>
            <p:nvPr/>
          </p:nvSpPr>
          <p:spPr>
            <a:xfrm>
              <a:off x="305" y="2405"/>
              <a:ext cx="5495" cy="0"/>
            </a:xfrm>
            <a:prstGeom prst="line">
              <a:avLst/>
            </a:prstGeom>
            <a:noFill/>
            <a:ln w="12700">
              <a:solidFill>
                <a:schemeClr val="tx1"/>
              </a:solidFill>
              <a:round/>
              <a:headEnd/>
              <a:tailEnd/>
            </a:ln>
          </p:spPr>
        </p:sp>
        <p:sp>
          <p:nvSpPr>
            <p:cNvPr id="1023" name="Text Box 1023"/>
            <p:cNvSpPr>
              <a:spLocks/>
            </p:cNvSpPr>
            <p:nvPr/>
          </p:nvSpPr>
          <p:spPr>
            <a:xfrm>
              <a:off x="305" y="2703"/>
              <a:ext cx="5495" cy="0"/>
            </a:xfrm>
            <a:prstGeom prst="line">
              <a:avLst/>
            </a:prstGeom>
            <a:noFill/>
            <a:ln w="12700">
              <a:solidFill>
                <a:schemeClr val="tx1"/>
              </a:solidFill>
              <a:round/>
              <a:headEnd/>
              <a:tailEnd/>
            </a:ln>
          </p:spPr>
        </p:sp>
        <p:sp>
          <p:nvSpPr>
            <p:cNvPr id="1024" name="Text Box 1024"/>
            <p:cNvSpPr>
              <a:spLocks/>
            </p:cNvSpPr>
            <p:nvPr/>
          </p:nvSpPr>
          <p:spPr>
            <a:xfrm>
              <a:off x="305" y="3000"/>
              <a:ext cx="5495" cy="0"/>
            </a:xfrm>
            <a:prstGeom prst="line">
              <a:avLst/>
            </a:prstGeom>
            <a:noFill/>
            <a:ln w="12700">
              <a:solidFill>
                <a:schemeClr val="tx1"/>
              </a:solidFill>
              <a:round/>
              <a:headEnd/>
              <a:tailEnd/>
            </a:ln>
          </p:spPr>
        </p:sp>
        <p:sp>
          <p:nvSpPr>
            <p:cNvPr id="1025" name="Text Box 1025"/>
            <p:cNvSpPr>
              <a:spLocks/>
            </p:cNvSpPr>
            <p:nvPr/>
          </p:nvSpPr>
          <p:spPr>
            <a:xfrm>
              <a:off x="305" y="3298"/>
              <a:ext cx="5495" cy="0"/>
            </a:xfrm>
            <a:prstGeom prst="line">
              <a:avLst/>
            </a:prstGeom>
            <a:noFill/>
            <a:ln w="12700">
              <a:solidFill>
                <a:schemeClr val="tx1"/>
              </a:solidFill>
              <a:round/>
              <a:headEnd/>
              <a:tailEnd/>
            </a:ln>
          </p:spPr>
        </p:sp>
        <p:sp>
          <p:nvSpPr>
            <p:cNvPr id="1026" name="Text Box 1026"/>
            <p:cNvSpPr>
              <a:spLocks/>
            </p:cNvSpPr>
            <p:nvPr/>
          </p:nvSpPr>
          <p:spPr>
            <a:xfrm>
              <a:off x="305" y="3596"/>
              <a:ext cx="5495" cy="0"/>
            </a:xfrm>
            <a:prstGeom prst="line">
              <a:avLst/>
            </a:prstGeom>
            <a:noFill/>
            <a:ln w="12700">
              <a:solidFill>
                <a:schemeClr val="tx1"/>
              </a:solidFill>
              <a:round/>
              <a:headEnd/>
              <a:tailEnd/>
            </a:ln>
          </p:spPr>
        </p:sp>
        <p:sp>
          <p:nvSpPr>
            <p:cNvPr id="1027" name="Text Box 1027"/>
            <p:cNvSpPr>
              <a:spLocks/>
            </p:cNvSpPr>
            <p:nvPr/>
          </p:nvSpPr>
          <p:spPr>
            <a:xfrm>
              <a:off x="305" y="3894"/>
              <a:ext cx="5495" cy="0"/>
            </a:xfrm>
            <a:prstGeom prst="line">
              <a:avLst/>
            </a:prstGeom>
            <a:noFill/>
            <a:ln w="12700">
              <a:solidFill>
                <a:schemeClr val="tx1"/>
              </a:solidFill>
              <a:round/>
              <a:headEnd/>
              <a:tailEnd/>
            </a:ln>
          </p:spPr>
        </p:sp>
        <p:sp>
          <p:nvSpPr>
            <p:cNvPr id="1028" name="Text Box 1028"/>
            <p:cNvSpPr>
              <a:spLocks/>
            </p:cNvSpPr>
            <p:nvPr/>
          </p:nvSpPr>
          <p:spPr>
            <a:xfrm>
              <a:off x="305" y="512"/>
              <a:ext cx="0" cy="3680"/>
            </a:xfrm>
            <a:prstGeom prst="line">
              <a:avLst/>
            </a:prstGeom>
            <a:noFill/>
            <a:ln w="12700">
              <a:solidFill>
                <a:schemeClr val="tx1"/>
              </a:solidFill>
              <a:round/>
              <a:headEnd/>
              <a:tailEnd/>
            </a:ln>
          </p:spPr>
        </p:sp>
        <p:sp>
          <p:nvSpPr>
            <p:cNvPr id="1029" name="Text Box 1029"/>
            <p:cNvSpPr>
              <a:spLocks/>
            </p:cNvSpPr>
            <p:nvPr/>
          </p:nvSpPr>
          <p:spPr>
            <a:xfrm>
              <a:off x="5800" y="512"/>
              <a:ext cx="0" cy="3680"/>
            </a:xfrm>
            <a:prstGeom prst="line">
              <a:avLst/>
            </a:prstGeom>
            <a:noFill/>
            <a:ln w="12700">
              <a:solidFill>
                <a:schemeClr val="tx1"/>
              </a:solidFill>
              <a:round/>
              <a:headEnd/>
              <a:tailEnd/>
            </a:ln>
          </p:spPr>
        </p:sp>
        <p:sp>
          <p:nvSpPr>
            <p:cNvPr id="1030" name="Text Box 1030"/>
            <p:cNvSpPr>
              <a:spLocks/>
            </p:cNvSpPr>
            <p:nvPr/>
          </p:nvSpPr>
          <p:spPr>
            <a:xfrm>
              <a:off x="305" y="512"/>
              <a:ext cx="5495" cy="0"/>
            </a:xfrm>
            <a:prstGeom prst="line">
              <a:avLst/>
            </a:prstGeom>
            <a:noFill/>
            <a:ln w="12700">
              <a:solidFill>
                <a:schemeClr val="tx1"/>
              </a:solidFill>
              <a:round/>
              <a:headEnd/>
              <a:tailEnd/>
            </a:ln>
          </p:spPr>
        </p:sp>
        <p:sp>
          <p:nvSpPr>
            <p:cNvPr id="1031" name="Text Box 1031"/>
            <p:cNvSpPr>
              <a:spLocks/>
            </p:cNvSpPr>
            <p:nvPr/>
          </p:nvSpPr>
          <p:spPr>
            <a:xfrm>
              <a:off x="305" y="4192"/>
              <a:ext cx="5495" cy="0"/>
            </a:xfrm>
            <a:prstGeom prst="line">
              <a:avLst/>
            </a:prstGeom>
            <a:noFill/>
            <a:ln w="12700">
              <a:solidFill>
                <a:schemeClr val="tx1"/>
              </a:solidFill>
              <a:round/>
              <a:headEnd/>
              <a:tailEnd/>
            </a:ln>
          </p:spPr>
        </p:sp>
      </p:grpSp>
      <p:grpSp>
        <p:nvGrpSpPr>
          <p:cNvPr id="1032" name="Group 1032"/>
          <p:cNvGrpSpPr>
            <a:grpSpLocks/>
          </p:cNvGrpSpPr>
          <p:nvPr/>
        </p:nvGrpSpPr>
        <p:grpSpPr>
          <a:xfrm>
            <a:off x="1012825" y="1500187"/>
            <a:ext cx="8166100" cy="4111625"/>
            <a:chOff x="641747" y="1587941"/>
            <a:chExt cx="8165577" cy="4346160"/>
          </a:xfrm>
        </p:grpSpPr>
        <p:sp>
          <p:nvSpPr>
            <p:cNvPr id="1033" name="Text Box 1033"/>
            <p:cNvSpPr>
              <a:spLocks/>
            </p:cNvSpPr>
            <p:nvPr/>
          </p:nvSpPr>
          <p:spPr>
            <a:xfrm rot="10800000">
              <a:off x="663824" y="1628595"/>
              <a:ext cx="253310" cy="211877"/>
            </a:xfrm>
            <a:prstGeom prst="homePlate">
              <a:avLst>
                <a:gd name="adj" fmla="val 22096"/>
              </a:avLst>
            </a:prstGeom>
            <a:solidFill>
              <a:schemeClr val="bg1"/>
            </a:solidFill>
            <a:ln w="15875">
              <a:solidFill>
                <a:schemeClr val="tx1"/>
              </a:solidFill>
              <a:round/>
              <a:headEnd/>
              <a:tailEnd/>
            </a:ln>
          </p:spPr>
          <p:txBody>
            <a:bodyPr numCol="1"/>
            <a:lstStyle/>
            <a:p>
              <a:endParaRPr/>
            </a:p>
          </p:txBody>
        </p:sp>
        <p:grpSp>
          <p:nvGrpSpPr>
            <p:cNvPr id="1034" name="Group 1034"/>
            <p:cNvGrpSpPr>
              <a:grpSpLocks/>
            </p:cNvGrpSpPr>
            <p:nvPr/>
          </p:nvGrpSpPr>
          <p:grpSpPr>
            <a:xfrm>
              <a:off x="652253" y="2153911"/>
              <a:ext cx="259028" cy="198505"/>
              <a:chOff x="2171698" y="1181099"/>
              <a:chExt cx="1619253" cy="1476375"/>
            </a:xfrm>
          </p:grpSpPr>
          <p:sp>
            <p:nvSpPr>
              <p:cNvPr id="1035" name="Text Box 1035"/>
              <p:cNvSpPr>
                <a:spLocks/>
              </p:cNvSpPr>
              <p:nvPr/>
            </p:nvSpPr>
            <p:spPr>
              <a:xfrm rot="10800000">
                <a:off x="2171698" y="1190624"/>
                <a:ext cx="1609726" cy="1457325"/>
              </a:xfrm>
              <a:prstGeom prst="homePlate">
                <a:avLst>
                  <a:gd name="adj" fmla="val 22097"/>
                </a:avLst>
              </a:prstGeom>
              <a:solidFill>
                <a:schemeClr val="bg1"/>
              </a:solidFill>
              <a:ln w="15875">
                <a:solidFill>
                  <a:schemeClr val="tx1"/>
                </a:solidFill>
                <a:round/>
                <a:headEnd/>
                <a:tailEnd/>
              </a:ln>
            </p:spPr>
            <p:txBody>
              <a:bodyPr numCol="1"/>
              <a:lstStyle/>
              <a:p>
                <a:endParaRPr/>
              </a:p>
            </p:txBody>
          </p:sp>
          <p:cxnSp>
            <p:nvCxnSpPr>
              <p:cNvPr id="1036" name="Connector 1036"/>
              <p:cNvCxnSpPr/>
              <p:nvPr/>
            </p:nvCxnSpPr>
            <p:spPr>
              <a:xfrm rot="5400000" flipH="1" flipV="1">
                <a:off x="2405061" y="1262064"/>
                <a:ext cx="1466850" cy="1304925"/>
              </a:xfrm>
              <a:prstGeom prst="line">
                <a:avLst/>
              </a:prstGeom>
              <a:noFill/>
              <a:ln>
                <a:solidFill>
                  <a:schemeClr val="tx1"/>
                </a:solidFill>
                <a:round/>
                <a:headEnd/>
                <a:tailEnd/>
              </a:ln>
            </p:spPr>
          </p:cxnSp>
          <p:cxnSp>
            <p:nvCxnSpPr>
              <p:cNvPr id="1038" name="Connector 1038"/>
              <p:cNvCxnSpPr/>
              <p:nvPr/>
            </p:nvCxnSpPr>
            <p:spPr>
              <a:xfrm rot="16200000" flipH="1">
                <a:off x="2405064" y="1271586"/>
                <a:ext cx="1476375" cy="1295400"/>
              </a:xfrm>
              <a:prstGeom prst="line">
                <a:avLst/>
              </a:prstGeom>
              <a:noFill/>
              <a:ln w="15875">
                <a:solidFill>
                  <a:schemeClr val="tx1"/>
                </a:solidFill>
                <a:round/>
                <a:headEnd/>
                <a:tailEnd/>
              </a:ln>
            </p:spPr>
          </p:cxnSp>
        </p:grpSp>
        <p:grpSp>
          <p:nvGrpSpPr>
            <p:cNvPr id="1040" name="Group 1040"/>
            <p:cNvGrpSpPr>
              <a:grpSpLocks/>
            </p:cNvGrpSpPr>
            <p:nvPr/>
          </p:nvGrpSpPr>
          <p:grpSpPr>
            <a:xfrm>
              <a:off x="651273" y="2631238"/>
              <a:ext cx="283836" cy="220747"/>
              <a:chOff x="204122" y="2108746"/>
              <a:chExt cx="991266" cy="812789"/>
            </a:xfrm>
          </p:grpSpPr>
          <p:sp>
            <p:nvSpPr>
              <p:cNvPr id="1041" name="Text Box 1041"/>
              <p:cNvSpPr>
                <a:spLocks/>
              </p:cNvSpPr>
              <p:nvPr/>
            </p:nvSpPr>
            <p:spPr>
              <a:xfrm rot="10800000">
                <a:off x="204122" y="2108746"/>
                <a:ext cx="985624" cy="812789"/>
              </a:xfrm>
              <a:prstGeom prst="homePlate">
                <a:avLst>
                  <a:gd name="adj" fmla="val 22097"/>
                </a:avLst>
              </a:prstGeom>
              <a:solidFill>
                <a:schemeClr val="bg1"/>
              </a:solidFill>
              <a:ln w="15875">
                <a:solidFill>
                  <a:schemeClr val="tx1"/>
                </a:solidFill>
                <a:round/>
                <a:headEnd/>
                <a:tailEnd/>
              </a:ln>
            </p:spPr>
            <p:txBody>
              <a:bodyPr numCol="1"/>
              <a:lstStyle/>
              <a:p>
                <a:endParaRPr/>
              </a:p>
            </p:txBody>
          </p:sp>
          <p:cxnSp>
            <p:nvCxnSpPr>
              <p:cNvPr id="1042" name="Connector 1042"/>
              <p:cNvCxnSpPr/>
              <p:nvPr/>
            </p:nvCxnSpPr>
            <p:spPr>
              <a:xfrm rot="5400000" flipH="1" flipV="1">
                <a:off x="791802" y="2516205"/>
                <a:ext cx="409050" cy="382561"/>
              </a:xfrm>
              <a:prstGeom prst="line">
                <a:avLst/>
              </a:prstGeom>
              <a:noFill/>
              <a:ln>
                <a:solidFill>
                  <a:schemeClr val="tx1"/>
                </a:solidFill>
                <a:round/>
                <a:headEnd/>
                <a:tailEnd/>
              </a:ln>
            </p:spPr>
          </p:cxnSp>
          <p:cxnSp>
            <p:nvCxnSpPr>
              <p:cNvPr id="1044" name="Connector 1044"/>
              <p:cNvCxnSpPr/>
              <p:nvPr/>
            </p:nvCxnSpPr>
            <p:spPr>
              <a:xfrm rot="5400000" flipH="1" flipV="1">
                <a:off x="934239" y="2660380"/>
                <a:ext cx="269888" cy="252410"/>
              </a:xfrm>
              <a:prstGeom prst="line">
                <a:avLst/>
              </a:prstGeom>
              <a:noFill/>
              <a:ln>
                <a:solidFill>
                  <a:schemeClr val="tx1"/>
                </a:solidFill>
                <a:round/>
                <a:headEnd/>
                <a:tailEnd/>
              </a:ln>
            </p:spPr>
          </p:cxnSp>
        </p:grpSp>
        <p:grpSp>
          <p:nvGrpSpPr>
            <p:cNvPr id="1046" name="Group 1046"/>
            <p:cNvGrpSpPr>
              <a:grpSpLocks/>
            </p:cNvGrpSpPr>
            <p:nvPr/>
          </p:nvGrpSpPr>
          <p:grpSpPr>
            <a:xfrm>
              <a:off x="650165" y="3137194"/>
              <a:ext cx="287833" cy="223870"/>
              <a:chOff x="2181223" y="2743199"/>
              <a:chExt cx="1771651" cy="1590675"/>
            </a:xfrm>
          </p:grpSpPr>
          <p:sp>
            <p:nvSpPr>
              <p:cNvPr id="1047" name="Text Box 1047"/>
              <p:cNvSpPr>
                <a:spLocks/>
              </p:cNvSpPr>
              <p:nvPr/>
            </p:nvSpPr>
            <p:spPr>
              <a:xfrm rot="10800000">
                <a:off x="2343148" y="2743199"/>
                <a:ext cx="1609726" cy="1457325"/>
              </a:xfrm>
              <a:prstGeom prst="homePlate">
                <a:avLst>
                  <a:gd name="adj" fmla="val 22097"/>
                </a:avLst>
              </a:prstGeom>
              <a:solidFill>
                <a:srgbClr val="B2B2B2"/>
              </a:solidFill>
              <a:ln w="15875">
                <a:solidFill>
                  <a:schemeClr val="tx1"/>
                </a:solidFill>
                <a:round/>
                <a:headEnd/>
                <a:tailEnd/>
              </a:ln>
            </p:spPr>
            <p:txBody>
              <a:bodyPr numCol="1"/>
              <a:lstStyle/>
              <a:p>
                <a:endParaRPr/>
              </a:p>
            </p:txBody>
          </p:sp>
          <p:sp>
            <p:nvSpPr>
              <p:cNvPr id="1048" name="Text Box 1048"/>
              <p:cNvSpPr>
                <a:spLocks/>
              </p:cNvSpPr>
              <p:nvPr/>
            </p:nvSpPr>
            <p:spPr>
              <a:xfrm rot="10800000">
                <a:off x="2181223" y="2876549"/>
                <a:ext cx="1609726" cy="1457325"/>
              </a:xfrm>
              <a:prstGeom prst="homePlate">
                <a:avLst>
                  <a:gd name="adj" fmla="val 22097"/>
                </a:avLst>
              </a:prstGeom>
              <a:solidFill>
                <a:schemeClr val="bg1"/>
              </a:solidFill>
              <a:ln w="15875">
                <a:solidFill>
                  <a:schemeClr val="tx1"/>
                </a:solidFill>
                <a:round/>
                <a:headEnd/>
                <a:tailEnd/>
              </a:ln>
            </p:spPr>
            <p:txBody>
              <a:bodyPr numCol="1"/>
              <a:lstStyle/>
              <a:p>
                <a:endParaRPr/>
              </a:p>
            </p:txBody>
          </p:sp>
        </p:grpSp>
        <p:grpSp>
          <p:nvGrpSpPr>
            <p:cNvPr id="1049" name="Group 1049"/>
            <p:cNvGrpSpPr>
              <a:grpSpLocks/>
            </p:cNvGrpSpPr>
            <p:nvPr/>
          </p:nvGrpSpPr>
          <p:grpSpPr>
            <a:xfrm>
              <a:off x="641747" y="3643571"/>
              <a:ext cx="295829" cy="215874"/>
              <a:chOff x="2800350" y="2893333"/>
              <a:chExt cx="1358879" cy="1126217"/>
            </a:xfrm>
          </p:grpSpPr>
          <p:sp>
            <p:nvSpPr>
              <p:cNvPr id="1050" name="Text Box 1050"/>
              <p:cNvSpPr>
                <a:spLocks/>
              </p:cNvSpPr>
              <p:nvPr/>
            </p:nvSpPr>
            <p:spPr>
              <a:xfrm rot="10800000">
                <a:off x="2800350" y="2893333"/>
                <a:ext cx="1358879" cy="1126217"/>
              </a:xfrm>
              <a:prstGeom prst="homePlate">
                <a:avLst>
                  <a:gd name="adj" fmla="val 22098"/>
                </a:avLst>
              </a:prstGeom>
              <a:solidFill>
                <a:schemeClr val="tx1">
                  <a:alpha val="30196"/>
                </a:schemeClr>
              </a:solidFill>
              <a:ln w="15875">
                <a:solidFill>
                  <a:schemeClr val="tx1"/>
                </a:solidFill>
                <a:round/>
                <a:headEnd/>
                <a:tailEnd/>
              </a:ln>
            </p:spPr>
            <p:txBody>
              <a:bodyPr numCol="1"/>
              <a:lstStyle/>
              <a:p>
                <a:endParaRPr/>
              </a:p>
            </p:txBody>
          </p:sp>
          <p:sp>
            <p:nvSpPr>
              <p:cNvPr id="1051" name="Text Box 1051"/>
              <p:cNvSpPr>
                <a:spLocks/>
              </p:cNvSpPr>
              <p:nvPr/>
            </p:nvSpPr>
            <p:spPr>
              <a:xfrm rot="10800000">
                <a:off x="2998642" y="3058015"/>
                <a:ext cx="985624" cy="812789"/>
              </a:xfrm>
              <a:prstGeom prst="homePlate">
                <a:avLst>
                  <a:gd name="adj" fmla="val 22097"/>
                </a:avLst>
              </a:prstGeom>
              <a:solidFill>
                <a:schemeClr val="bg1"/>
              </a:solidFill>
              <a:ln w="15875">
                <a:solidFill>
                  <a:schemeClr val="tx1"/>
                </a:solidFill>
                <a:round/>
                <a:headEnd/>
                <a:tailEnd/>
              </a:ln>
            </p:spPr>
            <p:txBody>
              <a:bodyPr numCol="1"/>
              <a:lstStyle/>
              <a:p>
                <a:endParaRPr/>
              </a:p>
            </p:txBody>
          </p:sp>
        </p:grpSp>
        <p:grpSp>
          <p:nvGrpSpPr>
            <p:cNvPr id="1052" name="Group 1052"/>
            <p:cNvGrpSpPr>
              <a:grpSpLocks/>
            </p:cNvGrpSpPr>
            <p:nvPr/>
          </p:nvGrpSpPr>
          <p:grpSpPr>
            <a:xfrm>
              <a:off x="674713" y="4161535"/>
              <a:ext cx="260161" cy="209865"/>
              <a:chOff x="2371723" y="4734719"/>
              <a:chExt cx="1609726" cy="1476375"/>
            </a:xfrm>
          </p:grpSpPr>
          <p:sp>
            <p:nvSpPr>
              <p:cNvPr id="1053" name="Text Box 1053"/>
              <p:cNvSpPr>
                <a:spLocks/>
              </p:cNvSpPr>
              <p:nvPr/>
            </p:nvSpPr>
            <p:spPr>
              <a:xfrm rot="10800000">
                <a:off x="2371723" y="4743449"/>
                <a:ext cx="1609726" cy="1457325"/>
              </a:xfrm>
              <a:prstGeom prst="homePlate">
                <a:avLst>
                  <a:gd name="adj" fmla="val 22097"/>
                </a:avLst>
              </a:prstGeom>
              <a:solidFill>
                <a:schemeClr val="bg1"/>
              </a:solidFill>
              <a:ln w="15875">
                <a:solidFill>
                  <a:schemeClr val="tx1"/>
                </a:solidFill>
                <a:round/>
                <a:headEnd/>
                <a:tailEnd/>
              </a:ln>
            </p:spPr>
            <p:txBody>
              <a:bodyPr numCol="1"/>
              <a:lstStyle/>
              <a:p>
                <a:endParaRPr/>
              </a:p>
            </p:txBody>
          </p:sp>
          <p:cxnSp>
            <p:nvCxnSpPr>
              <p:cNvPr id="1054" name="Connector 1054"/>
              <p:cNvCxnSpPr/>
              <p:nvPr/>
            </p:nvCxnSpPr>
            <p:spPr>
              <a:xfrm rot="5400000">
                <a:off x="2033589" y="5472112"/>
                <a:ext cx="1476375" cy="1588"/>
              </a:xfrm>
              <a:prstGeom prst="line">
                <a:avLst/>
              </a:prstGeom>
              <a:noFill/>
              <a:ln>
                <a:solidFill>
                  <a:schemeClr val="tx1"/>
                </a:solidFill>
                <a:round/>
                <a:headEnd/>
                <a:tailEnd/>
              </a:ln>
            </p:spPr>
          </p:cxnSp>
          <p:cxnSp>
            <p:nvCxnSpPr>
              <p:cNvPr id="1056" name="Connector 1056"/>
              <p:cNvCxnSpPr/>
              <p:nvPr/>
            </p:nvCxnSpPr>
            <p:spPr>
              <a:xfrm rot="5400000">
                <a:off x="3014664" y="5472111"/>
                <a:ext cx="1457325" cy="1588"/>
              </a:xfrm>
              <a:prstGeom prst="line">
                <a:avLst/>
              </a:prstGeom>
              <a:noFill/>
              <a:ln w="15875">
                <a:solidFill>
                  <a:schemeClr val="tx1"/>
                </a:solidFill>
                <a:round/>
                <a:headEnd/>
                <a:tailEnd/>
              </a:ln>
            </p:spPr>
          </p:cxnSp>
        </p:grpSp>
        <p:grpSp>
          <p:nvGrpSpPr>
            <p:cNvPr id="1058" name="Group 1058"/>
            <p:cNvGrpSpPr>
              <a:grpSpLocks/>
            </p:cNvGrpSpPr>
            <p:nvPr/>
          </p:nvGrpSpPr>
          <p:grpSpPr>
            <a:xfrm>
              <a:off x="659691" y="4651075"/>
              <a:ext cx="271350" cy="225856"/>
              <a:chOff x="2371723" y="4734719"/>
              <a:chExt cx="1609726" cy="1476375"/>
            </a:xfrm>
          </p:grpSpPr>
          <p:sp>
            <p:nvSpPr>
              <p:cNvPr id="1059" name="Text Box 1059"/>
              <p:cNvSpPr>
                <a:spLocks/>
              </p:cNvSpPr>
              <p:nvPr/>
            </p:nvSpPr>
            <p:spPr>
              <a:xfrm rot="10800000">
                <a:off x="2371723" y="4743449"/>
                <a:ext cx="1609726" cy="1457325"/>
              </a:xfrm>
              <a:prstGeom prst="homePlate">
                <a:avLst>
                  <a:gd name="adj" fmla="val 22097"/>
                </a:avLst>
              </a:prstGeom>
              <a:solidFill>
                <a:schemeClr val="bg1"/>
              </a:solidFill>
              <a:ln w="15875">
                <a:solidFill>
                  <a:schemeClr val="tx1"/>
                </a:solidFill>
                <a:round/>
                <a:headEnd/>
                <a:tailEnd/>
              </a:ln>
            </p:spPr>
            <p:txBody>
              <a:bodyPr numCol="1"/>
              <a:lstStyle/>
              <a:p>
                <a:endParaRPr/>
              </a:p>
            </p:txBody>
          </p:sp>
          <p:cxnSp>
            <p:nvCxnSpPr>
              <p:cNvPr id="1060" name="Connector 1060"/>
              <p:cNvCxnSpPr/>
              <p:nvPr/>
            </p:nvCxnSpPr>
            <p:spPr>
              <a:xfrm rot="5400000">
                <a:off x="2033589" y="5472112"/>
                <a:ext cx="1476375" cy="1588"/>
              </a:xfrm>
              <a:prstGeom prst="line">
                <a:avLst/>
              </a:prstGeom>
              <a:noFill/>
              <a:ln>
                <a:solidFill>
                  <a:schemeClr val="tx1"/>
                </a:solidFill>
                <a:round/>
                <a:headEnd/>
                <a:tailEnd/>
              </a:ln>
            </p:spPr>
          </p:cxnSp>
        </p:grpSp>
        <p:grpSp>
          <p:nvGrpSpPr>
            <p:cNvPr id="1062" name="Group 1062"/>
            <p:cNvGrpSpPr>
              <a:grpSpLocks/>
            </p:cNvGrpSpPr>
            <p:nvPr/>
          </p:nvGrpSpPr>
          <p:grpSpPr>
            <a:xfrm>
              <a:off x="649059" y="5142162"/>
              <a:ext cx="271842" cy="213774"/>
              <a:chOff x="2371723" y="4743449"/>
              <a:chExt cx="1609726" cy="1458119"/>
            </a:xfrm>
          </p:grpSpPr>
          <p:sp>
            <p:nvSpPr>
              <p:cNvPr id="1063" name="Text Box 1063"/>
              <p:cNvSpPr>
                <a:spLocks/>
              </p:cNvSpPr>
              <p:nvPr/>
            </p:nvSpPr>
            <p:spPr>
              <a:xfrm rot="10800000">
                <a:off x="2371723" y="4743449"/>
                <a:ext cx="1609726" cy="1457325"/>
              </a:xfrm>
              <a:prstGeom prst="homePlate">
                <a:avLst>
                  <a:gd name="adj" fmla="val 22097"/>
                </a:avLst>
              </a:prstGeom>
              <a:solidFill>
                <a:schemeClr val="bg1"/>
              </a:solidFill>
              <a:ln w="15875">
                <a:solidFill>
                  <a:schemeClr val="tx1"/>
                </a:solidFill>
                <a:round/>
                <a:headEnd/>
                <a:tailEnd/>
              </a:ln>
            </p:spPr>
            <p:txBody>
              <a:bodyPr numCol="1"/>
              <a:lstStyle/>
              <a:p>
                <a:endParaRPr/>
              </a:p>
            </p:txBody>
          </p:sp>
          <p:cxnSp>
            <p:nvCxnSpPr>
              <p:cNvPr id="1064" name="Connector 1064"/>
              <p:cNvCxnSpPr/>
              <p:nvPr/>
            </p:nvCxnSpPr>
            <p:spPr>
              <a:xfrm rot="5400000">
                <a:off x="3014664" y="5472111"/>
                <a:ext cx="1457325" cy="1588"/>
              </a:xfrm>
              <a:prstGeom prst="line">
                <a:avLst/>
              </a:prstGeom>
              <a:noFill/>
              <a:ln>
                <a:solidFill>
                  <a:schemeClr val="tx1"/>
                </a:solidFill>
                <a:round/>
                <a:headEnd/>
                <a:tailEnd/>
              </a:ln>
            </p:spPr>
          </p:cxnSp>
        </p:grpSp>
        <p:grpSp>
          <p:nvGrpSpPr>
            <p:cNvPr id="1066" name="Group 1066"/>
            <p:cNvGrpSpPr>
              <a:grpSpLocks/>
            </p:cNvGrpSpPr>
            <p:nvPr/>
          </p:nvGrpSpPr>
          <p:grpSpPr>
            <a:xfrm>
              <a:off x="662973" y="5638726"/>
              <a:ext cx="268157" cy="228627"/>
              <a:chOff x="232990" y="5412703"/>
              <a:chExt cx="985624" cy="812789"/>
            </a:xfrm>
          </p:grpSpPr>
          <p:sp>
            <p:nvSpPr>
              <p:cNvPr id="1067" name="Text Box 1067"/>
              <p:cNvSpPr>
                <a:spLocks/>
              </p:cNvSpPr>
              <p:nvPr/>
            </p:nvSpPr>
            <p:spPr>
              <a:xfrm rot="10800000">
                <a:off x="232990" y="5412703"/>
                <a:ext cx="985624" cy="812789"/>
              </a:xfrm>
              <a:prstGeom prst="homePlate">
                <a:avLst>
                  <a:gd name="adj" fmla="val 22097"/>
                </a:avLst>
              </a:prstGeom>
              <a:solidFill>
                <a:schemeClr val="bg1"/>
              </a:solidFill>
              <a:ln w="15875">
                <a:solidFill>
                  <a:schemeClr val="tx1"/>
                </a:solidFill>
                <a:round/>
                <a:headEnd/>
                <a:tailEnd/>
              </a:ln>
            </p:spPr>
            <p:txBody>
              <a:bodyPr numCol="1"/>
              <a:lstStyle/>
              <a:p>
                <a:endParaRPr/>
              </a:p>
            </p:txBody>
          </p:sp>
          <p:sp>
            <p:nvSpPr>
              <p:cNvPr id="1068" name="Text Box 1068"/>
              <p:cNvSpPr>
                <a:spLocks/>
              </p:cNvSpPr>
              <p:nvPr/>
            </p:nvSpPr>
            <p:spPr>
              <a:xfrm>
                <a:off x="371475" y="5438775"/>
                <a:ext cx="790575" cy="762000"/>
              </a:xfrm>
              <a:prstGeom prst="ellipse">
                <a:avLst/>
              </a:prstGeom>
              <a:solidFill>
                <a:schemeClr val="bg1"/>
              </a:solidFill>
              <a:ln w="15875">
                <a:solidFill>
                  <a:schemeClr val="tx1"/>
                </a:solidFill>
                <a:round/>
                <a:headEnd/>
                <a:tailEnd/>
              </a:ln>
            </p:spPr>
            <p:txBody>
              <a:bodyPr numCol="1"/>
              <a:lstStyle/>
              <a:p>
                <a:endParaRPr/>
              </a:p>
            </p:txBody>
          </p:sp>
        </p:grpSp>
        <p:sp>
          <p:nvSpPr>
            <p:cNvPr id="1069" name="Text Box 1069"/>
            <p:cNvSpPr>
              <a:spLocks/>
            </p:cNvSpPr>
            <p:nvPr/>
          </p:nvSpPr>
          <p:spPr>
            <a:xfrm>
              <a:off x="1100506" y="1656741"/>
              <a:ext cx="298431" cy="208079"/>
            </a:xfrm>
            <a:custGeom>
              <a:avLst/>
              <a:gdLst/>
              <a:ahLst/>
              <a:cxnLst/>
              <a:rect l="0" t="0" r="r" b="b"/>
              <a:pathLst>
                <a:path w="298431" h="208079">
                  <a:moveTo>
                    <a:pt x="0" y="208079"/>
                  </a:moveTo>
                  <a:lnTo>
                    <a:pt x="52020" y="0"/>
                  </a:lnTo>
                  <a:lnTo>
                    <a:pt x="246411" y="0"/>
                  </a:lnTo>
                  <a:lnTo>
                    <a:pt x="298431" y="208079"/>
                  </a:lnTo>
                  <a:lnTo>
                    <a:pt x="0" y="208079"/>
                  </a:lnTo>
                  <a:close/>
                </a:path>
              </a:pathLst>
            </a:custGeom>
            <a:solidFill>
              <a:schemeClr val="bg1">
                <a:alpha val="99998"/>
              </a:schemeClr>
            </a:solidFill>
            <a:ln w="15875" cap="flat" cmpd="sng">
              <a:solidFill>
                <a:schemeClr val="tx1">
                  <a:alpha val="100000"/>
                </a:schemeClr>
              </a:solidFill>
              <a:prstDash val="solid"/>
              <a:round/>
              <a:headEnd/>
              <a:tailEnd/>
            </a:ln>
          </p:spPr>
        </p:sp>
        <p:grpSp>
          <p:nvGrpSpPr>
            <p:cNvPr id="1070" name="Group 1070"/>
            <p:cNvGrpSpPr>
              <a:grpSpLocks/>
            </p:cNvGrpSpPr>
            <p:nvPr/>
          </p:nvGrpSpPr>
          <p:grpSpPr>
            <a:xfrm>
              <a:off x="1090415" y="2146374"/>
              <a:ext cx="323388" cy="207878"/>
              <a:chOff x="6619875" y="1247775"/>
              <a:chExt cx="1876425" cy="1409700"/>
            </a:xfrm>
          </p:grpSpPr>
          <p:sp>
            <p:nvSpPr>
              <p:cNvPr id="1071" name="Text Box 1071"/>
              <p:cNvSpPr>
                <a:spLocks/>
              </p:cNvSpPr>
              <p:nvPr/>
            </p:nvSpPr>
            <p:spPr>
              <a:xfrm>
                <a:off x="6623159" y="1261588"/>
                <a:ext cx="1860562" cy="1388303"/>
              </a:xfrm>
              <a:custGeom>
                <a:avLst/>
                <a:gdLst/>
                <a:ahLst/>
                <a:cxnLst/>
                <a:rect l="0" t="0" r="r" b="b"/>
                <a:pathLst>
                  <a:path w="1860562" h="1388303">
                    <a:moveTo>
                      <a:pt x="0" y="1388303"/>
                    </a:moveTo>
                    <a:lnTo>
                      <a:pt x="347076" y="0"/>
                    </a:lnTo>
                    <a:lnTo>
                      <a:pt x="1513486" y="0"/>
                    </a:lnTo>
                    <a:lnTo>
                      <a:pt x="1860562" y="1388303"/>
                    </a:lnTo>
                    <a:lnTo>
                      <a:pt x="0" y="1388303"/>
                    </a:lnTo>
                    <a:close/>
                  </a:path>
                </a:pathLst>
              </a:custGeom>
              <a:solidFill>
                <a:schemeClr val="bg1">
                  <a:alpha val="99998"/>
                </a:schemeClr>
              </a:solidFill>
              <a:ln w="15875" cap="flat" cmpd="sng">
                <a:solidFill>
                  <a:schemeClr val="tx1">
                    <a:alpha val="100000"/>
                  </a:schemeClr>
                </a:solidFill>
                <a:prstDash val="solid"/>
                <a:round/>
                <a:headEnd/>
                <a:tailEnd/>
              </a:ln>
            </p:spPr>
          </p:sp>
          <p:cxnSp>
            <p:nvCxnSpPr>
              <p:cNvPr id="1072" name="Connector 1072"/>
              <p:cNvCxnSpPr/>
              <p:nvPr/>
            </p:nvCxnSpPr>
            <p:spPr>
              <a:xfrm>
                <a:off x="6962775" y="1247775"/>
                <a:ext cx="1533525" cy="1409700"/>
              </a:xfrm>
              <a:prstGeom prst="line">
                <a:avLst/>
              </a:prstGeom>
              <a:noFill/>
              <a:ln>
                <a:solidFill>
                  <a:schemeClr val="tx1"/>
                </a:solidFill>
                <a:round/>
                <a:headEnd/>
                <a:tailEnd/>
              </a:ln>
            </p:spPr>
          </p:cxnSp>
          <p:cxnSp>
            <p:nvCxnSpPr>
              <p:cNvPr id="1074" name="Connector 1074"/>
              <p:cNvCxnSpPr/>
              <p:nvPr/>
            </p:nvCxnSpPr>
            <p:spPr>
              <a:xfrm rot="10800000" flipV="1">
                <a:off x="6619875" y="1247775"/>
                <a:ext cx="1524000" cy="1409700"/>
              </a:xfrm>
              <a:prstGeom prst="line">
                <a:avLst/>
              </a:prstGeom>
              <a:noFill/>
              <a:ln>
                <a:solidFill>
                  <a:schemeClr val="tx1"/>
                </a:solidFill>
                <a:round/>
                <a:headEnd/>
                <a:tailEnd/>
              </a:ln>
            </p:spPr>
          </p:cxnSp>
        </p:grpSp>
        <p:grpSp>
          <p:nvGrpSpPr>
            <p:cNvPr id="1076" name="Group 1076"/>
            <p:cNvGrpSpPr>
              <a:grpSpLocks/>
            </p:cNvGrpSpPr>
            <p:nvPr/>
          </p:nvGrpSpPr>
          <p:grpSpPr>
            <a:xfrm>
              <a:off x="1110028" y="2637179"/>
              <a:ext cx="322240" cy="207721"/>
              <a:chOff x="2815915" y="2105605"/>
              <a:chExt cx="1087460" cy="766184"/>
            </a:xfrm>
          </p:grpSpPr>
          <p:sp>
            <p:nvSpPr>
              <p:cNvPr id="1077" name="Text Box 1077"/>
              <p:cNvSpPr>
                <a:spLocks/>
              </p:cNvSpPr>
              <p:nvPr/>
            </p:nvSpPr>
            <p:spPr>
              <a:xfrm>
                <a:off x="2815922" y="2103928"/>
                <a:ext cx="1087463" cy="761314"/>
              </a:xfrm>
              <a:custGeom>
                <a:avLst/>
                <a:gdLst/>
                <a:ahLst/>
                <a:cxnLst/>
                <a:rect l="0" t="0" r="r" b="b"/>
                <a:pathLst>
                  <a:path w="1087463" h="761314">
                    <a:moveTo>
                      <a:pt x="0" y="761314"/>
                    </a:moveTo>
                    <a:lnTo>
                      <a:pt x="190329" y="0"/>
                    </a:lnTo>
                    <a:lnTo>
                      <a:pt x="897135" y="0"/>
                    </a:lnTo>
                    <a:lnTo>
                      <a:pt x="1087463" y="761314"/>
                    </a:lnTo>
                    <a:lnTo>
                      <a:pt x="0" y="761314"/>
                    </a:lnTo>
                    <a:close/>
                  </a:path>
                </a:pathLst>
              </a:custGeom>
              <a:solidFill>
                <a:schemeClr val="bg1">
                  <a:alpha val="99998"/>
                </a:schemeClr>
              </a:solidFill>
              <a:ln w="15875" cap="flat" cmpd="sng">
                <a:solidFill>
                  <a:schemeClr val="tx1">
                    <a:alpha val="100000"/>
                  </a:schemeClr>
                </a:solidFill>
                <a:prstDash val="solid"/>
                <a:round/>
                <a:headEnd/>
                <a:tailEnd/>
              </a:ln>
            </p:spPr>
          </p:sp>
          <p:cxnSp>
            <p:nvCxnSpPr>
              <p:cNvPr id="1078" name="Connector 1078"/>
              <p:cNvCxnSpPr/>
              <p:nvPr/>
            </p:nvCxnSpPr>
            <p:spPr>
              <a:xfrm rot="5400000" flipH="1" flipV="1">
                <a:off x="3415961" y="2468579"/>
                <a:ext cx="409050" cy="382562"/>
              </a:xfrm>
              <a:prstGeom prst="line">
                <a:avLst/>
              </a:prstGeom>
              <a:noFill/>
              <a:ln>
                <a:solidFill>
                  <a:schemeClr val="tx1"/>
                </a:solidFill>
                <a:round/>
                <a:headEnd/>
                <a:tailEnd/>
              </a:ln>
            </p:spPr>
          </p:cxnSp>
          <p:cxnSp>
            <p:nvCxnSpPr>
              <p:cNvPr id="1080" name="Connector 1080"/>
              <p:cNvCxnSpPr/>
              <p:nvPr/>
            </p:nvCxnSpPr>
            <p:spPr>
              <a:xfrm rot="5400000" flipH="1" flipV="1">
                <a:off x="3559787" y="2593001"/>
                <a:ext cx="288117" cy="269459"/>
              </a:xfrm>
              <a:prstGeom prst="line">
                <a:avLst/>
              </a:prstGeom>
              <a:noFill/>
              <a:ln>
                <a:solidFill>
                  <a:schemeClr val="tx1"/>
                </a:solidFill>
                <a:round/>
                <a:headEnd/>
                <a:tailEnd/>
              </a:ln>
            </p:spPr>
          </p:cxnSp>
        </p:grpSp>
        <p:grpSp>
          <p:nvGrpSpPr>
            <p:cNvPr id="1082" name="Group 1082"/>
            <p:cNvGrpSpPr>
              <a:grpSpLocks/>
            </p:cNvGrpSpPr>
            <p:nvPr/>
          </p:nvGrpSpPr>
          <p:grpSpPr>
            <a:xfrm>
              <a:off x="1086220" y="3153067"/>
              <a:ext cx="333354" cy="222229"/>
              <a:chOff x="6650771" y="3000347"/>
              <a:chExt cx="2009679" cy="1542849"/>
            </a:xfrm>
          </p:grpSpPr>
          <p:sp>
            <p:nvSpPr>
              <p:cNvPr id="1083" name="Text Box 1083"/>
              <p:cNvSpPr>
                <a:spLocks/>
              </p:cNvSpPr>
              <p:nvPr/>
            </p:nvSpPr>
            <p:spPr>
              <a:xfrm>
                <a:off x="6794316" y="3003803"/>
                <a:ext cx="1866127" cy="1386360"/>
              </a:xfrm>
              <a:custGeom>
                <a:avLst/>
                <a:gdLst/>
                <a:ahLst/>
                <a:cxnLst/>
                <a:rect l="0" t="0" r="r" b="b"/>
                <a:pathLst>
                  <a:path w="1866127" h="1386360">
                    <a:moveTo>
                      <a:pt x="0" y="1386360"/>
                    </a:moveTo>
                    <a:lnTo>
                      <a:pt x="346590" y="0"/>
                    </a:lnTo>
                    <a:lnTo>
                      <a:pt x="1519537" y="0"/>
                    </a:lnTo>
                    <a:lnTo>
                      <a:pt x="1866127" y="1386360"/>
                    </a:lnTo>
                    <a:lnTo>
                      <a:pt x="0" y="1386360"/>
                    </a:lnTo>
                    <a:close/>
                  </a:path>
                </a:pathLst>
              </a:custGeom>
              <a:solidFill>
                <a:srgbClr val="B2B2B2">
                  <a:alpha val="99998"/>
                </a:srgbClr>
              </a:solidFill>
              <a:ln w="15875" cap="flat" cmpd="sng">
                <a:solidFill>
                  <a:schemeClr val="tx1">
                    <a:alpha val="100000"/>
                  </a:schemeClr>
                </a:solidFill>
                <a:prstDash val="solid"/>
                <a:round/>
                <a:headEnd type="none" w="med" len="med"/>
                <a:tailEnd type="none" w="med" len="med"/>
              </a:ln>
            </p:spPr>
          </p:sp>
          <p:sp>
            <p:nvSpPr>
              <p:cNvPr id="1084" name="Text Box 1084"/>
              <p:cNvSpPr>
                <a:spLocks/>
              </p:cNvSpPr>
              <p:nvPr/>
            </p:nvSpPr>
            <p:spPr>
              <a:xfrm>
                <a:off x="6650765" y="3155258"/>
                <a:ext cx="1866134" cy="1386353"/>
              </a:xfrm>
              <a:custGeom>
                <a:avLst/>
                <a:gdLst/>
                <a:ahLst/>
                <a:cxnLst/>
                <a:rect l="0" t="0" r="r" b="b"/>
                <a:pathLst>
                  <a:path w="1866134" h="1386353">
                    <a:moveTo>
                      <a:pt x="0" y="1386353"/>
                    </a:moveTo>
                    <a:lnTo>
                      <a:pt x="346588" y="0"/>
                    </a:lnTo>
                    <a:lnTo>
                      <a:pt x="1519546" y="0"/>
                    </a:lnTo>
                    <a:lnTo>
                      <a:pt x="1866134" y="1386353"/>
                    </a:lnTo>
                    <a:lnTo>
                      <a:pt x="0" y="1386353"/>
                    </a:lnTo>
                    <a:close/>
                  </a:path>
                </a:pathLst>
              </a:custGeom>
              <a:solidFill>
                <a:schemeClr val="bg1">
                  <a:alpha val="99998"/>
                </a:schemeClr>
              </a:solidFill>
              <a:ln w="15875" cap="flat" cmpd="sng">
                <a:solidFill>
                  <a:schemeClr val="tx1">
                    <a:alpha val="100000"/>
                  </a:schemeClr>
                </a:solidFill>
                <a:prstDash val="solid"/>
                <a:round/>
                <a:headEnd/>
                <a:tailEnd/>
              </a:ln>
            </p:spPr>
          </p:sp>
        </p:grpSp>
        <p:grpSp>
          <p:nvGrpSpPr>
            <p:cNvPr id="1085" name="Group 1085"/>
            <p:cNvGrpSpPr>
              <a:grpSpLocks/>
            </p:cNvGrpSpPr>
            <p:nvPr/>
          </p:nvGrpSpPr>
          <p:grpSpPr>
            <a:xfrm>
              <a:off x="1103679" y="3605461"/>
              <a:ext cx="327003" cy="247626"/>
              <a:chOff x="2622114" y="2994479"/>
              <a:chExt cx="1525565" cy="1062147"/>
            </a:xfrm>
          </p:grpSpPr>
          <p:sp>
            <p:nvSpPr>
              <p:cNvPr id="1086" name="Text Box 1086"/>
              <p:cNvSpPr>
                <a:spLocks/>
              </p:cNvSpPr>
              <p:nvPr/>
            </p:nvSpPr>
            <p:spPr>
              <a:xfrm>
                <a:off x="2622119" y="2992339"/>
                <a:ext cx="1525570" cy="1065262"/>
              </a:xfrm>
              <a:custGeom>
                <a:avLst/>
                <a:gdLst/>
                <a:ahLst/>
                <a:cxnLst/>
                <a:rect l="0" t="0" r="r" b="b"/>
                <a:pathLst>
                  <a:path w="1525570" h="1065262">
                    <a:moveTo>
                      <a:pt x="0" y="1065262"/>
                    </a:moveTo>
                    <a:lnTo>
                      <a:pt x="266316" y="0"/>
                    </a:lnTo>
                    <a:lnTo>
                      <a:pt x="1259255" y="0"/>
                    </a:lnTo>
                    <a:lnTo>
                      <a:pt x="1525570" y="1065262"/>
                    </a:lnTo>
                    <a:lnTo>
                      <a:pt x="0" y="1065262"/>
                    </a:lnTo>
                    <a:close/>
                  </a:path>
                </a:pathLst>
              </a:custGeom>
              <a:solidFill>
                <a:schemeClr val="tx1">
                  <a:alpha val="30196"/>
                </a:schemeClr>
              </a:solidFill>
              <a:ln w="15875" cap="flat" cmpd="sng">
                <a:solidFill>
                  <a:schemeClr val="tx1">
                    <a:alpha val="100000"/>
                  </a:schemeClr>
                </a:solidFill>
                <a:prstDash val="solid"/>
                <a:round/>
                <a:headEnd/>
                <a:tailEnd/>
              </a:ln>
            </p:spPr>
          </p:sp>
          <p:sp>
            <p:nvSpPr>
              <p:cNvPr id="1087" name="Text Box 1087"/>
              <p:cNvSpPr>
                <a:spLocks/>
              </p:cNvSpPr>
              <p:nvPr/>
            </p:nvSpPr>
            <p:spPr>
              <a:xfrm>
                <a:off x="2829478" y="3165084"/>
                <a:ext cx="1088632" cy="734167"/>
              </a:xfrm>
              <a:custGeom>
                <a:avLst/>
                <a:gdLst/>
                <a:ahLst/>
                <a:cxnLst/>
                <a:rect l="0" t="0" r="r" b="b"/>
                <a:pathLst>
                  <a:path w="1088632" h="734167">
                    <a:moveTo>
                      <a:pt x="0" y="734167"/>
                    </a:moveTo>
                    <a:lnTo>
                      <a:pt x="183542" y="0"/>
                    </a:lnTo>
                    <a:lnTo>
                      <a:pt x="905090" y="0"/>
                    </a:lnTo>
                    <a:lnTo>
                      <a:pt x="1088632" y="734167"/>
                    </a:lnTo>
                    <a:lnTo>
                      <a:pt x="0" y="734167"/>
                    </a:lnTo>
                    <a:close/>
                  </a:path>
                </a:pathLst>
              </a:custGeom>
              <a:solidFill>
                <a:schemeClr val="bg1">
                  <a:alpha val="99998"/>
                </a:schemeClr>
              </a:solidFill>
              <a:ln w="15875">
                <a:solidFill>
                  <a:schemeClr val="tx1">
                    <a:alpha val="100000"/>
                  </a:schemeClr>
                </a:solidFill>
                <a:round/>
                <a:headEnd/>
                <a:tailEnd/>
              </a:ln>
            </p:spPr>
          </p:sp>
        </p:grpSp>
        <p:grpSp>
          <p:nvGrpSpPr>
            <p:cNvPr id="1088" name="Group 1088"/>
            <p:cNvGrpSpPr>
              <a:grpSpLocks/>
            </p:cNvGrpSpPr>
            <p:nvPr/>
          </p:nvGrpSpPr>
          <p:grpSpPr>
            <a:xfrm>
              <a:off x="1125902" y="4175567"/>
              <a:ext cx="292080" cy="199015"/>
              <a:chOff x="6845162" y="4696619"/>
              <a:chExt cx="1871854" cy="1409700"/>
            </a:xfrm>
          </p:grpSpPr>
          <p:sp>
            <p:nvSpPr>
              <p:cNvPr id="1089" name="Text Box 1089"/>
              <p:cNvSpPr>
                <a:spLocks/>
              </p:cNvSpPr>
              <p:nvPr/>
            </p:nvSpPr>
            <p:spPr>
              <a:xfrm>
                <a:off x="6845175" y="4708030"/>
                <a:ext cx="1871860" cy="1390704"/>
              </a:xfrm>
              <a:custGeom>
                <a:avLst/>
                <a:gdLst/>
                <a:ahLst/>
                <a:cxnLst/>
                <a:rect l="0" t="0" r="r" b="b"/>
                <a:pathLst>
                  <a:path w="1871860" h="1390704">
                    <a:moveTo>
                      <a:pt x="0" y="1390704"/>
                    </a:moveTo>
                    <a:lnTo>
                      <a:pt x="347676" y="0"/>
                    </a:lnTo>
                    <a:lnTo>
                      <a:pt x="1524184" y="0"/>
                    </a:lnTo>
                    <a:lnTo>
                      <a:pt x="1871860" y="1390704"/>
                    </a:lnTo>
                    <a:lnTo>
                      <a:pt x="0" y="1390704"/>
                    </a:lnTo>
                    <a:close/>
                  </a:path>
                </a:pathLst>
              </a:custGeom>
              <a:solidFill>
                <a:schemeClr val="bg1">
                  <a:alpha val="99998"/>
                </a:schemeClr>
              </a:solidFill>
              <a:ln w="15875" cap="flat" cmpd="sng">
                <a:solidFill>
                  <a:schemeClr val="tx1">
                    <a:alpha val="100000"/>
                  </a:schemeClr>
                </a:solidFill>
                <a:prstDash val="solid"/>
                <a:round/>
                <a:headEnd/>
                <a:tailEnd/>
              </a:ln>
            </p:spPr>
          </p:sp>
          <p:cxnSp>
            <p:nvCxnSpPr>
              <p:cNvPr id="1090" name="Connector 1090"/>
              <p:cNvCxnSpPr/>
              <p:nvPr/>
            </p:nvCxnSpPr>
            <p:spPr>
              <a:xfrm rot="5400000">
                <a:off x="6557964" y="5405436"/>
                <a:ext cx="1400175" cy="1588"/>
              </a:xfrm>
              <a:prstGeom prst="line">
                <a:avLst/>
              </a:prstGeom>
              <a:noFill/>
              <a:ln>
                <a:solidFill>
                  <a:schemeClr val="tx1"/>
                </a:solidFill>
                <a:round/>
                <a:headEnd/>
                <a:tailEnd/>
              </a:ln>
            </p:spPr>
          </p:cxnSp>
          <p:cxnSp>
            <p:nvCxnSpPr>
              <p:cNvPr id="1092" name="Connector 1092"/>
              <p:cNvCxnSpPr/>
              <p:nvPr/>
            </p:nvCxnSpPr>
            <p:spPr>
              <a:xfrm rot="5400000">
                <a:off x="7600950" y="5400675"/>
                <a:ext cx="1409700" cy="1588"/>
              </a:xfrm>
              <a:prstGeom prst="line">
                <a:avLst/>
              </a:prstGeom>
              <a:noFill/>
              <a:ln>
                <a:solidFill>
                  <a:schemeClr val="tx1"/>
                </a:solidFill>
                <a:round/>
                <a:headEnd/>
                <a:tailEnd/>
              </a:ln>
            </p:spPr>
          </p:cxnSp>
        </p:grpSp>
        <p:grpSp>
          <p:nvGrpSpPr>
            <p:cNvPr id="1094" name="Group 1094"/>
            <p:cNvGrpSpPr>
              <a:grpSpLocks/>
            </p:cNvGrpSpPr>
            <p:nvPr/>
          </p:nvGrpSpPr>
          <p:grpSpPr>
            <a:xfrm>
              <a:off x="1106854" y="4638825"/>
              <a:ext cx="323828" cy="211266"/>
              <a:chOff x="6845501" y="4703564"/>
              <a:chExt cx="1870012" cy="1402754"/>
            </a:xfrm>
          </p:grpSpPr>
          <p:sp>
            <p:nvSpPr>
              <p:cNvPr id="1095" name="Text Box 1095"/>
              <p:cNvSpPr>
                <a:spLocks/>
              </p:cNvSpPr>
              <p:nvPr/>
            </p:nvSpPr>
            <p:spPr>
              <a:xfrm>
                <a:off x="6845507" y="4702357"/>
                <a:ext cx="1870018" cy="1392732"/>
              </a:xfrm>
              <a:custGeom>
                <a:avLst/>
                <a:gdLst/>
                <a:ahLst/>
                <a:cxnLst/>
                <a:rect l="0" t="0" r="r" b="b"/>
                <a:pathLst>
                  <a:path w="1870018" h="1392732">
                    <a:moveTo>
                      <a:pt x="0" y="1392732"/>
                    </a:moveTo>
                    <a:lnTo>
                      <a:pt x="348183" y="0"/>
                    </a:lnTo>
                    <a:lnTo>
                      <a:pt x="1521835" y="0"/>
                    </a:lnTo>
                    <a:lnTo>
                      <a:pt x="1870018" y="1392732"/>
                    </a:lnTo>
                    <a:lnTo>
                      <a:pt x="0" y="1392732"/>
                    </a:lnTo>
                    <a:close/>
                  </a:path>
                </a:pathLst>
              </a:custGeom>
              <a:solidFill>
                <a:schemeClr val="bg1">
                  <a:alpha val="99998"/>
                </a:schemeClr>
              </a:solidFill>
              <a:ln w="15875" cap="flat" cmpd="sng">
                <a:solidFill>
                  <a:schemeClr val="tx1">
                    <a:alpha val="100000"/>
                  </a:schemeClr>
                </a:solidFill>
                <a:prstDash val="solid"/>
                <a:round/>
                <a:headEnd/>
                <a:tailEnd/>
              </a:ln>
            </p:spPr>
          </p:sp>
          <p:cxnSp>
            <p:nvCxnSpPr>
              <p:cNvPr id="1096" name="Connector 1096"/>
              <p:cNvCxnSpPr/>
              <p:nvPr/>
            </p:nvCxnSpPr>
            <p:spPr>
              <a:xfrm rot="5400000">
                <a:off x="6557964" y="5405436"/>
                <a:ext cx="1400175" cy="1588"/>
              </a:xfrm>
              <a:prstGeom prst="line">
                <a:avLst/>
              </a:prstGeom>
              <a:noFill/>
              <a:ln>
                <a:solidFill>
                  <a:schemeClr val="tx1"/>
                </a:solidFill>
                <a:round/>
                <a:headEnd/>
                <a:tailEnd/>
              </a:ln>
            </p:spPr>
          </p:cxnSp>
        </p:grpSp>
        <p:grpSp>
          <p:nvGrpSpPr>
            <p:cNvPr id="1098" name="Group 1098"/>
            <p:cNvGrpSpPr>
              <a:grpSpLocks/>
            </p:cNvGrpSpPr>
            <p:nvPr/>
          </p:nvGrpSpPr>
          <p:grpSpPr>
            <a:xfrm>
              <a:off x="1129077" y="5164173"/>
              <a:ext cx="290492" cy="199015"/>
              <a:chOff x="6851314" y="4696619"/>
              <a:chExt cx="1861677" cy="1409700"/>
            </a:xfrm>
          </p:grpSpPr>
          <p:sp>
            <p:nvSpPr>
              <p:cNvPr id="1099" name="Text Box 1099"/>
              <p:cNvSpPr>
                <a:spLocks/>
              </p:cNvSpPr>
              <p:nvPr/>
            </p:nvSpPr>
            <p:spPr>
              <a:xfrm>
                <a:off x="6851327" y="4706390"/>
                <a:ext cx="1861683" cy="1390697"/>
              </a:xfrm>
              <a:custGeom>
                <a:avLst/>
                <a:gdLst/>
                <a:ahLst/>
                <a:cxnLst/>
                <a:rect l="0" t="0" r="r" b="b"/>
                <a:pathLst>
                  <a:path w="1861683" h="1390697">
                    <a:moveTo>
                      <a:pt x="0" y="1390697"/>
                    </a:moveTo>
                    <a:lnTo>
                      <a:pt x="347674" y="0"/>
                    </a:lnTo>
                    <a:lnTo>
                      <a:pt x="1514009" y="0"/>
                    </a:lnTo>
                    <a:lnTo>
                      <a:pt x="1861683" y="1390697"/>
                    </a:lnTo>
                    <a:lnTo>
                      <a:pt x="0" y="1390697"/>
                    </a:lnTo>
                    <a:close/>
                  </a:path>
                </a:pathLst>
              </a:custGeom>
              <a:solidFill>
                <a:schemeClr val="bg1">
                  <a:alpha val="99998"/>
                </a:schemeClr>
              </a:solidFill>
              <a:ln w="15875" cap="flat" cmpd="sng">
                <a:solidFill>
                  <a:schemeClr val="tx1">
                    <a:alpha val="100000"/>
                  </a:schemeClr>
                </a:solidFill>
                <a:prstDash val="solid"/>
                <a:round/>
                <a:headEnd/>
                <a:tailEnd/>
              </a:ln>
            </p:spPr>
          </p:sp>
          <p:cxnSp>
            <p:nvCxnSpPr>
              <p:cNvPr id="1100" name="Connector 1100"/>
              <p:cNvCxnSpPr/>
              <p:nvPr/>
            </p:nvCxnSpPr>
            <p:spPr>
              <a:xfrm rot="5400000">
                <a:off x="7600950" y="5400675"/>
                <a:ext cx="1409700" cy="1588"/>
              </a:xfrm>
              <a:prstGeom prst="line">
                <a:avLst/>
              </a:prstGeom>
              <a:noFill/>
              <a:ln>
                <a:solidFill>
                  <a:schemeClr val="tx1"/>
                </a:solidFill>
                <a:round/>
                <a:headEnd/>
                <a:tailEnd/>
              </a:ln>
            </p:spPr>
          </p:cxnSp>
        </p:grpSp>
        <p:grpSp>
          <p:nvGrpSpPr>
            <p:cNvPr id="1102" name="Group 1102"/>
            <p:cNvGrpSpPr>
              <a:grpSpLocks/>
            </p:cNvGrpSpPr>
            <p:nvPr/>
          </p:nvGrpSpPr>
          <p:grpSpPr>
            <a:xfrm>
              <a:off x="1117965" y="5661077"/>
              <a:ext cx="314304" cy="223817"/>
              <a:chOff x="2932395" y="5200577"/>
              <a:chExt cx="1087597" cy="760696"/>
            </a:xfrm>
          </p:grpSpPr>
          <p:sp>
            <p:nvSpPr>
              <p:cNvPr id="1103" name="Text Box 1103"/>
              <p:cNvSpPr>
                <a:spLocks/>
              </p:cNvSpPr>
              <p:nvPr/>
            </p:nvSpPr>
            <p:spPr>
              <a:xfrm>
                <a:off x="2932398" y="5198881"/>
                <a:ext cx="1087600" cy="764238"/>
              </a:xfrm>
              <a:custGeom>
                <a:avLst/>
                <a:gdLst/>
                <a:ahLst/>
                <a:cxnLst/>
                <a:rect l="0" t="0" r="r" b="b"/>
                <a:pathLst>
                  <a:path w="1087600" h="764238">
                    <a:moveTo>
                      <a:pt x="0" y="764238"/>
                    </a:moveTo>
                    <a:lnTo>
                      <a:pt x="191060" y="0"/>
                    </a:lnTo>
                    <a:lnTo>
                      <a:pt x="896541" y="0"/>
                    </a:lnTo>
                    <a:lnTo>
                      <a:pt x="1087600" y="764238"/>
                    </a:lnTo>
                    <a:lnTo>
                      <a:pt x="0" y="764238"/>
                    </a:lnTo>
                    <a:close/>
                  </a:path>
                </a:pathLst>
              </a:custGeom>
              <a:solidFill>
                <a:schemeClr val="bg1">
                  <a:alpha val="99998"/>
                </a:schemeClr>
              </a:solidFill>
              <a:ln w="15875" cap="flat" cmpd="sng">
                <a:solidFill>
                  <a:schemeClr val="tx1">
                    <a:alpha val="100000"/>
                  </a:schemeClr>
                </a:solidFill>
                <a:prstDash val="solid"/>
                <a:round/>
                <a:headEnd/>
                <a:tailEnd/>
              </a:ln>
            </p:spPr>
          </p:sp>
          <p:sp>
            <p:nvSpPr>
              <p:cNvPr id="1104" name="Text Box 1104"/>
              <p:cNvSpPr>
                <a:spLocks/>
              </p:cNvSpPr>
              <p:nvPr/>
            </p:nvSpPr>
            <p:spPr>
              <a:xfrm>
                <a:off x="3124201" y="5229225"/>
                <a:ext cx="704850" cy="704850"/>
              </a:xfrm>
              <a:prstGeom prst="ellipse">
                <a:avLst/>
              </a:prstGeom>
              <a:solidFill>
                <a:schemeClr val="bg1"/>
              </a:solidFill>
              <a:ln w="15875">
                <a:solidFill>
                  <a:schemeClr val="tx1"/>
                </a:solidFill>
                <a:round/>
                <a:headEnd/>
                <a:tailEnd/>
              </a:ln>
            </p:spPr>
            <p:txBody>
              <a:bodyPr numCol="1"/>
              <a:lstStyle/>
              <a:p>
                <a:endParaRPr/>
              </a:p>
            </p:txBody>
          </p:sp>
        </p:grpSp>
        <p:sp>
          <p:nvSpPr>
            <p:cNvPr id="1105" name="Text Box 1105"/>
            <p:cNvSpPr>
              <a:spLocks/>
            </p:cNvSpPr>
            <p:nvPr/>
          </p:nvSpPr>
          <p:spPr>
            <a:xfrm>
              <a:off x="1595979" y="1640329"/>
              <a:ext cx="232951" cy="211876"/>
            </a:xfrm>
            <a:custGeom>
              <a:avLst/>
              <a:gdLst/>
              <a:ahLst/>
              <a:cxnLst/>
              <a:rect l="0" t="0" r="r" b="b"/>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alpha val="99998"/>
              </a:schemeClr>
            </a:solidFill>
            <a:ln w="15875">
              <a:solidFill>
                <a:schemeClr val="tx1">
                  <a:alpha val="100000"/>
                </a:schemeClr>
              </a:solidFill>
              <a:round/>
              <a:headEnd/>
              <a:tailEnd/>
            </a:ln>
          </p:spPr>
        </p:sp>
        <p:grpSp>
          <p:nvGrpSpPr>
            <p:cNvPr id="1106" name="Group 1106"/>
            <p:cNvGrpSpPr>
              <a:grpSpLocks/>
            </p:cNvGrpSpPr>
            <p:nvPr/>
          </p:nvGrpSpPr>
          <p:grpSpPr>
            <a:xfrm>
              <a:off x="1606319" y="2112868"/>
              <a:ext cx="249190" cy="225217"/>
              <a:chOff x="1765300" y="1431909"/>
              <a:chExt cx="856664" cy="799119"/>
            </a:xfrm>
          </p:grpSpPr>
          <p:sp>
            <p:nvSpPr>
              <p:cNvPr id="1107" name="Text Box 1107"/>
              <p:cNvSpPr>
                <a:spLocks/>
              </p:cNvSpPr>
              <p:nvPr/>
            </p:nvSpPr>
            <p:spPr>
              <a:xfrm>
                <a:off x="1765300" y="1443039"/>
                <a:ext cx="856664" cy="787989"/>
              </a:xfrm>
              <a:custGeom>
                <a:avLst/>
                <a:gdLst/>
                <a:ahLst/>
                <a:cxnLst/>
                <a:rect l="0" t="0" r="r" b="b"/>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alpha val="99998"/>
                </a:schemeClr>
              </a:solidFill>
              <a:ln w="15875">
                <a:solidFill>
                  <a:schemeClr val="tx1">
                    <a:alpha val="100000"/>
                  </a:schemeClr>
                </a:solidFill>
                <a:round/>
                <a:headEnd/>
                <a:tailEnd/>
              </a:ln>
            </p:spPr>
          </p:sp>
          <p:cxnSp>
            <p:nvCxnSpPr>
              <p:cNvPr id="1108" name="Connector 1108"/>
              <p:cNvCxnSpPr/>
              <p:nvPr/>
            </p:nvCxnSpPr>
            <p:spPr>
              <a:xfrm rot="5400000">
                <a:off x="1801794" y="1467632"/>
                <a:ext cx="785818" cy="714379"/>
              </a:xfrm>
              <a:prstGeom prst="line">
                <a:avLst/>
              </a:prstGeom>
              <a:noFill/>
              <a:ln w="15875">
                <a:solidFill>
                  <a:schemeClr val="tx1"/>
                </a:solidFill>
                <a:round/>
                <a:headEnd/>
                <a:tailEnd/>
              </a:ln>
            </p:spPr>
          </p:cxnSp>
          <p:cxnSp>
            <p:nvCxnSpPr>
              <p:cNvPr id="1110" name="Connector 1110"/>
              <p:cNvCxnSpPr/>
              <p:nvPr/>
            </p:nvCxnSpPr>
            <p:spPr>
              <a:xfrm rot="16200000" flipH="1">
                <a:off x="1801795" y="1467628"/>
                <a:ext cx="785819" cy="714380"/>
              </a:xfrm>
              <a:prstGeom prst="line">
                <a:avLst/>
              </a:prstGeom>
              <a:noFill/>
              <a:ln w="15875">
                <a:solidFill>
                  <a:schemeClr val="tx1"/>
                </a:solidFill>
                <a:round/>
                <a:headEnd/>
                <a:tailEnd/>
              </a:ln>
            </p:spPr>
          </p:cxnSp>
        </p:grpSp>
        <p:grpSp>
          <p:nvGrpSpPr>
            <p:cNvPr id="1112" name="Group 1112"/>
            <p:cNvGrpSpPr>
              <a:grpSpLocks/>
            </p:cNvGrpSpPr>
            <p:nvPr/>
          </p:nvGrpSpPr>
          <p:grpSpPr>
            <a:xfrm>
              <a:off x="1616323" y="2649869"/>
              <a:ext cx="231865" cy="207879"/>
              <a:chOff x="1960856" y="1901223"/>
              <a:chExt cx="856664" cy="796469"/>
            </a:xfrm>
          </p:grpSpPr>
          <p:sp>
            <p:nvSpPr>
              <p:cNvPr id="1113" name="Text Box 1113"/>
              <p:cNvSpPr>
                <a:spLocks/>
              </p:cNvSpPr>
              <p:nvPr/>
            </p:nvSpPr>
            <p:spPr>
              <a:xfrm>
                <a:off x="1960856" y="1901223"/>
                <a:ext cx="856664" cy="787989"/>
              </a:xfrm>
              <a:custGeom>
                <a:avLst/>
                <a:gdLst/>
                <a:ahLst/>
                <a:cxnLst/>
                <a:rect l="0" t="0" r="r" b="b"/>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alpha val="99998"/>
                </a:schemeClr>
              </a:solidFill>
              <a:ln w="15875">
                <a:solidFill>
                  <a:schemeClr val="tx1">
                    <a:alpha val="100000"/>
                  </a:schemeClr>
                </a:solidFill>
                <a:round/>
                <a:headEnd/>
                <a:tailEnd/>
              </a:ln>
            </p:spPr>
          </p:sp>
          <p:cxnSp>
            <p:nvCxnSpPr>
              <p:cNvPr id="1114" name="Connector 1114"/>
              <p:cNvCxnSpPr/>
              <p:nvPr/>
            </p:nvCxnSpPr>
            <p:spPr>
              <a:xfrm rot="5400000" flipH="1" flipV="1">
                <a:off x="2349140" y="2292368"/>
                <a:ext cx="409050" cy="382561"/>
              </a:xfrm>
              <a:prstGeom prst="line">
                <a:avLst/>
              </a:prstGeom>
              <a:noFill/>
              <a:ln>
                <a:solidFill>
                  <a:schemeClr val="tx1"/>
                </a:solidFill>
                <a:round/>
                <a:headEnd/>
                <a:tailEnd/>
              </a:ln>
            </p:spPr>
          </p:cxnSp>
          <p:cxnSp>
            <p:nvCxnSpPr>
              <p:cNvPr id="1116" name="Connector 1116"/>
              <p:cNvCxnSpPr/>
              <p:nvPr/>
            </p:nvCxnSpPr>
            <p:spPr>
              <a:xfrm rot="5400000" flipH="1" flipV="1">
                <a:off x="2491577" y="2436543"/>
                <a:ext cx="269888" cy="252410"/>
              </a:xfrm>
              <a:prstGeom prst="line">
                <a:avLst/>
              </a:prstGeom>
              <a:noFill/>
              <a:ln>
                <a:solidFill>
                  <a:schemeClr val="tx1"/>
                </a:solidFill>
                <a:round/>
                <a:headEnd/>
                <a:tailEnd/>
              </a:ln>
            </p:spPr>
          </p:cxnSp>
        </p:grpSp>
        <p:grpSp>
          <p:nvGrpSpPr>
            <p:cNvPr id="1118" name="Group 1118"/>
            <p:cNvGrpSpPr>
              <a:grpSpLocks/>
            </p:cNvGrpSpPr>
            <p:nvPr/>
          </p:nvGrpSpPr>
          <p:grpSpPr>
            <a:xfrm>
              <a:off x="1573348" y="3136056"/>
              <a:ext cx="282069" cy="236539"/>
              <a:chOff x="2195513" y="2814637"/>
              <a:chExt cx="2071686" cy="1928812"/>
            </a:xfrm>
          </p:grpSpPr>
          <p:sp>
            <p:nvSpPr>
              <p:cNvPr id="1119" name="Text Box 1119"/>
              <p:cNvSpPr>
                <a:spLocks/>
              </p:cNvSpPr>
              <p:nvPr/>
            </p:nvSpPr>
            <p:spPr>
              <a:xfrm>
                <a:off x="2414588" y="2814637"/>
                <a:ext cx="1852611" cy="1747837"/>
              </a:xfrm>
              <a:custGeom>
                <a:avLst/>
                <a:gdLst/>
                <a:ahLst/>
                <a:cxnLst/>
                <a:rect l="0" t="0" r="r" b="b"/>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rgbClr val="B2B2B2">
                  <a:alpha val="99998"/>
                </a:srgbClr>
              </a:solidFill>
              <a:ln w="15875">
                <a:solidFill>
                  <a:schemeClr val="tx1">
                    <a:alpha val="100000"/>
                  </a:schemeClr>
                </a:solidFill>
                <a:round/>
                <a:headEnd/>
                <a:tailEnd/>
              </a:ln>
            </p:spPr>
          </p:sp>
          <p:sp>
            <p:nvSpPr>
              <p:cNvPr id="1120" name="Text Box 1120"/>
              <p:cNvSpPr>
                <a:spLocks/>
              </p:cNvSpPr>
              <p:nvPr/>
            </p:nvSpPr>
            <p:spPr>
              <a:xfrm>
                <a:off x="2195513" y="2995612"/>
                <a:ext cx="1852611" cy="1747837"/>
              </a:xfrm>
              <a:custGeom>
                <a:avLst/>
                <a:gdLst/>
                <a:ahLst/>
                <a:cxnLst/>
                <a:rect l="0" t="0" r="r" b="b"/>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alpha val="99998"/>
                </a:schemeClr>
              </a:solidFill>
              <a:ln w="15875">
                <a:solidFill>
                  <a:schemeClr val="tx1">
                    <a:alpha val="100000"/>
                  </a:schemeClr>
                </a:solidFill>
                <a:round/>
                <a:headEnd/>
                <a:tailEnd/>
              </a:ln>
            </p:spPr>
          </p:sp>
        </p:grpSp>
        <p:grpSp>
          <p:nvGrpSpPr>
            <p:cNvPr id="1121" name="Group 1121"/>
            <p:cNvGrpSpPr>
              <a:grpSpLocks/>
            </p:cNvGrpSpPr>
            <p:nvPr/>
          </p:nvGrpSpPr>
          <p:grpSpPr>
            <a:xfrm>
              <a:off x="1597273" y="3610348"/>
              <a:ext cx="255851" cy="252686"/>
              <a:chOff x="5860124" y="3013671"/>
              <a:chExt cx="856664" cy="787990"/>
            </a:xfrm>
          </p:grpSpPr>
          <p:sp>
            <p:nvSpPr>
              <p:cNvPr id="1122" name="Text Box 1122"/>
              <p:cNvSpPr>
                <a:spLocks/>
              </p:cNvSpPr>
              <p:nvPr/>
            </p:nvSpPr>
            <p:spPr>
              <a:xfrm>
                <a:off x="5860124" y="3013671"/>
                <a:ext cx="856664" cy="787990"/>
              </a:xfrm>
              <a:custGeom>
                <a:avLst/>
                <a:gdLst/>
                <a:ahLst/>
                <a:cxnLst/>
                <a:rect l="0" t="0" r="r" b="b"/>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tx1">
                  <a:alpha val="30196"/>
                </a:schemeClr>
              </a:solidFill>
              <a:ln w="15875">
                <a:solidFill>
                  <a:schemeClr val="tx1">
                    <a:alpha val="100000"/>
                  </a:schemeClr>
                </a:solidFill>
                <a:round/>
                <a:headEnd/>
                <a:tailEnd/>
              </a:ln>
            </p:spPr>
          </p:sp>
          <p:sp>
            <p:nvSpPr>
              <p:cNvPr id="1123" name="Text Box 1123"/>
              <p:cNvSpPr>
                <a:spLocks/>
              </p:cNvSpPr>
              <p:nvPr/>
            </p:nvSpPr>
            <p:spPr>
              <a:xfrm>
                <a:off x="6076950" y="3143249"/>
                <a:ext cx="438150" cy="542925"/>
              </a:xfrm>
              <a:prstGeom prst="rect">
                <a:avLst/>
              </a:prstGeom>
              <a:solidFill>
                <a:schemeClr val="bg1"/>
              </a:solidFill>
              <a:ln w="15875">
                <a:solidFill>
                  <a:schemeClr val="tx1"/>
                </a:solidFill>
                <a:round/>
                <a:headEnd/>
                <a:tailEnd/>
              </a:ln>
            </p:spPr>
            <p:txBody>
              <a:bodyPr numCol="1"/>
              <a:lstStyle/>
              <a:p>
                <a:endParaRPr/>
              </a:p>
            </p:txBody>
          </p:sp>
        </p:grpSp>
        <p:grpSp>
          <p:nvGrpSpPr>
            <p:cNvPr id="1124" name="Group 1124"/>
            <p:cNvGrpSpPr>
              <a:grpSpLocks/>
            </p:cNvGrpSpPr>
            <p:nvPr/>
          </p:nvGrpSpPr>
          <p:grpSpPr>
            <a:xfrm>
              <a:off x="1596752" y="4135787"/>
              <a:ext cx="247364" cy="230534"/>
              <a:chOff x="7077661" y="3011481"/>
              <a:chExt cx="856664" cy="793394"/>
            </a:xfrm>
          </p:grpSpPr>
          <p:sp>
            <p:nvSpPr>
              <p:cNvPr id="1125" name="Text Box 1125"/>
              <p:cNvSpPr>
                <a:spLocks/>
              </p:cNvSpPr>
              <p:nvPr/>
            </p:nvSpPr>
            <p:spPr>
              <a:xfrm>
                <a:off x="7077661" y="3013671"/>
                <a:ext cx="856664" cy="787989"/>
              </a:xfrm>
              <a:custGeom>
                <a:avLst/>
                <a:gdLst/>
                <a:ahLst/>
                <a:cxnLst/>
                <a:rect l="0" t="0" r="r" b="b"/>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alpha val="99998"/>
                </a:schemeClr>
              </a:solidFill>
              <a:ln w="15875">
                <a:solidFill>
                  <a:schemeClr val="tx1">
                    <a:alpha val="100000"/>
                  </a:schemeClr>
                </a:solidFill>
                <a:round/>
                <a:headEnd/>
                <a:tailEnd/>
              </a:ln>
            </p:spPr>
          </p:sp>
          <p:cxnSp>
            <p:nvCxnSpPr>
              <p:cNvPr id="1126" name="Connector 1126"/>
              <p:cNvCxnSpPr/>
              <p:nvPr/>
            </p:nvCxnSpPr>
            <p:spPr>
              <a:xfrm rot="5400000">
                <a:off x="6877107" y="3407703"/>
                <a:ext cx="793393" cy="948"/>
              </a:xfrm>
              <a:prstGeom prst="line">
                <a:avLst/>
              </a:prstGeom>
              <a:noFill/>
              <a:ln>
                <a:solidFill>
                  <a:schemeClr val="tx1"/>
                </a:solidFill>
                <a:round/>
                <a:headEnd/>
                <a:tailEnd/>
              </a:ln>
            </p:spPr>
          </p:cxnSp>
          <p:cxnSp>
            <p:nvCxnSpPr>
              <p:cNvPr id="1128" name="Connector 1128"/>
              <p:cNvCxnSpPr/>
              <p:nvPr/>
            </p:nvCxnSpPr>
            <p:spPr>
              <a:xfrm rot="5400000">
                <a:off x="7345924" y="3410332"/>
                <a:ext cx="788138" cy="948"/>
              </a:xfrm>
              <a:prstGeom prst="line">
                <a:avLst/>
              </a:prstGeom>
              <a:noFill/>
              <a:ln>
                <a:solidFill>
                  <a:schemeClr val="tx1"/>
                </a:solidFill>
                <a:round/>
                <a:headEnd/>
                <a:tailEnd/>
              </a:ln>
            </p:spPr>
          </p:cxnSp>
        </p:grpSp>
        <p:grpSp>
          <p:nvGrpSpPr>
            <p:cNvPr id="1130" name="Group 1130"/>
            <p:cNvGrpSpPr>
              <a:grpSpLocks/>
            </p:cNvGrpSpPr>
            <p:nvPr/>
          </p:nvGrpSpPr>
          <p:grpSpPr>
            <a:xfrm>
              <a:off x="1596752" y="4634864"/>
              <a:ext cx="247363" cy="214547"/>
              <a:chOff x="7077661" y="3011481"/>
              <a:chExt cx="856664" cy="793393"/>
            </a:xfrm>
          </p:grpSpPr>
          <p:sp>
            <p:nvSpPr>
              <p:cNvPr id="1131" name="Text Box 1131"/>
              <p:cNvSpPr>
                <a:spLocks/>
              </p:cNvSpPr>
              <p:nvPr/>
            </p:nvSpPr>
            <p:spPr>
              <a:xfrm>
                <a:off x="7077661" y="3013671"/>
                <a:ext cx="856664" cy="787989"/>
              </a:xfrm>
              <a:custGeom>
                <a:avLst/>
                <a:gdLst/>
                <a:ahLst/>
                <a:cxnLst/>
                <a:rect l="0" t="0" r="r" b="b"/>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alpha val="99998"/>
                </a:schemeClr>
              </a:solidFill>
              <a:ln w="15875">
                <a:solidFill>
                  <a:schemeClr val="tx1">
                    <a:alpha val="100000"/>
                  </a:schemeClr>
                </a:solidFill>
                <a:round/>
                <a:headEnd/>
                <a:tailEnd/>
              </a:ln>
            </p:spPr>
          </p:sp>
          <p:cxnSp>
            <p:nvCxnSpPr>
              <p:cNvPr id="1132" name="Connector 1132"/>
              <p:cNvCxnSpPr/>
              <p:nvPr/>
            </p:nvCxnSpPr>
            <p:spPr>
              <a:xfrm rot="5400000">
                <a:off x="6877107" y="3407703"/>
                <a:ext cx="793393" cy="948"/>
              </a:xfrm>
              <a:prstGeom prst="line">
                <a:avLst/>
              </a:prstGeom>
              <a:noFill/>
              <a:ln>
                <a:solidFill>
                  <a:schemeClr val="tx1"/>
                </a:solidFill>
                <a:round/>
                <a:headEnd/>
                <a:tailEnd/>
              </a:ln>
            </p:spPr>
          </p:cxnSp>
        </p:grpSp>
        <p:grpSp>
          <p:nvGrpSpPr>
            <p:cNvPr id="1134" name="Group 1134"/>
            <p:cNvGrpSpPr>
              <a:grpSpLocks/>
            </p:cNvGrpSpPr>
            <p:nvPr/>
          </p:nvGrpSpPr>
          <p:grpSpPr>
            <a:xfrm>
              <a:off x="1594536" y="5135013"/>
              <a:ext cx="255359" cy="212709"/>
              <a:chOff x="7077661" y="3013671"/>
              <a:chExt cx="856664" cy="791204"/>
            </a:xfrm>
          </p:grpSpPr>
          <p:sp>
            <p:nvSpPr>
              <p:cNvPr id="1135" name="Text Box 1135"/>
              <p:cNvSpPr>
                <a:spLocks/>
              </p:cNvSpPr>
              <p:nvPr/>
            </p:nvSpPr>
            <p:spPr>
              <a:xfrm>
                <a:off x="7077661" y="3013671"/>
                <a:ext cx="856664" cy="787989"/>
              </a:xfrm>
              <a:custGeom>
                <a:avLst/>
                <a:gdLst/>
                <a:ahLst/>
                <a:cxnLst/>
                <a:rect l="0" t="0" r="r" b="b"/>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alpha val="99998"/>
                </a:schemeClr>
              </a:solidFill>
              <a:ln w="15875">
                <a:solidFill>
                  <a:schemeClr val="tx1">
                    <a:alpha val="100000"/>
                  </a:schemeClr>
                </a:solidFill>
                <a:round/>
                <a:headEnd/>
                <a:tailEnd/>
              </a:ln>
            </p:spPr>
          </p:sp>
          <p:cxnSp>
            <p:nvCxnSpPr>
              <p:cNvPr id="1136" name="Connector 1136"/>
              <p:cNvCxnSpPr/>
              <p:nvPr/>
            </p:nvCxnSpPr>
            <p:spPr>
              <a:xfrm rot="5400000">
                <a:off x="7345924" y="3410332"/>
                <a:ext cx="788138" cy="948"/>
              </a:xfrm>
              <a:prstGeom prst="line">
                <a:avLst/>
              </a:prstGeom>
              <a:noFill/>
              <a:ln>
                <a:solidFill>
                  <a:schemeClr val="tx1"/>
                </a:solidFill>
                <a:round/>
                <a:headEnd/>
                <a:tailEnd/>
              </a:ln>
            </p:spPr>
          </p:cxnSp>
        </p:grpSp>
        <p:grpSp>
          <p:nvGrpSpPr>
            <p:cNvPr id="1138" name="Group 1138"/>
            <p:cNvGrpSpPr>
              <a:grpSpLocks/>
            </p:cNvGrpSpPr>
            <p:nvPr/>
          </p:nvGrpSpPr>
          <p:grpSpPr>
            <a:xfrm>
              <a:off x="1591549" y="5658429"/>
              <a:ext cx="256937" cy="235035"/>
              <a:chOff x="5923256" y="5158773"/>
              <a:chExt cx="856664" cy="787989"/>
            </a:xfrm>
          </p:grpSpPr>
          <p:sp>
            <p:nvSpPr>
              <p:cNvPr id="1139" name="Text Box 1139"/>
              <p:cNvSpPr>
                <a:spLocks/>
              </p:cNvSpPr>
              <p:nvPr/>
            </p:nvSpPr>
            <p:spPr>
              <a:xfrm>
                <a:off x="5923256" y="5158773"/>
                <a:ext cx="856664" cy="787989"/>
              </a:xfrm>
              <a:custGeom>
                <a:avLst/>
                <a:gdLst/>
                <a:ahLst/>
                <a:cxnLst/>
                <a:rect l="0" t="0" r="r" b="b"/>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alpha val="99998"/>
                </a:schemeClr>
              </a:solidFill>
              <a:ln w="15875">
                <a:solidFill>
                  <a:schemeClr val="tx1">
                    <a:alpha val="100000"/>
                  </a:schemeClr>
                </a:solidFill>
                <a:round/>
                <a:headEnd/>
                <a:tailEnd/>
              </a:ln>
            </p:spPr>
          </p:sp>
          <p:sp>
            <p:nvSpPr>
              <p:cNvPr id="1140" name="Text Box 1140"/>
              <p:cNvSpPr>
                <a:spLocks/>
              </p:cNvSpPr>
              <p:nvPr/>
            </p:nvSpPr>
            <p:spPr>
              <a:xfrm>
                <a:off x="6029326" y="5219700"/>
                <a:ext cx="647699" cy="666750"/>
              </a:xfrm>
              <a:prstGeom prst="ellipse">
                <a:avLst/>
              </a:prstGeom>
              <a:solidFill>
                <a:schemeClr val="bg1"/>
              </a:solidFill>
              <a:ln w="15875">
                <a:solidFill>
                  <a:schemeClr val="tx1"/>
                </a:solidFill>
                <a:round/>
                <a:headEnd/>
                <a:tailEnd/>
              </a:ln>
            </p:spPr>
            <p:txBody>
              <a:bodyPr numCol="1"/>
              <a:lstStyle/>
              <a:p>
                <a:endParaRPr/>
              </a:p>
            </p:txBody>
          </p:sp>
        </p:grpSp>
        <p:sp>
          <p:nvSpPr>
            <p:cNvPr id="1141" name="Text Box 1141"/>
            <p:cNvSpPr>
              <a:spLocks/>
            </p:cNvSpPr>
            <p:nvPr/>
          </p:nvSpPr>
          <p:spPr>
            <a:xfrm>
              <a:off x="1948176" y="1648351"/>
              <a:ext cx="336528" cy="228215"/>
            </a:xfrm>
            <a:prstGeom prst="leftRightArrowCallout">
              <a:avLst>
                <a:gd name="adj1" fmla="val 73676"/>
                <a:gd name="adj2" fmla="val 45477"/>
                <a:gd name="adj3" fmla="val 16637"/>
                <a:gd name="adj4" fmla="val 62324"/>
              </a:avLst>
            </a:prstGeom>
            <a:solidFill>
              <a:schemeClr val="bg1"/>
            </a:solidFill>
            <a:ln w="15875">
              <a:solidFill>
                <a:schemeClr val="tx1"/>
              </a:solidFill>
              <a:round/>
              <a:headEnd/>
              <a:tailEnd/>
            </a:ln>
          </p:spPr>
          <p:txBody>
            <a:bodyPr numCol="1" anchor="ctr"/>
            <a:lstStyle/>
            <a:p>
              <a:endParaRPr/>
            </a:p>
          </p:txBody>
        </p:sp>
        <p:grpSp>
          <p:nvGrpSpPr>
            <p:cNvPr id="1142" name="Group 1142"/>
            <p:cNvGrpSpPr>
              <a:grpSpLocks/>
            </p:cNvGrpSpPr>
            <p:nvPr/>
          </p:nvGrpSpPr>
          <p:grpSpPr>
            <a:xfrm>
              <a:off x="1938647" y="2143513"/>
              <a:ext cx="350813" cy="220642"/>
              <a:chOff x="1424609" y="1131414"/>
              <a:chExt cx="1202926" cy="813186"/>
            </a:xfrm>
          </p:grpSpPr>
          <p:sp>
            <p:nvSpPr>
              <p:cNvPr id="1143" name="Text Box 1143"/>
              <p:cNvSpPr>
                <a:spLocks/>
              </p:cNvSpPr>
              <p:nvPr/>
            </p:nvSpPr>
            <p:spPr>
              <a:xfrm>
                <a:off x="1424626" y="1130911"/>
                <a:ext cx="1202933" cy="816361"/>
              </a:xfrm>
              <a:prstGeom prst="leftRightArrowCallout">
                <a:avLst>
                  <a:gd name="adj1" fmla="val 73676"/>
                  <a:gd name="adj2" fmla="val 45477"/>
                  <a:gd name="adj3" fmla="val 16639"/>
                  <a:gd name="adj4" fmla="val 62324"/>
                </a:avLst>
              </a:prstGeom>
              <a:solidFill>
                <a:schemeClr val="bg1"/>
              </a:solidFill>
              <a:ln w="15875">
                <a:solidFill>
                  <a:schemeClr val="tx1"/>
                </a:solidFill>
                <a:round/>
                <a:headEnd/>
                <a:tailEnd/>
              </a:ln>
            </p:spPr>
            <p:txBody>
              <a:bodyPr numCol="1" anchor="ctr"/>
              <a:lstStyle/>
              <a:p>
                <a:endParaRPr/>
              </a:p>
            </p:txBody>
          </p:sp>
          <p:cxnSp>
            <p:nvCxnSpPr>
              <p:cNvPr id="1144" name="Connector 1144"/>
              <p:cNvCxnSpPr/>
              <p:nvPr/>
            </p:nvCxnSpPr>
            <p:spPr>
              <a:xfrm>
                <a:off x="1552575" y="1252538"/>
                <a:ext cx="957263" cy="585787"/>
              </a:xfrm>
              <a:prstGeom prst="line">
                <a:avLst/>
              </a:prstGeom>
              <a:noFill/>
              <a:ln>
                <a:solidFill>
                  <a:schemeClr val="tx1"/>
                </a:solidFill>
                <a:round/>
                <a:headEnd/>
                <a:tailEnd/>
              </a:ln>
            </p:spPr>
          </p:cxnSp>
          <p:cxnSp>
            <p:nvCxnSpPr>
              <p:cNvPr id="1146" name="Connector 1146"/>
              <p:cNvCxnSpPr/>
              <p:nvPr/>
            </p:nvCxnSpPr>
            <p:spPr>
              <a:xfrm rot="10800000" flipV="1">
                <a:off x="1552576" y="1247775"/>
                <a:ext cx="947736" cy="581023"/>
              </a:xfrm>
              <a:prstGeom prst="line">
                <a:avLst/>
              </a:prstGeom>
              <a:noFill/>
              <a:ln>
                <a:solidFill>
                  <a:schemeClr val="tx1"/>
                </a:solidFill>
                <a:round/>
                <a:headEnd/>
                <a:tailEnd/>
              </a:ln>
            </p:spPr>
          </p:cxnSp>
        </p:grpSp>
        <p:grpSp>
          <p:nvGrpSpPr>
            <p:cNvPr id="1148" name="Group 1148"/>
            <p:cNvGrpSpPr>
              <a:grpSpLocks/>
            </p:cNvGrpSpPr>
            <p:nvPr/>
          </p:nvGrpSpPr>
          <p:grpSpPr>
            <a:xfrm>
              <a:off x="1946584" y="2651464"/>
              <a:ext cx="329725" cy="204711"/>
              <a:chOff x="137113" y="2047359"/>
              <a:chExt cx="1210203" cy="817018"/>
            </a:xfrm>
          </p:grpSpPr>
          <p:sp>
            <p:nvSpPr>
              <p:cNvPr id="1149" name="Text Box 1149"/>
              <p:cNvSpPr>
                <a:spLocks/>
              </p:cNvSpPr>
              <p:nvPr/>
            </p:nvSpPr>
            <p:spPr>
              <a:xfrm>
                <a:off x="137128" y="2048810"/>
                <a:ext cx="1206045" cy="810365"/>
              </a:xfrm>
              <a:prstGeom prst="leftRightArrowCallout">
                <a:avLst>
                  <a:gd name="adj1" fmla="val 73676"/>
                  <a:gd name="adj2" fmla="val 45477"/>
                  <a:gd name="adj3" fmla="val 16640"/>
                  <a:gd name="adj4" fmla="val 62324"/>
                </a:avLst>
              </a:prstGeom>
              <a:solidFill>
                <a:schemeClr val="bg1"/>
              </a:solidFill>
              <a:ln w="15875">
                <a:solidFill>
                  <a:schemeClr val="tx1"/>
                </a:solidFill>
                <a:round/>
                <a:headEnd/>
                <a:tailEnd/>
              </a:ln>
            </p:spPr>
            <p:txBody>
              <a:bodyPr numCol="1" anchor="ctr"/>
              <a:lstStyle/>
              <a:p>
                <a:endParaRPr/>
              </a:p>
            </p:txBody>
          </p:sp>
          <p:cxnSp>
            <p:nvCxnSpPr>
              <p:cNvPr id="1150" name="Connector 1150"/>
              <p:cNvCxnSpPr/>
              <p:nvPr/>
            </p:nvCxnSpPr>
            <p:spPr>
              <a:xfrm rot="5400000" flipH="1" flipV="1">
                <a:off x="787708" y="2336677"/>
                <a:ext cx="535516" cy="500838"/>
              </a:xfrm>
              <a:prstGeom prst="line">
                <a:avLst/>
              </a:prstGeom>
              <a:noFill/>
              <a:ln>
                <a:solidFill>
                  <a:schemeClr val="tx1"/>
                </a:solidFill>
                <a:round/>
                <a:headEnd/>
                <a:tailEnd/>
              </a:ln>
            </p:spPr>
          </p:cxnSp>
          <p:cxnSp>
            <p:nvCxnSpPr>
              <p:cNvPr id="1152" name="Connector 1152"/>
              <p:cNvCxnSpPr/>
              <p:nvPr/>
            </p:nvCxnSpPr>
            <p:spPr>
              <a:xfrm rot="5400000" flipH="1" flipV="1">
                <a:off x="928981" y="2446042"/>
                <a:ext cx="432333" cy="404337"/>
              </a:xfrm>
              <a:prstGeom prst="line">
                <a:avLst/>
              </a:prstGeom>
              <a:noFill/>
              <a:ln>
                <a:solidFill>
                  <a:schemeClr val="tx1"/>
                </a:solidFill>
                <a:round/>
                <a:headEnd/>
                <a:tailEnd/>
              </a:ln>
            </p:spPr>
          </p:cxnSp>
        </p:grpSp>
        <p:grpSp>
          <p:nvGrpSpPr>
            <p:cNvPr id="1154" name="Group 1154"/>
            <p:cNvGrpSpPr>
              <a:grpSpLocks/>
            </p:cNvGrpSpPr>
            <p:nvPr/>
          </p:nvGrpSpPr>
          <p:grpSpPr>
            <a:xfrm>
              <a:off x="1924360" y="3145778"/>
              <a:ext cx="372225" cy="218406"/>
              <a:chOff x="1380660" y="2029071"/>
              <a:chExt cx="1357776" cy="894625"/>
            </a:xfrm>
          </p:grpSpPr>
          <p:sp>
            <p:nvSpPr>
              <p:cNvPr id="1155" name="Text Box 1155"/>
              <p:cNvSpPr>
                <a:spLocks/>
              </p:cNvSpPr>
              <p:nvPr/>
            </p:nvSpPr>
            <p:spPr>
              <a:xfrm>
                <a:off x="1532143" y="2029071"/>
                <a:ext cx="1206293" cy="809379"/>
              </a:xfrm>
              <a:prstGeom prst="leftRightArrowCallout">
                <a:avLst>
                  <a:gd name="adj1" fmla="val 73676"/>
                  <a:gd name="adj2" fmla="val 45477"/>
                  <a:gd name="adj3" fmla="val 16643"/>
                  <a:gd name="adj4" fmla="val 62324"/>
                </a:avLst>
              </a:prstGeom>
              <a:solidFill>
                <a:srgbClr val="B2B2B2"/>
              </a:solidFill>
              <a:ln w="15875">
                <a:solidFill>
                  <a:schemeClr val="tx1"/>
                </a:solidFill>
                <a:round/>
                <a:headEnd/>
                <a:tailEnd/>
              </a:ln>
            </p:spPr>
            <p:txBody>
              <a:bodyPr numCol="1"/>
              <a:lstStyle/>
              <a:p>
                <a:endParaRPr/>
              </a:p>
            </p:txBody>
          </p:sp>
          <p:sp>
            <p:nvSpPr>
              <p:cNvPr id="1156" name="Text Box 1156"/>
              <p:cNvSpPr>
                <a:spLocks/>
              </p:cNvSpPr>
              <p:nvPr/>
            </p:nvSpPr>
            <p:spPr>
              <a:xfrm>
                <a:off x="1380678" y="2109086"/>
                <a:ext cx="1204403" cy="817953"/>
              </a:xfrm>
              <a:prstGeom prst="leftRightArrowCallout">
                <a:avLst>
                  <a:gd name="adj1" fmla="val 73676"/>
                  <a:gd name="adj2" fmla="val 45477"/>
                  <a:gd name="adj3" fmla="val 16640"/>
                  <a:gd name="adj4" fmla="val 62324"/>
                </a:avLst>
              </a:prstGeom>
              <a:solidFill>
                <a:schemeClr val="bg1"/>
              </a:solidFill>
              <a:ln w="15875">
                <a:solidFill>
                  <a:schemeClr val="tx1"/>
                </a:solidFill>
                <a:round/>
                <a:headEnd/>
                <a:tailEnd/>
              </a:ln>
            </p:spPr>
            <p:txBody>
              <a:bodyPr numCol="1" anchor="ctr"/>
              <a:lstStyle/>
              <a:p>
                <a:endParaRPr/>
              </a:p>
            </p:txBody>
          </p:sp>
        </p:grpSp>
        <p:grpSp>
          <p:nvGrpSpPr>
            <p:cNvPr id="1157" name="Group 1157"/>
            <p:cNvGrpSpPr>
              <a:grpSpLocks/>
            </p:cNvGrpSpPr>
            <p:nvPr/>
          </p:nvGrpSpPr>
          <p:grpSpPr>
            <a:xfrm>
              <a:off x="1925948" y="3611811"/>
              <a:ext cx="365100" cy="225403"/>
              <a:chOff x="229623" y="2982656"/>
              <a:chExt cx="1201318" cy="809932"/>
            </a:xfrm>
          </p:grpSpPr>
          <p:sp>
            <p:nvSpPr>
              <p:cNvPr id="1158" name="Text Box 1158"/>
              <p:cNvSpPr>
                <a:spLocks/>
              </p:cNvSpPr>
              <p:nvPr/>
            </p:nvSpPr>
            <p:spPr>
              <a:xfrm>
                <a:off x="229639" y="2982166"/>
                <a:ext cx="1201325" cy="807980"/>
              </a:xfrm>
              <a:prstGeom prst="leftRightArrowCallout">
                <a:avLst>
                  <a:gd name="adj1" fmla="val 73676"/>
                  <a:gd name="adj2" fmla="val 45477"/>
                  <a:gd name="adj3" fmla="val 16637"/>
                  <a:gd name="adj4" fmla="val 62324"/>
                </a:avLst>
              </a:prstGeom>
              <a:solidFill>
                <a:schemeClr val="tx1">
                  <a:alpha val="30196"/>
                </a:schemeClr>
              </a:solidFill>
              <a:ln w="15875">
                <a:solidFill>
                  <a:schemeClr val="tx1"/>
                </a:solidFill>
                <a:round/>
                <a:headEnd/>
                <a:tailEnd/>
              </a:ln>
            </p:spPr>
            <p:txBody>
              <a:bodyPr numCol="1" anchor="ctr"/>
              <a:lstStyle/>
              <a:p>
                <a:endParaRPr/>
              </a:p>
            </p:txBody>
          </p:sp>
          <p:sp>
            <p:nvSpPr>
              <p:cNvPr id="1159" name="Text Box 1159"/>
              <p:cNvSpPr>
                <a:spLocks/>
              </p:cNvSpPr>
              <p:nvPr/>
            </p:nvSpPr>
            <p:spPr>
              <a:xfrm>
                <a:off x="357188" y="3105150"/>
                <a:ext cx="947737" cy="561975"/>
              </a:xfrm>
              <a:custGeom>
                <a:avLst/>
                <a:gdLst/>
                <a:ahLst/>
                <a:cxnLst/>
                <a:rect l="0" t="0" r="r" b="b"/>
                <a:pathLst>
                  <a:path w="947737" h="561975">
                    <a:moveTo>
                      <a:pt x="66675" y="109538"/>
                    </a:moveTo>
                    <a:lnTo>
                      <a:pt x="223837" y="109538"/>
                    </a:lnTo>
                    <a:lnTo>
                      <a:pt x="223837" y="0"/>
                    </a:lnTo>
                    <a:lnTo>
                      <a:pt x="723900" y="0"/>
                    </a:lnTo>
                    <a:lnTo>
                      <a:pt x="723900" y="109538"/>
                    </a:lnTo>
                    <a:lnTo>
                      <a:pt x="881062" y="104775"/>
                    </a:lnTo>
                    <a:lnTo>
                      <a:pt x="947737" y="276225"/>
                    </a:lnTo>
                    <a:lnTo>
                      <a:pt x="881062" y="457200"/>
                    </a:lnTo>
                    <a:lnTo>
                      <a:pt x="723900" y="457200"/>
                    </a:lnTo>
                    <a:lnTo>
                      <a:pt x="723900" y="561975"/>
                    </a:lnTo>
                    <a:lnTo>
                      <a:pt x="223837" y="561975"/>
                    </a:lnTo>
                    <a:lnTo>
                      <a:pt x="223837" y="457200"/>
                    </a:lnTo>
                    <a:lnTo>
                      <a:pt x="61912" y="457200"/>
                    </a:lnTo>
                    <a:lnTo>
                      <a:pt x="0" y="285750"/>
                    </a:lnTo>
                    <a:lnTo>
                      <a:pt x="66675" y="109538"/>
                    </a:lnTo>
                    <a:close/>
                  </a:path>
                </a:pathLst>
              </a:custGeom>
              <a:solidFill>
                <a:schemeClr val="bg1">
                  <a:alpha val="99998"/>
                </a:schemeClr>
              </a:solidFill>
              <a:ln w="15875">
                <a:solidFill>
                  <a:schemeClr val="tx1">
                    <a:alpha val="100000"/>
                  </a:schemeClr>
                </a:solidFill>
                <a:round/>
                <a:headEnd/>
                <a:tailEnd/>
              </a:ln>
            </p:spPr>
          </p:sp>
        </p:grpSp>
        <p:grpSp>
          <p:nvGrpSpPr>
            <p:cNvPr id="1160" name="Group 1160"/>
            <p:cNvGrpSpPr>
              <a:grpSpLocks/>
            </p:cNvGrpSpPr>
            <p:nvPr/>
          </p:nvGrpSpPr>
          <p:grpSpPr>
            <a:xfrm>
              <a:off x="1918011" y="4154684"/>
              <a:ext cx="373038" cy="214754"/>
              <a:chOff x="1518192" y="2989482"/>
              <a:chExt cx="1204672" cy="811787"/>
            </a:xfrm>
          </p:grpSpPr>
          <p:sp>
            <p:nvSpPr>
              <p:cNvPr id="1161" name="Text Box 1161"/>
              <p:cNvSpPr>
                <a:spLocks/>
              </p:cNvSpPr>
              <p:nvPr/>
            </p:nvSpPr>
            <p:spPr>
              <a:xfrm>
                <a:off x="1518205" y="2992051"/>
                <a:ext cx="1204675" cy="811927"/>
              </a:xfrm>
              <a:prstGeom prst="leftRightArrowCallout">
                <a:avLst>
                  <a:gd name="adj1" fmla="val 73676"/>
                  <a:gd name="adj2" fmla="val 45477"/>
                  <a:gd name="adj3" fmla="val 16637"/>
                  <a:gd name="adj4" fmla="val 62324"/>
                </a:avLst>
              </a:prstGeom>
              <a:solidFill>
                <a:schemeClr val="bg1"/>
              </a:solidFill>
              <a:ln w="15875">
                <a:solidFill>
                  <a:schemeClr val="tx1"/>
                </a:solidFill>
                <a:round/>
                <a:headEnd/>
                <a:tailEnd/>
              </a:ln>
            </p:spPr>
            <p:txBody>
              <a:bodyPr numCol="1" anchor="ctr"/>
              <a:lstStyle/>
              <a:p>
                <a:endParaRPr/>
              </a:p>
            </p:txBody>
          </p:sp>
          <p:cxnSp>
            <p:nvCxnSpPr>
              <p:cNvPr id="1162" name="Connector 1162"/>
              <p:cNvCxnSpPr/>
              <p:nvPr/>
            </p:nvCxnSpPr>
            <p:spPr>
              <a:xfrm rot="5400000">
                <a:off x="1402557" y="3398044"/>
                <a:ext cx="795338" cy="1588"/>
              </a:xfrm>
              <a:prstGeom prst="line">
                <a:avLst/>
              </a:prstGeom>
              <a:noFill/>
              <a:ln>
                <a:solidFill>
                  <a:schemeClr val="tx1"/>
                </a:solidFill>
                <a:round/>
                <a:headEnd/>
                <a:tailEnd/>
              </a:ln>
            </p:spPr>
          </p:cxnSp>
          <p:cxnSp>
            <p:nvCxnSpPr>
              <p:cNvPr id="1164" name="Connector 1164"/>
              <p:cNvCxnSpPr/>
              <p:nvPr/>
            </p:nvCxnSpPr>
            <p:spPr>
              <a:xfrm rot="5400000">
                <a:off x="2045498" y="3402806"/>
                <a:ext cx="795338" cy="1588"/>
              </a:xfrm>
              <a:prstGeom prst="line">
                <a:avLst/>
              </a:prstGeom>
              <a:noFill/>
              <a:ln>
                <a:solidFill>
                  <a:schemeClr val="tx1"/>
                </a:solidFill>
                <a:round/>
                <a:headEnd/>
                <a:tailEnd/>
              </a:ln>
            </p:spPr>
          </p:cxnSp>
        </p:grpSp>
        <p:grpSp>
          <p:nvGrpSpPr>
            <p:cNvPr id="1166" name="Group 1166"/>
            <p:cNvGrpSpPr>
              <a:grpSpLocks/>
            </p:cNvGrpSpPr>
            <p:nvPr/>
          </p:nvGrpSpPr>
          <p:grpSpPr>
            <a:xfrm>
              <a:off x="1925948" y="4634063"/>
              <a:ext cx="358751" cy="214292"/>
              <a:chOff x="229673" y="3865606"/>
              <a:chExt cx="1203178" cy="810885"/>
            </a:xfrm>
          </p:grpSpPr>
          <p:sp>
            <p:nvSpPr>
              <p:cNvPr id="1167" name="Text Box 1167"/>
              <p:cNvSpPr>
                <a:spLocks/>
              </p:cNvSpPr>
              <p:nvPr/>
            </p:nvSpPr>
            <p:spPr>
              <a:xfrm>
                <a:off x="229690" y="3863886"/>
                <a:ext cx="1203181" cy="812773"/>
              </a:xfrm>
              <a:prstGeom prst="leftRightArrowCallout">
                <a:avLst>
                  <a:gd name="adj1" fmla="val 73676"/>
                  <a:gd name="adj2" fmla="val 45477"/>
                  <a:gd name="adj3" fmla="val 16640"/>
                  <a:gd name="adj4" fmla="val 62324"/>
                </a:avLst>
              </a:prstGeom>
              <a:solidFill>
                <a:schemeClr val="bg1"/>
              </a:solidFill>
              <a:ln w="15875">
                <a:solidFill>
                  <a:schemeClr val="tx1"/>
                </a:solidFill>
                <a:round/>
                <a:headEnd/>
                <a:tailEnd/>
              </a:ln>
            </p:spPr>
            <p:txBody>
              <a:bodyPr numCol="1" anchor="ctr"/>
              <a:lstStyle/>
              <a:p>
                <a:endParaRPr/>
              </a:p>
            </p:txBody>
          </p:sp>
          <p:cxnSp>
            <p:nvCxnSpPr>
              <p:cNvPr id="1168" name="Connector 1168"/>
              <p:cNvCxnSpPr/>
              <p:nvPr/>
            </p:nvCxnSpPr>
            <p:spPr>
              <a:xfrm rot="5400000">
                <a:off x="111919" y="4274344"/>
                <a:ext cx="795338" cy="1588"/>
              </a:xfrm>
              <a:prstGeom prst="line">
                <a:avLst/>
              </a:prstGeom>
              <a:noFill/>
              <a:ln>
                <a:solidFill>
                  <a:schemeClr val="tx1"/>
                </a:solidFill>
                <a:round/>
                <a:headEnd/>
                <a:tailEnd/>
              </a:ln>
            </p:spPr>
          </p:cxnSp>
        </p:grpSp>
        <p:grpSp>
          <p:nvGrpSpPr>
            <p:cNvPr id="1170" name="Group 1170"/>
            <p:cNvGrpSpPr>
              <a:grpSpLocks/>
            </p:cNvGrpSpPr>
            <p:nvPr/>
          </p:nvGrpSpPr>
          <p:grpSpPr>
            <a:xfrm>
              <a:off x="1929123" y="5148364"/>
              <a:ext cx="365100" cy="228578"/>
              <a:chOff x="1496855" y="3883538"/>
              <a:chExt cx="1207179" cy="810559"/>
            </a:xfrm>
          </p:grpSpPr>
          <p:sp>
            <p:nvSpPr>
              <p:cNvPr id="1171" name="Text Box 1171"/>
              <p:cNvSpPr>
                <a:spLocks/>
              </p:cNvSpPr>
              <p:nvPr/>
            </p:nvSpPr>
            <p:spPr>
              <a:xfrm>
                <a:off x="1496872" y="3884985"/>
                <a:ext cx="1207186" cy="809273"/>
              </a:xfrm>
              <a:prstGeom prst="leftRightArrowCallout">
                <a:avLst>
                  <a:gd name="adj1" fmla="val 73676"/>
                  <a:gd name="adj2" fmla="val 45477"/>
                  <a:gd name="adj3" fmla="val 16643"/>
                  <a:gd name="adj4" fmla="val 62324"/>
                </a:avLst>
              </a:prstGeom>
              <a:solidFill>
                <a:schemeClr val="bg1"/>
              </a:solidFill>
              <a:ln w="15875">
                <a:solidFill>
                  <a:schemeClr val="tx1"/>
                </a:solidFill>
                <a:round/>
                <a:headEnd/>
                <a:tailEnd/>
              </a:ln>
            </p:spPr>
            <p:txBody>
              <a:bodyPr numCol="1" anchor="ctr"/>
              <a:lstStyle/>
              <a:p>
                <a:endParaRPr/>
              </a:p>
            </p:txBody>
          </p:sp>
          <p:cxnSp>
            <p:nvCxnSpPr>
              <p:cNvPr id="1172" name="Connector 1172"/>
              <p:cNvCxnSpPr/>
              <p:nvPr/>
            </p:nvCxnSpPr>
            <p:spPr>
              <a:xfrm rot="5400000">
                <a:off x="2026448" y="4293394"/>
                <a:ext cx="795338" cy="1588"/>
              </a:xfrm>
              <a:prstGeom prst="line">
                <a:avLst/>
              </a:prstGeom>
              <a:noFill/>
              <a:ln>
                <a:solidFill>
                  <a:schemeClr val="tx1"/>
                </a:solidFill>
                <a:round/>
                <a:headEnd/>
                <a:tailEnd/>
              </a:ln>
            </p:spPr>
          </p:cxnSp>
        </p:grpSp>
        <p:grpSp>
          <p:nvGrpSpPr>
            <p:cNvPr id="1174" name="Group 1174"/>
            <p:cNvGrpSpPr>
              <a:grpSpLocks/>
            </p:cNvGrpSpPr>
            <p:nvPr/>
          </p:nvGrpSpPr>
          <p:grpSpPr>
            <a:xfrm>
              <a:off x="1929123" y="5651553"/>
              <a:ext cx="350813" cy="222229"/>
              <a:chOff x="201375" y="4796678"/>
              <a:chExt cx="1205747" cy="810108"/>
            </a:xfrm>
          </p:grpSpPr>
          <p:sp>
            <p:nvSpPr>
              <p:cNvPr id="1175" name="Text Box 1175"/>
              <p:cNvSpPr>
                <a:spLocks/>
              </p:cNvSpPr>
              <p:nvPr/>
            </p:nvSpPr>
            <p:spPr>
              <a:xfrm>
                <a:off x="201392" y="4798994"/>
                <a:ext cx="1205754" cy="807461"/>
              </a:xfrm>
              <a:prstGeom prst="leftRightArrowCallout">
                <a:avLst>
                  <a:gd name="adj1" fmla="val 73676"/>
                  <a:gd name="adj2" fmla="val 45477"/>
                  <a:gd name="adj3" fmla="val 16640"/>
                  <a:gd name="adj4" fmla="val 62324"/>
                </a:avLst>
              </a:prstGeom>
              <a:solidFill>
                <a:schemeClr val="bg1"/>
              </a:solidFill>
              <a:ln w="15875">
                <a:solidFill>
                  <a:schemeClr val="tx1"/>
                </a:solidFill>
                <a:round/>
                <a:headEnd/>
                <a:tailEnd/>
              </a:ln>
            </p:spPr>
            <p:txBody>
              <a:bodyPr numCol="1" anchor="ctr"/>
              <a:lstStyle/>
              <a:p>
                <a:endParaRPr/>
              </a:p>
            </p:txBody>
          </p:sp>
          <p:sp>
            <p:nvSpPr>
              <p:cNvPr id="1176" name="Text Box 1176"/>
              <p:cNvSpPr>
                <a:spLocks/>
              </p:cNvSpPr>
              <p:nvPr/>
            </p:nvSpPr>
            <p:spPr>
              <a:xfrm>
                <a:off x="438151" y="4852988"/>
                <a:ext cx="704850" cy="704850"/>
              </a:xfrm>
              <a:prstGeom prst="ellipse">
                <a:avLst/>
              </a:prstGeom>
              <a:solidFill>
                <a:schemeClr val="bg1"/>
              </a:solidFill>
              <a:ln w="15875">
                <a:solidFill>
                  <a:schemeClr val="tx1"/>
                </a:solidFill>
                <a:round/>
                <a:headEnd/>
                <a:tailEnd/>
              </a:ln>
            </p:spPr>
            <p:txBody>
              <a:bodyPr numCol="1"/>
              <a:lstStyle/>
              <a:p>
                <a:endParaRPr/>
              </a:p>
            </p:txBody>
          </p:sp>
        </p:grpSp>
        <p:grpSp>
          <p:nvGrpSpPr>
            <p:cNvPr id="1177" name="Group 1177"/>
            <p:cNvGrpSpPr>
              <a:grpSpLocks/>
            </p:cNvGrpSpPr>
            <p:nvPr/>
          </p:nvGrpSpPr>
          <p:grpSpPr>
            <a:xfrm>
              <a:off x="2416907" y="5648869"/>
              <a:ext cx="291063" cy="258084"/>
              <a:chOff x="3290888" y="5125723"/>
              <a:chExt cx="811893" cy="810307"/>
            </a:xfrm>
          </p:grpSpPr>
          <p:sp>
            <p:nvSpPr>
              <p:cNvPr id="1178" name="Text Box 1178"/>
              <p:cNvSpPr>
                <a:spLocks/>
              </p:cNvSpPr>
              <p:nvPr/>
            </p:nvSpPr>
            <p:spPr>
              <a:xfrm>
                <a:off x="3290888" y="5125723"/>
                <a:ext cx="811893" cy="810307"/>
              </a:xfrm>
              <a:prstGeom prst="flowChartOr">
                <a:avLst/>
              </a:prstGeom>
              <a:solidFill>
                <a:schemeClr val="bg1"/>
              </a:solidFill>
              <a:ln w="15875">
                <a:solidFill>
                  <a:schemeClr val="tx1"/>
                </a:solidFill>
                <a:round/>
                <a:headEnd/>
                <a:tailEnd/>
              </a:ln>
            </p:spPr>
            <p:txBody>
              <a:bodyPr numCol="1"/>
              <a:lstStyle/>
              <a:p>
                <a:endParaRPr/>
              </a:p>
            </p:txBody>
          </p:sp>
          <p:sp>
            <p:nvSpPr>
              <p:cNvPr id="1179" name="Text Box 1179"/>
              <p:cNvSpPr>
                <a:spLocks/>
              </p:cNvSpPr>
              <p:nvPr/>
            </p:nvSpPr>
            <p:spPr>
              <a:xfrm>
                <a:off x="3357564" y="5188327"/>
                <a:ext cx="685798" cy="695324"/>
              </a:xfrm>
              <a:prstGeom prst="ellipse">
                <a:avLst/>
              </a:prstGeom>
              <a:noFill/>
              <a:ln>
                <a:solidFill>
                  <a:schemeClr val="tx1"/>
                </a:solidFill>
                <a:round/>
                <a:headEnd/>
                <a:tailEnd/>
              </a:ln>
            </p:spPr>
            <p:txBody>
              <a:bodyPr numCol="1"/>
              <a:lstStyle/>
              <a:p>
                <a:endParaRPr/>
              </a:p>
            </p:txBody>
          </p:sp>
        </p:grpSp>
        <p:grpSp>
          <p:nvGrpSpPr>
            <p:cNvPr id="1180" name="Group 1180"/>
            <p:cNvGrpSpPr>
              <a:grpSpLocks/>
            </p:cNvGrpSpPr>
            <p:nvPr/>
          </p:nvGrpSpPr>
          <p:grpSpPr>
            <a:xfrm>
              <a:off x="2431636" y="2143747"/>
              <a:ext cx="272468" cy="237787"/>
              <a:chOff x="3295649" y="1118499"/>
              <a:chExt cx="811894" cy="811100"/>
            </a:xfrm>
          </p:grpSpPr>
          <p:sp>
            <p:nvSpPr>
              <p:cNvPr id="1181" name="Text Box 1181"/>
              <p:cNvSpPr>
                <a:spLocks/>
              </p:cNvSpPr>
              <p:nvPr/>
            </p:nvSpPr>
            <p:spPr>
              <a:xfrm>
                <a:off x="3295650" y="1118499"/>
                <a:ext cx="811893" cy="810307"/>
              </a:xfrm>
              <a:prstGeom prst="flowChartOr">
                <a:avLst/>
              </a:prstGeom>
              <a:solidFill>
                <a:schemeClr val="bg1"/>
              </a:solidFill>
              <a:ln w="15875">
                <a:solidFill>
                  <a:schemeClr val="tx1"/>
                </a:solidFill>
                <a:round/>
                <a:headEnd/>
                <a:tailEnd/>
              </a:ln>
            </p:spPr>
            <p:txBody>
              <a:bodyPr numCol="1"/>
              <a:lstStyle/>
              <a:p>
                <a:endParaRPr/>
              </a:p>
            </p:txBody>
          </p:sp>
          <p:cxnSp>
            <p:nvCxnSpPr>
              <p:cNvPr id="1182" name="Connector 1182"/>
              <p:cNvCxnSpPr/>
              <p:nvPr/>
            </p:nvCxnSpPr>
            <p:spPr>
              <a:xfrm rot="24300000" flipH="1">
                <a:off x="3296443" y="1523652"/>
                <a:ext cx="810307" cy="1588"/>
              </a:xfrm>
              <a:prstGeom prst="line">
                <a:avLst/>
              </a:prstGeom>
              <a:noFill/>
              <a:ln>
                <a:solidFill>
                  <a:schemeClr val="tx1"/>
                </a:solidFill>
                <a:round/>
                <a:headEnd/>
                <a:tailEnd/>
              </a:ln>
            </p:spPr>
          </p:cxnSp>
          <p:cxnSp>
            <p:nvCxnSpPr>
              <p:cNvPr id="1184" name="Connector 1184"/>
              <p:cNvCxnSpPr/>
              <p:nvPr/>
            </p:nvCxnSpPr>
            <p:spPr>
              <a:xfrm rot="29700000" flipH="1">
                <a:off x="3700802" y="1118500"/>
                <a:ext cx="1588" cy="811893"/>
              </a:xfrm>
              <a:prstGeom prst="line">
                <a:avLst/>
              </a:prstGeom>
              <a:noFill/>
              <a:ln w="15875">
                <a:solidFill>
                  <a:schemeClr val="tx1"/>
                </a:solidFill>
                <a:round/>
                <a:headEnd/>
                <a:tailEnd/>
              </a:ln>
            </p:spPr>
          </p:cxnSp>
        </p:grpSp>
        <p:sp>
          <p:nvSpPr>
            <p:cNvPr id="1186" name="Text Box 1186"/>
            <p:cNvSpPr>
              <a:spLocks/>
            </p:cNvSpPr>
            <p:nvPr/>
          </p:nvSpPr>
          <p:spPr>
            <a:xfrm>
              <a:off x="2449417" y="1652933"/>
              <a:ext cx="257542" cy="236997"/>
            </a:xfrm>
            <a:prstGeom prst="flowChartOr">
              <a:avLst/>
            </a:prstGeom>
            <a:solidFill>
              <a:schemeClr val="bg1"/>
            </a:solidFill>
            <a:ln w="15875">
              <a:solidFill>
                <a:schemeClr val="tx1"/>
              </a:solidFill>
              <a:round/>
              <a:headEnd/>
              <a:tailEnd/>
            </a:ln>
          </p:spPr>
          <p:txBody>
            <a:bodyPr numCol="1"/>
            <a:lstStyle/>
            <a:p>
              <a:endParaRPr/>
            </a:p>
          </p:txBody>
        </p:sp>
        <p:grpSp>
          <p:nvGrpSpPr>
            <p:cNvPr id="1187" name="Group 1187"/>
            <p:cNvGrpSpPr>
              <a:grpSpLocks/>
            </p:cNvGrpSpPr>
            <p:nvPr/>
          </p:nvGrpSpPr>
          <p:grpSpPr>
            <a:xfrm>
              <a:off x="2420214" y="2637772"/>
              <a:ext cx="280195" cy="250015"/>
              <a:chOff x="3243262" y="2075761"/>
              <a:chExt cx="818679" cy="810307"/>
            </a:xfrm>
          </p:grpSpPr>
          <p:sp>
            <p:nvSpPr>
              <p:cNvPr id="1188" name="Text Box 1188"/>
              <p:cNvSpPr>
                <a:spLocks/>
              </p:cNvSpPr>
              <p:nvPr/>
            </p:nvSpPr>
            <p:spPr>
              <a:xfrm>
                <a:off x="3243262" y="2075761"/>
                <a:ext cx="811893" cy="810307"/>
              </a:xfrm>
              <a:prstGeom prst="flowChartOr">
                <a:avLst/>
              </a:prstGeom>
              <a:solidFill>
                <a:schemeClr val="bg1"/>
              </a:solidFill>
              <a:ln w="15875">
                <a:solidFill>
                  <a:schemeClr val="tx1"/>
                </a:solidFill>
                <a:round/>
                <a:headEnd/>
                <a:tailEnd/>
              </a:ln>
            </p:spPr>
            <p:txBody>
              <a:bodyPr numCol="1"/>
              <a:lstStyle/>
              <a:p>
                <a:endParaRPr/>
              </a:p>
            </p:txBody>
          </p:sp>
          <p:cxnSp>
            <p:nvCxnSpPr>
              <p:cNvPr id="1189" name="Connector 1189"/>
              <p:cNvCxnSpPr/>
              <p:nvPr/>
            </p:nvCxnSpPr>
            <p:spPr>
              <a:xfrm rot="5400000" flipH="1" flipV="1">
                <a:off x="3502333" y="2355727"/>
                <a:ext cx="535516" cy="500838"/>
              </a:xfrm>
              <a:prstGeom prst="line">
                <a:avLst/>
              </a:prstGeom>
              <a:noFill/>
              <a:ln>
                <a:solidFill>
                  <a:schemeClr val="tx1"/>
                </a:solidFill>
                <a:round/>
                <a:headEnd/>
                <a:tailEnd/>
              </a:ln>
            </p:spPr>
          </p:cxnSp>
          <p:cxnSp>
            <p:nvCxnSpPr>
              <p:cNvPr id="1191" name="Connector 1191"/>
              <p:cNvCxnSpPr/>
              <p:nvPr/>
            </p:nvCxnSpPr>
            <p:spPr>
              <a:xfrm rot="5400000" flipH="1" flipV="1">
                <a:off x="3643606" y="2465092"/>
                <a:ext cx="432333" cy="404337"/>
              </a:xfrm>
              <a:prstGeom prst="line">
                <a:avLst/>
              </a:prstGeom>
              <a:noFill/>
              <a:ln>
                <a:solidFill>
                  <a:schemeClr val="tx1"/>
                </a:solidFill>
                <a:round/>
                <a:headEnd/>
                <a:tailEnd/>
              </a:ln>
            </p:spPr>
          </p:cxnSp>
        </p:grpSp>
        <p:grpSp>
          <p:nvGrpSpPr>
            <p:cNvPr id="1193" name="Group 1193"/>
            <p:cNvGrpSpPr>
              <a:grpSpLocks/>
            </p:cNvGrpSpPr>
            <p:nvPr/>
          </p:nvGrpSpPr>
          <p:grpSpPr>
            <a:xfrm>
              <a:off x="2427528" y="3114232"/>
              <a:ext cx="287594" cy="277407"/>
              <a:chOff x="4252912" y="2085286"/>
              <a:chExt cx="873806" cy="886508"/>
            </a:xfrm>
          </p:grpSpPr>
          <p:sp>
            <p:nvSpPr>
              <p:cNvPr id="1194" name="Text Box 1194"/>
              <p:cNvSpPr>
                <a:spLocks/>
              </p:cNvSpPr>
              <p:nvPr/>
            </p:nvSpPr>
            <p:spPr>
              <a:xfrm>
                <a:off x="4314825" y="2085286"/>
                <a:ext cx="811893" cy="810307"/>
              </a:xfrm>
              <a:prstGeom prst="flowChartOr">
                <a:avLst/>
              </a:prstGeom>
              <a:solidFill>
                <a:srgbClr val="B2B2B2"/>
              </a:solidFill>
              <a:ln w="15875">
                <a:solidFill>
                  <a:schemeClr val="tx1"/>
                </a:solidFill>
                <a:round/>
                <a:headEnd/>
                <a:tailEnd/>
              </a:ln>
            </p:spPr>
            <p:txBody>
              <a:bodyPr numCol="1"/>
              <a:lstStyle/>
              <a:p>
                <a:endParaRPr/>
              </a:p>
            </p:txBody>
          </p:sp>
          <p:sp>
            <p:nvSpPr>
              <p:cNvPr id="1195" name="Text Box 1195"/>
              <p:cNvSpPr>
                <a:spLocks/>
              </p:cNvSpPr>
              <p:nvPr/>
            </p:nvSpPr>
            <p:spPr>
              <a:xfrm>
                <a:off x="4252912" y="2161487"/>
                <a:ext cx="811893" cy="810307"/>
              </a:xfrm>
              <a:prstGeom prst="flowChartOr">
                <a:avLst/>
              </a:prstGeom>
              <a:solidFill>
                <a:schemeClr val="bg1"/>
              </a:solidFill>
              <a:ln w="15875">
                <a:solidFill>
                  <a:schemeClr val="tx1"/>
                </a:solidFill>
                <a:round/>
                <a:headEnd/>
                <a:tailEnd/>
              </a:ln>
            </p:spPr>
            <p:txBody>
              <a:bodyPr numCol="1"/>
              <a:lstStyle/>
              <a:p>
                <a:endParaRPr/>
              </a:p>
            </p:txBody>
          </p:sp>
        </p:grpSp>
        <p:grpSp>
          <p:nvGrpSpPr>
            <p:cNvPr id="1196" name="Group 1196"/>
            <p:cNvGrpSpPr>
              <a:grpSpLocks/>
            </p:cNvGrpSpPr>
            <p:nvPr/>
          </p:nvGrpSpPr>
          <p:grpSpPr>
            <a:xfrm>
              <a:off x="2459442" y="3614781"/>
              <a:ext cx="246015" cy="241519"/>
              <a:chOff x="3271839" y="3014659"/>
              <a:chExt cx="809626" cy="810422"/>
            </a:xfrm>
          </p:grpSpPr>
          <p:sp>
            <p:nvSpPr>
              <p:cNvPr id="1197" name="Text Box 1197"/>
              <p:cNvSpPr>
                <a:spLocks/>
              </p:cNvSpPr>
              <p:nvPr/>
            </p:nvSpPr>
            <p:spPr>
              <a:xfrm>
                <a:off x="3271839" y="3014659"/>
                <a:ext cx="809626" cy="809629"/>
              </a:xfrm>
              <a:prstGeom prst="ellipse">
                <a:avLst/>
              </a:prstGeom>
              <a:solidFill>
                <a:schemeClr val="tx1">
                  <a:alpha val="30196"/>
                </a:schemeClr>
              </a:solidFill>
              <a:ln w="15875">
                <a:solidFill>
                  <a:schemeClr val="tx1"/>
                </a:solidFill>
                <a:round/>
                <a:headEnd/>
                <a:tailEnd/>
              </a:ln>
            </p:spPr>
            <p:txBody>
              <a:bodyPr numCol="1"/>
              <a:lstStyle/>
              <a:p>
                <a:endParaRPr/>
              </a:p>
            </p:txBody>
          </p:sp>
          <p:sp>
            <p:nvSpPr>
              <p:cNvPr id="1198" name="Text Box 1198"/>
              <p:cNvSpPr>
                <a:spLocks/>
              </p:cNvSpPr>
              <p:nvPr/>
            </p:nvSpPr>
            <p:spPr>
              <a:xfrm>
                <a:off x="3400425" y="3143249"/>
                <a:ext cx="557213" cy="557214"/>
              </a:xfrm>
              <a:prstGeom prst="ellipse">
                <a:avLst/>
              </a:prstGeom>
              <a:solidFill>
                <a:schemeClr val="bg1"/>
              </a:solidFill>
              <a:ln w="15875">
                <a:solidFill>
                  <a:schemeClr val="tx1"/>
                </a:solidFill>
                <a:round/>
                <a:headEnd/>
                <a:tailEnd/>
              </a:ln>
            </p:spPr>
            <p:txBody>
              <a:bodyPr numCol="1"/>
              <a:lstStyle/>
              <a:p>
                <a:endParaRPr/>
              </a:p>
            </p:txBody>
          </p:sp>
          <p:cxnSp>
            <p:nvCxnSpPr>
              <p:cNvPr id="1199" name="Connector 1199"/>
              <p:cNvCxnSpPr/>
              <p:nvPr/>
            </p:nvCxnSpPr>
            <p:spPr>
              <a:xfrm rot="10800000" flipH="1">
                <a:off x="3271839" y="3419474"/>
                <a:ext cx="809626" cy="1588"/>
              </a:xfrm>
              <a:prstGeom prst="line">
                <a:avLst/>
              </a:prstGeom>
              <a:noFill/>
              <a:ln w="15875">
                <a:solidFill>
                  <a:schemeClr val="tx1"/>
                </a:solidFill>
                <a:round/>
                <a:headEnd/>
                <a:tailEnd/>
              </a:ln>
            </p:spPr>
          </p:cxnSp>
          <p:cxnSp>
            <p:nvCxnSpPr>
              <p:cNvPr id="1201" name="Connector 1201"/>
              <p:cNvCxnSpPr/>
              <p:nvPr/>
            </p:nvCxnSpPr>
            <p:spPr>
              <a:xfrm rot="16200000" flipH="1">
                <a:off x="3271838" y="3419472"/>
                <a:ext cx="809629" cy="1588"/>
              </a:xfrm>
              <a:prstGeom prst="line">
                <a:avLst/>
              </a:prstGeom>
              <a:noFill/>
              <a:ln w="15875">
                <a:solidFill>
                  <a:schemeClr val="tx1"/>
                </a:solidFill>
                <a:round/>
                <a:headEnd/>
                <a:tailEnd/>
              </a:ln>
            </p:spPr>
          </p:cxnSp>
        </p:grpSp>
        <p:grpSp>
          <p:nvGrpSpPr>
            <p:cNvPr id="1203" name="Group 1203"/>
            <p:cNvGrpSpPr>
              <a:grpSpLocks/>
            </p:cNvGrpSpPr>
            <p:nvPr/>
          </p:nvGrpSpPr>
          <p:grpSpPr>
            <a:xfrm>
              <a:off x="2451349" y="4161479"/>
              <a:ext cx="235617" cy="231856"/>
              <a:chOff x="4305306" y="3080646"/>
              <a:chExt cx="811893" cy="810316"/>
            </a:xfrm>
          </p:grpSpPr>
          <p:sp>
            <p:nvSpPr>
              <p:cNvPr id="1204" name="Text Box 1204"/>
              <p:cNvSpPr>
                <a:spLocks/>
              </p:cNvSpPr>
              <p:nvPr/>
            </p:nvSpPr>
            <p:spPr>
              <a:xfrm>
                <a:off x="4305306" y="3080646"/>
                <a:ext cx="811893" cy="810316"/>
              </a:xfrm>
              <a:prstGeom prst="flowChartOr">
                <a:avLst/>
              </a:prstGeom>
              <a:solidFill>
                <a:schemeClr val="bg1"/>
              </a:solidFill>
              <a:ln w="15875">
                <a:solidFill>
                  <a:schemeClr val="tx1"/>
                </a:solidFill>
                <a:round/>
                <a:headEnd/>
                <a:tailEnd/>
              </a:ln>
            </p:spPr>
            <p:txBody>
              <a:bodyPr numCol="1"/>
              <a:lstStyle/>
              <a:p>
                <a:endParaRPr/>
              </a:p>
            </p:txBody>
          </p:sp>
          <p:cxnSp>
            <p:nvCxnSpPr>
              <p:cNvPr id="1205" name="Connector 1205"/>
              <p:cNvCxnSpPr/>
              <p:nvPr/>
            </p:nvCxnSpPr>
            <p:spPr>
              <a:xfrm rot="16200000" flipH="1">
                <a:off x="4137715" y="3485804"/>
                <a:ext cx="572980" cy="1588"/>
              </a:xfrm>
              <a:prstGeom prst="line">
                <a:avLst/>
              </a:prstGeom>
              <a:noFill/>
              <a:ln>
                <a:solidFill>
                  <a:schemeClr val="tx1"/>
                </a:solidFill>
                <a:round/>
                <a:headEnd/>
                <a:tailEnd/>
              </a:ln>
            </p:spPr>
          </p:cxnSp>
          <p:cxnSp>
            <p:nvCxnSpPr>
              <p:cNvPr id="1207" name="Connector 1207"/>
              <p:cNvCxnSpPr/>
              <p:nvPr/>
            </p:nvCxnSpPr>
            <p:spPr>
              <a:xfrm rot="16200000" flipH="1">
                <a:off x="4711810" y="3485804"/>
                <a:ext cx="572980" cy="1588"/>
              </a:xfrm>
              <a:prstGeom prst="line">
                <a:avLst/>
              </a:prstGeom>
              <a:noFill/>
              <a:ln>
                <a:solidFill>
                  <a:schemeClr val="tx1"/>
                </a:solidFill>
                <a:round/>
                <a:headEnd/>
                <a:tailEnd/>
              </a:ln>
            </p:spPr>
          </p:cxnSp>
        </p:grpSp>
        <p:grpSp>
          <p:nvGrpSpPr>
            <p:cNvPr id="1209" name="Group 1209"/>
            <p:cNvGrpSpPr>
              <a:grpSpLocks/>
            </p:cNvGrpSpPr>
            <p:nvPr/>
          </p:nvGrpSpPr>
          <p:grpSpPr>
            <a:xfrm>
              <a:off x="2439448" y="5134698"/>
              <a:ext cx="242548" cy="254865"/>
              <a:chOff x="4305306" y="3080646"/>
              <a:chExt cx="811893" cy="810316"/>
            </a:xfrm>
          </p:grpSpPr>
          <p:sp>
            <p:nvSpPr>
              <p:cNvPr id="1210" name="Text Box 1210"/>
              <p:cNvSpPr>
                <a:spLocks/>
              </p:cNvSpPr>
              <p:nvPr/>
            </p:nvSpPr>
            <p:spPr>
              <a:xfrm>
                <a:off x="4305306" y="3080646"/>
                <a:ext cx="811893" cy="810316"/>
              </a:xfrm>
              <a:prstGeom prst="flowChartOr">
                <a:avLst/>
              </a:prstGeom>
              <a:solidFill>
                <a:schemeClr val="bg1"/>
              </a:solidFill>
              <a:ln w="15875">
                <a:solidFill>
                  <a:schemeClr val="tx1"/>
                </a:solidFill>
                <a:round/>
                <a:headEnd/>
                <a:tailEnd/>
              </a:ln>
            </p:spPr>
            <p:txBody>
              <a:bodyPr numCol="1"/>
              <a:lstStyle/>
              <a:p>
                <a:endParaRPr/>
              </a:p>
            </p:txBody>
          </p:sp>
          <p:cxnSp>
            <p:nvCxnSpPr>
              <p:cNvPr id="1211" name="Connector 1211"/>
              <p:cNvCxnSpPr/>
              <p:nvPr/>
            </p:nvCxnSpPr>
            <p:spPr>
              <a:xfrm rot="16200000" flipH="1">
                <a:off x="4711810" y="3485804"/>
                <a:ext cx="572980" cy="1588"/>
              </a:xfrm>
              <a:prstGeom prst="line">
                <a:avLst/>
              </a:prstGeom>
              <a:noFill/>
              <a:ln>
                <a:solidFill>
                  <a:schemeClr val="tx1"/>
                </a:solidFill>
                <a:round/>
                <a:headEnd/>
                <a:tailEnd/>
              </a:ln>
            </p:spPr>
          </p:cxnSp>
        </p:grpSp>
        <p:grpSp>
          <p:nvGrpSpPr>
            <p:cNvPr id="1213" name="Group 1213"/>
            <p:cNvGrpSpPr>
              <a:grpSpLocks/>
            </p:cNvGrpSpPr>
            <p:nvPr/>
          </p:nvGrpSpPr>
          <p:grpSpPr>
            <a:xfrm>
              <a:off x="2443897" y="4611901"/>
              <a:ext cx="221757" cy="229103"/>
              <a:chOff x="4305306" y="3080646"/>
              <a:chExt cx="811893" cy="810316"/>
            </a:xfrm>
          </p:grpSpPr>
          <p:sp>
            <p:nvSpPr>
              <p:cNvPr id="1214" name="Text Box 1214"/>
              <p:cNvSpPr>
                <a:spLocks/>
              </p:cNvSpPr>
              <p:nvPr/>
            </p:nvSpPr>
            <p:spPr>
              <a:xfrm>
                <a:off x="4305306" y="3080646"/>
                <a:ext cx="811893" cy="810316"/>
              </a:xfrm>
              <a:prstGeom prst="flowChartOr">
                <a:avLst/>
              </a:prstGeom>
              <a:solidFill>
                <a:schemeClr val="bg1"/>
              </a:solidFill>
              <a:ln w="15875">
                <a:solidFill>
                  <a:schemeClr val="tx1"/>
                </a:solidFill>
                <a:round/>
                <a:headEnd/>
                <a:tailEnd/>
              </a:ln>
            </p:spPr>
            <p:txBody>
              <a:bodyPr numCol="1"/>
              <a:lstStyle/>
              <a:p>
                <a:endParaRPr/>
              </a:p>
            </p:txBody>
          </p:sp>
          <p:cxnSp>
            <p:nvCxnSpPr>
              <p:cNvPr id="1215" name="Connector 1215"/>
              <p:cNvCxnSpPr/>
              <p:nvPr/>
            </p:nvCxnSpPr>
            <p:spPr>
              <a:xfrm rot="16200000" flipH="1">
                <a:off x="4137715" y="3485804"/>
                <a:ext cx="572980" cy="1588"/>
              </a:xfrm>
              <a:prstGeom prst="line">
                <a:avLst/>
              </a:prstGeom>
              <a:noFill/>
              <a:ln>
                <a:solidFill>
                  <a:schemeClr val="tx1"/>
                </a:solidFill>
                <a:round/>
                <a:headEnd/>
                <a:tailEnd/>
              </a:ln>
            </p:spPr>
          </p:cxnSp>
        </p:grpSp>
        <p:grpSp>
          <p:nvGrpSpPr>
            <p:cNvPr id="1217" name="Group 1217"/>
            <p:cNvGrpSpPr>
              <a:grpSpLocks/>
            </p:cNvGrpSpPr>
            <p:nvPr/>
          </p:nvGrpSpPr>
          <p:grpSpPr>
            <a:xfrm>
              <a:off x="2839276" y="1587941"/>
              <a:ext cx="346500" cy="299480"/>
              <a:chOff x="5667376" y="1076326"/>
              <a:chExt cx="881062" cy="885824"/>
            </a:xfrm>
          </p:grpSpPr>
          <p:sp>
            <p:nvSpPr>
              <p:cNvPr id="1218" name="Text Box 1218"/>
              <p:cNvSpPr>
                <a:spLocks/>
              </p:cNvSpPr>
              <p:nvPr/>
            </p:nvSpPr>
            <p:spPr>
              <a:xfrm rot="-233484">
                <a:off x="5667376" y="1076326"/>
                <a:ext cx="881062" cy="885824"/>
              </a:xfrm>
              <a:custGeom>
                <a:avLst/>
                <a:gdLst/>
                <a:ahLst/>
                <a:cxnLst/>
                <a:rect l="0" t="0" r="r" b="b"/>
                <a:pathLst>
                  <a:path w="1709738" h="1747837">
                    <a:moveTo>
                      <a:pt x="523875" y="66675"/>
                    </a:moveTo>
                    <a:lnTo>
                      <a:pt x="652463" y="28575"/>
                    </a:lnTo>
                    <a:lnTo>
                      <a:pt x="714375" y="157162"/>
                    </a:lnTo>
                    <a:lnTo>
                      <a:pt x="823913" y="147637"/>
                    </a:lnTo>
                    <a:lnTo>
                      <a:pt x="852488" y="0"/>
                    </a:lnTo>
                    <a:lnTo>
                      <a:pt x="985838" y="9525"/>
                    </a:lnTo>
                    <a:cubicBezTo>
                      <a:pt x="987476" y="60323"/>
                      <a:pt x="990600" y="111100"/>
                      <a:pt x="990600" y="161925"/>
                    </a:cubicBezTo>
                    <a:lnTo>
                      <a:pt x="1104900" y="190500"/>
                    </a:lnTo>
                    <a:lnTo>
                      <a:pt x="1185863" y="71437"/>
                    </a:lnTo>
                    <a:cubicBezTo>
                      <a:pt x="1296832" y="124510"/>
                      <a:pt x="1295400" y="83352"/>
                      <a:pt x="1295400" y="128587"/>
                    </a:cubicBezTo>
                    <a:lnTo>
                      <a:pt x="1257300" y="266700"/>
                    </a:lnTo>
                    <a:lnTo>
                      <a:pt x="1343025" y="333375"/>
                    </a:lnTo>
                    <a:lnTo>
                      <a:pt x="1462088" y="257175"/>
                    </a:lnTo>
                    <a:lnTo>
                      <a:pt x="1547813" y="352425"/>
                    </a:lnTo>
                    <a:lnTo>
                      <a:pt x="1457325" y="476250"/>
                    </a:lnTo>
                    <a:lnTo>
                      <a:pt x="1500188" y="557212"/>
                    </a:lnTo>
                    <a:lnTo>
                      <a:pt x="1647825" y="542925"/>
                    </a:lnTo>
                    <a:lnTo>
                      <a:pt x="1690688" y="661987"/>
                    </a:lnTo>
                    <a:lnTo>
                      <a:pt x="1557338" y="733425"/>
                    </a:lnTo>
                    <a:lnTo>
                      <a:pt x="1571625" y="838200"/>
                    </a:lnTo>
                    <a:lnTo>
                      <a:pt x="1709738" y="876300"/>
                    </a:lnTo>
                    <a:lnTo>
                      <a:pt x="1704975" y="995362"/>
                    </a:lnTo>
                    <a:lnTo>
                      <a:pt x="1562100" y="1019175"/>
                    </a:lnTo>
                    <a:lnTo>
                      <a:pt x="1533525" y="1123950"/>
                    </a:lnTo>
                    <a:lnTo>
                      <a:pt x="1652588" y="1209675"/>
                    </a:lnTo>
                    <a:lnTo>
                      <a:pt x="1595438" y="1319212"/>
                    </a:lnTo>
                    <a:lnTo>
                      <a:pt x="1457325" y="1281112"/>
                    </a:lnTo>
                    <a:lnTo>
                      <a:pt x="1385888" y="1366837"/>
                    </a:lnTo>
                    <a:cubicBezTo>
                      <a:pt x="1462920" y="1492014"/>
                      <a:pt x="1462088" y="1442198"/>
                      <a:pt x="1462088" y="1495425"/>
                    </a:cubicBezTo>
                    <a:lnTo>
                      <a:pt x="1371600" y="1576387"/>
                    </a:lnTo>
                    <a:lnTo>
                      <a:pt x="1257300" y="1481137"/>
                    </a:lnTo>
                    <a:lnTo>
                      <a:pt x="1162050" y="1533525"/>
                    </a:lnTo>
                    <a:lnTo>
                      <a:pt x="1185863" y="1676400"/>
                    </a:lnTo>
                    <a:cubicBezTo>
                      <a:pt x="1060538" y="1719781"/>
                      <a:pt x="1105716" y="1719262"/>
                      <a:pt x="1057275" y="1719262"/>
                    </a:cubicBezTo>
                    <a:lnTo>
                      <a:pt x="1000125" y="1595437"/>
                    </a:lnTo>
                    <a:lnTo>
                      <a:pt x="890588" y="1604962"/>
                    </a:lnTo>
                    <a:lnTo>
                      <a:pt x="857250" y="1747837"/>
                    </a:lnTo>
                    <a:lnTo>
                      <a:pt x="728663" y="1738312"/>
                    </a:lnTo>
                    <a:lnTo>
                      <a:pt x="719138" y="1595437"/>
                    </a:lnTo>
                    <a:lnTo>
                      <a:pt x="614363" y="1562100"/>
                    </a:lnTo>
                    <a:lnTo>
                      <a:pt x="533400" y="1681162"/>
                    </a:lnTo>
                    <a:lnTo>
                      <a:pt x="414338" y="1619250"/>
                    </a:lnTo>
                    <a:lnTo>
                      <a:pt x="452438" y="1481137"/>
                    </a:lnTo>
                    <a:lnTo>
                      <a:pt x="371475" y="1414462"/>
                    </a:lnTo>
                    <a:lnTo>
                      <a:pt x="257175" y="1485900"/>
                    </a:lnTo>
                    <a:lnTo>
                      <a:pt x="166688" y="1390650"/>
                    </a:lnTo>
                    <a:lnTo>
                      <a:pt x="261938" y="1281112"/>
                    </a:lnTo>
                    <a:lnTo>
                      <a:pt x="204788" y="1185862"/>
                    </a:lnTo>
                    <a:lnTo>
                      <a:pt x="66675" y="1204912"/>
                    </a:lnTo>
                    <a:lnTo>
                      <a:pt x="23813" y="1085850"/>
                    </a:lnTo>
                    <a:lnTo>
                      <a:pt x="147638" y="1014412"/>
                    </a:lnTo>
                    <a:lnTo>
                      <a:pt x="142875" y="909637"/>
                    </a:lnTo>
                    <a:lnTo>
                      <a:pt x="0" y="871537"/>
                    </a:lnTo>
                    <a:lnTo>
                      <a:pt x="9525" y="747712"/>
                    </a:lnTo>
                    <a:lnTo>
                      <a:pt x="152400" y="733425"/>
                    </a:lnTo>
                    <a:lnTo>
                      <a:pt x="180975" y="633412"/>
                    </a:lnTo>
                    <a:lnTo>
                      <a:pt x="66675" y="542925"/>
                    </a:lnTo>
                    <a:lnTo>
                      <a:pt x="123825" y="428625"/>
                    </a:lnTo>
                    <a:lnTo>
                      <a:pt x="257175" y="471487"/>
                    </a:lnTo>
                    <a:lnTo>
                      <a:pt x="328613" y="381000"/>
                    </a:lnTo>
                    <a:lnTo>
                      <a:pt x="247650" y="257175"/>
                    </a:lnTo>
                    <a:lnTo>
                      <a:pt x="347663" y="171450"/>
                    </a:lnTo>
                    <a:lnTo>
                      <a:pt x="452438" y="261937"/>
                    </a:lnTo>
                    <a:lnTo>
                      <a:pt x="552450" y="214312"/>
                    </a:lnTo>
                    <a:lnTo>
                      <a:pt x="523875" y="66675"/>
                    </a:lnTo>
                    <a:close/>
                  </a:path>
                </a:pathLst>
              </a:custGeom>
              <a:solidFill>
                <a:schemeClr val="bg1">
                  <a:alpha val="99998"/>
                </a:schemeClr>
              </a:solidFill>
              <a:ln w="15875">
                <a:solidFill>
                  <a:schemeClr val="tx1">
                    <a:alpha val="100000"/>
                  </a:schemeClr>
                </a:solidFill>
                <a:round/>
                <a:headEnd/>
                <a:tailEnd/>
              </a:ln>
            </p:spPr>
          </p:sp>
          <p:cxnSp>
            <p:nvCxnSpPr>
              <p:cNvPr id="1219" name="Connector 1219"/>
              <p:cNvCxnSpPr/>
              <p:nvPr/>
            </p:nvCxnSpPr>
            <p:spPr>
              <a:xfrm>
                <a:off x="6267450" y="1100153"/>
                <a:ext cx="28575" cy="4762"/>
              </a:xfrm>
              <a:prstGeom prst="line">
                <a:avLst/>
              </a:prstGeom>
              <a:noFill/>
              <a:ln w="15875">
                <a:solidFill>
                  <a:schemeClr val="tx1"/>
                </a:solidFill>
                <a:round/>
                <a:headEnd/>
                <a:tailEnd/>
              </a:ln>
            </p:spPr>
          </p:cxnSp>
        </p:grpSp>
        <p:grpSp>
          <p:nvGrpSpPr>
            <p:cNvPr id="1221" name="Group 1221"/>
            <p:cNvGrpSpPr>
              <a:grpSpLocks/>
            </p:cNvGrpSpPr>
            <p:nvPr/>
          </p:nvGrpSpPr>
          <p:grpSpPr>
            <a:xfrm>
              <a:off x="2875947" y="2092728"/>
              <a:ext cx="332642" cy="309142"/>
              <a:chOff x="6883384" y="1071563"/>
              <a:chExt cx="884254" cy="885824"/>
            </a:xfrm>
          </p:grpSpPr>
          <p:sp>
            <p:nvSpPr>
              <p:cNvPr id="1222" name="Text Box 1222"/>
              <p:cNvSpPr>
                <a:spLocks/>
              </p:cNvSpPr>
              <p:nvPr/>
            </p:nvSpPr>
            <p:spPr>
              <a:xfrm rot="-233484">
                <a:off x="6886576" y="1071563"/>
                <a:ext cx="881062" cy="885824"/>
              </a:xfrm>
              <a:custGeom>
                <a:avLst/>
                <a:gdLst/>
                <a:ahLst/>
                <a:cxnLst/>
                <a:rect l="0" t="0" r="r" b="b"/>
                <a:pathLst>
                  <a:path w="1709738" h="1747837">
                    <a:moveTo>
                      <a:pt x="523875" y="66675"/>
                    </a:moveTo>
                    <a:lnTo>
                      <a:pt x="652463" y="28575"/>
                    </a:lnTo>
                    <a:lnTo>
                      <a:pt x="714375" y="157162"/>
                    </a:lnTo>
                    <a:lnTo>
                      <a:pt x="823913" y="147637"/>
                    </a:lnTo>
                    <a:lnTo>
                      <a:pt x="852488" y="0"/>
                    </a:lnTo>
                    <a:lnTo>
                      <a:pt x="985838" y="9525"/>
                    </a:lnTo>
                    <a:cubicBezTo>
                      <a:pt x="987476" y="60323"/>
                      <a:pt x="990600" y="111100"/>
                      <a:pt x="990600" y="161925"/>
                    </a:cubicBezTo>
                    <a:lnTo>
                      <a:pt x="1104900" y="190500"/>
                    </a:lnTo>
                    <a:lnTo>
                      <a:pt x="1185863" y="71437"/>
                    </a:lnTo>
                    <a:cubicBezTo>
                      <a:pt x="1296832" y="124510"/>
                      <a:pt x="1295400" y="83352"/>
                      <a:pt x="1295400" y="128587"/>
                    </a:cubicBezTo>
                    <a:lnTo>
                      <a:pt x="1257300" y="266700"/>
                    </a:lnTo>
                    <a:lnTo>
                      <a:pt x="1343025" y="333375"/>
                    </a:lnTo>
                    <a:lnTo>
                      <a:pt x="1462088" y="257175"/>
                    </a:lnTo>
                    <a:lnTo>
                      <a:pt x="1547813" y="352425"/>
                    </a:lnTo>
                    <a:lnTo>
                      <a:pt x="1457325" y="476250"/>
                    </a:lnTo>
                    <a:lnTo>
                      <a:pt x="1500188" y="557212"/>
                    </a:lnTo>
                    <a:lnTo>
                      <a:pt x="1647825" y="542925"/>
                    </a:lnTo>
                    <a:lnTo>
                      <a:pt x="1690688" y="661987"/>
                    </a:lnTo>
                    <a:lnTo>
                      <a:pt x="1557338" y="733425"/>
                    </a:lnTo>
                    <a:lnTo>
                      <a:pt x="1571625" y="838200"/>
                    </a:lnTo>
                    <a:lnTo>
                      <a:pt x="1709738" y="876300"/>
                    </a:lnTo>
                    <a:lnTo>
                      <a:pt x="1704975" y="995362"/>
                    </a:lnTo>
                    <a:lnTo>
                      <a:pt x="1562100" y="1019175"/>
                    </a:lnTo>
                    <a:lnTo>
                      <a:pt x="1533525" y="1123950"/>
                    </a:lnTo>
                    <a:lnTo>
                      <a:pt x="1652588" y="1209675"/>
                    </a:lnTo>
                    <a:lnTo>
                      <a:pt x="1595438" y="1319212"/>
                    </a:lnTo>
                    <a:lnTo>
                      <a:pt x="1457325" y="1281112"/>
                    </a:lnTo>
                    <a:lnTo>
                      <a:pt x="1385888" y="1366837"/>
                    </a:lnTo>
                    <a:cubicBezTo>
                      <a:pt x="1462920" y="1492014"/>
                      <a:pt x="1462088" y="1442198"/>
                      <a:pt x="1462088" y="1495425"/>
                    </a:cubicBezTo>
                    <a:lnTo>
                      <a:pt x="1371600" y="1576387"/>
                    </a:lnTo>
                    <a:lnTo>
                      <a:pt x="1257300" y="1481137"/>
                    </a:lnTo>
                    <a:lnTo>
                      <a:pt x="1162050" y="1533525"/>
                    </a:lnTo>
                    <a:lnTo>
                      <a:pt x="1185863" y="1676400"/>
                    </a:lnTo>
                    <a:cubicBezTo>
                      <a:pt x="1060538" y="1719781"/>
                      <a:pt x="1105716" y="1719262"/>
                      <a:pt x="1057275" y="1719262"/>
                    </a:cubicBezTo>
                    <a:lnTo>
                      <a:pt x="1000125" y="1595437"/>
                    </a:lnTo>
                    <a:lnTo>
                      <a:pt x="890588" y="1604962"/>
                    </a:lnTo>
                    <a:lnTo>
                      <a:pt x="857250" y="1747837"/>
                    </a:lnTo>
                    <a:lnTo>
                      <a:pt x="728663" y="1738312"/>
                    </a:lnTo>
                    <a:lnTo>
                      <a:pt x="719138" y="1595437"/>
                    </a:lnTo>
                    <a:lnTo>
                      <a:pt x="614363" y="1562100"/>
                    </a:lnTo>
                    <a:lnTo>
                      <a:pt x="533400" y="1681162"/>
                    </a:lnTo>
                    <a:lnTo>
                      <a:pt x="414338" y="1619250"/>
                    </a:lnTo>
                    <a:lnTo>
                      <a:pt x="452438" y="1481137"/>
                    </a:lnTo>
                    <a:lnTo>
                      <a:pt x="371475" y="1414462"/>
                    </a:lnTo>
                    <a:lnTo>
                      <a:pt x="257175" y="1485900"/>
                    </a:lnTo>
                    <a:lnTo>
                      <a:pt x="166688" y="1390650"/>
                    </a:lnTo>
                    <a:lnTo>
                      <a:pt x="261938" y="1281112"/>
                    </a:lnTo>
                    <a:lnTo>
                      <a:pt x="204788" y="1185862"/>
                    </a:lnTo>
                    <a:lnTo>
                      <a:pt x="66675" y="1204912"/>
                    </a:lnTo>
                    <a:lnTo>
                      <a:pt x="23813" y="1085850"/>
                    </a:lnTo>
                    <a:lnTo>
                      <a:pt x="147638" y="1014412"/>
                    </a:lnTo>
                    <a:lnTo>
                      <a:pt x="142875" y="909637"/>
                    </a:lnTo>
                    <a:lnTo>
                      <a:pt x="0" y="871537"/>
                    </a:lnTo>
                    <a:lnTo>
                      <a:pt x="9525" y="747712"/>
                    </a:lnTo>
                    <a:lnTo>
                      <a:pt x="152400" y="733425"/>
                    </a:lnTo>
                    <a:lnTo>
                      <a:pt x="180975" y="633412"/>
                    </a:lnTo>
                    <a:lnTo>
                      <a:pt x="66675" y="542925"/>
                    </a:lnTo>
                    <a:lnTo>
                      <a:pt x="123825" y="428625"/>
                    </a:lnTo>
                    <a:lnTo>
                      <a:pt x="257175" y="471487"/>
                    </a:lnTo>
                    <a:lnTo>
                      <a:pt x="328613" y="381000"/>
                    </a:lnTo>
                    <a:lnTo>
                      <a:pt x="247650" y="257175"/>
                    </a:lnTo>
                    <a:lnTo>
                      <a:pt x="347663" y="171450"/>
                    </a:lnTo>
                    <a:lnTo>
                      <a:pt x="452438" y="261937"/>
                    </a:lnTo>
                    <a:lnTo>
                      <a:pt x="552450" y="214312"/>
                    </a:lnTo>
                    <a:lnTo>
                      <a:pt x="523875" y="66675"/>
                    </a:lnTo>
                    <a:close/>
                  </a:path>
                </a:pathLst>
              </a:custGeom>
              <a:solidFill>
                <a:schemeClr val="bg1">
                  <a:alpha val="99998"/>
                </a:schemeClr>
              </a:solidFill>
              <a:ln w="15875">
                <a:solidFill>
                  <a:schemeClr val="tx1">
                    <a:alpha val="100000"/>
                  </a:schemeClr>
                </a:solidFill>
                <a:round/>
                <a:headEnd/>
                <a:tailEnd/>
              </a:ln>
            </p:spPr>
          </p:sp>
          <p:cxnSp>
            <p:nvCxnSpPr>
              <p:cNvPr id="1223" name="Connector 1223"/>
              <p:cNvCxnSpPr/>
              <p:nvPr/>
            </p:nvCxnSpPr>
            <p:spPr>
              <a:xfrm>
                <a:off x="7486650" y="1095390"/>
                <a:ext cx="28575" cy="4762"/>
              </a:xfrm>
              <a:prstGeom prst="line">
                <a:avLst/>
              </a:prstGeom>
              <a:noFill/>
              <a:ln w="15875">
                <a:solidFill>
                  <a:schemeClr val="tx1"/>
                </a:solidFill>
                <a:round/>
                <a:headEnd/>
                <a:tailEnd/>
              </a:ln>
            </p:spPr>
          </p:cxnSp>
          <p:cxnSp>
            <p:nvCxnSpPr>
              <p:cNvPr id="1225" name="Connector 1225"/>
              <p:cNvCxnSpPr/>
              <p:nvPr/>
            </p:nvCxnSpPr>
            <p:spPr>
              <a:xfrm rot="24300000" flipH="1">
                <a:off x="6887431" y="1516046"/>
                <a:ext cx="874589" cy="1726"/>
              </a:xfrm>
              <a:prstGeom prst="line">
                <a:avLst/>
              </a:prstGeom>
              <a:noFill/>
              <a:ln w="15875">
                <a:solidFill>
                  <a:schemeClr val="tx1"/>
                </a:solidFill>
                <a:round/>
                <a:headEnd/>
                <a:tailEnd/>
              </a:ln>
            </p:spPr>
          </p:cxnSp>
          <p:cxnSp>
            <p:nvCxnSpPr>
              <p:cNvPr id="1227" name="Connector 1227"/>
              <p:cNvCxnSpPr/>
              <p:nvPr/>
            </p:nvCxnSpPr>
            <p:spPr>
              <a:xfrm rot="29700000" flipH="1">
                <a:off x="7323867" y="1075571"/>
                <a:ext cx="1714" cy="882680"/>
              </a:xfrm>
              <a:prstGeom prst="line">
                <a:avLst/>
              </a:prstGeom>
              <a:noFill/>
              <a:ln w="15875">
                <a:solidFill>
                  <a:schemeClr val="tx1"/>
                </a:solidFill>
                <a:round/>
                <a:headEnd/>
                <a:tailEnd/>
              </a:ln>
            </p:spPr>
          </p:cxnSp>
        </p:grpSp>
        <p:grpSp>
          <p:nvGrpSpPr>
            <p:cNvPr id="1229" name="Group 1229"/>
            <p:cNvGrpSpPr>
              <a:grpSpLocks/>
            </p:cNvGrpSpPr>
            <p:nvPr/>
          </p:nvGrpSpPr>
          <p:grpSpPr>
            <a:xfrm>
              <a:off x="2868171" y="2596408"/>
              <a:ext cx="329177" cy="293040"/>
              <a:chOff x="5767388" y="2085976"/>
              <a:chExt cx="881062" cy="885824"/>
            </a:xfrm>
          </p:grpSpPr>
          <p:grpSp>
            <p:nvGrpSpPr>
              <p:cNvPr id="1230" name="Group 1230"/>
              <p:cNvGrpSpPr>
                <a:grpSpLocks/>
              </p:cNvGrpSpPr>
              <p:nvPr/>
            </p:nvGrpSpPr>
            <p:grpSpPr>
              <a:xfrm>
                <a:off x="5767388" y="2085976"/>
                <a:ext cx="881062" cy="885824"/>
                <a:chOff x="5667376" y="1076326"/>
                <a:chExt cx="881062" cy="885824"/>
              </a:xfrm>
            </p:grpSpPr>
            <p:sp>
              <p:nvSpPr>
                <p:cNvPr id="1231" name="Text Box 1231"/>
                <p:cNvSpPr>
                  <a:spLocks/>
                </p:cNvSpPr>
                <p:nvPr/>
              </p:nvSpPr>
              <p:spPr>
                <a:xfrm rot="-233484">
                  <a:off x="5667376" y="1076326"/>
                  <a:ext cx="881062" cy="885824"/>
                </a:xfrm>
                <a:custGeom>
                  <a:avLst/>
                  <a:gdLst/>
                  <a:ahLst/>
                  <a:cxnLst/>
                  <a:rect l="0" t="0" r="r" b="b"/>
                  <a:pathLst>
                    <a:path w="1709738" h="1747837">
                      <a:moveTo>
                        <a:pt x="523875" y="66675"/>
                      </a:moveTo>
                      <a:lnTo>
                        <a:pt x="652463" y="28575"/>
                      </a:lnTo>
                      <a:lnTo>
                        <a:pt x="714375" y="157162"/>
                      </a:lnTo>
                      <a:lnTo>
                        <a:pt x="823913" y="147637"/>
                      </a:lnTo>
                      <a:lnTo>
                        <a:pt x="852488" y="0"/>
                      </a:lnTo>
                      <a:lnTo>
                        <a:pt x="985838" y="9525"/>
                      </a:lnTo>
                      <a:cubicBezTo>
                        <a:pt x="987476" y="60323"/>
                        <a:pt x="990600" y="111100"/>
                        <a:pt x="990600" y="161925"/>
                      </a:cubicBezTo>
                      <a:lnTo>
                        <a:pt x="1104900" y="190500"/>
                      </a:lnTo>
                      <a:lnTo>
                        <a:pt x="1185863" y="71437"/>
                      </a:lnTo>
                      <a:cubicBezTo>
                        <a:pt x="1296832" y="124510"/>
                        <a:pt x="1295400" y="83352"/>
                        <a:pt x="1295400" y="128587"/>
                      </a:cubicBezTo>
                      <a:lnTo>
                        <a:pt x="1257300" y="266700"/>
                      </a:lnTo>
                      <a:lnTo>
                        <a:pt x="1343025" y="333375"/>
                      </a:lnTo>
                      <a:lnTo>
                        <a:pt x="1462088" y="257175"/>
                      </a:lnTo>
                      <a:lnTo>
                        <a:pt x="1547813" y="352425"/>
                      </a:lnTo>
                      <a:lnTo>
                        <a:pt x="1457325" y="476250"/>
                      </a:lnTo>
                      <a:lnTo>
                        <a:pt x="1500188" y="557212"/>
                      </a:lnTo>
                      <a:lnTo>
                        <a:pt x="1647825" y="542925"/>
                      </a:lnTo>
                      <a:lnTo>
                        <a:pt x="1690688" y="661987"/>
                      </a:lnTo>
                      <a:lnTo>
                        <a:pt x="1557338" y="733425"/>
                      </a:lnTo>
                      <a:lnTo>
                        <a:pt x="1571625" y="838200"/>
                      </a:lnTo>
                      <a:lnTo>
                        <a:pt x="1709738" y="876300"/>
                      </a:lnTo>
                      <a:lnTo>
                        <a:pt x="1704975" y="995362"/>
                      </a:lnTo>
                      <a:lnTo>
                        <a:pt x="1562100" y="1019175"/>
                      </a:lnTo>
                      <a:lnTo>
                        <a:pt x="1533525" y="1123950"/>
                      </a:lnTo>
                      <a:lnTo>
                        <a:pt x="1652588" y="1209675"/>
                      </a:lnTo>
                      <a:lnTo>
                        <a:pt x="1595438" y="1319212"/>
                      </a:lnTo>
                      <a:lnTo>
                        <a:pt x="1457325" y="1281112"/>
                      </a:lnTo>
                      <a:lnTo>
                        <a:pt x="1385888" y="1366837"/>
                      </a:lnTo>
                      <a:cubicBezTo>
                        <a:pt x="1462920" y="1492014"/>
                        <a:pt x="1462088" y="1442198"/>
                        <a:pt x="1462088" y="1495425"/>
                      </a:cubicBezTo>
                      <a:lnTo>
                        <a:pt x="1371600" y="1576387"/>
                      </a:lnTo>
                      <a:lnTo>
                        <a:pt x="1257300" y="1481137"/>
                      </a:lnTo>
                      <a:lnTo>
                        <a:pt x="1162050" y="1533525"/>
                      </a:lnTo>
                      <a:lnTo>
                        <a:pt x="1185863" y="1676400"/>
                      </a:lnTo>
                      <a:cubicBezTo>
                        <a:pt x="1060538" y="1719781"/>
                        <a:pt x="1105716" y="1719262"/>
                        <a:pt x="1057275" y="1719262"/>
                      </a:cubicBezTo>
                      <a:lnTo>
                        <a:pt x="1000125" y="1595437"/>
                      </a:lnTo>
                      <a:lnTo>
                        <a:pt x="890588" y="1604962"/>
                      </a:lnTo>
                      <a:lnTo>
                        <a:pt x="857250" y="1747837"/>
                      </a:lnTo>
                      <a:lnTo>
                        <a:pt x="728663" y="1738312"/>
                      </a:lnTo>
                      <a:lnTo>
                        <a:pt x="719138" y="1595437"/>
                      </a:lnTo>
                      <a:lnTo>
                        <a:pt x="614363" y="1562100"/>
                      </a:lnTo>
                      <a:lnTo>
                        <a:pt x="533400" y="1681162"/>
                      </a:lnTo>
                      <a:lnTo>
                        <a:pt x="414338" y="1619250"/>
                      </a:lnTo>
                      <a:lnTo>
                        <a:pt x="452438" y="1481137"/>
                      </a:lnTo>
                      <a:lnTo>
                        <a:pt x="371475" y="1414462"/>
                      </a:lnTo>
                      <a:lnTo>
                        <a:pt x="257175" y="1485900"/>
                      </a:lnTo>
                      <a:lnTo>
                        <a:pt x="166688" y="1390650"/>
                      </a:lnTo>
                      <a:lnTo>
                        <a:pt x="261938" y="1281112"/>
                      </a:lnTo>
                      <a:lnTo>
                        <a:pt x="204788" y="1185862"/>
                      </a:lnTo>
                      <a:lnTo>
                        <a:pt x="66675" y="1204912"/>
                      </a:lnTo>
                      <a:lnTo>
                        <a:pt x="23813" y="1085850"/>
                      </a:lnTo>
                      <a:lnTo>
                        <a:pt x="147638" y="1014412"/>
                      </a:lnTo>
                      <a:lnTo>
                        <a:pt x="142875" y="909637"/>
                      </a:lnTo>
                      <a:lnTo>
                        <a:pt x="0" y="871537"/>
                      </a:lnTo>
                      <a:lnTo>
                        <a:pt x="9525" y="747712"/>
                      </a:lnTo>
                      <a:lnTo>
                        <a:pt x="152400" y="733425"/>
                      </a:lnTo>
                      <a:lnTo>
                        <a:pt x="180975" y="633412"/>
                      </a:lnTo>
                      <a:lnTo>
                        <a:pt x="66675" y="542925"/>
                      </a:lnTo>
                      <a:lnTo>
                        <a:pt x="123825" y="428625"/>
                      </a:lnTo>
                      <a:lnTo>
                        <a:pt x="257175" y="471487"/>
                      </a:lnTo>
                      <a:lnTo>
                        <a:pt x="328613" y="381000"/>
                      </a:lnTo>
                      <a:lnTo>
                        <a:pt x="247650" y="257175"/>
                      </a:lnTo>
                      <a:lnTo>
                        <a:pt x="347663" y="171450"/>
                      </a:lnTo>
                      <a:lnTo>
                        <a:pt x="452438" y="261937"/>
                      </a:lnTo>
                      <a:lnTo>
                        <a:pt x="552450" y="214312"/>
                      </a:lnTo>
                      <a:lnTo>
                        <a:pt x="523875" y="66675"/>
                      </a:lnTo>
                      <a:close/>
                    </a:path>
                  </a:pathLst>
                </a:custGeom>
                <a:solidFill>
                  <a:schemeClr val="bg1">
                    <a:alpha val="99998"/>
                  </a:schemeClr>
                </a:solidFill>
                <a:ln w="15875">
                  <a:solidFill>
                    <a:schemeClr val="tx1">
                      <a:alpha val="100000"/>
                    </a:schemeClr>
                  </a:solidFill>
                  <a:round/>
                  <a:headEnd/>
                  <a:tailEnd/>
                </a:ln>
              </p:spPr>
            </p:sp>
            <p:cxnSp>
              <p:nvCxnSpPr>
                <p:cNvPr id="1232" name="Connector 1232"/>
                <p:cNvCxnSpPr/>
                <p:nvPr/>
              </p:nvCxnSpPr>
              <p:spPr>
                <a:xfrm>
                  <a:off x="6267450" y="1100153"/>
                  <a:ext cx="28575" cy="4762"/>
                </a:xfrm>
                <a:prstGeom prst="line">
                  <a:avLst/>
                </a:prstGeom>
                <a:noFill/>
                <a:ln w="15875">
                  <a:solidFill>
                    <a:schemeClr val="tx1"/>
                  </a:solidFill>
                  <a:round/>
                  <a:headEnd/>
                  <a:tailEnd/>
                </a:ln>
              </p:spPr>
            </p:cxnSp>
          </p:grpSp>
          <p:cxnSp>
            <p:nvCxnSpPr>
              <p:cNvPr id="1234" name="Connector 1234"/>
              <p:cNvCxnSpPr/>
              <p:nvPr/>
            </p:nvCxnSpPr>
            <p:spPr>
              <a:xfrm rot="5400000" flipH="1" flipV="1">
                <a:off x="6104922" y="2447120"/>
                <a:ext cx="465673" cy="435518"/>
              </a:xfrm>
              <a:prstGeom prst="line">
                <a:avLst/>
              </a:prstGeom>
              <a:noFill/>
              <a:ln>
                <a:solidFill>
                  <a:schemeClr val="tx1"/>
                </a:solidFill>
                <a:round/>
                <a:headEnd/>
                <a:tailEnd/>
              </a:ln>
            </p:spPr>
          </p:cxnSp>
          <p:cxnSp>
            <p:nvCxnSpPr>
              <p:cNvPr id="1236" name="Connector 1236"/>
              <p:cNvCxnSpPr/>
              <p:nvPr/>
            </p:nvCxnSpPr>
            <p:spPr>
              <a:xfrm rot="5400000" flipH="1" flipV="1">
                <a:off x="6247171" y="2585679"/>
                <a:ext cx="332321" cy="310800"/>
              </a:xfrm>
              <a:prstGeom prst="line">
                <a:avLst/>
              </a:prstGeom>
              <a:noFill/>
              <a:ln>
                <a:solidFill>
                  <a:schemeClr val="tx1"/>
                </a:solidFill>
                <a:round/>
                <a:headEnd/>
                <a:tailEnd/>
              </a:ln>
            </p:spPr>
          </p:cxnSp>
        </p:grpSp>
        <p:grpSp>
          <p:nvGrpSpPr>
            <p:cNvPr id="1238" name="Group 1238"/>
            <p:cNvGrpSpPr>
              <a:grpSpLocks/>
            </p:cNvGrpSpPr>
            <p:nvPr/>
          </p:nvGrpSpPr>
          <p:grpSpPr>
            <a:xfrm>
              <a:off x="2886434" y="3075733"/>
              <a:ext cx="311852" cy="312361"/>
              <a:chOff x="6724650" y="2166938"/>
              <a:chExt cx="947738" cy="957262"/>
            </a:xfrm>
          </p:grpSpPr>
          <p:grpSp>
            <p:nvGrpSpPr>
              <p:cNvPr id="1239" name="Group 1239"/>
              <p:cNvGrpSpPr>
                <a:grpSpLocks/>
              </p:cNvGrpSpPr>
              <p:nvPr/>
            </p:nvGrpSpPr>
            <p:grpSpPr>
              <a:xfrm>
                <a:off x="6791326" y="2166938"/>
                <a:ext cx="881062" cy="885824"/>
                <a:chOff x="5667376" y="1076326"/>
                <a:chExt cx="881062" cy="885824"/>
              </a:xfrm>
            </p:grpSpPr>
            <p:sp>
              <p:nvSpPr>
                <p:cNvPr id="1240" name="Text Box 1240"/>
                <p:cNvSpPr>
                  <a:spLocks/>
                </p:cNvSpPr>
                <p:nvPr/>
              </p:nvSpPr>
              <p:spPr>
                <a:xfrm rot="-233484">
                  <a:off x="5667376" y="1076326"/>
                  <a:ext cx="881062" cy="885824"/>
                </a:xfrm>
                <a:custGeom>
                  <a:avLst/>
                  <a:gdLst/>
                  <a:ahLst/>
                  <a:cxnLst/>
                  <a:rect l="0" t="0" r="r" b="b"/>
                  <a:pathLst>
                    <a:path w="1709738" h="1747837">
                      <a:moveTo>
                        <a:pt x="523875" y="66675"/>
                      </a:moveTo>
                      <a:lnTo>
                        <a:pt x="652463" y="28575"/>
                      </a:lnTo>
                      <a:lnTo>
                        <a:pt x="714375" y="157162"/>
                      </a:lnTo>
                      <a:lnTo>
                        <a:pt x="823913" y="147637"/>
                      </a:lnTo>
                      <a:lnTo>
                        <a:pt x="852488" y="0"/>
                      </a:lnTo>
                      <a:lnTo>
                        <a:pt x="985838" y="9525"/>
                      </a:lnTo>
                      <a:cubicBezTo>
                        <a:pt x="987476" y="60323"/>
                        <a:pt x="990600" y="111100"/>
                        <a:pt x="990600" y="161925"/>
                      </a:cubicBezTo>
                      <a:lnTo>
                        <a:pt x="1104900" y="190500"/>
                      </a:lnTo>
                      <a:lnTo>
                        <a:pt x="1185863" y="71437"/>
                      </a:lnTo>
                      <a:cubicBezTo>
                        <a:pt x="1296832" y="124510"/>
                        <a:pt x="1295400" y="83352"/>
                        <a:pt x="1295400" y="128587"/>
                      </a:cubicBezTo>
                      <a:lnTo>
                        <a:pt x="1257300" y="266700"/>
                      </a:lnTo>
                      <a:lnTo>
                        <a:pt x="1343025" y="333375"/>
                      </a:lnTo>
                      <a:lnTo>
                        <a:pt x="1462088" y="257175"/>
                      </a:lnTo>
                      <a:lnTo>
                        <a:pt x="1547813" y="352425"/>
                      </a:lnTo>
                      <a:lnTo>
                        <a:pt x="1457325" y="476250"/>
                      </a:lnTo>
                      <a:lnTo>
                        <a:pt x="1500188" y="557212"/>
                      </a:lnTo>
                      <a:lnTo>
                        <a:pt x="1647825" y="542925"/>
                      </a:lnTo>
                      <a:lnTo>
                        <a:pt x="1690688" y="661987"/>
                      </a:lnTo>
                      <a:lnTo>
                        <a:pt x="1557338" y="733425"/>
                      </a:lnTo>
                      <a:lnTo>
                        <a:pt x="1571625" y="838200"/>
                      </a:lnTo>
                      <a:lnTo>
                        <a:pt x="1709738" y="876300"/>
                      </a:lnTo>
                      <a:lnTo>
                        <a:pt x="1704975" y="995362"/>
                      </a:lnTo>
                      <a:lnTo>
                        <a:pt x="1562100" y="1019175"/>
                      </a:lnTo>
                      <a:lnTo>
                        <a:pt x="1533525" y="1123950"/>
                      </a:lnTo>
                      <a:lnTo>
                        <a:pt x="1652588" y="1209675"/>
                      </a:lnTo>
                      <a:lnTo>
                        <a:pt x="1595438" y="1319212"/>
                      </a:lnTo>
                      <a:lnTo>
                        <a:pt x="1457325" y="1281112"/>
                      </a:lnTo>
                      <a:lnTo>
                        <a:pt x="1385888" y="1366837"/>
                      </a:lnTo>
                      <a:cubicBezTo>
                        <a:pt x="1462920" y="1492014"/>
                        <a:pt x="1462088" y="1442198"/>
                        <a:pt x="1462088" y="1495425"/>
                      </a:cubicBezTo>
                      <a:lnTo>
                        <a:pt x="1371600" y="1576387"/>
                      </a:lnTo>
                      <a:lnTo>
                        <a:pt x="1257300" y="1481137"/>
                      </a:lnTo>
                      <a:lnTo>
                        <a:pt x="1162050" y="1533525"/>
                      </a:lnTo>
                      <a:lnTo>
                        <a:pt x="1185863" y="1676400"/>
                      </a:lnTo>
                      <a:cubicBezTo>
                        <a:pt x="1060538" y="1719781"/>
                        <a:pt x="1105716" y="1719262"/>
                        <a:pt x="1057275" y="1719262"/>
                      </a:cubicBezTo>
                      <a:lnTo>
                        <a:pt x="1000125" y="1595437"/>
                      </a:lnTo>
                      <a:lnTo>
                        <a:pt x="890588" y="1604962"/>
                      </a:lnTo>
                      <a:lnTo>
                        <a:pt x="857250" y="1747837"/>
                      </a:lnTo>
                      <a:lnTo>
                        <a:pt x="728663" y="1738312"/>
                      </a:lnTo>
                      <a:lnTo>
                        <a:pt x="719138" y="1595437"/>
                      </a:lnTo>
                      <a:lnTo>
                        <a:pt x="614363" y="1562100"/>
                      </a:lnTo>
                      <a:lnTo>
                        <a:pt x="533400" y="1681162"/>
                      </a:lnTo>
                      <a:lnTo>
                        <a:pt x="414338" y="1619250"/>
                      </a:lnTo>
                      <a:lnTo>
                        <a:pt x="452438" y="1481137"/>
                      </a:lnTo>
                      <a:lnTo>
                        <a:pt x="371475" y="1414462"/>
                      </a:lnTo>
                      <a:lnTo>
                        <a:pt x="257175" y="1485900"/>
                      </a:lnTo>
                      <a:lnTo>
                        <a:pt x="166688" y="1390650"/>
                      </a:lnTo>
                      <a:lnTo>
                        <a:pt x="261938" y="1281112"/>
                      </a:lnTo>
                      <a:lnTo>
                        <a:pt x="204788" y="1185862"/>
                      </a:lnTo>
                      <a:lnTo>
                        <a:pt x="66675" y="1204912"/>
                      </a:lnTo>
                      <a:lnTo>
                        <a:pt x="23813" y="1085850"/>
                      </a:lnTo>
                      <a:lnTo>
                        <a:pt x="147638" y="1014412"/>
                      </a:lnTo>
                      <a:lnTo>
                        <a:pt x="142875" y="909637"/>
                      </a:lnTo>
                      <a:lnTo>
                        <a:pt x="0" y="871537"/>
                      </a:lnTo>
                      <a:lnTo>
                        <a:pt x="9525" y="747712"/>
                      </a:lnTo>
                      <a:lnTo>
                        <a:pt x="152400" y="733425"/>
                      </a:lnTo>
                      <a:lnTo>
                        <a:pt x="180975" y="633412"/>
                      </a:lnTo>
                      <a:lnTo>
                        <a:pt x="66675" y="542925"/>
                      </a:lnTo>
                      <a:lnTo>
                        <a:pt x="123825" y="428625"/>
                      </a:lnTo>
                      <a:lnTo>
                        <a:pt x="257175" y="471487"/>
                      </a:lnTo>
                      <a:lnTo>
                        <a:pt x="328613" y="381000"/>
                      </a:lnTo>
                      <a:lnTo>
                        <a:pt x="247650" y="257175"/>
                      </a:lnTo>
                      <a:lnTo>
                        <a:pt x="347663" y="171450"/>
                      </a:lnTo>
                      <a:lnTo>
                        <a:pt x="452438" y="261937"/>
                      </a:lnTo>
                      <a:lnTo>
                        <a:pt x="552450" y="214312"/>
                      </a:lnTo>
                      <a:lnTo>
                        <a:pt x="523875" y="66675"/>
                      </a:lnTo>
                      <a:close/>
                    </a:path>
                  </a:pathLst>
                </a:custGeom>
                <a:solidFill>
                  <a:srgbClr val="B2B2B2">
                    <a:alpha val="99998"/>
                  </a:srgbClr>
                </a:solidFill>
                <a:ln w="15875">
                  <a:solidFill>
                    <a:schemeClr val="tx1">
                      <a:alpha val="100000"/>
                    </a:schemeClr>
                  </a:solidFill>
                  <a:round/>
                  <a:headEnd/>
                  <a:tailEnd/>
                </a:ln>
              </p:spPr>
            </p:sp>
            <p:cxnSp>
              <p:nvCxnSpPr>
                <p:cNvPr id="1241" name="Connector 1241"/>
                <p:cNvCxnSpPr/>
                <p:nvPr/>
              </p:nvCxnSpPr>
              <p:spPr>
                <a:xfrm>
                  <a:off x="6267450" y="1100153"/>
                  <a:ext cx="28575" cy="4762"/>
                </a:xfrm>
                <a:prstGeom prst="line">
                  <a:avLst/>
                </a:prstGeom>
                <a:noFill/>
                <a:ln w="15875">
                  <a:solidFill>
                    <a:schemeClr val="tx1"/>
                  </a:solidFill>
                  <a:round/>
                  <a:headEnd/>
                  <a:tailEnd/>
                </a:ln>
              </p:spPr>
            </p:cxnSp>
          </p:grpSp>
          <p:grpSp>
            <p:nvGrpSpPr>
              <p:cNvPr id="1243" name="Group 1243"/>
              <p:cNvGrpSpPr>
                <a:grpSpLocks/>
              </p:cNvGrpSpPr>
              <p:nvPr/>
            </p:nvGrpSpPr>
            <p:grpSpPr>
              <a:xfrm>
                <a:off x="6724650" y="2238376"/>
                <a:ext cx="881062" cy="885824"/>
                <a:chOff x="5667376" y="1076326"/>
                <a:chExt cx="881062" cy="885824"/>
              </a:xfrm>
            </p:grpSpPr>
            <p:sp>
              <p:nvSpPr>
                <p:cNvPr id="1244" name="Text Box 1244"/>
                <p:cNvSpPr>
                  <a:spLocks/>
                </p:cNvSpPr>
                <p:nvPr/>
              </p:nvSpPr>
              <p:spPr>
                <a:xfrm rot="-233484">
                  <a:off x="5667376" y="1076326"/>
                  <a:ext cx="881062" cy="885824"/>
                </a:xfrm>
                <a:custGeom>
                  <a:avLst/>
                  <a:gdLst/>
                  <a:ahLst/>
                  <a:cxnLst/>
                  <a:rect l="0" t="0" r="r" b="b"/>
                  <a:pathLst>
                    <a:path w="1709738" h="1747837">
                      <a:moveTo>
                        <a:pt x="523875" y="66675"/>
                      </a:moveTo>
                      <a:lnTo>
                        <a:pt x="652463" y="28575"/>
                      </a:lnTo>
                      <a:lnTo>
                        <a:pt x="714375" y="157162"/>
                      </a:lnTo>
                      <a:lnTo>
                        <a:pt x="823913" y="147637"/>
                      </a:lnTo>
                      <a:lnTo>
                        <a:pt x="852488" y="0"/>
                      </a:lnTo>
                      <a:lnTo>
                        <a:pt x="985838" y="9525"/>
                      </a:lnTo>
                      <a:cubicBezTo>
                        <a:pt x="987476" y="60323"/>
                        <a:pt x="990600" y="111100"/>
                        <a:pt x="990600" y="161925"/>
                      </a:cubicBezTo>
                      <a:lnTo>
                        <a:pt x="1104900" y="190500"/>
                      </a:lnTo>
                      <a:lnTo>
                        <a:pt x="1185863" y="71437"/>
                      </a:lnTo>
                      <a:cubicBezTo>
                        <a:pt x="1296832" y="124510"/>
                        <a:pt x="1295400" y="83352"/>
                        <a:pt x="1295400" y="128587"/>
                      </a:cubicBezTo>
                      <a:lnTo>
                        <a:pt x="1257300" y="266700"/>
                      </a:lnTo>
                      <a:lnTo>
                        <a:pt x="1343025" y="333375"/>
                      </a:lnTo>
                      <a:lnTo>
                        <a:pt x="1462088" y="257175"/>
                      </a:lnTo>
                      <a:lnTo>
                        <a:pt x="1547813" y="352425"/>
                      </a:lnTo>
                      <a:lnTo>
                        <a:pt x="1457325" y="476250"/>
                      </a:lnTo>
                      <a:lnTo>
                        <a:pt x="1500188" y="557212"/>
                      </a:lnTo>
                      <a:lnTo>
                        <a:pt x="1647825" y="542925"/>
                      </a:lnTo>
                      <a:lnTo>
                        <a:pt x="1690688" y="661987"/>
                      </a:lnTo>
                      <a:lnTo>
                        <a:pt x="1557338" y="733425"/>
                      </a:lnTo>
                      <a:lnTo>
                        <a:pt x="1571625" y="838200"/>
                      </a:lnTo>
                      <a:lnTo>
                        <a:pt x="1709738" y="876300"/>
                      </a:lnTo>
                      <a:lnTo>
                        <a:pt x="1704975" y="995362"/>
                      </a:lnTo>
                      <a:lnTo>
                        <a:pt x="1562100" y="1019175"/>
                      </a:lnTo>
                      <a:lnTo>
                        <a:pt x="1533525" y="1123950"/>
                      </a:lnTo>
                      <a:lnTo>
                        <a:pt x="1652588" y="1209675"/>
                      </a:lnTo>
                      <a:lnTo>
                        <a:pt x="1595438" y="1319212"/>
                      </a:lnTo>
                      <a:lnTo>
                        <a:pt x="1457325" y="1281112"/>
                      </a:lnTo>
                      <a:lnTo>
                        <a:pt x="1385888" y="1366837"/>
                      </a:lnTo>
                      <a:cubicBezTo>
                        <a:pt x="1462920" y="1492014"/>
                        <a:pt x="1462088" y="1442198"/>
                        <a:pt x="1462088" y="1495425"/>
                      </a:cubicBezTo>
                      <a:lnTo>
                        <a:pt x="1371600" y="1576387"/>
                      </a:lnTo>
                      <a:lnTo>
                        <a:pt x="1257300" y="1481137"/>
                      </a:lnTo>
                      <a:lnTo>
                        <a:pt x="1162050" y="1533525"/>
                      </a:lnTo>
                      <a:lnTo>
                        <a:pt x="1185863" y="1676400"/>
                      </a:lnTo>
                      <a:cubicBezTo>
                        <a:pt x="1060538" y="1719781"/>
                        <a:pt x="1105716" y="1719262"/>
                        <a:pt x="1057275" y="1719262"/>
                      </a:cubicBezTo>
                      <a:lnTo>
                        <a:pt x="1000125" y="1595437"/>
                      </a:lnTo>
                      <a:lnTo>
                        <a:pt x="890588" y="1604962"/>
                      </a:lnTo>
                      <a:lnTo>
                        <a:pt x="857250" y="1747837"/>
                      </a:lnTo>
                      <a:lnTo>
                        <a:pt x="728663" y="1738312"/>
                      </a:lnTo>
                      <a:lnTo>
                        <a:pt x="719138" y="1595437"/>
                      </a:lnTo>
                      <a:lnTo>
                        <a:pt x="614363" y="1562100"/>
                      </a:lnTo>
                      <a:lnTo>
                        <a:pt x="533400" y="1681162"/>
                      </a:lnTo>
                      <a:lnTo>
                        <a:pt x="414338" y="1619250"/>
                      </a:lnTo>
                      <a:lnTo>
                        <a:pt x="452438" y="1481137"/>
                      </a:lnTo>
                      <a:lnTo>
                        <a:pt x="371475" y="1414462"/>
                      </a:lnTo>
                      <a:lnTo>
                        <a:pt x="257175" y="1485900"/>
                      </a:lnTo>
                      <a:lnTo>
                        <a:pt x="166688" y="1390650"/>
                      </a:lnTo>
                      <a:lnTo>
                        <a:pt x="261938" y="1281112"/>
                      </a:lnTo>
                      <a:lnTo>
                        <a:pt x="204788" y="1185862"/>
                      </a:lnTo>
                      <a:lnTo>
                        <a:pt x="66675" y="1204912"/>
                      </a:lnTo>
                      <a:lnTo>
                        <a:pt x="23813" y="1085850"/>
                      </a:lnTo>
                      <a:lnTo>
                        <a:pt x="147638" y="1014412"/>
                      </a:lnTo>
                      <a:lnTo>
                        <a:pt x="142875" y="909637"/>
                      </a:lnTo>
                      <a:lnTo>
                        <a:pt x="0" y="871537"/>
                      </a:lnTo>
                      <a:lnTo>
                        <a:pt x="9525" y="747712"/>
                      </a:lnTo>
                      <a:lnTo>
                        <a:pt x="152400" y="733425"/>
                      </a:lnTo>
                      <a:lnTo>
                        <a:pt x="180975" y="633412"/>
                      </a:lnTo>
                      <a:lnTo>
                        <a:pt x="66675" y="542925"/>
                      </a:lnTo>
                      <a:lnTo>
                        <a:pt x="123825" y="428625"/>
                      </a:lnTo>
                      <a:lnTo>
                        <a:pt x="257175" y="471487"/>
                      </a:lnTo>
                      <a:lnTo>
                        <a:pt x="328613" y="381000"/>
                      </a:lnTo>
                      <a:lnTo>
                        <a:pt x="247650" y="257175"/>
                      </a:lnTo>
                      <a:lnTo>
                        <a:pt x="347663" y="171450"/>
                      </a:lnTo>
                      <a:lnTo>
                        <a:pt x="452438" y="261937"/>
                      </a:lnTo>
                      <a:lnTo>
                        <a:pt x="552450" y="214312"/>
                      </a:lnTo>
                      <a:lnTo>
                        <a:pt x="523875" y="66675"/>
                      </a:lnTo>
                      <a:close/>
                    </a:path>
                  </a:pathLst>
                </a:custGeom>
                <a:solidFill>
                  <a:schemeClr val="bg1">
                    <a:alpha val="99998"/>
                  </a:schemeClr>
                </a:solidFill>
                <a:ln w="15875">
                  <a:solidFill>
                    <a:schemeClr val="tx1">
                      <a:alpha val="100000"/>
                    </a:schemeClr>
                  </a:solidFill>
                  <a:round/>
                  <a:headEnd/>
                  <a:tailEnd/>
                </a:ln>
              </p:spPr>
            </p:sp>
            <p:cxnSp>
              <p:nvCxnSpPr>
                <p:cNvPr id="1245" name="Connector 1245"/>
                <p:cNvCxnSpPr/>
                <p:nvPr/>
              </p:nvCxnSpPr>
              <p:spPr>
                <a:xfrm>
                  <a:off x="6267450" y="1100153"/>
                  <a:ext cx="28575" cy="4762"/>
                </a:xfrm>
                <a:prstGeom prst="line">
                  <a:avLst/>
                </a:prstGeom>
                <a:noFill/>
                <a:ln w="15875">
                  <a:solidFill>
                    <a:schemeClr val="tx1"/>
                  </a:solidFill>
                  <a:round/>
                  <a:headEnd/>
                  <a:tailEnd/>
                </a:ln>
              </p:spPr>
            </p:cxnSp>
          </p:grpSp>
        </p:grpSp>
        <p:grpSp>
          <p:nvGrpSpPr>
            <p:cNvPr id="1247" name="Group 1247"/>
            <p:cNvGrpSpPr>
              <a:grpSpLocks/>
            </p:cNvGrpSpPr>
            <p:nvPr/>
          </p:nvGrpSpPr>
          <p:grpSpPr>
            <a:xfrm>
              <a:off x="2884059" y="3608219"/>
              <a:ext cx="291062" cy="273719"/>
              <a:chOff x="5753101" y="3138488"/>
              <a:chExt cx="881062" cy="885824"/>
            </a:xfrm>
          </p:grpSpPr>
          <p:pic>
            <p:nvPicPr>
              <p:cNvPr id="1248" name="Picture 1248"/>
              <p:cNvPicPr>
                <a:picLocks noChangeAspect="1"/>
              </p:cNvPicPr>
              <p:nvPr/>
            </p:nvPicPr>
            <p:blipFill>
              <a:blip r:embed="rId2"/>
              <a:stretch/>
            </p:blipFill>
            <p:spPr>
              <a:xfrm>
                <a:off x="5716146" y="3104704"/>
                <a:ext cx="959491" cy="959263"/>
              </a:xfrm>
              <a:prstGeom prst="rect">
                <a:avLst/>
              </a:prstGeom>
              <a:noFill/>
            </p:spPr>
          </p:pic>
          <p:sp>
            <p:nvSpPr>
              <p:cNvPr id="1250" name="Text Box 1250"/>
              <p:cNvSpPr>
                <a:spLocks/>
              </p:cNvSpPr>
              <p:nvPr/>
            </p:nvSpPr>
            <p:spPr>
              <a:xfrm>
                <a:off x="5915025" y="3300413"/>
                <a:ext cx="557213" cy="561976"/>
              </a:xfrm>
              <a:prstGeom prst="ellipse">
                <a:avLst/>
              </a:prstGeom>
              <a:solidFill>
                <a:schemeClr val="bg1"/>
              </a:solidFill>
              <a:ln w="15875">
                <a:solidFill>
                  <a:schemeClr val="tx1"/>
                </a:solidFill>
                <a:round/>
                <a:headEnd/>
                <a:tailEnd/>
              </a:ln>
            </p:spPr>
            <p:txBody>
              <a:bodyPr numCol="1"/>
              <a:lstStyle/>
              <a:p>
                <a:endParaRPr/>
              </a:p>
            </p:txBody>
          </p:sp>
        </p:grpSp>
        <p:grpSp>
          <p:nvGrpSpPr>
            <p:cNvPr id="1251" name="Group 1251"/>
            <p:cNvGrpSpPr>
              <a:grpSpLocks/>
            </p:cNvGrpSpPr>
            <p:nvPr/>
          </p:nvGrpSpPr>
          <p:grpSpPr>
            <a:xfrm>
              <a:off x="2894066" y="4118072"/>
              <a:ext cx="273735" cy="260838"/>
              <a:chOff x="6824664" y="3148013"/>
              <a:chExt cx="881062" cy="885824"/>
            </a:xfrm>
          </p:grpSpPr>
          <p:grpSp>
            <p:nvGrpSpPr>
              <p:cNvPr id="1252" name="Group 1252"/>
              <p:cNvGrpSpPr>
                <a:grpSpLocks/>
              </p:cNvGrpSpPr>
              <p:nvPr/>
            </p:nvGrpSpPr>
            <p:grpSpPr>
              <a:xfrm>
                <a:off x="6824664" y="3148013"/>
                <a:ext cx="881062" cy="885824"/>
                <a:chOff x="5667376" y="1076326"/>
                <a:chExt cx="881062" cy="885824"/>
              </a:xfrm>
            </p:grpSpPr>
            <p:sp>
              <p:nvSpPr>
                <p:cNvPr id="1253" name="Text Box 1253"/>
                <p:cNvSpPr>
                  <a:spLocks/>
                </p:cNvSpPr>
                <p:nvPr/>
              </p:nvSpPr>
              <p:spPr>
                <a:xfrm rot="-233484">
                  <a:off x="5667376" y="1076326"/>
                  <a:ext cx="881062" cy="885824"/>
                </a:xfrm>
                <a:custGeom>
                  <a:avLst/>
                  <a:gdLst/>
                  <a:ahLst/>
                  <a:cxnLst/>
                  <a:rect l="0" t="0" r="r" b="b"/>
                  <a:pathLst>
                    <a:path w="1709738" h="1747837">
                      <a:moveTo>
                        <a:pt x="523875" y="66675"/>
                      </a:moveTo>
                      <a:lnTo>
                        <a:pt x="652463" y="28575"/>
                      </a:lnTo>
                      <a:lnTo>
                        <a:pt x="714375" y="157162"/>
                      </a:lnTo>
                      <a:lnTo>
                        <a:pt x="823913" y="147637"/>
                      </a:lnTo>
                      <a:lnTo>
                        <a:pt x="852488" y="0"/>
                      </a:lnTo>
                      <a:lnTo>
                        <a:pt x="985838" y="9525"/>
                      </a:lnTo>
                      <a:cubicBezTo>
                        <a:pt x="987476" y="60323"/>
                        <a:pt x="990600" y="111100"/>
                        <a:pt x="990600" y="161925"/>
                      </a:cubicBezTo>
                      <a:lnTo>
                        <a:pt x="1104900" y="190500"/>
                      </a:lnTo>
                      <a:lnTo>
                        <a:pt x="1185863" y="71437"/>
                      </a:lnTo>
                      <a:cubicBezTo>
                        <a:pt x="1296832" y="124510"/>
                        <a:pt x="1295400" y="83352"/>
                        <a:pt x="1295400" y="128587"/>
                      </a:cubicBezTo>
                      <a:lnTo>
                        <a:pt x="1257300" y="266700"/>
                      </a:lnTo>
                      <a:lnTo>
                        <a:pt x="1343025" y="333375"/>
                      </a:lnTo>
                      <a:lnTo>
                        <a:pt x="1462088" y="257175"/>
                      </a:lnTo>
                      <a:lnTo>
                        <a:pt x="1547813" y="352425"/>
                      </a:lnTo>
                      <a:lnTo>
                        <a:pt x="1457325" y="476250"/>
                      </a:lnTo>
                      <a:lnTo>
                        <a:pt x="1500188" y="557212"/>
                      </a:lnTo>
                      <a:lnTo>
                        <a:pt x="1647825" y="542925"/>
                      </a:lnTo>
                      <a:lnTo>
                        <a:pt x="1690688" y="661987"/>
                      </a:lnTo>
                      <a:lnTo>
                        <a:pt x="1557338" y="733425"/>
                      </a:lnTo>
                      <a:lnTo>
                        <a:pt x="1571625" y="838200"/>
                      </a:lnTo>
                      <a:lnTo>
                        <a:pt x="1709738" y="876300"/>
                      </a:lnTo>
                      <a:lnTo>
                        <a:pt x="1704975" y="995362"/>
                      </a:lnTo>
                      <a:lnTo>
                        <a:pt x="1562100" y="1019175"/>
                      </a:lnTo>
                      <a:lnTo>
                        <a:pt x="1533525" y="1123950"/>
                      </a:lnTo>
                      <a:lnTo>
                        <a:pt x="1652588" y="1209675"/>
                      </a:lnTo>
                      <a:lnTo>
                        <a:pt x="1595438" y="1319212"/>
                      </a:lnTo>
                      <a:lnTo>
                        <a:pt x="1457325" y="1281112"/>
                      </a:lnTo>
                      <a:lnTo>
                        <a:pt x="1385888" y="1366837"/>
                      </a:lnTo>
                      <a:cubicBezTo>
                        <a:pt x="1462920" y="1492014"/>
                        <a:pt x="1462088" y="1442198"/>
                        <a:pt x="1462088" y="1495425"/>
                      </a:cubicBezTo>
                      <a:lnTo>
                        <a:pt x="1371600" y="1576387"/>
                      </a:lnTo>
                      <a:lnTo>
                        <a:pt x="1257300" y="1481137"/>
                      </a:lnTo>
                      <a:lnTo>
                        <a:pt x="1162050" y="1533525"/>
                      </a:lnTo>
                      <a:lnTo>
                        <a:pt x="1185863" y="1676400"/>
                      </a:lnTo>
                      <a:cubicBezTo>
                        <a:pt x="1060538" y="1719781"/>
                        <a:pt x="1105716" y="1719262"/>
                        <a:pt x="1057275" y="1719262"/>
                      </a:cubicBezTo>
                      <a:lnTo>
                        <a:pt x="1000125" y="1595437"/>
                      </a:lnTo>
                      <a:lnTo>
                        <a:pt x="890588" y="1604962"/>
                      </a:lnTo>
                      <a:lnTo>
                        <a:pt x="857250" y="1747837"/>
                      </a:lnTo>
                      <a:lnTo>
                        <a:pt x="728663" y="1738312"/>
                      </a:lnTo>
                      <a:lnTo>
                        <a:pt x="719138" y="1595437"/>
                      </a:lnTo>
                      <a:lnTo>
                        <a:pt x="614363" y="1562100"/>
                      </a:lnTo>
                      <a:lnTo>
                        <a:pt x="533400" y="1681162"/>
                      </a:lnTo>
                      <a:lnTo>
                        <a:pt x="414338" y="1619250"/>
                      </a:lnTo>
                      <a:lnTo>
                        <a:pt x="452438" y="1481137"/>
                      </a:lnTo>
                      <a:lnTo>
                        <a:pt x="371475" y="1414462"/>
                      </a:lnTo>
                      <a:lnTo>
                        <a:pt x="257175" y="1485900"/>
                      </a:lnTo>
                      <a:lnTo>
                        <a:pt x="166688" y="1390650"/>
                      </a:lnTo>
                      <a:lnTo>
                        <a:pt x="261938" y="1281112"/>
                      </a:lnTo>
                      <a:lnTo>
                        <a:pt x="204788" y="1185862"/>
                      </a:lnTo>
                      <a:lnTo>
                        <a:pt x="66675" y="1204912"/>
                      </a:lnTo>
                      <a:lnTo>
                        <a:pt x="23813" y="1085850"/>
                      </a:lnTo>
                      <a:lnTo>
                        <a:pt x="147638" y="1014412"/>
                      </a:lnTo>
                      <a:lnTo>
                        <a:pt x="142875" y="909637"/>
                      </a:lnTo>
                      <a:lnTo>
                        <a:pt x="0" y="871537"/>
                      </a:lnTo>
                      <a:lnTo>
                        <a:pt x="9525" y="747712"/>
                      </a:lnTo>
                      <a:lnTo>
                        <a:pt x="152400" y="733425"/>
                      </a:lnTo>
                      <a:lnTo>
                        <a:pt x="180975" y="633412"/>
                      </a:lnTo>
                      <a:lnTo>
                        <a:pt x="66675" y="542925"/>
                      </a:lnTo>
                      <a:lnTo>
                        <a:pt x="123825" y="428625"/>
                      </a:lnTo>
                      <a:lnTo>
                        <a:pt x="257175" y="471487"/>
                      </a:lnTo>
                      <a:lnTo>
                        <a:pt x="328613" y="381000"/>
                      </a:lnTo>
                      <a:lnTo>
                        <a:pt x="247650" y="257175"/>
                      </a:lnTo>
                      <a:lnTo>
                        <a:pt x="347663" y="171450"/>
                      </a:lnTo>
                      <a:lnTo>
                        <a:pt x="452438" y="261937"/>
                      </a:lnTo>
                      <a:lnTo>
                        <a:pt x="552450" y="214312"/>
                      </a:lnTo>
                      <a:lnTo>
                        <a:pt x="523875" y="66675"/>
                      </a:lnTo>
                      <a:close/>
                    </a:path>
                  </a:pathLst>
                </a:custGeom>
                <a:solidFill>
                  <a:schemeClr val="bg1">
                    <a:alpha val="99998"/>
                  </a:schemeClr>
                </a:solidFill>
                <a:ln w="15875">
                  <a:solidFill>
                    <a:schemeClr val="tx1">
                      <a:alpha val="100000"/>
                    </a:schemeClr>
                  </a:solidFill>
                  <a:round/>
                  <a:headEnd/>
                  <a:tailEnd/>
                </a:ln>
              </p:spPr>
            </p:sp>
            <p:cxnSp>
              <p:nvCxnSpPr>
                <p:cNvPr id="1254" name="Connector 1254"/>
                <p:cNvCxnSpPr/>
                <p:nvPr/>
              </p:nvCxnSpPr>
              <p:spPr>
                <a:xfrm>
                  <a:off x="6267450" y="1100153"/>
                  <a:ext cx="28575" cy="4762"/>
                </a:xfrm>
                <a:prstGeom prst="line">
                  <a:avLst/>
                </a:prstGeom>
                <a:noFill/>
                <a:ln w="15875">
                  <a:solidFill>
                    <a:schemeClr val="tx1"/>
                  </a:solidFill>
                  <a:round/>
                  <a:headEnd/>
                  <a:tailEnd/>
                </a:ln>
              </p:spPr>
            </p:cxnSp>
          </p:grpSp>
          <p:cxnSp>
            <p:nvCxnSpPr>
              <p:cNvPr id="1256" name="Connector 1256"/>
              <p:cNvCxnSpPr/>
              <p:nvPr/>
            </p:nvCxnSpPr>
            <p:spPr>
              <a:xfrm flipH="1">
                <a:off x="7035258" y="3295555"/>
                <a:ext cx="1985" cy="585598"/>
              </a:xfrm>
              <a:prstGeom prst="line">
                <a:avLst/>
              </a:prstGeom>
              <a:noFill/>
              <a:ln>
                <a:solidFill>
                  <a:schemeClr val="tx1"/>
                </a:solidFill>
                <a:round/>
                <a:headEnd/>
                <a:tailEnd/>
              </a:ln>
            </p:spPr>
          </p:cxnSp>
          <p:cxnSp>
            <p:nvCxnSpPr>
              <p:cNvPr id="1258" name="Connector 1258"/>
              <p:cNvCxnSpPr/>
              <p:nvPr/>
            </p:nvCxnSpPr>
            <p:spPr>
              <a:xfrm flipH="1">
                <a:off x="7492983" y="3300531"/>
                <a:ext cx="4597" cy="583355"/>
              </a:xfrm>
              <a:prstGeom prst="line">
                <a:avLst/>
              </a:prstGeom>
              <a:noFill/>
              <a:ln>
                <a:solidFill>
                  <a:schemeClr val="tx1"/>
                </a:solidFill>
                <a:round/>
                <a:headEnd/>
                <a:tailEnd/>
              </a:ln>
            </p:spPr>
          </p:cxnSp>
        </p:grpSp>
        <p:grpSp>
          <p:nvGrpSpPr>
            <p:cNvPr id="1260" name="Group 1260"/>
            <p:cNvGrpSpPr>
              <a:grpSpLocks/>
            </p:cNvGrpSpPr>
            <p:nvPr/>
          </p:nvGrpSpPr>
          <p:grpSpPr>
            <a:xfrm>
              <a:off x="2866922" y="4591804"/>
              <a:ext cx="301455" cy="270499"/>
              <a:chOff x="6824664" y="3148013"/>
              <a:chExt cx="881062" cy="885824"/>
            </a:xfrm>
          </p:grpSpPr>
          <p:grpSp>
            <p:nvGrpSpPr>
              <p:cNvPr id="1261" name="Group 1261"/>
              <p:cNvGrpSpPr>
                <a:grpSpLocks/>
              </p:cNvGrpSpPr>
              <p:nvPr/>
            </p:nvGrpSpPr>
            <p:grpSpPr>
              <a:xfrm>
                <a:off x="6824664" y="3148013"/>
                <a:ext cx="881062" cy="885824"/>
                <a:chOff x="5667376" y="1076326"/>
                <a:chExt cx="881062" cy="885824"/>
              </a:xfrm>
            </p:grpSpPr>
            <p:sp>
              <p:nvSpPr>
                <p:cNvPr id="1262" name="Text Box 1262"/>
                <p:cNvSpPr>
                  <a:spLocks/>
                </p:cNvSpPr>
                <p:nvPr/>
              </p:nvSpPr>
              <p:spPr>
                <a:xfrm rot="-233484">
                  <a:off x="5667376" y="1076326"/>
                  <a:ext cx="881062" cy="885824"/>
                </a:xfrm>
                <a:custGeom>
                  <a:avLst/>
                  <a:gdLst/>
                  <a:ahLst/>
                  <a:cxnLst/>
                  <a:rect l="0" t="0" r="r" b="b"/>
                  <a:pathLst>
                    <a:path w="1709738" h="1747837">
                      <a:moveTo>
                        <a:pt x="523875" y="66675"/>
                      </a:moveTo>
                      <a:lnTo>
                        <a:pt x="652463" y="28575"/>
                      </a:lnTo>
                      <a:lnTo>
                        <a:pt x="714375" y="157162"/>
                      </a:lnTo>
                      <a:lnTo>
                        <a:pt x="823913" y="147637"/>
                      </a:lnTo>
                      <a:lnTo>
                        <a:pt x="852488" y="0"/>
                      </a:lnTo>
                      <a:lnTo>
                        <a:pt x="985838" y="9525"/>
                      </a:lnTo>
                      <a:cubicBezTo>
                        <a:pt x="987476" y="60323"/>
                        <a:pt x="990600" y="111100"/>
                        <a:pt x="990600" y="161925"/>
                      </a:cubicBezTo>
                      <a:lnTo>
                        <a:pt x="1104900" y="190500"/>
                      </a:lnTo>
                      <a:lnTo>
                        <a:pt x="1185863" y="71437"/>
                      </a:lnTo>
                      <a:cubicBezTo>
                        <a:pt x="1296832" y="124510"/>
                        <a:pt x="1295400" y="83352"/>
                        <a:pt x="1295400" y="128587"/>
                      </a:cubicBezTo>
                      <a:lnTo>
                        <a:pt x="1257300" y="266700"/>
                      </a:lnTo>
                      <a:lnTo>
                        <a:pt x="1343025" y="333375"/>
                      </a:lnTo>
                      <a:lnTo>
                        <a:pt x="1462088" y="257175"/>
                      </a:lnTo>
                      <a:lnTo>
                        <a:pt x="1547813" y="352425"/>
                      </a:lnTo>
                      <a:lnTo>
                        <a:pt x="1457325" y="476250"/>
                      </a:lnTo>
                      <a:lnTo>
                        <a:pt x="1500188" y="557212"/>
                      </a:lnTo>
                      <a:lnTo>
                        <a:pt x="1647825" y="542925"/>
                      </a:lnTo>
                      <a:lnTo>
                        <a:pt x="1690688" y="661987"/>
                      </a:lnTo>
                      <a:lnTo>
                        <a:pt x="1557338" y="733425"/>
                      </a:lnTo>
                      <a:lnTo>
                        <a:pt x="1571625" y="838200"/>
                      </a:lnTo>
                      <a:lnTo>
                        <a:pt x="1709738" y="876300"/>
                      </a:lnTo>
                      <a:lnTo>
                        <a:pt x="1704975" y="995362"/>
                      </a:lnTo>
                      <a:lnTo>
                        <a:pt x="1562100" y="1019175"/>
                      </a:lnTo>
                      <a:lnTo>
                        <a:pt x="1533525" y="1123950"/>
                      </a:lnTo>
                      <a:lnTo>
                        <a:pt x="1652588" y="1209675"/>
                      </a:lnTo>
                      <a:lnTo>
                        <a:pt x="1595438" y="1319212"/>
                      </a:lnTo>
                      <a:lnTo>
                        <a:pt x="1457325" y="1281112"/>
                      </a:lnTo>
                      <a:lnTo>
                        <a:pt x="1385888" y="1366837"/>
                      </a:lnTo>
                      <a:cubicBezTo>
                        <a:pt x="1462920" y="1492014"/>
                        <a:pt x="1462088" y="1442198"/>
                        <a:pt x="1462088" y="1495425"/>
                      </a:cubicBezTo>
                      <a:lnTo>
                        <a:pt x="1371600" y="1576387"/>
                      </a:lnTo>
                      <a:lnTo>
                        <a:pt x="1257300" y="1481137"/>
                      </a:lnTo>
                      <a:lnTo>
                        <a:pt x="1162050" y="1533525"/>
                      </a:lnTo>
                      <a:lnTo>
                        <a:pt x="1185863" y="1676400"/>
                      </a:lnTo>
                      <a:cubicBezTo>
                        <a:pt x="1060538" y="1719781"/>
                        <a:pt x="1105716" y="1719262"/>
                        <a:pt x="1057275" y="1719262"/>
                      </a:cubicBezTo>
                      <a:lnTo>
                        <a:pt x="1000125" y="1595437"/>
                      </a:lnTo>
                      <a:lnTo>
                        <a:pt x="890588" y="1604962"/>
                      </a:lnTo>
                      <a:lnTo>
                        <a:pt x="857250" y="1747837"/>
                      </a:lnTo>
                      <a:lnTo>
                        <a:pt x="728663" y="1738312"/>
                      </a:lnTo>
                      <a:lnTo>
                        <a:pt x="719138" y="1595437"/>
                      </a:lnTo>
                      <a:lnTo>
                        <a:pt x="614363" y="1562100"/>
                      </a:lnTo>
                      <a:lnTo>
                        <a:pt x="533400" y="1681162"/>
                      </a:lnTo>
                      <a:lnTo>
                        <a:pt x="414338" y="1619250"/>
                      </a:lnTo>
                      <a:lnTo>
                        <a:pt x="452438" y="1481137"/>
                      </a:lnTo>
                      <a:lnTo>
                        <a:pt x="371475" y="1414462"/>
                      </a:lnTo>
                      <a:lnTo>
                        <a:pt x="257175" y="1485900"/>
                      </a:lnTo>
                      <a:lnTo>
                        <a:pt x="166688" y="1390650"/>
                      </a:lnTo>
                      <a:lnTo>
                        <a:pt x="261938" y="1281112"/>
                      </a:lnTo>
                      <a:lnTo>
                        <a:pt x="204788" y="1185862"/>
                      </a:lnTo>
                      <a:lnTo>
                        <a:pt x="66675" y="1204912"/>
                      </a:lnTo>
                      <a:lnTo>
                        <a:pt x="23813" y="1085850"/>
                      </a:lnTo>
                      <a:lnTo>
                        <a:pt x="147638" y="1014412"/>
                      </a:lnTo>
                      <a:lnTo>
                        <a:pt x="142875" y="909637"/>
                      </a:lnTo>
                      <a:lnTo>
                        <a:pt x="0" y="871537"/>
                      </a:lnTo>
                      <a:lnTo>
                        <a:pt x="9525" y="747712"/>
                      </a:lnTo>
                      <a:lnTo>
                        <a:pt x="152400" y="733425"/>
                      </a:lnTo>
                      <a:lnTo>
                        <a:pt x="180975" y="633412"/>
                      </a:lnTo>
                      <a:lnTo>
                        <a:pt x="66675" y="542925"/>
                      </a:lnTo>
                      <a:lnTo>
                        <a:pt x="123825" y="428625"/>
                      </a:lnTo>
                      <a:lnTo>
                        <a:pt x="257175" y="471487"/>
                      </a:lnTo>
                      <a:lnTo>
                        <a:pt x="328613" y="381000"/>
                      </a:lnTo>
                      <a:lnTo>
                        <a:pt x="247650" y="257175"/>
                      </a:lnTo>
                      <a:lnTo>
                        <a:pt x="347663" y="171450"/>
                      </a:lnTo>
                      <a:lnTo>
                        <a:pt x="452438" y="261937"/>
                      </a:lnTo>
                      <a:lnTo>
                        <a:pt x="552450" y="214312"/>
                      </a:lnTo>
                      <a:lnTo>
                        <a:pt x="523875" y="66675"/>
                      </a:lnTo>
                      <a:close/>
                    </a:path>
                  </a:pathLst>
                </a:custGeom>
                <a:solidFill>
                  <a:schemeClr val="bg1">
                    <a:alpha val="99998"/>
                  </a:schemeClr>
                </a:solidFill>
                <a:ln w="15875">
                  <a:solidFill>
                    <a:schemeClr val="tx1">
                      <a:alpha val="100000"/>
                    </a:schemeClr>
                  </a:solidFill>
                  <a:round/>
                  <a:headEnd/>
                  <a:tailEnd/>
                </a:ln>
              </p:spPr>
            </p:sp>
            <p:cxnSp>
              <p:nvCxnSpPr>
                <p:cNvPr id="1263" name="Connector 1263"/>
                <p:cNvCxnSpPr/>
                <p:nvPr/>
              </p:nvCxnSpPr>
              <p:spPr>
                <a:xfrm>
                  <a:off x="6267450" y="1100153"/>
                  <a:ext cx="28575" cy="4762"/>
                </a:xfrm>
                <a:prstGeom prst="line">
                  <a:avLst/>
                </a:prstGeom>
                <a:noFill/>
                <a:ln w="15875">
                  <a:solidFill>
                    <a:schemeClr val="tx1"/>
                  </a:solidFill>
                  <a:round/>
                  <a:headEnd/>
                  <a:tailEnd/>
                </a:ln>
              </p:spPr>
            </p:cxnSp>
          </p:grpSp>
          <p:cxnSp>
            <p:nvCxnSpPr>
              <p:cNvPr id="1265" name="Connector 1265"/>
              <p:cNvCxnSpPr/>
              <p:nvPr/>
            </p:nvCxnSpPr>
            <p:spPr>
              <a:xfrm flipH="1">
                <a:off x="7035258" y="3295555"/>
                <a:ext cx="1985" cy="585598"/>
              </a:xfrm>
              <a:prstGeom prst="line">
                <a:avLst/>
              </a:prstGeom>
              <a:noFill/>
              <a:ln>
                <a:solidFill>
                  <a:schemeClr val="tx1"/>
                </a:solidFill>
                <a:round/>
                <a:headEnd/>
                <a:tailEnd/>
              </a:ln>
            </p:spPr>
          </p:cxnSp>
        </p:grpSp>
        <p:grpSp>
          <p:nvGrpSpPr>
            <p:cNvPr id="1267" name="Group 1267"/>
            <p:cNvGrpSpPr>
              <a:grpSpLocks/>
            </p:cNvGrpSpPr>
            <p:nvPr/>
          </p:nvGrpSpPr>
          <p:grpSpPr>
            <a:xfrm>
              <a:off x="2861841" y="5600471"/>
              <a:ext cx="329178" cy="289820"/>
              <a:chOff x="5795961" y="4991100"/>
              <a:chExt cx="881062" cy="885824"/>
            </a:xfrm>
          </p:grpSpPr>
          <p:grpSp>
            <p:nvGrpSpPr>
              <p:cNvPr id="1268" name="Group 1268"/>
              <p:cNvGrpSpPr>
                <a:grpSpLocks/>
              </p:cNvGrpSpPr>
              <p:nvPr/>
            </p:nvGrpSpPr>
            <p:grpSpPr>
              <a:xfrm>
                <a:off x="5795961" y="4991100"/>
                <a:ext cx="881062" cy="885824"/>
                <a:chOff x="5667376" y="1076326"/>
                <a:chExt cx="881062" cy="885824"/>
              </a:xfrm>
            </p:grpSpPr>
            <p:sp>
              <p:nvSpPr>
                <p:cNvPr id="1269" name="Text Box 1269"/>
                <p:cNvSpPr>
                  <a:spLocks/>
                </p:cNvSpPr>
                <p:nvPr/>
              </p:nvSpPr>
              <p:spPr>
                <a:xfrm rot="-233484">
                  <a:off x="5667376" y="1076326"/>
                  <a:ext cx="881062" cy="885824"/>
                </a:xfrm>
                <a:custGeom>
                  <a:avLst/>
                  <a:gdLst/>
                  <a:ahLst/>
                  <a:cxnLst/>
                  <a:rect l="0" t="0" r="r" b="b"/>
                  <a:pathLst>
                    <a:path w="1709738" h="1747837">
                      <a:moveTo>
                        <a:pt x="523875" y="66675"/>
                      </a:moveTo>
                      <a:lnTo>
                        <a:pt x="652463" y="28575"/>
                      </a:lnTo>
                      <a:lnTo>
                        <a:pt x="714375" y="157162"/>
                      </a:lnTo>
                      <a:lnTo>
                        <a:pt x="823913" y="147637"/>
                      </a:lnTo>
                      <a:lnTo>
                        <a:pt x="852488" y="0"/>
                      </a:lnTo>
                      <a:lnTo>
                        <a:pt x="985838" y="9525"/>
                      </a:lnTo>
                      <a:cubicBezTo>
                        <a:pt x="987476" y="60323"/>
                        <a:pt x="990600" y="111100"/>
                        <a:pt x="990600" y="161925"/>
                      </a:cubicBezTo>
                      <a:lnTo>
                        <a:pt x="1104900" y="190500"/>
                      </a:lnTo>
                      <a:lnTo>
                        <a:pt x="1185863" y="71437"/>
                      </a:lnTo>
                      <a:cubicBezTo>
                        <a:pt x="1296832" y="124510"/>
                        <a:pt x="1295400" y="83352"/>
                        <a:pt x="1295400" y="128587"/>
                      </a:cubicBezTo>
                      <a:lnTo>
                        <a:pt x="1257300" y="266700"/>
                      </a:lnTo>
                      <a:lnTo>
                        <a:pt x="1343025" y="333375"/>
                      </a:lnTo>
                      <a:lnTo>
                        <a:pt x="1462088" y="257175"/>
                      </a:lnTo>
                      <a:lnTo>
                        <a:pt x="1547813" y="352425"/>
                      </a:lnTo>
                      <a:lnTo>
                        <a:pt x="1457325" y="476250"/>
                      </a:lnTo>
                      <a:lnTo>
                        <a:pt x="1500188" y="557212"/>
                      </a:lnTo>
                      <a:lnTo>
                        <a:pt x="1647825" y="542925"/>
                      </a:lnTo>
                      <a:lnTo>
                        <a:pt x="1690688" y="661987"/>
                      </a:lnTo>
                      <a:lnTo>
                        <a:pt x="1557338" y="733425"/>
                      </a:lnTo>
                      <a:lnTo>
                        <a:pt x="1571625" y="838200"/>
                      </a:lnTo>
                      <a:lnTo>
                        <a:pt x="1709738" y="876300"/>
                      </a:lnTo>
                      <a:lnTo>
                        <a:pt x="1704975" y="995362"/>
                      </a:lnTo>
                      <a:lnTo>
                        <a:pt x="1562100" y="1019175"/>
                      </a:lnTo>
                      <a:lnTo>
                        <a:pt x="1533525" y="1123950"/>
                      </a:lnTo>
                      <a:lnTo>
                        <a:pt x="1652588" y="1209675"/>
                      </a:lnTo>
                      <a:lnTo>
                        <a:pt x="1595438" y="1319212"/>
                      </a:lnTo>
                      <a:lnTo>
                        <a:pt x="1457325" y="1281112"/>
                      </a:lnTo>
                      <a:lnTo>
                        <a:pt x="1385888" y="1366837"/>
                      </a:lnTo>
                      <a:cubicBezTo>
                        <a:pt x="1462920" y="1492014"/>
                        <a:pt x="1462088" y="1442198"/>
                        <a:pt x="1462088" y="1495425"/>
                      </a:cubicBezTo>
                      <a:lnTo>
                        <a:pt x="1371600" y="1576387"/>
                      </a:lnTo>
                      <a:lnTo>
                        <a:pt x="1257300" y="1481137"/>
                      </a:lnTo>
                      <a:lnTo>
                        <a:pt x="1162050" y="1533525"/>
                      </a:lnTo>
                      <a:lnTo>
                        <a:pt x="1185863" y="1676400"/>
                      </a:lnTo>
                      <a:cubicBezTo>
                        <a:pt x="1060538" y="1719781"/>
                        <a:pt x="1105716" y="1719262"/>
                        <a:pt x="1057275" y="1719262"/>
                      </a:cubicBezTo>
                      <a:lnTo>
                        <a:pt x="1000125" y="1595437"/>
                      </a:lnTo>
                      <a:lnTo>
                        <a:pt x="890588" y="1604962"/>
                      </a:lnTo>
                      <a:lnTo>
                        <a:pt x="857250" y="1747837"/>
                      </a:lnTo>
                      <a:lnTo>
                        <a:pt x="728663" y="1738312"/>
                      </a:lnTo>
                      <a:lnTo>
                        <a:pt x="719138" y="1595437"/>
                      </a:lnTo>
                      <a:lnTo>
                        <a:pt x="614363" y="1562100"/>
                      </a:lnTo>
                      <a:lnTo>
                        <a:pt x="533400" y="1681162"/>
                      </a:lnTo>
                      <a:lnTo>
                        <a:pt x="414338" y="1619250"/>
                      </a:lnTo>
                      <a:lnTo>
                        <a:pt x="452438" y="1481137"/>
                      </a:lnTo>
                      <a:lnTo>
                        <a:pt x="371475" y="1414462"/>
                      </a:lnTo>
                      <a:lnTo>
                        <a:pt x="257175" y="1485900"/>
                      </a:lnTo>
                      <a:lnTo>
                        <a:pt x="166688" y="1390650"/>
                      </a:lnTo>
                      <a:lnTo>
                        <a:pt x="261938" y="1281112"/>
                      </a:lnTo>
                      <a:lnTo>
                        <a:pt x="204788" y="1185862"/>
                      </a:lnTo>
                      <a:lnTo>
                        <a:pt x="66675" y="1204912"/>
                      </a:lnTo>
                      <a:lnTo>
                        <a:pt x="23813" y="1085850"/>
                      </a:lnTo>
                      <a:lnTo>
                        <a:pt x="147638" y="1014412"/>
                      </a:lnTo>
                      <a:lnTo>
                        <a:pt x="142875" y="909637"/>
                      </a:lnTo>
                      <a:lnTo>
                        <a:pt x="0" y="871537"/>
                      </a:lnTo>
                      <a:lnTo>
                        <a:pt x="9525" y="747712"/>
                      </a:lnTo>
                      <a:lnTo>
                        <a:pt x="152400" y="733425"/>
                      </a:lnTo>
                      <a:lnTo>
                        <a:pt x="180975" y="633412"/>
                      </a:lnTo>
                      <a:lnTo>
                        <a:pt x="66675" y="542925"/>
                      </a:lnTo>
                      <a:lnTo>
                        <a:pt x="123825" y="428625"/>
                      </a:lnTo>
                      <a:lnTo>
                        <a:pt x="257175" y="471487"/>
                      </a:lnTo>
                      <a:lnTo>
                        <a:pt x="328613" y="381000"/>
                      </a:lnTo>
                      <a:lnTo>
                        <a:pt x="247650" y="257175"/>
                      </a:lnTo>
                      <a:lnTo>
                        <a:pt x="347663" y="171450"/>
                      </a:lnTo>
                      <a:lnTo>
                        <a:pt x="452438" y="261937"/>
                      </a:lnTo>
                      <a:lnTo>
                        <a:pt x="552450" y="214312"/>
                      </a:lnTo>
                      <a:lnTo>
                        <a:pt x="523875" y="66675"/>
                      </a:lnTo>
                      <a:close/>
                    </a:path>
                  </a:pathLst>
                </a:custGeom>
                <a:solidFill>
                  <a:schemeClr val="bg1">
                    <a:alpha val="99998"/>
                  </a:schemeClr>
                </a:solidFill>
                <a:ln w="15875">
                  <a:solidFill>
                    <a:schemeClr val="tx1">
                      <a:alpha val="100000"/>
                    </a:schemeClr>
                  </a:solidFill>
                  <a:round/>
                  <a:headEnd/>
                  <a:tailEnd/>
                </a:ln>
              </p:spPr>
            </p:sp>
            <p:cxnSp>
              <p:nvCxnSpPr>
                <p:cNvPr id="1270" name="Connector 1270"/>
                <p:cNvCxnSpPr/>
                <p:nvPr/>
              </p:nvCxnSpPr>
              <p:spPr>
                <a:xfrm>
                  <a:off x="6267450" y="1100153"/>
                  <a:ext cx="28575" cy="4762"/>
                </a:xfrm>
                <a:prstGeom prst="line">
                  <a:avLst/>
                </a:prstGeom>
                <a:noFill/>
                <a:ln w="15875">
                  <a:solidFill>
                    <a:schemeClr val="tx1"/>
                  </a:solidFill>
                  <a:round/>
                  <a:headEnd/>
                  <a:tailEnd/>
                </a:ln>
              </p:spPr>
            </p:cxnSp>
          </p:grpSp>
          <p:sp>
            <p:nvSpPr>
              <p:cNvPr id="1272" name="Text Box 1272"/>
              <p:cNvSpPr>
                <a:spLocks/>
              </p:cNvSpPr>
              <p:nvPr/>
            </p:nvSpPr>
            <p:spPr>
              <a:xfrm>
                <a:off x="5910263" y="5105400"/>
                <a:ext cx="657227" cy="661989"/>
              </a:xfrm>
              <a:prstGeom prst="ellipse">
                <a:avLst/>
              </a:prstGeom>
              <a:solidFill>
                <a:schemeClr val="bg1"/>
              </a:solidFill>
              <a:ln w="15875">
                <a:solidFill>
                  <a:schemeClr val="tx1"/>
                </a:solidFill>
                <a:round/>
                <a:headEnd/>
                <a:tailEnd/>
              </a:ln>
            </p:spPr>
            <p:txBody>
              <a:bodyPr numCol="1"/>
              <a:lstStyle/>
              <a:p>
                <a:endParaRPr/>
              </a:p>
            </p:txBody>
          </p:sp>
        </p:grpSp>
        <p:grpSp>
          <p:nvGrpSpPr>
            <p:cNvPr id="1273" name="Group 1273"/>
            <p:cNvGrpSpPr>
              <a:grpSpLocks/>
            </p:cNvGrpSpPr>
            <p:nvPr/>
          </p:nvGrpSpPr>
          <p:grpSpPr>
            <a:xfrm>
              <a:off x="2889313" y="5113990"/>
              <a:ext cx="273735" cy="260838"/>
              <a:chOff x="6824664" y="3148013"/>
              <a:chExt cx="881062" cy="885824"/>
            </a:xfrm>
          </p:grpSpPr>
          <p:grpSp>
            <p:nvGrpSpPr>
              <p:cNvPr id="1274" name="Group 1274"/>
              <p:cNvGrpSpPr>
                <a:grpSpLocks/>
              </p:cNvGrpSpPr>
              <p:nvPr/>
            </p:nvGrpSpPr>
            <p:grpSpPr>
              <a:xfrm>
                <a:off x="6824664" y="3148013"/>
                <a:ext cx="881062" cy="885824"/>
                <a:chOff x="5667376" y="1076326"/>
                <a:chExt cx="881062" cy="885824"/>
              </a:xfrm>
            </p:grpSpPr>
            <p:sp>
              <p:nvSpPr>
                <p:cNvPr id="1275" name="Text Box 1275"/>
                <p:cNvSpPr>
                  <a:spLocks/>
                </p:cNvSpPr>
                <p:nvPr/>
              </p:nvSpPr>
              <p:spPr>
                <a:xfrm rot="-233484">
                  <a:off x="5667376" y="1076326"/>
                  <a:ext cx="881062" cy="885824"/>
                </a:xfrm>
                <a:custGeom>
                  <a:avLst/>
                  <a:gdLst/>
                  <a:ahLst/>
                  <a:cxnLst/>
                  <a:rect l="0" t="0" r="r" b="b"/>
                  <a:pathLst>
                    <a:path w="1709738" h="1747837">
                      <a:moveTo>
                        <a:pt x="523875" y="66675"/>
                      </a:moveTo>
                      <a:lnTo>
                        <a:pt x="652463" y="28575"/>
                      </a:lnTo>
                      <a:lnTo>
                        <a:pt x="714375" y="157162"/>
                      </a:lnTo>
                      <a:lnTo>
                        <a:pt x="823913" y="147637"/>
                      </a:lnTo>
                      <a:lnTo>
                        <a:pt x="852488" y="0"/>
                      </a:lnTo>
                      <a:lnTo>
                        <a:pt x="985838" y="9525"/>
                      </a:lnTo>
                      <a:cubicBezTo>
                        <a:pt x="987476" y="60323"/>
                        <a:pt x="990600" y="111100"/>
                        <a:pt x="990600" y="161925"/>
                      </a:cubicBezTo>
                      <a:lnTo>
                        <a:pt x="1104900" y="190500"/>
                      </a:lnTo>
                      <a:lnTo>
                        <a:pt x="1185863" y="71437"/>
                      </a:lnTo>
                      <a:cubicBezTo>
                        <a:pt x="1296832" y="124510"/>
                        <a:pt x="1295400" y="83352"/>
                        <a:pt x="1295400" y="128587"/>
                      </a:cubicBezTo>
                      <a:lnTo>
                        <a:pt x="1257300" y="266700"/>
                      </a:lnTo>
                      <a:lnTo>
                        <a:pt x="1343025" y="333375"/>
                      </a:lnTo>
                      <a:lnTo>
                        <a:pt x="1462088" y="257175"/>
                      </a:lnTo>
                      <a:lnTo>
                        <a:pt x="1547813" y="352425"/>
                      </a:lnTo>
                      <a:lnTo>
                        <a:pt x="1457325" y="476250"/>
                      </a:lnTo>
                      <a:lnTo>
                        <a:pt x="1500188" y="557212"/>
                      </a:lnTo>
                      <a:lnTo>
                        <a:pt x="1647825" y="542925"/>
                      </a:lnTo>
                      <a:lnTo>
                        <a:pt x="1690688" y="661987"/>
                      </a:lnTo>
                      <a:lnTo>
                        <a:pt x="1557338" y="733425"/>
                      </a:lnTo>
                      <a:lnTo>
                        <a:pt x="1571625" y="838200"/>
                      </a:lnTo>
                      <a:lnTo>
                        <a:pt x="1709738" y="876300"/>
                      </a:lnTo>
                      <a:lnTo>
                        <a:pt x="1704975" y="995362"/>
                      </a:lnTo>
                      <a:lnTo>
                        <a:pt x="1562100" y="1019175"/>
                      </a:lnTo>
                      <a:lnTo>
                        <a:pt x="1533525" y="1123950"/>
                      </a:lnTo>
                      <a:lnTo>
                        <a:pt x="1652588" y="1209675"/>
                      </a:lnTo>
                      <a:lnTo>
                        <a:pt x="1595438" y="1319212"/>
                      </a:lnTo>
                      <a:lnTo>
                        <a:pt x="1457325" y="1281112"/>
                      </a:lnTo>
                      <a:lnTo>
                        <a:pt x="1385888" y="1366837"/>
                      </a:lnTo>
                      <a:cubicBezTo>
                        <a:pt x="1462920" y="1492014"/>
                        <a:pt x="1462088" y="1442198"/>
                        <a:pt x="1462088" y="1495425"/>
                      </a:cubicBezTo>
                      <a:lnTo>
                        <a:pt x="1371600" y="1576387"/>
                      </a:lnTo>
                      <a:lnTo>
                        <a:pt x="1257300" y="1481137"/>
                      </a:lnTo>
                      <a:lnTo>
                        <a:pt x="1162050" y="1533525"/>
                      </a:lnTo>
                      <a:lnTo>
                        <a:pt x="1185863" y="1676400"/>
                      </a:lnTo>
                      <a:cubicBezTo>
                        <a:pt x="1060538" y="1719781"/>
                        <a:pt x="1105716" y="1719262"/>
                        <a:pt x="1057275" y="1719262"/>
                      </a:cubicBezTo>
                      <a:lnTo>
                        <a:pt x="1000125" y="1595437"/>
                      </a:lnTo>
                      <a:lnTo>
                        <a:pt x="890588" y="1604962"/>
                      </a:lnTo>
                      <a:lnTo>
                        <a:pt x="857250" y="1747837"/>
                      </a:lnTo>
                      <a:lnTo>
                        <a:pt x="728663" y="1738312"/>
                      </a:lnTo>
                      <a:lnTo>
                        <a:pt x="719138" y="1595437"/>
                      </a:lnTo>
                      <a:lnTo>
                        <a:pt x="614363" y="1562100"/>
                      </a:lnTo>
                      <a:lnTo>
                        <a:pt x="533400" y="1681162"/>
                      </a:lnTo>
                      <a:lnTo>
                        <a:pt x="414338" y="1619250"/>
                      </a:lnTo>
                      <a:lnTo>
                        <a:pt x="452438" y="1481137"/>
                      </a:lnTo>
                      <a:lnTo>
                        <a:pt x="371475" y="1414462"/>
                      </a:lnTo>
                      <a:lnTo>
                        <a:pt x="257175" y="1485900"/>
                      </a:lnTo>
                      <a:lnTo>
                        <a:pt x="166688" y="1390650"/>
                      </a:lnTo>
                      <a:lnTo>
                        <a:pt x="261938" y="1281112"/>
                      </a:lnTo>
                      <a:lnTo>
                        <a:pt x="204788" y="1185862"/>
                      </a:lnTo>
                      <a:lnTo>
                        <a:pt x="66675" y="1204912"/>
                      </a:lnTo>
                      <a:lnTo>
                        <a:pt x="23813" y="1085850"/>
                      </a:lnTo>
                      <a:lnTo>
                        <a:pt x="147638" y="1014412"/>
                      </a:lnTo>
                      <a:lnTo>
                        <a:pt x="142875" y="909637"/>
                      </a:lnTo>
                      <a:lnTo>
                        <a:pt x="0" y="871537"/>
                      </a:lnTo>
                      <a:lnTo>
                        <a:pt x="9525" y="747712"/>
                      </a:lnTo>
                      <a:lnTo>
                        <a:pt x="152400" y="733425"/>
                      </a:lnTo>
                      <a:lnTo>
                        <a:pt x="180975" y="633412"/>
                      </a:lnTo>
                      <a:lnTo>
                        <a:pt x="66675" y="542925"/>
                      </a:lnTo>
                      <a:lnTo>
                        <a:pt x="123825" y="428625"/>
                      </a:lnTo>
                      <a:lnTo>
                        <a:pt x="257175" y="471487"/>
                      </a:lnTo>
                      <a:lnTo>
                        <a:pt x="328613" y="381000"/>
                      </a:lnTo>
                      <a:lnTo>
                        <a:pt x="247650" y="257175"/>
                      </a:lnTo>
                      <a:lnTo>
                        <a:pt x="347663" y="171450"/>
                      </a:lnTo>
                      <a:lnTo>
                        <a:pt x="452438" y="261937"/>
                      </a:lnTo>
                      <a:lnTo>
                        <a:pt x="552450" y="214312"/>
                      </a:lnTo>
                      <a:lnTo>
                        <a:pt x="523875" y="66675"/>
                      </a:lnTo>
                      <a:close/>
                    </a:path>
                  </a:pathLst>
                </a:custGeom>
                <a:solidFill>
                  <a:schemeClr val="bg1">
                    <a:alpha val="99998"/>
                  </a:schemeClr>
                </a:solidFill>
                <a:ln w="15875">
                  <a:solidFill>
                    <a:schemeClr val="tx1">
                      <a:alpha val="100000"/>
                    </a:schemeClr>
                  </a:solidFill>
                  <a:round/>
                  <a:headEnd/>
                  <a:tailEnd/>
                </a:ln>
              </p:spPr>
            </p:sp>
            <p:cxnSp>
              <p:nvCxnSpPr>
                <p:cNvPr id="1276" name="Connector 1276"/>
                <p:cNvCxnSpPr/>
                <p:nvPr/>
              </p:nvCxnSpPr>
              <p:spPr>
                <a:xfrm>
                  <a:off x="6267450" y="1100153"/>
                  <a:ext cx="28575" cy="4762"/>
                </a:xfrm>
                <a:prstGeom prst="line">
                  <a:avLst/>
                </a:prstGeom>
                <a:noFill/>
                <a:ln w="15875">
                  <a:solidFill>
                    <a:schemeClr val="tx1"/>
                  </a:solidFill>
                  <a:round/>
                  <a:headEnd/>
                  <a:tailEnd/>
                </a:ln>
              </p:spPr>
            </p:cxnSp>
          </p:grpSp>
          <p:cxnSp>
            <p:nvCxnSpPr>
              <p:cNvPr id="1278" name="Connector 1278"/>
              <p:cNvCxnSpPr/>
              <p:nvPr/>
            </p:nvCxnSpPr>
            <p:spPr>
              <a:xfrm flipH="1">
                <a:off x="7492983" y="3300531"/>
                <a:ext cx="4597" cy="583355"/>
              </a:xfrm>
              <a:prstGeom prst="line">
                <a:avLst/>
              </a:prstGeom>
              <a:noFill/>
              <a:ln>
                <a:solidFill>
                  <a:schemeClr val="tx1"/>
                </a:solidFill>
                <a:round/>
                <a:headEnd/>
                <a:tailEnd/>
              </a:ln>
            </p:spPr>
          </p:cxnSp>
        </p:grpSp>
        <p:grpSp>
          <p:nvGrpSpPr>
            <p:cNvPr id="1280" name="Group 1280"/>
            <p:cNvGrpSpPr>
              <a:grpSpLocks/>
            </p:cNvGrpSpPr>
            <p:nvPr/>
          </p:nvGrpSpPr>
          <p:grpSpPr>
            <a:xfrm>
              <a:off x="3327249" y="2116932"/>
              <a:ext cx="173106" cy="259526"/>
              <a:chOff x="357187" y="781052"/>
              <a:chExt cx="581025" cy="764958"/>
            </a:xfrm>
          </p:grpSpPr>
          <p:grpSp>
            <p:nvGrpSpPr>
              <p:cNvPr id="1281" name="Group 1281"/>
              <p:cNvGrpSpPr>
                <a:grpSpLocks/>
              </p:cNvGrpSpPr>
              <p:nvPr/>
            </p:nvGrpSpPr>
            <p:grpSpPr>
              <a:xfrm>
                <a:off x="357187" y="781052"/>
                <a:ext cx="581025" cy="762001"/>
                <a:chOff x="6076951" y="1362075"/>
                <a:chExt cx="495303" cy="676275"/>
              </a:xfrm>
            </p:grpSpPr>
            <p:sp>
              <p:nvSpPr>
                <p:cNvPr id="1282" name="Text Box 1282"/>
                <p:cNvSpPr>
                  <a:spLocks/>
                </p:cNvSpPr>
                <p:nvPr/>
              </p:nvSpPr>
              <p:spPr>
                <a:xfrm rot="-5400000">
                  <a:off x="6076952" y="1543049"/>
                  <a:ext cx="495300" cy="495303"/>
                </a:xfrm>
                <a:prstGeom prst="flowChartDelay">
                  <a:avLst/>
                </a:prstGeom>
                <a:solidFill>
                  <a:schemeClr val="bg1"/>
                </a:solidFill>
                <a:ln w="15875">
                  <a:solidFill>
                    <a:schemeClr val="tx1"/>
                  </a:solidFill>
                  <a:round/>
                  <a:headEnd/>
                  <a:tailEnd/>
                </a:ln>
              </p:spPr>
              <p:txBody>
                <a:bodyPr numCol="1"/>
                <a:lstStyle/>
                <a:p>
                  <a:endParaRPr/>
                </a:p>
              </p:txBody>
            </p:sp>
            <p:sp>
              <p:nvSpPr>
                <p:cNvPr id="1283" name="Text Box 1283"/>
                <p:cNvSpPr>
                  <a:spLocks/>
                </p:cNvSpPr>
                <p:nvPr/>
              </p:nvSpPr>
              <p:spPr>
                <a:xfrm>
                  <a:off x="6181725" y="1362075"/>
                  <a:ext cx="295275" cy="285750"/>
                </a:xfrm>
                <a:prstGeom prst="ellipse">
                  <a:avLst/>
                </a:prstGeom>
                <a:solidFill>
                  <a:schemeClr val="bg1"/>
                </a:solidFill>
                <a:ln w="15875">
                  <a:solidFill>
                    <a:schemeClr val="tx1"/>
                  </a:solidFill>
                  <a:round/>
                  <a:headEnd/>
                  <a:tailEnd/>
                </a:ln>
              </p:spPr>
              <p:txBody>
                <a:bodyPr numCol="1"/>
                <a:lstStyle/>
                <a:p>
                  <a:endParaRPr/>
                </a:p>
              </p:txBody>
            </p:sp>
          </p:grpSp>
          <p:cxnSp>
            <p:nvCxnSpPr>
              <p:cNvPr id="1284" name="Connector 1284"/>
              <p:cNvCxnSpPr/>
              <p:nvPr/>
            </p:nvCxnSpPr>
            <p:spPr>
              <a:xfrm rot="5400000" flipH="1" flipV="1">
                <a:off x="408745" y="1081776"/>
                <a:ext cx="466725" cy="455825"/>
              </a:xfrm>
              <a:prstGeom prst="line">
                <a:avLst/>
              </a:prstGeom>
              <a:noFill/>
              <a:ln w="15875">
                <a:solidFill>
                  <a:schemeClr val="tx1"/>
                </a:solidFill>
                <a:round/>
                <a:headEnd/>
                <a:tailEnd/>
              </a:ln>
            </p:spPr>
          </p:cxnSp>
          <p:cxnSp>
            <p:nvCxnSpPr>
              <p:cNvPr id="1286" name="Connector 1286"/>
              <p:cNvCxnSpPr/>
              <p:nvPr/>
            </p:nvCxnSpPr>
            <p:spPr>
              <a:xfrm rot="16200000" flipH="1">
                <a:off x="434104" y="1075236"/>
                <a:ext cx="479584" cy="461964"/>
              </a:xfrm>
              <a:prstGeom prst="line">
                <a:avLst/>
              </a:prstGeom>
              <a:noFill/>
              <a:ln w="15875">
                <a:solidFill>
                  <a:schemeClr val="tx1"/>
                </a:solidFill>
                <a:round/>
                <a:headEnd/>
                <a:tailEnd/>
              </a:ln>
            </p:spPr>
          </p:cxnSp>
        </p:grpSp>
        <p:grpSp>
          <p:nvGrpSpPr>
            <p:cNvPr id="1288" name="Group 1288"/>
            <p:cNvGrpSpPr>
              <a:grpSpLocks/>
            </p:cNvGrpSpPr>
            <p:nvPr/>
          </p:nvGrpSpPr>
          <p:grpSpPr>
            <a:xfrm>
              <a:off x="3322867" y="1610450"/>
              <a:ext cx="167859" cy="239562"/>
              <a:chOff x="6076951" y="1362075"/>
              <a:chExt cx="495303" cy="676275"/>
            </a:xfrm>
          </p:grpSpPr>
          <p:sp>
            <p:nvSpPr>
              <p:cNvPr id="1289" name="Text Box 1289"/>
              <p:cNvSpPr>
                <a:spLocks/>
              </p:cNvSpPr>
              <p:nvPr/>
            </p:nvSpPr>
            <p:spPr>
              <a:xfrm rot="-5400000">
                <a:off x="6076952" y="1543049"/>
                <a:ext cx="495300" cy="495303"/>
              </a:xfrm>
              <a:prstGeom prst="flowChartDelay">
                <a:avLst/>
              </a:prstGeom>
              <a:solidFill>
                <a:schemeClr val="bg1"/>
              </a:solidFill>
              <a:ln w="15875">
                <a:solidFill>
                  <a:schemeClr val="tx1"/>
                </a:solidFill>
                <a:round/>
                <a:headEnd/>
                <a:tailEnd/>
              </a:ln>
            </p:spPr>
            <p:txBody>
              <a:bodyPr numCol="1"/>
              <a:lstStyle/>
              <a:p>
                <a:endParaRPr/>
              </a:p>
            </p:txBody>
          </p:sp>
          <p:sp>
            <p:nvSpPr>
              <p:cNvPr id="1290" name="Text Box 1290"/>
              <p:cNvSpPr>
                <a:spLocks/>
              </p:cNvSpPr>
              <p:nvPr/>
            </p:nvSpPr>
            <p:spPr>
              <a:xfrm>
                <a:off x="6181725" y="1362075"/>
                <a:ext cx="295275" cy="285750"/>
              </a:xfrm>
              <a:prstGeom prst="ellipse">
                <a:avLst/>
              </a:prstGeom>
              <a:solidFill>
                <a:schemeClr val="bg1"/>
              </a:solidFill>
              <a:ln w="15875">
                <a:solidFill>
                  <a:schemeClr val="tx1"/>
                </a:solidFill>
                <a:round/>
                <a:headEnd/>
                <a:tailEnd/>
              </a:ln>
            </p:spPr>
            <p:txBody>
              <a:bodyPr numCol="1"/>
              <a:lstStyle/>
              <a:p>
                <a:endParaRPr/>
              </a:p>
            </p:txBody>
          </p:sp>
        </p:grpSp>
        <p:grpSp>
          <p:nvGrpSpPr>
            <p:cNvPr id="1291" name="Group 1291"/>
            <p:cNvGrpSpPr>
              <a:grpSpLocks/>
            </p:cNvGrpSpPr>
            <p:nvPr/>
          </p:nvGrpSpPr>
          <p:grpSpPr>
            <a:xfrm>
              <a:off x="3342266" y="2646754"/>
              <a:ext cx="188581" cy="243241"/>
              <a:chOff x="347662" y="1733554"/>
              <a:chExt cx="680564" cy="872910"/>
            </a:xfrm>
          </p:grpSpPr>
          <p:grpSp>
            <p:nvGrpSpPr>
              <p:cNvPr id="1292" name="Group 1292"/>
              <p:cNvGrpSpPr>
                <a:grpSpLocks/>
              </p:cNvGrpSpPr>
              <p:nvPr/>
            </p:nvGrpSpPr>
            <p:grpSpPr>
              <a:xfrm>
                <a:off x="347662" y="1733554"/>
                <a:ext cx="671513" cy="872910"/>
                <a:chOff x="6076951" y="1362075"/>
                <a:chExt cx="495303" cy="676275"/>
              </a:xfrm>
            </p:grpSpPr>
            <p:sp>
              <p:nvSpPr>
                <p:cNvPr id="1293" name="Text Box 1293"/>
                <p:cNvSpPr>
                  <a:spLocks/>
                </p:cNvSpPr>
                <p:nvPr/>
              </p:nvSpPr>
              <p:spPr>
                <a:xfrm rot="-5400000">
                  <a:off x="6076952" y="1543049"/>
                  <a:ext cx="495300" cy="495303"/>
                </a:xfrm>
                <a:prstGeom prst="flowChartDelay">
                  <a:avLst/>
                </a:prstGeom>
                <a:solidFill>
                  <a:schemeClr val="bg1"/>
                </a:solidFill>
                <a:ln w="15875">
                  <a:solidFill>
                    <a:schemeClr val="tx1"/>
                  </a:solidFill>
                  <a:round/>
                  <a:headEnd/>
                  <a:tailEnd/>
                </a:ln>
              </p:spPr>
              <p:txBody>
                <a:bodyPr numCol="1"/>
                <a:lstStyle/>
                <a:p>
                  <a:endParaRPr/>
                </a:p>
              </p:txBody>
            </p:sp>
            <p:sp>
              <p:nvSpPr>
                <p:cNvPr id="1294" name="Text Box 1294"/>
                <p:cNvSpPr>
                  <a:spLocks/>
                </p:cNvSpPr>
                <p:nvPr/>
              </p:nvSpPr>
              <p:spPr>
                <a:xfrm>
                  <a:off x="6181725" y="1362075"/>
                  <a:ext cx="295275" cy="285750"/>
                </a:xfrm>
                <a:prstGeom prst="ellipse">
                  <a:avLst/>
                </a:prstGeom>
                <a:solidFill>
                  <a:schemeClr val="accent1"/>
                </a:solidFill>
                <a:ln w="15875">
                  <a:solidFill>
                    <a:schemeClr val="tx1"/>
                  </a:solidFill>
                  <a:round/>
                  <a:headEnd/>
                  <a:tailEnd/>
                </a:ln>
              </p:spPr>
              <p:txBody>
                <a:bodyPr numCol="1"/>
                <a:lstStyle/>
                <a:p>
                  <a:endParaRPr/>
                </a:p>
              </p:txBody>
            </p:sp>
          </p:grpSp>
          <p:cxnSp>
            <p:nvCxnSpPr>
              <p:cNvPr id="1295" name="Connector 1295"/>
              <p:cNvCxnSpPr/>
              <p:nvPr/>
            </p:nvCxnSpPr>
            <p:spPr>
              <a:xfrm rot="5400000" flipH="1" flipV="1">
                <a:off x="728074" y="2299036"/>
                <a:ext cx="304803" cy="285067"/>
              </a:xfrm>
              <a:prstGeom prst="line">
                <a:avLst/>
              </a:prstGeom>
              <a:noFill/>
              <a:ln>
                <a:solidFill>
                  <a:schemeClr val="tx1"/>
                </a:solidFill>
                <a:round/>
                <a:headEnd/>
                <a:tailEnd/>
              </a:ln>
            </p:spPr>
          </p:cxnSp>
          <p:cxnSp>
            <p:nvCxnSpPr>
              <p:cNvPr id="1297" name="Connector 1297"/>
              <p:cNvCxnSpPr/>
              <p:nvPr/>
            </p:nvCxnSpPr>
            <p:spPr>
              <a:xfrm rot="5400000" flipH="1" flipV="1">
                <a:off x="865397" y="2442261"/>
                <a:ext cx="168278" cy="157379"/>
              </a:xfrm>
              <a:prstGeom prst="line">
                <a:avLst/>
              </a:prstGeom>
              <a:noFill/>
              <a:ln>
                <a:solidFill>
                  <a:schemeClr val="tx1"/>
                </a:solidFill>
                <a:round/>
                <a:headEnd/>
                <a:tailEnd/>
              </a:ln>
            </p:spPr>
          </p:cxnSp>
        </p:grpSp>
        <p:grpSp>
          <p:nvGrpSpPr>
            <p:cNvPr id="1299" name="Group 1299"/>
            <p:cNvGrpSpPr>
              <a:grpSpLocks/>
            </p:cNvGrpSpPr>
            <p:nvPr/>
          </p:nvGrpSpPr>
          <p:grpSpPr>
            <a:xfrm>
              <a:off x="3314754" y="3120457"/>
              <a:ext cx="188840" cy="259528"/>
              <a:chOff x="1285880" y="1690686"/>
              <a:chExt cx="728663" cy="953873"/>
            </a:xfrm>
          </p:grpSpPr>
          <p:grpSp>
            <p:nvGrpSpPr>
              <p:cNvPr id="1300" name="Group 1300"/>
              <p:cNvGrpSpPr>
                <a:grpSpLocks/>
              </p:cNvGrpSpPr>
              <p:nvPr/>
            </p:nvGrpSpPr>
            <p:grpSpPr>
              <a:xfrm>
                <a:off x="1343030" y="1690686"/>
                <a:ext cx="671513" cy="872910"/>
                <a:chOff x="6076951" y="1362075"/>
                <a:chExt cx="495303" cy="676275"/>
              </a:xfrm>
            </p:grpSpPr>
            <p:sp>
              <p:nvSpPr>
                <p:cNvPr id="1301" name="Text Box 1301"/>
                <p:cNvSpPr>
                  <a:spLocks/>
                </p:cNvSpPr>
                <p:nvPr/>
              </p:nvSpPr>
              <p:spPr>
                <a:xfrm rot="-5400000">
                  <a:off x="6076952" y="1543049"/>
                  <a:ext cx="495300" cy="495303"/>
                </a:xfrm>
                <a:prstGeom prst="flowChartDelay">
                  <a:avLst/>
                </a:prstGeom>
                <a:solidFill>
                  <a:srgbClr val="B2B2B2"/>
                </a:solidFill>
                <a:ln w="15875">
                  <a:solidFill>
                    <a:schemeClr val="tx1"/>
                  </a:solidFill>
                  <a:round/>
                  <a:headEnd/>
                  <a:tailEnd/>
                </a:ln>
              </p:spPr>
              <p:txBody>
                <a:bodyPr numCol="1"/>
                <a:lstStyle/>
                <a:p>
                  <a:endParaRPr/>
                </a:p>
              </p:txBody>
            </p:sp>
            <p:sp>
              <p:nvSpPr>
                <p:cNvPr id="1302" name="Text Box 1302"/>
                <p:cNvSpPr>
                  <a:spLocks/>
                </p:cNvSpPr>
                <p:nvPr/>
              </p:nvSpPr>
              <p:spPr>
                <a:xfrm>
                  <a:off x="6181725" y="1362075"/>
                  <a:ext cx="295275" cy="285750"/>
                </a:xfrm>
                <a:prstGeom prst="ellipse">
                  <a:avLst/>
                </a:prstGeom>
                <a:solidFill>
                  <a:srgbClr val="B2B2B2"/>
                </a:solidFill>
                <a:ln w="15875">
                  <a:solidFill>
                    <a:schemeClr val="tx1"/>
                  </a:solidFill>
                  <a:round/>
                  <a:headEnd/>
                  <a:tailEnd/>
                </a:ln>
              </p:spPr>
              <p:txBody>
                <a:bodyPr numCol="1"/>
                <a:lstStyle/>
                <a:p>
                  <a:endParaRPr/>
                </a:p>
              </p:txBody>
            </p:sp>
          </p:grpSp>
          <p:grpSp>
            <p:nvGrpSpPr>
              <p:cNvPr id="1303" name="Group 1303"/>
              <p:cNvGrpSpPr>
                <a:grpSpLocks/>
              </p:cNvGrpSpPr>
              <p:nvPr/>
            </p:nvGrpSpPr>
            <p:grpSpPr>
              <a:xfrm>
                <a:off x="1285880" y="1771649"/>
                <a:ext cx="671513" cy="872910"/>
                <a:chOff x="6076951" y="1362075"/>
                <a:chExt cx="495303" cy="676275"/>
              </a:xfrm>
            </p:grpSpPr>
            <p:sp>
              <p:nvSpPr>
                <p:cNvPr id="1304" name="Text Box 1304"/>
                <p:cNvSpPr>
                  <a:spLocks/>
                </p:cNvSpPr>
                <p:nvPr/>
              </p:nvSpPr>
              <p:spPr>
                <a:xfrm rot="-5400000">
                  <a:off x="6076952" y="1543049"/>
                  <a:ext cx="495300" cy="495303"/>
                </a:xfrm>
                <a:prstGeom prst="flowChartDelay">
                  <a:avLst/>
                </a:prstGeom>
                <a:solidFill>
                  <a:schemeClr val="bg1"/>
                </a:solidFill>
                <a:ln w="15875">
                  <a:solidFill>
                    <a:schemeClr val="tx1"/>
                  </a:solidFill>
                  <a:round/>
                  <a:headEnd/>
                  <a:tailEnd/>
                </a:ln>
              </p:spPr>
              <p:txBody>
                <a:bodyPr numCol="1"/>
                <a:lstStyle/>
                <a:p>
                  <a:endParaRPr/>
                </a:p>
              </p:txBody>
            </p:sp>
            <p:sp>
              <p:nvSpPr>
                <p:cNvPr id="1305" name="Text Box 1305"/>
                <p:cNvSpPr>
                  <a:spLocks/>
                </p:cNvSpPr>
                <p:nvPr/>
              </p:nvSpPr>
              <p:spPr>
                <a:xfrm>
                  <a:off x="6181725" y="1362075"/>
                  <a:ext cx="295275" cy="285750"/>
                </a:xfrm>
                <a:prstGeom prst="ellipse">
                  <a:avLst/>
                </a:prstGeom>
                <a:solidFill>
                  <a:schemeClr val="bg1"/>
                </a:solidFill>
                <a:ln w="15875">
                  <a:solidFill>
                    <a:schemeClr val="tx1"/>
                  </a:solidFill>
                  <a:round/>
                  <a:headEnd/>
                  <a:tailEnd/>
                </a:ln>
              </p:spPr>
              <p:txBody>
                <a:bodyPr numCol="1"/>
                <a:lstStyle/>
                <a:p>
                  <a:endParaRPr/>
                </a:p>
              </p:txBody>
            </p:sp>
          </p:grpSp>
        </p:grpSp>
        <p:grpSp>
          <p:nvGrpSpPr>
            <p:cNvPr id="1306" name="Group 1306"/>
            <p:cNvGrpSpPr>
              <a:grpSpLocks/>
            </p:cNvGrpSpPr>
            <p:nvPr/>
          </p:nvGrpSpPr>
          <p:grpSpPr>
            <a:xfrm>
              <a:off x="3333497" y="3600956"/>
              <a:ext cx="180974" cy="273784"/>
              <a:chOff x="404813" y="2857503"/>
              <a:chExt cx="671513" cy="872910"/>
            </a:xfrm>
          </p:grpSpPr>
          <p:sp>
            <p:nvSpPr>
              <p:cNvPr id="1307" name="Text Box 1307"/>
              <p:cNvSpPr>
                <a:spLocks/>
              </p:cNvSpPr>
              <p:nvPr/>
            </p:nvSpPr>
            <p:spPr>
              <a:xfrm rot="-5400000">
                <a:off x="420912" y="3075000"/>
                <a:ext cx="639314" cy="671513"/>
              </a:xfrm>
              <a:prstGeom prst="flowChartDelay">
                <a:avLst/>
              </a:prstGeom>
              <a:solidFill>
                <a:schemeClr val="tx1">
                  <a:alpha val="30196"/>
                </a:schemeClr>
              </a:solidFill>
              <a:ln w="15875">
                <a:solidFill>
                  <a:schemeClr val="tx1"/>
                </a:solidFill>
                <a:round/>
                <a:headEnd/>
                <a:tailEnd/>
              </a:ln>
            </p:spPr>
            <p:txBody>
              <a:bodyPr numCol="1"/>
              <a:lstStyle/>
              <a:p>
                <a:endParaRPr/>
              </a:p>
            </p:txBody>
          </p:sp>
          <p:sp>
            <p:nvSpPr>
              <p:cNvPr id="1308" name="Text Box 1308"/>
              <p:cNvSpPr>
                <a:spLocks/>
              </p:cNvSpPr>
              <p:nvPr/>
            </p:nvSpPr>
            <p:spPr>
              <a:xfrm rot="-5400000">
                <a:off x="547688" y="3200401"/>
                <a:ext cx="385763" cy="423861"/>
              </a:xfrm>
              <a:prstGeom prst="flowChartDelay">
                <a:avLst/>
              </a:prstGeom>
              <a:solidFill>
                <a:schemeClr val="bg1"/>
              </a:solidFill>
              <a:ln w="15875">
                <a:solidFill>
                  <a:schemeClr val="tx1"/>
                </a:solidFill>
                <a:round/>
                <a:headEnd/>
                <a:tailEnd/>
              </a:ln>
            </p:spPr>
            <p:txBody>
              <a:bodyPr numCol="1"/>
              <a:lstStyle/>
              <a:p>
                <a:endParaRPr/>
              </a:p>
            </p:txBody>
          </p:sp>
          <p:sp>
            <p:nvSpPr>
              <p:cNvPr id="1309" name="Text Box 1309"/>
              <p:cNvSpPr>
                <a:spLocks/>
              </p:cNvSpPr>
              <p:nvPr/>
            </p:nvSpPr>
            <p:spPr>
              <a:xfrm>
                <a:off x="546862" y="2857503"/>
                <a:ext cx="400323" cy="368835"/>
              </a:xfrm>
              <a:prstGeom prst="ellipse">
                <a:avLst/>
              </a:prstGeom>
              <a:solidFill>
                <a:srgbClr val="B2B2B2"/>
              </a:solidFill>
              <a:ln w="15875">
                <a:solidFill>
                  <a:schemeClr val="tx1"/>
                </a:solidFill>
                <a:round/>
                <a:headEnd/>
                <a:tailEnd/>
              </a:ln>
            </p:spPr>
            <p:txBody>
              <a:bodyPr numCol="1"/>
              <a:lstStyle/>
              <a:p>
                <a:endParaRPr/>
              </a:p>
            </p:txBody>
          </p:sp>
          <p:sp>
            <p:nvSpPr>
              <p:cNvPr id="1310" name="Text Box 1310"/>
              <p:cNvSpPr>
                <a:spLocks/>
              </p:cNvSpPr>
              <p:nvPr/>
            </p:nvSpPr>
            <p:spPr>
              <a:xfrm>
                <a:off x="676276" y="2981327"/>
                <a:ext cx="147637" cy="123824"/>
              </a:xfrm>
              <a:prstGeom prst="flowChartConnector">
                <a:avLst/>
              </a:prstGeom>
              <a:solidFill>
                <a:schemeClr val="bg1"/>
              </a:solidFill>
              <a:ln w="15875">
                <a:solidFill>
                  <a:schemeClr val="tx1"/>
                </a:solidFill>
                <a:round/>
                <a:headEnd/>
                <a:tailEnd/>
              </a:ln>
            </p:spPr>
            <p:txBody>
              <a:bodyPr numCol="1"/>
              <a:lstStyle/>
              <a:p>
                <a:endParaRPr/>
              </a:p>
            </p:txBody>
          </p:sp>
        </p:grpSp>
        <p:grpSp>
          <p:nvGrpSpPr>
            <p:cNvPr id="1311" name="Group 1311"/>
            <p:cNvGrpSpPr>
              <a:grpSpLocks/>
            </p:cNvGrpSpPr>
            <p:nvPr/>
          </p:nvGrpSpPr>
          <p:grpSpPr>
            <a:xfrm>
              <a:off x="3327251" y="4112036"/>
              <a:ext cx="183596" cy="268081"/>
              <a:chOff x="1371600" y="2724153"/>
              <a:chExt cx="671513" cy="872910"/>
            </a:xfrm>
          </p:grpSpPr>
          <p:grpSp>
            <p:nvGrpSpPr>
              <p:cNvPr id="1312" name="Group 1312"/>
              <p:cNvGrpSpPr>
                <a:grpSpLocks/>
              </p:cNvGrpSpPr>
              <p:nvPr/>
            </p:nvGrpSpPr>
            <p:grpSpPr>
              <a:xfrm>
                <a:off x="1371600" y="2724153"/>
                <a:ext cx="671513" cy="872910"/>
                <a:chOff x="6076951" y="1362075"/>
                <a:chExt cx="495303" cy="676275"/>
              </a:xfrm>
            </p:grpSpPr>
            <p:sp>
              <p:nvSpPr>
                <p:cNvPr id="1313" name="Text Box 1313"/>
                <p:cNvSpPr>
                  <a:spLocks/>
                </p:cNvSpPr>
                <p:nvPr/>
              </p:nvSpPr>
              <p:spPr>
                <a:xfrm rot="-5400000">
                  <a:off x="6076952" y="1543049"/>
                  <a:ext cx="495300" cy="495303"/>
                </a:xfrm>
                <a:prstGeom prst="flowChartDelay">
                  <a:avLst/>
                </a:prstGeom>
                <a:solidFill>
                  <a:schemeClr val="bg1"/>
                </a:solidFill>
                <a:ln w="15875">
                  <a:solidFill>
                    <a:schemeClr val="tx1"/>
                  </a:solidFill>
                  <a:round/>
                  <a:headEnd/>
                  <a:tailEnd/>
                </a:ln>
              </p:spPr>
              <p:txBody>
                <a:bodyPr numCol="1"/>
                <a:lstStyle/>
                <a:p>
                  <a:endParaRPr/>
                </a:p>
              </p:txBody>
            </p:sp>
            <p:sp>
              <p:nvSpPr>
                <p:cNvPr id="1314" name="Text Box 1314"/>
                <p:cNvSpPr>
                  <a:spLocks/>
                </p:cNvSpPr>
                <p:nvPr/>
              </p:nvSpPr>
              <p:spPr>
                <a:xfrm>
                  <a:off x="6181725" y="1362075"/>
                  <a:ext cx="295275" cy="285750"/>
                </a:xfrm>
                <a:prstGeom prst="ellipse">
                  <a:avLst/>
                </a:prstGeom>
                <a:solidFill>
                  <a:schemeClr val="bg1"/>
                </a:solidFill>
                <a:ln w="15875">
                  <a:solidFill>
                    <a:schemeClr val="tx1"/>
                  </a:solidFill>
                  <a:round/>
                  <a:headEnd/>
                  <a:tailEnd/>
                </a:ln>
              </p:spPr>
              <p:txBody>
                <a:bodyPr numCol="1"/>
                <a:lstStyle/>
                <a:p>
                  <a:endParaRPr/>
                </a:p>
              </p:txBody>
            </p:sp>
          </p:grpSp>
          <p:cxnSp>
            <p:nvCxnSpPr>
              <p:cNvPr id="1315" name="Connector 1315"/>
              <p:cNvCxnSpPr/>
              <p:nvPr/>
            </p:nvCxnSpPr>
            <p:spPr>
              <a:xfrm rot="16200000" flipV="1">
                <a:off x="1209675" y="3324226"/>
                <a:ext cx="533396" cy="3"/>
              </a:xfrm>
              <a:prstGeom prst="line">
                <a:avLst/>
              </a:prstGeom>
              <a:noFill/>
              <a:ln>
                <a:solidFill>
                  <a:schemeClr val="tx1"/>
                </a:solidFill>
                <a:round/>
                <a:headEnd/>
                <a:tailEnd/>
              </a:ln>
            </p:spPr>
          </p:cxnSp>
          <p:cxnSp>
            <p:nvCxnSpPr>
              <p:cNvPr id="1317" name="Connector 1317"/>
              <p:cNvCxnSpPr/>
              <p:nvPr/>
            </p:nvCxnSpPr>
            <p:spPr>
              <a:xfrm rot="5400000" flipH="1" flipV="1">
                <a:off x="1666875" y="3319466"/>
                <a:ext cx="547688" cy="4759"/>
              </a:xfrm>
              <a:prstGeom prst="line">
                <a:avLst/>
              </a:prstGeom>
              <a:noFill/>
              <a:ln>
                <a:solidFill>
                  <a:schemeClr val="tx1"/>
                </a:solidFill>
                <a:round/>
                <a:headEnd/>
                <a:tailEnd/>
              </a:ln>
            </p:spPr>
          </p:cxnSp>
        </p:grpSp>
        <p:grpSp>
          <p:nvGrpSpPr>
            <p:cNvPr id="1319" name="Group 1319"/>
            <p:cNvGrpSpPr>
              <a:grpSpLocks/>
            </p:cNvGrpSpPr>
            <p:nvPr/>
          </p:nvGrpSpPr>
          <p:grpSpPr>
            <a:xfrm>
              <a:off x="3344133" y="4609963"/>
              <a:ext cx="183596" cy="276638"/>
              <a:chOff x="409575" y="3757616"/>
              <a:chExt cx="671513" cy="872910"/>
            </a:xfrm>
          </p:grpSpPr>
          <p:grpSp>
            <p:nvGrpSpPr>
              <p:cNvPr id="1320" name="Group 1320"/>
              <p:cNvGrpSpPr>
                <a:grpSpLocks/>
              </p:cNvGrpSpPr>
              <p:nvPr/>
            </p:nvGrpSpPr>
            <p:grpSpPr>
              <a:xfrm>
                <a:off x="409575" y="3757616"/>
                <a:ext cx="671513" cy="872910"/>
                <a:chOff x="6076951" y="1362075"/>
                <a:chExt cx="495303" cy="676275"/>
              </a:xfrm>
            </p:grpSpPr>
            <p:sp>
              <p:nvSpPr>
                <p:cNvPr id="1321" name="Text Box 1321"/>
                <p:cNvSpPr>
                  <a:spLocks/>
                </p:cNvSpPr>
                <p:nvPr/>
              </p:nvSpPr>
              <p:spPr>
                <a:xfrm rot="-5400000">
                  <a:off x="6076952" y="1543049"/>
                  <a:ext cx="495300" cy="495303"/>
                </a:xfrm>
                <a:prstGeom prst="flowChartDelay">
                  <a:avLst/>
                </a:prstGeom>
                <a:solidFill>
                  <a:schemeClr val="bg1"/>
                </a:solidFill>
                <a:ln w="15875">
                  <a:solidFill>
                    <a:schemeClr val="tx1"/>
                  </a:solidFill>
                  <a:round/>
                  <a:headEnd/>
                  <a:tailEnd/>
                </a:ln>
              </p:spPr>
              <p:txBody>
                <a:bodyPr numCol="1"/>
                <a:lstStyle/>
                <a:p>
                  <a:endParaRPr/>
                </a:p>
              </p:txBody>
            </p:sp>
            <p:sp>
              <p:nvSpPr>
                <p:cNvPr id="1322" name="Text Box 1322"/>
                <p:cNvSpPr>
                  <a:spLocks/>
                </p:cNvSpPr>
                <p:nvPr/>
              </p:nvSpPr>
              <p:spPr>
                <a:xfrm>
                  <a:off x="6181725" y="1362075"/>
                  <a:ext cx="295275" cy="285750"/>
                </a:xfrm>
                <a:prstGeom prst="ellipse">
                  <a:avLst/>
                </a:prstGeom>
                <a:solidFill>
                  <a:schemeClr val="bg1"/>
                </a:solidFill>
                <a:ln w="15875">
                  <a:solidFill>
                    <a:schemeClr val="tx1"/>
                  </a:solidFill>
                  <a:round/>
                  <a:headEnd/>
                  <a:tailEnd/>
                </a:ln>
              </p:spPr>
              <p:txBody>
                <a:bodyPr numCol="1"/>
                <a:lstStyle/>
                <a:p>
                  <a:endParaRPr/>
                </a:p>
              </p:txBody>
            </p:sp>
          </p:grpSp>
          <p:cxnSp>
            <p:nvCxnSpPr>
              <p:cNvPr id="1323" name="Connector 1323"/>
              <p:cNvCxnSpPr/>
              <p:nvPr/>
            </p:nvCxnSpPr>
            <p:spPr>
              <a:xfrm rot="16200000" flipV="1">
                <a:off x="247650" y="4357689"/>
                <a:ext cx="533396" cy="3"/>
              </a:xfrm>
              <a:prstGeom prst="line">
                <a:avLst/>
              </a:prstGeom>
              <a:noFill/>
              <a:ln>
                <a:solidFill>
                  <a:schemeClr val="tx1"/>
                </a:solidFill>
                <a:round/>
                <a:headEnd/>
                <a:tailEnd/>
              </a:ln>
            </p:spPr>
          </p:cxnSp>
        </p:grpSp>
        <p:grpSp>
          <p:nvGrpSpPr>
            <p:cNvPr id="1325" name="Group 1325"/>
            <p:cNvGrpSpPr>
              <a:grpSpLocks/>
            </p:cNvGrpSpPr>
            <p:nvPr/>
          </p:nvGrpSpPr>
          <p:grpSpPr>
            <a:xfrm>
              <a:off x="3342873" y="5106130"/>
              <a:ext cx="196710" cy="268081"/>
              <a:chOff x="1423987" y="3743328"/>
              <a:chExt cx="671513" cy="872910"/>
            </a:xfrm>
          </p:grpSpPr>
          <p:grpSp>
            <p:nvGrpSpPr>
              <p:cNvPr id="1326" name="Group 1326"/>
              <p:cNvGrpSpPr>
                <a:grpSpLocks/>
              </p:cNvGrpSpPr>
              <p:nvPr/>
            </p:nvGrpSpPr>
            <p:grpSpPr>
              <a:xfrm>
                <a:off x="1423987" y="3743328"/>
                <a:ext cx="671513" cy="872910"/>
                <a:chOff x="6076951" y="1362075"/>
                <a:chExt cx="495303" cy="676275"/>
              </a:xfrm>
            </p:grpSpPr>
            <p:sp>
              <p:nvSpPr>
                <p:cNvPr id="1327" name="Text Box 1327"/>
                <p:cNvSpPr>
                  <a:spLocks/>
                </p:cNvSpPr>
                <p:nvPr/>
              </p:nvSpPr>
              <p:spPr>
                <a:xfrm rot="-5400000">
                  <a:off x="6076952" y="1543049"/>
                  <a:ext cx="495300" cy="495303"/>
                </a:xfrm>
                <a:prstGeom prst="flowChartDelay">
                  <a:avLst/>
                </a:prstGeom>
                <a:solidFill>
                  <a:schemeClr val="bg1"/>
                </a:solidFill>
                <a:ln w="15875">
                  <a:solidFill>
                    <a:schemeClr val="tx1"/>
                  </a:solidFill>
                  <a:round/>
                  <a:headEnd/>
                  <a:tailEnd/>
                </a:ln>
              </p:spPr>
              <p:txBody>
                <a:bodyPr numCol="1"/>
                <a:lstStyle/>
                <a:p>
                  <a:endParaRPr/>
                </a:p>
              </p:txBody>
            </p:sp>
            <p:sp>
              <p:nvSpPr>
                <p:cNvPr id="1328" name="Text Box 1328"/>
                <p:cNvSpPr>
                  <a:spLocks/>
                </p:cNvSpPr>
                <p:nvPr/>
              </p:nvSpPr>
              <p:spPr>
                <a:xfrm>
                  <a:off x="6181725" y="1362075"/>
                  <a:ext cx="295275" cy="285750"/>
                </a:xfrm>
                <a:prstGeom prst="ellipse">
                  <a:avLst/>
                </a:prstGeom>
                <a:solidFill>
                  <a:schemeClr val="bg1"/>
                </a:solidFill>
                <a:ln w="15875">
                  <a:solidFill>
                    <a:schemeClr val="tx1"/>
                  </a:solidFill>
                  <a:round/>
                  <a:headEnd/>
                  <a:tailEnd/>
                </a:ln>
              </p:spPr>
              <p:txBody>
                <a:bodyPr numCol="1"/>
                <a:lstStyle/>
                <a:p>
                  <a:endParaRPr/>
                </a:p>
              </p:txBody>
            </p:sp>
          </p:grpSp>
          <p:cxnSp>
            <p:nvCxnSpPr>
              <p:cNvPr id="1329" name="Connector 1329"/>
              <p:cNvCxnSpPr/>
              <p:nvPr/>
            </p:nvCxnSpPr>
            <p:spPr>
              <a:xfrm rot="5400000" flipH="1" flipV="1">
                <a:off x="1719262" y="4338641"/>
                <a:ext cx="547688" cy="4759"/>
              </a:xfrm>
              <a:prstGeom prst="line">
                <a:avLst/>
              </a:prstGeom>
              <a:noFill/>
              <a:ln>
                <a:solidFill>
                  <a:schemeClr val="tx1"/>
                </a:solidFill>
                <a:round/>
                <a:headEnd/>
                <a:tailEnd/>
              </a:ln>
            </p:spPr>
          </p:cxnSp>
        </p:grpSp>
        <p:grpSp>
          <p:nvGrpSpPr>
            <p:cNvPr id="1331" name="Group 1331"/>
            <p:cNvGrpSpPr>
              <a:grpSpLocks/>
            </p:cNvGrpSpPr>
            <p:nvPr/>
          </p:nvGrpSpPr>
          <p:grpSpPr>
            <a:xfrm>
              <a:off x="3341615" y="5613806"/>
              <a:ext cx="194088" cy="253825"/>
              <a:chOff x="438150" y="4805361"/>
              <a:chExt cx="671513" cy="872910"/>
            </a:xfrm>
          </p:grpSpPr>
          <p:grpSp>
            <p:nvGrpSpPr>
              <p:cNvPr id="1332" name="Group 1332"/>
              <p:cNvGrpSpPr>
                <a:grpSpLocks/>
              </p:cNvGrpSpPr>
              <p:nvPr/>
            </p:nvGrpSpPr>
            <p:grpSpPr>
              <a:xfrm>
                <a:off x="438150" y="4805361"/>
                <a:ext cx="671513" cy="872910"/>
                <a:chOff x="6076951" y="1362075"/>
                <a:chExt cx="495303" cy="676275"/>
              </a:xfrm>
            </p:grpSpPr>
            <p:sp>
              <p:nvSpPr>
                <p:cNvPr id="1333" name="Text Box 1333"/>
                <p:cNvSpPr>
                  <a:spLocks/>
                </p:cNvSpPr>
                <p:nvPr/>
              </p:nvSpPr>
              <p:spPr>
                <a:xfrm rot="-5400000">
                  <a:off x="6076952" y="1543049"/>
                  <a:ext cx="495300" cy="495303"/>
                </a:xfrm>
                <a:prstGeom prst="flowChartDelay">
                  <a:avLst/>
                </a:prstGeom>
                <a:solidFill>
                  <a:schemeClr val="bg1"/>
                </a:solidFill>
                <a:ln w="15875">
                  <a:solidFill>
                    <a:schemeClr val="tx1"/>
                  </a:solidFill>
                  <a:round/>
                  <a:headEnd/>
                  <a:tailEnd/>
                </a:ln>
              </p:spPr>
              <p:txBody>
                <a:bodyPr numCol="1"/>
                <a:lstStyle/>
                <a:p>
                  <a:endParaRPr/>
                </a:p>
              </p:txBody>
            </p:sp>
            <p:sp>
              <p:nvSpPr>
                <p:cNvPr id="1334" name="Text Box 1334"/>
                <p:cNvSpPr>
                  <a:spLocks/>
                </p:cNvSpPr>
                <p:nvPr/>
              </p:nvSpPr>
              <p:spPr>
                <a:xfrm>
                  <a:off x="6181725" y="1362075"/>
                  <a:ext cx="295275" cy="285750"/>
                </a:xfrm>
                <a:prstGeom prst="ellipse">
                  <a:avLst/>
                </a:prstGeom>
                <a:solidFill>
                  <a:schemeClr val="bg1"/>
                </a:solidFill>
                <a:ln w="15875">
                  <a:solidFill>
                    <a:schemeClr val="tx1"/>
                  </a:solidFill>
                  <a:round/>
                  <a:headEnd/>
                  <a:tailEnd/>
                </a:ln>
              </p:spPr>
              <p:txBody>
                <a:bodyPr numCol="1"/>
                <a:lstStyle/>
                <a:p>
                  <a:endParaRPr/>
                </a:p>
              </p:txBody>
            </p:sp>
          </p:grpSp>
          <p:sp>
            <p:nvSpPr>
              <p:cNvPr id="1335" name="Text Box 1335"/>
              <p:cNvSpPr>
                <a:spLocks/>
              </p:cNvSpPr>
              <p:nvPr/>
            </p:nvSpPr>
            <p:spPr>
              <a:xfrm>
                <a:off x="547688" y="5200646"/>
                <a:ext cx="461963" cy="457200"/>
              </a:xfrm>
              <a:prstGeom prst="flowChartConnector">
                <a:avLst/>
              </a:prstGeom>
              <a:solidFill>
                <a:schemeClr val="bg1"/>
              </a:solidFill>
              <a:ln w="15875">
                <a:solidFill>
                  <a:schemeClr val="tx1"/>
                </a:solidFill>
                <a:round/>
                <a:headEnd/>
                <a:tailEnd/>
              </a:ln>
            </p:spPr>
            <p:txBody>
              <a:bodyPr numCol="1"/>
              <a:lstStyle/>
              <a:p>
                <a:endParaRPr/>
              </a:p>
            </p:txBody>
          </p:sp>
        </p:grpSp>
        <p:grpSp>
          <p:nvGrpSpPr>
            <p:cNvPr id="1336" name="Group 1336"/>
            <p:cNvGrpSpPr>
              <a:grpSpLocks/>
            </p:cNvGrpSpPr>
            <p:nvPr/>
          </p:nvGrpSpPr>
          <p:grpSpPr>
            <a:xfrm>
              <a:off x="3754291" y="2137314"/>
              <a:ext cx="278018" cy="231009"/>
              <a:chOff x="4071937" y="895351"/>
              <a:chExt cx="595934" cy="489764"/>
            </a:xfrm>
          </p:grpSpPr>
          <p:sp>
            <p:nvSpPr>
              <p:cNvPr id="1337" name="Text Box 1337"/>
              <p:cNvSpPr>
                <a:spLocks/>
              </p:cNvSpPr>
              <p:nvPr/>
            </p:nvSpPr>
            <p:spPr>
              <a:xfrm>
                <a:off x="4071937" y="895351"/>
                <a:ext cx="595934" cy="489764"/>
              </a:xfrm>
              <a:prstGeom prst="flowChartDisplay">
                <a:avLst/>
              </a:prstGeom>
              <a:solidFill>
                <a:schemeClr val="bg1"/>
              </a:solidFill>
              <a:ln w="15875">
                <a:solidFill>
                  <a:schemeClr val="tx1"/>
                </a:solidFill>
                <a:round/>
                <a:headEnd/>
                <a:tailEnd/>
              </a:ln>
            </p:spPr>
            <p:txBody>
              <a:bodyPr numCol="1"/>
              <a:lstStyle/>
              <a:p>
                <a:endParaRPr/>
              </a:p>
            </p:txBody>
          </p:sp>
          <p:cxnSp>
            <p:nvCxnSpPr>
              <p:cNvPr id="1338" name="Connector 1338"/>
              <p:cNvCxnSpPr/>
              <p:nvPr/>
            </p:nvCxnSpPr>
            <p:spPr>
              <a:xfrm rot="16200000" flipH="1">
                <a:off x="4143375" y="928688"/>
                <a:ext cx="476250" cy="419100"/>
              </a:xfrm>
              <a:prstGeom prst="line">
                <a:avLst/>
              </a:prstGeom>
              <a:noFill/>
              <a:ln>
                <a:solidFill>
                  <a:schemeClr val="tx1"/>
                </a:solidFill>
                <a:round/>
                <a:headEnd/>
                <a:tailEnd/>
              </a:ln>
            </p:spPr>
          </p:cxnSp>
          <p:cxnSp>
            <p:nvCxnSpPr>
              <p:cNvPr id="1340" name="Connector 1340"/>
              <p:cNvCxnSpPr/>
              <p:nvPr/>
            </p:nvCxnSpPr>
            <p:spPr>
              <a:xfrm rot="5400000" flipH="1" flipV="1">
                <a:off x="4138615" y="938211"/>
                <a:ext cx="481013" cy="404816"/>
              </a:xfrm>
              <a:prstGeom prst="line">
                <a:avLst/>
              </a:prstGeom>
              <a:noFill/>
              <a:ln>
                <a:solidFill>
                  <a:schemeClr val="tx1"/>
                </a:solidFill>
                <a:round/>
                <a:headEnd/>
                <a:tailEnd/>
              </a:ln>
            </p:spPr>
          </p:cxnSp>
        </p:grpSp>
        <p:sp>
          <p:nvSpPr>
            <p:cNvPr id="1342" name="Text Box 1342"/>
            <p:cNvSpPr>
              <a:spLocks/>
            </p:cNvSpPr>
            <p:nvPr/>
          </p:nvSpPr>
          <p:spPr>
            <a:xfrm>
              <a:off x="3739274" y="1652098"/>
              <a:ext cx="262280" cy="222451"/>
            </a:xfrm>
            <a:prstGeom prst="flowChartDisplay">
              <a:avLst/>
            </a:prstGeom>
            <a:solidFill>
              <a:schemeClr val="bg1"/>
            </a:solidFill>
            <a:ln w="15875">
              <a:solidFill>
                <a:schemeClr val="tx1"/>
              </a:solidFill>
              <a:round/>
              <a:headEnd/>
              <a:tailEnd/>
            </a:ln>
          </p:spPr>
          <p:txBody>
            <a:bodyPr numCol="1"/>
            <a:lstStyle/>
            <a:p>
              <a:endParaRPr/>
            </a:p>
          </p:txBody>
        </p:sp>
        <p:grpSp>
          <p:nvGrpSpPr>
            <p:cNvPr id="1343" name="Group 1343"/>
            <p:cNvGrpSpPr>
              <a:grpSpLocks/>
            </p:cNvGrpSpPr>
            <p:nvPr/>
          </p:nvGrpSpPr>
          <p:grpSpPr>
            <a:xfrm>
              <a:off x="3749907" y="2643355"/>
              <a:ext cx="288509" cy="231009"/>
              <a:chOff x="3467101" y="1862138"/>
              <a:chExt cx="810246" cy="637402"/>
            </a:xfrm>
          </p:grpSpPr>
          <p:sp>
            <p:nvSpPr>
              <p:cNvPr id="1344" name="Text Box 1344"/>
              <p:cNvSpPr>
                <a:spLocks/>
              </p:cNvSpPr>
              <p:nvPr/>
            </p:nvSpPr>
            <p:spPr>
              <a:xfrm>
                <a:off x="3467101" y="1862138"/>
                <a:ext cx="810246" cy="637402"/>
              </a:xfrm>
              <a:prstGeom prst="flowChartDisplay">
                <a:avLst/>
              </a:prstGeom>
              <a:solidFill>
                <a:schemeClr val="bg1"/>
              </a:solidFill>
              <a:ln w="15875">
                <a:solidFill>
                  <a:schemeClr val="tx1"/>
                </a:solidFill>
                <a:round/>
                <a:headEnd/>
                <a:tailEnd/>
              </a:ln>
            </p:spPr>
            <p:txBody>
              <a:bodyPr numCol="1"/>
              <a:lstStyle/>
              <a:p>
                <a:endParaRPr/>
              </a:p>
            </p:txBody>
          </p:sp>
          <p:cxnSp>
            <p:nvCxnSpPr>
              <p:cNvPr id="1345" name="Connector 1345"/>
              <p:cNvCxnSpPr/>
              <p:nvPr/>
            </p:nvCxnSpPr>
            <p:spPr>
              <a:xfrm rot="5400000" flipH="1" flipV="1">
                <a:off x="3922058" y="2140091"/>
                <a:ext cx="355868" cy="332826"/>
              </a:xfrm>
              <a:prstGeom prst="line">
                <a:avLst/>
              </a:prstGeom>
              <a:noFill/>
              <a:ln>
                <a:solidFill>
                  <a:schemeClr val="tx1"/>
                </a:solidFill>
                <a:round/>
                <a:headEnd/>
                <a:tailEnd/>
              </a:ln>
            </p:spPr>
          </p:cxnSp>
          <p:cxnSp>
            <p:nvCxnSpPr>
              <p:cNvPr id="1347" name="Connector 1347"/>
              <p:cNvCxnSpPr/>
              <p:nvPr/>
            </p:nvCxnSpPr>
            <p:spPr>
              <a:xfrm rot="5400000" flipH="1" flipV="1">
                <a:off x="4059563" y="2288712"/>
                <a:ext cx="213764" cy="199920"/>
              </a:xfrm>
              <a:prstGeom prst="line">
                <a:avLst/>
              </a:prstGeom>
              <a:noFill/>
              <a:ln>
                <a:solidFill>
                  <a:schemeClr val="tx1"/>
                </a:solidFill>
                <a:round/>
                <a:headEnd/>
                <a:tailEnd/>
              </a:ln>
            </p:spPr>
          </p:cxnSp>
        </p:grpSp>
        <p:grpSp>
          <p:nvGrpSpPr>
            <p:cNvPr id="1349" name="Group 1349"/>
            <p:cNvGrpSpPr>
              <a:grpSpLocks/>
            </p:cNvGrpSpPr>
            <p:nvPr/>
          </p:nvGrpSpPr>
          <p:grpSpPr>
            <a:xfrm>
              <a:off x="3716141" y="3129451"/>
              <a:ext cx="304245" cy="268083"/>
              <a:chOff x="4519613" y="1790700"/>
              <a:chExt cx="900733" cy="746941"/>
            </a:xfrm>
          </p:grpSpPr>
          <p:sp>
            <p:nvSpPr>
              <p:cNvPr id="1350" name="Text Box 1350"/>
              <p:cNvSpPr>
                <a:spLocks/>
              </p:cNvSpPr>
              <p:nvPr/>
            </p:nvSpPr>
            <p:spPr>
              <a:xfrm>
                <a:off x="4610100" y="1790700"/>
                <a:ext cx="810246" cy="637402"/>
              </a:xfrm>
              <a:prstGeom prst="flowChartDisplay">
                <a:avLst/>
              </a:prstGeom>
              <a:solidFill>
                <a:srgbClr val="B2B2B2"/>
              </a:solidFill>
              <a:ln w="15875">
                <a:solidFill>
                  <a:schemeClr val="tx1"/>
                </a:solidFill>
                <a:round/>
                <a:headEnd/>
                <a:tailEnd/>
              </a:ln>
            </p:spPr>
            <p:txBody>
              <a:bodyPr numCol="1"/>
              <a:lstStyle/>
              <a:p>
                <a:endParaRPr/>
              </a:p>
            </p:txBody>
          </p:sp>
          <p:sp>
            <p:nvSpPr>
              <p:cNvPr id="1351" name="Text Box 1351"/>
              <p:cNvSpPr>
                <a:spLocks/>
              </p:cNvSpPr>
              <p:nvPr/>
            </p:nvSpPr>
            <p:spPr>
              <a:xfrm>
                <a:off x="4519613" y="1900239"/>
                <a:ext cx="810246" cy="637402"/>
              </a:xfrm>
              <a:prstGeom prst="flowChartDisplay">
                <a:avLst/>
              </a:prstGeom>
              <a:solidFill>
                <a:schemeClr val="bg1"/>
              </a:solidFill>
              <a:ln w="15875">
                <a:solidFill>
                  <a:schemeClr val="tx1"/>
                </a:solidFill>
                <a:round/>
                <a:headEnd/>
                <a:tailEnd/>
              </a:ln>
            </p:spPr>
            <p:txBody>
              <a:bodyPr numCol="1"/>
              <a:lstStyle/>
              <a:p>
                <a:endParaRPr/>
              </a:p>
            </p:txBody>
          </p:sp>
        </p:grpSp>
        <p:grpSp>
          <p:nvGrpSpPr>
            <p:cNvPr id="1352" name="Group 1352"/>
            <p:cNvGrpSpPr>
              <a:grpSpLocks/>
            </p:cNvGrpSpPr>
            <p:nvPr/>
          </p:nvGrpSpPr>
          <p:grpSpPr>
            <a:xfrm>
              <a:off x="3721784" y="3622663"/>
              <a:ext cx="301623" cy="259527"/>
              <a:chOff x="3481388" y="2843214"/>
              <a:chExt cx="810246" cy="637402"/>
            </a:xfrm>
          </p:grpSpPr>
          <p:sp>
            <p:nvSpPr>
              <p:cNvPr id="1353" name="Text Box 1353"/>
              <p:cNvSpPr>
                <a:spLocks/>
              </p:cNvSpPr>
              <p:nvPr/>
            </p:nvSpPr>
            <p:spPr>
              <a:xfrm>
                <a:off x="3481388" y="2843214"/>
                <a:ext cx="810246" cy="637402"/>
              </a:xfrm>
              <a:prstGeom prst="flowChartDisplay">
                <a:avLst/>
              </a:prstGeom>
              <a:solidFill>
                <a:srgbClr val="B2B2B2"/>
              </a:solidFill>
              <a:ln w="15875">
                <a:solidFill>
                  <a:schemeClr val="tx1"/>
                </a:solidFill>
                <a:round/>
                <a:headEnd/>
                <a:tailEnd/>
              </a:ln>
            </p:spPr>
            <p:txBody>
              <a:bodyPr numCol="1"/>
              <a:lstStyle/>
              <a:p>
                <a:endParaRPr/>
              </a:p>
            </p:txBody>
          </p:sp>
          <p:sp>
            <p:nvSpPr>
              <p:cNvPr id="1354" name="Text Box 1354"/>
              <p:cNvSpPr>
                <a:spLocks/>
              </p:cNvSpPr>
              <p:nvPr/>
            </p:nvSpPr>
            <p:spPr>
              <a:xfrm>
                <a:off x="3624262" y="2967038"/>
                <a:ext cx="538165" cy="395287"/>
              </a:xfrm>
              <a:prstGeom prst="flowChartDisplay">
                <a:avLst/>
              </a:prstGeom>
              <a:solidFill>
                <a:schemeClr val="bg1"/>
              </a:solidFill>
              <a:ln w="15875">
                <a:solidFill>
                  <a:schemeClr val="tx1"/>
                </a:solidFill>
                <a:round/>
                <a:headEnd/>
                <a:tailEnd/>
              </a:ln>
            </p:spPr>
            <p:txBody>
              <a:bodyPr numCol="1"/>
              <a:lstStyle/>
              <a:p>
                <a:endParaRPr/>
              </a:p>
            </p:txBody>
          </p:sp>
        </p:grpSp>
        <p:grpSp>
          <p:nvGrpSpPr>
            <p:cNvPr id="1355" name="Group 1355"/>
            <p:cNvGrpSpPr>
              <a:grpSpLocks/>
            </p:cNvGrpSpPr>
            <p:nvPr/>
          </p:nvGrpSpPr>
          <p:grpSpPr>
            <a:xfrm>
              <a:off x="3742398" y="4123107"/>
              <a:ext cx="275395" cy="248120"/>
              <a:chOff x="4567239" y="2828926"/>
              <a:chExt cx="810246" cy="648494"/>
            </a:xfrm>
          </p:grpSpPr>
          <p:sp>
            <p:nvSpPr>
              <p:cNvPr id="1356" name="Text Box 1356"/>
              <p:cNvSpPr>
                <a:spLocks/>
              </p:cNvSpPr>
              <p:nvPr/>
            </p:nvSpPr>
            <p:spPr>
              <a:xfrm>
                <a:off x="4567239" y="2828926"/>
                <a:ext cx="810246" cy="637402"/>
              </a:xfrm>
              <a:prstGeom prst="flowChartDisplay">
                <a:avLst/>
              </a:prstGeom>
              <a:solidFill>
                <a:schemeClr val="bg1"/>
              </a:solidFill>
              <a:ln w="15875">
                <a:solidFill>
                  <a:schemeClr val="tx1"/>
                </a:solidFill>
                <a:round/>
                <a:headEnd/>
                <a:tailEnd/>
              </a:ln>
            </p:spPr>
            <p:txBody>
              <a:bodyPr numCol="1"/>
              <a:lstStyle/>
              <a:p>
                <a:endParaRPr/>
              </a:p>
            </p:txBody>
          </p:sp>
          <p:cxnSp>
            <p:nvCxnSpPr>
              <p:cNvPr id="1357" name="Connector 1357"/>
              <p:cNvCxnSpPr/>
              <p:nvPr/>
            </p:nvCxnSpPr>
            <p:spPr>
              <a:xfrm rot="5400000">
                <a:off x="4426743" y="3150394"/>
                <a:ext cx="633412" cy="1588"/>
              </a:xfrm>
              <a:prstGeom prst="line">
                <a:avLst/>
              </a:prstGeom>
              <a:noFill/>
              <a:ln>
                <a:solidFill>
                  <a:schemeClr val="tx1"/>
                </a:solidFill>
                <a:round/>
                <a:headEnd/>
                <a:tailEnd/>
              </a:ln>
            </p:spPr>
          </p:cxnSp>
          <p:cxnSp>
            <p:nvCxnSpPr>
              <p:cNvPr id="1359" name="Connector 1359"/>
              <p:cNvCxnSpPr/>
              <p:nvPr/>
            </p:nvCxnSpPr>
            <p:spPr>
              <a:xfrm rot="5400000">
                <a:off x="4926808" y="3159920"/>
                <a:ext cx="633412" cy="1588"/>
              </a:xfrm>
              <a:prstGeom prst="line">
                <a:avLst/>
              </a:prstGeom>
              <a:noFill/>
              <a:ln>
                <a:solidFill>
                  <a:schemeClr val="tx1"/>
                </a:solidFill>
                <a:round/>
                <a:headEnd/>
                <a:tailEnd/>
              </a:ln>
            </p:spPr>
          </p:cxnSp>
        </p:grpSp>
        <p:grpSp>
          <p:nvGrpSpPr>
            <p:cNvPr id="1361" name="Group 1361"/>
            <p:cNvGrpSpPr>
              <a:grpSpLocks/>
            </p:cNvGrpSpPr>
            <p:nvPr/>
          </p:nvGrpSpPr>
          <p:grpSpPr>
            <a:xfrm>
              <a:off x="3734285" y="4634183"/>
              <a:ext cx="291132" cy="248120"/>
              <a:chOff x="4567239" y="2828926"/>
              <a:chExt cx="810246" cy="638968"/>
            </a:xfrm>
          </p:grpSpPr>
          <p:sp>
            <p:nvSpPr>
              <p:cNvPr id="1362" name="Text Box 1362"/>
              <p:cNvSpPr>
                <a:spLocks/>
              </p:cNvSpPr>
              <p:nvPr/>
            </p:nvSpPr>
            <p:spPr>
              <a:xfrm>
                <a:off x="4567239" y="2828926"/>
                <a:ext cx="810246" cy="637402"/>
              </a:xfrm>
              <a:prstGeom prst="flowChartDisplay">
                <a:avLst/>
              </a:prstGeom>
              <a:solidFill>
                <a:schemeClr val="bg1"/>
              </a:solidFill>
              <a:ln w="15875">
                <a:solidFill>
                  <a:schemeClr val="tx1"/>
                </a:solidFill>
                <a:round/>
                <a:headEnd/>
                <a:tailEnd/>
              </a:ln>
            </p:spPr>
            <p:txBody>
              <a:bodyPr numCol="1"/>
              <a:lstStyle/>
              <a:p>
                <a:endParaRPr/>
              </a:p>
            </p:txBody>
          </p:sp>
          <p:cxnSp>
            <p:nvCxnSpPr>
              <p:cNvPr id="1363" name="Connector 1363"/>
              <p:cNvCxnSpPr/>
              <p:nvPr/>
            </p:nvCxnSpPr>
            <p:spPr>
              <a:xfrm rot="5400000">
                <a:off x="4426743" y="3150394"/>
                <a:ext cx="633412" cy="1588"/>
              </a:xfrm>
              <a:prstGeom prst="line">
                <a:avLst/>
              </a:prstGeom>
              <a:noFill/>
              <a:ln>
                <a:solidFill>
                  <a:schemeClr val="tx1"/>
                </a:solidFill>
                <a:round/>
                <a:headEnd/>
                <a:tailEnd/>
              </a:ln>
            </p:spPr>
          </p:cxnSp>
        </p:grpSp>
        <p:grpSp>
          <p:nvGrpSpPr>
            <p:cNvPr id="1365" name="Group 1365"/>
            <p:cNvGrpSpPr>
              <a:grpSpLocks/>
            </p:cNvGrpSpPr>
            <p:nvPr/>
          </p:nvGrpSpPr>
          <p:grpSpPr>
            <a:xfrm>
              <a:off x="3739276" y="5130353"/>
              <a:ext cx="304245" cy="262379"/>
              <a:chOff x="4567239" y="2828926"/>
              <a:chExt cx="810246" cy="648494"/>
            </a:xfrm>
          </p:grpSpPr>
          <p:sp>
            <p:nvSpPr>
              <p:cNvPr id="1366" name="Text Box 1366"/>
              <p:cNvSpPr>
                <a:spLocks/>
              </p:cNvSpPr>
              <p:nvPr/>
            </p:nvSpPr>
            <p:spPr>
              <a:xfrm>
                <a:off x="4567239" y="2828926"/>
                <a:ext cx="810246" cy="637402"/>
              </a:xfrm>
              <a:prstGeom prst="flowChartDisplay">
                <a:avLst/>
              </a:prstGeom>
              <a:solidFill>
                <a:schemeClr val="bg1"/>
              </a:solidFill>
              <a:ln w="15875">
                <a:solidFill>
                  <a:schemeClr val="tx1"/>
                </a:solidFill>
                <a:round/>
                <a:headEnd/>
                <a:tailEnd/>
              </a:ln>
            </p:spPr>
            <p:txBody>
              <a:bodyPr numCol="1"/>
              <a:lstStyle/>
              <a:p>
                <a:endParaRPr/>
              </a:p>
            </p:txBody>
          </p:sp>
          <p:cxnSp>
            <p:nvCxnSpPr>
              <p:cNvPr id="1367" name="Connector 1367"/>
              <p:cNvCxnSpPr/>
              <p:nvPr/>
            </p:nvCxnSpPr>
            <p:spPr>
              <a:xfrm rot="5400000">
                <a:off x="4926808" y="3159920"/>
                <a:ext cx="633412" cy="1588"/>
              </a:xfrm>
              <a:prstGeom prst="line">
                <a:avLst/>
              </a:prstGeom>
              <a:noFill/>
              <a:ln>
                <a:solidFill>
                  <a:schemeClr val="tx1"/>
                </a:solidFill>
                <a:round/>
                <a:headEnd/>
                <a:tailEnd/>
              </a:ln>
            </p:spPr>
          </p:cxnSp>
        </p:grpSp>
        <p:grpSp>
          <p:nvGrpSpPr>
            <p:cNvPr id="1369" name="Group 1369"/>
            <p:cNvGrpSpPr>
              <a:grpSpLocks/>
            </p:cNvGrpSpPr>
            <p:nvPr/>
          </p:nvGrpSpPr>
          <p:grpSpPr>
            <a:xfrm>
              <a:off x="3733024" y="5634633"/>
              <a:ext cx="293753" cy="233859"/>
              <a:chOff x="3524251" y="4905376"/>
              <a:chExt cx="810246" cy="637402"/>
            </a:xfrm>
          </p:grpSpPr>
          <p:sp>
            <p:nvSpPr>
              <p:cNvPr id="1370" name="Text Box 1370"/>
              <p:cNvSpPr>
                <a:spLocks/>
              </p:cNvSpPr>
              <p:nvPr/>
            </p:nvSpPr>
            <p:spPr>
              <a:xfrm>
                <a:off x="3524251" y="4905376"/>
                <a:ext cx="810246" cy="637402"/>
              </a:xfrm>
              <a:prstGeom prst="flowChartDisplay">
                <a:avLst/>
              </a:prstGeom>
              <a:solidFill>
                <a:schemeClr val="bg1"/>
              </a:solidFill>
              <a:ln w="15875">
                <a:solidFill>
                  <a:schemeClr val="tx1"/>
                </a:solidFill>
                <a:round/>
                <a:headEnd/>
                <a:tailEnd/>
              </a:ln>
            </p:spPr>
            <p:txBody>
              <a:bodyPr numCol="1"/>
              <a:lstStyle/>
              <a:p>
                <a:endParaRPr/>
              </a:p>
            </p:txBody>
          </p:sp>
          <p:sp>
            <p:nvSpPr>
              <p:cNvPr id="1371" name="Text Box 1371"/>
              <p:cNvSpPr>
                <a:spLocks/>
              </p:cNvSpPr>
              <p:nvPr/>
            </p:nvSpPr>
            <p:spPr>
              <a:xfrm>
                <a:off x="3633790" y="4933952"/>
                <a:ext cx="614362" cy="585787"/>
              </a:xfrm>
              <a:prstGeom prst="flowChartConnector">
                <a:avLst/>
              </a:prstGeom>
              <a:solidFill>
                <a:schemeClr val="bg1"/>
              </a:solidFill>
              <a:ln w="15875">
                <a:solidFill>
                  <a:schemeClr val="tx1"/>
                </a:solidFill>
                <a:round/>
                <a:headEnd/>
                <a:tailEnd/>
              </a:ln>
            </p:spPr>
            <p:txBody>
              <a:bodyPr numCol="1"/>
              <a:lstStyle/>
              <a:p>
                <a:endParaRPr/>
              </a:p>
            </p:txBody>
          </p:sp>
        </p:grpSp>
        <p:sp>
          <p:nvSpPr>
            <p:cNvPr id="1372" name="Text Box 1372"/>
            <p:cNvSpPr>
              <a:spLocks/>
            </p:cNvSpPr>
            <p:nvPr/>
          </p:nvSpPr>
          <p:spPr>
            <a:xfrm>
              <a:off x="4184802" y="1644423"/>
              <a:ext cx="259659" cy="216747"/>
            </a:xfrm>
            <a:prstGeom prst="flowChartAlternateProcess">
              <a:avLst/>
            </a:prstGeom>
            <a:solidFill>
              <a:schemeClr val="bg1"/>
            </a:solidFill>
            <a:ln w="15875">
              <a:solidFill>
                <a:schemeClr val="tx1"/>
              </a:solidFill>
              <a:round/>
              <a:headEnd/>
              <a:tailEnd/>
            </a:ln>
          </p:spPr>
          <p:txBody>
            <a:bodyPr numCol="1"/>
            <a:lstStyle/>
            <a:p>
              <a:endParaRPr/>
            </a:p>
          </p:txBody>
        </p:sp>
        <p:grpSp>
          <p:nvGrpSpPr>
            <p:cNvPr id="1373" name="Group 1373"/>
            <p:cNvGrpSpPr>
              <a:grpSpLocks/>
            </p:cNvGrpSpPr>
            <p:nvPr/>
          </p:nvGrpSpPr>
          <p:grpSpPr>
            <a:xfrm>
              <a:off x="4132903" y="3136244"/>
              <a:ext cx="293752" cy="256677"/>
              <a:chOff x="7000880" y="1928810"/>
              <a:chExt cx="785814" cy="690562"/>
            </a:xfrm>
          </p:grpSpPr>
          <p:sp>
            <p:nvSpPr>
              <p:cNvPr id="1374" name="Text Box 1374"/>
              <p:cNvSpPr>
                <a:spLocks/>
              </p:cNvSpPr>
              <p:nvPr/>
            </p:nvSpPr>
            <p:spPr>
              <a:xfrm>
                <a:off x="7096130" y="1928810"/>
                <a:ext cx="690564" cy="609599"/>
              </a:xfrm>
              <a:prstGeom prst="flowChartAlternateProcess">
                <a:avLst/>
              </a:prstGeom>
              <a:solidFill>
                <a:srgbClr val="B2B2B2"/>
              </a:solidFill>
              <a:ln w="15875">
                <a:solidFill>
                  <a:schemeClr val="tx1"/>
                </a:solidFill>
                <a:round/>
                <a:headEnd/>
                <a:tailEnd/>
              </a:ln>
            </p:spPr>
            <p:txBody>
              <a:bodyPr numCol="1"/>
              <a:lstStyle/>
              <a:p>
                <a:endParaRPr/>
              </a:p>
            </p:txBody>
          </p:sp>
          <p:sp>
            <p:nvSpPr>
              <p:cNvPr id="1375" name="Text Box 1375"/>
              <p:cNvSpPr>
                <a:spLocks/>
              </p:cNvSpPr>
              <p:nvPr/>
            </p:nvSpPr>
            <p:spPr>
              <a:xfrm>
                <a:off x="7000880" y="2009773"/>
                <a:ext cx="690564" cy="609599"/>
              </a:xfrm>
              <a:prstGeom prst="flowChartAlternateProcess">
                <a:avLst/>
              </a:prstGeom>
              <a:solidFill>
                <a:schemeClr val="bg1"/>
              </a:solidFill>
              <a:ln w="15875">
                <a:solidFill>
                  <a:schemeClr val="tx1"/>
                </a:solidFill>
                <a:round/>
                <a:headEnd/>
                <a:tailEnd/>
              </a:ln>
            </p:spPr>
            <p:txBody>
              <a:bodyPr numCol="1"/>
              <a:lstStyle/>
              <a:p>
                <a:endParaRPr/>
              </a:p>
            </p:txBody>
          </p:sp>
        </p:grpSp>
        <p:grpSp>
          <p:nvGrpSpPr>
            <p:cNvPr id="1376" name="Group 1376"/>
            <p:cNvGrpSpPr>
              <a:grpSpLocks/>
            </p:cNvGrpSpPr>
            <p:nvPr/>
          </p:nvGrpSpPr>
          <p:grpSpPr>
            <a:xfrm>
              <a:off x="4161018" y="2144109"/>
              <a:ext cx="243923" cy="225304"/>
              <a:chOff x="7062786" y="876301"/>
              <a:chExt cx="690564" cy="609599"/>
            </a:xfrm>
          </p:grpSpPr>
          <p:sp>
            <p:nvSpPr>
              <p:cNvPr id="1377" name="Text Box 1377"/>
              <p:cNvSpPr>
                <a:spLocks/>
              </p:cNvSpPr>
              <p:nvPr/>
            </p:nvSpPr>
            <p:spPr>
              <a:xfrm>
                <a:off x="7062786" y="876301"/>
                <a:ext cx="690564" cy="609599"/>
              </a:xfrm>
              <a:prstGeom prst="flowChartAlternateProcess">
                <a:avLst/>
              </a:prstGeom>
              <a:solidFill>
                <a:schemeClr val="bg1"/>
              </a:solidFill>
              <a:ln w="15875">
                <a:solidFill>
                  <a:schemeClr val="tx1"/>
                </a:solidFill>
                <a:round/>
                <a:headEnd/>
                <a:tailEnd/>
              </a:ln>
            </p:spPr>
            <p:txBody>
              <a:bodyPr numCol="1"/>
              <a:lstStyle/>
              <a:p>
                <a:endParaRPr/>
              </a:p>
            </p:txBody>
          </p:sp>
          <p:cxnSp>
            <p:nvCxnSpPr>
              <p:cNvPr id="1378" name="Connector 1378"/>
              <p:cNvCxnSpPr/>
              <p:nvPr/>
            </p:nvCxnSpPr>
            <p:spPr>
              <a:xfrm>
                <a:off x="7091363" y="904875"/>
                <a:ext cx="628650" cy="542925"/>
              </a:xfrm>
              <a:prstGeom prst="line">
                <a:avLst/>
              </a:prstGeom>
              <a:noFill/>
              <a:ln>
                <a:solidFill>
                  <a:schemeClr val="tx1"/>
                </a:solidFill>
                <a:round/>
                <a:headEnd/>
                <a:tailEnd/>
              </a:ln>
            </p:spPr>
          </p:cxnSp>
          <p:cxnSp>
            <p:nvCxnSpPr>
              <p:cNvPr id="1380" name="Connector 1380"/>
              <p:cNvCxnSpPr/>
              <p:nvPr/>
            </p:nvCxnSpPr>
            <p:spPr>
              <a:xfrm rot="10800000" flipV="1">
                <a:off x="7105651" y="904875"/>
                <a:ext cx="614363" cy="552450"/>
              </a:xfrm>
              <a:prstGeom prst="line">
                <a:avLst/>
              </a:prstGeom>
              <a:noFill/>
              <a:ln>
                <a:solidFill>
                  <a:schemeClr val="tx1"/>
                </a:solidFill>
                <a:round/>
                <a:headEnd/>
                <a:tailEnd/>
              </a:ln>
            </p:spPr>
          </p:cxnSp>
        </p:grpSp>
        <p:grpSp>
          <p:nvGrpSpPr>
            <p:cNvPr id="1382" name="Group 1382"/>
            <p:cNvGrpSpPr>
              <a:grpSpLocks/>
            </p:cNvGrpSpPr>
            <p:nvPr/>
          </p:nvGrpSpPr>
          <p:grpSpPr>
            <a:xfrm>
              <a:off x="4154770" y="2633163"/>
              <a:ext cx="259659" cy="245267"/>
              <a:chOff x="5872161" y="1981201"/>
              <a:chExt cx="690564" cy="614362"/>
            </a:xfrm>
          </p:grpSpPr>
          <p:sp>
            <p:nvSpPr>
              <p:cNvPr id="1383" name="Text Box 1383"/>
              <p:cNvSpPr>
                <a:spLocks/>
              </p:cNvSpPr>
              <p:nvPr/>
            </p:nvSpPr>
            <p:spPr>
              <a:xfrm>
                <a:off x="5872161" y="1981201"/>
                <a:ext cx="690564" cy="609599"/>
              </a:xfrm>
              <a:prstGeom prst="flowChartAlternateProcess">
                <a:avLst/>
              </a:prstGeom>
              <a:solidFill>
                <a:schemeClr val="bg1"/>
              </a:solidFill>
              <a:ln w="15875">
                <a:solidFill>
                  <a:schemeClr val="tx1"/>
                </a:solidFill>
                <a:round/>
                <a:headEnd/>
                <a:tailEnd/>
              </a:ln>
            </p:spPr>
            <p:txBody>
              <a:bodyPr numCol="1"/>
              <a:lstStyle/>
              <a:p>
                <a:endParaRPr/>
              </a:p>
            </p:txBody>
          </p:sp>
          <p:cxnSp>
            <p:nvCxnSpPr>
              <p:cNvPr id="1384" name="Connector 1384"/>
              <p:cNvCxnSpPr/>
              <p:nvPr/>
            </p:nvCxnSpPr>
            <p:spPr>
              <a:xfrm rot="5400000" flipH="1" flipV="1">
                <a:off x="6262099" y="2289510"/>
                <a:ext cx="304803" cy="285067"/>
              </a:xfrm>
              <a:prstGeom prst="line">
                <a:avLst/>
              </a:prstGeom>
              <a:noFill/>
              <a:ln>
                <a:solidFill>
                  <a:schemeClr val="tx1"/>
                </a:solidFill>
                <a:round/>
                <a:headEnd/>
                <a:tailEnd/>
              </a:ln>
            </p:spPr>
          </p:cxnSp>
          <p:cxnSp>
            <p:nvCxnSpPr>
              <p:cNvPr id="1386" name="Connector 1386"/>
              <p:cNvCxnSpPr/>
              <p:nvPr/>
            </p:nvCxnSpPr>
            <p:spPr>
              <a:xfrm rot="5400000" flipH="1" flipV="1">
                <a:off x="6399422" y="2432735"/>
                <a:ext cx="168278" cy="157379"/>
              </a:xfrm>
              <a:prstGeom prst="line">
                <a:avLst/>
              </a:prstGeom>
              <a:noFill/>
              <a:ln>
                <a:solidFill>
                  <a:schemeClr val="tx1"/>
                </a:solidFill>
                <a:round/>
                <a:headEnd/>
                <a:tailEnd/>
              </a:ln>
            </p:spPr>
          </p:cxnSp>
        </p:grpSp>
        <p:grpSp>
          <p:nvGrpSpPr>
            <p:cNvPr id="1388" name="Group 1388"/>
            <p:cNvGrpSpPr>
              <a:grpSpLocks/>
            </p:cNvGrpSpPr>
            <p:nvPr/>
          </p:nvGrpSpPr>
          <p:grpSpPr>
            <a:xfrm>
              <a:off x="4154770" y="3616306"/>
              <a:ext cx="259659" cy="268082"/>
              <a:chOff x="5881686" y="2914651"/>
              <a:chExt cx="690564" cy="609599"/>
            </a:xfrm>
          </p:grpSpPr>
          <p:sp>
            <p:nvSpPr>
              <p:cNvPr id="1389" name="Text Box 1389"/>
              <p:cNvSpPr>
                <a:spLocks/>
              </p:cNvSpPr>
              <p:nvPr/>
            </p:nvSpPr>
            <p:spPr>
              <a:xfrm>
                <a:off x="5881686" y="2914651"/>
                <a:ext cx="690564" cy="609599"/>
              </a:xfrm>
              <a:prstGeom prst="flowChartAlternateProcess">
                <a:avLst/>
              </a:prstGeom>
              <a:solidFill>
                <a:srgbClr val="B2B2B2"/>
              </a:solidFill>
              <a:ln w="15875">
                <a:solidFill>
                  <a:schemeClr val="tx1"/>
                </a:solidFill>
                <a:round/>
                <a:headEnd/>
                <a:tailEnd/>
              </a:ln>
            </p:spPr>
            <p:txBody>
              <a:bodyPr numCol="1"/>
              <a:lstStyle/>
              <a:p>
                <a:endParaRPr/>
              </a:p>
            </p:txBody>
          </p:sp>
          <p:sp>
            <p:nvSpPr>
              <p:cNvPr id="1390" name="Text Box 1390"/>
              <p:cNvSpPr>
                <a:spLocks/>
              </p:cNvSpPr>
              <p:nvPr/>
            </p:nvSpPr>
            <p:spPr>
              <a:xfrm>
                <a:off x="6010275" y="3038475"/>
                <a:ext cx="442913" cy="366712"/>
              </a:xfrm>
              <a:prstGeom prst="flowChartAlternateProcess">
                <a:avLst/>
              </a:prstGeom>
              <a:solidFill>
                <a:schemeClr val="bg1"/>
              </a:solidFill>
              <a:ln w="15875">
                <a:solidFill>
                  <a:schemeClr val="tx1"/>
                </a:solidFill>
                <a:round/>
                <a:headEnd/>
                <a:tailEnd/>
              </a:ln>
            </p:spPr>
            <p:txBody>
              <a:bodyPr numCol="1"/>
              <a:lstStyle/>
              <a:p>
                <a:endParaRPr/>
              </a:p>
            </p:txBody>
          </p:sp>
        </p:grpSp>
        <p:grpSp>
          <p:nvGrpSpPr>
            <p:cNvPr id="1391" name="Group 1391"/>
            <p:cNvGrpSpPr>
              <a:grpSpLocks/>
            </p:cNvGrpSpPr>
            <p:nvPr/>
          </p:nvGrpSpPr>
          <p:grpSpPr>
            <a:xfrm>
              <a:off x="4146004" y="4130341"/>
              <a:ext cx="270150" cy="245267"/>
              <a:chOff x="7129461" y="2933701"/>
              <a:chExt cx="690564" cy="609599"/>
            </a:xfrm>
          </p:grpSpPr>
          <p:sp>
            <p:nvSpPr>
              <p:cNvPr id="1392" name="Text Box 1392"/>
              <p:cNvSpPr>
                <a:spLocks/>
              </p:cNvSpPr>
              <p:nvPr/>
            </p:nvSpPr>
            <p:spPr>
              <a:xfrm>
                <a:off x="7129461" y="2933701"/>
                <a:ext cx="690564" cy="609599"/>
              </a:xfrm>
              <a:prstGeom prst="flowChartAlternateProcess">
                <a:avLst/>
              </a:prstGeom>
              <a:solidFill>
                <a:schemeClr val="bg1"/>
              </a:solidFill>
              <a:ln w="15875">
                <a:solidFill>
                  <a:schemeClr val="tx1"/>
                </a:solidFill>
                <a:round/>
                <a:headEnd/>
                <a:tailEnd/>
              </a:ln>
            </p:spPr>
            <p:txBody>
              <a:bodyPr numCol="1"/>
              <a:lstStyle/>
              <a:p>
                <a:endParaRPr/>
              </a:p>
            </p:txBody>
          </p:sp>
          <p:cxnSp>
            <p:nvCxnSpPr>
              <p:cNvPr id="1393" name="Connector 1393"/>
              <p:cNvCxnSpPr/>
              <p:nvPr/>
            </p:nvCxnSpPr>
            <p:spPr>
              <a:xfrm rot="5400000">
                <a:off x="6919914" y="3238499"/>
                <a:ext cx="595313" cy="4762"/>
              </a:xfrm>
              <a:prstGeom prst="line">
                <a:avLst/>
              </a:prstGeom>
              <a:noFill/>
              <a:ln>
                <a:solidFill>
                  <a:schemeClr val="tx1"/>
                </a:solidFill>
                <a:round/>
                <a:headEnd/>
                <a:tailEnd/>
              </a:ln>
            </p:spPr>
          </p:cxnSp>
          <p:cxnSp>
            <p:nvCxnSpPr>
              <p:cNvPr id="1395" name="Connector 1395"/>
              <p:cNvCxnSpPr/>
              <p:nvPr/>
            </p:nvCxnSpPr>
            <p:spPr>
              <a:xfrm rot="16200000" flipH="1">
                <a:off x="7436645" y="3236119"/>
                <a:ext cx="590550" cy="4762"/>
              </a:xfrm>
              <a:prstGeom prst="line">
                <a:avLst/>
              </a:prstGeom>
              <a:noFill/>
              <a:ln>
                <a:solidFill>
                  <a:schemeClr val="tx1"/>
                </a:solidFill>
                <a:round/>
                <a:headEnd/>
                <a:tailEnd/>
              </a:ln>
            </p:spPr>
          </p:cxnSp>
        </p:grpSp>
        <p:grpSp>
          <p:nvGrpSpPr>
            <p:cNvPr id="1397" name="Group 1397"/>
            <p:cNvGrpSpPr>
              <a:grpSpLocks/>
            </p:cNvGrpSpPr>
            <p:nvPr/>
          </p:nvGrpSpPr>
          <p:grpSpPr>
            <a:xfrm>
              <a:off x="4143487" y="4638460"/>
              <a:ext cx="264904" cy="239563"/>
              <a:chOff x="7129461" y="2933701"/>
              <a:chExt cx="690564" cy="609599"/>
            </a:xfrm>
          </p:grpSpPr>
          <p:sp>
            <p:nvSpPr>
              <p:cNvPr id="1398" name="Text Box 1398"/>
              <p:cNvSpPr>
                <a:spLocks/>
              </p:cNvSpPr>
              <p:nvPr/>
            </p:nvSpPr>
            <p:spPr>
              <a:xfrm>
                <a:off x="7129461" y="2933701"/>
                <a:ext cx="690564" cy="609599"/>
              </a:xfrm>
              <a:prstGeom prst="flowChartAlternateProcess">
                <a:avLst/>
              </a:prstGeom>
              <a:solidFill>
                <a:schemeClr val="bg1"/>
              </a:solidFill>
              <a:ln w="15875">
                <a:solidFill>
                  <a:schemeClr val="tx1"/>
                </a:solidFill>
                <a:round/>
                <a:headEnd/>
                <a:tailEnd/>
              </a:ln>
            </p:spPr>
            <p:txBody>
              <a:bodyPr numCol="1"/>
              <a:lstStyle/>
              <a:p>
                <a:endParaRPr/>
              </a:p>
            </p:txBody>
          </p:sp>
          <p:cxnSp>
            <p:nvCxnSpPr>
              <p:cNvPr id="1399" name="Connector 1399"/>
              <p:cNvCxnSpPr/>
              <p:nvPr/>
            </p:nvCxnSpPr>
            <p:spPr>
              <a:xfrm rot="5400000">
                <a:off x="6919914" y="3238499"/>
                <a:ext cx="595313" cy="4762"/>
              </a:xfrm>
              <a:prstGeom prst="line">
                <a:avLst/>
              </a:prstGeom>
              <a:noFill/>
              <a:ln>
                <a:solidFill>
                  <a:schemeClr val="tx1"/>
                </a:solidFill>
                <a:round/>
                <a:headEnd/>
                <a:tailEnd/>
              </a:ln>
            </p:spPr>
          </p:cxnSp>
        </p:grpSp>
        <p:grpSp>
          <p:nvGrpSpPr>
            <p:cNvPr id="1401" name="Group 1401"/>
            <p:cNvGrpSpPr>
              <a:grpSpLocks/>
            </p:cNvGrpSpPr>
            <p:nvPr/>
          </p:nvGrpSpPr>
          <p:grpSpPr>
            <a:xfrm>
              <a:off x="4160368" y="5134188"/>
              <a:ext cx="270150" cy="250971"/>
              <a:chOff x="7129461" y="2933701"/>
              <a:chExt cx="690564" cy="609599"/>
            </a:xfrm>
          </p:grpSpPr>
          <p:sp>
            <p:nvSpPr>
              <p:cNvPr id="1402" name="Text Box 1402"/>
              <p:cNvSpPr>
                <a:spLocks/>
              </p:cNvSpPr>
              <p:nvPr/>
            </p:nvSpPr>
            <p:spPr>
              <a:xfrm>
                <a:off x="7129461" y="2933701"/>
                <a:ext cx="690564" cy="609599"/>
              </a:xfrm>
              <a:prstGeom prst="flowChartAlternateProcess">
                <a:avLst/>
              </a:prstGeom>
              <a:solidFill>
                <a:schemeClr val="bg1"/>
              </a:solidFill>
              <a:ln w="15875">
                <a:solidFill>
                  <a:schemeClr val="tx1"/>
                </a:solidFill>
                <a:round/>
                <a:headEnd/>
                <a:tailEnd/>
              </a:ln>
            </p:spPr>
            <p:txBody>
              <a:bodyPr numCol="1"/>
              <a:lstStyle/>
              <a:p>
                <a:endParaRPr/>
              </a:p>
            </p:txBody>
          </p:sp>
          <p:cxnSp>
            <p:nvCxnSpPr>
              <p:cNvPr id="1403" name="Connector 1403"/>
              <p:cNvCxnSpPr/>
              <p:nvPr/>
            </p:nvCxnSpPr>
            <p:spPr>
              <a:xfrm rot="16200000" flipH="1">
                <a:off x="7436645" y="3236119"/>
                <a:ext cx="590550" cy="4762"/>
              </a:xfrm>
              <a:prstGeom prst="line">
                <a:avLst/>
              </a:prstGeom>
              <a:noFill/>
              <a:ln>
                <a:solidFill>
                  <a:schemeClr val="tx1"/>
                </a:solidFill>
                <a:round/>
                <a:headEnd/>
                <a:tailEnd/>
              </a:ln>
            </p:spPr>
          </p:cxnSp>
        </p:grpSp>
        <p:grpSp>
          <p:nvGrpSpPr>
            <p:cNvPr id="1405" name="Group 1405"/>
            <p:cNvGrpSpPr>
              <a:grpSpLocks/>
            </p:cNvGrpSpPr>
            <p:nvPr/>
          </p:nvGrpSpPr>
          <p:grpSpPr>
            <a:xfrm>
              <a:off x="4155985" y="5614247"/>
              <a:ext cx="254414" cy="250971"/>
              <a:chOff x="5881686" y="4905376"/>
              <a:chExt cx="690564" cy="609599"/>
            </a:xfrm>
          </p:grpSpPr>
          <p:sp>
            <p:nvSpPr>
              <p:cNvPr id="1406" name="Text Box 1406"/>
              <p:cNvSpPr>
                <a:spLocks/>
              </p:cNvSpPr>
              <p:nvPr/>
            </p:nvSpPr>
            <p:spPr>
              <a:xfrm>
                <a:off x="5881686" y="4905376"/>
                <a:ext cx="690564" cy="609599"/>
              </a:xfrm>
              <a:prstGeom prst="flowChartAlternateProcess">
                <a:avLst/>
              </a:prstGeom>
              <a:solidFill>
                <a:schemeClr val="bg1"/>
              </a:solidFill>
              <a:ln w="15875">
                <a:solidFill>
                  <a:schemeClr val="tx1"/>
                </a:solidFill>
                <a:round/>
                <a:headEnd/>
                <a:tailEnd/>
              </a:ln>
            </p:spPr>
            <p:txBody>
              <a:bodyPr numCol="1"/>
              <a:lstStyle/>
              <a:p>
                <a:endParaRPr/>
              </a:p>
            </p:txBody>
          </p:sp>
          <p:sp>
            <p:nvSpPr>
              <p:cNvPr id="1407" name="Text Box 1407"/>
              <p:cNvSpPr>
                <a:spLocks/>
              </p:cNvSpPr>
              <p:nvPr/>
            </p:nvSpPr>
            <p:spPr>
              <a:xfrm>
                <a:off x="5934076" y="4938713"/>
                <a:ext cx="581025" cy="547688"/>
              </a:xfrm>
              <a:prstGeom prst="flowChartConnector">
                <a:avLst/>
              </a:prstGeom>
              <a:solidFill>
                <a:schemeClr val="bg1"/>
              </a:solidFill>
              <a:ln w="15875">
                <a:solidFill>
                  <a:schemeClr val="tx1"/>
                </a:solidFill>
                <a:round/>
                <a:headEnd/>
                <a:tailEnd/>
              </a:ln>
            </p:spPr>
            <p:txBody>
              <a:bodyPr numCol="1"/>
              <a:lstStyle/>
              <a:p>
                <a:endParaRPr/>
              </a:p>
            </p:txBody>
          </p:sp>
        </p:grpSp>
        <p:sp>
          <p:nvSpPr>
            <p:cNvPr id="1408" name="Text Box 1408"/>
            <p:cNvSpPr>
              <a:spLocks/>
            </p:cNvSpPr>
            <p:nvPr/>
          </p:nvSpPr>
          <p:spPr>
            <a:xfrm>
              <a:off x="5034079" y="1656741"/>
              <a:ext cx="252396" cy="255064"/>
            </a:xfrm>
            <a:prstGeom prst="flowChartMagneticTape">
              <a:avLst/>
            </a:prstGeom>
            <a:solidFill>
              <a:schemeClr val="bg1"/>
            </a:solidFill>
            <a:ln w="15875">
              <a:solidFill>
                <a:schemeClr val="tx1"/>
              </a:solidFill>
              <a:round/>
              <a:headEnd/>
              <a:tailEnd/>
            </a:ln>
          </p:spPr>
          <p:txBody>
            <a:bodyPr numCol="1" anchor="ctr"/>
            <a:lstStyle/>
            <a:p>
              <a:pPr marL="0" indent="0" algn="ctr"/>
              <a:r>
                <a:rPr lang="en-US" dirty="0" smtClean="0">
                  <a:solidFill>
                    <a:srgbClr val="FFFFFF"/>
                  </a:solidFill>
                  <a:latin typeface="Calibri" pitchFamily="34" charset="0"/>
                </a:rPr>
                <a:t>conv</a:t>
              </a:r>
            </a:p>
          </p:txBody>
        </p:sp>
        <p:grpSp>
          <p:nvGrpSpPr>
            <p:cNvPr id="1409" name="Group 1409"/>
            <p:cNvGrpSpPr>
              <a:grpSpLocks/>
            </p:cNvGrpSpPr>
            <p:nvPr/>
          </p:nvGrpSpPr>
          <p:grpSpPr>
            <a:xfrm>
              <a:off x="5024538" y="2137664"/>
              <a:ext cx="252521" cy="265844"/>
              <a:chOff x="3971236" y="1143853"/>
              <a:chExt cx="877823" cy="869834"/>
            </a:xfrm>
          </p:grpSpPr>
          <p:sp>
            <p:nvSpPr>
              <p:cNvPr id="1410" name="Text Box 1410"/>
              <p:cNvSpPr>
                <a:spLocks/>
              </p:cNvSpPr>
              <p:nvPr/>
            </p:nvSpPr>
            <p:spPr>
              <a:xfrm>
                <a:off x="3971292" y="1162543"/>
                <a:ext cx="877388" cy="834563"/>
              </a:xfrm>
              <a:prstGeom prst="flowChartMagneticTape">
                <a:avLst/>
              </a:prstGeom>
              <a:solidFill>
                <a:schemeClr val="bg1"/>
              </a:solidFill>
              <a:ln w="15875">
                <a:solidFill>
                  <a:schemeClr val="tx1"/>
                </a:solidFill>
                <a:round/>
                <a:headEnd/>
                <a:tailEnd/>
              </a:ln>
            </p:spPr>
            <p:txBody>
              <a:bodyPr numCol="1" anchor="ctr"/>
              <a:lstStyle/>
              <a:p>
                <a:pPr marL="0" indent="0" algn="ctr"/>
                <a:r>
                  <a:rPr lang="en-US" dirty="0" smtClean="0">
                    <a:solidFill>
                      <a:srgbClr val="FFFFFF"/>
                    </a:solidFill>
                    <a:latin typeface="Calibri" pitchFamily="34" charset="0"/>
                  </a:rPr>
                  <a:t>conv</a:t>
                </a:r>
              </a:p>
            </p:txBody>
          </p:sp>
          <p:cxnSp>
            <p:nvCxnSpPr>
              <p:cNvPr id="1411" name="Connector 1411"/>
              <p:cNvCxnSpPr/>
              <p:nvPr/>
            </p:nvCxnSpPr>
            <p:spPr>
              <a:xfrm rot="24300000" flipH="1">
                <a:off x="3987064" y="1577934"/>
                <a:ext cx="869834" cy="1671"/>
              </a:xfrm>
              <a:prstGeom prst="line">
                <a:avLst/>
              </a:prstGeom>
              <a:noFill/>
              <a:ln>
                <a:solidFill>
                  <a:schemeClr val="tx1"/>
                </a:solidFill>
                <a:round/>
                <a:headEnd/>
                <a:tailEnd/>
              </a:ln>
            </p:spPr>
          </p:cxnSp>
          <p:cxnSp>
            <p:nvCxnSpPr>
              <p:cNvPr id="1413" name="Connector 1413"/>
              <p:cNvCxnSpPr/>
              <p:nvPr/>
            </p:nvCxnSpPr>
            <p:spPr>
              <a:xfrm rot="29700000" flipH="1">
                <a:off x="4421128" y="1151693"/>
                <a:ext cx="1705" cy="854156"/>
              </a:xfrm>
              <a:prstGeom prst="line">
                <a:avLst/>
              </a:prstGeom>
              <a:noFill/>
              <a:ln>
                <a:solidFill>
                  <a:schemeClr val="tx1"/>
                </a:solidFill>
                <a:round/>
                <a:headEnd/>
                <a:tailEnd/>
              </a:ln>
            </p:spPr>
          </p:cxnSp>
        </p:grpSp>
        <p:grpSp>
          <p:nvGrpSpPr>
            <p:cNvPr id="1415" name="Group 1415"/>
            <p:cNvGrpSpPr>
              <a:grpSpLocks/>
            </p:cNvGrpSpPr>
            <p:nvPr/>
          </p:nvGrpSpPr>
          <p:grpSpPr>
            <a:xfrm>
              <a:off x="5022951" y="2637179"/>
              <a:ext cx="253858" cy="257150"/>
              <a:chOff x="2916069" y="2151369"/>
              <a:chExt cx="882469" cy="841387"/>
            </a:xfrm>
          </p:grpSpPr>
          <p:sp>
            <p:nvSpPr>
              <p:cNvPr id="1416" name="Text Box 1416"/>
              <p:cNvSpPr>
                <a:spLocks/>
              </p:cNvSpPr>
              <p:nvPr/>
            </p:nvSpPr>
            <p:spPr>
              <a:xfrm>
                <a:off x="2916121" y="2149882"/>
                <a:ext cx="877391" cy="845544"/>
              </a:xfrm>
              <a:prstGeom prst="flowChartMagneticTape">
                <a:avLst/>
              </a:prstGeom>
              <a:solidFill>
                <a:schemeClr val="bg1"/>
              </a:solidFill>
              <a:ln w="15875">
                <a:solidFill>
                  <a:schemeClr val="tx1"/>
                </a:solidFill>
                <a:round/>
                <a:headEnd/>
                <a:tailEnd/>
              </a:ln>
            </p:spPr>
            <p:txBody>
              <a:bodyPr numCol="1" anchor="ctr"/>
              <a:lstStyle/>
              <a:p>
                <a:pPr marL="0" indent="0" algn="ctr"/>
                <a:r>
                  <a:rPr lang="en-US" dirty="0" smtClean="0">
                    <a:solidFill>
                      <a:srgbClr val="FFFFFF"/>
                    </a:solidFill>
                    <a:latin typeface="Calibri" pitchFamily="34" charset="0"/>
                  </a:rPr>
                  <a:t>conv</a:t>
                </a:r>
              </a:p>
            </p:txBody>
          </p:sp>
          <p:cxnSp>
            <p:nvCxnSpPr>
              <p:cNvPr id="1417" name="Connector 1417"/>
              <p:cNvCxnSpPr/>
              <p:nvPr/>
            </p:nvCxnSpPr>
            <p:spPr>
              <a:xfrm rot="5400000" flipH="1" flipV="1">
                <a:off x="3238930" y="2455750"/>
                <a:ext cx="535516" cy="500838"/>
              </a:xfrm>
              <a:prstGeom prst="line">
                <a:avLst/>
              </a:prstGeom>
              <a:noFill/>
              <a:ln>
                <a:solidFill>
                  <a:schemeClr val="tx1"/>
                </a:solidFill>
                <a:round/>
                <a:headEnd/>
                <a:tailEnd/>
              </a:ln>
            </p:spPr>
          </p:cxnSp>
          <p:cxnSp>
            <p:nvCxnSpPr>
              <p:cNvPr id="1419" name="Connector 1419"/>
              <p:cNvCxnSpPr/>
              <p:nvPr/>
            </p:nvCxnSpPr>
            <p:spPr>
              <a:xfrm rot="5400000" flipH="1" flipV="1">
                <a:off x="3380203" y="2565115"/>
                <a:ext cx="432333" cy="404337"/>
              </a:xfrm>
              <a:prstGeom prst="line">
                <a:avLst/>
              </a:prstGeom>
              <a:noFill/>
              <a:ln>
                <a:solidFill>
                  <a:schemeClr val="tx1"/>
                </a:solidFill>
                <a:round/>
                <a:headEnd/>
                <a:tailEnd/>
              </a:ln>
            </p:spPr>
          </p:cxnSp>
        </p:grpSp>
        <p:grpSp>
          <p:nvGrpSpPr>
            <p:cNvPr id="1421" name="Group 1421"/>
            <p:cNvGrpSpPr>
              <a:grpSpLocks/>
            </p:cNvGrpSpPr>
            <p:nvPr/>
          </p:nvGrpSpPr>
          <p:grpSpPr>
            <a:xfrm>
              <a:off x="5008665" y="3118658"/>
              <a:ext cx="278271" cy="278860"/>
              <a:chOff x="3870918" y="2142398"/>
              <a:chExt cx="967331" cy="912422"/>
            </a:xfrm>
          </p:grpSpPr>
          <p:sp>
            <p:nvSpPr>
              <p:cNvPr id="1422" name="Text Box 1422"/>
              <p:cNvSpPr>
                <a:spLocks/>
              </p:cNvSpPr>
              <p:nvPr/>
            </p:nvSpPr>
            <p:spPr>
              <a:xfrm>
                <a:off x="3961949" y="2142398"/>
                <a:ext cx="876300" cy="838200"/>
              </a:xfrm>
              <a:prstGeom prst="flowChartMagneticTape">
                <a:avLst/>
              </a:prstGeom>
              <a:solidFill>
                <a:srgbClr val="B2B2B2"/>
              </a:solidFill>
              <a:ln w="15875">
                <a:solidFill>
                  <a:schemeClr val="tx1"/>
                </a:solidFill>
                <a:round/>
                <a:headEnd/>
                <a:tailEnd/>
              </a:ln>
            </p:spPr>
            <p:txBody>
              <a:bodyPr numCol="1"/>
              <a:lstStyle/>
              <a:p>
                <a:endParaRPr/>
              </a:p>
            </p:txBody>
          </p:sp>
          <p:sp>
            <p:nvSpPr>
              <p:cNvPr id="1423" name="Text Box 1423"/>
              <p:cNvSpPr>
                <a:spLocks/>
              </p:cNvSpPr>
              <p:nvPr/>
            </p:nvSpPr>
            <p:spPr>
              <a:xfrm>
                <a:off x="3870970" y="2212687"/>
                <a:ext cx="877383" cy="840054"/>
              </a:xfrm>
              <a:prstGeom prst="flowChartMagneticTape">
                <a:avLst/>
              </a:prstGeom>
              <a:solidFill>
                <a:schemeClr val="bg1"/>
              </a:solidFill>
              <a:ln w="15875">
                <a:solidFill>
                  <a:schemeClr val="tx1"/>
                </a:solidFill>
                <a:round/>
                <a:headEnd/>
                <a:tailEnd/>
              </a:ln>
            </p:spPr>
            <p:txBody>
              <a:bodyPr numCol="1" anchor="ctr"/>
              <a:lstStyle/>
              <a:p>
                <a:endParaRPr/>
              </a:p>
            </p:txBody>
          </p:sp>
        </p:grpSp>
        <p:grpSp>
          <p:nvGrpSpPr>
            <p:cNvPr id="1424" name="Group 1424"/>
            <p:cNvGrpSpPr>
              <a:grpSpLocks/>
            </p:cNvGrpSpPr>
            <p:nvPr/>
          </p:nvGrpSpPr>
          <p:grpSpPr>
            <a:xfrm>
              <a:off x="5013427" y="3629271"/>
              <a:ext cx="252396" cy="257150"/>
              <a:chOff x="2951303" y="3144118"/>
              <a:chExt cx="877388" cy="841387"/>
            </a:xfrm>
          </p:grpSpPr>
          <p:sp>
            <p:nvSpPr>
              <p:cNvPr id="1425" name="Text Box 1425"/>
              <p:cNvSpPr>
                <a:spLocks/>
              </p:cNvSpPr>
              <p:nvPr/>
            </p:nvSpPr>
            <p:spPr>
              <a:xfrm>
                <a:off x="2951355" y="3141448"/>
                <a:ext cx="877391" cy="845544"/>
              </a:xfrm>
              <a:prstGeom prst="flowChartMagneticTape">
                <a:avLst/>
              </a:prstGeom>
              <a:solidFill>
                <a:srgbClr val="B2B2B2"/>
              </a:solidFill>
              <a:ln w="15875">
                <a:solidFill>
                  <a:schemeClr val="tx1"/>
                </a:solidFill>
                <a:round/>
                <a:headEnd/>
                <a:tailEnd/>
              </a:ln>
            </p:spPr>
            <p:txBody>
              <a:bodyPr numCol="1" anchor="ctr"/>
              <a:lstStyle/>
              <a:p>
                <a:endParaRPr/>
              </a:p>
            </p:txBody>
          </p:sp>
          <p:sp>
            <p:nvSpPr>
              <p:cNvPr id="1426" name="Text Box 1426"/>
              <p:cNvSpPr>
                <a:spLocks/>
              </p:cNvSpPr>
              <p:nvPr/>
            </p:nvSpPr>
            <p:spPr>
              <a:xfrm>
                <a:off x="3079034" y="3272926"/>
                <a:ext cx="618467" cy="580853"/>
              </a:xfrm>
              <a:prstGeom prst="ellipse">
                <a:avLst/>
              </a:prstGeom>
              <a:solidFill>
                <a:schemeClr val="bg1"/>
              </a:solidFill>
              <a:ln w="15875">
                <a:solidFill>
                  <a:schemeClr val="tx1"/>
                </a:solidFill>
                <a:round/>
                <a:headEnd/>
                <a:tailEnd/>
              </a:ln>
            </p:spPr>
            <p:txBody>
              <a:bodyPr numCol="1"/>
              <a:lstStyle/>
              <a:p>
                <a:endParaRPr/>
              </a:p>
            </p:txBody>
          </p:sp>
        </p:grpSp>
        <p:grpSp>
          <p:nvGrpSpPr>
            <p:cNvPr id="1427" name="Group 1427"/>
            <p:cNvGrpSpPr>
              <a:grpSpLocks/>
            </p:cNvGrpSpPr>
            <p:nvPr/>
          </p:nvGrpSpPr>
          <p:grpSpPr>
            <a:xfrm>
              <a:off x="5037238" y="4119762"/>
              <a:ext cx="252395" cy="257150"/>
              <a:chOff x="4065176" y="3142312"/>
              <a:chExt cx="877385" cy="841387"/>
            </a:xfrm>
          </p:grpSpPr>
          <p:sp>
            <p:nvSpPr>
              <p:cNvPr id="1428" name="Text Box 1428"/>
              <p:cNvSpPr>
                <a:spLocks/>
              </p:cNvSpPr>
              <p:nvPr/>
            </p:nvSpPr>
            <p:spPr>
              <a:xfrm>
                <a:off x="4065228" y="3143498"/>
                <a:ext cx="877388" cy="840055"/>
              </a:xfrm>
              <a:prstGeom prst="flowChartMagneticTape">
                <a:avLst/>
              </a:prstGeom>
              <a:solidFill>
                <a:schemeClr val="bg1"/>
              </a:solidFill>
              <a:ln w="15875">
                <a:solidFill>
                  <a:schemeClr val="tx1"/>
                </a:solidFill>
                <a:round/>
                <a:headEnd/>
                <a:tailEnd/>
              </a:ln>
            </p:spPr>
            <p:txBody>
              <a:bodyPr numCol="1" anchor="ctr"/>
              <a:lstStyle/>
              <a:p>
                <a:endParaRPr/>
              </a:p>
            </p:txBody>
          </p:sp>
          <p:cxnSp>
            <p:nvCxnSpPr>
              <p:cNvPr id="1429" name="Connector 1429"/>
              <p:cNvCxnSpPr/>
              <p:nvPr/>
            </p:nvCxnSpPr>
            <p:spPr>
              <a:xfrm rot="16200000" flipH="1">
                <a:off x="3900509" y="3555391"/>
                <a:ext cx="635092" cy="1588"/>
              </a:xfrm>
              <a:prstGeom prst="line">
                <a:avLst/>
              </a:prstGeom>
              <a:noFill/>
              <a:ln>
                <a:solidFill>
                  <a:schemeClr val="tx1"/>
                </a:solidFill>
                <a:round/>
                <a:headEnd/>
                <a:tailEnd/>
              </a:ln>
            </p:spPr>
          </p:cxnSp>
          <p:cxnSp>
            <p:nvCxnSpPr>
              <p:cNvPr id="1431" name="Connector 1431"/>
              <p:cNvCxnSpPr/>
              <p:nvPr/>
            </p:nvCxnSpPr>
            <p:spPr>
              <a:xfrm rot="16200000" flipH="1">
                <a:off x="4427307" y="3602687"/>
                <a:ext cx="731520" cy="3425"/>
              </a:xfrm>
              <a:prstGeom prst="line">
                <a:avLst/>
              </a:prstGeom>
              <a:noFill/>
              <a:ln>
                <a:solidFill>
                  <a:schemeClr val="tx1"/>
                </a:solidFill>
                <a:round/>
                <a:headEnd/>
                <a:tailEnd/>
              </a:ln>
            </p:spPr>
          </p:cxnSp>
        </p:grpSp>
        <p:grpSp>
          <p:nvGrpSpPr>
            <p:cNvPr id="1433" name="Group 1433"/>
            <p:cNvGrpSpPr>
              <a:grpSpLocks/>
            </p:cNvGrpSpPr>
            <p:nvPr/>
          </p:nvGrpSpPr>
          <p:grpSpPr>
            <a:xfrm>
              <a:off x="5011840" y="4626126"/>
              <a:ext cx="250808" cy="255564"/>
              <a:chOff x="4066956" y="3143065"/>
              <a:chExt cx="871868" cy="836198"/>
            </a:xfrm>
          </p:grpSpPr>
          <p:sp>
            <p:nvSpPr>
              <p:cNvPr id="1434" name="Text Box 1434"/>
              <p:cNvSpPr>
                <a:spLocks/>
              </p:cNvSpPr>
              <p:nvPr/>
            </p:nvSpPr>
            <p:spPr>
              <a:xfrm>
                <a:off x="4067008" y="3145586"/>
                <a:ext cx="871871" cy="834562"/>
              </a:xfrm>
              <a:prstGeom prst="flowChartMagneticTape">
                <a:avLst/>
              </a:prstGeom>
              <a:solidFill>
                <a:schemeClr val="bg1"/>
              </a:solidFill>
              <a:ln w="15875">
                <a:solidFill>
                  <a:schemeClr val="tx1"/>
                </a:solidFill>
                <a:round/>
                <a:headEnd/>
                <a:tailEnd/>
              </a:ln>
            </p:spPr>
            <p:txBody>
              <a:bodyPr numCol="1" anchor="ctr"/>
              <a:lstStyle/>
              <a:p>
                <a:endParaRPr/>
              </a:p>
            </p:txBody>
          </p:sp>
          <p:cxnSp>
            <p:nvCxnSpPr>
              <p:cNvPr id="1435" name="Connector 1435"/>
              <p:cNvCxnSpPr/>
              <p:nvPr/>
            </p:nvCxnSpPr>
            <p:spPr>
              <a:xfrm rot="16200000" flipH="1">
                <a:off x="3900509" y="3555391"/>
                <a:ext cx="635092" cy="1588"/>
              </a:xfrm>
              <a:prstGeom prst="line">
                <a:avLst/>
              </a:prstGeom>
              <a:noFill/>
              <a:ln>
                <a:solidFill>
                  <a:schemeClr val="tx1"/>
                </a:solidFill>
                <a:round/>
                <a:headEnd/>
                <a:tailEnd/>
              </a:ln>
            </p:spPr>
          </p:cxnSp>
        </p:grpSp>
        <p:grpSp>
          <p:nvGrpSpPr>
            <p:cNvPr id="1437" name="Group 1437"/>
            <p:cNvGrpSpPr>
              <a:grpSpLocks/>
            </p:cNvGrpSpPr>
            <p:nvPr/>
          </p:nvGrpSpPr>
          <p:grpSpPr>
            <a:xfrm>
              <a:off x="5007077" y="5119792"/>
              <a:ext cx="252396" cy="255563"/>
              <a:chOff x="4063859" y="3144448"/>
              <a:chExt cx="877388" cy="836194"/>
            </a:xfrm>
          </p:grpSpPr>
          <p:sp>
            <p:nvSpPr>
              <p:cNvPr id="1438" name="Text Box 1438"/>
              <p:cNvSpPr>
                <a:spLocks/>
              </p:cNvSpPr>
              <p:nvPr/>
            </p:nvSpPr>
            <p:spPr>
              <a:xfrm>
                <a:off x="4063911" y="3145928"/>
                <a:ext cx="877391" cy="834562"/>
              </a:xfrm>
              <a:prstGeom prst="flowChartMagneticTape">
                <a:avLst/>
              </a:prstGeom>
              <a:solidFill>
                <a:schemeClr val="bg1"/>
              </a:solidFill>
              <a:ln w="15875">
                <a:solidFill>
                  <a:schemeClr val="tx1"/>
                </a:solidFill>
                <a:round/>
                <a:headEnd/>
                <a:tailEnd/>
              </a:ln>
            </p:spPr>
            <p:txBody>
              <a:bodyPr numCol="1" anchor="ctr"/>
              <a:lstStyle/>
              <a:p>
                <a:endParaRPr/>
              </a:p>
            </p:txBody>
          </p:sp>
          <p:cxnSp>
            <p:nvCxnSpPr>
              <p:cNvPr id="1439" name="Connector 1439"/>
              <p:cNvCxnSpPr/>
              <p:nvPr/>
            </p:nvCxnSpPr>
            <p:spPr>
              <a:xfrm rot="16200000" flipH="1">
                <a:off x="4427307" y="3602687"/>
                <a:ext cx="731520" cy="3425"/>
              </a:xfrm>
              <a:prstGeom prst="line">
                <a:avLst/>
              </a:prstGeom>
              <a:noFill/>
              <a:ln>
                <a:solidFill>
                  <a:schemeClr val="tx1"/>
                </a:solidFill>
                <a:round/>
                <a:headEnd/>
                <a:tailEnd/>
              </a:ln>
            </p:spPr>
          </p:cxnSp>
        </p:grpSp>
        <p:grpSp>
          <p:nvGrpSpPr>
            <p:cNvPr id="1441" name="Group 1441"/>
            <p:cNvGrpSpPr>
              <a:grpSpLocks/>
            </p:cNvGrpSpPr>
            <p:nvPr/>
          </p:nvGrpSpPr>
          <p:grpSpPr>
            <a:xfrm>
              <a:off x="5010252" y="5615044"/>
              <a:ext cx="271445" cy="271436"/>
              <a:chOff x="3019731" y="5135649"/>
              <a:chExt cx="875819" cy="838410"/>
            </a:xfrm>
          </p:grpSpPr>
          <p:sp>
            <p:nvSpPr>
              <p:cNvPr id="1442" name="Text Box 1442"/>
              <p:cNvSpPr>
                <a:spLocks/>
              </p:cNvSpPr>
              <p:nvPr/>
            </p:nvSpPr>
            <p:spPr>
              <a:xfrm>
                <a:off x="3019779" y="5136348"/>
                <a:ext cx="875822" cy="839674"/>
              </a:xfrm>
              <a:prstGeom prst="flowChartMagneticTape">
                <a:avLst/>
              </a:prstGeom>
              <a:solidFill>
                <a:schemeClr val="bg1"/>
              </a:solidFill>
              <a:ln w="15875">
                <a:solidFill>
                  <a:schemeClr val="tx1"/>
                </a:solidFill>
                <a:round/>
                <a:headEnd/>
                <a:tailEnd/>
              </a:ln>
            </p:spPr>
            <p:txBody>
              <a:bodyPr numCol="1" anchor="ctr"/>
              <a:lstStyle/>
              <a:p>
                <a:endParaRPr/>
              </a:p>
            </p:txBody>
          </p:sp>
          <p:sp>
            <p:nvSpPr>
              <p:cNvPr id="1443" name="Text Box 1443"/>
              <p:cNvSpPr>
                <a:spLocks/>
              </p:cNvSpPr>
              <p:nvPr/>
            </p:nvSpPr>
            <p:spPr>
              <a:xfrm>
                <a:off x="3079034" y="5193792"/>
                <a:ext cx="754796" cy="714895"/>
              </a:xfrm>
              <a:prstGeom prst="ellipse">
                <a:avLst/>
              </a:prstGeom>
              <a:solidFill>
                <a:schemeClr val="bg1"/>
              </a:solidFill>
              <a:ln w="15875">
                <a:solidFill>
                  <a:schemeClr val="tx1"/>
                </a:solidFill>
                <a:round/>
                <a:headEnd/>
                <a:tailEnd/>
              </a:ln>
            </p:spPr>
            <p:txBody>
              <a:bodyPr numCol="1"/>
              <a:lstStyle/>
              <a:p>
                <a:endParaRPr/>
              </a:p>
            </p:txBody>
          </p:sp>
        </p:grpSp>
        <p:sp>
          <p:nvSpPr>
            <p:cNvPr id="1444" name="Text Box 1444"/>
            <p:cNvSpPr>
              <a:spLocks/>
            </p:cNvSpPr>
            <p:nvPr/>
          </p:nvSpPr>
          <p:spPr>
            <a:xfrm>
              <a:off x="5466670" y="1637871"/>
              <a:ext cx="244842" cy="231682"/>
            </a:xfrm>
            <a:prstGeom prst="flowChartDelay">
              <a:avLst/>
            </a:prstGeom>
            <a:solidFill>
              <a:schemeClr val="bg1"/>
            </a:solidFill>
            <a:ln w="15875">
              <a:solidFill>
                <a:schemeClr val="tx1"/>
              </a:solidFill>
              <a:round/>
              <a:headEnd/>
              <a:tailEnd/>
            </a:ln>
          </p:spPr>
          <p:txBody>
            <a:bodyPr numCol="1"/>
            <a:lstStyle/>
            <a:p>
              <a:endParaRPr/>
            </a:p>
          </p:txBody>
        </p:sp>
        <p:grpSp>
          <p:nvGrpSpPr>
            <p:cNvPr id="1445" name="Group 1445"/>
            <p:cNvGrpSpPr>
              <a:grpSpLocks/>
            </p:cNvGrpSpPr>
            <p:nvPr/>
          </p:nvGrpSpPr>
          <p:grpSpPr>
            <a:xfrm>
              <a:off x="5469699" y="2127747"/>
              <a:ext cx="245252" cy="233859"/>
              <a:chOff x="6499529" y="1178958"/>
              <a:chExt cx="768046" cy="793197"/>
            </a:xfrm>
          </p:grpSpPr>
          <p:sp>
            <p:nvSpPr>
              <p:cNvPr id="1446" name="Text Box 1446"/>
              <p:cNvSpPr>
                <a:spLocks/>
              </p:cNvSpPr>
              <p:nvPr/>
            </p:nvSpPr>
            <p:spPr>
              <a:xfrm>
                <a:off x="6500813" y="1185861"/>
                <a:ext cx="766762" cy="785813"/>
              </a:xfrm>
              <a:prstGeom prst="flowChartDelay">
                <a:avLst/>
              </a:prstGeom>
              <a:solidFill>
                <a:schemeClr val="bg1"/>
              </a:solidFill>
              <a:ln w="15875">
                <a:solidFill>
                  <a:schemeClr val="tx1"/>
                </a:solidFill>
                <a:round/>
                <a:headEnd/>
                <a:tailEnd/>
              </a:ln>
            </p:spPr>
            <p:txBody>
              <a:bodyPr numCol="1"/>
              <a:lstStyle/>
              <a:p>
                <a:endParaRPr/>
              </a:p>
            </p:txBody>
          </p:sp>
          <p:cxnSp>
            <p:nvCxnSpPr>
              <p:cNvPr id="1447" name="Connector 1447"/>
              <p:cNvCxnSpPr/>
              <p:nvPr/>
            </p:nvCxnSpPr>
            <p:spPr>
              <a:xfrm rot="10800000">
                <a:off x="6499529" y="1178958"/>
                <a:ext cx="668035" cy="664130"/>
              </a:xfrm>
              <a:prstGeom prst="line">
                <a:avLst/>
              </a:prstGeom>
              <a:noFill/>
              <a:ln>
                <a:solidFill>
                  <a:schemeClr val="tx1"/>
                </a:solidFill>
                <a:round/>
                <a:headEnd/>
                <a:tailEnd/>
              </a:ln>
            </p:spPr>
          </p:cxnSp>
          <p:cxnSp>
            <p:nvCxnSpPr>
              <p:cNvPr id="1449" name="Connector 1449"/>
              <p:cNvCxnSpPr/>
              <p:nvPr/>
            </p:nvCxnSpPr>
            <p:spPr>
              <a:xfrm rot="5400000" flipH="1" flipV="1">
                <a:off x="6509460" y="1314050"/>
                <a:ext cx="662467" cy="653742"/>
              </a:xfrm>
              <a:prstGeom prst="line">
                <a:avLst/>
              </a:prstGeom>
              <a:noFill/>
              <a:ln>
                <a:solidFill>
                  <a:schemeClr val="tx1"/>
                </a:solidFill>
                <a:round/>
                <a:headEnd/>
                <a:tailEnd/>
              </a:ln>
            </p:spPr>
          </p:cxnSp>
        </p:grpSp>
        <p:grpSp>
          <p:nvGrpSpPr>
            <p:cNvPr id="1451" name="Group 1451"/>
            <p:cNvGrpSpPr>
              <a:grpSpLocks/>
            </p:cNvGrpSpPr>
            <p:nvPr/>
          </p:nvGrpSpPr>
          <p:grpSpPr>
            <a:xfrm>
              <a:off x="5471855" y="2631980"/>
              <a:ext cx="245745" cy="234491"/>
              <a:chOff x="5357813" y="2195511"/>
              <a:chExt cx="769587" cy="795340"/>
            </a:xfrm>
          </p:grpSpPr>
          <p:sp>
            <p:nvSpPr>
              <p:cNvPr id="1452" name="Text Box 1452"/>
              <p:cNvSpPr>
                <a:spLocks/>
              </p:cNvSpPr>
              <p:nvPr/>
            </p:nvSpPr>
            <p:spPr>
              <a:xfrm>
                <a:off x="5357813" y="2195511"/>
                <a:ext cx="766762" cy="785813"/>
              </a:xfrm>
              <a:prstGeom prst="flowChartDelay">
                <a:avLst/>
              </a:prstGeom>
              <a:solidFill>
                <a:schemeClr val="bg1"/>
              </a:solidFill>
              <a:ln w="15875">
                <a:solidFill>
                  <a:schemeClr val="tx1"/>
                </a:solidFill>
                <a:round/>
                <a:headEnd/>
                <a:tailEnd/>
              </a:ln>
            </p:spPr>
            <p:txBody>
              <a:bodyPr numCol="1"/>
              <a:lstStyle/>
              <a:p>
                <a:endParaRPr/>
              </a:p>
            </p:txBody>
          </p:sp>
          <p:cxnSp>
            <p:nvCxnSpPr>
              <p:cNvPr id="1453" name="Connector 1453"/>
              <p:cNvCxnSpPr/>
              <p:nvPr/>
            </p:nvCxnSpPr>
            <p:spPr>
              <a:xfrm rot="5400000" flipH="1" flipV="1">
                <a:off x="5537592" y="2442474"/>
                <a:ext cx="566727" cy="530027"/>
              </a:xfrm>
              <a:prstGeom prst="line">
                <a:avLst/>
              </a:prstGeom>
              <a:noFill/>
              <a:ln>
                <a:solidFill>
                  <a:schemeClr val="tx1"/>
                </a:solidFill>
                <a:round/>
                <a:headEnd/>
                <a:tailEnd/>
              </a:ln>
            </p:spPr>
          </p:cxnSp>
          <p:cxnSp>
            <p:nvCxnSpPr>
              <p:cNvPr id="1455" name="Connector 1455"/>
              <p:cNvCxnSpPr/>
              <p:nvPr/>
            </p:nvCxnSpPr>
            <p:spPr>
              <a:xfrm rot="5400000" flipH="1" flipV="1">
                <a:off x="5690869" y="2551439"/>
                <a:ext cx="451137" cy="421925"/>
              </a:xfrm>
              <a:prstGeom prst="line">
                <a:avLst/>
              </a:prstGeom>
              <a:noFill/>
              <a:ln>
                <a:solidFill>
                  <a:schemeClr val="tx1"/>
                </a:solidFill>
                <a:round/>
                <a:headEnd/>
                <a:tailEnd/>
              </a:ln>
            </p:spPr>
          </p:cxnSp>
        </p:grpSp>
        <p:grpSp>
          <p:nvGrpSpPr>
            <p:cNvPr id="1457" name="Group 1457"/>
            <p:cNvGrpSpPr>
              <a:grpSpLocks/>
            </p:cNvGrpSpPr>
            <p:nvPr/>
          </p:nvGrpSpPr>
          <p:grpSpPr>
            <a:xfrm>
              <a:off x="5459161" y="3123231"/>
              <a:ext cx="276777" cy="258361"/>
              <a:chOff x="6438901" y="2100260"/>
              <a:chExt cx="866773" cy="876302"/>
            </a:xfrm>
          </p:grpSpPr>
          <p:sp>
            <p:nvSpPr>
              <p:cNvPr id="1458" name="Text Box 1458"/>
              <p:cNvSpPr>
                <a:spLocks/>
              </p:cNvSpPr>
              <p:nvPr/>
            </p:nvSpPr>
            <p:spPr>
              <a:xfrm>
                <a:off x="6538912" y="2100260"/>
                <a:ext cx="766762" cy="785813"/>
              </a:xfrm>
              <a:prstGeom prst="flowChartDelay">
                <a:avLst/>
              </a:prstGeom>
              <a:solidFill>
                <a:srgbClr val="B2B2B2"/>
              </a:solidFill>
              <a:ln w="15875">
                <a:solidFill>
                  <a:schemeClr val="tx1"/>
                </a:solidFill>
                <a:round/>
                <a:headEnd/>
                <a:tailEnd/>
              </a:ln>
            </p:spPr>
            <p:txBody>
              <a:bodyPr numCol="1"/>
              <a:lstStyle/>
              <a:p>
                <a:endParaRPr/>
              </a:p>
            </p:txBody>
          </p:sp>
          <p:sp>
            <p:nvSpPr>
              <p:cNvPr id="1459" name="Text Box 1459"/>
              <p:cNvSpPr>
                <a:spLocks/>
              </p:cNvSpPr>
              <p:nvPr/>
            </p:nvSpPr>
            <p:spPr>
              <a:xfrm>
                <a:off x="6438901" y="2190749"/>
                <a:ext cx="766762" cy="785813"/>
              </a:xfrm>
              <a:prstGeom prst="flowChartDelay">
                <a:avLst/>
              </a:prstGeom>
              <a:solidFill>
                <a:schemeClr val="bg1"/>
              </a:solidFill>
              <a:ln w="15875">
                <a:solidFill>
                  <a:schemeClr val="tx1"/>
                </a:solidFill>
                <a:round/>
                <a:headEnd/>
                <a:tailEnd/>
              </a:ln>
            </p:spPr>
            <p:txBody>
              <a:bodyPr numCol="1"/>
              <a:lstStyle/>
              <a:p>
                <a:endParaRPr/>
              </a:p>
            </p:txBody>
          </p:sp>
        </p:grpSp>
        <p:grpSp>
          <p:nvGrpSpPr>
            <p:cNvPr id="1460" name="Group 1460"/>
            <p:cNvGrpSpPr>
              <a:grpSpLocks/>
            </p:cNvGrpSpPr>
            <p:nvPr/>
          </p:nvGrpSpPr>
          <p:grpSpPr>
            <a:xfrm>
              <a:off x="5470324" y="3637613"/>
              <a:ext cx="244842" cy="231682"/>
              <a:chOff x="5372100" y="3181349"/>
              <a:chExt cx="766762" cy="785813"/>
            </a:xfrm>
          </p:grpSpPr>
          <p:sp>
            <p:nvSpPr>
              <p:cNvPr id="1461" name="Text Box 1461"/>
              <p:cNvSpPr>
                <a:spLocks/>
              </p:cNvSpPr>
              <p:nvPr/>
            </p:nvSpPr>
            <p:spPr>
              <a:xfrm>
                <a:off x="5372100" y="3181349"/>
                <a:ext cx="766762" cy="785813"/>
              </a:xfrm>
              <a:prstGeom prst="flowChartDelay">
                <a:avLst/>
              </a:prstGeom>
              <a:solidFill>
                <a:srgbClr val="B2B2B2"/>
              </a:solidFill>
              <a:ln w="15875">
                <a:solidFill>
                  <a:schemeClr val="tx1"/>
                </a:solidFill>
                <a:round/>
                <a:headEnd/>
                <a:tailEnd/>
              </a:ln>
            </p:spPr>
            <p:txBody>
              <a:bodyPr numCol="1"/>
              <a:lstStyle/>
              <a:p>
                <a:endParaRPr/>
              </a:p>
            </p:txBody>
          </p:sp>
          <p:sp>
            <p:nvSpPr>
              <p:cNvPr id="1462" name="Text Box 1462"/>
              <p:cNvSpPr>
                <a:spLocks/>
              </p:cNvSpPr>
              <p:nvPr/>
            </p:nvSpPr>
            <p:spPr>
              <a:xfrm>
                <a:off x="5500686" y="3309931"/>
                <a:ext cx="514352" cy="533407"/>
              </a:xfrm>
              <a:prstGeom prst="flowChartDelay">
                <a:avLst/>
              </a:prstGeom>
              <a:solidFill>
                <a:schemeClr val="bg1"/>
              </a:solidFill>
              <a:ln w="15875">
                <a:solidFill>
                  <a:schemeClr val="tx1"/>
                </a:solidFill>
                <a:round/>
                <a:headEnd/>
                <a:tailEnd/>
              </a:ln>
            </p:spPr>
            <p:txBody>
              <a:bodyPr numCol="1"/>
              <a:lstStyle/>
              <a:p>
                <a:endParaRPr/>
              </a:p>
            </p:txBody>
          </p:sp>
        </p:grpSp>
        <p:grpSp>
          <p:nvGrpSpPr>
            <p:cNvPr id="1463" name="Group 1463"/>
            <p:cNvGrpSpPr>
              <a:grpSpLocks/>
            </p:cNvGrpSpPr>
            <p:nvPr/>
          </p:nvGrpSpPr>
          <p:grpSpPr>
            <a:xfrm>
              <a:off x="5462110" y="4123871"/>
              <a:ext cx="244842" cy="233086"/>
              <a:chOff x="6429376" y="3171823"/>
              <a:chExt cx="766762" cy="790577"/>
            </a:xfrm>
          </p:grpSpPr>
          <p:sp>
            <p:nvSpPr>
              <p:cNvPr id="1464" name="Text Box 1464"/>
              <p:cNvSpPr>
                <a:spLocks/>
              </p:cNvSpPr>
              <p:nvPr/>
            </p:nvSpPr>
            <p:spPr>
              <a:xfrm>
                <a:off x="6429376" y="3171823"/>
                <a:ext cx="766762" cy="785813"/>
              </a:xfrm>
              <a:prstGeom prst="flowChartDelay">
                <a:avLst/>
              </a:prstGeom>
              <a:solidFill>
                <a:schemeClr val="bg1"/>
              </a:solidFill>
              <a:ln w="15875">
                <a:solidFill>
                  <a:schemeClr val="tx1"/>
                </a:solidFill>
                <a:round/>
                <a:headEnd/>
                <a:tailEnd/>
              </a:ln>
            </p:spPr>
            <p:txBody>
              <a:bodyPr numCol="1"/>
              <a:lstStyle/>
              <a:p>
                <a:endParaRPr/>
              </a:p>
            </p:txBody>
          </p:sp>
          <p:cxnSp>
            <p:nvCxnSpPr>
              <p:cNvPr id="1465" name="Connector 1465"/>
              <p:cNvCxnSpPr/>
              <p:nvPr/>
            </p:nvCxnSpPr>
            <p:spPr>
              <a:xfrm rot="5400000" flipH="1" flipV="1">
                <a:off x="6752551" y="3564309"/>
                <a:ext cx="603556" cy="2129"/>
              </a:xfrm>
              <a:prstGeom prst="line">
                <a:avLst/>
              </a:prstGeom>
              <a:noFill/>
              <a:ln>
                <a:solidFill>
                  <a:schemeClr val="tx1"/>
                </a:solidFill>
                <a:round/>
                <a:headEnd/>
                <a:tailEnd/>
              </a:ln>
            </p:spPr>
          </p:cxnSp>
          <p:cxnSp>
            <p:nvCxnSpPr>
              <p:cNvPr id="1467" name="Connector 1467"/>
              <p:cNvCxnSpPr/>
              <p:nvPr/>
            </p:nvCxnSpPr>
            <p:spPr>
              <a:xfrm rot="16200000" flipV="1">
                <a:off x="6156821" y="3570781"/>
                <a:ext cx="780945" cy="2292"/>
              </a:xfrm>
              <a:prstGeom prst="line">
                <a:avLst/>
              </a:prstGeom>
              <a:noFill/>
              <a:ln>
                <a:solidFill>
                  <a:schemeClr val="tx1"/>
                </a:solidFill>
                <a:round/>
                <a:headEnd/>
                <a:tailEnd/>
              </a:ln>
            </p:spPr>
          </p:cxnSp>
        </p:grpSp>
        <p:grpSp>
          <p:nvGrpSpPr>
            <p:cNvPr id="1469" name="Group 1469"/>
            <p:cNvGrpSpPr>
              <a:grpSpLocks/>
            </p:cNvGrpSpPr>
            <p:nvPr/>
          </p:nvGrpSpPr>
          <p:grpSpPr>
            <a:xfrm>
              <a:off x="5469217" y="4622196"/>
              <a:ext cx="244842" cy="233086"/>
              <a:chOff x="6429376" y="3171823"/>
              <a:chExt cx="766762" cy="790577"/>
            </a:xfrm>
          </p:grpSpPr>
          <p:sp>
            <p:nvSpPr>
              <p:cNvPr id="1470" name="Text Box 1470"/>
              <p:cNvSpPr>
                <a:spLocks/>
              </p:cNvSpPr>
              <p:nvPr/>
            </p:nvSpPr>
            <p:spPr>
              <a:xfrm>
                <a:off x="6429376" y="3171823"/>
                <a:ext cx="766762" cy="785813"/>
              </a:xfrm>
              <a:prstGeom prst="flowChartDelay">
                <a:avLst/>
              </a:prstGeom>
              <a:solidFill>
                <a:schemeClr val="bg1"/>
              </a:solidFill>
              <a:ln w="15875">
                <a:solidFill>
                  <a:schemeClr val="tx1"/>
                </a:solidFill>
                <a:round/>
                <a:headEnd/>
                <a:tailEnd/>
              </a:ln>
            </p:spPr>
            <p:txBody>
              <a:bodyPr numCol="1"/>
              <a:lstStyle/>
              <a:p>
                <a:endParaRPr/>
              </a:p>
            </p:txBody>
          </p:sp>
          <p:cxnSp>
            <p:nvCxnSpPr>
              <p:cNvPr id="1471" name="Connector 1471"/>
              <p:cNvCxnSpPr/>
              <p:nvPr/>
            </p:nvCxnSpPr>
            <p:spPr>
              <a:xfrm rot="16200000" flipV="1">
                <a:off x="6156821" y="3570781"/>
                <a:ext cx="780945" cy="2292"/>
              </a:xfrm>
              <a:prstGeom prst="line">
                <a:avLst/>
              </a:prstGeom>
              <a:noFill/>
              <a:ln>
                <a:solidFill>
                  <a:schemeClr val="tx1"/>
                </a:solidFill>
                <a:round/>
                <a:headEnd/>
                <a:tailEnd/>
              </a:ln>
            </p:spPr>
          </p:cxnSp>
        </p:grpSp>
        <p:grpSp>
          <p:nvGrpSpPr>
            <p:cNvPr id="1473" name="Group 1473"/>
            <p:cNvGrpSpPr>
              <a:grpSpLocks/>
            </p:cNvGrpSpPr>
            <p:nvPr/>
          </p:nvGrpSpPr>
          <p:grpSpPr>
            <a:xfrm>
              <a:off x="5466872" y="5124744"/>
              <a:ext cx="244842" cy="231682"/>
              <a:chOff x="6429376" y="3171823"/>
              <a:chExt cx="766762" cy="785813"/>
            </a:xfrm>
          </p:grpSpPr>
          <p:sp>
            <p:nvSpPr>
              <p:cNvPr id="1474" name="Text Box 1474"/>
              <p:cNvSpPr>
                <a:spLocks/>
              </p:cNvSpPr>
              <p:nvPr/>
            </p:nvSpPr>
            <p:spPr>
              <a:xfrm>
                <a:off x="6429376" y="3171823"/>
                <a:ext cx="766762" cy="785813"/>
              </a:xfrm>
              <a:prstGeom prst="flowChartDelay">
                <a:avLst/>
              </a:prstGeom>
              <a:solidFill>
                <a:schemeClr val="bg1"/>
              </a:solidFill>
              <a:ln w="15875">
                <a:solidFill>
                  <a:schemeClr val="tx1"/>
                </a:solidFill>
                <a:round/>
                <a:headEnd/>
                <a:tailEnd/>
              </a:ln>
            </p:spPr>
            <p:txBody>
              <a:bodyPr numCol="1"/>
              <a:lstStyle/>
              <a:p>
                <a:endParaRPr/>
              </a:p>
            </p:txBody>
          </p:sp>
          <p:cxnSp>
            <p:nvCxnSpPr>
              <p:cNvPr id="1475" name="Connector 1475"/>
              <p:cNvCxnSpPr/>
              <p:nvPr/>
            </p:nvCxnSpPr>
            <p:spPr>
              <a:xfrm rot="5400000" flipH="1" flipV="1">
                <a:off x="6752551" y="3564309"/>
                <a:ext cx="603556" cy="2129"/>
              </a:xfrm>
              <a:prstGeom prst="line">
                <a:avLst/>
              </a:prstGeom>
              <a:noFill/>
              <a:ln>
                <a:solidFill>
                  <a:schemeClr val="tx1"/>
                </a:solidFill>
                <a:round/>
                <a:headEnd/>
                <a:tailEnd/>
              </a:ln>
            </p:spPr>
          </p:cxnSp>
        </p:grpSp>
        <p:grpSp>
          <p:nvGrpSpPr>
            <p:cNvPr id="1477" name="Group 1477"/>
            <p:cNvGrpSpPr>
              <a:grpSpLocks/>
            </p:cNvGrpSpPr>
            <p:nvPr/>
          </p:nvGrpSpPr>
          <p:grpSpPr>
            <a:xfrm>
              <a:off x="5475308" y="5638360"/>
              <a:ext cx="244842" cy="231682"/>
              <a:chOff x="5405439" y="5224461"/>
              <a:chExt cx="766762" cy="785813"/>
            </a:xfrm>
          </p:grpSpPr>
          <p:sp>
            <p:nvSpPr>
              <p:cNvPr id="1478" name="Text Box 1478"/>
              <p:cNvSpPr>
                <a:spLocks/>
              </p:cNvSpPr>
              <p:nvPr/>
            </p:nvSpPr>
            <p:spPr>
              <a:xfrm>
                <a:off x="5405439" y="5224461"/>
                <a:ext cx="766762" cy="785813"/>
              </a:xfrm>
              <a:prstGeom prst="flowChartDelay">
                <a:avLst/>
              </a:prstGeom>
              <a:solidFill>
                <a:schemeClr val="bg1"/>
              </a:solidFill>
              <a:ln w="15875">
                <a:solidFill>
                  <a:schemeClr val="tx1"/>
                </a:solidFill>
                <a:round/>
                <a:headEnd/>
                <a:tailEnd/>
              </a:ln>
            </p:spPr>
            <p:txBody>
              <a:bodyPr numCol="1"/>
              <a:lstStyle/>
              <a:p>
                <a:endParaRPr/>
              </a:p>
            </p:txBody>
          </p:sp>
          <p:sp>
            <p:nvSpPr>
              <p:cNvPr id="1479" name="Text Box 1479"/>
              <p:cNvSpPr>
                <a:spLocks/>
              </p:cNvSpPr>
              <p:nvPr/>
            </p:nvSpPr>
            <p:spPr>
              <a:xfrm>
                <a:off x="5443537" y="5310187"/>
                <a:ext cx="661991" cy="619125"/>
              </a:xfrm>
              <a:prstGeom prst="ellipse">
                <a:avLst/>
              </a:prstGeom>
              <a:solidFill>
                <a:schemeClr val="bg1"/>
              </a:solidFill>
              <a:ln w="15875">
                <a:solidFill>
                  <a:schemeClr val="tx1"/>
                </a:solidFill>
                <a:round/>
                <a:headEnd/>
                <a:tailEnd/>
              </a:ln>
            </p:spPr>
            <p:txBody>
              <a:bodyPr numCol="1"/>
              <a:lstStyle/>
              <a:p>
                <a:endParaRPr/>
              </a:p>
            </p:txBody>
          </p:sp>
        </p:grpSp>
        <p:grpSp>
          <p:nvGrpSpPr>
            <p:cNvPr id="1480" name="Group 1480"/>
            <p:cNvGrpSpPr>
              <a:grpSpLocks/>
            </p:cNvGrpSpPr>
            <p:nvPr/>
          </p:nvGrpSpPr>
          <p:grpSpPr>
            <a:xfrm>
              <a:off x="5886947" y="3079466"/>
              <a:ext cx="297788" cy="289968"/>
              <a:chOff x="1259206" y="2241453"/>
              <a:chExt cx="1003348" cy="1062114"/>
            </a:xfrm>
          </p:grpSpPr>
          <p:sp>
            <p:nvSpPr>
              <p:cNvPr id="1481" name="Text Box 1481"/>
              <p:cNvSpPr>
                <a:spLocks/>
              </p:cNvSpPr>
              <p:nvPr/>
            </p:nvSpPr>
            <p:spPr>
              <a:xfrm rot="5400000">
                <a:off x="1356433" y="2341173"/>
                <a:ext cx="1005840" cy="806401"/>
              </a:xfrm>
              <a:prstGeom prst="triangle">
                <a:avLst>
                  <a:gd name="adj" fmla="val 50000"/>
                </a:avLst>
              </a:prstGeom>
              <a:solidFill>
                <a:schemeClr val="bg1"/>
              </a:solidFill>
              <a:ln w="15875">
                <a:solidFill>
                  <a:schemeClr val="tx1"/>
                </a:solidFill>
                <a:round/>
                <a:headEnd/>
                <a:tailEnd/>
              </a:ln>
            </p:spPr>
            <p:txBody>
              <a:bodyPr numCol="1"/>
              <a:lstStyle/>
              <a:p>
                <a:endParaRPr/>
              </a:p>
            </p:txBody>
          </p:sp>
          <p:sp>
            <p:nvSpPr>
              <p:cNvPr id="1482" name="Text Box 1482"/>
              <p:cNvSpPr>
                <a:spLocks/>
              </p:cNvSpPr>
              <p:nvPr/>
            </p:nvSpPr>
            <p:spPr>
              <a:xfrm rot="5400000">
                <a:off x="1159486" y="2397447"/>
                <a:ext cx="1005840" cy="806401"/>
              </a:xfrm>
              <a:prstGeom prst="triangle">
                <a:avLst>
                  <a:gd name="adj" fmla="val 50000"/>
                </a:avLst>
              </a:prstGeom>
              <a:solidFill>
                <a:schemeClr val="bg1"/>
              </a:solidFill>
              <a:ln w="15875">
                <a:solidFill>
                  <a:schemeClr val="tx1"/>
                </a:solidFill>
                <a:round/>
                <a:headEnd/>
                <a:tailEnd/>
              </a:ln>
            </p:spPr>
            <p:txBody>
              <a:bodyPr numCol="1"/>
              <a:lstStyle/>
              <a:p>
                <a:endParaRPr/>
              </a:p>
            </p:txBody>
          </p:sp>
        </p:grpSp>
        <p:sp>
          <p:nvSpPr>
            <p:cNvPr id="1483" name="Text Box 1483"/>
            <p:cNvSpPr>
              <a:spLocks/>
            </p:cNvSpPr>
            <p:nvPr/>
          </p:nvSpPr>
          <p:spPr>
            <a:xfrm rot="5400000">
              <a:off x="5879773" y="1631786"/>
              <a:ext cx="274607" cy="239337"/>
            </a:xfrm>
            <a:prstGeom prst="triangle">
              <a:avLst>
                <a:gd name="adj" fmla="val 50000"/>
              </a:avLst>
            </a:prstGeom>
            <a:solidFill>
              <a:schemeClr val="bg1"/>
            </a:solidFill>
            <a:ln w="15875">
              <a:solidFill>
                <a:schemeClr val="tx1"/>
              </a:solidFill>
              <a:round/>
              <a:headEnd/>
              <a:tailEnd/>
            </a:ln>
          </p:spPr>
          <p:txBody>
            <a:bodyPr numCol="1"/>
            <a:lstStyle/>
            <a:p>
              <a:endParaRPr/>
            </a:p>
          </p:txBody>
        </p:sp>
        <p:grpSp>
          <p:nvGrpSpPr>
            <p:cNvPr id="1484" name="Group 1484"/>
            <p:cNvGrpSpPr>
              <a:grpSpLocks/>
            </p:cNvGrpSpPr>
            <p:nvPr/>
          </p:nvGrpSpPr>
          <p:grpSpPr>
            <a:xfrm>
              <a:off x="5894282" y="2132240"/>
              <a:ext cx="242010" cy="274605"/>
              <a:chOff x="1404937" y="989429"/>
              <a:chExt cx="815414" cy="1005840"/>
            </a:xfrm>
          </p:grpSpPr>
          <p:sp>
            <p:nvSpPr>
              <p:cNvPr id="1485" name="Text Box 1485"/>
              <p:cNvSpPr>
                <a:spLocks/>
              </p:cNvSpPr>
              <p:nvPr/>
            </p:nvSpPr>
            <p:spPr>
              <a:xfrm rot="5400000">
                <a:off x="1314230" y="1089149"/>
                <a:ext cx="1005840" cy="806401"/>
              </a:xfrm>
              <a:prstGeom prst="triangle">
                <a:avLst>
                  <a:gd name="adj" fmla="val 50000"/>
                </a:avLst>
              </a:prstGeom>
              <a:solidFill>
                <a:schemeClr val="bg1"/>
              </a:solidFill>
              <a:ln w="15875">
                <a:solidFill>
                  <a:schemeClr val="tx1"/>
                </a:solidFill>
                <a:round/>
                <a:headEnd/>
                <a:tailEnd/>
              </a:ln>
            </p:spPr>
            <p:txBody>
              <a:bodyPr numCol="1"/>
              <a:lstStyle/>
              <a:p>
                <a:endParaRPr/>
              </a:p>
            </p:txBody>
          </p:sp>
          <p:cxnSp>
            <p:nvCxnSpPr>
              <p:cNvPr id="1486" name="Connector 1486"/>
              <p:cNvCxnSpPr/>
              <p:nvPr/>
            </p:nvCxnSpPr>
            <p:spPr>
              <a:xfrm>
                <a:off x="1404937" y="1185863"/>
                <a:ext cx="504014" cy="492812"/>
              </a:xfrm>
              <a:prstGeom prst="line">
                <a:avLst/>
              </a:prstGeom>
              <a:noFill/>
              <a:ln>
                <a:solidFill>
                  <a:schemeClr val="tx1"/>
                </a:solidFill>
                <a:round/>
                <a:headEnd/>
                <a:tailEnd/>
              </a:ln>
            </p:spPr>
          </p:cxnSp>
          <p:cxnSp>
            <p:nvCxnSpPr>
              <p:cNvPr id="1488" name="Connector 1488"/>
              <p:cNvCxnSpPr/>
              <p:nvPr/>
            </p:nvCxnSpPr>
            <p:spPr>
              <a:xfrm rot="10800000" flipV="1">
                <a:off x="1419225" y="1297408"/>
                <a:ext cx="495302" cy="484295"/>
              </a:xfrm>
              <a:prstGeom prst="line">
                <a:avLst/>
              </a:prstGeom>
              <a:noFill/>
              <a:ln w="15875">
                <a:solidFill>
                  <a:schemeClr val="tx1"/>
                </a:solidFill>
                <a:round/>
                <a:headEnd/>
                <a:tailEnd/>
              </a:ln>
            </p:spPr>
          </p:cxnSp>
        </p:grpSp>
        <p:grpSp>
          <p:nvGrpSpPr>
            <p:cNvPr id="1490" name="Group 1490"/>
            <p:cNvGrpSpPr>
              <a:grpSpLocks/>
            </p:cNvGrpSpPr>
            <p:nvPr/>
          </p:nvGrpSpPr>
          <p:grpSpPr>
            <a:xfrm>
              <a:off x="5889351" y="3607419"/>
              <a:ext cx="239335" cy="274605"/>
              <a:chOff x="429212" y="3423140"/>
              <a:chExt cx="806401" cy="1005840"/>
            </a:xfrm>
          </p:grpSpPr>
          <p:sp>
            <p:nvSpPr>
              <p:cNvPr id="1491" name="Text Box 1491"/>
              <p:cNvSpPr>
                <a:spLocks/>
              </p:cNvSpPr>
              <p:nvPr/>
            </p:nvSpPr>
            <p:spPr>
              <a:xfrm rot="5400000">
                <a:off x="329492" y="3522860"/>
                <a:ext cx="1005840" cy="806401"/>
              </a:xfrm>
              <a:prstGeom prst="triangle">
                <a:avLst>
                  <a:gd name="adj" fmla="val 50000"/>
                </a:avLst>
              </a:prstGeom>
              <a:solidFill>
                <a:srgbClr val="B2B2B2"/>
              </a:solidFill>
              <a:ln w="15875">
                <a:solidFill>
                  <a:schemeClr val="tx1"/>
                </a:solidFill>
                <a:round/>
                <a:headEnd/>
                <a:tailEnd/>
              </a:ln>
            </p:spPr>
            <p:txBody>
              <a:bodyPr numCol="1"/>
              <a:lstStyle/>
              <a:p>
                <a:endParaRPr/>
              </a:p>
            </p:txBody>
          </p:sp>
          <p:sp>
            <p:nvSpPr>
              <p:cNvPr id="1492" name="Text Box 1492"/>
              <p:cNvSpPr>
                <a:spLocks/>
              </p:cNvSpPr>
              <p:nvPr/>
            </p:nvSpPr>
            <p:spPr>
              <a:xfrm rot="5400000">
                <a:off x="507828" y="3717756"/>
                <a:ext cx="523878" cy="422616"/>
              </a:xfrm>
              <a:prstGeom prst="triangle">
                <a:avLst>
                  <a:gd name="adj" fmla="val 50000"/>
                </a:avLst>
              </a:prstGeom>
              <a:solidFill>
                <a:schemeClr val="bg1"/>
              </a:solidFill>
              <a:ln w="15875">
                <a:solidFill>
                  <a:schemeClr val="tx1"/>
                </a:solidFill>
                <a:round/>
                <a:headEnd/>
                <a:tailEnd/>
              </a:ln>
            </p:spPr>
            <p:txBody>
              <a:bodyPr numCol="1"/>
              <a:lstStyle/>
              <a:p>
                <a:endParaRPr/>
              </a:p>
            </p:txBody>
          </p:sp>
        </p:grpSp>
        <p:grpSp>
          <p:nvGrpSpPr>
            <p:cNvPr id="1493" name="Group 1493"/>
            <p:cNvGrpSpPr>
              <a:grpSpLocks/>
            </p:cNvGrpSpPr>
            <p:nvPr/>
          </p:nvGrpSpPr>
          <p:grpSpPr>
            <a:xfrm>
              <a:off x="5894400" y="4108993"/>
              <a:ext cx="239335" cy="274605"/>
              <a:chOff x="1456153" y="3366869"/>
              <a:chExt cx="806401" cy="1005840"/>
            </a:xfrm>
          </p:grpSpPr>
          <p:sp>
            <p:nvSpPr>
              <p:cNvPr id="1494" name="Text Box 1494"/>
              <p:cNvSpPr>
                <a:spLocks/>
              </p:cNvSpPr>
              <p:nvPr/>
            </p:nvSpPr>
            <p:spPr>
              <a:xfrm rot="5400000">
                <a:off x="1356433" y="3466589"/>
                <a:ext cx="1005840" cy="806401"/>
              </a:xfrm>
              <a:prstGeom prst="triangle">
                <a:avLst>
                  <a:gd name="adj" fmla="val 50000"/>
                </a:avLst>
              </a:prstGeom>
              <a:solidFill>
                <a:schemeClr val="bg1"/>
              </a:solidFill>
              <a:ln w="15875">
                <a:solidFill>
                  <a:schemeClr val="tx1"/>
                </a:solidFill>
                <a:round/>
                <a:headEnd/>
                <a:tailEnd/>
              </a:ln>
            </p:spPr>
            <p:txBody>
              <a:bodyPr numCol="1"/>
              <a:lstStyle/>
              <a:p>
                <a:endParaRPr/>
              </a:p>
            </p:txBody>
          </p:sp>
          <p:cxnSp>
            <p:nvCxnSpPr>
              <p:cNvPr id="1495" name="Connector 1495"/>
              <p:cNvCxnSpPr/>
              <p:nvPr/>
            </p:nvCxnSpPr>
            <p:spPr>
              <a:xfrm rot="5400000">
                <a:off x="1133475" y="3867150"/>
                <a:ext cx="876300" cy="1588"/>
              </a:xfrm>
              <a:prstGeom prst="line">
                <a:avLst/>
              </a:prstGeom>
              <a:noFill/>
              <a:ln>
                <a:solidFill>
                  <a:schemeClr val="tx1"/>
                </a:solidFill>
                <a:round/>
                <a:headEnd/>
                <a:tailEnd/>
              </a:ln>
            </p:spPr>
          </p:cxnSp>
          <p:cxnSp>
            <p:nvCxnSpPr>
              <p:cNvPr id="1497" name="Connector 1497"/>
              <p:cNvCxnSpPr/>
              <p:nvPr/>
            </p:nvCxnSpPr>
            <p:spPr>
              <a:xfrm rot="5400000">
                <a:off x="1919289" y="3871911"/>
                <a:ext cx="257175" cy="1588"/>
              </a:xfrm>
              <a:prstGeom prst="line">
                <a:avLst/>
              </a:prstGeom>
              <a:noFill/>
              <a:ln>
                <a:solidFill>
                  <a:schemeClr val="tx1"/>
                </a:solidFill>
                <a:round/>
                <a:headEnd/>
                <a:tailEnd/>
              </a:ln>
            </p:spPr>
          </p:cxnSp>
        </p:grpSp>
        <p:grpSp>
          <p:nvGrpSpPr>
            <p:cNvPr id="1499" name="Group 1499"/>
            <p:cNvGrpSpPr>
              <a:grpSpLocks/>
            </p:cNvGrpSpPr>
            <p:nvPr/>
          </p:nvGrpSpPr>
          <p:grpSpPr>
            <a:xfrm>
              <a:off x="5890990" y="4597708"/>
              <a:ext cx="239335" cy="274605"/>
              <a:chOff x="1456153" y="3366869"/>
              <a:chExt cx="806401" cy="1005840"/>
            </a:xfrm>
          </p:grpSpPr>
          <p:sp>
            <p:nvSpPr>
              <p:cNvPr id="1500" name="Text Box 1500"/>
              <p:cNvSpPr>
                <a:spLocks/>
              </p:cNvSpPr>
              <p:nvPr/>
            </p:nvSpPr>
            <p:spPr>
              <a:xfrm rot="5400000">
                <a:off x="1356433" y="3466589"/>
                <a:ext cx="1005840" cy="806401"/>
              </a:xfrm>
              <a:prstGeom prst="triangle">
                <a:avLst>
                  <a:gd name="adj" fmla="val 50000"/>
                </a:avLst>
              </a:prstGeom>
              <a:solidFill>
                <a:schemeClr val="bg1"/>
              </a:solidFill>
              <a:ln w="15875">
                <a:solidFill>
                  <a:schemeClr val="tx1"/>
                </a:solidFill>
                <a:round/>
                <a:headEnd/>
                <a:tailEnd/>
              </a:ln>
            </p:spPr>
            <p:txBody>
              <a:bodyPr numCol="1"/>
              <a:lstStyle/>
              <a:p>
                <a:endParaRPr/>
              </a:p>
            </p:txBody>
          </p:sp>
          <p:cxnSp>
            <p:nvCxnSpPr>
              <p:cNvPr id="1501" name="Connector 1501"/>
              <p:cNvCxnSpPr/>
              <p:nvPr/>
            </p:nvCxnSpPr>
            <p:spPr>
              <a:xfrm rot="5400000">
                <a:off x="1133475" y="3867150"/>
                <a:ext cx="876300" cy="1588"/>
              </a:xfrm>
              <a:prstGeom prst="line">
                <a:avLst/>
              </a:prstGeom>
              <a:noFill/>
              <a:ln>
                <a:solidFill>
                  <a:schemeClr val="tx1"/>
                </a:solidFill>
                <a:round/>
                <a:headEnd/>
                <a:tailEnd/>
              </a:ln>
            </p:spPr>
          </p:cxnSp>
        </p:grpSp>
        <p:grpSp>
          <p:nvGrpSpPr>
            <p:cNvPr id="1503" name="Group 1503"/>
            <p:cNvGrpSpPr>
              <a:grpSpLocks/>
            </p:cNvGrpSpPr>
            <p:nvPr/>
          </p:nvGrpSpPr>
          <p:grpSpPr>
            <a:xfrm>
              <a:off x="5902817" y="5092569"/>
              <a:ext cx="239335" cy="274605"/>
              <a:chOff x="1456153" y="3366869"/>
              <a:chExt cx="806401" cy="1005840"/>
            </a:xfrm>
          </p:grpSpPr>
          <p:sp>
            <p:nvSpPr>
              <p:cNvPr id="1504" name="Text Box 1504"/>
              <p:cNvSpPr>
                <a:spLocks/>
              </p:cNvSpPr>
              <p:nvPr/>
            </p:nvSpPr>
            <p:spPr>
              <a:xfrm rot="5400000">
                <a:off x="1356433" y="3466589"/>
                <a:ext cx="1005840" cy="806401"/>
              </a:xfrm>
              <a:prstGeom prst="triangle">
                <a:avLst>
                  <a:gd name="adj" fmla="val 50000"/>
                </a:avLst>
              </a:prstGeom>
              <a:solidFill>
                <a:schemeClr val="bg1"/>
              </a:solidFill>
              <a:ln w="15875">
                <a:solidFill>
                  <a:schemeClr val="tx1"/>
                </a:solidFill>
                <a:round/>
                <a:headEnd/>
                <a:tailEnd/>
              </a:ln>
            </p:spPr>
            <p:txBody>
              <a:bodyPr numCol="1"/>
              <a:lstStyle/>
              <a:p>
                <a:endParaRPr/>
              </a:p>
            </p:txBody>
          </p:sp>
          <p:cxnSp>
            <p:nvCxnSpPr>
              <p:cNvPr id="1505" name="Connector 1505"/>
              <p:cNvCxnSpPr/>
              <p:nvPr/>
            </p:nvCxnSpPr>
            <p:spPr>
              <a:xfrm rot="5400000">
                <a:off x="1919289" y="3871911"/>
                <a:ext cx="257175" cy="1588"/>
              </a:xfrm>
              <a:prstGeom prst="line">
                <a:avLst/>
              </a:prstGeom>
              <a:noFill/>
              <a:ln>
                <a:solidFill>
                  <a:schemeClr val="tx1"/>
                </a:solidFill>
                <a:round/>
                <a:headEnd/>
                <a:tailEnd/>
              </a:ln>
            </p:spPr>
          </p:cxnSp>
        </p:grpSp>
        <p:grpSp>
          <p:nvGrpSpPr>
            <p:cNvPr id="1507" name="Group 1507"/>
            <p:cNvGrpSpPr>
              <a:grpSpLocks/>
            </p:cNvGrpSpPr>
            <p:nvPr/>
          </p:nvGrpSpPr>
          <p:grpSpPr>
            <a:xfrm>
              <a:off x="5899099" y="5605761"/>
              <a:ext cx="239335" cy="274605"/>
              <a:chOff x="437857" y="5573592"/>
              <a:chExt cx="806401" cy="1005840"/>
            </a:xfrm>
          </p:grpSpPr>
          <p:sp>
            <p:nvSpPr>
              <p:cNvPr id="1508" name="Text Box 1508"/>
              <p:cNvSpPr>
                <a:spLocks/>
              </p:cNvSpPr>
              <p:nvPr/>
            </p:nvSpPr>
            <p:spPr>
              <a:xfrm rot="5400000">
                <a:off x="338137" y="5673312"/>
                <a:ext cx="1005840" cy="806401"/>
              </a:xfrm>
              <a:prstGeom prst="triangle">
                <a:avLst>
                  <a:gd name="adj" fmla="val 50000"/>
                </a:avLst>
              </a:prstGeom>
              <a:solidFill>
                <a:schemeClr val="bg1"/>
              </a:solidFill>
              <a:ln w="15875">
                <a:solidFill>
                  <a:schemeClr val="tx1"/>
                </a:solidFill>
                <a:round/>
                <a:headEnd/>
                <a:tailEnd/>
              </a:ln>
            </p:spPr>
            <p:txBody>
              <a:bodyPr numCol="1"/>
              <a:lstStyle/>
              <a:p>
                <a:endParaRPr/>
              </a:p>
            </p:txBody>
          </p:sp>
          <p:sp>
            <p:nvSpPr>
              <p:cNvPr id="1509" name="Text Box 1509"/>
              <p:cNvSpPr>
                <a:spLocks/>
              </p:cNvSpPr>
              <p:nvPr/>
            </p:nvSpPr>
            <p:spPr>
              <a:xfrm>
                <a:off x="476251" y="5829300"/>
                <a:ext cx="495300" cy="485775"/>
              </a:xfrm>
              <a:prstGeom prst="ellipse">
                <a:avLst/>
              </a:prstGeom>
              <a:solidFill>
                <a:schemeClr val="bg1"/>
              </a:solidFill>
              <a:ln w="15875">
                <a:solidFill>
                  <a:schemeClr val="tx1"/>
                </a:solidFill>
                <a:round/>
                <a:headEnd/>
                <a:tailEnd/>
              </a:ln>
            </p:spPr>
            <p:txBody>
              <a:bodyPr numCol="1"/>
              <a:lstStyle/>
              <a:p>
                <a:endParaRPr/>
              </a:p>
            </p:txBody>
          </p:sp>
        </p:grpSp>
        <p:grpSp>
          <p:nvGrpSpPr>
            <p:cNvPr id="1510" name="Group 1510"/>
            <p:cNvGrpSpPr>
              <a:grpSpLocks/>
            </p:cNvGrpSpPr>
            <p:nvPr/>
          </p:nvGrpSpPr>
          <p:grpSpPr>
            <a:xfrm>
              <a:off x="5891798" y="2605353"/>
              <a:ext cx="239335" cy="274605"/>
              <a:chOff x="367959" y="2136240"/>
              <a:chExt cx="806401" cy="1005840"/>
            </a:xfrm>
          </p:grpSpPr>
          <p:sp>
            <p:nvSpPr>
              <p:cNvPr id="1511" name="Text Box 1511"/>
              <p:cNvSpPr>
                <a:spLocks/>
              </p:cNvSpPr>
              <p:nvPr/>
            </p:nvSpPr>
            <p:spPr>
              <a:xfrm rot="5400000">
                <a:off x="268239" y="2235960"/>
                <a:ext cx="1005840" cy="806401"/>
              </a:xfrm>
              <a:prstGeom prst="triangle">
                <a:avLst>
                  <a:gd name="adj" fmla="val 50000"/>
                </a:avLst>
              </a:prstGeom>
              <a:solidFill>
                <a:schemeClr val="bg1"/>
              </a:solidFill>
              <a:ln w="15875">
                <a:solidFill>
                  <a:schemeClr val="tx1"/>
                </a:solidFill>
                <a:round/>
                <a:headEnd/>
                <a:tailEnd/>
              </a:ln>
            </p:spPr>
            <p:txBody>
              <a:bodyPr numCol="1"/>
              <a:lstStyle/>
              <a:p>
                <a:endParaRPr/>
              </a:p>
            </p:txBody>
          </p:sp>
          <p:cxnSp>
            <p:nvCxnSpPr>
              <p:cNvPr id="1512" name="Connector 1512"/>
              <p:cNvCxnSpPr/>
              <p:nvPr/>
            </p:nvCxnSpPr>
            <p:spPr>
              <a:xfrm rot="5400000" flipH="1" flipV="1">
                <a:off x="642034" y="2602592"/>
                <a:ext cx="413323" cy="245710"/>
              </a:xfrm>
              <a:prstGeom prst="line">
                <a:avLst/>
              </a:prstGeom>
              <a:noFill/>
              <a:ln>
                <a:solidFill>
                  <a:schemeClr val="tx1"/>
                </a:solidFill>
                <a:round/>
                <a:headEnd/>
                <a:tailEnd/>
              </a:ln>
            </p:spPr>
          </p:cxnSp>
          <p:cxnSp>
            <p:nvCxnSpPr>
              <p:cNvPr id="1514" name="Connector 1514"/>
              <p:cNvCxnSpPr/>
              <p:nvPr/>
            </p:nvCxnSpPr>
            <p:spPr>
              <a:xfrm rot="5400000" flipH="1" flipV="1">
                <a:off x="886199" y="2612378"/>
                <a:ext cx="223836" cy="133061"/>
              </a:xfrm>
              <a:prstGeom prst="line">
                <a:avLst/>
              </a:prstGeom>
              <a:noFill/>
              <a:ln>
                <a:solidFill>
                  <a:schemeClr val="tx1"/>
                </a:solidFill>
                <a:round/>
                <a:headEnd/>
                <a:tailEnd/>
              </a:ln>
            </p:spPr>
          </p:cxnSp>
        </p:grpSp>
        <p:sp>
          <p:nvSpPr>
            <p:cNvPr id="1516" name="Text Box 1516"/>
            <p:cNvSpPr>
              <a:spLocks/>
            </p:cNvSpPr>
            <p:nvPr/>
          </p:nvSpPr>
          <p:spPr>
            <a:xfrm>
              <a:off x="6290114" y="1637272"/>
              <a:ext cx="330684" cy="241944"/>
            </a:xfrm>
            <a:prstGeom prst="chevron">
              <a:avLst>
                <a:gd name="adj" fmla="val 50001"/>
              </a:avLst>
            </a:prstGeom>
            <a:solidFill>
              <a:schemeClr val="bg1"/>
            </a:solidFill>
            <a:ln w="15875">
              <a:solidFill>
                <a:schemeClr val="tx1"/>
              </a:solidFill>
              <a:round/>
              <a:headEnd/>
              <a:tailEnd/>
            </a:ln>
          </p:spPr>
          <p:txBody>
            <a:bodyPr numCol="1"/>
            <a:lstStyle/>
            <a:p>
              <a:endParaRPr/>
            </a:p>
          </p:txBody>
        </p:sp>
        <p:grpSp>
          <p:nvGrpSpPr>
            <p:cNvPr id="1517" name="Group 1517"/>
            <p:cNvGrpSpPr>
              <a:grpSpLocks/>
            </p:cNvGrpSpPr>
            <p:nvPr/>
          </p:nvGrpSpPr>
          <p:grpSpPr>
            <a:xfrm>
              <a:off x="6263512" y="3119280"/>
              <a:ext cx="371742" cy="261633"/>
              <a:chOff x="4270718" y="2056447"/>
              <a:chExt cx="1379805" cy="965762"/>
            </a:xfrm>
          </p:grpSpPr>
          <p:sp>
            <p:nvSpPr>
              <p:cNvPr id="1518" name="Text Box 1518"/>
              <p:cNvSpPr>
                <a:spLocks/>
              </p:cNvSpPr>
              <p:nvPr/>
            </p:nvSpPr>
            <p:spPr>
              <a:xfrm>
                <a:off x="4423119" y="2056447"/>
                <a:ext cx="1227404" cy="893079"/>
              </a:xfrm>
              <a:prstGeom prst="chevron">
                <a:avLst>
                  <a:gd name="adj" fmla="val 49998"/>
                </a:avLst>
              </a:prstGeom>
              <a:solidFill>
                <a:srgbClr val="B2B2B2"/>
              </a:solidFill>
              <a:ln w="15875">
                <a:solidFill>
                  <a:schemeClr val="tx1"/>
                </a:solidFill>
                <a:round/>
                <a:headEnd/>
                <a:tailEnd/>
              </a:ln>
            </p:spPr>
            <p:txBody>
              <a:bodyPr numCol="1"/>
              <a:lstStyle/>
              <a:p>
                <a:endParaRPr/>
              </a:p>
            </p:txBody>
          </p:sp>
          <p:sp>
            <p:nvSpPr>
              <p:cNvPr id="1519" name="Text Box 1519"/>
              <p:cNvSpPr>
                <a:spLocks/>
              </p:cNvSpPr>
              <p:nvPr/>
            </p:nvSpPr>
            <p:spPr>
              <a:xfrm>
                <a:off x="4270718" y="2129130"/>
                <a:ext cx="1227404" cy="893079"/>
              </a:xfrm>
              <a:prstGeom prst="chevron">
                <a:avLst>
                  <a:gd name="adj" fmla="val 49998"/>
                </a:avLst>
              </a:prstGeom>
              <a:solidFill>
                <a:schemeClr val="bg1"/>
              </a:solidFill>
              <a:ln w="15875">
                <a:solidFill>
                  <a:schemeClr val="tx1"/>
                </a:solidFill>
                <a:round/>
                <a:headEnd/>
                <a:tailEnd/>
              </a:ln>
            </p:spPr>
            <p:txBody>
              <a:bodyPr numCol="1"/>
              <a:lstStyle/>
              <a:p>
                <a:endParaRPr/>
              </a:p>
            </p:txBody>
          </p:sp>
        </p:grpSp>
        <p:grpSp>
          <p:nvGrpSpPr>
            <p:cNvPr id="1520" name="Group 1520"/>
            <p:cNvGrpSpPr>
              <a:grpSpLocks/>
            </p:cNvGrpSpPr>
            <p:nvPr/>
          </p:nvGrpSpPr>
          <p:grpSpPr>
            <a:xfrm>
              <a:off x="6286930" y="2131888"/>
              <a:ext cx="330684" cy="244251"/>
              <a:chOff x="2880362" y="1047750"/>
              <a:chExt cx="1227404" cy="901594"/>
            </a:xfrm>
          </p:grpSpPr>
          <p:sp>
            <p:nvSpPr>
              <p:cNvPr id="1521" name="Text Box 1521"/>
              <p:cNvSpPr>
                <a:spLocks/>
              </p:cNvSpPr>
              <p:nvPr/>
            </p:nvSpPr>
            <p:spPr>
              <a:xfrm>
                <a:off x="2880362" y="1048263"/>
                <a:ext cx="1227404" cy="893079"/>
              </a:xfrm>
              <a:prstGeom prst="chevron">
                <a:avLst>
                  <a:gd name="adj" fmla="val 49998"/>
                </a:avLst>
              </a:prstGeom>
              <a:solidFill>
                <a:schemeClr val="bg1"/>
              </a:solidFill>
              <a:ln w="15875">
                <a:solidFill>
                  <a:schemeClr val="tx1"/>
                </a:solidFill>
                <a:round/>
                <a:headEnd/>
                <a:tailEnd/>
              </a:ln>
            </p:spPr>
            <p:txBody>
              <a:bodyPr numCol="1"/>
              <a:lstStyle/>
              <a:p>
                <a:endParaRPr/>
              </a:p>
            </p:txBody>
          </p:sp>
          <p:cxnSp>
            <p:nvCxnSpPr>
              <p:cNvPr id="1522" name="Connector 1522"/>
              <p:cNvCxnSpPr/>
              <p:nvPr/>
            </p:nvCxnSpPr>
            <p:spPr>
              <a:xfrm>
                <a:off x="3064126" y="1047750"/>
                <a:ext cx="750096" cy="733425"/>
              </a:xfrm>
              <a:prstGeom prst="line">
                <a:avLst/>
              </a:prstGeom>
              <a:noFill/>
              <a:ln>
                <a:solidFill>
                  <a:schemeClr val="tx1"/>
                </a:solidFill>
                <a:round/>
                <a:headEnd/>
                <a:tailEnd/>
              </a:ln>
            </p:spPr>
          </p:cxnSp>
          <p:cxnSp>
            <p:nvCxnSpPr>
              <p:cNvPr id="1524" name="Connector 1524"/>
              <p:cNvCxnSpPr/>
              <p:nvPr/>
            </p:nvCxnSpPr>
            <p:spPr>
              <a:xfrm rot="10800000" flipV="1">
                <a:off x="3048002" y="1200149"/>
                <a:ext cx="766222" cy="749195"/>
              </a:xfrm>
              <a:prstGeom prst="line">
                <a:avLst/>
              </a:prstGeom>
              <a:noFill/>
              <a:ln>
                <a:solidFill>
                  <a:schemeClr val="tx1"/>
                </a:solidFill>
                <a:round/>
                <a:headEnd/>
                <a:tailEnd/>
              </a:ln>
            </p:spPr>
          </p:cxnSp>
        </p:grpSp>
        <p:grpSp>
          <p:nvGrpSpPr>
            <p:cNvPr id="1526" name="Group 1526"/>
            <p:cNvGrpSpPr>
              <a:grpSpLocks/>
            </p:cNvGrpSpPr>
            <p:nvPr/>
          </p:nvGrpSpPr>
          <p:grpSpPr>
            <a:xfrm>
              <a:off x="6252944" y="2634951"/>
              <a:ext cx="330684" cy="241944"/>
              <a:chOff x="2920220" y="2138388"/>
              <a:chExt cx="1227404" cy="893079"/>
            </a:xfrm>
          </p:grpSpPr>
          <p:sp>
            <p:nvSpPr>
              <p:cNvPr id="1527" name="Text Box 1527"/>
              <p:cNvSpPr>
                <a:spLocks/>
              </p:cNvSpPr>
              <p:nvPr/>
            </p:nvSpPr>
            <p:spPr>
              <a:xfrm>
                <a:off x="2920220" y="2138388"/>
                <a:ext cx="1227404" cy="893079"/>
              </a:xfrm>
              <a:prstGeom prst="chevron">
                <a:avLst>
                  <a:gd name="adj" fmla="val 49998"/>
                </a:avLst>
              </a:prstGeom>
              <a:solidFill>
                <a:schemeClr val="bg1"/>
              </a:solidFill>
              <a:ln w="15875">
                <a:solidFill>
                  <a:schemeClr val="tx1"/>
                </a:solidFill>
                <a:round/>
                <a:headEnd/>
                <a:tailEnd/>
              </a:ln>
            </p:spPr>
            <p:txBody>
              <a:bodyPr numCol="1"/>
              <a:lstStyle/>
              <a:p>
                <a:endParaRPr/>
              </a:p>
            </p:txBody>
          </p:sp>
          <p:cxnSp>
            <p:nvCxnSpPr>
              <p:cNvPr id="1528" name="Connector 1528"/>
              <p:cNvCxnSpPr/>
              <p:nvPr/>
            </p:nvCxnSpPr>
            <p:spPr>
              <a:xfrm rot="5400000" flipH="1" flipV="1">
                <a:off x="3606592" y="2612485"/>
                <a:ext cx="543827" cy="260832"/>
              </a:xfrm>
              <a:prstGeom prst="line">
                <a:avLst/>
              </a:prstGeom>
              <a:noFill/>
              <a:ln>
                <a:solidFill>
                  <a:schemeClr val="tx1"/>
                </a:solidFill>
                <a:round/>
                <a:headEnd/>
                <a:tailEnd/>
              </a:ln>
            </p:spPr>
          </p:cxnSp>
          <p:cxnSp>
            <p:nvCxnSpPr>
              <p:cNvPr id="1530" name="Connector 1530"/>
              <p:cNvCxnSpPr/>
              <p:nvPr/>
            </p:nvCxnSpPr>
            <p:spPr>
              <a:xfrm rot="5093586" flipH="1" flipV="1">
                <a:off x="3915368" y="2608173"/>
                <a:ext cx="223836" cy="133061"/>
              </a:xfrm>
              <a:prstGeom prst="line">
                <a:avLst/>
              </a:prstGeom>
              <a:noFill/>
              <a:ln>
                <a:solidFill>
                  <a:schemeClr val="tx1"/>
                </a:solidFill>
                <a:round/>
                <a:headEnd/>
                <a:tailEnd/>
              </a:ln>
            </p:spPr>
          </p:cxnSp>
        </p:grpSp>
        <p:grpSp>
          <p:nvGrpSpPr>
            <p:cNvPr id="1532" name="Group 1532"/>
            <p:cNvGrpSpPr>
              <a:grpSpLocks/>
            </p:cNvGrpSpPr>
            <p:nvPr/>
          </p:nvGrpSpPr>
          <p:grpSpPr>
            <a:xfrm>
              <a:off x="6263167" y="3626376"/>
              <a:ext cx="330684" cy="241944"/>
              <a:chOff x="2962424" y="3268614"/>
              <a:chExt cx="1227404" cy="893079"/>
            </a:xfrm>
          </p:grpSpPr>
          <p:sp>
            <p:nvSpPr>
              <p:cNvPr id="1533" name="Text Box 1533"/>
              <p:cNvSpPr>
                <a:spLocks/>
              </p:cNvSpPr>
              <p:nvPr/>
            </p:nvSpPr>
            <p:spPr>
              <a:xfrm>
                <a:off x="2962424" y="3268614"/>
                <a:ext cx="1227404" cy="893079"/>
              </a:xfrm>
              <a:prstGeom prst="chevron">
                <a:avLst>
                  <a:gd name="adj" fmla="val 49998"/>
                </a:avLst>
              </a:prstGeom>
              <a:solidFill>
                <a:srgbClr val="B2B2B2"/>
              </a:solidFill>
              <a:ln w="15875">
                <a:solidFill>
                  <a:schemeClr val="tx1"/>
                </a:solidFill>
                <a:round/>
                <a:headEnd/>
                <a:tailEnd/>
              </a:ln>
            </p:spPr>
            <p:txBody>
              <a:bodyPr numCol="1"/>
              <a:lstStyle/>
              <a:p>
                <a:endParaRPr/>
              </a:p>
            </p:txBody>
          </p:sp>
          <p:sp>
            <p:nvSpPr>
              <p:cNvPr id="1534" name="Text Box 1534"/>
              <p:cNvSpPr>
                <a:spLocks/>
              </p:cNvSpPr>
              <p:nvPr/>
            </p:nvSpPr>
            <p:spPr>
              <a:xfrm>
                <a:off x="3262313" y="3390900"/>
                <a:ext cx="752474" cy="647700"/>
              </a:xfrm>
              <a:prstGeom prst="chevron">
                <a:avLst>
                  <a:gd name="adj" fmla="val 49999"/>
                </a:avLst>
              </a:prstGeom>
              <a:solidFill>
                <a:schemeClr val="bg1"/>
              </a:solidFill>
              <a:ln w="15875">
                <a:solidFill>
                  <a:schemeClr val="tx1"/>
                </a:solidFill>
                <a:round/>
                <a:headEnd/>
                <a:tailEnd/>
              </a:ln>
            </p:spPr>
            <p:txBody>
              <a:bodyPr numCol="1"/>
              <a:lstStyle/>
              <a:p>
                <a:endParaRPr/>
              </a:p>
            </p:txBody>
          </p:sp>
        </p:grpSp>
        <p:grpSp>
          <p:nvGrpSpPr>
            <p:cNvPr id="1535" name="Group 1535"/>
            <p:cNvGrpSpPr>
              <a:grpSpLocks/>
            </p:cNvGrpSpPr>
            <p:nvPr/>
          </p:nvGrpSpPr>
          <p:grpSpPr>
            <a:xfrm>
              <a:off x="6276213" y="4131090"/>
              <a:ext cx="330684" cy="241944"/>
              <a:chOff x="4242583" y="3282680"/>
              <a:chExt cx="1227404" cy="893079"/>
            </a:xfrm>
          </p:grpSpPr>
          <p:sp>
            <p:nvSpPr>
              <p:cNvPr id="1536" name="Text Box 1536"/>
              <p:cNvSpPr>
                <a:spLocks/>
              </p:cNvSpPr>
              <p:nvPr/>
            </p:nvSpPr>
            <p:spPr>
              <a:xfrm>
                <a:off x="4242583" y="3282680"/>
                <a:ext cx="1227404" cy="893079"/>
              </a:xfrm>
              <a:prstGeom prst="chevron">
                <a:avLst>
                  <a:gd name="adj" fmla="val 49998"/>
                </a:avLst>
              </a:prstGeom>
              <a:solidFill>
                <a:schemeClr val="bg1"/>
              </a:solidFill>
              <a:ln w="15875">
                <a:solidFill>
                  <a:schemeClr val="tx1"/>
                </a:solidFill>
                <a:round/>
                <a:headEnd/>
                <a:tailEnd/>
              </a:ln>
            </p:spPr>
            <p:txBody>
              <a:bodyPr numCol="1"/>
              <a:lstStyle/>
              <a:p>
                <a:endParaRPr/>
              </a:p>
            </p:txBody>
          </p:sp>
          <p:cxnSp>
            <p:nvCxnSpPr>
              <p:cNvPr id="1537" name="Connector 1537"/>
              <p:cNvCxnSpPr/>
              <p:nvPr/>
            </p:nvCxnSpPr>
            <p:spPr>
              <a:xfrm rot="5400000">
                <a:off x="5072258" y="3729020"/>
                <a:ext cx="399998" cy="322"/>
              </a:xfrm>
              <a:prstGeom prst="line">
                <a:avLst/>
              </a:prstGeom>
              <a:noFill/>
              <a:ln>
                <a:solidFill>
                  <a:schemeClr val="tx1"/>
                </a:solidFill>
                <a:round/>
                <a:headEnd/>
                <a:tailEnd/>
              </a:ln>
            </p:spPr>
          </p:cxnSp>
          <p:cxnSp>
            <p:nvCxnSpPr>
              <p:cNvPr id="1539" name="Connector 1539"/>
              <p:cNvCxnSpPr/>
              <p:nvPr/>
            </p:nvCxnSpPr>
            <p:spPr>
              <a:xfrm rot="5400000">
                <a:off x="4377911" y="4046357"/>
                <a:ext cx="244603" cy="720"/>
              </a:xfrm>
              <a:prstGeom prst="line">
                <a:avLst/>
              </a:prstGeom>
              <a:noFill/>
              <a:ln>
                <a:solidFill>
                  <a:schemeClr val="tx1"/>
                </a:solidFill>
                <a:round/>
                <a:headEnd/>
                <a:tailEnd/>
              </a:ln>
            </p:spPr>
          </p:cxnSp>
          <p:cxnSp>
            <p:nvCxnSpPr>
              <p:cNvPr id="1541" name="Connector 1541"/>
              <p:cNvCxnSpPr/>
              <p:nvPr/>
            </p:nvCxnSpPr>
            <p:spPr>
              <a:xfrm rot="5400000">
                <a:off x="4377895" y="3408099"/>
                <a:ext cx="244603" cy="720"/>
              </a:xfrm>
              <a:prstGeom prst="line">
                <a:avLst/>
              </a:prstGeom>
              <a:noFill/>
              <a:ln>
                <a:solidFill>
                  <a:schemeClr val="tx1"/>
                </a:solidFill>
                <a:round/>
                <a:headEnd/>
                <a:tailEnd/>
              </a:ln>
            </p:spPr>
          </p:cxnSp>
        </p:grpSp>
        <p:grpSp>
          <p:nvGrpSpPr>
            <p:cNvPr id="1543" name="Group 1543"/>
            <p:cNvGrpSpPr>
              <a:grpSpLocks/>
            </p:cNvGrpSpPr>
            <p:nvPr/>
          </p:nvGrpSpPr>
          <p:grpSpPr>
            <a:xfrm>
              <a:off x="6275423" y="4633346"/>
              <a:ext cx="330684" cy="241944"/>
              <a:chOff x="2809070" y="4492355"/>
              <a:chExt cx="1227404" cy="893079"/>
            </a:xfrm>
          </p:grpSpPr>
          <p:sp>
            <p:nvSpPr>
              <p:cNvPr id="1544" name="Text Box 1544"/>
              <p:cNvSpPr>
                <a:spLocks/>
              </p:cNvSpPr>
              <p:nvPr/>
            </p:nvSpPr>
            <p:spPr>
              <a:xfrm>
                <a:off x="2809070" y="4492355"/>
                <a:ext cx="1227404" cy="893079"/>
              </a:xfrm>
              <a:prstGeom prst="chevron">
                <a:avLst>
                  <a:gd name="adj" fmla="val 49998"/>
                </a:avLst>
              </a:prstGeom>
              <a:solidFill>
                <a:schemeClr val="bg1"/>
              </a:solidFill>
              <a:ln w="15875">
                <a:solidFill>
                  <a:schemeClr val="tx1"/>
                </a:solidFill>
                <a:round/>
                <a:headEnd/>
                <a:tailEnd/>
              </a:ln>
            </p:spPr>
            <p:txBody>
              <a:bodyPr numCol="1"/>
              <a:lstStyle/>
              <a:p>
                <a:endParaRPr/>
              </a:p>
            </p:txBody>
          </p:sp>
          <p:cxnSp>
            <p:nvCxnSpPr>
              <p:cNvPr id="1545" name="Connector 1545"/>
              <p:cNvCxnSpPr/>
              <p:nvPr/>
            </p:nvCxnSpPr>
            <p:spPr>
              <a:xfrm rot="5400000">
                <a:off x="2944398" y="5256032"/>
                <a:ext cx="244603" cy="720"/>
              </a:xfrm>
              <a:prstGeom prst="line">
                <a:avLst/>
              </a:prstGeom>
              <a:noFill/>
              <a:ln>
                <a:solidFill>
                  <a:schemeClr val="tx1"/>
                </a:solidFill>
                <a:round/>
                <a:headEnd/>
                <a:tailEnd/>
              </a:ln>
            </p:spPr>
          </p:cxnSp>
          <p:cxnSp>
            <p:nvCxnSpPr>
              <p:cNvPr id="1547" name="Connector 1547"/>
              <p:cNvCxnSpPr/>
              <p:nvPr/>
            </p:nvCxnSpPr>
            <p:spPr>
              <a:xfrm rot="5400000">
                <a:off x="2944382" y="4617774"/>
                <a:ext cx="244603" cy="720"/>
              </a:xfrm>
              <a:prstGeom prst="line">
                <a:avLst/>
              </a:prstGeom>
              <a:noFill/>
              <a:ln>
                <a:solidFill>
                  <a:schemeClr val="tx1"/>
                </a:solidFill>
                <a:round/>
                <a:headEnd/>
                <a:tailEnd/>
              </a:ln>
            </p:spPr>
          </p:cxnSp>
        </p:grpSp>
        <p:grpSp>
          <p:nvGrpSpPr>
            <p:cNvPr id="1549" name="Group 1549"/>
            <p:cNvGrpSpPr>
              <a:grpSpLocks/>
            </p:cNvGrpSpPr>
            <p:nvPr/>
          </p:nvGrpSpPr>
          <p:grpSpPr>
            <a:xfrm>
              <a:off x="6281085" y="5125712"/>
              <a:ext cx="330684" cy="241944"/>
              <a:chOff x="4190196" y="4487592"/>
              <a:chExt cx="1227404" cy="893079"/>
            </a:xfrm>
          </p:grpSpPr>
          <p:sp>
            <p:nvSpPr>
              <p:cNvPr id="1550" name="Text Box 1550"/>
              <p:cNvSpPr>
                <a:spLocks/>
              </p:cNvSpPr>
              <p:nvPr/>
            </p:nvSpPr>
            <p:spPr>
              <a:xfrm>
                <a:off x="4190196" y="4487592"/>
                <a:ext cx="1227404" cy="893079"/>
              </a:xfrm>
              <a:prstGeom prst="chevron">
                <a:avLst>
                  <a:gd name="adj" fmla="val 49998"/>
                </a:avLst>
              </a:prstGeom>
              <a:solidFill>
                <a:schemeClr val="bg1"/>
              </a:solidFill>
              <a:ln w="15875">
                <a:solidFill>
                  <a:schemeClr val="tx1"/>
                </a:solidFill>
                <a:round/>
                <a:headEnd/>
                <a:tailEnd/>
              </a:ln>
            </p:spPr>
            <p:txBody>
              <a:bodyPr numCol="1"/>
              <a:lstStyle/>
              <a:p>
                <a:endParaRPr/>
              </a:p>
            </p:txBody>
          </p:sp>
          <p:cxnSp>
            <p:nvCxnSpPr>
              <p:cNvPr id="1551" name="Connector 1551"/>
              <p:cNvCxnSpPr/>
              <p:nvPr/>
            </p:nvCxnSpPr>
            <p:spPr>
              <a:xfrm rot="5400000">
                <a:off x="5019871" y="4933932"/>
                <a:ext cx="399998" cy="322"/>
              </a:xfrm>
              <a:prstGeom prst="line">
                <a:avLst/>
              </a:prstGeom>
              <a:noFill/>
              <a:ln>
                <a:solidFill>
                  <a:schemeClr val="tx1"/>
                </a:solidFill>
                <a:round/>
                <a:headEnd/>
                <a:tailEnd/>
              </a:ln>
            </p:spPr>
          </p:cxnSp>
        </p:grpSp>
        <p:grpSp>
          <p:nvGrpSpPr>
            <p:cNvPr id="1553" name="Group 1553"/>
            <p:cNvGrpSpPr>
              <a:grpSpLocks/>
            </p:cNvGrpSpPr>
            <p:nvPr/>
          </p:nvGrpSpPr>
          <p:grpSpPr>
            <a:xfrm>
              <a:off x="6286621" y="5626854"/>
              <a:ext cx="330684" cy="241944"/>
              <a:chOff x="3003749" y="5496511"/>
              <a:chExt cx="1227404" cy="893079"/>
            </a:xfrm>
          </p:grpSpPr>
          <p:sp>
            <p:nvSpPr>
              <p:cNvPr id="1554" name="Text Box 1554"/>
              <p:cNvSpPr>
                <a:spLocks/>
              </p:cNvSpPr>
              <p:nvPr/>
            </p:nvSpPr>
            <p:spPr>
              <a:xfrm>
                <a:off x="3003749" y="5496511"/>
                <a:ext cx="1227404" cy="893079"/>
              </a:xfrm>
              <a:prstGeom prst="chevron">
                <a:avLst>
                  <a:gd name="adj" fmla="val 49998"/>
                </a:avLst>
              </a:prstGeom>
              <a:solidFill>
                <a:schemeClr val="bg1"/>
              </a:solidFill>
              <a:ln w="15875">
                <a:solidFill>
                  <a:schemeClr val="tx1"/>
                </a:solidFill>
                <a:round/>
                <a:headEnd/>
                <a:tailEnd/>
              </a:ln>
            </p:spPr>
            <p:txBody>
              <a:bodyPr numCol="1"/>
              <a:lstStyle/>
              <a:p>
                <a:endParaRPr/>
              </a:p>
            </p:txBody>
          </p:sp>
          <p:sp>
            <p:nvSpPr>
              <p:cNvPr id="1555" name="Text Box 1555"/>
              <p:cNvSpPr>
                <a:spLocks/>
              </p:cNvSpPr>
              <p:nvPr/>
            </p:nvSpPr>
            <p:spPr>
              <a:xfrm>
                <a:off x="3486151" y="5653087"/>
                <a:ext cx="576262" cy="581025"/>
              </a:xfrm>
              <a:prstGeom prst="ellipse">
                <a:avLst/>
              </a:prstGeom>
              <a:solidFill>
                <a:schemeClr val="bg1"/>
              </a:solidFill>
              <a:ln w="15875">
                <a:solidFill>
                  <a:schemeClr val="tx1"/>
                </a:solidFill>
                <a:round/>
                <a:headEnd/>
                <a:tailEnd/>
              </a:ln>
            </p:spPr>
            <p:txBody>
              <a:bodyPr numCol="1"/>
              <a:lstStyle/>
              <a:p>
                <a:endParaRPr/>
              </a:p>
            </p:txBody>
          </p:sp>
        </p:grpSp>
        <p:sp>
          <p:nvSpPr>
            <p:cNvPr id="1556" name="Text Box 1556"/>
            <p:cNvSpPr>
              <a:spLocks/>
            </p:cNvSpPr>
            <p:nvPr/>
          </p:nvSpPr>
          <p:spPr>
            <a:xfrm>
              <a:off x="6746180" y="1647699"/>
              <a:ext cx="274358" cy="251178"/>
            </a:xfrm>
            <a:prstGeom prst="can">
              <a:avLst>
                <a:gd name="adj" fmla="val 25000"/>
              </a:avLst>
            </a:prstGeom>
            <a:solidFill>
              <a:schemeClr val="bg1"/>
            </a:solidFill>
            <a:ln w="15875">
              <a:solidFill>
                <a:schemeClr val="tx1"/>
              </a:solidFill>
              <a:round/>
              <a:headEnd/>
              <a:tailEnd/>
            </a:ln>
          </p:spPr>
          <p:txBody>
            <a:bodyPr numCol="1"/>
            <a:lstStyle/>
            <a:p>
              <a:endParaRPr/>
            </a:p>
          </p:txBody>
        </p:sp>
        <p:grpSp>
          <p:nvGrpSpPr>
            <p:cNvPr id="1557" name="Group 1557"/>
            <p:cNvGrpSpPr>
              <a:grpSpLocks/>
            </p:cNvGrpSpPr>
            <p:nvPr/>
          </p:nvGrpSpPr>
          <p:grpSpPr>
            <a:xfrm>
              <a:off x="6735824" y="3089508"/>
              <a:ext cx="310437" cy="285236"/>
              <a:chOff x="6884670" y="2144737"/>
              <a:chExt cx="1089366" cy="1060352"/>
            </a:xfrm>
          </p:grpSpPr>
          <p:sp>
            <p:nvSpPr>
              <p:cNvPr id="1558" name="Text Box 1558"/>
              <p:cNvSpPr>
                <a:spLocks/>
              </p:cNvSpPr>
              <p:nvPr/>
            </p:nvSpPr>
            <p:spPr>
              <a:xfrm>
                <a:off x="7011279" y="2144737"/>
                <a:ext cx="962757" cy="933743"/>
              </a:xfrm>
              <a:prstGeom prst="can">
                <a:avLst>
                  <a:gd name="adj" fmla="val 25000"/>
                </a:avLst>
              </a:prstGeom>
              <a:solidFill>
                <a:srgbClr val="B2B2B2"/>
              </a:solidFill>
              <a:ln w="15875">
                <a:solidFill>
                  <a:schemeClr val="tx1"/>
                </a:solidFill>
                <a:round/>
                <a:headEnd/>
                <a:tailEnd/>
              </a:ln>
            </p:spPr>
            <p:txBody>
              <a:bodyPr numCol="1"/>
              <a:lstStyle/>
              <a:p>
                <a:endParaRPr/>
              </a:p>
            </p:txBody>
          </p:sp>
          <p:sp>
            <p:nvSpPr>
              <p:cNvPr id="1559" name="Text Box 1559"/>
              <p:cNvSpPr>
                <a:spLocks/>
              </p:cNvSpPr>
              <p:nvPr/>
            </p:nvSpPr>
            <p:spPr>
              <a:xfrm>
                <a:off x="6884670" y="2271346"/>
                <a:ext cx="962757" cy="933743"/>
              </a:xfrm>
              <a:prstGeom prst="can">
                <a:avLst>
                  <a:gd name="adj" fmla="val 25000"/>
                </a:avLst>
              </a:prstGeom>
              <a:solidFill>
                <a:schemeClr val="bg1"/>
              </a:solidFill>
              <a:ln w="15875">
                <a:solidFill>
                  <a:schemeClr val="tx1"/>
                </a:solidFill>
                <a:round/>
                <a:headEnd/>
                <a:tailEnd/>
              </a:ln>
            </p:spPr>
            <p:txBody>
              <a:bodyPr numCol="1"/>
              <a:lstStyle/>
              <a:p>
                <a:endParaRPr/>
              </a:p>
            </p:txBody>
          </p:sp>
        </p:grpSp>
        <p:grpSp>
          <p:nvGrpSpPr>
            <p:cNvPr id="1560" name="Group 1560"/>
            <p:cNvGrpSpPr>
              <a:grpSpLocks/>
            </p:cNvGrpSpPr>
            <p:nvPr/>
          </p:nvGrpSpPr>
          <p:grpSpPr>
            <a:xfrm>
              <a:off x="6743288" y="2134394"/>
              <a:ext cx="274358" cy="251178"/>
              <a:chOff x="5691261" y="1021666"/>
              <a:chExt cx="962757" cy="933743"/>
            </a:xfrm>
          </p:grpSpPr>
          <p:sp>
            <p:nvSpPr>
              <p:cNvPr id="1561" name="Text Box 1561"/>
              <p:cNvSpPr>
                <a:spLocks/>
              </p:cNvSpPr>
              <p:nvPr/>
            </p:nvSpPr>
            <p:spPr>
              <a:xfrm>
                <a:off x="5691261" y="1021666"/>
                <a:ext cx="962757" cy="933743"/>
              </a:xfrm>
              <a:prstGeom prst="can">
                <a:avLst>
                  <a:gd name="adj" fmla="val 25000"/>
                </a:avLst>
              </a:prstGeom>
              <a:solidFill>
                <a:schemeClr val="bg1"/>
              </a:solidFill>
              <a:ln w="15875">
                <a:solidFill>
                  <a:schemeClr val="tx1"/>
                </a:solidFill>
                <a:round/>
                <a:headEnd/>
                <a:tailEnd/>
              </a:ln>
            </p:spPr>
            <p:txBody>
              <a:bodyPr numCol="1"/>
              <a:lstStyle/>
              <a:p>
                <a:endParaRPr/>
              </a:p>
            </p:txBody>
          </p:sp>
          <p:cxnSp>
            <p:nvCxnSpPr>
              <p:cNvPr id="1562" name="Connector 1562"/>
              <p:cNvCxnSpPr/>
              <p:nvPr/>
            </p:nvCxnSpPr>
            <p:spPr>
              <a:xfrm>
                <a:off x="5700713" y="1185863"/>
                <a:ext cx="900112" cy="709612"/>
              </a:xfrm>
              <a:prstGeom prst="line">
                <a:avLst/>
              </a:prstGeom>
              <a:noFill/>
              <a:ln w="15875">
                <a:solidFill>
                  <a:schemeClr val="tx1"/>
                </a:solidFill>
                <a:round/>
                <a:headEnd/>
                <a:tailEnd/>
              </a:ln>
            </p:spPr>
          </p:cxnSp>
          <p:cxnSp>
            <p:nvCxnSpPr>
              <p:cNvPr id="1564" name="Connector 1564"/>
              <p:cNvCxnSpPr/>
              <p:nvPr/>
            </p:nvCxnSpPr>
            <p:spPr>
              <a:xfrm rot="10800000" flipV="1">
                <a:off x="5753100" y="1185861"/>
                <a:ext cx="895352" cy="704851"/>
              </a:xfrm>
              <a:prstGeom prst="line">
                <a:avLst/>
              </a:prstGeom>
              <a:noFill/>
              <a:ln>
                <a:solidFill>
                  <a:schemeClr val="tx1"/>
                </a:solidFill>
                <a:round/>
                <a:headEnd/>
                <a:tailEnd/>
              </a:ln>
            </p:spPr>
          </p:cxnSp>
        </p:grpSp>
        <p:grpSp>
          <p:nvGrpSpPr>
            <p:cNvPr id="1566" name="Group 1566"/>
            <p:cNvGrpSpPr>
              <a:grpSpLocks/>
            </p:cNvGrpSpPr>
            <p:nvPr/>
          </p:nvGrpSpPr>
          <p:grpSpPr>
            <a:xfrm>
              <a:off x="6740063" y="3619309"/>
              <a:ext cx="274358" cy="251178"/>
              <a:chOff x="5731119" y="2116601"/>
              <a:chExt cx="962757" cy="933743"/>
            </a:xfrm>
          </p:grpSpPr>
          <p:sp>
            <p:nvSpPr>
              <p:cNvPr id="1567" name="Text Box 1567"/>
              <p:cNvSpPr>
                <a:spLocks/>
              </p:cNvSpPr>
              <p:nvPr/>
            </p:nvSpPr>
            <p:spPr>
              <a:xfrm>
                <a:off x="5731119" y="2116601"/>
                <a:ext cx="962757" cy="933743"/>
              </a:xfrm>
              <a:prstGeom prst="can">
                <a:avLst>
                  <a:gd name="adj" fmla="val 25000"/>
                </a:avLst>
              </a:prstGeom>
              <a:solidFill>
                <a:srgbClr val="B2B2B2"/>
              </a:solidFill>
              <a:ln w="15875">
                <a:solidFill>
                  <a:schemeClr val="tx1"/>
                </a:solidFill>
                <a:round/>
                <a:headEnd/>
                <a:tailEnd/>
              </a:ln>
            </p:spPr>
            <p:txBody>
              <a:bodyPr numCol="1"/>
              <a:lstStyle/>
              <a:p>
                <a:endParaRPr/>
              </a:p>
            </p:txBody>
          </p:sp>
          <p:sp>
            <p:nvSpPr>
              <p:cNvPr id="1568" name="Text Box 1568"/>
              <p:cNvSpPr>
                <a:spLocks/>
              </p:cNvSpPr>
              <p:nvPr/>
            </p:nvSpPr>
            <p:spPr>
              <a:xfrm>
                <a:off x="5853114" y="2390774"/>
                <a:ext cx="723899" cy="533400"/>
              </a:xfrm>
              <a:custGeom>
                <a:avLst/>
                <a:gdLst/>
                <a:ahLst/>
                <a:cxnLst/>
                <a:rect l="0" t="0" r="r" b="b"/>
                <a:pathLst>
                  <a:path w="966787" h="814388">
                    <a:moveTo>
                      <a:pt x="966787" y="314325"/>
                    </a:moveTo>
                    <a:lnTo>
                      <a:pt x="966787" y="714375"/>
                    </a:lnTo>
                    <a:lnTo>
                      <a:pt x="957262" y="728663"/>
                    </a:lnTo>
                    <a:lnTo>
                      <a:pt x="923925" y="747713"/>
                    </a:lnTo>
                    <a:lnTo>
                      <a:pt x="871537" y="771525"/>
                    </a:lnTo>
                    <a:lnTo>
                      <a:pt x="757237" y="800100"/>
                    </a:lnTo>
                    <a:lnTo>
                      <a:pt x="642937" y="809625"/>
                    </a:lnTo>
                    <a:lnTo>
                      <a:pt x="519112" y="814388"/>
                    </a:lnTo>
                    <a:lnTo>
                      <a:pt x="333375" y="814388"/>
                    </a:lnTo>
                    <a:lnTo>
                      <a:pt x="209550" y="800100"/>
                    </a:lnTo>
                    <a:lnTo>
                      <a:pt x="114300" y="776288"/>
                    </a:lnTo>
                    <a:lnTo>
                      <a:pt x="71437" y="762000"/>
                    </a:lnTo>
                    <a:lnTo>
                      <a:pt x="28575" y="742950"/>
                    </a:lnTo>
                    <a:lnTo>
                      <a:pt x="0" y="714375"/>
                    </a:lnTo>
                    <a:lnTo>
                      <a:pt x="0" y="0"/>
                    </a:lnTo>
                    <a:lnTo>
                      <a:pt x="23812" y="38100"/>
                    </a:lnTo>
                    <a:lnTo>
                      <a:pt x="61912" y="61913"/>
                    </a:lnTo>
                    <a:lnTo>
                      <a:pt x="128587" y="85725"/>
                    </a:lnTo>
                    <a:lnTo>
                      <a:pt x="204787" y="100013"/>
                    </a:lnTo>
                    <a:lnTo>
                      <a:pt x="280987" y="114300"/>
                    </a:lnTo>
                    <a:lnTo>
                      <a:pt x="400050" y="123825"/>
                    </a:lnTo>
                    <a:lnTo>
                      <a:pt x="504825" y="123825"/>
                    </a:lnTo>
                    <a:lnTo>
                      <a:pt x="628650" y="119063"/>
                    </a:lnTo>
                    <a:lnTo>
                      <a:pt x="723900" y="109538"/>
                    </a:lnTo>
                    <a:lnTo>
                      <a:pt x="833437" y="90488"/>
                    </a:lnTo>
                    <a:lnTo>
                      <a:pt x="914400" y="61913"/>
                    </a:lnTo>
                    <a:lnTo>
                      <a:pt x="952500" y="33338"/>
                    </a:lnTo>
                    <a:lnTo>
                      <a:pt x="966787" y="9525"/>
                    </a:lnTo>
                    <a:lnTo>
                      <a:pt x="966787" y="314325"/>
                    </a:lnTo>
                    <a:close/>
                  </a:path>
                </a:pathLst>
              </a:custGeom>
              <a:solidFill>
                <a:schemeClr val="bg1">
                  <a:alpha val="99998"/>
                </a:schemeClr>
              </a:solidFill>
              <a:ln w="15875">
                <a:solidFill>
                  <a:schemeClr val="tx1">
                    <a:alpha val="100000"/>
                  </a:schemeClr>
                </a:solidFill>
                <a:round/>
                <a:headEnd/>
                <a:tailEnd/>
              </a:ln>
            </p:spPr>
          </p:sp>
        </p:grpSp>
        <p:grpSp>
          <p:nvGrpSpPr>
            <p:cNvPr id="1569" name="Group 1569"/>
            <p:cNvGrpSpPr>
              <a:grpSpLocks/>
            </p:cNvGrpSpPr>
            <p:nvPr/>
          </p:nvGrpSpPr>
          <p:grpSpPr>
            <a:xfrm>
              <a:off x="6735723" y="2607798"/>
              <a:ext cx="274357" cy="251317"/>
              <a:chOff x="5740645" y="2123268"/>
              <a:chExt cx="962757" cy="934258"/>
            </a:xfrm>
          </p:grpSpPr>
          <p:sp>
            <p:nvSpPr>
              <p:cNvPr id="1570" name="Text Box 1570"/>
              <p:cNvSpPr>
                <a:spLocks/>
              </p:cNvSpPr>
              <p:nvPr/>
            </p:nvSpPr>
            <p:spPr>
              <a:xfrm>
                <a:off x="5740645" y="2123268"/>
                <a:ext cx="962757" cy="933743"/>
              </a:xfrm>
              <a:prstGeom prst="can">
                <a:avLst>
                  <a:gd name="adj" fmla="val 25000"/>
                </a:avLst>
              </a:prstGeom>
              <a:solidFill>
                <a:schemeClr val="bg1"/>
              </a:solidFill>
              <a:ln w="15875">
                <a:solidFill>
                  <a:schemeClr val="tx1"/>
                </a:solidFill>
                <a:round/>
                <a:headEnd/>
                <a:tailEnd/>
              </a:ln>
            </p:spPr>
            <p:txBody>
              <a:bodyPr numCol="1"/>
              <a:lstStyle/>
              <a:p>
                <a:endParaRPr/>
              </a:p>
            </p:txBody>
          </p:sp>
          <p:cxnSp>
            <p:nvCxnSpPr>
              <p:cNvPr id="1571" name="Connector 1571"/>
              <p:cNvCxnSpPr/>
              <p:nvPr/>
            </p:nvCxnSpPr>
            <p:spPr>
              <a:xfrm rot="5400000" flipH="1" flipV="1">
                <a:off x="6317139" y="2679386"/>
                <a:ext cx="390792" cy="365489"/>
              </a:xfrm>
              <a:prstGeom prst="line">
                <a:avLst/>
              </a:prstGeom>
              <a:noFill/>
              <a:ln>
                <a:solidFill>
                  <a:schemeClr val="tx1"/>
                </a:solidFill>
                <a:round/>
                <a:headEnd/>
                <a:tailEnd/>
              </a:ln>
            </p:spPr>
          </p:cxnSp>
          <p:cxnSp>
            <p:nvCxnSpPr>
              <p:cNvPr id="1573" name="Connector 1573"/>
              <p:cNvCxnSpPr/>
              <p:nvPr/>
            </p:nvCxnSpPr>
            <p:spPr>
              <a:xfrm rot="5400000" flipH="1" flipV="1">
                <a:off x="6488438" y="2826874"/>
                <a:ext cx="213764" cy="199920"/>
              </a:xfrm>
              <a:prstGeom prst="line">
                <a:avLst/>
              </a:prstGeom>
              <a:noFill/>
              <a:ln>
                <a:solidFill>
                  <a:schemeClr val="tx1"/>
                </a:solidFill>
                <a:round/>
                <a:headEnd/>
                <a:tailEnd/>
              </a:ln>
            </p:spPr>
          </p:cxnSp>
        </p:grpSp>
        <p:grpSp>
          <p:nvGrpSpPr>
            <p:cNvPr id="1575" name="Group 1575"/>
            <p:cNvGrpSpPr>
              <a:grpSpLocks/>
            </p:cNvGrpSpPr>
            <p:nvPr/>
          </p:nvGrpSpPr>
          <p:grpSpPr>
            <a:xfrm>
              <a:off x="6756115" y="4132877"/>
              <a:ext cx="274358" cy="251178"/>
              <a:chOff x="7053483" y="3256085"/>
              <a:chExt cx="962757" cy="933743"/>
            </a:xfrm>
          </p:grpSpPr>
          <p:sp>
            <p:nvSpPr>
              <p:cNvPr id="1576" name="Text Box 1576"/>
              <p:cNvSpPr>
                <a:spLocks/>
              </p:cNvSpPr>
              <p:nvPr/>
            </p:nvSpPr>
            <p:spPr>
              <a:xfrm>
                <a:off x="7053483" y="3256085"/>
                <a:ext cx="962757" cy="933743"/>
              </a:xfrm>
              <a:prstGeom prst="can">
                <a:avLst>
                  <a:gd name="adj" fmla="val 25000"/>
                </a:avLst>
              </a:prstGeom>
              <a:solidFill>
                <a:schemeClr val="bg1"/>
              </a:solidFill>
              <a:ln w="15875">
                <a:solidFill>
                  <a:schemeClr val="tx1"/>
                </a:solidFill>
                <a:round/>
                <a:headEnd/>
                <a:tailEnd/>
              </a:ln>
            </p:spPr>
            <p:txBody>
              <a:bodyPr numCol="1"/>
              <a:lstStyle/>
              <a:p>
                <a:endParaRPr/>
              </a:p>
            </p:txBody>
          </p:sp>
          <p:cxnSp>
            <p:nvCxnSpPr>
              <p:cNvPr id="1577" name="Connector 1577"/>
              <p:cNvCxnSpPr/>
              <p:nvPr/>
            </p:nvCxnSpPr>
            <p:spPr>
              <a:xfrm rot="5400000">
                <a:off x="6834982" y="3805239"/>
                <a:ext cx="685006" cy="795"/>
              </a:xfrm>
              <a:prstGeom prst="line">
                <a:avLst/>
              </a:prstGeom>
              <a:noFill/>
              <a:ln>
                <a:solidFill>
                  <a:schemeClr val="tx1"/>
                </a:solidFill>
                <a:round/>
                <a:headEnd/>
                <a:tailEnd/>
              </a:ln>
            </p:spPr>
          </p:cxnSp>
          <p:cxnSp>
            <p:nvCxnSpPr>
              <p:cNvPr id="1579" name="Connector 1579"/>
              <p:cNvCxnSpPr/>
              <p:nvPr/>
            </p:nvCxnSpPr>
            <p:spPr>
              <a:xfrm rot="16200000" flipH="1">
                <a:off x="7537468" y="3803667"/>
                <a:ext cx="685005" cy="3935"/>
              </a:xfrm>
              <a:prstGeom prst="line">
                <a:avLst/>
              </a:prstGeom>
              <a:noFill/>
              <a:ln>
                <a:solidFill>
                  <a:schemeClr val="tx1"/>
                </a:solidFill>
                <a:round/>
                <a:headEnd/>
                <a:tailEnd/>
              </a:ln>
            </p:spPr>
          </p:cxnSp>
        </p:grpSp>
        <p:grpSp>
          <p:nvGrpSpPr>
            <p:cNvPr id="1581" name="Group 1581"/>
            <p:cNvGrpSpPr>
              <a:grpSpLocks/>
            </p:cNvGrpSpPr>
            <p:nvPr/>
          </p:nvGrpSpPr>
          <p:grpSpPr>
            <a:xfrm>
              <a:off x="6739340" y="4630700"/>
              <a:ext cx="274358" cy="251178"/>
              <a:chOff x="5719983" y="4451472"/>
              <a:chExt cx="962757" cy="933743"/>
            </a:xfrm>
          </p:grpSpPr>
          <p:sp>
            <p:nvSpPr>
              <p:cNvPr id="1582" name="Text Box 1582"/>
              <p:cNvSpPr>
                <a:spLocks/>
              </p:cNvSpPr>
              <p:nvPr/>
            </p:nvSpPr>
            <p:spPr>
              <a:xfrm>
                <a:off x="5719983" y="4451472"/>
                <a:ext cx="962757" cy="933743"/>
              </a:xfrm>
              <a:prstGeom prst="can">
                <a:avLst>
                  <a:gd name="adj" fmla="val 25000"/>
                </a:avLst>
              </a:prstGeom>
              <a:solidFill>
                <a:schemeClr val="bg1"/>
              </a:solidFill>
              <a:ln w="15875">
                <a:solidFill>
                  <a:schemeClr val="tx1"/>
                </a:solidFill>
                <a:round/>
                <a:headEnd/>
                <a:tailEnd/>
              </a:ln>
            </p:spPr>
            <p:txBody>
              <a:bodyPr numCol="1"/>
              <a:lstStyle/>
              <a:p>
                <a:endParaRPr/>
              </a:p>
            </p:txBody>
          </p:sp>
          <p:cxnSp>
            <p:nvCxnSpPr>
              <p:cNvPr id="1583" name="Connector 1583"/>
              <p:cNvCxnSpPr/>
              <p:nvPr/>
            </p:nvCxnSpPr>
            <p:spPr>
              <a:xfrm rot="5400000">
                <a:off x="5501482" y="5000626"/>
                <a:ext cx="685006" cy="795"/>
              </a:xfrm>
              <a:prstGeom prst="line">
                <a:avLst/>
              </a:prstGeom>
              <a:noFill/>
              <a:ln>
                <a:solidFill>
                  <a:schemeClr val="tx1"/>
                </a:solidFill>
                <a:round/>
                <a:headEnd/>
                <a:tailEnd/>
              </a:ln>
            </p:spPr>
          </p:cxnSp>
        </p:grpSp>
        <p:grpSp>
          <p:nvGrpSpPr>
            <p:cNvPr id="1585" name="Group 1585"/>
            <p:cNvGrpSpPr>
              <a:grpSpLocks/>
            </p:cNvGrpSpPr>
            <p:nvPr/>
          </p:nvGrpSpPr>
          <p:grpSpPr>
            <a:xfrm>
              <a:off x="6753075" y="5133656"/>
              <a:ext cx="274358" cy="251178"/>
              <a:chOff x="7153495" y="4470523"/>
              <a:chExt cx="962757" cy="933743"/>
            </a:xfrm>
          </p:grpSpPr>
          <p:sp>
            <p:nvSpPr>
              <p:cNvPr id="1586" name="Text Box 1586"/>
              <p:cNvSpPr>
                <a:spLocks/>
              </p:cNvSpPr>
              <p:nvPr/>
            </p:nvSpPr>
            <p:spPr>
              <a:xfrm>
                <a:off x="7153495" y="4470523"/>
                <a:ext cx="962757" cy="933743"/>
              </a:xfrm>
              <a:prstGeom prst="can">
                <a:avLst>
                  <a:gd name="adj" fmla="val 25000"/>
                </a:avLst>
              </a:prstGeom>
              <a:solidFill>
                <a:schemeClr val="bg1"/>
              </a:solidFill>
              <a:ln w="15875">
                <a:solidFill>
                  <a:schemeClr val="tx1"/>
                </a:solidFill>
                <a:round/>
                <a:headEnd/>
                <a:tailEnd/>
              </a:ln>
            </p:spPr>
            <p:txBody>
              <a:bodyPr numCol="1"/>
              <a:lstStyle/>
              <a:p>
                <a:endParaRPr/>
              </a:p>
            </p:txBody>
          </p:sp>
          <p:cxnSp>
            <p:nvCxnSpPr>
              <p:cNvPr id="1587" name="Connector 1587"/>
              <p:cNvCxnSpPr/>
              <p:nvPr/>
            </p:nvCxnSpPr>
            <p:spPr>
              <a:xfrm rot="16200000" flipH="1">
                <a:off x="7637480" y="5018105"/>
                <a:ext cx="685005" cy="3935"/>
              </a:xfrm>
              <a:prstGeom prst="line">
                <a:avLst/>
              </a:prstGeom>
              <a:noFill/>
              <a:ln>
                <a:solidFill>
                  <a:schemeClr val="tx1"/>
                </a:solidFill>
                <a:round/>
                <a:headEnd/>
                <a:tailEnd/>
              </a:ln>
            </p:spPr>
          </p:cxnSp>
        </p:grpSp>
        <p:grpSp>
          <p:nvGrpSpPr>
            <p:cNvPr id="1589" name="Group 1589"/>
            <p:cNvGrpSpPr>
              <a:grpSpLocks/>
            </p:cNvGrpSpPr>
            <p:nvPr/>
          </p:nvGrpSpPr>
          <p:grpSpPr>
            <a:xfrm>
              <a:off x="6748938" y="5633807"/>
              <a:ext cx="274358" cy="251178"/>
              <a:chOff x="5692140" y="5512118"/>
              <a:chExt cx="962757" cy="933743"/>
            </a:xfrm>
          </p:grpSpPr>
          <p:sp>
            <p:nvSpPr>
              <p:cNvPr id="1590" name="Text Box 1590"/>
              <p:cNvSpPr>
                <a:spLocks/>
              </p:cNvSpPr>
              <p:nvPr/>
            </p:nvSpPr>
            <p:spPr>
              <a:xfrm>
                <a:off x="5692140" y="5512118"/>
                <a:ext cx="962757" cy="933743"/>
              </a:xfrm>
              <a:prstGeom prst="can">
                <a:avLst>
                  <a:gd name="adj" fmla="val 25000"/>
                </a:avLst>
              </a:prstGeom>
              <a:solidFill>
                <a:schemeClr val="bg1"/>
              </a:solidFill>
              <a:ln w="15875">
                <a:solidFill>
                  <a:schemeClr val="tx1"/>
                </a:solidFill>
                <a:round/>
                <a:headEnd/>
                <a:tailEnd/>
              </a:ln>
            </p:spPr>
            <p:txBody>
              <a:bodyPr numCol="1"/>
              <a:lstStyle/>
              <a:p>
                <a:endParaRPr/>
              </a:p>
            </p:txBody>
          </p:sp>
          <p:sp>
            <p:nvSpPr>
              <p:cNvPr id="1591" name="Text Box 1591"/>
              <p:cNvSpPr>
                <a:spLocks/>
              </p:cNvSpPr>
              <p:nvPr/>
            </p:nvSpPr>
            <p:spPr>
              <a:xfrm>
                <a:off x="5834063" y="5776913"/>
                <a:ext cx="652462" cy="638175"/>
              </a:xfrm>
              <a:prstGeom prst="ellipse">
                <a:avLst/>
              </a:prstGeom>
              <a:solidFill>
                <a:schemeClr val="bg1"/>
              </a:solidFill>
              <a:ln w="15875">
                <a:solidFill>
                  <a:schemeClr val="tx1"/>
                </a:solidFill>
                <a:round/>
                <a:headEnd/>
                <a:tailEnd/>
              </a:ln>
            </p:spPr>
            <p:txBody>
              <a:bodyPr numCol="1"/>
              <a:lstStyle/>
              <a:p>
                <a:endParaRPr/>
              </a:p>
            </p:txBody>
          </p:sp>
        </p:grpSp>
        <p:grpSp>
          <p:nvGrpSpPr>
            <p:cNvPr id="1592" name="Group 1592"/>
            <p:cNvGrpSpPr>
              <a:grpSpLocks/>
            </p:cNvGrpSpPr>
            <p:nvPr/>
          </p:nvGrpSpPr>
          <p:grpSpPr>
            <a:xfrm>
              <a:off x="7170986" y="1677430"/>
              <a:ext cx="272313" cy="254727"/>
              <a:chOff x="1352550" y="5124450"/>
              <a:chExt cx="514350" cy="419100"/>
            </a:xfrm>
          </p:grpSpPr>
          <p:sp>
            <p:nvSpPr>
              <p:cNvPr id="1593" name="Text Box 1593"/>
              <p:cNvSpPr>
                <a:spLocks/>
              </p:cNvSpPr>
              <p:nvPr/>
            </p:nvSpPr>
            <p:spPr>
              <a:xfrm>
                <a:off x="1419225" y="5124450"/>
                <a:ext cx="447675" cy="342900"/>
              </a:xfrm>
              <a:prstGeom prst="flowChartDocument">
                <a:avLst/>
              </a:prstGeom>
              <a:solidFill>
                <a:schemeClr val="accent1"/>
              </a:solidFill>
              <a:ln w="15875">
                <a:solidFill>
                  <a:schemeClr val="tx1"/>
                </a:solidFill>
                <a:round/>
                <a:headEnd/>
                <a:tailEnd/>
              </a:ln>
            </p:spPr>
            <p:txBody>
              <a:bodyPr numCol="1"/>
              <a:lstStyle/>
              <a:p>
                <a:endParaRPr/>
              </a:p>
            </p:txBody>
          </p:sp>
          <p:sp>
            <p:nvSpPr>
              <p:cNvPr id="1594" name="Text Box 1594"/>
              <p:cNvSpPr>
                <a:spLocks/>
              </p:cNvSpPr>
              <p:nvPr/>
            </p:nvSpPr>
            <p:spPr>
              <a:xfrm>
                <a:off x="1352550" y="5200650"/>
                <a:ext cx="447675" cy="342900"/>
              </a:xfrm>
              <a:prstGeom prst="flowChartDocument">
                <a:avLst/>
              </a:prstGeom>
              <a:solidFill>
                <a:schemeClr val="bg1"/>
              </a:solidFill>
              <a:ln w="15875">
                <a:solidFill>
                  <a:schemeClr val="tx1"/>
                </a:solidFill>
                <a:round/>
                <a:headEnd/>
                <a:tailEnd/>
              </a:ln>
            </p:spPr>
            <p:txBody>
              <a:bodyPr numCol="1"/>
              <a:lstStyle/>
              <a:p>
                <a:endParaRPr/>
              </a:p>
            </p:txBody>
          </p:sp>
        </p:grpSp>
        <p:grpSp>
          <p:nvGrpSpPr>
            <p:cNvPr id="1595" name="Group 1595"/>
            <p:cNvGrpSpPr>
              <a:grpSpLocks/>
            </p:cNvGrpSpPr>
            <p:nvPr/>
          </p:nvGrpSpPr>
          <p:grpSpPr>
            <a:xfrm>
              <a:off x="7159149" y="3105661"/>
              <a:ext cx="289419" cy="277888"/>
              <a:chOff x="1628776" y="2014522"/>
              <a:chExt cx="966778" cy="914421"/>
            </a:xfrm>
          </p:grpSpPr>
          <p:sp>
            <p:nvSpPr>
              <p:cNvPr id="1596" name="Text Box 1596"/>
              <p:cNvSpPr>
                <a:spLocks/>
              </p:cNvSpPr>
              <p:nvPr/>
            </p:nvSpPr>
            <p:spPr>
              <a:xfrm>
                <a:off x="1803832" y="2014522"/>
                <a:ext cx="791722" cy="685807"/>
              </a:xfrm>
              <a:prstGeom prst="flowChartDocument">
                <a:avLst/>
              </a:prstGeom>
              <a:solidFill>
                <a:srgbClr val="B2B2B2"/>
              </a:solidFill>
              <a:ln w="15875">
                <a:solidFill>
                  <a:schemeClr val="tx1"/>
                </a:solidFill>
                <a:round/>
                <a:headEnd/>
                <a:tailEnd/>
              </a:ln>
            </p:spPr>
            <p:txBody>
              <a:bodyPr numCol="1"/>
              <a:lstStyle/>
              <a:p>
                <a:endParaRPr/>
              </a:p>
            </p:txBody>
          </p:sp>
          <p:sp>
            <p:nvSpPr>
              <p:cNvPr id="1597" name="Text Box 1597"/>
              <p:cNvSpPr>
                <a:spLocks/>
              </p:cNvSpPr>
              <p:nvPr/>
            </p:nvSpPr>
            <p:spPr>
              <a:xfrm>
                <a:off x="1746692" y="2090735"/>
                <a:ext cx="791722" cy="685807"/>
              </a:xfrm>
              <a:prstGeom prst="flowChartDocument">
                <a:avLst/>
              </a:prstGeom>
              <a:solidFill>
                <a:srgbClr val="B2B2B2"/>
              </a:solidFill>
              <a:ln w="15875">
                <a:solidFill>
                  <a:schemeClr val="tx1"/>
                </a:solidFill>
                <a:round/>
                <a:headEnd/>
                <a:tailEnd/>
              </a:ln>
            </p:spPr>
            <p:txBody>
              <a:bodyPr numCol="1"/>
              <a:lstStyle/>
              <a:p>
                <a:endParaRPr/>
              </a:p>
            </p:txBody>
          </p:sp>
          <p:sp>
            <p:nvSpPr>
              <p:cNvPr id="1598" name="Text Box 1598"/>
              <p:cNvSpPr>
                <a:spLocks/>
              </p:cNvSpPr>
              <p:nvPr/>
            </p:nvSpPr>
            <p:spPr>
              <a:xfrm>
                <a:off x="1685916" y="2166923"/>
                <a:ext cx="791722" cy="685807"/>
              </a:xfrm>
              <a:prstGeom prst="flowChartDocument">
                <a:avLst/>
              </a:prstGeom>
              <a:solidFill>
                <a:schemeClr val="accent1"/>
              </a:solidFill>
              <a:ln w="15875">
                <a:solidFill>
                  <a:schemeClr val="tx1"/>
                </a:solidFill>
                <a:round/>
                <a:headEnd/>
                <a:tailEnd/>
              </a:ln>
            </p:spPr>
            <p:txBody>
              <a:bodyPr numCol="1"/>
              <a:lstStyle/>
              <a:p>
                <a:endParaRPr/>
              </a:p>
            </p:txBody>
          </p:sp>
          <p:sp>
            <p:nvSpPr>
              <p:cNvPr id="1599" name="Text Box 1599"/>
              <p:cNvSpPr>
                <a:spLocks/>
              </p:cNvSpPr>
              <p:nvPr/>
            </p:nvSpPr>
            <p:spPr>
              <a:xfrm>
                <a:off x="1628776" y="2243136"/>
                <a:ext cx="791722" cy="685807"/>
              </a:xfrm>
              <a:prstGeom prst="flowChartDocument">
                <a:avLst/>
              </a:prstGeom>
              <a:solidFill>
                <a:schemeClr val="bg1"/>
              </a:solidFill>
              <a:ln w="15875">
                <a:solidFill>
                  <a:schemeClr val="tx1"/>
                </a:solidFill>
                <a:round/>
                <a:headEnd/>
                <a:tailEnd/>
              </a:ln>
            </p:spPr>
            <p:txBody>
              <a:bodyPr numCol="1"/>
              <a:lstStyle/>
              <a:p>
                <a:endParaRPr/>
              </a:p>
            </p:txBody>
          </p:sp>
        </p:grpSp>
        <p:grpSp>
          <p:nvGrpSpPr>
            <p:cNvPr id="1600" name="Group 1600"/>
            <p:cNvGrpSpPr>
              <a:grpSpLocks/>
            </p:cNvGrpSpPr>
            <p:nvPr/>
          </p:nvGrpSpPr>
          <p:grpSpPr>
            <a:xfrm>
              <a:off x="7178737" y="2608446"/>
              <a:ext cx="272313" cy="254727"/>
              <a:chOff x="442913" y="2019297"/>
              <a:chExt cx="909638" cy="838209"/>
            </a:xfrm>
          </p:grpSpPr>
          <p:grpSp>
            <p:nvGrpSpPr>
              <p:cNvPr id="1601" name="Group 1601"/>
              <p:cNvGrpSpPr>
                <a:grpSpLocks/>
              </p:cNvGrpSpPr>
              <p:nvPr/>
            </p:nvGrpSpPr>
            <p:grpSpPr>
              <a:xfrm>
                <a:off x="442913" y="2019297"/>
                <a:ext cx="909638" cy="838209"/>
                <a:chOff x="1352550" y="5124450"/>
                <a:chExt cx="514350" cy="419100"/>
              </a:xfrm>
            </p:grpSpPr>
            <p:sp>
              <p:nvSpPr>
                <p:cNvPr id="1602" name="Text Box 1602"/>
                <p:cNvSpPr>
                  <a:spLocks/>
                </p:cNvSpPr>
                <p:nvPr/>
              </p:nvSpPr>
              <p:spPr>
                <a:xfrm>
                  <a:off x="1419225" y="5124450"/>
                  <a:ext cx="447675" cy="342900"/>
                </a:xfrm>
                <a:prstGeom prst="flowChartDocument">
                  <a:avLst/>
                </a:prstGeom>
                <a:solidFill>
                  <a:schemeClr val="accent1"/>
                </a:solidFill>
                <a:ln w="15875">
                  <a:solidFill>
                    <a:schemeClr val="tx1"/>
                  </a:solidFill>
                  <a:round/>
                  <a:headEnd/>
                  <a:tailEnd/>
                </a:ln>
              </p:spPr>
              <p:txBody>
                <a:bodyPr numCol="1"/>
                <a:lstStyle/>
                <a:p>
                  <a:endParaRPr/>
                </a:p>
              </p:txBody>
            </p:sp>
            <p:sp>
              <p:nvSpPr>
                <p:cNvPr id="1603" name="Text Box 1603"/>
                <p:cNvSpPr>
                  <a:spLocks/>
                </p:cNvSpPr>
                <p:nvPr/>
              </p:nvSpPr>
              <p:spPr>
                <a:xfrm>
                  <a:off x="1352550" y="5200650"/>
                  <a:ext cx="447675" cy="342900"/>
                </a:xfrm>
                <a:prstGeom prst="flowChartDocument">
                  <a:avLst/>
                </a:prstGeom>
                <a:solidFill>
                  <a:schemeClr val="bg1"/>
                </a:solidFill>
                <a:ln w="15875">
                  <a:solidFill>
                    <a:schemeClr val="tx1"/>
                  </a:solidFill>
                  <a:round/>
                  <a:headEnd/>
                  <a:tailEnd/>
                </a:ln>
              </p:spPr>
              <p:txBody>
                <a:bodyPr numCol="1"/>
                <a:lstStyle/>
                <a:p>
                  <a:endParaRPr/>
                </a:p>
              </p:txBody>
            </p:sp>
          </p:grpSp>
          <p:cxnSp>
            <p:nvCxnSpPr>
              <p:cNvPr id="1604" name="Connector 1604"/>
              <p:cNvCxnSpPr/>
              <p:nvPr/>
            </p:nvCxnSpPr>
            <p:spPr>
              <a:xfrm rot="5400000" flipH="1" flipV="1">
                <a:off x="777733" y="2352609"/>
                <a:ext cx="535020" cy="390343"/>
              </a:xfrm>
              <a:prstGeom prst="line">
                <a:avLst/>
              </a:prstGeom>
              <a:noFill/>
              <a:ln>
                <a:solidFill>
                  <a:schemeClr val="tx1"/>
                </a:solidFill>
                <a:round/>
                <a:headEnd/>
                <a:tailEnd/>
              </a:ln>
            </p:spPr>
          </p:cxnSp>
          <p:cxnSp>
            <p:nvCxnSpPr>
              <p:cNvPr id="1606" name="Connector 1606"/>
              <p:cNvCxnSpPr/>
              <p:nvPr/>
            </p:nvCxnSpPr>
            <p:spPr>
              <a:xfrm rot="5400000" flipH="1" flipV="1">
                <a:off x="983545" y="2499261"/>
                <a:ext cx="285750" cy="208474"/>
              </a:xfrm>
              <a:prstGeom prst="line">
                <a:avLst/>
              </a:prstGeom>
              <a:noFill/>
              <a:ln>
                <a:solidFill>
                  <a:schemeClr val="tx1"/>
                </a:solidFill>
                <a:round/>
                <a:headEnd/>
                <a:tailEnd/>
              </a:ln>
            </p:spPr>
          </p:cxnSp>
        </p:grpSp>
        <p:grpSp>
          <p:nvGrpSpPr>
            <p:cNvPr id="1608" name="Group 1608"/>
            <p:cNvGrpSpPr>
              <a:grpSpLocks/>
            </p:cNvGrpSpPr>
            <p:nvPr/>
          </p:nvGrpSpPr>
          <p:grpSpPr>
            <a:xfrm>
              <a:off x="7164784" y="3619762"/>
              <a:ext cx="272313" cy="254727"/>
              <a:chOff x="471488" y="3014661"/>
              <a:chExt cx="909638" cy="838208"/>
            </a:xfrm>
          </p:grpSpPr>
          <p:sp>
            <p:nvSpPr>
              <p:cNvPr id="1609" name="Text Box 1609"/>
              <p:cNvSpPr>
                <a:spLocks/>
              </p:cNvSpPr>
              <p:nvPr/>
            </p:nvSpPr>
            <p:spPr>
              <a:xfrm>
                <a:off x="589404" y="3014661"/>
                <a:ext cx="791722" cy="685807"/>
              </a:xfrm>
              <a:prstGeom prst="flowChartDocument">
                <a:avLst/>
              </a:prstGeom>
              <a:solidFill>
                <a:srgbClr val="B2B2B2"/>
              </a:solidFill>
              <a:ln w="15875">
                <a:solidFill>
                  <a:schemeClr val="tx1"/>
                </a:solidFill>
                <a:round/>
                <a:headEnd/>
                <a:tailEnd/>
              </a:ln>
            </p:spPr>
            <p:txBody>
              <a:bodyPr numCol="1"/>
              <a:lstStyle/>
              <a:p>
                <a:endParaRPr/>
              </a:p>
            </p:txBody>
          </p:sp>
          <p:sp>
            <p:nvSpPr>
              <p:cNvPr id="1610" name="Text Box 1610"/>
              <p:cNvSpPr>
                <a:spLocks/>
              </p:cNvSpPr>
              <p:nvPr/>
            </p:nvSpPr>
            <p:spPr>
              <a:xfrm>
                <a:off x="471488" y="3167062"/>
                <a:ext cx="791722" cy="685807"/>
              </a:xfrm>
              <a:prstGeom prst="flowChartDocument">
                <a:avLst/>
              </a:prstGeom>
              <a:solidFill>
                <a:srgbClr val="B2B2B2"/>
              </a:solidFill>
              <a:ln w="15875">
                <a:solidFill>
                  <a:schemeClr val="tx1"/>
                </a:solidFill>
                <a:round/>
                <a:headEnd/>
                <a:tailEnd/>
              </a:ln>
            </p:spPr>
            <p:txBody>
              <a:bodyPr numCol="1"/>
              <a:lstStyle/>
              <a:p>
                <a:endParaRPr/>
              </a:p>
            </p:txBody>
          </p:sp>
          <p:sp>
            <p:nvSpPr>
              <p:cNvPr id="1611" name="Text Box 1611"/>
              <p:cNvSpPr>
                <a:spLocks/>
              </p:cNvSpPr>
              <p:nvPr/>
            </p:nvSpPr>
            <p:spPr>
              <a:xfrm>
                <a:off x="595313" y="3290888"/>
                <a:ext cx="547687" cy="433387"/>
              </a:xfrm>
              <a:prstGeom prst="flowChartDocument">
                <a:avLst/>
              </a:prstGeom>
              <a:solidFill>
                <a:schemeClr val="bg1"/>
              </a:solidFill>
              <a:ln w="15875">
                <a:solidFill>
                  <a:schemeClr val="tx1"/>
                </a:solidFill>
                <a:round/>
                <a:headEnd/>
                <a:tailEnd/>
              </a:ln>
            </p:spPr>
            <p:txBody>
              <a:bodyPr numCol="1"/>
              <a:lstStyle/>
              <a:p>
                <a:endParaRPr/>
              </a:p>
            </p:txBody>
          </p:sp>
        </p:grpSp>
        <p:grpSp>
          <p:nvGrpSpPr>
            <p:cNvPr id="1612" name="Group 1612"/>
            <p:cNvGrpSpPr>
              <a:grpSpLocks/>
            </p:cNvGrpSpPr>
            <p:nvPr/>
          </p:nvGrpSpPr>
          <p:grpSpPr>
            <a:xfrm>
              <a:off x="7167050" y="4114968"/>
              <a:ext cx="272313" cy="254727"/>
              <a:chOff x="1543050" y="3024198"/>
              <a:chExt cx="909638" cy="838209"/>
            </a:xfrm>
          </p:grpSpPr>
          <p:grpSp>
            <p:nvGrpSpPr>
              <p:cNvPr id="1613" name="Group 1613"/>
              <p:cNvGrpSpPr>
                <a:grpSpLocks/>
              </p:cNvGrpSpPr>
              <p:nvPr/>
            </p:nvGrpSpPr>
            <p:grpSpPr>
              <a:xfrm>
                <a:off x="1543050" y="3024198"/>
                <a:ext cx="909638" cy="838209"/>
                <a:chOff x="1352550" y="5124450"/>
                <a:chExt cx="514350" cy="419100"/>
              </a:xfrm>
            </p:grpSpPr>
            <p:sp>
              <p:nvSpPr>
                <p:cNvPr id="1614" name="Text Box 1614"/>
                <p:cNvSpPr>
                  <a:spLocks/>
                </p:cNvSpPr>
                <p:nvPr/>
              </p:nvSpPr>
              <p:spPr>
                <a:xfrm>
                  <a:off x="1419225" y="5124450"/>
                  <a:ext cx="447675" cy="342900"/>
                </a:xfrm>
                <a:prstGeom prst="flowChartDocument">
                  <a:avLst/>
                </a:prstGeom>
                <a:solidFill>
                  <a:schemeClr val="accent1"/>
                </a:solidFill>
                <a:ln w="15875">
                  <a:solidFill>
                    <a:schemeClr val="tx1"/>
                  </a:solidFill>
                  <a:round/>
                  <a:headEnd/>
                  <a:tailEnd/>
                </a:ln>
              </p:spPr>
              <p:txBody>
                <a:bodyPr numCol="1"/>
                <a:lstStyle/>
                <a:p>
                  <a:endParaRPr/>
                </a:p>
              </p:txBody>
            </p:sp>
            <p:sp>
              <p:nvSpPr>
                <p:cNvPr id="1615" name="Text Box 1615"/>
                <p:cNvSpPr>
                  <a:spLocks/>
                </p:cNvSpPr>
                <p:nvPr/>
              </p:nvSpPr>
              <p:spPr>
                <a:xfrm>
                  <a:off x="1352550" y="5200650"/>
                  <a:ext cx="447675" cy="342900"/>
                </a:xfrm>
                <a:prstGeom prst="flowChartDocument">
                  <a:avLst/>
                </a:prstGeom>
                <a:solidFill>
                  <a:schemeClr val="bg1"/>
                </a:solidFill>
                <a:ln w="15875">
                  <a:solidFill>
                    <a:schemeClr val="tx1"/>
                  </a:solidFill>
                  <a:round/>
                  <a:headEnd/>
                  <a:tailEnd/>
                </a:ln>
              </p:spPr>
              <p:txBody>
                <a:bodyPr numCol="1"/>
                <a:lstStyle/>
                <a:p>
                  <a:endParaRPr/>
                </a:p>
              </p:txBody>
            </p:sp>
          </p:grpSp>
          <p:cxnSp>
            <p:nvCxnSpPr>
              <p:cNvPr id="1616" name="Connector 1616"/>
              <p:cNvCxnSpPr/>
              <p:nvPr/>
            </p:nvCxnSpPr>
            <p:spPr>
              <a:xfrm rot="16200000" flipH="1">
                <a:off x="1333504" y="3509963"/>
                <a:ext cx="661988" cy="4762"/>
              </a:xfrm>
              <a:prstGeom prst="line">
                <a:avLst/>
              </a:prstGeom>
              <a:noFill/>
              <a:ln>
                <a:solidFill>
                  <a:schemeClr val="tx1"/>
                </a:solidFill>
                <a:round/>
                <a:headEnd/>
                <a:tailEnd/>
              </a:ln>
            </p:spPr>
          </p:cxnSp>
          <p:cxnSp>
            <p:nvCxnSpPr>
              <p:cNvPr id="1618" name="Connector 1618"/>
              <p:cNvCxnSpPr/>
              <p:nvPr/>
            </p:nvCxnSpPr>
            <p:spPr>
              <a:xfrm rot="16200000" flipH="1">
                <a:off x="1928813" y="3452813"/>
                <a:ext cx="557212" cy="4762"/>
              </a:xfrm>
              <a:prstGeom prst="line">
                <a:avLst/>
              </a:prstGeom>
              <a:noFill/>
              <a:ln>
                <a:solidFill>
                  <a:schemeClr val="tx1"/>
                </a:solidFill>
                <a:round/>
                <a:headEnd/>
                <a:tailEnd/>
              </a:ln>
            </p:spPr>
          </p:cxnSp>
        </p:grpSp>
        <p:grpSp>
          <p:nvGrpSpPr>
            <p:cNvPr id="1620" name="Group 1620"/>
            <p:cNvGrpSpPr>
              <a:grpSpLocks/>
            </p:cNvGrpSpPr>
            <p:nvPr/>
          </p:nvGrpSpPr>
          <p:grpSpPr>
            <a:xfrm>
              <a:off x="7156806" y="4598613"/>
              <a:ext cx="272313" cy="254727"/>
              <a:chOff x="1543050" y="3024198"/>
              <a:chExt cx="909638" cy="838209"/>
            </a:xfrm>
          </p:grpSpPr>
          <p:grpSp>
            <p:nvGrpSpPr>
              <p:cNvPr id="1621" name="Group 1621"/>
              <p:cNvGrpSpPr>
                <a:grpSpLocks/>
              </p:cNvGrpSpPr>
              <p:nvPr/>
            </p:nvGrpSpPr>
            <p:grpSpPr>
              <a:xfrm>
                <a:off x="1543050" y="3024198"/>
                <a:ext cx="909638" cy="838209"/>
                <a:chOff x="1352550" y="5124450"/>
                <a:chExt cx="514350" cy="419100"/>
              </a:xfrm>
            </p:grpSpPr>
            <p:sp>
              <p:nvSpPr>
                <p:cNvPr id="1622" name="Text Box 1622"/>
                <p:cNvSpPr>
                  <a:spLocks/>
                </p:cNvSpPr>
                <p:nvPr/>
              </p:nvSpPr>
              <p:spPr>
                <a:xfrm>
                  <a:off x="1419225" y="5124450"/>
                  <a:ext cx="447675" cy="342900"/>
                </a:xfrm>
                <a:prstGeom prst="flowChartDocument">
                  <a:avLst/>
                </a:prstGeom>
                <a:solidFill>
                  <a:schemeClr val="accent1"/>
                </a:solidFill>
                <a:ln w="15875">
                  <a:solidFill>
                    <a:schemeClr val="tx1"/>
                  </a:solidFill>
                  <a:round/>
                  <a:headEnd/>
                  <a:tailEnd/>
                </a:ln>
              </p:spPr>
              <p:txBody>
                <a:bodyPr numCol="1"/>
                <a:lstStyle/>
                <a:p>
                  <a:endParaRPr/>
                </a:p>
              </p:txBody>
            </p:sp>
            <p:sp>
              <p:nvSpPr>
                <p:cNvPr id="1623" name="Text Box 1623"/>
                <p:cNvSpPr>
                  <a:spLocks/>
                </p:cNvSpPr>
                <p:nvPr/>
              </p:nvSpPr>
              <p:spPr>
                <a:xfrm>
                  <a:off x="1352550" y="5200650"/>
                  <a:ext cx="447675" cy="342900"/>
                </a:xfrm>
                <a:prstGeom prst="flowChartDocument">
                  <a:avLst/>
                </a:prstGeom>
                <a:solidFill>
                  <a:schemeClr val="bg1"/>
                </a:solidFill>
                <a:ln w="15875">
                  <a:solidFill>
                    <a:schemeClr val="tx1"/>
                  </a:solidFill>
                  <a:round/>
                  <a:headEnd/>
                  <a:tailEnd/>
                </a:ln>
              </p:spPr>
              <p:txBody>
                <a:bodyPr numCol="1"/>
                <a:lstStyle/>
                <a:p>
                  <a:endParaRPr/>
                </a:p>
              </p:txBody>
            </p:sp>
          </p:grpSp>
          <p:cxnSp>
            <p:nvCxnSpPr>
              <p:cNvPr id="1624" name="Connector 1624"/>
              <p:cNvCxnSpPr/>
              <p:nvPr/>
            </p:nvCxnSpPr>
            <p:spPr>
              <a:xfrm rot="16200000" flipH="1">
                <a:off x="1333504" y="3509963"/>
                <a:ext cx="661988" cy="4762"/>
              </a:xfrm>
              <a:prstGeom prst="line">
                <a:avLst/>
              </a:prstGeom>
              <a:noFill/>
              <a:ln>
                <a:solidFill>
                  <a:schemeClr val="tx1"/>
                </a:solidFill>
                <a:round/>
                <a:headEnd/>
                <a:tailEnd/>
              </a:ln>
            </p:spPr>
          </p:cxnSp>
        </p:grpSp>
        <p:grpSp>
          <p:nvGrpSpPr>
            <p:cNvPr id="1626" name="Group 1626"/>
            <p:cNvGrpSpPr>
              <a:grpSpLocks/>
            </p:cNvGrpSpPr>
            <p:nvPr/>
          </p:nvGrpSpPr>
          <p:grpSpPr>
            <a:xfrm>
              <a:off x="7167641" y="5093250"/>
              <a:ext cx="272313" cy="254728"/>
              <a:chOff x="1543050" y="3024198"/>
              <a:chExt cx="909638" cy="838209"/>
            </a:xfrm>
          </p:grpSpPr>
          <p:grpSp>
            <p:nvGrpSpPr>
              <p:cNvPr id="1627" name="Group 1627"/>
              <p:cNvGrpSpPr>
                <a:grpSpLocks/>
              </p:cNvGrpSpPr>
              <p:nvPr/>
            </p:nvGrpSpPr>
            <p:grpSpPr>
              <a:xfrm>
                <a:off x="1543050" y="3024198"/>
                <a:ext cx="909638" cy="838209"/>
                <a:chOff x="1352550" y="5124450"/>
                <a:chExt cx="514350" cy="419100"/>
              </a:xfrm>
            </p:grpSpPr>
            <p:sp>
              <p:nvSpPr>
                <p:cNvPr id="1628" name="Text Box 1628"/>
                <p:cNvSpPr>
                  <a:spLocks/>
                </p:cNvSpPr>
                <p:nvPr/>
              </p:nvSpPr>
              <p:spPr>
                <a:xfrm>
                  <a:off x="1419225" y="5124450"/>
                  <a:ext cx="447675" cy="342900"/>
                </a:xfrm>
                <a:prstGeom prst="flowChartDocument">
                  <a:avLst/>
                </a:prstGeom>
                <a:solidFill>
                  <a:schemeClr val="accent1"/>
                </a:solidFill>
                <a:ln w="15875">
                  <a:solidFill>
                    <a:schemeClr val="tx1"/>
                  </a:solidFill>
                  <a:round/>
                  <a:headEnd/>
                  <a:tailEnd/>
                </a:ln>
              </p:spPr>
              <p:txBody>
                <a:bodyPr numCol="1"/>
                <a:lstStyle/>
                <a:p>
                  <a:endParaRPr/>
                </a:p>
              </p:txBody>
            </p:sp>
            <p:sp>
              <p:nvSpPr>
                <p:cNvPr id="1629" name="Text Box 1629"/>
                <p:cNvSpPr>
                  <a:spLocks/>
                </p:cNvSpPr>
                <p:nvPr/>
              </p:nvSpPr>
              <p:spPr>
                <a:xfrm>
                  <a:off x="1352550" y="5200650"/>
                  <a:ext cx="447675" cy="342900"/>
                </a:xfrm>
                <a:prstGeom prst="flowChartDocument">
                  <a:avLst/>
                </a:prstGeom>
                <a:solidFill>
                  <a:schemeClr val="bg1"/>
                </a:solidFill>
                <a:ln w="15875">
                  <a:solidFill>
                    <a:schemeClr val="tx1"/>
                  </a:solidFill>
                  <a:round/>
                  <a:headEnd/>
                  <a:tailEnd/>
                </a:ln>
              </p:spPr>
              <p:txBody>
                <a:bodyPr numCol="1"/>
                <a:lstStyle/>
                <a:p>
                  <a:endParaRPr/>
                </a:p>
              </p:txBody>
            </p:sp>
          </p:grpSp>
          <p:cxnSp>
            <p:nvCxnSpPr>
              <p:cNvPr id="1630" name="Connector 1630"/>
              <p:cNvCxnSpPr/>
              <p:nvPr/>
            </p:nvCxnSpPr>
            <p:spPr>
              <a:xfrm rot="16200000" flipH="1">
                <a:off x="1928813" y="3452813"/>
                <a:ext cx="557212" cy="4762"/>
              </a:xfrm>
              <a:prstGeom prst="line">
                <a:avLst/>
              </a:prstGeom>
              <a:noFill/>
              <a:ln>
                <a:solidFill>
                  <a:schemeClr val="tx1"/>
                </a:solidFill>
                <a:round/>
                <a:headEnd/>
                <a:tailEnd/>
              </a:ln>
            </p:spPr>
          </p:cxnSp>
        </p:grpSp>
        <p:grpSp>
          <p:nvGrpSpPr>
            <p:cNvPr id="1632" name="Group 1632"/>
            <p:cNvGrpSpPr>
              <a:grpSpLocks/>
            </p:cNvGrpSpPr>
            <p:nvPr/>
          </p:nvGrpSpPr>
          <p:grpSpPr>
            <a:xfrm>
              <a:off x="7173642" y="5596429"/>
              <a:ext cx="272313" cy="254727"/>
              <a:chOff x="428625" y="5029210"/>
              <a:chExt cx="909638" cy="838209"/>
            </a:xfrm>
          </p:grpSpPr>
          <p:grpSp>
            <p:nvGrpSpPr>
              <p:cNvPr id="1633" name="Group 1633"/>
              <p:cNvGrpSpPr>
                <a:grpSpLocks/>
              </p:cNvGrpSpPr>
              <p:nvPr/>
            </p:nvGrpSpPr>
            <p:grpSpPr>
              <a:xfrm>
                <a:off x="428625" y="5029210"/>
                <a:ext cx="909638" cy="838209"/>
                <a:chOff x="1352550" y="5124450"/>
                <a:chExt cx="514350" cy="419100"/>
              </a:xfrm>
            </p:grpSpPr>
            <p:sp>
              <p:nvSpPr>
                <p:cNvPr id="1634" name="Text Box 1634"/>
                <p:cNvSpPr>
                  <a:spLocks/>
                </p:cNvSpPr>
                <p:nvPr/>
              </p:nvSpPr>
              <p:spPr>
                <a:xfrm>
                  <a:off x="1419225" y="5124450"/>
                  <a:ext cx="447675" cy="342900"/>
                </a:xfrm>
                <a:prstGeom prst="flowChartDocument">
                  <a:avLst/>
                </a:prstGeom>
                <a:solidFill>
                  <a:schemeClr val="bg1"/>
                </a:solidFill>
                <a:ln w="15875">
                  <a:solidFill>
                    <a:schemeClr val="tx1"/>
                  </a:solidFill>
                  <a:round/>
                  <a:headEnd/>
                  <a:tailEnd/>
                </a:ln>
              </p:spPr>
              <p:txBody>
                <a:bodyPr numCol="1"/>
                <a:lstStyle/>
                <a:p>
                  <a:endParaRPr/>
                </a:p>
              </p:txBody>
            </p:sp>
            <p:sp>
              <p:nvSpPr>
                <p:cNvPr id="1635" name="Text Box 1635"/>
                <p:cNvSpPr>
                  <a:spLocks/>
                </p:cNvSpPr>
                <p:nvPr/>
              </p:nvSpPr>
              <p:spPr>
                <a:xfrm>
                  <a:off x="1352550" y="5200650"/>
                  <a:ext cx="447675" cy="342900"/>
                </a:xfrm>
                <a:prstGeom prst="flowChartDocument">
                  <a:avLst/>
                </a:prstGeom>
                <a:solidFill>
                  <a:schemeClr val="bg1"/>
                </a:solidFill>
                <a:ln w="15875">
                  <a:solidFill>
                    <a:schemeClr val="tx1"/>
                  </a:solidFill>
                  <a:round/>
                  <a:headEnd/>
                  <a:tailEnd/>
                </a:ln>
              </p:spPr>
              <p:txBody>
                <a:bodyPr numCol="1"/>
                <a:lstStyle/>
                <a:p>
                  <a:endParaRPr/>
                </a:p>
              </p:txBody>
            </p:sp>
          </p:grpSp>
          <p:sp>
            <p:nvSpPr>
              <p:cNvPr id="1636" name="Text Box 1636"/>
              <p:cNvSpPr>
                <a:spLocks/>
              </p:cNvSpPr>
              <p:nvPr/>
            </p:nvSpPr>
            <p:spPr>
              <a:xfrm>
                <a:off x="542925" y="5214938"/>
                <a:ext cx="542925" cy="552450"/>
              </a:xfrm>
              <a:prstGeom prst="ellipse">
                <a:avLst/>
              </a:prstGeom>
              <a:solidFill>
                <a:schemeClr val="bg1"/>
              </a:solidFill>
              <a:ln w="15875">
                <a:solidFill>
                  <a:schemeClr val="tx1"/>
                </a:solidFill>
                <a:round/>
                <a:headEnd/>
                <a:tailEnd/>
              </a:ln>
            </p:spPr>
            <p:txBody>
              <a:bodyPr numCol="1"/>
              <a:lstStyle/>
              <a:p>
                <a:endParaRPr/>
              </a:p>
            </p:txBody>
          </p:sp>
        </p:grpSp>
        <p:grpSp>
          <p:nvGrpSpPr>
            <p:cNvPr id="1637" name="Group 1637"/>
            <p:cNvGrpSpPr>
              <a:grpSpLocks/>
            </p:cNvGrpSpPr>
            <p:nvPr/>
          </p:nvGrpSpPr>
          <p:grpSpPr>
            <a:xfrm>
              <a:off x="7168740" y="2120015"/>
              <a:ext cx="272313" cy="254727"/>
              <a:chOff x="1533503" y="1000134"/>
              <a:chExt cx="909638" cy="838209"/>
            </a:xfrm>
          </p:grpSpPr>
          <p:grpSp>
            <p:nvGrpSpPr>
              <p:cNvPr id="1638" name="Group 1638"/>
              <p:cNvGrpSpPr>
                <a:grpSpLocks/>
              </p:cNvGrpSpPr>
              <p:nvPr/>
            </p:nvGrpSpPr>
            <p:grpSpPr>
              <a:xfrm>
                <a:off x="1533503" y="1000134"/>
                <a:ext cx="909638" cy="838209"/>
                <a:chOff x="1352550" y="5124450"/>
                <a:chExt cx="514350" cy="419100"/>
              </a:xfrm>
            </p:grpSpPr>
            <p:sp>
              <p:nvSpPr>
                <p:cNvPr id="1639" name="Text Box 1639"/>
                <p:cNvSpPr>
                  <a:spLocks/>
                </p:cNvSpPr>
                <p:nvPr/>
              </p:nvSpPr>
              <p:spPr>
                <a:xfrm>
                  <a:off x="1419225" y="5124450"/>
                  <a:ext cx="447675" cy="342900"/>
                </a:xfrm>
                <a:prstGeom prst="flowChartDocument">
                  <a:avLst/>
                </a:prstGeom>
                <a:solidFill>
                  <a:schemeClr val="accent1"/>
                </a:solidFill>
                <a:ln w="15875">
                  <a:solidFill>
                    <a:schemeClr val="tx1"/>
                  </a:solidFill>
                  <a:round/>
                  <a:headEnd/>
                  <a:tailEnd/>
                </a:ln>
              </p:spPr>
              <p:txBody>
                <a:bodyPr numCol="1"/>
                <a:lstStyle/>
                <a:p>
                  <a:endParaRPr/>
                </a:p>
              </p:txBody>
            </p:sp>
            <p:sp>
              <p:nvSpPr>
                <p:cNvPr id="1640" name="Text Box 1640"/>
                <p:cNvSpPr>
                  <a:spLocks/>
                </p:cNvSpPr>
                <p:nvPr/>
              </p:nvSpPr>
              <p:spPr>
                <a:xfrm>
                  <a:off x="1352550" y="5200650"/>
                  <a:ext cx="447675" cy="342900"/>
                </a:xfrm>
                <a:prstGeom prst="flowChartDocument">
                  <a:avLst/>
                </a:prstGeom>
                <a:solidFill>
                  <a:schemeClr val="bg1"/>
                </a:solidFill>
                <a:ln w="15875">
                  <a:solidFill>
                    <a:schemeClr val="tx1"/>
                  </a:solidFill>
                  <a:round/>
                  <a:headEnd/>
                  <a:tailEnd/>
                </a:ln>
              </p:spPr>
              <p:txBody>
                <a:bodyPr numCol="1"/>
                <a:lstStyle/>
                <a:p>
                  <a:endParaRPr/>
                </a:p>
              </p:txBody>
            </p:sp>
          </p:grpSp>
          <p:cxnSp>
            <p:nvCxnSpPr>
              <p:cNvPr id="1641" name="Connector 1641"/>
              <p:cNvCxnSpPr/>
              <p:nvPr/>
            </p:nvCxnSpPr>
            <p:spPr>
              <a:xfrm flipV="1">
                <a:off x="1543050" y="1162050"/>
                <a:ext cx="771525" cy="623888"/>
              </a:xfrm>
              <a:prstGeom prst="line">
                <a:avLst/>
              </a:prstGeom>
              <a:noFill/>
              <a:ln>
                <a:solidFill>
                  <a:schemeClr val="tx1"/>
                </a:solidFill>
                <a:round/>
                <a:headEnd/>
                <a:tailEnd/>
              </a:ln>
            </p:spPr>
          </p:cxnSp>
          <p:cxnSp>
            <p:nvCxnSpPr>
              <p:cNvPr id="1643" name="Connector 1643"/>
              <p:cNvCxnSpPr/>
              <p:nvPr/>
            </p:nvCxnSpPr>
            <p:spPr>
              <a:xfrm rot="10800000">
                <a:off x="1543035" y="1166798"/>
                <a:ext cx="671528" cy="543027"/>
              </a:xfrm>
              <a:prstGeom prst="line">
                <a:avLst/>
              </a:prstGeom>
              <a:noFill/>
              <a:ln w="15875">
                <a:solidFill>
                  <a:schemeClr val="tx1"/>
                </a:solidFill>
                <a:round/>
                <a:headEnd/>
                <a:tailEnd/>
              </a:ln>
            </p:spPr>
          </p:cxnSp>
        </p:grpSp>
        <p:sp>
          <p:nvSpPr>
            <p:cNvPr id="1645" name="Text Box 1645"/>
            <p:cNvSpPr>
              <a:spLocks/>
            </p:cNvSpPr>
            <p:nvPr/>
          </p:nvSpPr>
          <p:spPr>
            <a:xfrm>
              <a:off x="7633539" y="1674023"/>
              <a:ext cx="230968" cy="221438"/>
            </a:xfrm>
            <a:prstGeom prst="flowChartDocument">
              <a:avLst/>
            </a:prstGeom>
            <a:solidFill>
              <a:schemeClr val="bg1"/>
            </a:solidFill>
            <a:ln w="15875">
              <a:solidFill>
                <a:schemeClr val="tx1"/>
              </a:solidFill>
              <a:round/>
              <a:headEnd/>
              <a:tailEnd/>
            </a:ln>
          </p:spPr>
          <p:txBody>
            <a:bodyPr numCol="1"/>
            <a:lstStyle/>
            <a:p>
              <a:endParaRPr/>
            </a:p>
          </p:txBody>
        </p:sp>
        <p:grpSp>
          <p:nvGrpSpPr>
            <p:cNvPr id="1646" name="Group 1646"/>
            <p:cNvGrpSpPr>
              <a:grpSpLocks/>
            </p:cNvGrpSpPr>
            <p:nvPr/>
          </p:nvGrpSpPr>
          <p:grpSpPr>
            <a:xfrm>
              <a:off x="7636867" y="3165722"/>
              <a:ext cx="255207" cy="231566"/>
              <a:chOff x="1685916" y="2090735"/>
              <a:chExt cx="852498" cy="761995"/>
            </a:xfrm>
          </p:grpSpPr>
          <p:sp>
            <p:nvSpPr>
              <p:cNvPr id="1647" name="Text Box 1647"/>
              <p:cNvSpPr>
                <a:spLocks/>
              </p:cNvSpPr>
              <p:nvPr/>
            </p:nvSpPr>
            <p:spPr>
              <a:xfrm>
                <a:off x="1746692" y="2090735"/>
                <a:ext cx="791722" cy="685807"/>
              </a:xfrm>
              <a:prstGeom prst="flowChartDocument">
                <a:avLst/>
              </a:prstGeom>
              <a:solidFill>
                <a:srgbClr val="B2B2B2"/>
              </a:solidFill>
              <a:ln w="15875">
                <a:solidFill>
                  <a:schemeClr val="tx1"/>
                </a:solidFill>
                <a:round/>
                <a:headEnd/>
                <a:tailEnd/>
              </a:ln>
            </p:spPr>
            <p:txBody>
              <a:bodyPr numCol="1"/>
              <a:lstStyle/>
              <a:p>
                <a:endParaRPr/>
              </a:p>
            </p:txBody>
          </p:sp>
          <p:sp>
            <p:nvSpPr>
              <p:cNvPr id="1648" name="Text Box 1648"/>
              <p:cNvSpPr>
                <a:spLocks/>
              </p:cNvSpPr>
              <p:nvPr/>
            </p:nvSpPr>
            <p:spPr>
              <a:xfrm>
                <a:off x="1685916" y="2166923"/>
                <a:ext cx="791722" cy="685807"/>
              </a:xfrm>
              <a:prstGeom prst="flowChartDocument">
                <a:avLst/>
              </a:prstGeom>
              <a:solidFill>
                <a:schemeClr val="bg1"/>
              </a:solidFill>
              <a:ln w="15875">
                <a:solidFill>
                  <a:schemeClr val="tx1"/>
                </a:solidFill>
                <a:round/>
                <a:headEnd/>
                <a:tailEnd/>
              </a:ln>
            </p:spPr>
            <p:txBody>
              <a:bodyPr numCol="1"/>
              <a:lstStyle/>
              <a:p>
                <a:endParaRPr/>
              </a:p>
            </p:txBody>
          </p:sp>
        </p:grpSp>
        <p:grpSp>
          <p:nvGrpSpPr>
            <p:cNvPr id="1649" name="Group 1649"/>
            <p:cNvGrpSpPr>
              <a:grpSpLocks/>
            </p:cNvGrpSpPr>
            <p:nvPr/>
          </p:nvGrpSpPr>
          <p:grpSpPr>
            <a:xfrm>
              <a:off x="7647935" y="2648187"/>
              <a:ext cx="238743" cy="208413"/>
              <a:chOff x="442913" y="2171699"/>
              <a:chExt cx="797502" cy="685807"/>
            </a:xfrm>
          </p:grpSpPr>
          <p:sp>
            <p:nvSpPr>
              <p:cNvPr id="1650" name="Text Box 1650"/>
              <p:cNvSpPr>
                <a:spLocks/>
              </p:cNvSpPr>
              <p:nvPr/>
            </p:nvSpPr>
            <p:spPr>
              <a:xfrm>
                <a:off x="442913" y="2171699"/>
                <a:ext cx="791722" cy="685807"/>
              </a:xfrm>
              <a:prstGeom prst="flowChartDocument">
                <a:avLst/>
              </a:prstGeom>
              <a:solidFill>
                <a:schemeClr val="bg1"/>
              </a:solidFill>
              <a:ln w="15875">
                <a:solidFill>
                  <a:schemeClr val="tx1"/>
                </a:solidFill>
                <a:round/>
                <a:headEnd/>
                <a:tailEnd/>
              </a:ln>
            </p:spPr>
            <p:txBody>
              <a:bodyPr numCol="1"/>
              <a:lstStyle/>
              <a:p>
                <a:endParaRPr/>
              </a:p>
            </p:txBody>
          </p:sp>
          <p:cxnSp>
            <p:nvCxnSpPr>
              <p:cNvPr id="1651" name="Connector 1651"/>
              <p:cNvCxnSpPr/>
              <p:nvPr/>
            </p:nvCxnSpPr>
            <p:spPr>
              <a:xfrm rot="5400000" flipH="1" flipV="1">
                <a:off x="777733" y="2352609"/>
                <a:ext cx="535020" cy="390343"/>
              </a:xfrm>
              <a:prstGeom prst="line">
                <a:avLst/>
              </a:prstGeom>
              <a:noFill/>
              <a:ln>
                <a:solidFill>
                  <a:schemeClr val="tx1"/>
                </a:solidFill>
                <a:round/>
                <a:headEnd/>
                <a:tailEnd/>
              </a:ln>
            </p:spPr>
          </p:cxnSp>
          <p:cxnSp>
            <p:nvCxnSpPr>
              <p:cNvPr id="1653" name="Connector 1653"/>
              <p:cNvCxnSpPr/>
              <p:nvPr/>
            </p:nvCxnSpPr>
            <p:spPr>
              <a:xfrm rot="5400000" flipH="1" flipV="1">
                <a:off x="983545" y="2499261"/>
                <a:ext cx="285750" cy="208474"/>
              </a:xfrm>
              <a:prstGeom prst="line">
                <a:avLst/>
              </a:prstGeom>
              <a:noFill/>
              <a:ln>
                <a:solidFill>
                  <a:schemeClr val="tx1"/>
                </a:solidFill>
                <a:round/>
                <a:headEnd/>
                <a:tailEnd/>
              </a:ln>
            </p:spPr>
          </p:cxnSp>
        </p:grpSp>
        <p:grpSp>
          <p:nvGrpSpPr>
            <p:cNvPr id="1655" name="Group 1655"/>
            <p:cNvGrpSpPr>
              <a:grpSpLocks/>
            </p:cNvGrpSpPr>
            <p:nvPr/>
          </p:nvGrpSpPr>
          <p:grpSpPr>
            <a:xfrm>
              <a:off x="7650075" y="3638517"/>
              <a:ext cx="237013" cy="208413"/>
              <a:chOff x="471488" y="3167062"/>
              <a:chExt cx="791722" cy="685807"/>
            </a:xfrm>
          </p:grpSpPr>
          <p:sp>
            <p:nvSpPr>
              <p:cNvPr id="1656" name="Text Box 1656"/>
              <p:cNvSpPr>
                <a:spLocks/>
              </p:cNvSpPr>
              <p:nvPr/>
            </p:nvSpPr>
            <p:spPr>
              <a:xfrm>
                <a:off x="471488" y="3167062"/>
                <a:ext cx="791722" cy="685807"/>
              </a:xfrm>
              <a:prstGeom prst="flowChartDocument">
                <a:avLst/>
              </a:prstGeom>
              <a:solidFill>
                <a:srgbClr val="B2B2B2"/>
              </a:solidFill>
              <a:ln w="15875">
                <a:solidFill>
                  <a:schemeClr val="tx1"/>
                </a:solidFill>
                <a:round/>
                <a:headEnd/>
                <a:tailEnd/>
              </a:ln>
            </p:spPr>
            <p:txBody>
              <a:bodyPr numCol="1"/>
              <a:lstStyle/>
              <a:p>
                <a:endParaRPr/>
              </a:p>
            </p:txBody>
          </p:sp>
          <p:sp>
            <p:nvSpPr>
              <p:cNvPr id="1657" name="Text Box 1657"/>
              <p:cNvSpPr>
                <a:spLocks/>
              </p:cNvSpPr>
              <p:nvPr/>
            </p:nvSpPr>
            <p:spPr>
              <a:xfrm>
                <a:off x="595313" y="3290888"/>
                <a:ext cx="547687" cy="433387"/>
              </a:xfrm>
              <a:prstGeom prst="flowChartDocument">
                <a:avLst/>
              </a:prstGeom>
              <a:solidFill>
                <a:schemeClr val="bg1"/>
              </a:solidFill>
              <a:ln w="15875">
                <a:solidFill>
                  <a:schemeClr val="tx1"/>
                </a:solidFill>
                <a:round/>
                <a:headEnd/>
                <a:tailEnd/>
              </a:ln>
            </p:spPr>
            <p:txBody>
              <a:bodyPr numCol="1"/>
              <a:lstStyle/>
              <a:p>
                <a:endParaRPr/>
              </a:p>
            </p:txBody>
          </p:sp>
        </p:grpSp>
        <p:grpSp>
          <p:nvGrpSpPr>
            <p:cNvPr id="1658" name="Group 1658"/>
            <p:cNvGrpSpPr>
              <a:grpSpLocks/>
            </p:cNvGrpSpPr>
            <p:nvPr/>
          </p:nvGrpSpPr>
          <p:grpSpPr>
            <a:xfrm>
              <a:off x="7640122" y="4129292"/>
              <a:ext cx="237013" cy="208417"/>
              <a:chOff x="1543050" y="3176588"/>
              <a:chExt cx="791722" cy="685819"/>
            </a:xfrm>
          </p:grpSpPr>
          <p:sp>
            <p:nvSpPr>
              <p:cNvPr id="1659" name="Text Box 1659"/>
              <p:cNvSpPr>
                <a:spLocks/>
              </p:cNvSpPr>
              <p:nvPr/>
            </p:nvSpPr>
            <p:spPr>
              <a:xfrm>
                <a:off x="1543050" y="3176600"/>
                <a:ext cx="791722" cy="685807"/>
              </a:xfrm>
              <a:prstGeom prst="flowChartDocument">
                <a:avLst/>
              </a:prstGeom>
              <a:solidFill>
                <a:schemeClr val="bg1"/>
              </a:solidFill>
              <a:ln w="15875">
                <a:solidFill>
                  <a:schemeClr val="tx1"/>
                </a:solidFill>
                <a:round/>
                <a:headEnd/>
                <a:tailEnd/>
              </a:ln>
            </p:spPr>
            <p:txBody>
              <a:bodyPr numCol="1"/>
              <a:lstStyle/>
              <a:p>
                <a:endParaRPr/>
              </a:p>
            </p:txBody>
          </p:sp>
          <p:cxnSp>
            <p:nvCxnSpPr>
              <p:cNvPr id="1660" name="Connector 1660"/>
              <p:cNvCxnSpPr/>
              <p:nvPr/>
            </p:nvCxnSpPr>
            <p:spPr>
              <a:xfrm rot="16200000" flipH="1">
                <a:off x="1333504" y="3509963"/>
                <a:ext cx="661988" cy="4762"/>
              </a:xfrm>
              <a:prstGeom prst="line">
                <a:avLst/>
              </a:prstGeom>
              <a:noFill/>
              <a:ln w="15875">
                <a:solidFill>
                  <a:schemeClr val="tx1"/>
                </a:solidFill>
                <a:round/>
                <a:headEnd/>
                <a:tailEnd/>
              </a:ln>
            </p:spPr>
          </p:cxnSp>
          <p:cxnSp>
            <p:nvCxnSpPr>
              <p:cNvPr id="1662" name="Connector 1662"/>
              <p:cNvCxnSpPr/>
              <p:nvPr/>
            </p:nvCxnSpPr>
            <p:spPr>
              <a:xfrm rot="16200000" flipH="1">
                <a:off x="1928813" y="3452813"/>
                <a:ext cx="557212" cy="4762"/>
              </a:xfrm>
              <a:prstGeom prst="line">
                <a:avLst/>
              </a:prstGeom>
              <a:noFill/>
              <a:ln>
                <a:solidFill>
                  <a:schemeClr val="tx1"/>
                </a:solidFill>
                <a:round/>
                <a:headEnd/>
                <a:tailEnd/>
              </a:ln>
            </p:spPr>
          </p:cxnSp>
        </p:grpSp>
        <p:grpSp>
          <p:nvGrpSpPr>
            <p:cNvPr id="1664" name="Group 1664"/>
            <p:cNvGrpSpPr>
              <a:grpSpLocks/>
            </p:cNvGrpSpPr>
            <p:nvPr/>
          </p:nvGrpSpPr>
          <p:grpSpPr>
            <a:xfrm>
              <a:off x="7633680" y="4637526"/>
              <a:ext cx="237013" cy="208413"/>
              <a:chOff x="1543050" y="3176600"/>
              <a:chExt cx="791722" cy="685807"/>
            </a:xfrm>
          </p:grpSpPr>
          <p:sp>
            <p:nvSpPr>
              <p:cNvPr id="1665" name="Text Box 1665"/>
              <p:cNvSpPr>
                <a:spLocks/>
              </p:cNvSpPr>
              <p:nvPr/>
            </p:nvSpPr>
            <p:spPr>
              <a:xfrm>
                <a:off x="1543050" y="3176600"/>
                <a:ext cx="791722" cy="685807"/>
              </a:xfrm>
              <a:prstGeom prst="flowChartDocument">
                <a:avLst/>
              </a:prstGeom>
              <a:solidFill>
                <a:schemeClr val="bg1"/>
              </a:solidFill>
              <a:ln w="15875">
                <a:solidFill>
                  <a:schemeClr val="tx1"/>
                </a:solidFill>
                <a:round/>
                <a:headEnd/>
                <a:tailEnd/>
              </a:ln>
            </p:spPr>
            <p:txBody>
              <a:bodyPr numCol="1"/>
              <a:lstStyle/>
              <a:p>
                <a:endParaRPr/>
              </a:p>
            </p:txBody>
          </p:sp>
          <p:cxnSp>
            <p:nvCxnSpPr>
              <p:cNvPr id="1666" name="Connector 1666"/>
              <p:cNvCxnSpPr/>
              <p:nvPr/>
            </p:nvCxnSpPr>
            <p:spPr>
              <a:xfrm rot="16200000" flipH="1">
                <a:off x="1333504" y="3509963"/>
                <a:ext cx="661988" cy="4762"/>
              </a:xfrm>
              <a:prstGeom prst="line">
                <a:avLst/>
              </a:prstGeom>
              <a:noFill/>
              <a:ln>
                <a:solidFill>
                  <a:schemeClr val="tx1"/>
                </a:solidFill>
                <a:round/>
                <a:headEnd/>
                <a:tailEnd/>
              </a:ln>
            </p:spPr>
          </p:cxnSp>
        </p:grpSp>
        <p:grpSp>
          <p:nvGrpSpPr>
            <p:cNvPr id="1668" name="Group 1668"/>
            <p:cNvGrpSpPr>
              <a:grpSpLocks/>
            </p:cNvGrpSpPr>
            <p:nvPr/>
          </p:nvGrpSpPr>
          <p:grpSpPr>
            <a:xfrm>
              <a:off x="7628973" y="5134373"/>
              <a:ext cx="237013" cy="208417"/>
              <a:chOff x="1543050" y="3176588"/>
              <a:chExt cx="791722" cy="685819"/>
            </a:xfrm>
          </p:grpSpPr>
          <p:sp>
            <p:nvSpPr>
              <p:cNvPr id="1669" name="Text Box 1669"/>
              <p:cNvSpPr>
                <a:spLocks/>
              </p:cNvSpPr>
              <p:nvPr/>
            </p:nvSpPr>
            <p:spPr>
              <a:xfrm>
                <a:off x="1543050" y="3176600"/>
                <a:ext cx="791722" cy="685807"/>
              </a:xfrm>
              <a:prstGeom prst="flowChartDocument">
                <a:avLst/>
              </a:prstGeom>
              <a:solidFill>
                <a:schemeClr val="bg1"/>
              </a:solidFill>
              <a:ln w="15875">
                <a:solidFill>
                  <a:schemeClr val="tx1"/>
                </a:solidFill>
                <a:round/>
                <a:headEnd/>
                <a:tailEnd/>
              </a:ln>
            </p:spPr>
            <p:txBody>
              <a:bodyPr numCol="1"/>
              <a:lstStyle/>
              <a:p>
                <a:endParaRPr/>
              </a:p>
            </p:txBody>
          </p:sp>
          <p:cxnSp>
            <p:nvCxnSpPr>
              <p:cNvPr id="1670" name="Connector 1670"/>
              <p:cNvCxnSpPr/>
              <p:nvPr/>
            </p:nvCxnSpPr>
            <p:spPr>
              <a:xfrm rot="16200000" flipH="1">
                <a:off x="1928813" y="3452813"/>
                <a:ext cx="557212" cy="4762"/>
              </a:xfrm>
              <a:prstGeom prst="line">
                <a:avLst/>
              </a:prstGeom>
              <a:noFill/>
              <a:ln>
                <a:solidFill>
                  <a:schemeClr val="tx1"/>
                </a:solidFill>
                <a:round/>
                <a:headEnd/>
                <a:tailEnd/>
              </a:ln>
            </p:spPr>
          </p:cxnSp>
        </p:grpSp>
        <p:grpSp>
          <p:nvGrpSpPr>
            <p:cNvPr id="1672" name="Group 1672"/>
            <p:cNvGrpSpPr>
              <a:grpSpLocks/>
            </p:cNvGrpSpPr>
            <p:nvPr/>
          </p:nvGrpSpPr>
          <p:grpSpPr>
            <a:xfrm>
              <a:off x="7630358" y="5634237"/>
              <a:ext cx="237013" cy="208413"/>
              <a:chOff x="428625" y="5181612"/>
              <a:chExt cx="791722" cy="685807"/>
            </a:xfrm>
          </p:grpSpPr>
          <p:sp>
            <p:nvSpPr>
              <p:cNvPr id="1673" name="Text Box 1673"/>
              <p:cNvSpPr>
                <a:spLocks/>
              </p:cNvSpPr>
              <p:nvPr/>
            </p:nvSpPr>
            <p:spPr>
              <a:xfrm>
                <a:off x="428625" y="5181612"/>
                <a:ext cx="791722" cy="685807"/>
              </a:xfrm>
              <a:prstGeom prst="flowChartDocument">
                <a:avLst/>
              </a:prstGeom>
              <a:solidFill>
                <a:schemeClr val="bg1"/>
              </a:solidFill>
              <a:ln w="15875">
                <a:solidFill>
                  <a:schemeClr val="tx1"/>
                </a:solidFill>
                <a:round/>
                <a:headEnd/>
                <a:tailEnd/>
              </a:ln>
            </p:spPr>
            <p:txBody>
              <a:bodyPr numCol="1"/>
              <a:lstStyle/>
              <a:p>
                <a:endParaRPr/>
              </a:p>
            </p:txBody>
          </p:sp>
          <p:sp>
            <p:nvSpPr>
              <p:cNvPr id="1674" name="Text Box 1674"/>
              <p:cNvSpPr>
                <a:spLocks/>
              </p:cNvSpPr>
              <p:nvPr/>
            </p:nvSpPr>
            <p:spPr>
              <a:xfrm>
                <a:off x="542925" y="5214938"/>
                <a:ext cx="542925" cy="552450"/>
              </a:xfrm>
              <a:prstGeom prst="ellipse">
                <a:avLst/>
              </a:prstGeom>
              <a:solidFill>
                <a:schemeClr val="bg1"/>
              </a:solidFill>
              <a:ln w="15875">
                <a:solidFill>
                  <a:schemeClr val="tx1"/>
                </a:solidFill>
                <a:round/>
                <a:headEnd/>
                <a:tailEnd/>
              </a:ln>
            </p:spPr>
            <p:txBody>
              <a:bodyPr numCol="1"/>
              <a:lstStyle/>
              <a:p>
                <a:endParaRPr/>
              </a:p>
            </p:txBody>
          </p:sp>
        </p:grpSp>
        <p:grpSp>
          <p:nvGrpSpPr>
            <p:cNvPr id="1675" name="Group 1675"/>
            <p:cNvGrpSpPr>
              <a:grpSpLocks/>
            </p:cNvGrpSpPr>
            <p:nvPr/>
          </p:nvGrpSpPr>
          <p:grpSpPr>
            <a:xfrm>
              <a:off x="7640263" y="2159958"/>
              <a:ext cx="237013" cy="208413"/>
              <a:chOff x="9233889" y="972289"/>
              <a:chExt cx="282358" cy="248286"/>
            </a:xfrm>
          </p:grpSpPr>
          <p:sp>
            <p:nvSpPr>
              <p:cNvPr id="1676" name="Text Box 1676"/>
              <p:cNvSpPr>
                <a:spLocks/>
              </p:cNvSpPr>
              <p:nvPr/>
            </p:nvSpPr>
            <p:spPr>
              <a:xfrm>
                <a:off x="9233889" y="972289"/>
                <a:ext cx="282358" cy="248286"/>
              </a:xfrm>
              <a:prstGeom prst="flowChartDocument">
                <a:avLst/>
              </a:prstGeom>
              <a:solidFill>
                <a:schemeClr val="bg1"/>
              </a:solidFill>
              <a:ln w="15875">
                <a:solidFill>
                  <a:schemeClr val="tx1"/>
                </a:solidFill>
                <a:round/>
                <a:headEnd/>
                <a:tailEnd/>
              </a:ln>
            </p:spPr>
            <p:txBody>
              <a:bodyPr numCol="1"/>
              <a:lstStyle/>
              <a:p>
                <a:endParaRPr/>
              </a:p>
            </p:txBody>
          </p:sp>
          <p:cxnSp>
            <p:nvCxnSpPr>
              <p:cNvPr id="1677" name="Connector 1677"/>
              <p:cNvCxnSpPr/>
              <p:nvPr/>
            </p:nvCxnSpPr>
            <p:spPr>
              <a:xfrm flipV="1">
                <a:off x="9237294" y="975733"/>
                <a:ext cx="275155" cy="225869"/>
              </a:xfrm>
              <a:prstGeom prst="line">
                <a:avLst/>
              </a:prstGeom>
              <a:noFill/>
              <a:ln>
                <a:solidFill>
                  <a:schemeClr val="tx1"/>
                </a:solidFill>
                <a:round/>
                <a:headEnd/>
                <a:tailEnd/>
              </a:ln>
            </p:spPr>
          </p:cxnSp>
          <p:cxnSp>
            <p:nvCxnSpPr>
              <p:cNvPr id="1679" name="Connector 1679"/>
              <p:cNvCxnSpPr/>
              <p:nvPr/>
            </p:nvCxnSpPr>
            <p:spPr>
              <a:xfrm rot="10800000">
                <a:off x="9237289" y="977452"/>
                <a:ext cx="239492" cy="196595"/>
              </a:xfrm>
              <a:prstGeom prst="line">
                <a:avLst/>
              </a:prstGeom>
              <a:noFill/>
              <a:ln w="15875">
                <a:solidFill>
                  <a:schemeClr val="tx1"/>
                </a:solidFill>
                <a:round/>
                <a:headEnd/>
                <a:tailEnd/>
              </a:ln>
            </p:spPr>
          </p:cxnSp>
        </p:grpSp>
        <p:sp>
          <p:nvSpPr>
            <p:cNvPr id="1681" name="Text Box 1681"/>
            <p:cNvSpPr>
              <a:spLocks/>
            </p:cNvSpPr>
            <p:nvPr/>
          </p:nvSpPr>
          <p:spPr>
            <a:xfrm>
              <a:off x="8081598" y="1665259"/>
              <a:ext cx="230187" cy="238125"/>
            </a:xfrm>
            <a:prstGeom prst="ellipse">
              <a:avLst/>
            </a:prstGeom>
            <a:solidFill>
              <a:schemeClr val="bg1"/>
            </a:solidFill>
            <a:ln w="15875">
              <a:solidFill>
                <a:schemeClr val="tx1"/>
              </a:solidFill>
              <a:round/>
              <a:headEnd/>
              <a:tailEnd/>
            </a:ln>
          </p:spPr>
          <p:txBody>
            <a:bodyPr numCol="1"/>
            <a:lstStyle/>
            <a:p>
              <a:endParaRPr/>
            </a:p>
          </p:txBody>
        </p:sp>
        <p:grpSp>
          <p:nvGrpSpPr>
            <p:cNvPr id="1682" name="Group 1682"/>
            <p:cNvGrpSpPr>
              <a:grpSpLocks/>
            </p:cNvGrpSpPr>
            <p:nvPr/>
          </p:nvGrpSpPr>
          <p:grpSpPr>
            <a:xfrm>
              <a:off x="8072133" y="2153383"/>
              <a:ext cx="230188" cy="239713"/>
              <a:chOff x="7641865" y="1378226"/>
              <a:chExt cx="230588" cy="238539"/>
            </a:xfrm>
          </p:grpSpPr>
          <p:sp>
            <p:nvSpPr>
              <p:cNvPr id="1683" name="Text Box 1683"/>
              <p:cNvSpPr>
                <a:spLocks/>
              </p:cNvSpPr>
              <p:nvPr/>
            </p:nvSpPr>
            <p:spPr>
              <a:xfrm>
                <a:off x="7641865" y="1378226"/>
                <a:ext cx="230588" cy="238539"/>
              </a:xfrm>
              <a:prstGeom prst="ellipse">
                <a:avLst/>
              </a:prstGeom>
              <a:solidFill>
                <a:schemeClr val="bg1"/>
              </a:solidFill>
              <a:ln w="15875">
                <a:solidFill>
                  <a:schemeClr val="tx1"/>
                </a:solidFill>
                <a:round/>
                <a:headEnd/>
                <a:tailEnd/>
              </a:ln>
            </p:spPr>
            <p:txBody>
              <a:bodyPr numCol="1"/>
              <a:lstStyle/>
              <a:p>
                <a:endParaRPr/>
              </a:p>
            </p:txBody>
          </p:sp>
          <p:cxnSp>
            <p:nvCxnSpPr>
              <p:cNvPr id="1684" name="Connector 1684"/>
              <p:cNvCxnSpPr/>
              <p:nvPr/>
            </p:nvCxnSpPr>
            <p:spPr>
              <a:xfrm rot="16200000" flipH="1">
                <a:off x="7672823" y="1415969"/>
                <a:ext cx="168673" cy="163050"/>
              </a:xfrm>
              <a:prstGeom prst="line">
                <a:avLst/>
              </a:prstGeom>
              <a:noFill/>
              <a:ln>
                <a:solidFill>
                  <a:schemeClr val="tx1"/>
                </a:solidFill>
                <a:round/>
                <a:headEnd/>
                <a:tailEnd/>
              </a:ln>
            </p:spPr>
          </p:cxnSp>
          <p:cxnSp>
            <p:nvCxnSpPr>
              <p:cNvPr id="1686" name="Connector 1686"/>
              <p:cNvCxnSpPr/>
              <p:nvPr/>
            </p:nvCxnSpPr>
            <p:spPr>
              <a:xfrm rot="-5400000" flipH="1" flipV="1">
                <a:off x="7672823" y="1415969"/>
                <a:ext cx="168673" cy="163050"/>
              </a:xfrm>
              <a:prstGeom prst="line">
                <a:avLst/>
              </a:prstGeom>
              <a:noFill/>
              <a:ln>
                <a:solidFill>
                  <a:schemeClr val="tx1"/>
                </a:solidFill>
                <a:round/>
                <a:headEnd/>
                <a:tailEnd/>
              </a:ln>
            </p:spPr>
          </p:cxnSp>
        </p:grpSp>
        <p:grpSp>
          <p:nvGrpSpPr>
            <p:cNvPr id="1688" name="Group 1688"/>
            <p:cNvGrpSpPr>
              <a:grpSpLocks/>
            </p:cNvGrpSpPr>
            <p:nvPr/>
          </p:nvGrpSpPr>
          <p:grpSpPr>
            <a:xfrm>
              <a:off x="8064197" y="2634396"/>
              <a:ext cx="234950" cy="238125"/>
              <a:chOff x="7673450" y="1725047"/>
              <a:chExt cx="234919" cy="238539"/>
            </a:xfrm>
          </p:grpSpPr>
          <p:sp>
            <p:nvSpPr>
              <p:cNvPr id="1689" name="Text Box 1689"/>
              <p:cNvSpPr>
                <a:spLocks/>
              </p:cNvSpPr>
              <p:nvPr/>
            </p:nvSpPr>
            <p:spPr>
              <a:xfrm>
                <a:off x="7673450" y="1725047"/>
                <a:ext cx="230588" cy="238539"/>
              </a:xfrm>
              <a:prstGeom prst="ellipse">
                <a:avLst/>
              </a:prstGeom>
              <a:solidFill>
                <a:schemeClr val="bg1"/>
              </a:solidFill>
              <a:ln w="15875">
                <a:solidFill>
                  <a:schemeClr val="tx1"/>
                </a:solidFill>
                <a:round/>
                <a:headEnd/>
                <a:tailEnd/>
              </a:ln>
            </p:spPr>
            <p:txBody>
              <a:bodyPr numCol="1"/>
              <a:lstStyle/>
              <a:p>
                <a:endParaRPr/>
              </a:p>
            </p:txBody>
          </p:sp>
          <p:cxnSp>
            <p:nvCxnSpPr>
              <p:cNvPr id="1690" name="Connector 1690"/>
              <p:cNvCxnSpPr/>
              <p:nvPr/>
            </p:nvCxnSpPr>
            <p:spPr>
              <a:xfrm flipH="1">
                <a:off x="7788744" y="1844317"/>
                <a:ext cx="115294" cy="119269"/>
              </a:xfrm>
              <a:prstGeom prst="line">
                <a:avLst/>
              </a:prstGeom>
              <a:noFill/>
              <a:ln>
                <a:solidFill>
                  <a:schemeClr val="tx1"/>
                </a:solidFill>
                <a:round/>
                <a:headEnd/>
                <a:tailEnd/>
              </a:ln>
            </p:spPr>
          </p:cxnSp>
          <p:cxnSp>
            <p:nvCxnSpPr>
              <p:cNvPr id="1692" name="Connector 1692"/>
              <p:cNvCxnSpPr/>
              <p:nvPr/>
            </p:nvCxnSpPr>
            <p:spPr>
              <a:xfrm rot="-5400000" flipH="1" flipV="1">
                <a:off x="7742508" y="1794540"/>
                <a:ext cx="168673" cy="163050"/>
              </a:xfrm>
              <a:prstGeom prst="line">
                <a:avLst/>
              </a:prstGeom>
              <a:noFill/>
              <a:ln>
                <a:solidFill>
                  <a:schemeClr val="tx1"/>
                </a:solidFill>
                <a:round/>
                <a:headEnd/>
                <a:tailEnd/>
              </a:ln>
            </p:spPr>
          </p:cxnSp>
        </p:grpSp>
        <p:grpSp>
          <p:nvGrpSpPr>
            <p:cNvPr id="1694" name="Group 1694"/>
            <p:cNvGrpSpPr>
              <a:grpSpLocks/>
            </p:cNvGrpSpPr>
            <p:nvPr/>
          </p:nvGrpSpPr>
          <p:grpSpPr>
            <a:xfrm>
              <a:off x="8029279" y="3132432"/>
              <a:ext cx="268464" cy="263898"/>
              <a:chOff x="7511719" y="2054542"/>
              <a:chExt cx="268865" cy="264313"/>
            </a:xfrm>
          </p:grpSpPr>
          <p:sp>
            <p:nvSpPr>
              <p:cNvPr id="1695" name="Text Box 1695"/>
              <p:cNvSpPr>
                <a:spLocks/>
              </p:cNvSpPr>
              <p:nvPr/>
            </p:nvSpPr>
            <p:spPr>
              <a:xfrm>
                <a:off x="7550094" y="2053859"/>
                <a:ext cx="230517" cy="240339"/>
              </a:xfrm>
              <a:prstGeom prst="ellipse">
                <a:avLst/>
              </a:prstGeom>
              <a:solidFill>
                <a:srgbClr val="D9D9D9"/>
              </a:solidFill>
              <a:ln w="15875">
                <a:solidFill>
                  <a:schemeClr val="tx1"/>
                </a:solidFill>
                <a:round/>
                <a:headEnd/>
                <a:tailEnd/>
              </a:ln>
            </p:spPr>
            <p:txBody>
              <a:bodyPr numCol="1"/>
              <a:lstStyle/>
              <a:p>
                <a:endParaRPr/>
              </a:p>
            </p:txBody>
          </p:sp>
          <p:sp>
            <p:nvSpPr>
              <p:cNvPr id="1696" name="Text Box 1696"/>
              <p:cNvSpPr>
                <a:spLocks/>
              </p:cNvSpPr>
              <p:nvPr/>
            </p:nvSpPr>
            <p:spPr>
              <a:xfrm>
                <a:off x="7511719" y="2080316"/>
                <a:ext cx="230588" cy="238539"/>
              </a:xfrm>
              <a:prstGeom prst="ellipse">
                <a:avLst/>
              </a:prstGeom>
              <a:solidFill>
                <a:schemeClr val="bg1"/>
              </a:solidFill>
              <a:ln w="15875">
                <a:solidFill>
                  <a:schemeClr val="tx1"/>
                </a:solidFill>
                <a:round/>
                <a:headEnd/>
                <a:tailEnd/>
              </a:ln>
            </p:spPr>
            <p:txBody>
              <a:bodyPr numCol="1"/>
              <a:lstStyle/>
              <a:p>
                <a:endParaRPr/>
              </a:p>
            </p:txBody>
          </p:sp>
        </p:grpSp>
        <p:grpSp>
          <p:nvGrpSpPr>
            <p:cNvPr id="1697" name="Group 1697"/>
            <p:cNvGrpSpPr>
              <a:grpSpLocks/>
            </p:cNvGrpSpPr>
            <p:nvPr/>
          </p:nvGrpSpPr>
          <p:grpSpPr>
            <a:xfrm>
              <a:off x="8046935" y="3627684"/>
              <a:ext cx="230171" cy="238102"/>
              <a:chOff x="7663871" y="2455205"/>
              <a:chExt cx="230572" cy="238516"/>
            </a:xfrm>
          </p:grpSpPr>
          <p:sp>
            <p:nvSpPr>
              <p:cNvPr id="1698" name="Text Box 1698"/>
              <p:cNvSpPr>
                <a:spLocks/>
              </p:cNvSpPr>
              <p:nvPr/>
            </p:nvSpPr>
            <p:spPr>
              <a:xfrm>
                <a:off x="7663897" y="2455977"/>
                <a:ext cx="230573" cy="237017"/>
              </a:xfrm>
              <a:prstGeom prst="ellipse">
                <a:avLst/>
              </a:prstGeom>
              <a:solidFill>
                <a:srgbClr val="D9D9D9"/>
              </a:solidFill>
              <a:ln w="15875">
                <a:solidFill>
                  <a:schemeClr val="tx1"/>
                </a:solidFill>
                <a:round/>
                <a:headEnd/>
                <a:tailEnd/>
              </a:ln>
            </p:spPr>
            <p:txBody>
              <a:bodyPr numCol="1"/>
              <a:lstStyle/>
              <a:p>
                <a:endParaRPr/>
              </a:p>
            </p:txBody>
          </p:sp>
          <p:sp>
            <p:nvSpPr>
              <p:cNvPr id="1699" name="Text Box 1699"/>
              <p:cNvSpPr>
                <a:spLocks/>
              </p:cNvSpPr>
              <p:nvPr/>
            </p:nvSpPr>
            <p:spPr>
              <a:xfrm>
                <a:off x="7714531" y="2508250"/>
                <a:ext cx="134069" cy="133350"/>
              </a:xfrm>
              <a:prstGeom prst="ellipse">
                <a:avLst/>
              </a:prstGeom>
              <a:solidFill>
                <a:schemeClr val="bg1"/>
              </a:solidFill>
              <a:ln w="15875">
                <a:solidFill>
                  <a:schemeClr val="tx1"/>
                </a:solidFill>
                <a:round/>
                <a:headEnd/>
                <a:tailEnd/>
              </a:ln>
            </p:spPr>
            <p:txBody>
              <a:bodyPr numCol="1"/>
              <a:lstStyle/>
              <a:p>
                <a:endParaRPr/>
              </a:p>
            </p:txBody>
          </p:sp>
        </p:grpSp>
        <p:grpSp>
          <p:nvGrpSpPr>
            <p:cNvPr id="1700" name="Group 1700"/>
            <p:cNvGrpSpPr>
              <a:grpSpLocks/>
            </p:cNvGrpSpPr>
            <p:nvPr/>
          </p:nvGrpSpPr>
          <p:grpSpPr>
            <a:xfrm>
              <a:off x="8053146" y="5639925"/>
              <a:ext cx="231775" cy="239712"/>
              <a:chOff x="7641865" y="3985979"/>
              <a:chExt cx="230588" cy="238539"/>
            </a:xfrm>
          </p:grpSpPr>
          <p:sp>
            <p:nvSpPr>
              <p:cNvPr id="1701" name="Text Box 1701"/>
              <p:cNvSpPr>
                <a:spLocks/>
              </p:cNvSpPr>
              <p:nvPr/>
            </p:nvSpPr>
            <p:spPr>
              <a:xfrm>
                <a:off x="7641865" y="3985979"/>
                <a:ext cx="230588" cy="238539"/>
              </a:xfrm>
              <a:prstGeom prst="ellipse">
                <a:avLst/>
              </a:prstGeom>
              <a:noFill/>
              <a:ln w="15875">
                <a:solidFill>
                  <a:schemeClr val="tx1"/>
                </a:solidFill>
                <a:round/>
                <a:headEnd/>
                <a:tailEnd/>
              </a:ln>
            </p:spPr>
            <p:txBody>
              <a:bodyPr numCol="1"/>
              <a:lstStyle/>
              <a:p>
                <a:endParaRPr/>
              </a:p>
            </p:txBody>
          </p:sp>
          <p:sp>
            <p:nvSpPr>
              <p:cNvPr id="1702" name="Text Box 1702"/>
              <p:cNvSpPr>
                <a:spLocks/>
              </p:cNvSpPr>
              <p:nvPr/>
            </p:nvSpPr>
            <p:spPr>
              <a:xfrm>
                <a:off x="7690125" y="4044950"/>
                <a:ext cx="134069" cy="133350"/>
              </a:xfrm>
              <a:prstGeom prst="ellipse">
                <a:avLst/>
              </a:prstGeom>
              <a:solidFill>
                <a:schemeClr val="bg1"/>
              </a:solidFill>
              <a:ln w="15875">
                <a:solidFill>
                  <a:schemeClr val="tx1"/>
                </a:solidFill>
                <a:round/>
                <a:headEnd/>
                <a:tailEnd/>
              </a:ln>
            </p:spPr>
            <p:txBody>
              <a:bodyPr numCol="1"/>
              <a:lstStyle/>
              <a:p>
                <a:endParaRPr/>
              </a:p>
            </p:txBody>
          </p:sp>
        </p:grpSp>
        <p:grpSp>
          <p:nvGrpSpPr>
            <p:cNvPr id="1703" name="Group 1703"/>
            <p:cNvGrpSpPr>
              <a:grpSpLocks/>
            </p:cNvGrpSpPr>
            <p:nvPr/>
          </p:nvGrpSpPr>
          <p:grpSpPr>
            <a:xfrm>
              <a:off x="8067372" y="4643924"/>
              <a:ext cx="230187" cy="239712"/>
              <a:chOff x="7641865" y="3205701"/>
              <a:chExt cx="230588" cy="238539"/>
            </a:xfrm>
          </p:grpSpPr>
          <p:sp>
            <p:nvSpPr>
              <p:cNvPr id="1704" name="Text Box 1704"/>
              <p:cNvSpPr>
                <a:spLocks/>
              </p:cNvSpPr>
              <p:nvPr/>
            </p:nvSpPr>
            <p:spPr>
              <a:xfrm>
                <a:off x="7641865" y="3205701"/>
                <a:ext cx="230588" cy="238539"/>
              </a:xfrm>
              <a:prstGeom prst="ellipse">
                <a:avLst/>
              </a:prstGeom>
              <a:solidFill>
                <a:schemeClr val="bg1"/>
              </a:solidFill>
              <a:ln w="15875">
                <a:solidFill>
                  <a:schemeClr val="tx1"/>
                </a:solidFill>
                <a:round/>
                <a:headEnd/>
                <a:tailEnd/>
              </a:ln>
            </p:spPr>
            <p:txBody>
              <a:bodyPr numCol="1"/>
              <a:lstStyle/>
              <a:p>
                <a:endParaRPr/>
              </a:p>
            </p:txBody>
          </p:sp>
          <p:cxnSp>
            <p:nvCxnSpPr>
              <p:cNvPr id="1705" name="Connector 1705"/>
              <p:cNvCxnSpPr/>
              <p:nvPr/>
            </p:nvCxnSpPr>
            <p:spPr>
              <a:xfrm rot="16200000" flipH="1">
                <a:off x="7591298" y="3324969"/>
                <a:ext cx="168673" cy="1588"/>
              </a:xfrm>
              <a:prstGeom prst="line">
                <a:avLst/>
              </a:prstGeom>
              <a:noFill/>
              <a:ln>
                <a:solidFill>
                  <a:schemeClr val="tx1"/>
                </a:solidFill>
                <a:round/>
                <a:headEnd/>
                <a:tailEnd/>
              </a:ln>
            </p:spPr>
          </p:cxnSp>
        </p:grpSp>
        <p:grpSp>
          <p:nvGrpSpPr>
            <p:cNvPr id="1707" name="Group 1707"/>
            <p:cNvGrpSpPr>
              <a:grpSpLocks/>
            </p:cNvGrpSpPr>
            <p:nvPr/>
          </p:nvGrpSpPr>
          <p:grpSpPr>
            <a:xfrm>
              <a:off x="8060259" y="5126524"/>
              <a:ext cx="231775" cy="231775"/>
              <a:chOff x="7641865" y="3616465"/>
              <a:chExt cx="230588" cy="231636"/>
            </a:xfrm>
          </p:grpSpPr>
          <p:sp>
            <p:nvSpPr>
              <p:cNvPr id="1708" name="Text Box 1708"/>
              <p:cNvSpPr>
                <a:spLocks/>
              </p:cNvSpPr>
              <p:nvPr/>
            </p:nvSpPr>
            <p:spPr>
              <a:xfrm>
                <a:off x="7641865" y="3616465"/>
                <a:ext cx="230588" cy="231636"/>
              </a:xfrm>
              <a:prstGeom prst="ellipse">
                <a:avLst/>
              </a:prstGeom>
              <a:solidFill>
                <a:schemeClr val="bg1"/>
              </a:solidFill>
              <a:ln w="15875">
                <a:solidFill>
                  <a:schemeClr val="tx1"/>
                </a:solidFill>
                <a:round/>
                <a:headEnd/>
                <a:tailEnd/>
              </a:ln>
            </p:spPr>
            <p:txBody>
              <a:bodyPr numCol="1"/>
              <a:lstStyle/>
              <a:p>
                <a:endParaRPr/>
              </a:p>
            </p:txBody>
          </p:sp>
          <p:cxnSp>
            <p:nvCxnSpPr>
              <p:cNvPr id="1709" name="Connector 1709"/>
              <p:cNvCxnSpPr/>
              <p:nvPr/>
            </p:nvCxnSpPr>
            <p:spPr>
              <a:xfrm rot="16200000" flipH="1">
                <a:off x="7756788" y="3732283"/>
                <a:ext cx="163792" cy="1588"/>
              </a:xfrm>
              <a:prstGeom prst="line">
                <a:avLst/>
              </a:prstGeom>
              <a:noFill/>
              <a:ln>
                <a:solidFill>
                  <a:schemeClr val="tx1"/>
                </a:solidFill>
                <a:round/>
                <a:headEnd/>
                <a:tailEnd/>
              </a:ln>
            </p:spPr>
          </p:cxnSp>
        </p:grpSp>
        <p:grpSp>
          <p:nvGrpSpPr>
            <p:cNvPr id="1711" name="Group 1711"/>
            <p:cNvGrpSpPr>
              <a:grpSpLocks/>
            </p:cNvGrpSpPr>
            <p:nvPr/>
          </p:nvGrpSpPr>
          <p:grpSpPr>
            <a:xfrm>
              <a:off x="8053908" y="4155798"/>
              <a:ext cx="234950" cy="244475"/>
              <a:chOff x="7639961" y="2822714"/>
              <a:chExt cx="234397" cy="244336"/>
            </a:xfrm>
          </p:grpSpPr>
          <p:sp>
            <p:nvSpPr>
              <p:cNvPr id="1712" name="Text Box 1712"/>
              <p:cNvSpPr>
                <a:spLocks/>
              </p:cNvSpPr>
              <p:nvPr/>
            </p:nvSpPr>
            <p:spPr>
              <a:xfrm>
                <a:off x="7639961" y="2822714"/>
                <a:ext cx="234397" cy="244336"/>
              </a:xfrm>
              <a:prstGeom prst="ellipse">
                <a:avLst/>
              </a:prstGeom>
              <a:solidFill>
                <a:schemeClr val="bg1"/>
              </a:solidFill>
              <a:ln w="15875">
                <a:solidFill>
                  <a:schemeClr val="tx1"/>
                </a:solidFill>
                <a:round/>
                <a:headEnd/>
                <a:tailEnd/>
              </a:ln>
            </p:spPr>
            <p:txBody>
              <a:bodyPr numCol="1"/>
              <a:lstStyle/>
              <a:p>
                <a:endParaRPr/>
              </a:p>
            </p:txBody>
          </p:sp>
          <p:cxnSp>
            <p:nvCxnSpPr>
              <p:cNvPr id="1713" name="Connector 1713"/>
              <p:cNvCxnSpPr/>
              <p:nvPr/>
            </p:nvCxnSpPr>
            <p:spPr>
              <a:xfrm rot="16200000" flipH="1">
                <a:off x="7753645" y="2944882"/>
                <a:ext cx="172772" cy="1588"/>
              </a:xfrm>
              <a:prstGeom prst="line">
                <a:avLst/>
              </a:prstGeom>
              <a:noFill/>
              <a:ln>
                <a:solidFill>
                  <a:schemeClr val="tx1"/>
                </a:solidFill>
                <a:round/>
                <a:headEnd/>
                <a:tailEnd/>
              </a:ln>
            </p:spPr>
          </p:cxnSp>
          <p:cxnSp>
            <p:nvCxnSpPr>
              <p:cNvPr id="1715" name="Connector 1715"/>
              <p:cNvCxnSpPr/>
              <p:nvPr/>
            </p:nvCxnSpPr>
            <p:spPr>
              <a:xfrm rot="16200000" flipH="1">
                <a:off x="7587902" y="2944882"/>
                <a:ext cx="172772" cy="1588"/>
              </a:xfrm>
              <a:prstGeom prst="line">
                <a:avLst/>
              </a:prstGeom>
              <a:noFill/>
              <a:ln>
                <a:solidFill>
                  <a:schemeClr val="tx1"/>
                </a:solidFill>
                <a:round/>
                <a:headEnd/>
                <a:tailEnd/>
              </a:ln>
            </p:spPr>
          </p:cxnSp>
        </p:grpSp>
        <p:grpSp>
          <p:nvGrpSpPr>
            <p:cNvPr id="1717" name="Group 1717"/>
            <p:cNvGrpSpPr>
              <a:grpSpLocks/>
            </p:cNvGrpSpPr>
            <p:nvPr/>
          </p:nvGrpSpPr>
          <p:grpSpPr>
            <a:xfrm>
              <a:off x="8447821" y="1690467"/>
              <a:ext cx="327025" cy="185722"/>
              <a:chOff x="7002864" y="2515351"/>
              <a:chExt cx="428543" cy="211249"/>
            </a:xfrm>
          </p:grpSpPr>
          <p:cxnSp>
            <p:nvCxnSpPr>
              <p:cNvPr id="1718" name="Connector 1718"/>
              <p:cNvCxnSpPr/>
              <p:nvPr/>
            </p:nvCxnSpPr>
            <p:spPr>
              <a:xfrm flipV="1">
                <a:off x="7075137" y="2711513"/>
                <a:ext cx="267223" cy="1862"/>
              </a:xfrm>
              <a:prstGeom prst="line">
                <a:avLst/>
              </a:prstGeom>
              <a:noFill/>
              <a:ln w="15875">
                <a:solidFill>
                  <a:schemeClr val="tx1"/>
                </a:solidFill>
                <a:round/>
                <a:headEnd/>
                <a:tailEnd/>
              </a:ln>
            </p:spPr>
          </p:cxnSp>
          <p:cxnSp>
            <p:nvCxnSpPr>
              <p:cNvPr id="1720" name="Connector 1720"/>
              <p:cNvCxnSpPr/>
              <p:nvPr/>
            </p:nvCxnSpPr>
            <p:spPr>
              <a:xfrm rot="16200000" flipH="1">
                <a:off x="6978712" y="2619466"/>
                <a:ext cx="208231" cy="1"/>
              </a:xfrm>
              <a:prstGeom prst="line">
                <a:avLst/>
              </a:prstGeom>
              <a:noFill/>
              <a:ln w="15875">
                <a:solidFill>
                  <a:schemeClr val="tx1"/>
                </a:solidFill>
                <a:round/>
                <a:headEnd/>
                <a:tailEnd/>
              </a:ln>
            </p:spPr>
          </p:cxnSp>
          <p:cxnSp>
            <p:nvCxnSpPr>
              <p:cNvPr id="1722" name="Connector 1722"/>
              <p:cNvCxnSpPr/>
              <p:nvPr/>
            </p:nvCxnSpPr>
            <p:spPr>
              <a:xfrm rot="16200000" flipH="1">
                <a:off x="7239756" y="2622484"/>
                <a:ext cx="208231" cy="1"/>
              </a:xfrm>
              <a:prstGeom prst="line">
                <a:avLst/>
              </a:prstGeom>
              <a:noFill/>
              <a:ln w="15875">
                <a:solidFill>
                  <a:schemeClr val="tx1"/>
                </a:solidFill>
                <a:round/>
                <a:headEnd/>
                <a:tailEnd/>
              </a:ln>
            </p:spPr>
          </p:cxnSp>
          <p:cxnSp>
            <p:nvCxnSpPr>
              <p:cNvPr id="1724" name="Connector 1724"/>
              <p:cNvCxnSpPr/>
              <p:nvPr/>
            </p:nvCxnSpPr>
            <p:spPr>
              <a:xfrm>
                <a:off x="7002864" y="2524428"/>
                <a:ext cx="76956" cy="1588"/>
              </a:xfrm>
              <a:prstGeom prst="line">
                <a:avLst/>
              </a:prstGeom>
              <a:noFill/>
              <a:ln w="15875">
                <a:solidFill>
                  <a:schemeClr val="tx1"/>
                </a:solidFill>
                <a:round/>
                <a:headEnd/>
                <a:tailEnd/>
              </a:ln>
            </p:spPr>
          </p:cxnSp>
          <p:cxnSp>
            <p:nvCxnSpPr>
              <p:cNvPr id="1726" name="Connector 1726"/>
              <p:cNvCxnSpPr/>
              <p:nvPr/>
            </p:nvCxnSpPr>
            <p:spPr>
              <a:xfrm>
                <a:off x="7354451" y="2522910"/>
                <a:ext cx="76956" cy="1588"/>
              </a:xfrm>
              <a:prstGeom prst="line">
                <a:avLst/>
              </a:prstGeom>
              <a:noFill/>
              <a:ln w="15875">
                <a:solidFill>
                  <a:schemeClr val="tx1"/>
                </a:solidFill>
                <a:round/>
                <a:headEnd/>
                <a:tailEnd/>
              </a:ln>
            </p:spPr>
          </p:cxnSp>
        </p:grpSp>
        <p:grpSp>
          <p:nvGrpSpPr>
            <p:cNvPr id="1728" name="Group 1728"/>
            <p:cNvGrpSpPr>
              <a:grpSpLocks/>
            </p:cNvGrpSpPr>
            <p:nvPr/>
          </p:nvGrpSpPr>
          <p:grpSpPr>
            <a:xfrm>
              <a:off x="8471588" y="2190661"/>
              <a:ext cx="327026" cy="189510"/>
              <a:chOff x="7888711" y="1460665"/>
              <a:chExt cx="327051" cy="188621"/>
            </a:xfrm>
          </p:grpSpPr>
          <p:grpSp>
            <p:nvGrpSpPr>
              <p:cNvPr id="1729" name="Group 1729"/>
              <p:cNvGrpSpPr>
                <a:grpSpLocks/>
              </p:cNvGrpSpPr>
              <p:nvPr/>
            </p:nvGrpSpPr>
            <p:grpSpPr>
              <a:xfrm>
                <a:off x="7888711" y="1463692"/>
                <a:ext cx="327051" cy="185594"/>
                <a:chOff x="7002864" y="2515351"/>
                <a:chExt cx="428543" cy="211249"/>
              </a:xfrm>
            </p:grpSpPr>
            <p:cxnSp>
              <p:nvCxnSpPr>
                <p:cNvPr id="1730" name="Connector 1730"/>
                <p:cNvCxnSpPr/>
                <p:nvPr/>
              </p:nvCxnSpPr>
              <p:spPr>
                <a:xfrm flipV="1">
                  <a:off x="7075136" y="2717532"/>
                  <a:ext cx="267223" cy="1861"/>
                </a:xfrm>
                <a:prstGeom prst="line">
                  <a:avLst/>
                </a:prstGeom>
                <a:noFill/>
                <a:ln w="15875">
                  <a:solidFill>
                    <a:schemeClr val="tx1"/>
                  </a:solidFill>
                  <a:round/>
                  <a:headEnd/>
                  <a:tailEnd/>
                </a:ln>
              </p:spPr>
            </p:cxnSp>
            <p:cxnSp>
              <p:nvCxnSpPr>
                <p:cNvPr id="1732" name="Connector 1732"/>
                <p:cNvCxnSpPr/>
                <p:nvPr/>
              </p:nvCxnSpPr>
              <p:spPr>
                <a:xfrm rot="16200000" flipH="1">
                  <a:off x="6978712" y="2619466"/>
                  <a:ext cx="208231" cy="1"/>
                </a:xfrm>
                <a:prstGeom prst="line">
                  <a:avLst/>
                </a:prstGeom>
                <a:noFill/>
                <a:ln w="15875">
                  <a:solidFill>
                    <a:schemeClr val="tx1"/>
                  </a:solidFill>
                  <a:round/>
                  <a:headEnd/>
                  <a:tailEnd/>
                </a:ln>
              </p:spPr>
            </p:cxnSp>
            <p:cxnSp>
              <p:nvCxnSpPr>
                <p:cNvPr id="1734" name="Connector 1734"/>
                <p:cNvCxnSpPr/>
                <p:nvPr/>
              </p:nvCxnSpPr>
              <p:spPr>
                <a:xfrm rot="16200000" flipH="1">
                  <a:off x="7239756" y="2622484"/>
                  <a:ext cx="208231" cy="1"/>
                </a:xfrm>
                <a:prstGeom prst="line">
                  <a:avLst/>
                </a:prstGeom>
                <a:noFill/>
                <a:ln w="15875">
                  <a:solidFill>
                    <a:schemeClr val="tx1"/>
                  </a:solidFill>
                  <a:round/>
                  <a:headEnd/>
                  <a:tailEnd/>
                </a:ln>
              </p:spPr>
            </p:cxnSp>
            <p:cxnSp>
              <p:nvCxnSpPr>
                <p:cNvPr id="1736" name="Connector 1736"/>
                <p:cNvCxnSpPr/>
                <p:nvPr/>
              </p:nvCxnSpPr>
              <p:spPr>
                <a:xfrm>
                  <a:off x="7002864" y="2518410"/>
                  <a:ext cx="76956" cy="1588"/>
                </a:xfrm>
                <a:prstGeom prst="line">
                  <a:avLst/>
                </a:prstGeom>
                <a:noFill/>
                <a:ln w="15875">
                  <a:solidFill>
                    <a:schemeClr val="tx1"/>
                  </a:solidFill>
                  <a:round/>
                  <a:headEnd/>
                  <a:tailEnd/>
                </a:ln>
              </p:spPr>
            </p:cxnSp>
            <p:cxnSp>
              <p:nvCxnSpPr>
                <p:cNvPr id="1738" name="Connector 1738"/>
                <p:cNvCxnSpPr/>
                <p:nvPr/>
              </p:nvCxnSpPr>
              <p:spPr>
                <a:xfrm>
                  <a:off x="7354451" y="2522910"/>
                  <a:ext cx="76956" cy="1588"/>
                </a:xfrm>
                <a:prstGeom prst="line">
                  <a:avLst/>
                </a:prstGeom>
                <a:noFill/>
                <a:ln w="15875">
                  <a:solidFill>
                    <a:schemeClr val="tx1"/>
                  </a:solidFill>
                  <a:round/>
                  <a:headEnd/>
                  <a:tailEnd/>
                </a:ln>
              </p:spPr>
            </p:cxnSp>
          </p:grpSp>
          <p:cxnSp>
            <p:nvCxnSpPr>
              <p:cNvPr id="1740" name="Connector 1740"/>
              <p:cNvCxnSpPr/>
              <p:nvPr/>
            </p:nvCxnSpPr>
            <p:spPr>
              <a:xfrm rot="10800000" flipV="1">
                <a:off x="7950531" y="1484415"/>
                <a:ext cx="195943" cy="154379"/>
              </a:xfrm>
              <a:prstGeom prst="line">
                <a:avLst/>
              </a:prstGeom>
              <a:noFill/>
              <a:ln>
                <a:solidFill>
                  <a:schemeClr val="tx1"/>
                </a:solidFill>
                <a:round/>
                <a:headEnd/>
                <a:tailEnd/>
              </a:ln>
            </p:spPr>
          </p:cxnSp>
          <p:cxnSp>
            <p:nvCxnSpPr>
              <p:cNvPr id="1742" name="Connector 1742"/>
              <p:cNvCxnSpPr/>
              <p:nvPr/>
            </p:nvCxnSpPr>
            <p:spPr>
              <a:xfrm>
                <a:off x="7962405" y="1460665"/>
                <a:ext cx="190005" cy="184067"/>
              </a:xfrm>
              <a:prstGeom prst="line">
                <a:avLst/>
              </a:prstGeom>
              <a:noFill/>
              <a:ln>
                <a:solidFill>
                  <a:schemeClr val="tx1"/>
                </a:solidFill>
                <a:round/>
                <a:headEnd/>
                <a:tailEnd/>
              </a:ln>
            </p:spPr>
          </p:cxnSp>
        </p:grpSp>
        <p:grpSp>
          <p:nvGrpSpPr>
            <p:cNvPr id="1744" name="Group 1744"/>
            <p:cNvGrpSpPr>
              <a:grpSpLocks/>
            </p:cNvGrpSpPr>
            <p:nvPr/>
          </p:nvGrpSpPr>
          <p:grpSpPr>
            <a:xfrm>
              <a:off x="8447841" y="2684095"/>
              <a:ext cx="327026" cy="185783"/>
              <a:chOff x="7904544" y="1788285"/>
              <a:chExt cx="327051" cy="185594"/>
            </a:xfrm>
          </p:grpSpPr>
          <p:grpSp>
            <p:nvGrpSpPr>
              <p:cNvPr id="1745" name="Group 1745"/>
              <p:cNvGrpSpPr>
                <a:grpSpLocks/>
              </p:cNvGrpSpPr>
              <p:nvPr/>
            </p:nvGrpSpPr>
            <p:grpSpPr>
              <a:xfrm>
                <a:off x="7904544" y="1788285"/>
                <a:ext cx="327051" cy="185594"/>
                <a:chOff x="7002864" y="2515351"/>
                <a:chExt cx="428543" cy="211249"/>
              </a:xfrm>
            </p:grpSpPr>
            <p:cxnSp>
              <p:nvCxnSpPr>
                <p:cNvPr id="1746" name="Connector 1746"/>
                <p:cNvCxnSpPr/>
                <p:nvPr/>
              </p:nvCxnSpPr>
              <p:spPr>
                <a:xfrm flipV="1">
                  <a:off x="7075136" y="2717532"/>
                  <a:ext cx="267223" cy="1861"/>
                </a:xfrm>
                <a:prstGeom prst="line">
                  <a:avLst/>
                </a:prstGeom>
                <a:noFill/>
                <a:ln w="15875">
                  <a:solidFill>
                    <a:schemeClr val="tx1"/>
                  </a:solidFill>
                  <a:round/>
                  <a:headEnd/>
                  <a:tailEnd/>
                </a:ln>
              </p:spPr>
            </p:cxnSp>
            <p:cxnSp>
              <p:nvCxnSpPr>
                <p:cNvPr id="1748" name="Connector 1748"/>
                <p:cNvCxnSpPr/>
                <p:nvPr/>
              </p:nvCxnSpPr>
              <p:spPr>
                <a:xfrm rot="16200000" flipH="1">
                  <a:off x="6978712" y="2619466"/>
                  <a:ext cx="208231" cy="1"/>
                </a:xfrm>
                <a:prstGeom prst="line">
                  <a:avLst/>
                </a:prstGeom>
                <a:noFill/>
                <a:ln w="15875">
                  <a:solidFill>
                    <a:schemeClr val="tx1"/>
                  </a:solidFill>
                  <a:round/>
                  <a:headEnd/>
                  <a:tailEnd/>
                </a:ln>
              </p:spPr>
            </p:cxnSp>
            <p:cxnSp>
              <p:nvCxnSpPr>
                <p:cNvPr id="1750" name="Connector 1750"/>
                <p:cNvCxnSpPr/>
                <p:nvPr/>
              </p:nvCxnSpPr>
              <p:spPr>
                <a:xfrm rot="16200000" flipH="1">
                  <a:off x="7239756" y="2622484"/>
                  <a:ext cx="208231" cy="1"/>
                </a:xfrm>
                <a:prstGeom prst="line">
                  <a:avLst/>
                </a:prstGeom>
                <a:noFill/>
                <a:ln w="15875">
                  <a:solidFill>
                    <a:schemeClr val="tx1"/>
                  </a:solidFill>
                  <a:round/>
                  <a:headEnd/>
                  <a:tailEnd/>
                </a:ln>
              </p:spPr>
            </p:cxnSp>
            <p:cxnSp>
              <p:nvCxnSpPr>
                <p:cNvPr id="1752" name="Connector 1752"/>
                <p:cNvCxnSpPr/>
                <p:nvPr/>
              </p:nvCxnSpPr>
              <p:spPr>
                <a:xfrm>
                  <a:off x="7002864" y="2518410"/>
                  <a:ext cx="76956" cy="1588"/>
                </a:xfrm>
                <a:prstGeom prst="line">
                  <a:avLst/>
                </a:prstGeom>
                <a:noFill/>
                <a:ln w="15875">
                  <a:solidFill>
                    <a:schemeClr val="tx1"/>
                  </a:solidFill>
                  <a:round/>
                  <a:headEnd/>
                  <a:tailEnd/>
                </a:ln>
              </p:spPr>
            </p:cxnSp>
            <p:cxnSp>
              <p:nvCxnSpPr>
                <p:cNvPr id="1754" name="Connector 1754"/>
                <p:cNvCxnSpPr/>
                <p:nvPr/>
              </p:nvCxnSpPr>
              <p:spPr>
                <a:xfrm>
                  <a:off x="7354452" y="2528928"/>
                  <a:ext cx="76955" cy="1588"/>
                </a:xfrm>
                <a:prstGeom prst="line">
                  <a:avLst/>
                </a:prstGeom>
                <a:noFill/>
                <a:ln w="15875">
                  <a:solidFill>
                    <a:schemeClr val="tx1"/>
                  </a:solidFill>
                  <a:round/>
                  <a:headEnd/>
                  <a:tailEnd/>
                </a:ln>
              </p:spPr>
            </p:cxnSp>
          </p:grpSp>
          <p:cxnSp>
            <p:nvCxnSpPr>
              <p:cNvPr id="1756" name="Connector 1756"/>
              <p:cNvCxnSpPr/>
              <p:nvPr/>
            </p:nvCxnSpPr>
            <p:spPr>
              <a:xfrm rot="5400000">
                <a:off x="8006937" y="1808018"/>
                <a:ext cx="154380" cy="148442"/>
              </a:xfrm>
              <a:prstGeom prst="line">
                <a:avLst/>
              </a:prstGeom>
              <a:noFill/>
              <a:ln>
                <a:solidFill>
                  <a:schemeClr val="tx1"/>
                </a:solidFill>
                <a:round/>
                <a:headEnd/>
                <a:tailEnd/>
              </a:ln>
            </p:spPr>
          </p:cxnSp>
          <p:cxnSp>
            <p:nvCxnSpPr>
              <p:cNvPr id="1758" name="Connector 1758"/>
              <p:cNvCxnSpPr/>
              <p:nvPr/>
            </p:nvCxnSpPr>
            <p:spPr>
              <a:xfrm rot="5400000">
                <a:off x="8084127" y="1879270"/>
                <a:ext cx="77190" cy="71252"/>
              </a:xfrm>
              <a:prstGeom prst="line">
                <a:avLst/>
              </a:prstGeom>
              <a:noFill/>
              <a:ln>
                <a:solidFill>
                  <a:schemeClr val="tx1"/>
                </a:solidFill>
                <a:round/>
                <a:headEnd/>
                <a:tailEnd/>
              </a:ln>
            </p:spPr>
          </p:cxnSp>
        </p:grpSp>
        <p:grpSp>
          <p:nvGrpSpPr>
            <p:cNvPr id="1760" name="Group 1760"/>
            <p:cNvGrpSpPr>
              <a:grpSpLocks/>
            </p:cNvGrpSpPr>
            <p:nvPr/>
          </p:nvGrpSpPr>
          <p:grpSpPr>
            <a:xfrm>
              <a:off x="8439466" y="3210817"/>
              <a:ext cx="366714" cy="203826"/>
              <a:chOff x="7921676" y="2095995"/>
              <a:chExt cx="366065" cy="204430"/>
            </a:xfrm>
          </p:grpSpPr>
          <p:cxnSp>
            <p:nvCxnSpPr>
              <p:cNvPr id="1761" name="Connector 1761"/>
              <p:cNvCxnSpPr/>
              <p:nvPr/>
            </p:nvCxnSpPr>
            <p:spPr>
              <a:xfrm>
                <a:off x="8241472" y="2095995"/>
                <a:ext cx="46269" cy="2368"/>
              </a:xfrm>
              <a:prstGeom prst="line">
                <a:avLst/>
              </a:prstGeom>
              <a:noFill/>
              <a:ln>
                <a:solidFill>
                  <a:schemeClr val="tx1"/>
                </a:solidFill>
                <a:round/>
                <a:headEnd/>
                <a:tailEnd/>
              </a:ln>
            </p:spPr>
          </p:cxnSp>
          <p:cxnSp>
            <p:nvCxnSpPr>
              <p:cNvPr id="1763" name="Connector 1763"/>
              <p:cNvCxnSpPr/>
              <p:nvPr/>
            </p:nvCxnSpPr>
            <p:spPr>
              <a:xfrm rot="5400000">
                <a:off x="8149439" y="2182090"/>
                <a:ext cx="172193" cy="1588"/>
              </a:xfrm>
              <a:prstGeom prst="line">
                <a:avLst/>
              </a:prstGeom>
              <a:noFill/>
              <a:ln>
                <a:solidFill>
                  <a:schemeClr val="tx1"/>
                </a:solidFill>
                <a:round/>
                <a:headEnd/>
                <a:tailEnd/>
              </a:ln>
            </p:spPr>
          </p:cxnSp>
          <p:cxnSp>
            <p:nvCxnSpPr>
              <p:cNvPr id="1765" name="Connector 1765"/>
              <p:cNvCxnSpPr/>
              <p:nvPr/>
            </p:nvCxnSpPr>
            <p:spPr>
              <a:xfrm rot="10800000">
                <a:off x="8197888" y="2267502"/>
                <a:ext cx="37647" cy="687"/>
              </a:xfrm>
              <a:prstGeom prst="line">
                <a:avLst/>
              </a:prstGeom>
              <a:noFill/>
              <a:ln>
                <a:solidFill>
                  <a:schemeClr val="tx1"/>
                </a:solidFill>
                <a:round/>
                <a:headEnd/>
                <a:tailEnd/>
              </a:ln>
            </p:spPr>
          </p:cxnSp>
          <p:sp>
            <p:nvSpPr>
              <p:cNvPr id="1767" name="Text Box 1767"/>
              <p:cNvSpPr>
                <a:spLocks/>
              </p:cNvSpPr>
              <p:nvPr/>
            </p:nvSpPr>
            <p:spPr>
              <a:xfrm>
                <a:off x="8182717" y="2112626"/>
                <a:ext cx="45953" cy="148106"/>
              </a:xfrm>
              <a:prstGeom prst="rect">
                <a:avLst/>
              </a:prstGeom>
              <a:solidFill>
                <a:srgbClr val="D9D9D9"/>
              </a:solidFill>
              <a:ln>
                <a:noFill/>
              </a:ln>
            </p:spPr>
            <p:txBody>
              <a:bodyPr numCol="1"/>
              <a:lstStyle/>
              <a:p>
                <a:endParaRPr/>
              </a:p>
            </p:txBody>
          </p:sp>
          <p:grpSp>
            <p:nvGrpSpPr>
              <p:cNvPr id="1768" name="Group 1768"/>
              <p:cNvGrpSpPr>
                <a:grpSpLocks/>
              </p:cNvGrpSpPr>
              <p:nvPr/>
            </p:nvGrpSpPr>
            <p:grpSpPr>
              <a:xfrm>
                <a:off x="7921676" y="2114831"/>
                <a:ext cx="321765" cy="185594"/>
                <a:chOff x="7002864" y="2515351"/>
                <a:chExt cx="421617" cy="211249"/>
              </a:xfrm>
            </p:grpSpPr>
            <p:cxnSp>
              <p:nvCxnSpPr>
                <p:cNvPr id="1769" name="Connector 1769"/>
                <p:cNvCxnSpPr/>
                <p:nvPr/>
              </p:nvCxnSpPr>
              <p:spPr>
                <a:xfrm flipV="1">
                  <a:off x="7075136" y="2717532"/>
                  <a:ext cx="267223" cy="1861"/>
                </a:xfrm>
                <a:prstGeom prst="line">
                  <a:avLst/>
                </a:prstGeom>
                <a:noFill/>
                <a:ln w="15875">
                  <a:solidFill>
                    <a:schemeClr val="tx1"/>
                  </a:solidFill>
                  <a:round/>
                  <a:headEnd/>
                  <a:tailEnd/>
                </a:ln>
              </p:spPr>
            </p:cxnSp>
            <p:cxnSp>
              <p:nvCxnSpPr>
                <p:cNvPr id="1771" name="Connector 1771"/>
                <p:cNvCxnSpPr/>
                <p:nvPr/>
              </p:nvCxnSpPr>
              <p:spPr>
                <a:xfrm rot="16200000" flipH="1">
                  <a:off x="6978712" y="2619466"/>
                  <a:ext cx="208231" cy="1"/>
                </a:xfrm>
                <a:prstGeom prst="line">
                  <a:avLst/>
                </a:prstGeom>
                <a:noFill/>
                <a:ln w="15875">
                  <a:solidFill>
                    <a:schemeClr val="tx1"/>
                  </a:solidFill>
                  <a:round/>
                  <a:headEnd/>
                  <a:tailEnd/>
                </a:ln>
              </p:spPr>
            </p:cxnSp>
            <p:cxnSp>
              <p:nvCxnSpPr>
                <p:cNvPr id="1773" name="Connector 1773"/>
                <p:cNvCxnSpPr/>
                <p:nvPr/>
              </p:nvCxnSpPr>
              <p:spPr>
                <a:xfrm rot="16200000" flipH="1">
                  <a:off x="7239756" y="2622484"/>
                  <a:ext cx="208231" cy="1"/>
                </a:xfrm>
                <a:prstGeom prst="line">
                  <a:avLst/>
                </a:prstGeom>
                <a:noFill/>
                <a:ln w="15875">
                  <a:solidFill>
                    <a:schemeClr val="tx1"/>
                  </a:solidFill>
                  <a:round/>
                  <a:headEnd/>
                  <a:tailEnd/>
                </a:ln>
              </p:spPr>
            </p:cxnSp>
            <p:cxnSp>
              <p:nvCxnSpPr>
                <p:cNvPr id="1775" name="Connector 1775"/>
                <p:cNvCxnSpPr/>
                <p:nvPr/>
              </p:nvCxnSpPr>
              <p:spPr>
                <a:xfrm>
                  <a:off x="7002864" y="2518410"/>
                  <a:ext cx="76956" cy="1588"/>
                </a:xfrm>
                <a:prstGeom prst="line">
                  <a:avLst/>
                </a:prstGeom>
                <a:noFill/>
                <a:ln w="15875">
                  <a:solidFill>
                    <a:schemeClr val="tx1"/>
                  </a:solidFill>
                  <a:round/>
                  <a:headEnd/>
                  <a:tailEnd/>
                </a:ln>
              </p:spPr>
            </p:cxnSp>
            <p:cxnSp>
              <p:nvCxnSpPr>
                <p:cNvPr id="1777" name="Connector 1777"/>
                <p:cNvCxnSpPr/>
                <p:nvPr/>
              </p:nvCxnSpPr>
              <p:spPr>
                <a:xfrm>
                  <a:off x="7347525" y="2528928"/>
                  <a:ext cx="76956" cy="1588"/>
                </a:xfrm>
                <a:prstGeom prst="line">
                  <a:avLst/>
                </a:prstGeom>
                <a:noFill/>
                <a:ln w="15875">
                  <a:solidFill>
                    <a:schemeClr val="tx1"/>
                  </a:solidFill>
                  <a:round/>
                  <a:headEnd/>
                  <a:tailEnd/>
                </a:ln>
              </p:spPr>
            </p:cxnSp>
          </p:grpSp>
        </p:grpSp>
        <p:grpSp>
          <p:nvGrpSpPr>
            <p:cNvPr id="1779" name="Group 1779"/>
            <p:cNvGrpSpPr>
              <a:grpSpLocks/>
            </p:cNvGrpSpPr>
            <p:nvPr/>
          </p:nvGrpSpPr>
          <p:grpSpPr>
            <a:xfrm>
              <a:off x="8485062" y="3691271"/>
              <a:ext cx="322264" cy="185783"/>
              <a:chOff x="7906505" y="2496846"/>
              <a:chExt cx="321765" cy="185594"/>
            </a:xfrm>
          </p:grpSpPr>
          <p:grpSp>
            <p:nvGrpSpPr>
              <p:cNvPr id="1780" name="Group 1780"/>
              <p:cNvGrpSpPr>
                <a:grpSpLocks/>
              </p:cNvGrpSpPr>
              <p:nvPr/>
            </p:nvGrpSpPr>
            <p:grpSpPr>
              <a:xfrm>
                <a:off x="7906505" y="2496846"/>
                <a:ext cx="321765" cy="185594"/>
                <a:chOff x="7002863" y="2515351"/>
                <a:chExt cx="421618" cy="211249"/>
              </a:xfrm>
            </p:grpSpPr>
            <p:cxnSp>
              <p:nvCxnSpPr>
                <p:cNvPr id="1781" name="Connector 1781"/>
                <p:cNvCxnSpPr/>
                <p:nvPr/>
              </p:nvCxnSpPr>
              <p:spPr>
                <a:xfrm flipV="1">
                  <a:off x="7075143" y="2717532"/>
                  <a:ext cx="267223" cy="1861"/>
                </a:xfrm>
                <a:prstGeom prst="line">
                  <a:avLst/>
                </a:prstGeom>
                <a:noFill/>
                <a:ln w="15875">
                  <a:solidFill>
                    <a:schemeClr val="tx1"/>
                  </a:solidFill>
                  <a:round/>
                  <a:headEnd/>
                  <a:tailEnd/>
                </a:ln>
              </p:spPr>
            </p:cxnSp>
            <p:cxnSp>
              <p:nvCxnSpPr>
                <p:cNvPr id="1783" name="Connector 1783"/>
                <p:cNvCxnSpPr/>
                <p:nvPr/>
              </p:nvCxnSpPr>
              <p:spPr>
                <a:xfrm rot="16200000" flipH="1">
                  <a:off x="6978712" y="2619466"/>
                  <a:ext cx="208231" cy="1"/>
                </a:xfrm>
                <a:prstGeom prst="line">
                  <a:avLst/>
                </a:prstGeom>
                <a:noFill/>
                <a:ln w="15875">
                  <a:solidFill>
                    <a:schemeClr val="tx1"/>
                  </a:solidFill>
                  <a:round/>
                  <a:headEnd/>
                  <a:tailEnd/>
                </a:ln>
              </p:spPr>
            </p:cxnSp>
            <p:cxnSp>
              <p:nvCxnSpPr>
                <p:cNvPr id="1785" name="Connector 1785"/>
                <p:cNvCxnSpPr/>
                <p:nvPr/>
              </p:nvCxnSpPr>
              <p:spPr>
                <a:xfrm rot="16200000" flipH="1">
                  <a:off x="7239756" y="2622484"/>
                  <a:ext cx="208231" cy="1"/>
                </a:xfrm>
                <a:prstGeom prst="line">
                  <a:avLst/>
                </a:prstGeom>
                <a:noFill/>
                <a:ln w="15875">
                  <a:solidFill>
                    <a:schemeClr val="tx1"/>
                  </a:solidFill>
                  <a:round/>
                  <a:headEnd/>
                  <a:tailEnd/>
                </a:ln>
              </p:spPr>
            </p:cxnSp>
            <p:cxnSp>
              <p:nvCxnSpPr>
                <p:cNvPr id="1787" name="Connector 1787"/>
                <p:cNvCxnSpPr/>
                <p:nvPr/>
              </p:nvCxnSpPr>
              <p:spPr>
                <a:xfrm>
                  <a:off x="7002863" y="2518410"/>
                  <a:ext cx="76956" cy="1588"/>
                </a:xfrm>
                <a:prstGeom prst="line">
                  <a:avLst/>
                </a:prstGeom>
                <a:noFill/>
                <a:ln w="15875">
                  <a:solidFill>
                    <a:schemeClr val="tx1"/>
                  </a:solidFill>
                  <a:round/>
                  <a:headEnd/>
                  <a:tailEnd/>
                </a:ln>
              </p:spPr>
            </p:cxnSp>
            <p:cxnSp>
              <p:nvCxnSpPr>
                <p:cNvPr id="1789" name="Connector 1789"/>
                <p:cNvCxnSpPr/>
                <p:nvPr/>
              </p:nvCxnSpPr>
              <p:spPr>
                <a:xfrm>
                  <a:off x="7347525" y="2522910"/>
                  <a:ext cx="76956" cy="1588"/>
                </a:xfrm>
                <a:prstGeom prst="line">
                  <a:avLst/>
                </a:prstGeom>
                <a:noFill/>
                <a:ln w="15875">
                  <a:solidFill>
                    <a:schemeClr val="tx1"/>
                  </a:solidFill>
                  <a:round/>
                  <a:headEnd/>
                  <a:tailEnd/>
                </a:ln>
              </p:spPr>
            </p:cxnSp>
          </p:grpSp>
          <p:sp>
            <p:nvSpPr>
              <p:cNvPr id="1791" name="Text Box 1791"/>
              <p:cNvSpPr>
                <a:spLocks/>
              </p:cNvSpPr>
              <p:nvPr/>
            </p:nvSpPr>
            <p:spPr>
              <a:xfrm>
                <a:off x="7976263" y="2526293"/>
                <a:ext cx="179098" cy="137461"/>
              </a:xfrm>
              <a:prstGeom prst="rect">
                <a:avLst/>
              </a:prstGeom>
              <a:solidFill>
                <a:srgbClr val="D9D9D9"/>
              </a:solidFill>
              <a:ln>
                <a:noFill/>
              </a:ln>
            </p:spPr>
            <p:txBody>
              <a:bodyPr numCol="1"/>
              <a:lstStyle/>
              <a:p>
                <a:endParaRPr/>
              </a:p>
            </p:txBody>
          </p:sp>
          <p:sp>
            <p:nvSpPr>
              <p:cNvPr id="1792" name="Text Box 1792"/>
              <p:cNvSpPr>
                <a:spLocks/>
              </p:cNvSpPr>
              <p:nvPr/>
            </p:nvSpPr>
            <p:spPr>
              <a:xfrm>
                <a:off x="8012012" y="2552039"/>
                <a:ext cx="101306" cy="85450"/>
              </a:xfrm>
              <a:prstGeom prst="rect">
                <a:avLst/>
              </a:prstGeom>
              <a:solidFill>
                <a:schemeClr val="bg1"/>
              </a:solidFill>
              <a:ln>
                <a:noFill/>
              </a:ln>
            </p:spPr>
            <p:txBody>
              <a:bodyPr numCol="1"/>
              <a:lstStyle/>
              <a:p>
                <a:endParaRPr/>
              </a:p>
            </p:txBody>
          </p:sp>
        </p:grpSp>
        <p:sp>
          <p:nvSpPr>
            <p:cNvPr id="1793" name="Text Box 1793"/>
            <p:cNvSpPr>
              <a:spLocks/>
            </p:cNvSpPr>
            <p:nvPr/>
          </p:nvSpPr>
          <p:spPr>
            <a:xfrm>
              <a:off x="4564630" y="1622914"/>
              <a:ext cx="343327" cy="313386"/>
            </a:xfrm>
            <a:prstGeom prst="cube">
              <a:avLst>
                <a:gd name="adj" fmla="val 25000"/>
              </a:avLst>
            </a:prstGeom>
            <a:solidFill>
              <a:schemeClr val="bg1"/>
            </a:solidFill>
            <a:ln w="15875">
              <a:solidFill>
                <a:schemeClr val="tx1"/>
              </a:solidFill>
              <a:round/>
              <a:headEnd/>
              <a:tailEnd/>
            </a:ln>
          </p:spPr>
          <p:txBody>
            <a:bodyPr numCol="1"/>
            <a:lstStyle/>
            <a:p>
              <a:endParaRPr/>
            </a:p>
          </p:txBody>
        </p:sp>
        <p:grpSp>
          <p:nvGrpSpPr>
            <p:cNvPr id="1794" name="Group 1794"/>
            <p:cNvGrpSpPr>
              <a:grpSpLocks/>
            </p:cNvGrpSpPr>
            <p:nvPr/>
          </p:nvGrpSpPr>
          <p:grpSpPr>
            <a:xfrm>
              <a:off x="4560100" y="2139007"/>
              <a:ext cx="343327" cy="313386"/>
              <a:chOff x="1452562" y="1171574"/>
              <a:chExt cx="881063" cy="866775"/>
            </a:xfrm>
          </p:grpSpPr>
          <p:sp>
            <p:nvSpPr>
              <p:cNvPr id="1795" name="Text Box 1795"/>
              <p:cNvSpPr>
                <a:spLocks/>
              </p:cNvSpPr>
              <p:nvPr/>
            </p:nvSpPr>
            <p:spPr>
              <a:xfrm>
                <a:off x="1452562" y="1171574"/>
                <a:ext cx="881063" cy="866775"/>
              </a:xfrm>
              <a:prstGeom prst="cube">
                <a:avLst>
                  <a:gd name="adj" fmla="val 25000"/>
                </a:avLst>
              </a:prstGeom>
              <a:solidFill>
                <a:schemeClr val="bg1"/>
              </a:solidFill>
              <a:ln w="15875">
                <a:solidFill>
                  <a:schemeClr val="tx1"/>
                </a:solidFill>
                <a:round/>
                <a:headEnd/>
                <a:tailEnd/>
              </a:ln>
            </p:spPr>
            <p:txBody>
              <a:bodyPr numCol="1"/>
              <a:lstStyle/>
              <a:p>
                <a:endParaRPr/>
              </a:p>
            </p:txBody>
          </p:sp>
          <p:cxnSp>
            <p:nvCxnSpPr>
              <p:cNvPr id="1796" name="Connector 1796"/>
              <p:cNvCxnSpPr/>
              <p:nvPr/>
            </p:nvCxnSpPr>
            <p:spPr>
              <a:xfrm>
                <a:off x="1462087" y="1400176"/>
                <a:ext cx="642938" cy="628649"/>
              </a:xfrm>
              <a:prstGeom prst="line">
                <a:avLst/>
              </a:prstGeom>
              <a:noFill/>
              <a:ln>
                <a:solidFill>
                  <a:schemeClr val="tx1"/>
                </a:solidFill>
                <a:round/>
                <a:headEnd/>
                <a:tailEnd/>
              </a:ln>
            </p:spPr>
          </p:cxnSp>
          <p:cxnSp>
            <p:nvCxnSpPr>
              <p:cNvPr id="1798" name="Connector 1798"/>
              <p:cNvCxnSpPr/>
              <p:nvPr/>
            </p:nvCxnSpPr>
            <p:spPr>
              <a:xfrm rot="10800000" flipV="1">
                <a:off x="1462089" y="1400175"/>
                <a:ext cx="642937" cy="628650"/>
              </a:xfrm>
              <a:prstGeom prst="line">
                <a:avLst/>
              </a:prstGeom>
              <a:noFill/>
              <a:ln>
                <a:solidFill>
                  <a:schemeClr val="tx1"/>
                </a:solidFill>
                <a:round/>
                <a:headEnd/>
                <a:tailEnd/>
              </a:ln>
            </p:spPr>
          </p:cxnSp>
        </p:grpSp>
        <p:grpSp>
          <p:nvGrpSpPr>
            <p:cNvPr id="1800" name="Group 1800"/>
            <p:cNvGrpSpPr>
              <a:grpSpLocks/>
            </p:cNvGrpSpPr>
            <p:nvPr/>
          </p:nvGrpSpPr>
          <p:grpSpPr>
            <a:xfrm>
              <a:off x="4547666" y="2630141"/>
              <a:ext cx="343327" cy="315110"/>
              <a:chOff x="481012" y="2162174"/>
              <a:chExt cx="881063" cy="871543"/>
            </a:xfrm>
          </p:grpSpPr>
          <p:sp>
            <p:nvSpPr>
              <p:cNvPr id="1801" name="Text Box 1801"/>
              <p:cNvSpPr>
                <a:spLocks/>
              </p:cNvSpPr>
              <p:nvPr/>
            </p:nvSpPr>
            <p:spPr>
              <a:xfrm>
                <a:off x="481012" y="2162174"/>
                <a:ext cx="881063" cy="866775"/>
              </a:xfrm>
              <a:prstGeom prst="cube">
                <a:avLst>
                  <a:gd name="adj" fmla="val 25000"/>
                </a:avLst>
              </a:prstGeom>
              <a:solidFill>
                <a:schemeClr val="bg1"/>
              </a:solidFill>
              <a:ln w="15875">
                <a:solidFill>
                  <a:schemeClr val="tx1"/>
                </a:solidFill>
                <a:round/>
                <a:headEnd/>
                <a:tailEnd/>
              </a:ln>
            </p:spPr>
            <p:txBody>
              <a:bodyPr numCol="1"/>
              <a:lstStyle/>
              <a:p>
                <a:endParaRPr/>
              </a:p>
            </p:txBody>
          </p:sp>
          <p:cxnSp>
            <p:nvCxnSpPr>
              <p:cNvPr id="1802" name="Connector 1802"/>
              <p:cNvCxnSpPr/>
              <p:nvPr/>
            </p:nvCxnSpPr>
            <p:spPr>
              <a:xfrm rot="5400000" flipH="1" flipV="1">
                <a:off x="797858" y="2678254"/>
                <a:ext cx="355868" cy="332826"/>
              </a:xfrm>
              <a:prstGeom prst="line">
                <a:avLst/>
              </a:prstGeom>
              <a:noFill/>
              <a:ln>
                <a:solidFill>
                  <a:schemeClr val="tx1"/>
                </a:solidFill>
                <a:round/>
                <a:headEnd/>
                <a:tailEnd/>
              </a:ln>
            </p:spPr>
          </p:cxnSp>
          <p:cxnSp>
            <p:nvCxnSpPr>
              <p:cNvPr id="1804" name="Connector 1804"/>
              <p:cNvCxnSpPr/>
              <p:nvPr/>
            </p:nvCxnSpPr>
            <p:spPr>
              <a:xfrm rot="5400000" flipH="1" flipV="1">
                <a:off x="935363" y="2826875"/>
                <a:ext cx="213764" cy="199920"/>
              </a:xfrm>
              <a:prstGeom prst="line">
                <a:avLst/>
              </a:prstGeom>
              <a:noFill/>
              <a:ln>
                <a:solidFill>
                  <a:schemeClr val="tx1"/>
                </a:solidFill>
                <a:round/>
                <a:headEnd/>
                <a:tailEnd/>
              </a:ln>
            </p:spPr>
          </p:cxnSp>
        </p:grpSp>
        <p:grpSp>
          <p:nvGrpSpPr>
            <p:cNvPr id="1806" name="Group 1806"/>
            <p:cNvGrpSpPr>
              <a:grpSpLocks/>
            </p:cNvGrpSpPr>
            <p:nvPr/>
          </p:nvGrpSpPr>
          <p:grpSpPr>
            <a:xfrm>
              <a:off x="4546644" y="3106081"/>
              <a:ext cx="371164" cy="328884"/>
              <a:chOff x="1552576" y="1981198"/>
              <a:chExt cx="952499" cy="909639"/>
            </a:xfrm>
          </p:grpSpPr>
          <p:sp>
            <p:nvSpPr>
              <p:cNvPr id="1807" name="Text Box 1807"/>
              <p:cNvSpPr>
                <a:spLocks/>
              </p:cNvSpPr>
              <p:nvPr/>
            </p:nvSpPr>
            <p:spPr>
              <a:xfrm>
                <a:off x="1624012" y="2024062"/>
                <a:ext cx="881063" cy="866775"/>
              </a:xfrm>
              <a:prstGeom prst="cube">
                <a:avLst>
                  <a:gd name="adj" fmla="val 25000"/>
                </a:avLst>
              </a:prstGeom>
              <a:solidFill>
                <a:srgbClr val="B2B2B2"/>
              </a:solidFill>
              <a:ln w="15875">
                <a:solidFill>
                  <a:schemeClr val="tx1"/>
                </a:solidFill>
                <a:round/>
                <a:headEnd/>
                <a:tailEnd/>
              </a:ln>
            </p:spPr>
            <p:txBody>
              <a:bodyPr numCol="1"/>
              <a:lstStyle/>
              <a:p>
                <a:endParaRPr/>
              </a:p>
            </p:txBody>
          </p:sp>
          <p:sp>
            <p:nvSpPr>
              <p:cNvPr id="1808" name="Text Box 1808"/>
              <p:cNvSpPr>
                <a:spLocks/>
              </p:cNvSpPr>
              <p:nvPr/>
            </p:nvSpPr>
            <p:spPr>
              <a:xfrm>
                <a:off x="1552576" y="1981198"/>
                <a:ext cx="881063" cy="866775"/>
              </a:xfrm>
              <a:prstGeom prst="cube">
                <a:avLst>
                  <a:gd name="adj" fmla="val 25000"/>
                </a:avLst>
              </a:prstGeom>
              <a:solidFill>
                <a:schemeClr val="bg1"/>
              </a:solidFill>
              <a:ln w="15875">
                <a:solidFill>
                  <a:schemeClr val="tx1"/>
                </a:solidFill>
                <a:round/>
                <a:headEnd/>
                <a:tailEnd/>
              </a:ln>
            </p:spPr>
            <p:txBody>
              <a:bodyPr numCol="1"/>
              <a:lstStyle/>
              <a:p>
                <a:endParaRPr/>
              </a:p>
            </p:txBody>
          </p:sp>
        </p:grpSp>
        <p:grpSp>
          <p:nvGrpSpPr>
            <p:cNvPr id="1809" name="Group 1809"/>
            <p:cNvGrpSpPr>
              <a:grpSpLocks/>
            </p:cNvGrpSpPr>
            <p:nvPr/>
          </p:nvGrpSpPr>
          <p:grpSpPr>
            <a:xfrm>
              <a:off x="4536518" y="4103224"/>
              <a:ext cx="343327" cy="313386"/>
              <a:chOff x="1476374" y="3128961"/>
              <a:chExt cx="881063" cy="866775"/>
            </a:xfrm>
          </p:grpSpPr>
          <p:sp>
            <p:nvSpPr>
              <p:cNvPr id="1810" name="Text Box 1810"/>
              <p:cNvSpPr>
                <a:spLocks/>
              </p:cNvSpPr>
              <p:nvPr/>
            </p:nvSpPr>
            <p:spPr>
              <a:xfrm>
                <a:off x="1476374" y="3128961"/>
                <a:ext cx="881063" cy="866775"/>
              </a:xfrm>
              <a:prstGeom prst="cube">
                <a:avLst>
                  <a:gd name="adj" fmla="val 25000"/>
                </a:avLst>
              </a:prstGeom>
              <a:solidFill>
                <a:schemeClr val="bg1"/>
              </a:solidFill>
              <a:ln w="15875">
                <a:solidFill>
                  <a:schemeClr val="tx1"/>
                </a:solidFill>
                <a:round/>
                <a:headEnd/>
                <a:tailEnd/>
              </a:ln>
            </p:spPr>
            <p:txBody>
              <a:bodyPr numCol="1"/>
              <a:lstStyle/>
              <a:p>
                <a:endParaRPr/>
              </a:p>
            </p:txBody>
          </p:sp>
          <p:cxnSp>
            <p:nvCxnSpPr>
              <p:cNvPr id="1811" name="Connector 1811"/>
              <p:cNvCxnSpPr/>
              <p:nvPr/>
            </p:nvCxnSpPr>
            <p:spPr>
              <a:xfrm rot="5400000">
                <a:off x="1288258" y="3674269"/>
                <a:ext cx="633412" cy="1588"/>
              </a:xfrm>
              <a:prstGeom prst="line">
                <a:avLst/>
              </a:prstGeom>
              <a:noFill/>
              <a:ln>
                <a:solidFill>
                  <a:schemeClr val="tx1"/>
                </a:solidFill>
                <a:round/>
                <a:headEnd/>
                <a:tailEnd/>
              </a:ln>
            </p:spPr>
          </p:cxnSp>
          <p:cxnSp>
            <p:nvCxnSpPr>
              <p:cNvPr id="1813" name="Connector 1813"/>
              <p:cNvCxnSpPr/>
              <p:nvPr/>
            </p:nvCxnSpPr>
            <p:spPr>
              <a:xfrm rot="5400000">
                <a:off x="1688309" y="3674270"/>
                <a:ext cx="633412" cy="1588"/>
              </a:xfrm>
              <a:prstGeom prst="line">
                <a:avLst/>
              </a:prstGeom>
              <a:noFill/>
              <a:ln>
                <a:solidFill>
                  <a:schemeClr val="tx1"/>
                </a:solidFill>
                <a:round/>
                <a:headEnd/>
                <a:tailEnd/>
              </a:ln>
            </p:spPr>
          </p:cxnSp>
        </p:grpSp>
        <p:grpSp>
          <p:nvGrpSpPr>
            <p:cNvPr id="1815" name="Group 1815"/>
            <p:cNvGrpSpPr>
              <a:grpSpLocks/>
            </p:cNvGrpSpPr>
            <p:nvPr/>
          </p:nvGrpSpPr>
          <p:grpSpPr>
            <a:xfrm>
              <a:off x="4551064" y="3597626"/>
              <a:ext cx="343327" cy="313386"/>
              <a:chOff x="428625" y="3148012"/>
              <a:chExt cx="881063" cy="866775"/>
            </a:xfrm>
          </p:grpSpPr>
          <p:sp>
            <p:nvSpPr>
              <p:cNvPr id="1816" name="Text Box 1816"/>
              <p:cNvSpPr>
                <a:spLocks/>
              </p:cNvSpPr>
              <p:nvPr/>
            </p:nvSpPr>
            <p:spPr>
              <a:xfrm>
                <a:off x="428625" y="3148012"/>
                <a:ext cx="881063" cy="866775"/>
              </a:xfrm>
              <a:prstGeom prst="cube">
                <a:avLst>
                  <a:gd name="adj" fmla="val 25000"/>
                </a:avLst>
              </a:prstGeom>
              <a:solidFill>
                <a:srgbClr val="B2B2B2"/>
              </a:solidFill>
              <a:ln w="15875">
                <a:solidFill>
                  <a:schemeClr val="tx1"/>
                </a:solidFill>
                <a:round/>
                <a:headEnd/>
                <a:tailEnd/>
              </a:ln>
            </p:spPr>
            <p:txBody>
              <a:bodyPr numCol="1"/>
              <a:lstStyle/>
              <a:p>
                <a:endParaRPr/>
              </a:p>
            </p:txBody>
          </p:sp>
          <p:sp>
            <p:nvSpPr>
              <p:cNvPr id="1817" name="Text Box 1817"/>
              <p:cNvSpPr>
                <a:spLocks/>
              </p:cNvSpPr>
              <p:nvPr/>
            </p:nvSpPr>
            <p:spPr>
              <a:xfrm>
                <a:off x="561975" y="3495675"/>
                <a:ext cx="404813" cy="381000"/>
              </a:xfrm>
              <a:prstGeom prst="rect">
                <a:avLst/>
              </a:prstGeom>
              <a:solidFill>
                <a:schemeClr val="bg1"/>
              </a:solidFill>
              <a:ln w="15875">
                <a:solidFill>
                  <a:schemeClr val="tx1"/>
                </a:solidFill>
                <a:round/>
                <a:headEnd/>
                <a:tailEnd/>
              </a:ln>
            </p:spPr>
            <p:txBody>
              <a:bodyPr numCol="1"/>
              <a:lstStyle/>
              <a:p>
                <a:endParaRPr/>
              </a:p>
            </p:txBody>
          </p:sp>
        </p:grpSp>
        <p:grpSp>
          <p:nvGrpSpPr>
            <p:cNvPr id="1818" name="Group 1818"/>
            <p:cNvGrpSpPr>
              <a:grpSpLocks/>
            </p:cNvGrpSpPr>
            <p:nvPr/>
          </p:nvGrpSpPr>
          <p:grpSpPr>
            <a:xfrm>
              <a:off x="4533064" y="4606064"/>
              <a:ext cx="343327" cy="313386"/>
              <a:chOff x="1476374" y="3128961"/>
              <a:chExt cx="881063" cy="866775"/>
            </a:xfrm>
          </p:grpSpPr>
          <p:sp>
            <p:nvSpPr>
              <p:cNvPr id="1819" name="Text Box 1819"/>
              <p:cNvSpPr>
                <a:spLocks/>
              </p:cNvSpPr>
              <p:nvPr/>
            </p:nvSpPr>
            <p:spPr>
              <a:xfrm>
                <a:off x="1476374" y="3128961"/>
                <a:ext cx="881063" cy="866775"/>
              </a:xfrm>
              <a:prstGeom prst="cube">
                <a:avLst>
                  <a:gd name="adj" fmla="val 25000"/>
                </a:avLst>
              </a:prstGeom>
              <a:solidFill>
                <a:schemeClr val="bg1"/>
              </a:solidFill>
              <a:ln w="15875">
                <a:solidFill>
                  <a:schemeClr val="tx1"/>
                </a:solidFill>
                <a:round/>
                <a:headEnd/>
                <a:tailEnd/>
              </a:ln>
            </p:spPr>
            <p:txBody>
              <a:bodyPr numCol="1"/>
              <a:lstStyle/>
              <a:p>
                <a:endParaRPr/>
              </a:p>
            </p:txBody>
          </p:sp>
          <p:cxnSp>
            <p:nvCxnSpPr>
              <p:cNvPr id="1820" name="Connector 1820"/>
              <p:cNvCxnSpPr/>
              <p:nvPr/>
            </p:nvCxnSpPr>
            <p:spPr>
              <a:xfrm rot="5400000">
                <a:off x="1288258" y="3674269"/>
                <a:ext cx="633412" cy="1588"/>
              </a:xfrm>
              <a:prstGeom prst="line">
                <a:avLst/>
              </a:prstGeom>
              <a:noFill/>
              <a:ln>
                <a:solidFill>
                  <a:schemeClr val="tx1"/>
                </a:solidFill>
                <a:round/>
                <a:headEnd/>
                <a:tailEnd/>
              </a:ln>
            </p:spPr>
          </p:cxnSp>
        </p:grpSp>
        <p:grpSp>
          <p:nvGrpSpPr>
            <p:cNvPr id="1822" name="Group 1822"/>
            <p:cNvGrpSpPr>
              <a:grpSpLocks/>
            </p:cNvGrpSpPr>
            <p:nvPr/>
          </p:nvGrpSpPr>
          <p:grpSpPr>
            <a:xfrm>
              <a:off x="4573382" y="5092459"/>
              <a:ext cx="343327" cy="313386"/>
              <a:chOff x="1476374" y="3128961"/>
              <a:chExt cx="881063" cy="866775"/>
            </a:xfrm>
          </p:grpSpPr>
          <p:sp>
            <p:nvSpPr>
              <p:cNvPr id="1823" name="Text Box 1823"/>
              <p:cNvSpPr>
                <a:spLocks/>
              </p:cNvSpPr>
              <p:nvPr/>
            </p:nvSpPr>
            <p:spPr>
              <a:xfrm>
                <a:off x="1476374" y="3128961"/>
                <a:ext cx="881063" cy="866775"/>
              </a:xfrm>
              <a:prstGeom prst="cube">
                <a:avLst>
                  <a:gd name="adj" fmla="val 25000"/>
                </a:avLst>
              </a:prstGeom>
              <a:solidFill>
                <a:schemeClr val="bg1"/>
              </a:solidFill>
              <a:ln w="15875">
                <a:solidFill>
                  <a:schemeClr val="tx1"/>
                </a:solidFill>
                <a:round/>
                <a:headEnd/>
                <a:tailEnd/>
              </a:ln>
            </p:spPr>
            <p:txBody>
              <a:bodyPr numCol="1"/>
              <a:lstStyle/>
              <a:p>
                <a:endParaRPr/>
              </a:p>
            </p:txBody>
          </p:sp>
          <p:cxnSp>
            <p:nvCxnSpPr>
              <p:cNvPr id="1824" name="Connector 1824"/>
              <p:cNvCxnSpPr/>
              <p:nvPr/>
            </p:nvCxnSpPr>
            <p:spPr>
              <a:xfrm rot="5400000">
                <a:off x="1688309" y="3674270"/>
                <a:ext cx="633412" cy="1588"/>
              </a:xfrm>
              <a:prstGeom prst="line">
                <a:avLst/>
              </a:prstGeom>
              <a:noFill/>
              <a:ln>
                <a:solidFill>
                  <a:schemeClr val="tx1"/>
                </a:solidFill>
                <a:round/>
                <a:headEnd/>
                <a:tailEnd/>
              </a:ln>
            </p:spPr>
          </p:cxnSp>
        </p:grpSp>
        <p:grpSp>
          <p:nvGrpSpPr>
            <p:cNvPr id="1826" name="Group 1826"/>
            <p:cNvGrpSpPr>
              <a:grpSpLocks/>
            </p:cNvGrpSpPr>
            <p:nvPr/>
          </p:nvGrpSpPr>
          <p:grpSpPr>
            <a:xfrm>
              <a:off x="4552131" y="5620715"/>
              <a:ext cx="343327" cy="313386"/>
              <a:chOff x="409575" y="5053011"/>
              <a:chExt cx="881063" cy="866775"/>
            </a:xfrm>
          </p:grpSpPr>
          <p:sp>
            <p:nvSpPr>
              <p:cNvPr id="1827" name="Text Box 1827"/>
              <p:cNvSpPr>
                <a:spLocks/>
              </p:cNvSpPr>
              <p:nvPr/>
            </p:nvSpPr>
            <p:spPr>
              <a:xfrm>
                <a:off x="409575" y="5053011"/>
                <a:ext cx="881063" cy="866775"/>
              </a:xfrm>
              <a:prstGeom prst="cube">
                <a:avLst>
                  <a:gd name="adj" fmla="val 25000"/>
                </a:avLst>
              </a:prstGeom>
              <a:solidFill>
                <a:schemeClr val="bg1"/>
              </a:solidFill>
              <a:ln w="15875">
                <a:solidFill>
                  <a:schemeClr val="tx1"/>
                </a:solidFill>
                <a:round/>
                <a:headEnd/>
                <a:tailEnd/>
              </a:ln>
            </p:spPr>
            <p:txBody>
              <a:bodyPr numCol="1"/>
              <a:lstStyle/>
              <a:p>
                <a:endParaRPr/>
              </a:p>
            </p:txBody>
          </p:sp>
          <p:sp>
            <p:nvSpPr>
              <p:cNvPr id="1828" name="Text Box 1828"/>
              <p:cNvSpPr>
                <a:spLocks/>
              </p:cNvSpPr>
              <p:nvPr/>
            </p:nvSpPr>
            <p:spPr>
              <a:xfrm>
                <a:off x="452438" y="5314950"/>
                <a:ext cx="581025" cy="566738"/>
              </a:xfrm>
              <a:prstGeom prst="ellipse">
                <a:avLst/>
              </a:prstGeom>
              <a:solidFill>
                <a:schemeClr val="bg1"/>
              </a:solidFill>
              <a:ln w="15875">
                <a:solidFill>
                  <a:schemeClr val="tx1"/>
                </a:solidFill>
                <a:round/>
                <a:headEnd/>
                <a:tailEnd/>
              </a:ln>
            </p:spPr>
            <p:txBody>
              <a:bodyPr numCol="1"/>
              <a:lstStyle/>
              <a:p>
                <a:endParaRPr/>
              </a:p>
            </p:txBody>
          </p:sp>
        </p:grpSp>
      </p:grpSp>
      <p:sp>
        <p:nvSpPr>
          <p:cNvPr id="1829" name="Text Box 1829"/>
          <p:cNvSpPr>
            <a:spLocks/>
          </p:cNvSpPr>
          <p:nvPr/>
        </p:nvSpPr>
        <p:spPr>
          <a:xfrm>
            <a:off x="5395912" y="5807075"/>
            <a:ext cx="250825" cy="241300"/>
          </a:xfrm>
          <a:prstGeom prst="flowChartMagneticTape">
            <a:avLst/>
          </a:prstGeom>
          <a:solidFill>
            <a:schemeClr val="bg1"/>
          </a:solidFill>
          <a:ln w="15875">
            <a:solidFill>
              <a:schemeClr val="tx1"/>
            </a:solidFill>
            <a:round/>
            <a:headEnd/>
            <a:tailEnd/>
          </a:ln>
        </p:spPr>
        <p:txBody>
          <a:bodyPr numCol="1" anchor="ctr"/>
          <a:lstStyle/>
          <a:p>
            <a:endParaRPr/>
          </a:p>
        </p:txBody>
      </p:sp>
      <p:sp>
        <p:nvSpPr>
          <p:cNvPr id="1830" name="Text Box 1830"/>
          <p:cNvSpPr>
            <a:spLocks/>
          </p:cNvSpPr>
          <p:nvPr/>
        </p:nvSpPr>
        <p:spPr>
          <a:xfrm>
            <a:off x="5400675" y="6299200"/>
            <a:ext cx="250825" cy="241300"/>
          </a:xfrm>
          <a:prstGeom prst="flowChartMagneticTape">
            <a:avLst/>
          </a:prstGeom>
          <a:solidFill>
            <a:schemeClr val="bg1"/>
          </a:solidFill>
          <a:ln w="15875">
            <a:solidFill>
              <a:schemeClr val="tx1"/>
            </a:solidFill>
            <a:round/>
            <a:headEnd/>
            <a:tailEnd/>
          </a:ln>
        </p:spPr>
        <p:txBody>
          <a:bodyPr numCol="1" anchor="ctr"/>
          <a:lstStyle/>
          <a:p>
            <a:endParaRPr/>
          </a:p>
        </p:txBody>
      </p:sp>
      <p:cxnSp>
        <p:nvCxnSpPr>
          <p:cNvPr id="1831" name="Connector 1831"/>
          <p:cNvCxnSpPr/>
          <p:nvPr/>
        </p:nvCxnSpPr>
        <p:spPr>
          <a:xfrm flipH="1">
            <a:off x="5521325" y="5927725"/>
            <a:ext cx="125412" cy="120650"/>
          </a:xfrm>
          <a:prstGeom prst="line">
            <a:avLst/>
          </a:prstGeom>
          <a:noFill/>
          <a:ln w="19050">
            <a:solidFill>
              <a:schemeClr val="accent1"/>
            </a:solidFill>
            <a:round/>
            <a:headEnd/>
            <a:tailEnd/>
          </a:ln>
        </p:spPr>
      </p:cxnSp>
      <p:cxnSp>
        <p:nvCxnSpPr>
          <p:cNvPr id="1833" name="Connector 1833"/>
          <p:cNvCxnSpPr/>
          <p:nvPr/>
        </p:nvCxnSpPr>
        <p:spPr>
          <a:xfrm rot="-5400000" flipH="1" flipV="1">
            <a:off x="5494337" y="5910262"/>
            <a:ext cx="120650" cy="125412"/>
          </a:xfrm>
          <a:prstGeom prst="line">
            <a:avLst/>
          </a:prstGeom>
          <a:noFill/>
          <a:ln w="19050">
            <a:solidFill>
              <a:schemeClr val="accent1"/>
            </a:solidFill>
            <a:round/>
            <a:headEnd/>
            <a:tailEnd/>
          </a:ln>
        </p:spPr>
      </p:cxnSp>
      <p:sp>
        <p:nvSpPr>
          <p:cNvPr id="1835" name="Text Box 1835"/>
          <p:cNvSpPr>
            <a:spLocks/>
          </p:cNvSpPr>
          <p:nvPr/>
        </p:nvSpPr>
        <p:spPr>
          <a:xfrm>
            <a:off x="5481637" y="6357937"/>
            <a:ext cx="90487" cy="90487"/>
          </a:xfrm>
          <a:prstGeom prst="plus">
            <a:avLst>
              <a:gd name="adj" fmla="val 46153"/>
            </a:avLst>
          </a:prstGeom>
          <a:solidFill>
            <a:srgbClr val="FFFFFF"/>
          </a:solidFill>
          <a:ln>
            <a:solidFill>
              <a:srgbClr val="000000"/>
            </a:solidFill>
            <a:round/>
            <a:headEnd/>
            <a:tailEnd/>
          </a:ln>
        </p:spPr>
        <p:txBody>
          <a:bodyPr numCol="1"/>
          <a:lstStyle/>
          <a:p>
            <a:endParaRPr/>
          </a:p>
        </p:txBody>
      </p:sp>
      <p:sp>
        <p:nvSpPr>
          <p:cNvPr id="1836" name="Text Box 1836"/>
          <p:cNvSpPr>
            <a:spLocks/>
          </p:cNvSpPr>
          <p:nvPr/>
        </p:nvSpPr>
        <p:spPr>
          <a:xfrm>
            <a:off x="7118350" y="6302375"/>
            <a:ext cx="273050" cy="238125"/>
          </a:xfrm>
          <a:prstGeom prst="can">
            <a:avLst>
              <a:gd name="adj" fmla="val 25000"/>
            </a:avLst>
          </a:prstGeom>
          <a:solidFill>
            <a:schemeClr val="bg1"/>
          </a:solidFill>
          <a:ln w="15875">
            <a:solidFill>
              <a:schemeClr val="tx1"/>
            </a:solidFill>
            <a:round/>
            <a:headEnd/>
            <a:tailEnd/>
          </a:ln>
        </p:spPr>
        <p:txBody>
          <a:bodyPr numCol="1"/>
          <a:lstStyle/>
          <a:p>
            <a:endParaRPr/>
          </a:p>
        </p:txBody>
      </p:sp>
      <p:sp>
        <p:nvSpPr>
          <p:cNvPr id="1837" name="Text Box 1837"/>
          <p:cNvSpPr>
            <a:spLocks/>
          </p:cNvSpPr>
          <p:nvPr/>
        </p:nvSpPr>
        <p:spPr>
          <a:xfrm>
            <a:off x="7586662" y="6305550"/>
            <a:ext cx="236537" cy="196850"/>
          </a:xfrm>
          <a:prstGeom prst="flowChartDocument">
            <a:avLst/>
          </a:prstGeom>
          <a:solidFill>
            <a:schemeClr val="accent1"/>
          </a:solidFill>
          <a:ln w="15875">
            <a:solidFill>
              <a:schemeClr val="tx1"/>
            </a:solidFill>
            <a:round/>
            <a:headEnd/>
            <a:tailEnd/>
          </a:ln>
        </p:spPr>
        <p:txBody>
          <a:bodyPr numCol="1"/>
          <a:lstStyle/>
          <a:p>
            <a:endParaRPr/>
          </a:p>
        </p:txBody>
      </p:sp>
      <p:sp>
        <p:nvSpPr>
          <p:cNvPr id="1838" name="Text Box 1838"/>
          <p:cNvSpPr>
            <a:spLocks/>
          </p:cNvSpPr>
          <p:nvPr/>
        </p:nvSpPr>
        <p:spPr>
          <a:xfrm>
            <a:off x="7551737" y="6348412"/>
            <a:ext cx="236537" cy="198437"/>
          </a:xfrm>
          <a:prstGeom prst="flowChartDocument">
            <a:avLst/>
          </a:prstGeom>
          <a:solidFill>
            <a:schemeClr val="bg1"/>
          </a:solidFill>
          <a:ln w="15875">
            <a:solidFill>
              <a:schemeClr val="tx1"/>
            </a:solidFill>
            <a:round/>
            <a:headEnd/>
            <a:tailEnd/>
          </a:ln>
        </p:spPr>
        <p:txBody>
          <a:bodyPr numCol="1"/>
          <a:lstStyle/>
          <a:p>
            <a:endParaRPr/>
          </a:p>
        </p:txBody>
      </p:sp>
      <p:sp>
        <p:nvSpPr>
          <p:cNvPr id="1839" name="Text Box 1839"/>
          <p:cNvSpPr>
            <a:spLocks/>
          </p:cNvSpPr>
          <p:nvPr/>
        </p:nvSpPr>
        <p:spPr>
          <a:xfrm>
            <a:off x="8040687" y="6327775"/>
            <a:ext cx="230187" cy="209550"/>
          </a:xfrm>
          <a:prstGeom prst="flowChartDocument">
            <a:avLst/>
          </a:prstGeom>
          <a:solidFill>
            <a:schemeClr val="bg1"/>
          </a:solidFill>
          <a:ln w="15875">
            <a:solidFill>
              <a:schemeClr val="tx1"/>
            </a:solidFill>
            <a:round/>
            <a:headEnd/>
            <a:tailEnd/>
          </a:ln>
        </p:spPr>
        <p:txBody>
          <a:bodyPr numCol="1"/>
          <a:lstStyle/>
          <a:p>
            <a:endParaRPr/>
          </a:p>
        </p:txBody>
      </p:sp>
      <p:sp>
        <p:nvSpPr>
          <p:cNvPr id="1840" name="Text Box 1840"/>
          <p:cNvSpPr>
            <a:spLocks/>
          </p:cNvSpPr>
          <p:nvPr/>
        </p:nvSpPr>
        <p:spPr>
          <a:xfrm>
            <a:off x="7119937" y="5848350"/>
            <a:ext cx="274637" cy="238125"/>
          </a:xfrm>
          <a:prstGeom prst="can">
            <a:avLst>
              <a:gd name="adj" fmla="val 25000"/>
            </a:avLst>
          </a:prstGeom>
          <a:solidFill>
            <a:schemeClr val="bg1"/>
          </a:solidFill>
          <a:ln w="15875">
            <a:solidFill>
              <a:schemeClr val="tx1"/>
            </a:solidFill>
            <a:round/>
            <a:headEnd/>
            <a:tailEnd/>
          </a:ln>
        </p:spPr>
        <p:txBody>
          <a:bodyPr numCol="1"/>
          <a:lstStyle/>
          <a:p>
            <a:endParaRPr/>
          </a:p>
        </p:txBody>
      </p:sp>
      <p:cxnSp>
        <p:nvCxnSpPr>
          <p:cNvPr id="1841" name="Connector 1841"/>
          <p:cNvCxnSpPr/>
          <p:nvPr/>
        </p:nvCxnSpPr>
        <p:spPr>
          <a:xfrm rot="5400000" flipH="1" flipV="1">
            <a:off x="7281862" y="5965825"/>
            <a:ext cx="100012" cy="104775"/>
          </a:xfrm>
          <a:prstGeom prst="line">
            <a:avLst/>
          </a:prstGeom>
          <a:noFill/>
          <a:ln>
            <a:solidFill>
              <a:schemeClr val="tx1"/>
            </a:solidFill>
            <a:round/>
            <a:headEnd/>
            <a:tailEnd/>
          </a:ln>
        </p:spPr>
      </p:cxnSp>
      <p:cxnSp>
        <p:nvCxnSpPr>
          <p:cNvPr id="1843" name="Connector 1843"/>
          <p:cNvCxnSpPr/>
          <p:nvPr/>
        </p:nvCxnSpPr>
        <p:spPr>
          <a:xfrm rot="5400000" flipH="1" flipV="1">
            <a:off x="7327900" y="6015037"/>
            <a:ext cx="55562" cy="57150"/>
          </a:xfrm>
          <a:prstGeom prst="line">
            <a:avLst/>
          </a:prstGeom>
          <a:noFill/>
          <a:ln>
            <a:solidFill>
              <a:schemeClr val="tx1"/>
            </a:solidFill>
            <a:round/>
            <a:headEnd/>
            <a:tailEnd/>
          </a:ln>
        </p:spPr>
      </p:cxnSp>
      <p:sp>
        <p:nvSpPr>
          <p:cNvPr id="1845" name="Text Box 1845"/>
          <p:cNvSpPr>
            <a:spLocks/>
          </p:cNvSpPr>
          <p:nvPr/>
        </p:nvSpPr>
        <p:spPr>
          <a:xfrm>
            <a:off x="7599362" y="5849937"/>
            <a:ext cx="236537" cy="196850"/>
          </a:xfrm>
          <a:prstGeom prst="flowChartDocument">
            <a:avLst/>
          </a:prstGeom>
          <a:solidFill>
            <a:schemeClr val="accent1"/>
          </a:solidFill>
          <a:ln w="15875">
            <a:solidFill>
              <a:schemeClr val="tx1"/>
            </a:solidFill>
            <a:round/>
            <a:headEnd/>
            <a:tailEnd/>
          </a:ln>
        </p:spPr>
        <p:txBody>
          <a:bodyPr numCol="1"/>
          <a:lstStyle/>
          <a:p>
            <a:endParaRPr/>
          </a:p>
        </p:txBody>
      </p:sp>
      <p:sp>
        <p:nvSpPr>
          <p:cNvPr id="1846" name="Text Box 1846"/>
          <p:cNvSpPr>
            <a:spLocks/>
          </p:cNvSpPr>
          <p:nvPr/>
        </p:nvSpPr>
        <p:spPr>
          <a:xfrm>
            <a:off x="7562850" y="5892800"/>
            <a:ext cx="238125" cy="196850"/>
          </a:xfrm>
          <a:prstGeom prst="flowChartDocument">
            <a:avLst/>
          </a:prstGeom>
          <a:solidFill>
            <a:schemeClr val="bg1"/>
          </a:solidFill>
          <a:ln w="15875">
            <a:solidFill>
              <a:schemeClr val="tx1"/>
            </a:solidFill>
            <a:round/>
            <a:headEnd/>
            <a:tailEnd/>
          </a:ln>
        </p:spPr>
        <p:txBody>
          <a:bodyPr numCol="1"/>
          <a:lstStyle/>
          <a:p>
            <a:endParaRPr/>
          </a:p>
        </p:txBody>
      </p:sp>
      <p:sp>
        <p:nvSpPr>
          <p:cNvPr id="1847" name="Text Box 1847"/>
          <p:cNvSpPr>
            <a:spLocks/>
          </p:cNvSpPr>
          <p:nvPr/>
        </p:nvSpPr>
        <p:spPr>
          <a:xfrm>
            <a:off x="8032750" y="5886450"/>
            <a:ext cx="236537" cy="196850"/>
          </a:xfrm>
          <a:prstGeom prst="flowChartDocument">
            <a:avLst/>
          </a:prstGeom>
          <a:solidFill>
            <a:schemeClr val="bg1"/>
          </a:solidFill>
          <a:ln w="15875">
            <a:solidFill>
              <a:schemeClr val="tx1"/>
            </a:solidFill>
            <a:round/>
            <a:headEnd/>
            <a:tailEnd/>
          </a:ln>
        </p:spPr>
        <p:txBody>
          <a:bodyPr numCol="1"/>
          <a:lstStyle/>
          <a:p>
            <a:endParaRPr/>
          </a:p>
        </p:txBody>
      </p:sp>
      <p:cxnSp>
        <p:nvCxnSpPr>
          <p:cNvPr id="1848" name="Connector 1848"/>
          <p:cNvCxnSpPr/>
          <p:nvPr/>
        </p:nvCxnSpPr>
        <p:spPr>
          <a:xfrm rot="5400000" flipH="1" flipV="1">
            <a:off x="8135937" y="5937250"/>
            <a:ext cx="153987" cy="115887"/>
          </a:xfrm>
          <a:prstGeom prst="line">
            <a:avLst/>
          </a:prstGeom>
          <a:noFill/>
          <a:ln>
            <a:solidFill>
              <a:schemeClr val="tx1"/>
            </a:solidFill>
            <a:round/>
            <a:headEnd/>
            <a:tailEnd/>
          </a:ln>
        </p:spPr>
      </p:cxnSp>
      <p:cxnSp>
        <p:nvCxnSpPr>
          <p:cNvPr id="1850" name="Connector 1850"/>
          <p:cNvCxnSpPr/>
          <p:nvPr/>
        </p:nvCxnSpPr>
        <p:spPr>
          <a:xfrm rot="5400000" flipH="1" flipV="1">
            <a:off x="8196262" y="5980112"/>
            <a:ext cx="80962" cy="61912"/>
          </a:xfrm>
          <a:prstGeom prst="line">
            <a:avLst/>
          </a:prstGeom>
          <a:noFill/>
          <a:ln>
            <a:solidFill>
              <a:schemeClr val="tx1"/>
            </a:solidFill>
            <a:round/>
            <a:headEnd/>
            <a:tailEnd/>
          </a:ln>
        </p:spPr>
      </p:cxnSp>
      <p:cxnSp>
        <p:nvCxnSpPr>
          <p:cNvPr id="1852" name="Connector 1852"/>
          <p:cNvCxnSpPr/>
          <p:nvPr/>
        </p:nvCxnSpPr>
        <p:spPr>
          <a:xfrm rot="5400000" flipH="1" flipV="1">
            <a:off x="7640637" y="5934075"/>
            <a:ext cx="153987" cy="115887"/>
          </a:xfrm>
          <a:prstGeom prst="line">
            <a:avLst/>
          </a:prstGeom>
          <a:noFill/>
          <a:ln>
            <a:solidFill>
              <a:schemeClr val="tx1"/>
            </a:solidFill>
            <a:round/>
            <a:headEnd/>
            <a:tailEnd/>
          </a:ln>
        </p:spPr>
      </p:cxnSp>
      <p:cxnSp>
        <p:nvCxnSpPr>
          <p:cNvPr id="1854" name="Connector 1854"/>
          <p:cNvCxnSpPr/>
          <p:nvPr/>
        </p:nvCxnSpPr>
        <p:spPr>
          <a:xfrm rot="5400000" flipH="1" flipV="1">
            <a:off x="7699375" y="5978525"/>
            <a:ext cx="82550" cy="61912"/>
          </a:xfrm>
          <a:prstGeom prst="line">
            <a:avLst/>
          </a:prstGeom>
          <a:noFill/>
          <a:ln>
            <a:solidFill>
              <a:schemeClr val="tx1"/>
            </a:solidFill>
            <a:round/>
            <a:headEnd/>
            <a:tailEnd/>
          </a:ln>
        </p:spPr>
      </p:cxnSp>
      <p:sp>
        <p:nvSpPr>
          <p:cNvPr id="1856" name="Text Box 1856"/>
          <p:cNvSpPr>
            <a:spLocks/>
          </p:cNvSpPr>
          <p:nvPr/>
        </p:nvSpPr>
        <p:spPr>
          <a:xfrm>
            <a:off x="7202487" y="6397625"/>
            <a:ext cx="90487" cy="90487"/>
          </a:xfrm>
          <a:prstGeom prst="plus">
            <a:avLst>
              <a:gd name="adj" fmla="val 46153"/>
            </a:avLst>
          </a:prstGeom>
          <a:solidFill>
            <a:srgbClr val="FFFFFF"/>
          </a:solidFill>
          <a:ln>
            <a:solidFill>
              <a:srgbClr val="000000"/>
            </a:solidFill>
            <a:round/>
            <a:headEnd/>
            <a:tailEnd/>
          </a:ln>
        </p:spPr>
        <p:txBody>
          <a:bodyPr numCol="1"/>
          <a:lstStyle/>
          <a:p>
            <a:endParaRPr/>
          </a:p>
        </p:txBody>
      </p:sp>
      <p:sp>
        <p:nvSpPr>
          <p:cNvPr id="1857" name="Text Box 1857"/>
          <p:cNvSpPr>
            <a:spLocks/>
          </p:cNvSpPr>
          <p:nvPr/>
        </p:nvSpPr>
        <p:spPr>
          <a:xfrm>
            <a:off x="7607300" y="6392862"/>
            <a:ext cx="90487" cy="90487"/>
          </a:xfrm>
          <a:prstGeom prst="plus">
            <a:avLst>
              <a:gd name="adj" fmla="val 46153"/>
            </a:avLst>
          </a:prstGeom>
          <a:solidFill>
            <a:srgbClr val="FFFFFF"/>
          </a:solidFill>
          <a:ln>
            <a:solidFill>
              <a:srgbClr val="000000"/>
            </a:solidFill>
            <a:round/>
            <a:headEnd/>
            <a:tailEnd/>
          </a:ln>
        </p:spPr>
        <p:txBody>
          <a:bodyPr numCol="1"/>
          <a:lstStyle/>
          <a:p>
            <a:endParaRPr/>
          </a:p>
        </p:txBody>
      </p:sp>
      <p:sp>
        <p:nvSpPr>
          <p:cNvPr id="1858" name="Text Box 1858"/>
          <p:cNvSpPr>
            <a:spLocks/>
          </p:cNvSpPr>
          <p:nvPr/>
        </p:nvSpPr>
        <p:spPr>
          <a:xfrm>
            <a:off x="8107362" y="6389687"/>
            <a:ext cx="90487" cy="90487"/>
          </a:xfrm>
          <a:prstGeom prst="plus">
            <a:avLst>
              <a:gd name="adj" fmla="val 46153"/>
            </a:avLst>
          </a:prstGeom>
          <a:solidFill>
            <a:srgbClr val="FFFFFF"/>
          </a:solidFill>
          <a:ln>
            <a:solidFill>
              <a:srgbClr val="000000"/>
            </a:solidFill>
            <a:round/>
            <a:headEnd/>
            <a:tailEnd/>
          </a:ln>
        </p:spPr>
        <p:txBody>
          <a:bodyPr numCol="1"/>
          <a:lstStyle/>
          <a:p>
            <a:endParaRPr/>
          </a:p>
        </p:txBody>
      </p:sp>
      <p:sp>
        <p:nvSpPr>
          <p:cNvPr id="1859" name="Text Box 1859"/>
          <p:cNvSpPr txBox="1">
            <a:spLocks/>
          </p:cNvSpPr>
          <p:nvPr/>
        </p:nvSpPr>
        <p:spPr>
          <a:xfrm>
            <a:off x="319087" y="482600"/>
            <a:ext cx="8351837" cy="254000"/>
          </a:xfrm>
          <a:prstGeom prst="rect">
            <a:avLst/>
          </a:prstGeom>
          <a:noFill/>
          <a:ln>
            <a:noFill/>
          </a:ln>
        </p:spPr>
        <p:txBody>
          <a:bodyPr numCol="1">
            <a:spAutoFit/>
          </a:bodyPr>
          <a:lstStyle/>
          <a:p>
            <a:pPr marL="0" indent="0" algn="ctr"/>
            <a:r>
              <a:rPr lang="en-US" sz="1000" dirty="0" smtClean="0"/>
              <a:t>Combinando todos los símbolos con todas las acciones que da la siguiente diagramación total establecida:</a:t>
            </a:r>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60" name="Text Box 1860"/>
          <p:cNvSpPr>
            <a:spLocks/>
          </p:cNvSpPr>
          <p:nvPr/>
        </p:nvSpPr>
        <p:spPr>
          <a:xfrm>
            <a:off x="3003550" y="2659062"/>
            <a:ext cx="2673350" cy="2305050"/>
          </a:xfrm>
          <a:custGeom>
            <a:avLst/>
            <a:gdLst/>
            <a:ahLst/>
            <a:cxnLst/>
            <a:rect l="0" t="0" r="r" b="b"/>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alpha val="99998"/>
            </a:schemeClr>
          </a:solidFill>
          <a:ln w="15875">
            <a:solidFill>
              <a:schemeClr val="tx1">
                <a:alpha val="100000"/>
              </a:schemeClr>
            </a:solidFill>
            <a:round/>
            <a:headEnd/>
            <a:tailEnd/>
          </a:ln>
        </p:spPr>
      </p:sp>
      <p:sp>
        <p:nvSpPr>
          <p:cNvPr id="1861" name="Text Box 1861"/>
          <p:cNvSpPr txBox="1">
            <a:spLocks/>
          </p:cNvSpPr>
          <p:nvPr/>
        </p:nvSpPr>
        <p:spPr>
          <a:xfrm>
            <a:off x="2373312" y="187325"/>
            <a:ext cx="4003675" cy="338137"/>
          </a:xfrm>
          <a:prstGeom prst="rect">
            <a:avLst/>
          </a:prstGeom>
          <a:noFill/>
          <a:ln>
            <a:noFill/>
          </a:ln>
        </p:spPr>
        <p:txBody>
          <a:bodyPr numCol="1">
            <a:spAutoFit/>
          </a:bodyPr>
          <a:lstStyle/>
          <a:p>
            <a:pPr marL="0" indent="0" algn="r"/>
            <a:r>
              <a:rPr lang="en-US" sz="1600" b="1" dirty="0" smtClean="0">
                <a:effectLst>
                  <a:outerShdw blurRad="38100" dist="38100" dir="2700000" algn="tl">
                    <a:srgbClr val="C0C0C0"/>
                  </a:outerShdw>
                </a:effectLst>
                <a:latin typeface="Calibri" pitchFamily="34" charset="0"/>
              </a:rPr>
              <a:t>Simbología para Modelos de Arquitectura</a:t>
            </a:r>
          </a:p>
        </p:txBody>
      </p:sp>
      <p:sp>
        <p:nvSpPr>
          <p:cNvPr id="1862" name="Text Box 1862"/>
          <p:cNvSpPr txBox="1">
            <a:spLocks/>
          </p:cNvSpPr>
          <p:nvPr/>
        </p:nvSpPr>
        <p:spPr>
          <a:xfrm>
            <a:off x="268287" y="695325"/>
            <a:ext cx="8351837" cy="414337"/>
          </a:xfrm>
          <a:prstGeom prst="rect">
            <a:avLst/>
          </a:prstGeom>
          <a:noFill/>
          <a:ln>
            <a:noFill/>
          </a:ln>
        </p:spPr>
        <p:txBody>
          <a:bodyPr numCol="1">
            <a:spAutoFit/>
          </a:bodyPr>
          <a:lstStyle/>
          <a:p>
            <a:pPr marL="0" indent="0" algn="ctr"/>
            <a:r>
              <a:rPr lang="en-US" sz="1000" dirty="0" smtClean="0"/>
              <a:t>La forma exacta de Identificar una pieza Particular dentro de un Diagrama de Arquitectura deberá seguir la siguiente notación mínima, tomando como ejemplo el Core Iflex, :</a:t>
            </a:r>
          </a:p>
        </p:txBody>
      </p:sp>
      <p:sp>
        <p:nvSpPr>
          <p:cNvPr id="1863" name="Text Box 1863"/>
          <p:cNvSpPr txBox="1">
            <a:spLocks/>
          </p:cNvSpPr>
          <p:nvPr/>
        </p:nvSpPr>
        <p:spPr>
          <a:xfrm>
            <a:off x="3668712" y="3609975"/>
            <a:ext cx="1373187" cy="369887"/>
          </a:xfrm>
          <a:prstGeom prst="rect">
            <a:avLst/>
          </a:prstGeom>
          <a:noFill/>
          <a:ln>
            <a:noFill/>
          </a:ln>
        </p:spPr>
        <p:txBody>
          <a:bodyPr wrap="none" numCol="1">
            <a:spAutoFit/>
          </a:bodyPr>
          <a:lstStyle/>
          <a:p>
            <a:pPr marL="0" indent="0" algn="ctr"/>
            <a:r>
              <a:rPr lang="en-US" dirty="0" smtClean="0"/>
              <a:t>CREDITOS</a:t>
            </a:r>
          </a:p>
        </p:txBody>
      </p:sp>
      <p:sp>
        <p:nvSpPr>
          <p:cNvPr id="1864" name="Text Box 1864"/>
          <p:cNvSpPr txBox="1">
            <a:spLocks/>
          </p:cNvSpPr>
          <p:nvPr/>
        </p:nvSpPr>
        <p:spPr>
          <a:xfrm>
            <a:off x="2884487" y="2360612"/>
            <a:ext cx="735012" cy="369887"/>
          </a:xfrm>
          <a:prstGeom prst="rect">
            <a:avLst/>
          </a:prstGeom>
          <a:noFill/>
          <a:ln>
            <a:noFill/>
          </a:ln>
        </p:spPr>
        <p:txBody>
          <a:bodyPr wrap="none" numCol="1">
            <a:spAutoFit/>
          </a:bodyPr>
          <a:lstStyle/>
          <a:p>
            <a:pPr marL="0" indent="0" algn="ctr"/>
            <a:r>
              <a:rPr lang="en-US" dirty="0" smtClean="0"/>
              <a:t>UNIX</a:t>
            </a:r>
          </a:p>
        </p:txBody>
      </p:sp>
      <p:sp>
        <p:nvSpPr>
          <p:cNvPr id="1865" name="Text Box 1865"/>
          <p:cNvSpPr txBox="1">
            <a:spLocks/>
          </p:cNvSpPr>
          <p:nvPr/>
        </p:nvSpPr>
        <p:spPr>
          <a:xfrm>
            <a:off x="5043487" y="2347912"/>
            <a:ext cx="696912" cy="368300"/>
          </a:xfrm>
          <a:prstGeom prst="rect">
            <a:avLst/>
          </a:prstGeom>
          <a:noFill/>
          <a:ln>
            <a:noFill/>
          </a:ln>
        </p:spPr>
        <p:txBody>
          <a:bodyPr wrap="none" numCol="1">
            <a:spAutoFit/>
          </a:bodyPr>
          <a:lstStyle/>
          <a:p>
            <a:pPr marL="0" indent="0" algn="ctr"/>
            <a:r>
              <a:rPr lang="en-US" dirty="0" smtClean="0"/>
              <a:t>a007</a:t>
            </a:r>
          </a:p>
        </p:txBody>
      </p:sp>
      <p:sp>
        <p:nvSpPr>
          <p:cNvPr id="1866" name="Text Box 1866"/>
          <p:cNvSpPr txBox="1">
            <a:spLocks/>
          </p:cNvSpPr>
          <p:nvPr/>
        </p:nvSpPr>
        <p:spPr>
          <a:xfrm>
            <a:off x="5006975" y="4876800"/>
            <a:ext cx="492125" cy="369887"/>
          </a:xfrm>
          <a:prstGeom prst="rect">
            <a:avLst/>
          </a:prstGeom>
          <a:noFill/>
          <a:ln>
            <a:noFill/>
          </a:ln>
        </p:spPr>
        <p:txBody>
          <a:bodyPr wrap="none" numCol="1">
            <a:spAutoFit/>
          </a:bodyPr>
          <a:lstStyle/>
          <a:p>
            <a:pPr marL="0" indent="0" algn="ctr"/>
            <a:r>
              <a:rPr lang="en-US" dirty="0" smtClean="0"/>
              <a:t>FC</a:t>
            </a:r>
          </a:p>
        </p:txBody>
      </p:sp>
      <p:sp>
        <p:nvSpPr>
          <p:cNvPr id="1867" name="Text Box 1867"/>
          <p:cNvSpPr txBox="1">
            <a:spLocks/>
          </p:cNvSpPr>
          <p:nvPr/>
        </p:nvSpPr>
        <p:spPr>
          <a:xfrm>
            <a:off x="2998787" y="4910137"/>
            <a:ext cx="1349375" cy="431800"/>
          </a:xfrm>
          <a:prstGeom prst="rect">
            <a:avLst/>
          </a:prstGeom>
          <a:noFill/>
          <a:ln>
            <a:noFill/>
          </a:ln>
        </p:spPr>
        <p:txBody>
          <a:bodyPr wrap="none" numCol="1">
            <a:spAutoFit/>
          </a:bodyPr>
          <a:lstStyle/>
          <a:p>
            <a:pPr marL="0" indent="0"/>
            <a:r>
              <a:rPr lang="en-US" sz="1100" dirty="0" smtClean="0"/>
              <a:t>Contingencia</a:t>
            </a:r>
          </a:p>
          <a:p>
            <a:pPr marL="0" indent="0"/>
            <a:r>
              <a:rPr lang="en-US" sz="1100" dirty="0" smtClean="0"/>
              <a:t>Alta Disponibilidad</a:t>
            </a:r>
          </a:p>
        </p:txBody>
      </p:sp>
      <p:sp>
        <p:nvSpPr>
          <p:cNvPr id="1868" name="Text Box 1868"/>
          <p:cNvSpPr>
            <a:spLocks/>
          </p:cNvSpPr>
          <p:nvPr/>
        </p:nvSpPr>
        <p:spPr>
          <a:xfrm>
            <a:off x="700087" y="2671762"/>
            <a:ext cx="1616075" cy="1081087"/>
          </a:xfrm>
          <a:prstGeom prst="wedgeRoundRectCallout">
            <a:avLst>
              <a:gd name="adj1" fmla="val 84333"/>
              <a:gd name="adj2" fmla="val -58255"/>
              <a:gd name="adj3" fmla="val 16667"/>
            </a:avLst>
          </a:prstGeom>
          <a:solidFill>
            <a:schemeClr val="bg1"/>
          </a:solidFill>
          <a:ln>
            <a:solidFill>
              <a:schemeClr val="tx1"/>
            </a:solidFill>
            <a:round/>
            <a:headEnd/>
            <a:tailEnd/>
          </a:ln>
        </p:spPr>
        <p:txBody>
          <a:bodyPr numCol="1" anchor="ctr" anchorCtr="1"/>
          <a:lstStyle/>
          <a:p>
            <a:pPr marL="0" indent="0" algn="ctr"/>
            <a:r>
              <a:rPr lang="en-US" sz="1000" dirty="0" smtClean="0"/>
              <a:t>Ambiente primario del Sistema:</a:t>
            </a:r>
          </a:p>
          <a:p>
            <a:pPr marL="0" indent="0" algn="ctr"/>
            <a:r>
              <a:rPr lang="en-US" sz="1000" dirty="0" smtClean="0"/>
              <a:t>UNIX</a:t>
            </a:r>
          </a:p>
          <a:p>
            <a:pPr marL="0" indent="0" algn="ctr"/>
            <a:r>
              <a:rPr lang="en-US" sz="1000" dirty="0" smtClean="0"/>
              <a:t>WINDOWS</a:t>
            </a:r>
          </a:p>
          <a:p>
            <a:pPr marL="0" indent="0" algn="ctr"/>
            <a:r>
              <a:rPr lang="en-US" sz="1000" dirty="0" smtClean="0"/>
              <a:t>IBM.Mainframe</a:t>
            </a:r>
          </a:p>
          <a:p>
            <a:pPr marL="0" indent="0" algn="ctr"/>
            <a:r>
              <a:rPr lang="en-US" sz="1000" dirty="0" smtClean="0"/>
              <a:t>VAX</a:t>
            </a:r>
          </a:p>
          <a:p>
            <a:pPr marL="0" indent="0" algn="ctr"/>
            <a:r>
              <a:rPr lang="en-US" sz="1000" dirty="0" smtClean="0"/>
              <a:t>AS400</a:t>
            </a:r>
          </a:p>
        </p:txBody>
      </p:sp>
      <p:sp>
        <p:nvSpPr>
          <p:cNvPr id="1869" name="Text Box 1869"/>
          <p:cNvSpPr>
            <a:spLocks/>
          </p:cNvSpPr>
          <p:nvPr/>
        </p:nvSpPr>
        <p:spPr>
          <a:xfrm>
            <a:off x="6600825" y="2312987"/>
            <a:ext cx="1614487" cy="668337"/>
          </a:xfrm>
          <a:prstGeom prst="wedgeRoundRectCallout">
            <a:avLst>
              <a:gd name="adj1" fmla="val -103903"/>
              <a:gd name="adj2" fmla="val -14759"/>
              <a:gd name="adj3" fmla="val 16667"/>
            </a:avLst>
          </a:prstGeom>
          <a:solidFill>
            <a:schemeClr val="bg1"/>
          </a:solidFill>
          <a:ln>
            <a:solidFill>
              <a:schemeClr val="tx1"/>
            </a:solidFill>
            <a:round/>
            <a:headEnd/>
            <a:tailEnd/>
          </a:ln>
        </p:spPr>
        <p:txBody>
          <a:bodyPr numCol="1" anchor="ctr" anchorCtr="1"/>
          <a:lstStyle/>
          <a:p>
            <a:pPr marL="0" indent="0" algn="ctr"/>
            <a:r>
              <a:rPr lang="en-US" sz="1000" dirty="0" smtClean="0"/>
              <a:t>Identificación de la Máquina productiva que aloja el sistema o pieza en cuestión</a:t>
            </a:r>
          </a:p>
        </p:txBody>
      </p:sp>
      <p:sp>
        <p:nvSpPr>
          <p:cNvPr id="1870" name="Text Box 1870"/>
          <p:cNvSpPr>
            <a:spLocks/>
          </p:cNvSpPr>
          <p:nvPr/>
        </p:nvSpPr>
        <p:spPr>
          <a:xfrm>
            <a:off x="6904037" y="4837112"/>
            <a:ext cx="1616075" cy="773112"/>
          </a:xfrm>
          <a:prstGeom prst="wedgeRoundRectCallout">
            <a:avLst>
              <a:gd name="adj1" fmla="val -118611"/>
              <a:gd name="adj2" fmla="val -30782"/>
              <a:gd name="adj3" fmla="val 16667"/>
            </a:avLst>
          </a:prstGeom>
          <a:solidFill>
            <a:schemeClr val="bg1"/>
          </a:solidFill>
          <a:ln>
            <a:solidFill>
              <a:schemeClr val="tx1"/>
            </a:solidFill>
            <a:round/>
            <a:headEnd/>
            <a:tailEnd/>
          </a:ln>
        </p:spPr>
        <p:txBody>
          <a:bodyPr numCol="1" anchor="ctr" anchorCtr="1"/>
          <a:lstStyle/>
          <a:p>
            <a:pPr marL="0" indent="0" algn="ctr"/>
            <a:r>
              <a:rPr lang="en-US" sz="1000" dirty="0" smtClean="0"/>
              <a:t>Identificación en producción del Sistema, Pieza, Lenguaje o Paquete de Sw que contiene la pieza</a:t>
            </a:r>
          </a:p>
        </p:txBody>
      </p:sp>
      <p:sp>
        <p:nvSpPr>
          <p:cNvPr id="1871" name="Text Box 1871"/>
          <p:cNvSpPr>
            <a:spLocks/>
          </p:cNvSpPr>
          <p:nvPr/>
        </p:nvSpPr>
        <p:spPr>
          <a:xfrm>
            <a:off x="679450" y="5522912"/>
            <a:ext cx="1616075" cy="666750"/>
          </a:xfrm>
          <a:prstGeom prst="wedgeRoundRectCallout">
            <a:avLst>
              <a:gd name="adj1" fmla="val 86537"/>
              <a:gd name="adj2" fmla="val -107338"/>
              <a:gd name="adj3" fmla="val 16667"/>
            </a:avLst>
          </a:prstGeom>
          <a:solidFill>
            <a:schemeClr val="bg1"/>
          </a:solidFill>
          <a:ln>
            <a:solidFill>
              <a:schemeClr val="tx1"/>
            </a:solidFill>
            <a:round/>
            <a:headEnd/>
            <a:tailEnd/>
          </a:ln>
        </p:spPr>
        <p:txBody>
          <a:bodyPr numCol="1" anchor="ctr" anchorCtr="1"/>
          <a:lstStyle/>
          <a:p>
            <a:pPr marL="0" indent="0" algn="ctr"/>
            <a:r>
              <a:rPr lang="en-US" sz="1000" dirty="0" smtClean="0"/>
              <a:t>Esquema de Seguridad o Riesgo de la Instalación Productiva</a:t>
            </a:r>
          </a:p>
        </p:txBody>
      </p:sp>
      <p:sp>
        <p:nvSpPr>
          <p:cNvPr id="1872" name="Text Box 1872"/>
          <p:cNvSpPr txBox="1">
            <a:spLocks/>
          </p:cNvSpPr>
          <p:nvPr/>
        </p:nvSpPr>
        <p:spPr>
          <a:xfrm>
            <a:off x="361950" y="6286500"/>
            <a:ext cx="8350250" cy="254000"/>
          </a:xfrm>
          <a:prstGeom prst="rect">
            <a:avLst/>
          </a:prstGeom>
          <a:noFill/>
          <a:ln>
            <a:noFill/>
          </a:ln>
        </p:spPr>
        <p:txBody>
          <a:bodyPr numCol="1">
            <a:spAutoFit/>
          </a:bodyPr>
          <a:lstStyle/>
          <a:p>
            <a:pPr marL="0" indent="0" algn="ctr"/>
            <a:r>
              <a:rPr lang="en-US" sz="1000" dirty="0" smtClean="0"/>
              <a:t>Nota: esto es una maqueta, no representa una especificación necesariamente real, en producción</a:t>
            </a:r>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73" name="Text Box 1873"/>
          <p:cNvSpPr>
            <a:spLocks/>
          </p:cNvSpPr>
          <p:nvPr/>
        </p:nvSpPr>
        <p:spPr>
          <a:xfrm>
            <a:off x="5989637" y="2374900"/>
            <a:ext cx="2741612" cy="2078037"/>
          </a:xfrm>
          <a:prstGeom prst="leftRightArrowCallout">
            <a:avLst>
              <a:gd name="adj1" fmla="val 73676"/>
              <a:gd name="adj2" fmla="val 45477"/>
              <a:gd name="adj3" fmla="val 16644"/>
              <a:gd name="adj4" fmla="val 62324"/>
            </a:avLst>
          </a:prstGeom>
          <a:solidFill>
            <a:schemeClr val="bg1"/>
          </a:solidFill>
          <a:ln w="15875">
            <a:solidFill>
              <a:schemeClr val="tx1"/>
            </a:solidFill>
            <a:round/>
            <a:headEnd/>
            <a:tailEnd/>
          </a:ln>
        </p:spPr>
        <p:txBody>
          <a:bodyPr numCol="1" anchor="ctr"/>
          <a:lstStyle/>
          <a:p>
            <a:endParaRPr/>
          </a:p>
        </p:txBody>
      </p:sp>
      <p:sp>
        <p:nvSpPr>
          <p:cNvPr id="1874" name="Text Box 1874"/>
          <p:cNvSpPr txBox="1">
            <a:spLocks/>
          </p:cNvSpPr>
          <p:nvPr/>
        </p:nvSpPr>
        <p:spPr>
          <a:xfrm>
            <a:off x="2341562" y="187325"/>
            <a:ext cx="4003675" cy="338137"/>
          </a:xfrm>
          <a:prstGeom prst="rect">
            <a:avLst/>
          </a:prstGeom>
          <a:noFill/>
          <a:ln>
            <a:noFill/>
          </a:ln>
        </p:spPr>
        <p:txBody>
          <a:bodyPr numCol="1">
            <a:spAutoFit/>
          </a:bodyPr>
          <a:lstStyle/>
          <a:p>
            <a:pPr marL="0" indent="0" algn="r"/>
            <a:r>
              <a:rPr lang="en-US" sz="1600" b="1" dirty="0" smtClean="0">
                <a:effectLst>
                  <a:outerShdw blurRad="38100" dist="38100" dir="2700000" algn="tl">
                    <a:srgbClr val="C0C0C0"/>
                  </a:outerShdw>
                </a:effectLst>
                <a:latin typeface="Calibri" pitchFamily="34" charset="0"/>
              </a:rPr>
              <a:t>Simbología para Modelos de Arquitectura</a:t>
            </a:r>
          </a:p>
        </p:txBody>
      </p:sp>
      <p:sp>
        <p:nvSpPr>
          <p:cNvPr id="1875" name="Text Box 1875"/>
          <p:cNvSpPr txBox="1">
            <a:spLocks/>
          </p:cNvSpPr>
          <p:nvPr/>
        </p:nvSpPr>
        <p:spPr>
          <a:xfrm>
            <a:off x="268287" y="695325"/>
            <a:ext cx="8351837" cy="414337"/>
          </a:xfrm>
          <a:prstGeom prst="rect">
            <a:avLst/>
          </a:prstGeom>
          <a:noFill/>
          <a:ln>
            <a:noFill/>
          </a:ln>
        </p:spPr>
        <p:txBody>
          <a:bodyPr numCol="1">
            <a:spAutoFit/>
          </a:bodyPr>
          <a:lstStyle/>
          <a:p>
            <a:pPr marL="0" indent="0" algn="ctr"/>
            <a:r>
              <a:rPr lang="en-US" sz="1000" dirty="0" smtClean="0"/>
              <a:t>La forma exacta de Identificar una agrupación de piezas del mismo tipo dentro de un mismo Diagrama de Arquitectura deberá seguir la siguiente notación mínima, tomando como ejemplo la descripción de varias FUNCIONALIDADES EMBEBIDAS dentro de SIEBEL :</a:t>
            </a:r>
          </a:p>
        </p:txBody>
      </p:sp>
      <p:sp>
        <p:nvSpPr>
          <p:cNvPr id="1876" name="Text Box 1876"/>
          <p:cNvSpPr txBox="1">
            <a:spLocks/>
          </p:cNvSpPr>
          <p:nvPr/>
        </p:nvSpPr>
        <p:spPr>
          <a:xfrm>
            <a:off x="3033712" y="2112962"/>
            <a:ext cx="552450" cy="277812"/>
          </a:xfrm>
          <a:prstGeom prst="rect">
            <a:avLst/>
          </a:prstGeom>
          <a:noFill/>
          <a:ln>
            <a:noFill/>
          </a:ln>
        </p:spPr>
        <p:txBody>
          <a:bodyPr wrap="none" numCol="1">
            <a:spAutoFit/>
          </a:bodyPr>
          <a:lstStyle/>
          <a:p>
            <a:pPr marL="0" indent="0" algn="ctr"/>
            <a:r>
              <a:rPr lang="en-US" sz="1200" dirty="0" smtClean="0"/>
              <a:t>UNIX</a:t>
            </a:r>
          </a:p>
        </p:txBody>
      </p:sp>
      <p:sp>
        <p:nvSpPr>
          <p:cNvPr id="1877" name="Text Box 1877"/>
          <p:cNvSpPr txBox="1">
            <a:spLocks/>
          </p:cNvSpPr>
          <p:nvPr/>
        </p:nvSpPr>
        <p:spPr>
          <a:xfrm>
            <a:off x="4424362" y="2105025"/>
            <a:ext cx="1017587" cy="277812"/>
          </a:xfrm>
          <a:prstGeom prst="rect">
            <a:avLst/>
          </a:prstGeom>
          <a:noFill/>
          <a:ln>
            <a:noFill/>
          </a:ln>
        </p:spPr>
        <p:txBody>
          <a:bodyPr wrap="none" numCol="1">
            <a:spAutoFit/>
          </a:bodyPr>
          <a:lstStyle/>
          <a:p>
            <a:pPr marL="0" indent="0" algn="ctr"/>
            <a:r>
              <a:rPr lang="en-US" sz="1200" dirty="0" smtClean="0"/>
              <a:t>BCHapp100</a:t>
            </a:r>
          </a:p>
        </p:txBody>
      </p:sp>
      <p:sp>
        <p:nvSpPr>
          <p:cNvPr id="1878" name="Text Box 1878"/>
          <p:cNvSpPr txBox="1">
            <a:spLocks/>
          </p:cNvSpPr>
          <p:nvPr/>
        </p:nvSpPr>
        <p:spPr>
          <a:xfrm>
            <a:off x="4706937" y="4467225"/>
            <a:ext cx="839787" cy="461962"/>
          </a:xfrm>
          <a:prstGeom prst="rect">
            <a:avLst/>
          </a:prstGeom>
          <a:noFill/>
          <a:ln>
            <a:noFill/>
          </a:ln>
        </p:spPr>
        <p:txBody>
          <a:bodyPr wrap="none" numCol="1">
            <a:spAutoFit/>
          </a:bodyPr>
          <a:lstStyle/>
          <a:p>
            <a:pPr marL="0" indent="0"/>
            <a:r>
              <a:rPr lang="en-US" sz="1200" dirty="0" smtClean="0"/>
              <a:t>Siebel</a:t>
            </a:r>
          </a:p>
          <a:p>
            <a:pPr marL="0" indent="0"/>
            <a:r>
              <a:rPr lang="en-US" sz="1200" dirty="0" smtClean="0"/>
              <a:t>Finantials</a:t>
            </a:r>
          </a:p>
        </p:txBody>
      </p:sp>
      <p:sp>
        <p:nvSpPr>
          <p:cNvPr id="1879" name="Text Box 1879"/>
          <p:cNvSpPr txBox="1">
            <a:spLocks/>
          </p:cNvSpPr>
          <p:nvPr/>
        </p:nvSpPr>
        <p:spPr>
          <a:xfrm>
            <a:off x="2911475" y="4500562"/>
            <a:ext cx="1349375" cy="431800"/>
          </a:xfrm>
          <a:prstGeom prst="rect">
            <a:avLst/>
          </a:prstGeom>
          <a:noFill/>
          <a:ln>
            <a:noFill/>
          </a:ln>
        </p:spPr>
        <p:txBody>
          <a:bodyPr wrap="none" numCol="1">
            <a:spAutoFit/>
          </a:bodyPr>
          <a:lstStyle/>
          <a:p>
            <a:pPr marL="0" indent="0"/>
            <a:r>
              <a:rPr lang="en-US" sz="1100" dirty="0" smtClean="0"/>
              <a:t>Contingencia</a:t>
            </a:r>
          </a:p>
          <a:p>
            <a:pPr marL="0" indent="0"/>
            <a:r>
              <a:rPr lang="en-US" sz="1100" dirty="0" smtClean="0"/>
              <a:t>Alta Disponibilidad</a:t>
            </a:r>
          </a:p>
        </p:txBody>
      </p:sp>
      <p:sp>
        <p:nvSpPr>
          <p:cNvPr id="1880" name="Text Box 1880"/>
          <p:cNvSpPr txBox="1">
            <a:spLocks/>
          </p:cNvSpPr>
          <p:nvPr/>
        </p:nvSpPr>
        <p:spPr>
          <a:xfrm>
            <a:off x="2671762" y="3690937"/>
            <a:ext cx="1349375" cy="585787"/>
          </a:xfrm>
          <a:prstGeom prst="rect">
            <a:avLst/>
          </a:prstGeom>
          <a:noFill/>
          <a:ln>
            <a:noFill/>
          </a:ln>
        </p:spPr>
        <p:txBody>
          <a:bodyPr numCol="1">
            <a:spAutoFit/>
          </a:bodyPr>
          <a:lstStyle/>
          <a:p>
            <a:pPr marL="0" indent="0" algn="ctr"/>
            <a:r>
              <a:rPr lang="en-US" sz="1600" dirty="0" smtClean="0"/>
              <a:t>FileNet</a:t>
            </a:r>
          </a:p>
          <a:p>
            <a:pPr marL="0" indent="0" algn="ctr"/>
            <a:r>
              <a:rPr lang="en-US" sz="1600" dirty="0" smtClean="0"/>
              <a:t>BPM</a:t>
            </a:r>
          </a:p>
        </p:txBody>
      </p:sp>
      <p:sp>
        <p:nvSpPr>
          <p:cNvPr id="1881" name="Text Box 1881"/>
          <p:cNvSpPr>
            <a:spLocks/>
          </p:cNvSpPr>
          <p:nvPr/>
        </p:nvSpPr>
        <p:spPr>
          <a:xfrm>
            <a:off x="2738437" y="2382837"/>
            <a:ext cx="2695575" cy="2101850"/>
          </a:xfrm>
          <a:prstGeom prst="flowChartDisplay">
            <a:avLst/>
          </a:prstGeom>
          <a:solidFill>
            <a:schemeClr val="bg1"/>
          </a:solidFill>
          <a:ln w="25400">
            <a:solidFill>
              <a:schemeClr val="tx1"/>
            </a:solidFill>
            <a:round/>
            <a:headEnd/>
            <a:tailEnd/>
          </a:ln>
        </p:spPr>
        <p:txBody>
          <a:bodyPr numCol="1"/>
          <a:lstStyle/>
          <a:p>
            <a:endParaRPr/>
          </a:p>
        </p:txBody>
      </p:sp>
      <p:sp>
        <p:nvSpPr>
          <p:cNvPr id="1882" name="Text Box 1882"/>
          <p:cNvSpPr txBox="1">
            <a:spLocks/>
          </p:cNvSpPr>
          <p:nvPr/>
        </p:nvSpPr>
        <p:spPr>
          <a:xfrm>
            <a:off x="7477125" y="4468812"/>
            <a:ext cx="1349375" cy="261937"/>
          </a:xfrm>
          <a:prstGeom prst="rect">
            <a:avLst/>
          </a:prstGeom>
          <a:noFill/>
          <a:ln>
            <a:noFill/>
          </a:ln>
        </p:spPr>
        <p:txBody>
          <a:bodyPr numCol="1">
            <a:spAutoFit/>
          </a:bodyPr>
          <a:lstStyle/>
          <a:p>
            <a:pPr marL="0" indent="0" algn="ctr"/>
            <a:r>
              <a:rPr lang="en-US" sz="1100" dirty="0" smtClean="0"/>
              <a:t>GWT</a:t>
            </a:r>
          </a:p>
        </p:txBody>
      </p:sp>
      <p:sp>
        <p:nvSpPr>
          <p:cNvPr id="1883" name="Text Box 1883"/>
          <p:cNvSpPr txBox="1">
            <a:spLocks/>
          </p:cNvSpPr>
          <p:nvPr/>
        </p:nvSpPr>
        <p:spPr>
          <a:xfrm>
            <a:off x="3444875" y="3362325"/>
            <a:ext cx="1404937" cy="252412"/>
          </a:xfrm>
          <a:prstGeom prst="rect">
            <a:avLst/>
          </a:prstGeom>
          <a:noFill/>
          <a:ln>
            <a:noFill/>
          </a:ln>
        </p:spPr>
        <p:txBody>
          <a:bodyPr wrap="none" numCol="1">
            <a:spAutoFit/>
          </a:bodyPr>
          <a:lstStyle/>
          <a:p>
            <a:pPr marL="0" indent="0" algn="ctr"/>
            <a:r>
              <a:rPr lang="en-US" sz="1000" dirty="0" smtClean="0"/>
              <a:t>VENTA SUCURSAL</a:t>
            </a:r>
          </a:p>
        </p:txBody>
      </p:sp>
      <p:sp>
        <p:nvSpPr>
          <p:cNvPr id="1884" name="Text Box 1884"/>
          <p:cNvSpPr txBox="1">
            <a:spLocks/>
          </p:cNvSpPr>
          <p:nvPr/>
        </p:nvSpPr>
        <p:spPr>
          <a:xfrm>
            <a:off x="7493000" y="2097087"/>
            <a:ext cx="800100" cy="254000"/>
          </a:xfrm>
          <a:prstGeom prst="rect">
            <a:avLst/>
          </a:prstGeom>
          <a:noFill/>
          <a:ln>
            <a:noFill/>
          </a:ln>
        </p:spPr>
        <p:txBody>
          <a:bodyPr wrap="none" numCol="1">
            <a:spAutoFit/>
          </a:bodyPr>
          <a:lstStyle/>
          <a:p>
            <a:pPr marL="0" indent="0" algn="ctr"/>
            <a:r>
              <a:rPr lang="en-US" sz="1000" dirty="0" smtClean="0"/>
              <a:t>WASCRM</a:t>
            </a:r>
          </a:p>
        </p:txBody>
      </p:sp>
      <p:sp>
        <p:nvSpPr>
          <p:cNvPr id="1885" name="Text Box 1885"/>
          <p:cNvSpPr txBox="1">
            <a:spLocks/>
          </p:cNvSpPr>
          <p:nvPr/>
        </p:nvSpPr>
        <p:spPr>
          <a:xfrm>
            <a:off x="361950" y="6286500"/>
            <a:ext cx="8350250" cy="254000"/>
          </a:xfrm>
          <a:prstGeom prst="rect">
            <a:avLst/>
          </a:prstGeom>
          <a:noFill/>
          <a:ln>
            <a:noFill/>
          </a:ln>
        </p:spPr>
        <p:txBody>
          <a:bodyPr numCol="1">
            <a:spAutoFit/>
          </a:bodyPr>
          <a:lstStyle/>
          <a:p>
            <a:pPr marL="0" indent="0" algn="ctr"/>
            <a:r>
              <a:rPr lang="en-US" sz="1000" dirty="0" smtClean="0"/>
              <a:t>Nota: esto es una maqueta, no representa una especificación necesariamente real, en producción</a:t>
            </a:r>
          </a:p>
        </p:txBody>
      </p:sp>
      <p:sp>
        <p:nvSpPr>
          <p:cNvPr id="1886" name="Text Box 1886"/>
          <p:cNvSpPr txBox="1">
            <a:spLocks/>
          </p:cNvSpPr>
          <p:nvPr/>
        </p:nvSpPr>
        <p:spPr>
          <a:xfrm>
            <a:off x="6143625" y="4460875"/>
            <a:ext cx="1349375" cy="431800"/>
          </a:xfrm>
          <a:prstGeom prst="rect">
            <a:avLst/>
          </a:prstGeom>
          <a:noFill/>
          <a:ln>
            <a:noFill/>
          </a:ln>
        </p:spPr>
        <p:txBody>
          <a:bodyPr wrap="none" numCol="1">
            <a:spAutoFit/>
          </a:bodyPr>
          <a:lstStyle/>
          <a:p>
            <a:pPr marL="0" indent="0"/>
            <a:r>
              <a:rPr lang="en-US" sz="1100" dirty="0" smtClean="0"/>
              <a:t>Contingencia</a:t>
            </a:r>
          </a:p>
          <a:p>
            <a:pPr marL="0" indent="0"/>
            <a:r>
              <a:rPr lang="en-US" sz="1100" dirty="0" smtClean="0"/>
              <a:t>Alta Disponibilidad</a:t>
            </a:r>
          </a:p>
        </p:txBody>
      </p:sp>
      <p:grpSp>
        <p:nvGrpSpPr>
          <p:cNvPr id="1887" name="Group 1887"/>
          <p:cNvGrpSpPr>
            <a:grpSpLocks/>
          </p:cNvGrpSpPr>
          <p:nvPr/>
        </p:nvGrpSpPr>
        <p:grpSpPr>
          <a:xfrm>
            <a:off x="6384925" y="2595562"/>
            <a:ext cx="1962150" cy="766762"/>
            <a:chOff x="7631653" y="3455720"/>
            <a:chExt cx="1962150" cy="766236"/>
          </a:xfrm>
        </p:grpSpPr>
        <p:sp>
          <p:nvSpPr>
            <p:cNvPr id="1888" name="Text Box 1888"/>
            <p:cNvSpPr>
              <a:spLocks/>
            </p:cNvSpPr>
            <p:nvPr/>
          </p:nvSpPr>
          <p:spPr>
            <a:xfrm flipV="1">
              <a:off x="7948436" y="3455720"/>
              <a:ext cx="1328583" cy="766236"/>
            </a:xfrm>
            <a:prstGeom prst="flowChartAlternateProcess">
              <a:avLst/>
            </a:prstGeom>
            <a:solidFill>
              <a:schemeClr val="bg1"/>
            </a:solidFill>
            <a:ln w="15875">
              <a:solidFill>
                <a:schemeClr val="tx1"/>
              </a:solidFill>
              <a:round/>
              <a:headEnd/>
              <a:tailEnd/>
            </a:ln>
          </p:spPr>
          <p:txBody>
            <a:bodyPr numCol="1"/>
            <a:lstStyle/>
            <a:p>
              <a:endParaRPr/>
            </a:p>
          </p:txBody>
        </p:sp>
        <p:sp>
          <p:nvSpPr>
            <p:cNvPr id="1889" name="Text Box 1889"/>
            <p:cNvSpPr txBox="1">
              <a:spLocks/>
            </p:cNvSpPr>
            <p:nvPr/>
          </p:nvSpPr>
          <p:spPr>
            <a:xfrm>
              <a:off x="7631653" y="3636963"/>
              <a:ext cx="1962150" cy="430212"/>
            </a:xfrm>
            <a:prstGeom prst="rect">
              <a:avLst/>
            </a:prstGeom>
            <a:noFill/>
            <a:ln>
              <a:noFill/>
            </a:ln>
          </p:spPr>
          <p:txBody>
            <a:bodyPr numCol="1">
              <a:spAutoFit/>
            </a:bodyPr>
            <a:lstStyle/>
            <a:p>
              <a:pPr marL="0" indent="0" algn="ctr"/>
              <a:r>
                <a:rPr lang="en-US" sz="1100" dirty="0" smtClean="0"/>
                <a:t>VENTA BOLETA GARANTIA</a:t>
              </a:r>
            </a:p>
          </p:txBody>
        </p:sp>
      </p:grpSp>
      <p:grpSp>
        <p:nvGrpSpPr>
          <p:cNvPr id="1890" name="Group 1890"/>
          <p:cNvGrpSpPr>
            <a:grpSpLocks/>
          </p:cNvGrpSpPr>
          <p:nvPr/>
        </p:nvGrpSpPr>
        <p:grpSpPr>
          <a:xfrm>
            <a:off x="6384925" y="3543300"/>
            <a:ext cx="1962150" cy="766762"/>
            <a:chOff x="7467269" y="4536848"/>
            <a:chExt cx="1962150" cy="766236"/>
          </a:xfrm>
        </p:grpSpPr>
        <p:sp>
          <p:nvSpPr>
            <p:cNvPr id="1891" name="Text Box 1891"/>
            <p:cNvSpPr>
              <a:spLocks/>
            </p:cNvSpPr>
            <p:nvPr/>
          </p:nvSpPr>
          <p:spPr>
            <a:xfrm flipV="1">
              <a:off x="7784052" y="4536848"/>
              <a:ext cx="1328583" cy="766236"/>
            </a:xfrm>
            <a:prstGeom prst="flowChartAlternateProcess">
              <a:avLst/>
            </a:prstGeom>
            <a:solidFill>
              <a:schemeClr val="bg1"/>
            </a:solidFill>
            <a:ln w="15875">
              <a:solidFill>
                <a:schemeClr val="tx1"/>
              </a:solidFill>
              <a:round/>
              <a:headEnd/>
              <a:tailEnd/>
            </a:ln>
          </p:spPr>
          <p:txBody>
            <a:bodyPr numCol="1"/>
            <a:lstStyle/>
            <a:p>
              <a:endParaRPr/>
            </a:p>
          </p:txBody>
        </p:sp>
        <p:sp>
          <p:nvSpPr>
            <p:cNvPr id="1892" name="Text Box 1892"/>
            <p:cNvSpPr txBox="1">
              <a:spLocks/>
            </p:cNvSpPr>
            <p:nvPr/>
          </p:nvSpPr>
          <p:spPr>
            <a:xfrm>
              <a:off x="7467269" y="4757696"/>
              <a:ext cx="1962150" cy="430887"/>
            </a:xfrm>
            <a:prstGeom prst="rect">
              <a:avLst/>
            </a:prstGeom>
            <a:noFill/>
            <a:ln>
              <a:noFill/>
            </a:ln>
          </p:spPr>
          <p:txBody>
            <a:bodyPr numCol="1">
              <a:spAutoFit/>
            </a:bodyPr>
            <a:lstStyle/>
            <a:p>
              <a:pPr marL="0" indent="0" algn="ctr"/>
              <a:r>
                <a:rPr lang="en-US" sz="1100" dirty="0" smtClean="0"/>
                <a:t>INGRESO </a:t>
              </a:r>
            </a:p>
            <a:p>
              <a:pPr marL="0" indent="0" algn="ctr"/>
              <a:r>
                <a:rPr lang="en-US" sz="1100" dirty="0" smtClean="0"/>
                <a:t>CARPETA DIGITAL</a:t>
              </a:r>
            </a:p>
          </p:txBody>
        </p:sp>
      </p:grpSp>
      <p:sp>
        <p:nvSpPr>
          <p:cNvPr id="1893" name="Text Box 1893"/>
          <p:cNvSpPr txBox="1">
            <a:spLocks/>
          </p:cNvSpPr>
          <p:nvPr/>
        </p:nvSpPr>
        <p:spPr>
          <a:xfrm>
            <a:off x="6413500" y="2097087"/>
            <a:ext cx="550862" cy="277812"/>
          </a:xfrm>
          <a:prstGeom prst="rect">
            <a:avLst/>
          </a:prstGeom>
          <a:noFill/>
          <a:ln>
            <a:noFill/>
          </a:ln>
        </p:spPr>
        <p:txBody>
          <a:bodyPr wrap="none" numCol="1">
            <a:spAutoFit/>
          </a:bodyPr>
          <a:lstStyle/>
          <a:p>
            <a:pPr marL="0" indent="0" algn="ctr"/>
            <a:r>
              <a:rPr lang="en-US" sz="1200" dirty="0" smtClean="0"/>
              <a:t>UNIX</a:t>
            </a:r>
          </a:p>
        </p:txBody>
      </p:sp>
      <p:sp>
        <p:nvSpPr>
          <p:cNvPr id="1894" name="Text Box 1894"/>
          <p:cNvSpPr>
            <a:spLocks/>
          </p:cNvSpPr>
          <p:nvPr/>
        </p:nvSpPr>
        <p:spPr>
          <a:xfrm rot="10800000">
            <a:off x="628650" y="2387600"/>
            <a:ext cx="1404937" cy="2101850"/>
          </a:xfrm>
          <a:prstGeom prst="homePlate">
            <a:avLst>
              <a:gd name="adj" fmla="val 22231"/>
            </a:avLst>
          </a:prstGeom>
          <a:solidFill>
            <a:schemeClr val="bg1"/>
          </a:solidFill>
          <a:ln w="15875">
            <a:solidFill>
              <a:schemeClr val="tx1"/>
            </a:solidFill>
            <a:round/>
            <a:headEnd/>
            <a:tailEnd/>
          </a:ln>
        </p:spPr>
        <p:txBody>
          <a:bodyPr numCol="1"/>
          <a:lstStyle/>
          <a:p>
            <a:endParaRPr/>
          </a:p>
        </p:txBody>
      </p:sp>
      <p:sp>
        <p:nvSpPr>
          <p:cNvPr id="1895" name="Text Box 1895"/>
          <p:cNvSpPr txBox="1">
            <a:spLocks/>
          </p:cNvSpPr>
          <p:nvPr/>
        </p:nvSpPr>
        <p:spPr>
          <a:xfrm>
            <a:off x="1009650" y="3287712"/>
            <a:ext cx="879475" cy="254000"/>
          </a:xfrm>
          <a:prstGeom prst="rect">
            <a:avLst/>
          </a:prstGeom>
          <a:noFill/>
          <a:ln>
            <a:noFill/>
          </a:ln>
        </p:spPr>
        <p:txBody>
          <a:bodyPr wrap="none" numCol="1">
            <a:spAutoFit/>
          </a:bodyPr>
          <a:lstStyle/>
          <a:p>
            <a:pPr marL="0" indent="0" algn="ctr"/>
            <a:r>
              <a:rPr lang="en-US" sz="1000" dirty="0" smtClean="0"/>
              <a:t>BROWSER</a:t>
            </a:r>
          </a:p>
        </p:txBody>
      </p:sp>
      <p:sp>
        <p:nvSpPr>
          <p:cNvPr id="1896" name="Text Box 1896"/>
          <p:cNvSpPr txBox="1">
            <a:spLocks/>
          </p:cNvSpPr>
          <p:nvPr/>
        </p:nvSpPr>
        <p:spPr>
          <a:xfrm>
            <a:off x="1739900" y="2116137"/>
            <a:ext cx="398462" cy="276225"/>
          </a:xfrm>
          <a:prstGeom prst="rect">
            <a:avLst/>
          </a:prstGeom>
          <a:noFill/>
          <a:ln>
            <a:noFill/>
          </a:ln>
        </p:spPr>
        <p:txBody>
          <a:bodyPr wrap="none" numCol="1">
            <a:spAutoFit/>
          </a:bodyPr>
          <a:lstStyle/>
          <a:p>
            <a:pPr marL="0" indent="0" algn="ctr"/>
            <a:r>
              <a:rPr lang="en-US" sz="1200" dirty="0" smtClean="0"/>
              <a:t>PC</a:t>
            </a:r>
          </a:p>
        </p:txBody>
      </p:sp>
      <p:sp>
        <p:nvSpPr>
          <p:cNvPr id="1897" name="Text Box 1897"/>
          <p:cNvSpPr txBox="1">
            <a:spLocks/>
          </p:cNvSpPr>
          <p:nvPr/>
        </p:nvSpPr>
        <p:spPr>
          <a:xfrm>
            <a:off x="801687" y="2116137"/>
            <a:ext cx="485775" cy="276225"/>
          </a:xfrm>
          <a:prstGeom prst="rect">
            <a:avLst/>
          </a:prstGeom>
          <a:noFill/>
          <a:ln>
            <a:noFill/>
          </a:ln>
        </p:spPr>
        <p:txBody>
          <a:bodyPr wrap="none" numCol="1">
            <a:spAutoFit/>
          </a:bodyPr>
          <a:lstStyle/>
          <a:p>
            <a:pPr marL="0" indent="0" algn="ctr"/>
            <a:r>
              <a:rPr lang="en-US" sz="1200" dirty="0" smtClean="0"/>
              <a:t>WIN</a:t>
            </a:r>
          </a:p>
        </p:txBody>
      </p:sp>
      <p:cxnSp>
        <p:nvCxnSpPr>
          <p:cNvPr id="1898" name="Connector 1898"/>
          <p:cNvCxnSpPr/>
          <p:nvPr/>
        </p:nvCxnSpPr>
        <p:spPr>
          <a:xfrm flipV="1">
            <a:off x="2033587" y="3433762"/>
            <a:ext cx="704850" cy="4762"/>
          </a:xfrm>
          <a:prstGeom prst="straightConnector1">
            <a:avLst/>
          </a:prstGeom>
          <a:solidFill>
            <a:schemeClr val="accent2"/>
          </a:solidFill>
          <a:ln>
            <a:solidFill>
              <a:schemeClr val="accent1"/>
            </a:solidFill>
            <a:round/>
            <a:headEnd type="none"/>
            <a:tailEnd type="arrow"/>
          </a:ln>
        </p:spPr>
      </p:cxnSp>
      <p:cxnSp>
        <p:nvCxnSpPr>
          <p:cNvPr id="1900" name="Connector 1900"/>
          <p:cNvCxnSpPr/>
          <p:nvPr/>
        </p:nvCxnSpPr>
        <p:spPr>
          <a:xfrm rot="5400000" flipH="1" flipV="1">
            <a:off x="3813175" y="1600200"/>
            <a:ext cx="563562" cy="5213350"/>
          </a:xfrm>
          <a:prstGeom prst="bentConnector4">
            <a:avLst>
              <a:gd name="adj1" fmla="val -137759"/>
              <a:gd name="adj2" fmla="val 78926"/>
            </a:avLst>
          </a:prstGeom>
          <a:solidFill>
            <a:schemeClr val="accent2"/>
          </a:solidFill>
          <a:ln>
            <a:solidFill>
              <a:schemeClr val="accent1"/>
            </a:solidFill>
            <a:round/>
            <a:headEnd type="none"/>
            <a:tailEnd type="arrow"/>
          </a:ln>
        </p:spPr>
      </p:cxnSp>
      <p:cxnSp>
        <p:nvCxnSpPr>
          <p:cNvPr id="1902" name="Connector 1902"/>
          <p:cNvCxnSpPr/>
          <p:nvPr/>
        </p:nvCxnSpPr>
        <p:spPr>
          <a:xfrm rot="5400000" flipH="1" flipV="1">
            <a:off x="3340100" y="1139825"/>
            <a:ext cx="1497012" cy="5200650"/>
          </a:xfrm>
          <a:prstGeom prst="bentConnector4">
            <a:avLst>
              <a:gd name="adj1" fmla="val -36699"/>
              <a:gd name="adj2" fmla="val 79227"/>
            </a:avLst>
          </a:prstGeom>
          <a:solidFill>
            <a:schemeClr val="accent2"/>
          </a:solidFill>
          <a:ln>
            <a:solidFill>
              <a:schemeClr val="accent1"/>
            </a:solidFill>
            <a:round/>
            <a:headEnd type="none"/>
            <a:tailEnd type="arrow"/>
          </a:ln>
        </p:spPr>
      </p:cxnSp>
      <p:sp>
        <p:nvSpPr>
          <p:cNvPr id="1904" name="Text Box 1904"/>
          <p:cNvSpPr txBox="1">
            <a:spLocks/>
          </p:cNvSpPr>
          <p:nvPr/>
        </p:nvSpPr>
        <p:spPr>
          <a:xfrm>
            <a:off x="2151062" y="3159125"/>
            <a:ext cx="441325" cy="276225"/>
          </a:xfrm>
          <a:prstGeom prst="rect">
            <a:avLst/>
          </a:prstGeom>
          <a:noFill/>
          <a:ln>
            <a:noFill/>
          </a:ln>
        </p:spPr>
        <p:txBody>
          <a:bodyPr wrap="none" numCol="1">
            <a:spAutoFit/>
          </a:bodyPr>
          <a:lstStyle/>
          <a:p>
            <a:pPr marL="0" indent="0"/>
            <a:r>
              <a:rPr lang="en-US" sz="1200" dirty="0" smtClean="0"/>
              <a:t>http</a:t>
            </a:r>
          </a:p>
        </p:txBody>
      </p:sp>
      <p:sp>
        <p:nvSpPr>
          <p:cNvPr id="1905" name="Text Box 1905"/>
          <p:cNvSpPr txBox="1">
            <a:spLocks/>
          </p:cNvSpPr>
          <p:nvPr/>
        </p:nvSpPr>
        <p:spPr>
          <a:xfrm>
            <a:off x="2136775" y="5021262"/>
            <a:ext cx="441325" cy="276225"/>
          </a:xfrm>
          <a:prstGeom prst="rect">
            <a:avLst/>
          </a:prstGeom>
          <a:noFill/>
          <a:ln>
            <a:noFill/>
          </a:ln>
        </p:spPr>
        <p:txBody>
          <a:bodyPr wrap="none" numCol="1">
            <a:spAutoFit/>
          </a:bodyPr>
          <a:lstStyle/>
          <a:p>
            <a:pPr marL="0" indent="0"/>
            <a:r>
              <a:rPr lang="en-US" sz="1200" dirty="0" smtClean="0"/>
              <a:t>http</a:t>
            </a: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Box 19"/>
          <p:cNvSpPr txBox="1">
            <a:spLocks/>
          </p:cNvSpPr>
          <p:nvPr/>
        </p:nvSpPr>
        <p:spPr>
          <a:xfrm>
            <a:off x="360362" y="223837"/>
            <a:ext cx="5100637" cy="382587"/>
          </a:xfrm>
          <a:prstGeom prst="rect">
            <a:avLst/>
          </a:prstGeom>
          <a:noFill/>
          <a:ln>
            <a:noFill/>
          </a:ln>
        </p:spPr>
        <p:txBody>
          <a:bodyPr lIns="91754" tIns="45869" rIns="91754" bIns="45869" numCol="1"/>
          <a:lstStyle/>
          <a:p>
            <a:pPr marL="0" indent="0" defTabSz="950912"/>
            <a:r>
              <a:rPr lang="en-US" sz="2000" dirty="0" smtClean="0">
                <a:solidFill>
                  <a:srgbClr val="002060"/>
                </a:solidFill>
                <a:ea typeface="Arial" charset="0"/>
              </a:rPr>
              <a:t>Calendario de Implementación</a:t>
            </a:r>
          </a:p>
          <a:p>
            <a:pPr marL="0" indent="0" defTabSz="950912"/>
            <a:endParaRPr lang="en-US" dirty="0" smtClean="0">
              <a:solidFill>
                <a:srgbClr val="002060"/>
              </a:solidFill>
              <a:ea typeface="Arial" charset="0"/>
            </a:endParaRPr>
          </a:p>
        </p:txBody>
      </p:sp>
      <p:grpSp>
        <p:nvGrpSpPr>
          <p:cNvPr id="20" name="Group 20"/>
          <p:cNvGrpSpPr>
            <a:grpSpLocks/>
          </p:cNvGrpSpPr>
          <p:nvPr/>
        </p:nvGrpSpPr>
        <p:grpSpPr>
          <a:xfrm>
            <a:off x="500062" y="690562"/>
            <a:ext cx="9090025" cy="5657850"/>
            <a:chOff x="1234" y="550"/>
            <a:chExt cx="3196" cy="3441"/>
          </a:xfrm>
        </p:grpSpPr>
        <p:sp>
          <p:nvSpPr>
            <p:cNvPr id="21" name="Text Box 21"/>
            <p:cNvSpPr>
              <a:spLocks/>
            </p:cNvSpPr>
            <p:nvPr/>
          </p:nvSpPr>
          <p:spPr>
            <a:xfrm>
              <a:off x="1234" y="602"/>
              <a:ext cx="3196" cy="3389"/>
            </a:xfrm>
            <a:prstGeom prst="rect">
              <a:avLst/>
            </a:prstGeom>
            <a:noFill/>
            <a:ln w="19050">
              <a:solidFill>
                <a:srgbClr val="0070C0"/>
              </a:solidFill>
              <a:round/>
              <a:headEnd/>
              <a:tailEnd/>
            </a:ln>
          </p:spPr>
          <p:txBody>
            <a:bodyPr wrap="none" numCol="1" anchor="ctr"/>
            <a:lstStyle/>
            <a:p>
              <a:endParaRPr/>
            </a:p>
          </p:txBody>
        </p:sp>
        <p:sp>
          <p:nvSpPr>
            <p:cNvPr id="22" name="Text Box 22"/>
            <p:cNvSpPr txBox="1">
              <a:spLocks/>
            </p:cNvSpPr>
            <p:nvPr/>
          </p:nvSpPr>
          <p:spPr>
            <a:xfrm>
              <a:off x="3600" y="550"/>
              <a:ext cx="705" cy="114"/>
            </a:xfrm>
            <a:prstGeom prst="rect">
              <a:avLst/>
            </a:prstGeom>
            <a:gradFill rotWithShape="1">
              <a:gsLst>
                <a:gs pos="0">
                  <a:srgbClr val="D3F3FD"/>
                </a:gs>
                <a:gs pos="35001">
                  <a:srgbClr val="DFF6FD"/>
                </a:gs>
                <a:gs pos="100000">
                  <a:srgbClr val="F2FCFF"/>
                </a:gs>
              </a:gsLst>
              <a:lin ang="16200000" scaled="1"/>
            </a:gradFill>
            <a:ln>
              <a:solidFill>
                <a:srgbClr val="B7D2D9"/>
              </a:solidFill>
              <a:round/>
              <a:headEnd/>
              <a:tailEnd/>
            </a:ln>
            <a:effectLst>
              <a:outerShdw blurRad="63500" dist="20000" dir="5400000">
                <a:srgbClr val="000000">
                  <a:alpha val="37999"/>
                </a:srgbClr>
              </a:outerShdw>
            </a:effectLst>
          </p:spPr>
          <p:txBody>
            <a:bodyPr lIns="18000" tIns="18000" rIns="18000" bIns="18000" numCol="1" anchor="ctr" anchorCtr="1">
              <a:spAutoFit/>
            </a:bodyPr>
            <a:lstStyle/>
            <a:p>
              <a:pPr marL="0" indent="0" algn="r">
                <a:lnSpc>
                  <a:spcPct val="80000"/>
                </a:lnSpc>
              </a:pPr>
              <a:r>
                <a:rPr lang="en-US" sz="1200" dirty="0" smtClean="0">
                  <a:solidFill>
                    <a:srgbClr val="000000"/>
                  </a:solidFill>
                  <a:effectLst>
                    <a:outerShdw blurRad="38100" dist="38100" dir="2700000" algn="tl">
                      <a:srgbClr val="C0C0C0"/>
                    </a:outerShdw>
                  </a:effectLst>
                  <a:latin typeface="Calibri" pitchFamily="34" charset="0"/>
                  <a:ea typeface="Arial" charset="0"/>
                </a:rPr>
                <a:t>Calendario</a:t>
              </a:r>
            </a:p>
          </p:txBody>
        </p:sp>
      </p:grpSp>
      <p:sp>
        <p:nvSpPr>
          <p:cNvPr id="23" name="Text Box 23"/>
          <p:cNvSpPr txBox="1">
            <a:spLocks/>
          </p:cNvSpPr>
          <p:nvPr/>
        </p:nvSpPr>
        <p:spPr>
          <a:xfrm>
            <a:off x="500062" y="6499225"/>
            <a:ext cx="1281112" cy="230187"/>
          </a:xfrm>
          <a:prstGeom prst="rect">
            <a:avLst/>
          </a:prstGeom>
          <a:noFill/>
          <a:ln>
            <a:noFill/>
          </a:ln>
        </p:spPr>
        <p:txBody>
          <a:bodyPr wrap="none" numCol="1">
            <a:spAutoFit/>
          </a:bodyPr>
          <a:lstStyle/>
          <a:p>
            <a:pPr marL="0" indent="0"/>
            <a:r>
              <a:rPr lang="en-US" sz="900" b="1" dirty="0" smtClean="0"/>
              <a:t>Nivel 1/2 – Lámina 0</a:t>
            </a:r>
          </a:p>
        </p:txBody>
      </p:sp>
      <p:grpSp>
        <p:nvGrpSpPr>
          <p:cNvPr id="24" name="Group 24"/>
          <p:cNvGrpSpPr>
            <a:grpSpLocks noGrp="1"/>
          </p:cNvGrpSpPr>
          <p:nvPr/>
        </p:nvGrpSpPr>
        <p:grpSpPr>
          <a:xfrm>
            <a:off x="871537" y="1227137"/>
            <a:ext cx="8334375" cy="2586037"/>
            <a:chOff x="549" y="773"/>
            <a:chExt cx="5250" cy="1629"/>
          </a:xfrm>
        </p:grpSpPr>
        <p:sp>
          <p:nvSpPr>
            <p:cNvPr id="25" name="Text Box 25"/>
            <p:cNvSpPr>
              <a:spLocks/>
            </p:cNvSpPr>
            <p:nvPr/>
          </p:nvSpPr>
          <p:spPr>
            <a:xfrm>
              <a:off x="549" y="773"/>
              <a:ext cx="452" cy="461"/>
            </a:xfrm>
            <a:prstGeom prst="rect">
              <a:avLst/>
            </a:prstGeom>
            <a:solidFill>
              <a:srgbClr val="BDBDBD"/>
            </a:solidFill>
            <a:ln>
              <a:noFill/>
            </a:ln>
          </p:spPr>
          <p:txBody>
            <a:bodyPr lIns="91443" tIns="45726" rIns="91443" bIns="45726" numCol="1"/>
            <a:lstStyle/>
            <a:p>
              <a:pPr marL="0" indent="0" algn="ctr" defTabSz="911225"/>
              <a:r>
                <a:rPr lang="en-US" sz="1600" b="1" dirty="0" smtClean="0">
                  <a:solidFill>
                    <a:srgbClr val="FFFFFF"/>
                  </a:solidFill>
                  <a:latin typeface="Calibri" pitchFamily="34" charset="0"/>
                </a:rPr>
                <a:t>Fase ID</a:t>
              </a:r>
            </a:p>
          </p:txBody>
        </p:sp>
        <p:sp>
          <p:nvSpPr>
            <p:cNvPr id="26" name="Text Box 26"/>
            <p:cNvSpPr>
              <a:spLocks/>
            </p:cNvSpPr>
            <p:nvPr/>
          </p:nvSpPr>
          <p:spPr>
            <a:xfrm>
              <a:off x="1001" y="773"/>
              <a:ext cx="678" cy="461"/>
            </a:xfrm>
            <a:prstGeom prst="rect">
              <a:avLst/>
            </a:prstGeom>
            <a:solidFill>
              <a:srgbClr val="BDBDBD"/>
            </a:solidFill>
            <a:ln>
              <a:noFill/>
            </a:ln>
          </p:spPr>
          <p:txBody>
            <a:bodyPr lIns="91443" tIns="45726" rIns="91443" bIns="45726" numCol="1"/>
            <a:lstStyle/>
            <a:p>
              <a:pPr marL="0" indent="0" algn="ctr" defTabSz="911225"/>
              <a:r>
                <a:rPr lang="en-US" sz="1400" b="1" dirty="0" smtClean="0">
                  <a:solidFill>
                    <a:srgbClr val="FFFFFF"/>
                  </a:solidFill>
                  <a:latin typeface="Calibri" pitchFamily="34" charset="0"/>
                </a:rPr>
                <a:t>Fecha  Término [MM/AA]</a:t>
              </a:r>
            </a:p>
          </p:txBody>
        </p:sp>
        <p:sp>
          <p:nvSpPr>
            <p:cNvPr id="27" name="Text Box 27"/>
            <p:cNvSpPr>
              <a:spLocks/>
            </p:cNvSpPr>
            <p:nvPr/>
          </p:nvSpPr>
          <p:spPr>
            <a:xfrm>
              <a:off x="1679" y="773"/>
              <a:ext cx="2795" cy="461"/>
            </a:xfrm>
            <a:prstGeom prst="rect">
              <a:avLst/>
            </a:prstGeom>
            <a:solidFill>
              <a:srgbClr val="BDBDBD"/>
            </a:solidFill>
            <a:ln>
              <a:noFill/>
            </a:ln>
          </p:spPr>
          <p:txBody>
            <a:bodyPr lIns="91443" tIns="45726" rIns="91443" bIns="45726" numCol="1"/>
            <a:lstStyle/>
            <a:p>
              <a:pPr marL="0" indent="0" algn="ctr" defTabSz="911225"/>
              <a:r>
                <a:rPr lang="en-US" sz="1400" b="1" dirty="0" smtClean="0">
                  <a:solidFill>
                    <a:srgbClr val="FFFFFF"/>
                  </a:solidFill>
                  <a:latin typeface="Calibri" pitchFamily="34" charset="0"/>
                </a:rPr>
                <a:t>Objetivos de la Fase</a:t>
              </a:r>
            </a:p>
          </p:txBody>
        </p:sp>
        <p:sp>
          <p:nvSpPr>
            <p:cNvPr id="28" name="Text Box 28"/>
            <p:cNvSpPr>
              <a:spLocks/>
            </p:cNvSpPr>
            <p:nvPr/>
          </p:nvSpPr>
          <p:spPr>
            <a:xfrm>
              <a:off x="4474" y="773"/>
              <a:ext cx="1325" cy="461"/>
            </a:xfrm>
            <a:prstGeom prst="rect">
              <a:avLst/>
            </a:prstGeom>
            <a:solidFill>
              <a:srgbClr val="BDBDBD"/>
            </a:solidFill>
            <a:ln>
              <a:noFill/>
            </a:ln>
          </p:spPr>
          <p:txBody>
            <a:bodyPr lIns="91443" tIns="45726" rIns="91443" bIns="45726" numCol="1"/>
            <a:lstStyle/>
            <a:p>
              <a:pPr marL="0" indent="0" algn="ctr" defTabSz="911225"/>
              <a:r>
                <a:rPr lang="en-US" sz="1400" b="1" dirty="0" smtClean="0">
                  <a:solidFill>
                    <a:srgbClr val="FFFFFF"/>
                  </a:solidFill>
                  <a:latin typeface="Calibri" pitchFamily="34" charset="0"/>
                </a:rPr>
                <a:t>Dependencias</a:t>
              </a:r>
            </a:p>
          </p:txBody>
        </p:sp>
        <p:sp>
          <p:nvSpPr>
            <p:cNvPr id="29" name="Text Box 29"/>
            <p:cNvSpPr>
              <a:spLocks/>
            </p:cNvSpPr>
            <p:nvPr/>
          </p:nvSpPr>
          <p:spPr>
            <a:xfrm>
              <a:off x="549" y="1234"/>
              <a:ext cx="452" cy="233"/>
            </a:xfrm>
            <a:prstGeom prst="rect">
              <a:avLst/>
            </a:prstGeom>
            <a:solidFill>
              <a:srgbClr val="E8E8E8"/>
            </a:solidFill>
            <a:ln>
              <a:noFill/>
            </a:ln>
          </p:spPr>
          <p:txBody>
            <a:bodyPr lIns="91443" tIns="45726" rIns="91443" bIns="45726" numCol="1"/>
            <a:lstStyle/>
            <a:p>
              <a:endParaRPr/>
            </a:p>
          </p:txBody>
        </p:sp>
        <p:sp>
          <p:nvSpPr>
            <p:cNvPr id="30" name="Text Box 30"/>
            <p:cNvSpPr>
              <a:spLocks/>
            </p:cNvSpPr>
            <p:nvPr/>
          </p:nvSpPr>
          <p:spPr>
            <a:xfrm>
              <a:off x="1001" y="1234"/>
              <a:ext cx="678" cy="233"/>
            </a:xfrm>
            <a:prstGeom prst="rect">
              <a:avLst/>
            </a:prstGeom>
            <a:solidFill>
              <a:srgbClr val="E8E8E8"/>
            </a:solidFill>
            <a:ln>
              <a:noFill/>
            </a:ln>
          </p:spPr>
          <p:txBody>
            <a:bodyPr lIns="91443" tIns="45726" rIns="91443" bIns="45726" numCol="1"/>
            <a:lstStyle/>
            <a:p>
              <a:endParaRPr/>
            </a:p>
          </p:txBody>
        </p:sp>
        <p:sp>
          <p:nvSpPr>
            <p:cNvPr id="31" name="Text Box 31"/>
            <p:cNvSpPr>
              <a:spLocks/>
            </p:cNvSpPr>
            <p:nvPr/>
          </p:nvSpPr>
          <p:spPr>
            <a:xfrm>
              <a:off x="1679" y="1234"/>
              <a:ext cx="2795" cy="233"/>
            </a:xfrm>
            <a:prstGeom prst="rect">
              <a:avLst/>
            </a:prstGeom>
            <a:solidFill>
              <a:srgbClr val="E8E8E8"/>
            </a:solidFill>
            <a:ln>
              <a:noFill/>
            </a:ln>
          </p:spPr>
          <p:txBody>
            <a:bodyPr lIns="91443" tIns="45726" rIns="91443" bIns="45726" numCol="1"/>
            <a:lstStyle/>
            <a:p>
              <a:endParaRPr/>
            </a:p>
          </p:txBody>
        </p:sp>
        <p:sp>
          <p:nvSpPr>
            <p:cNvPr id="32" name="Text Box 32"/>
            <p:cNvSpPr>
              <a:spLocks/>
            </p:cNvSpPr>
            <p:nvPr/>
          </p:nvSpPr>
          <p:spPr>
            <a:xfrm>
              <a:off x="4474" y="1234"/>
              <a:ext cx="1325" cy="233"/>
            </a:xfrm>
            <a:prstGeom prst="rect">
              <a:avLst/>
            </a:prstGeom>
            <a:solidFill>
              <a:srgbClr val="E8E8E8"/>
            </a:solidFill>
            <a:ln>
              <a:noFill/>
            </a:ln>
          </p:spPr>
          <p:txBody>
            <a:bodyPr lIns="91443" tIns="45726" rIns="91443" bIns="45726" numCol="1"/>
            <a:lstStyle/>
            <a:p>
              <a:endParaRPr/>
            </a:p>
          </p:txBody>
        </p:sp>
        <p:sp>
          <p:nvSpPr>
            <p:cNvPr id="33" name="Text Box 33"/>
            <p:cNvSpPr>
              <a:spLocks/>
            </p:cNvSpPr>
            <p:nvPr/>
          </p:nvSpPr>
          <p:spPr>
            <a:xfrm>
              <a:off x="549" y="1467"/>
              <a:ext cx="452" cy="234"/>
            </a:xfrm>
            <a:prstGeom prst="rect">
              <a:avLst/>
            </a:prstGeom>
            <a:solidFill>
              <a:srgbClr val="F4F4F4"/>
            </a:solidFill>
            <a:ln>
              <a:noFill/>
            </a:ln>
          </p:spPr>
          <p:txBody>
            <a:bodyPr lIns="91443" tIns="45726" rIns="91443" bIns="45726" numCol="1"/>
            <a:lstStyle/>
            <a:p>
              <a:endParaRPr/>
            </a:p>
          </p:txBody>
        </p:sp>
        <p:sp>
          <p:nvSpPr>
            <p:cNvPr id="34" name="Text Box 34"/>
            <p:cNvSpPr>
              <a:spLocks/>
            </p:cNvSpPr>
            <p:nvPr/>
          </p:nvSpPr>
          <p:spPr>
            <a:xfrm>
              <a:off x="1001" y="1467"/>
              <a:ext cx="678" cy="234"/>
            </a:xfrm>
            <a:prstGeom prst="rect">
              <a:avLst/>
            </a:prstGeom>
            <a:solidFill>
              <a:srgbClr val="F4F4F4"/>
            </a:solidFill>
            <a:ln>
              <a:noFill/>
            </a:ln>
          </p:spPr>
          <p:txBody>
            <a:bodyPr lIns="91443" tIns="45726" rIns="91443" bIns="45726" numCol="1"/>
            <a:lstStyle/>
            <a:p>
              <a:endParaRPr/>
            </a:p>
          </p:txBody>
        </p:sp>
        <p:sp>
          <p:nvSpPr>
            <p:cNvPr id="35" name="Text Box 35"/>
            <p:cNvSpPr>
              <a:spLocks/>
            </p:cNvSpPr>
            <p:nvPr/>
          </p:nvSpPr>
          <p:spPr>
            <a:xfrm>
              <a:off x="1679" y="1467"/>
              <a:ext cx="2795" cy="234"/>
            </a:xfrm>
            <a:prstGeom prst="rect">
              <a:avLst/>
            </a:prstGeom>
            <a:solidFill>
              <a:srgbClr val="F4F4F4"/>
            </a:solidFill>
            <a:ln>
              <a:noFill/>
            </a:ln>
          </p:spPr>
          <p:txBody>
            <a:bodyPr lIns="91443" tIns="45726" rIns="91443" bIns="45726" numCol="1"/>
            <a:lstStyle/>
            <a:p>
              <a:endParaRPr/>
            </a:p>
          </p:txBody>
        </p:sp>
        <p:sp>
          <p:nvSpPr>
            <p:cNvPr id="36" name="Text Box 36"/>
            <p:cNvSpPr>
              <a:spLocks/>
            </p:cNvSpPr>
            <p:nvPr/>
          </p:nvSpPr>
          <p:spPr>
            <a:xfrm>
              <a:off x="4474" y="1467"/>
              <a:ext cx="1325" cy="234"/>
            </a:xfrm>
            <a:prstGeom prst="rect">
              <a:avLst/>
            </a:prstGeom>
            <a:solidFill>
              <a:srgbClr val="F4F4F4"/>
            </a:solidFill>
            <a:ln>
              <a:noFill/>
            </a:ln>
          </p:spPr>
          <p:txBody>
            <a:bodyPr lIns="91443" tIns="45726" rIns="91443" bIns="45726" numCol="1"/>
            <a:lstStyle/>
            <a:p>
              <a:endParaRPr/>
            </a:p>
          </p:txBody>
        </p:sp>
        <p:sp>
          <p:nvSpPr>
            <p:cNvPr id="37" name="Text Box 37"/>
            <p:cNvSpPr>
              <a:spLocks/>
            </p:cNvSpPr>
            <p:nvPr/>
          </p:nvSpPr>
          <p:spPr>
            <a:xfrm>
              <a:off x="549" y="1701"/>
              <a:ext cx="452" cy="234"/>
            </a:xfrm>
            <a:prstGeom prst="rect">
              <a:avLst/>
            </a:prstGeom>
            <a:solidFill>
              <a:srgbClr val="E8E8E8"/>
            </a:solidFill>
            <a:ln>
              <a:noFill/>
            </a:ln>
          </p:spPr>
          <p:txBody>
            <a:bodyPr lIns="91443" tIns="45726" rIns="91443" bIns="45726" numCol="1"/>
            <a:lstStyle/>
            <a:p>
              <a:endParaRPr/>
            </a:p>
          </p:txBody>
        </p:sp>
        <p:sp>
          <p:nvSpPr>
            <p:cNvPr id="38" name="Text Box 38"/>
            <p:cNvSpPr>
              <a:spLocks/>
            </p:cNvSpPr>
            <p:nvPr/>
          </p:nvSpPr>
          <p:spPr>
            <a:xfrm>
              <a:off x="1001" y="1701"/>
              <a:ext cx="678" cy="234"/>
            </a:xfrm>
            <a:prstGeom prst="rect">
              <a:avLst/>
            </a:prstGeom>
            <a:solidFill>
              <a:srgbClr val="E8E8E8"/>
            </a:solidFill>
            <a:ln>
              <a:noFill/>
            </a:ln>
          </p:spPr>
          <p:txBody>
            <a:bodyPr lIns="91443" tIns="45726" rIns="91443" bIns="45726" numCol="1"/>
            <a:lstStyle/>
            <a:p>
              <a:endParaRPr/>
            </a:p>
          </p:txBody>
        </p:sp>
        <p:sp>
          <p:nvSpPr>
            <p:cNvPr id="39" name="Text Box 39"/>
            <p:cNvSpPr>
              <a:spLocks/>
            </p:cNvSpPr>
            <p:nvPr/>
          </p:nvSpPr>
          <p:spPr>
            <a:xfrm>
              <a:off x="1679" y="1701"/>
              <a:ext cx="2795" cy="234"/>
            </a:xfrm>
            <a:prstGeom prst="rect">
              <a:avLst/>
            </a:prstGeom>
            <a:solidFill>
              <a:srgbClr val="E8E8E8"/>
            </a:solidFill>
            <a:ln>
              <a:noFill/>
            </a:ln>
          </p:spPr>
          <p:txBody>
            <a:bodyPr lIns="91443" tIns="45726" rIns="91443" bIns="45726" numCol="1"/>
            <a:lstStyle/>
            <a:p>
              <a:endParaRPr/>
            </a:p>
          </p:txBody>
        </p:sp>
        <p:sp>
          <p:nvSpPr>
            <p:cNvPr id="40" name="Text Box 40"/>
            <p:cNvSpPr>
              <a:spLocks/>
            </p:cNvSpPr>
            <p:nvPr/>
          </p:nvSpPr>
          <p:spPr>
            <a:xfrm>
              <a:off x="4474" y="1701"/>
              <a:ext cx="1325" cy="234"/>
            </a:xfrm>
            <a:prstGeom prst="rect">
              <a:avLst/>
            </a:prstGeom>
            <a:solidFill>
              <a:srgbClr val="E8E8E8"/>
            </a:solidFill>
            <a:ln>
              <a:noFill/>
            </a:ln>
          </p:spPr>
          <p:txBody>
            <a:bodyPr lIns="91443" tIns="45726" rIns="91443" bIns="45726" numCol="1"/>
            <a:lstStyle/>
            <a:p>
              <a:endParaRPr/>
            </a:p>
          </p:txBody>
        </p:sp>
        <p:sp>
          <p:nvSpPr>
            <p:cNvPr id="41" name="Text Box 41"/>
            <p:cNvSpPr>
              <a:spLocks/>
            </p:cNvSpPr>
            <p:nvPr/>
          </p:nvSpPr>
          <p:spPr>
            <a:xfrm>
              <a:off x="549" y="1935"/>
              <a:ext cx="452" cy="233"/>
            </a:xfrm>
            <a:prstGeom prst="rect">
              <a:avLst/>
            </a:prstGeom>
            <a:solidFill>
              <a:srgbClr val="F4F4F4"/>
            </a:solidFill>
            <a:ln>
              <a:noFill/>
            </a:ln>
          </p:spPr>
          <p:txBody>
            <a:bodyPr lIns="91443" tIns="45726" rIns="91443" bIns="45726" numCol="1"/>
            <a:lstStyle/>
            <a:p>
              <a:endParaRPr/>
            </a:p>
          </p:txBody>
        </p:sp>
        <p:sp>
          <p:nvSpPr>
            <p:cNvPr id="42" name="Text Box 42"/>
            <p:cNvSpPr>
              <a:spLocks/>
            </p:cNvSpPr>
            <p:nvPr/>
          </p:nvSpPr>
          <p:spPr>
            <a:xfrm>
              <a:off x="1001" y="1935"/>
              <a:ext cx="678" cy="233"/>
            </a:xfrm>
            <a:prstGeom prst="rect">
              <a:avLst/>
            </a:prstGeom>
            <a:solidFill>
              <a:srgbClr val="F4F4F4"/>
            </a:solidFill>
            <a:ln>
              <a:noFill/>
            </a:ln>
          </p:spPr>
          <p:txBody>
            <a:bodyPr lIns="91443" tIns="45726" rIns="91443" bIns="45726" numCol="1"/>
            <a:lstStyle/>
            <a:p>
              <a:endParaRPr/>
            </a:p>
          </p:txBody>
        </p:sp>
        <p:sp>
          <p:nvSpPr>
            <p:cNvPr id="43" name="Text Box 43"/>
            <p:cNvSpPr>
              <a:spLocks/>
            </p:cNvSpPr>
            <p:nvPr/>
          </p:nvSpPr>
          <p:spPr>
            <a:xfrm>
              <a:off x="1679" y="1935"/>
              <a:ext cx="2795" cy="233"/>
            </a:xfrm>
            <a:prstGeom prst="rect">
              <a:avLst/>
            </a:prstGeom>
            <a:solidFill>
              <a:srgbClr val="F4F4F4"/>
            </a:solidFill>
            <a:ln>
              <a:noFill/>
            </a:ln>
          </p:spPr>
          <p:txBody>
            <a:bodyPr lIns="91443" tIns="45726" rIns="91443" bIns="45726" numCol="1"/>
            <a:lstStyle/>
            <a:p>
              <a:endParaRPr/>
            </a:p>
          </p:txBody>
        </p:sp>
        <p:sp>
          <p:nvSpPr>
            <p:cNvPr id="44" name="Text Box 44"/>
            <p:cNvSpPr>
              <a:spLocks/>
            </p:cNvSpPr>
            <p:nvPr/>
          </p:nvSpPr>
          <p:spPr>
            <a:xfrm>
              <a:off x="4474" y="1935"/>
              <a:ext cx="1325" cy="233"/>
            </a:xfrm>
            <a:prstGeom prst="rect">
              <a:avLst/>
            </a:prstGeom>
            <a:solidFill>
              <a:srgbClr val="F4F4F4"/>
            </a:solidFill>
            <a:ln>
              <a:noFill/>
            </a:ln>
          </p:spPr>
          <p:txBody>
            <a:bodyPr lIns="91443" tIns="45726" rIns="91443" bIns="45726" numCol="1"/>
            <a:lstStyle/>
            <a:p>
              <a:endParaRPr/>
            </a:p>
          </p:txBody>
        </p:sp>
        <p:sp>
          <p:nvSpPr>
            <p:cNvPr id="45" name="Text Box 45"/>
            <p:cNvSpPr>
              <a:spLocks/>
            </p:cNvSpPr>
            <p:nvPr/>
          </p:nvSpPr>
          <p:spPr>
            <a:xfrm>
              <a:off x="549" y="2168"/>
              <a:ext cx="452" cy="234"/>
            </a:xfrm>
            <a:prstGeom prst="rect">
              <a:avLst/>
            </a:prstGeom>
            <a:solidFill>
              <a:srgbClr val="E8E8E8"/>
            </a:solidFill>
            <a:ln>
              <a:noFill/>
            </a:ln>
          </p:spPr>
          <p:txBody>
            <a:bodyPr lIns="91443" tIns="45726" rIns="91443" bIns="45726" numCol="1"/>
            <a:lstStyle/>
            <a:p>
              <a:endParaRPr/>
            </a:p>
          </p:txBody>
        </p:sp>
        <p:sp>
          <p:nvSpPr>
            <p:cNvPr id="46" name="Text Box 46"/>
            <p:cNvSpPr>
              <a:spLocks/>
            </p:cNvSpPr>
            <p:nvPr/>
          </p:nvSpPr>
          <p:spPr>
            <a:xfrm>
              <a:off x="1001" y="2168"/>
              <a:ext cx="678" cy="234"/>
            </a:xfrm>
            <a:prstGeom prst="rect">
              <a:avLst/>
            </a:prstGeom>
            <a:solidFill>
              <a:srgbClr val="E8E8E8"/>
            </a:solidFill>
            <a:ln>
              <a:noFill/>
            </a:ln>
          </p:spPr>
          <p:txBody>
            <a:bodyPr lIns="91443" tIns="45726" rIns="91443" bIns="45726" numCol="1"/>
            <a:lstStyle/>
            <a:p>
              <a:endParaRPr/>
            </a:p>
          </p:txBody>
        </p:sp>
        <p:sp>
          <p:nvSpPr>
            <p:cNvPr id="47" name="Text Box 47"/>
            <p:cNvSpPr>
              <a:spLocks/>
            </p:cNvSpPr>
            <p:nvPr/>
          </p:nvSpPr>
          <p:spPr>
            <a:xfrm>
              <a:off x="1679" y="2168"/>
              <a:ext cx="2795" cy="234"/>
            </a:xfrm>
            <a:prstGeom prst="rect">
              <a:avLst/>
            </a:prstGeom>
            <a:solidFill>
              <a:srgbClr val="E8E8E8"/>
            </a:solidFill>
            <a:ln>
              <a:noFill/>
            </a:ln>
          </p:spPr>
          <p:txBody>
            <a:bodyPr lIns="91443" tIns="45726" rIns="91443" bIns="45726" numCol="1"/>
            <a:lstStyle/>
            <a:p>
              <a:endParaRPr/>
            </a:p>
          </p:txBody>
        </p:sp>
        <p:sp>
          <p:nvSpPr>
            <p:cNvPr id="48" name="Text Box 48"/>
            <p:cNvSpPr>
              <a:spLocks/>
            </p:cNvSpPr>
            <p:nvPr/>
          </p:nvSpPr>
          <p:spPr>
            <a:xfrm>
              <a:off x="4474" y="2168"/>
              <a:ext cx="1325" cy="234"/>
            </a:xfrm>
            <a:prstGeom prst="rect">
              <a:avLst/>
            </a:prstGeom>
            <a:solidFill>
              <a:srgbClr val="E8E8E8"/>
            </a:solidFill>
            <a:ln>
              <a:noFill/>
            </a:ln>
          </p:spPr>
          <p:txBody>
            <a:bodyPr lIns="91443" tIns="45726" rIns="91443" bIns="45726" numCol="1"/>
            <a:lstStyle/>
            <a:p>
              <a:endParaRPr/>
            </a:p>
          </p:txBody>
        </p:sp>
        <p:sp>
          <p:nvSpPr>
            <p:cNvPr id="49" name="Text Box 49"/>
            <p:cNvSpPr>
              <a:spLocks/>
            </p:cNvSpPr>
            <p:nvPr/>
          </p:nvSpPr>
          <p:spPr>
            <a:xfrm>
              <a:off x="1001" y="773"/>
              <a:ext cx="0" cy="1629"/>
            </a:xfrm>
            <a:prstGeom prst="line">
              <a:avLst/>
            </a:prstGeom>
            <a:noFill/>
            <a:ln w="12700">
              <a:solidFill>
                <a:schemeClr val="bg1"/>
              </a:solidFill>
              <a:round/>
              <a:headEnd/>
              <a:tailEnd/>
            </a:ln>
          </p:spPr>
        </p:sp>
        <p:sp>
          <p:nvSpPr>
            <p:cNvPr id="50" name="Text Box 50"/>
            <p:cNvSpPr>
              <a:spLocks/>
            </p:cNvSpPr>
            <p:nvPr/>
          </p:nvSpPr>
          <p:spPr>
            <a:xfrm>
              <a:off x="1679" y="773"/>
              <a:ext cx="0" cy="1629"/>
            </a:xfrm>
            <a:prstGeom prst="line">
              <a:avLst/>
            </a:prstGeom>
            <a:noFill/>
            <a:ln w="12700">
              <a:solidFill>
                <a:schemeClr val="bg1"/>
              </a:solidFill>
              <a:round/>
              <a:headEnd/>
              <a:tailEnd/>
            </a:ln>
          </p:spPr>
        </p:sp>
        <p:sp>
          <p:nvSpPr>
            <p:cNvPr id="51" name="Text Box 51"/>
            <p:cNvSpPr>
              <a:spLocks/>
            </p:cNvSpPr>
            <p:nvPr/>
          </p:nvSpPr>
          <p:spPr>
            <a:xfrm>
              <a:off x="4474" y="773"/>
              <a:ext cx="0" cy="1629"/>
            </a:xfrm>
            <a:prstGeom prst="line">
              <a:avLst/>
            </a:prstGeom>
            <a:noFill/>
            <a:ln w="12700">
              <a:solidFill>
                <a:schemeClr val="bg1"/>
              </a:solidFill>
              <a:round/>
              <a:headEnd/>
              <a:tailEnd/>
            </a:ln>
          </p:spPr>
        </p:sp>
        <p:sp>
          <p:nvSpPr>
            <p:cNvPr id="52" name="Text Box 52"/>
            <p:cNvSpPr>
              <a:spLocks/>
            </p:cNvSpPr>
            <p:nvPr/>
          </p:nvSpPr>
          <p:spPr>
            <a:xfrm>
              <a:off x="549" y="1234"/>
              <a:ext cx="5250" cy="0"/>
            </a:xfrm>
            <a:prstGeom prst="line">
              <a:avLst/>
            </a:prstGeom>
            <a:noFill/>
            <a:ln w="38100">
              <a:solidFill>
                <a:schemeClr val="bg1"/>
              </a:solidFill>
              <a:round/>
              <a:headEnd/>
              <a:tailEnd/>
            </a:ln>
          </p:spPr>
        </p:sp>
        <p:sp>
          <p:nvSpPr>
            <p:cNvPr id="53" name="Text Box 53"/>
            <p:cNvSpPr>
              <a:spLocks/>
            </p:cNvSpPr>
            <p:nvPr/>
          </p:nvSpPr>
          <p:spPr>
            <a:xfrm>
              <a:off x="549" y="1467"/>
              <a:ext cx="5250" cy="0"/>
            </a:xfrm>
            <a:prstGeom prst="line">
              <a:avLst/>
            </a:prstGeom>
            <a:noFill/>
            <a:ln w="12700">
              <a:solidFill>
                <a:schemeClr val="bg1"/>
              </a:solidFill>
              <a:round/>
              <a:headEnd/>
              <a:tailEnd/>
            </a:ln>
          </p:spPr>
        </p:sp>
        <p:sp>
          <p:nvSpPr>
            <p:cNvPr id="54" name="Text Box 54"/>
            <p:cNvSpPr>
              <a:spLocks/>
            </p:cNvSpPr>
            <p:nvPr/>
          </p:nvSpPr>
          <p:spPr>
            <a:xfrm>
              <a:off x="549" y="1701"/>
              <a:ext cx="5250" cy="0"/>
            </a:xfrm>
            <a:prstGeom prst="line">
              <a:avLst/>
            </a:prstGeom>
            <a:noFill/>
            <a:ln w="12700">
              <a:solidFill>
                <a:schemeClr val="bg1"/>
              </a:solidFill>
              <a:round/>
              <a:headEnd/>
              <a:tailEnd/>
            </a:ln>
          </p:spPr>
        </p:sp>
        <p:sp>
          <p:nvSpPr>
            <p:cNvPr id="55" name="Text Box 55"/>
            <p:cNvSpPr>
              <a:spLocks/>
            </p:cNvSpPr>
            <p:nvPr/>
          </p:nvSpPr>
          <p:spPr>
            <a:xfrm>
              <a:off x="549" y="1935"/>
              <a:ext cx="5250" cy="0"/>
            </a:xfrm>
            <a:prstGeom prst="line">
              <a:avLst/>
            </a:prstGeom>
            <a:noFill/>
            <a:ln w="12700">
              <a:solidFill>
                <a:schemeClr val="bg1"/>
              </a:solidFill>
              <a:round/>
              <a:headEnd/>
              <a:tailEnd/>
            </a:ln>
          </p:spPr>
        </p:sp>
        <p:sp>
          <p:nvSpPr>
            <p:cNvPr id="56" name="Text Box 56"/>
            <p:cNvSpPr>
              <a:spLocks/>
            </p:cNvSpPr>
            <p:nvPr/>
          </p:nvSpPr>
          <p:spPr>
            <a:xfrm>
              <a:off x="549" y="2168"/>
              <a:ext cx="5250" cy="0"/>
            </a:xfrm>
            <a:prstGeom prst="line">
              <a:avLst/>
            </a:prstGeom>
            <a:noFill/>
            <a:ln w="12700">
              <a:solidFill>
                <a:schemeClr val="bg1"/>
              </a:solidFill>
              <a:round/>
              <a:headEnd/>
              <a:tailEnd/>
            </a:ln>
          </p:spPr>
        </p:sp>
        <p:sp>
          <p:nvSpPr>
            <p:cNvPr id="57" name="Text Box 57"/>
            <p:cNvSpPr>
              <a:spLocks/>
            </p:cNvSpPr>
            <p:nvPr/>
          </p:nvSpPr>
          <p:spPr>
            <a:xfrm>
              <a:off x="549" y="773"/>
              <a:ext cx="0" cy="1629"/>
            </a:xfrm>
            <a:prstGeom prst="line">
              <a:avLst/>
            </a:prstGeom>
            <a:noFill/>
            <a:ln w="12700">
              <a:solidFill>
                <a:schemeClr val="bg1"/>
              </a:solidFill>
              <a:round/>
              <a:headEnd/>
              <a:tailEnd/>
            </a:ln>
          </p:spPr>
        </p:sp>
        <p:sp>
          <p:nvSpPr>
            <p:cNvPr id="58" name="Text Box 58"/>
            <p:cNvSpPr>
              <a:spLocks/>
            </p:cNvSpPr>
            <p:nvPr/>
          </p:nvSpPr>
          <p:spPr>
            <a:xfrm>
              <a:off x="5799" y="773"/>
              <a:ext cx="0" cy="1629"/>
            </a:xfrm>
            <a:prstGeom prst="line">
              <a:avLst/>
            </a:prstGeom>
            <a:noFill/>
            <a:ln w="12700">
              <a:solidFill>
                <a:schemeClr val="bg1"/>
              </a:solidFill>
              <a:round/>
              <a:headEnd/>
              <a:tailEnd/>
            </a:ln>
          </p:spPr>
        </p:sp>
        <p:sp>
          <p:nvSpPr>
            <p:cNvPr id="59" name="Text Box 59"/>
            <p:cNvSpPr>
              <a:spLocks/>
            </p:cNvSpPr>
            <p:nvPr/>
          </p:nvSpPr>
          <p:spPr>
            <a:xfrm>
              <a:off x="549" y="773"/>
              <a:ext cx="5250" cy="0"/>
            </a:xfrm>
            <a:prstGeom prst="line">
              <a:avLst/>
            </a:prstGeom>
            <a:noFill/>
            <a:ln w="12700">
              <a:solidFill>
                <a:schemeClr val="bg1"/>
              </a:solidFill>
              <a:round/>
              <a:headEnd/>
              <a:tailEnd/>
            </a:ln>
          </p:spPr>
        </p:sp>
        <p:sp>
          <p:nvSpPr>
            <p:cNvPr id="60" name="Text Box 60"/>
            <p:cNvSpPr>
              <a:spLocks/>
            </p:cNvSpPr>
            <p:nvPr/>
          </p:nvSpPr>
          <p:spPr>
            <a:xfrm>
              <a:off x="549" y="2402"/>
              <a:ext cx="5250" cy="0"/>
            </a:xfrm>
            <a:prstGeom prst="line">
              <a:avLst/>
            </a:prstGeom>
            <a:noFill/>
            <a:ln w="12700">
              <a:solidFill>
                <a:schemeClr val="bg1"/>
              </a:solidFill>
              <a:round/>
              <a:headEnd/>
              <a:tailEnd/>
            </a:ln>
          </p:spPr>
        </p:sp>
      </p:grpSp>
      <p:sp>
        <p:nvSpPr>
          <p:cNvPr id="61" name="Text Box 61"/>
          <p:cNvSpPr>
            <a:spLocks/>
          </p:cNvSpPr>
          <p:nvPr/>
        </p:nvSpPr>
        <p:spPr>
          <a:xfrm>
            <a:off x="8596312" y="6434137"/>
            <a:ext cx="669925" cy="327025"/>
          </a:xfrm>
          <a:prstGeom prst="actionButtonBeginning">
            <a:avLst/>
          </a:prstGeom>
          <a:solidFill>
            <a:schemeClr val="accent2"/>
          </a:solidFill>
          <a:ln>
            <a:solidFill>
              <a:schemeClr val="accent1"/>
            </a:solidFill>
            <a:round/>
            <a:headEnd/>
            <a:tailEnd/>
          </a:ln>
        </p:spPr>
        <p:txBody>
          <a:bodyPr numCol="1"/>
          <a:lstStyle/>
          <a:p>
            <a:endParaRP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06" name="Text Box 1906"/>
          <p:cNvSpPr txBox="1">
            <a:spLocks/>
          </p:cNvSpPr>
          <p:nvPr/>
        </p:nvSpPr>
        <p:spPr>
          <a:xfrm>
            <a:off x="1947862" y="187325"/>
            <a:ext cx="4003675" cy="338137"/>
          </a:xfrm>
          <a:prstGeom prst="rect">
            <a:avLst/>
          </a:prstGeom>
          <a:noFill/>
          <a:ln>
            <a:noFill/>
          </a:ln>
        </p:spPr>
        <p:txBody>
          <a:bodyPr numCol="1">
            <a:spAutoFit/>
          </a:bodyPr>
          <a:lstStyle/>
          <a:p>
            <a:pPr marL="0" indent="0" algn="r"/>
            <a:r>
              <a:rPr lang="en-US" sz="1600" b="1" dirty="0" smtClean="0">
                <a:effectLst>
                  <a:outerShdw blurRad="38100" dist="38100" dir="2700000" algn="tl">
                    <a:srgbClr val="C0C0C0"/>
                  </a:outerShdw>
                </a:effectLst>
                <a:latin typeface="Calibri" pitchFamily="34" charset="0"/>
              </a:rPr>
              <a:t>Simbología para Integraciones batch</a:t>
            </a:r>
          </a:p>
        </p:txBody>
      </p:sp>
      <p:sp>
        <p:nvSpPr>
          <p:cNvPr id="1907" name="Text Box 1907"/>
          <p:cNvSpPr txBox="1">
            <a:spLocks/>
          </p:cNvSpPr>
          <p:nvPr/>
        </p:nvSpPr>
        <p:spPr>
          <a:xfrm>
            <a:off x="268287" y="695325"/>
            <a:ext cx="8351837" cy="1546225"/>
          </a:xfrm>
          <a:prstGeom prst="rect">
            <a:avLst/>
          </a:prstGeom>
          <a:noFill/>
          <a:ln>
            <a:noFill/>
          </a:ln>
        </p:spPr>
        <p:txBody>
          <a:bodyPr numCol="1">
            <a:spAutoFit/>
          </a:bodyPr>
          <a:lstStyle/>
          <a:p>
            <a:pPr marL="0" indent="0"/>
            <a:r>
              <a:rPr lang="en-US" sz="1000" dirty="0" smtClean="0"/>
              <a:t>La forma de Identificar una integración batch  es como se indica a continuación y cumple con  los siguientes objetivos: </a:t>
            </a:r>
          </a:p>
          <a:p>
            <a:pPr marL="0" indent="0">
              <a:buFontTx/>
              <a:buChar char="-"/>
            </a:pPr>
            <a:r>
              <a:rPr lang="en-US" sz="1000" dirty="0" smtClean="0"/>
              <a:t> Distingue entre integraciones automatizadas (bajo control-M o Datastage) y  manuales (con intervención de un operador).</a:t>
            </a:r>
          </a:p>
          <a:p>
            <a:pPr marL="0" indent="0">
              <a:buFontTx/>
              <a:buChar char="-"/>
            </a:pPr>
            <a:r>
              <a:rPr lang="en-US" sz="1000" dirty="0" smtClean="0"/>
              <a:t> La flecha indica el sentido de  la transmisión.</a:t>
            </a:r>
          </a:p>
          <a:p>
            <a:pPr marL="0" indent="0">
              <a:buFontTx/>
              <a:buChar char="-"/>
            </a:pPr>
            <a:r>
              <a:rPr lang="en-US" sz="1000" dirty="0" smtClean="0"/>
              <a:t> El texto sobre la línea destaca el protocolo de transporte (ftp, sftp, ftps, fts, ndm, rpc). Use rpc para una copia Windows.</a:t>
            </a:r>
          </a:p>
          <a:p>
            <a:pPr marL="0" indent="0">
              <a:buFontTx/>
              <a:buChar char="-"/>
            </a:pPr>
            <a:r>
              <a:rPr lang="en-US" sz="1000" dirty="0" smtClean="0"/>
              <a:t> En el caso de las automatizadas  el símbolo refleja el tipo (M=Malla ControlM, E=Proceso ETL, D=Demonio) y su frecuencia.</a:t>
            </a:r>
          </a:p>
          <a:p>
            <a:pPr marL="0" indent="0">
              <a:buFontTx/>
              <a:buChar char="-"/>
            </a:pPr>
            <a:r>
              <a:rPr lang="en-US" sz="1000" dirty="0" smtClean="0"/>
              <a:t> Cuando son manuales el símbolo distingue  si el operador gatilla un archivo script o ejecuta comandos directos al SO</a:t>
            </a:r>
          </a:p>
          <a:p>
            <a:pPr marL="0" indent="0">
              <a:buFontTx/>
              <a:buChar char="-"/>
            </a:pPr>
            <a:r>
              <a:rPr lang="en-US" sz="1000" dirty="0" smtClean="0"/>
              <a:t> El punto negro indica cual es el nodo cliente, si es manual, o donde esta el agente Control-M si es automatizada de tipo M.</a:t>
            </a:r>
          </a:p>
          <a:p>
            <a:pPr marL="0" indent="0"/>
            <a:r>
              <a:rPr lang="en-US" sz="1000" dirty="0" smtClean="0"/>
              <a:t>Un símbolo de modificación aplicado al de integración batch manual vía script implica un cambio al script.</a:t>
            </a:r>
          </a:p>
          <a:p>
            <a:pPr marL="0" indent="0"/>
            <a:r>
              <a:rPr lang="en-US" sz="1000" dirty="0" smtClean="0"/>
              <a:t>Un símbolo de modificación aplicado al de integración batch manual sin script implica un cambio a la pauta de procesos.</a:t>
            </a:r>
          </a:p>
        </p:txBody>
      </p:sp>
      <p:sp>
        <p:nvSpPr>
          <p:cNvPr id="1908" name="Text Box 1908"/>
          <p:cNvSpPr txBox="1">
            <a:spLocks/>
          </p:cNvSpPr>
          <p:nvPr/>
        </p:nvSpPr>
        <p:spPr>
          <a:xfrm>
            <a:off x="361950" y="6286500"/>
            <a:ext cx="8350250" cy="254000"/>
          </a:xfrm>
          <a:prstGeom prst="rect">
            <a:avLst/>
          </a:prstGeom>
          <a:noFill/>
          <a:ln>
            <a:noFill/>
          </a:ln>
        </p:spPr>
        <p:txBody>
          <a:bodyPr numCol="1">
            <a:spAutoFit/>
          </a:bodyPr>
          <a:lstStyle/>
          <a:p>
            <a:pPr marL="0" indent="0" algn="ctr"/>
            <a:r>
              <a:rPr lang="en-US" sz="1000" dirty="0" smtClean="0"/>
              <a:t>Nota: esto es una maqueta, no representa una especificación necesariamente real, en producción</a:t>
            </a:r>
          </a:p>
        </p:txBody>
      </p:sp>
      <p:sp>
        <p:nvSpPr>
          <p:cNvPr id="1909" name="Text Box 1909"/>
          <p:cNvSpPr>
            <a:spLocks/>
          </p:cNvSpPr>
          <p:nvPr/>
        </p:nvSpPr>
        <p:spPr>
          <a:xfrm>
            <a:off x="1198562" y="2551112"/>
            <a:ext cx="465137" cy="369887"/>
          </a:xfrm>
          <a:custGeom>
            <a:avLst/>
            <a:gdLst/>
            <a:ahLst/>
            <a:cxnLst/>
            <a:rect l="0" t="0" r="r" b="b"/>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alpha val="99998"/>
            </a:schemeClr>
          </a:solidFill>
          <a:ln w="15875">
            <a:solidFill>
              <a:schemeClr val="tx1">
                <a:alpha val="100000"/>
              </a:schemeClr>
            </a:solidFill>
            <a:round/>
            <a:headEnd/>
            <a:tailEnd/>
          </a:ln>
        </p:spPr>
      </p:sp>
      <p:sp>
        <p:nvSpPr>
          <p:cNvPr id="1910" name="Text Box 1910"/>
          <p:cNvSpPr>
            <a:spLocks/>
          </p:cNvSpPr>
          <p:nvPr/>
        </p:nvSpPr>
        <p:spPr>
          <a:xfrm>
            <a:off x="3332162" y="2551112"/>
            <a:ext cx="465137" cy="369887"/>
          </a:xfrm>
          <a:custGeom>
            <a:avLst/>
            <a:gdLst/>
            <a:ahLst/>
            <a:cxnLst/>
            <a:rect l="0" t="0" r="r" b="b"/>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alpha val="99998"/>
            </a:schemeClr>
          </a:solidFill>
          <a:ln w="15875">
            <a:solidFill>
              <a:schemeClr val="tx1">
                <a:alpha val="100000"/>
              </a:schemeClr>
            </a:solidFill>
            <a:round/>
            <a:headEnd/>
            <a:tailEnd/>
          </a:ln>
        </p:spPr>
      </p:sp>
      <p:cxnSp>
        <p:nvCxnSpPr>
          <p:cNvPr id="1911" name="Connector 1911"/>
          <p:cNvCxnSpPr/>
          <p:nvPr/>
        </p:nvCxnSpPr>
        <p:spPr>
          <a:xfrm>
            <a:off x="1638300" y="2667000"/>
            <a:ext cx="1727200" cy="12700"/>
          </a:xfrm>
          <a:prstGeom prst="line">
            <a:avLst/>
          </a:prstGeom>
          <a:noFill/>
          <a:ln w="19050">
            <a:solidFill>
              <a:schemeClr val="accent1"/>
            </a:solidFill>
            <a:round/>
            <a:headEnd/>
            <a:tailEnd/>
          </a:ln>
        </p:spPr>
      </p:cxnSp>
      <p:cxnSp>
        <p:nvCxnSpPr>
          <p:cNvPr id="1913" name="Connector 1913"/>
          <p:cNvCxnSpPr/>
          <p:nvPr/>
        </p:nvCxnSpPr>
        <p:spPr>
          <a:xfrm rot="10800000" flipH="1" flipV="1">
            <a:off x="1574800" y="2673350"/>
            <a:ext cx="1447800" cy="6350"/>
          </a:xfrm>
          <a:prstGeom prst="straightConnector1">
            <a:avLst/>
          </a:prstGeom>
          <a:noFill/>
          <a:ln>
            <a:solidFill>
              <a:schemeClr val="accent1"/>
            </a:solidFill>
            <a:round/>
            <a:headEnd type="none"/>
            <a:tailEnd type="arrow"/>
          </a:ln>
        </p:spPr>
      </p:cxnSp>
      <p:sp>
        <p:nvSpPr>
          <p:cNvPr id="1915" name="Text Box 1915"/>
          <p:cNvSpPr>
            <a:spLocks/>
          </p:cNvSpPr>
          <p:nvPr/>
        </p:nvSpPr>
        <p:spPr>
          <a:xfrm>
            <a:off x="1981200" y="2543175"/>
            <a:ext cx="328612" cy="276225"/>
          </a:xfrm>
          <a:prstGeom prst="flowChartMagneticTape">
            <a:avLst/>
          </a:prstGeom>
          <a:solidFill>
            <a:schemeClr val="bg1"/>
          </a:solidFill>
          <a:ln w="15875">
            <a:solidFill>
              <a:schemeClr val="tx1"/>
            </a:solidFill>
            <a:round/>
            <a:headEnd/>
            <a:tailEnd/>
          </a:ln>
        </p:spPr>
        <p:txBody>
          <a:bodyPr numCol="1" anchor="ctr"/>
          <a:lstStyle/>
          <a:p>
            <a:endParaRPr/>
          </a:p>
        </p:txBody>
      </p:sp>
      <p:sp>
        <p:nvSpPr>
          <p:cNvPr id="1916" name="Text Box 1916"/>
          <p:cNvSpPr>
            <a:spLocks/>
          </p:cNvSpPr>
          <p:nvPr/>
        </p:nvSpPr>
        <p:spPr>
          <a:xfrm>
            <a:off x="1208087" y="4556125"/>
            <a:ext cx="465137" cy="369887"/>
          </a:xfrm>
          <a:custGeom>
            <a:avLst/>
            <a:gdLst/>
            <a:ahLst/>
            <a:cxnLst/>
            <a:rect l="0" t="0" r="r" b="b"/>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alpha val="99998"/>
            </a:schemeClr>
          </a:solidFill>
          <a:ln w="15875">
            <a:solidFill>
              <a:schemeClr val="tx1">
                <a:alpha val="100000"/>
              </a:schemeClr>
            </a:solidFill>
            <a:round/>
            <a:headEnd/>
            <a:tailEnd/>
          </a:ln>
        </p:spPr>
      </p:sp>
      <p:sp>
        <p:nvSpPr>
          <p:cNvPr id="1917" name="Text Box 1917"/>
          <p:cNvSpPr>
            <a:spLocks/>
          </p:cNvSpPr>
          <p:nvPr/>
        </p:nvSpPr>
        <p:spPr>
          <a:xfrm>
            <a:off x="3341687" y="4556125"/>
            <a:ext cx="465137" cy="369887"/>
          </a:xfrm>
          <a:custGeom>
            <a:avLst/>
            <a:gdLst/>
            <a:ahLst/>
            <a:cxnLst/>
            <a:rect l="0" t="0" r="r" b="b"/>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alpha val="99998"/>
            </a:schemeClr>
          </a:solidFill>
          <a:ln w="15875">
            <a:solidFill>
              <a:schemeClr val="tx1">
                <a:alpha val="100000"/>
              </a:schemeClr>
            </a:solidFill>
            <a:round/>
            <a:headEnd/>
            <a:tailEnd/>
          </a:ln>
        </p:spPr>
      </p:sp>
      <p:cxnSp>
        <p:nvCxnSpPr>
          <p:cNvPr id="1918" name="Connector 1918"/>
          <p:cNvCxnSpPr/>
          <p:nvPr/>
        </p:nvCxnSpPr>
        <p:spPr>
          <a:xfrm>
            <a:off x="1647825" y="4672012"/>
            <a:ext cx="1727200" cy="12700"/>
          </a:xfrm>
          <a:prstGeom prst="line">
            <a:avLst/>
          </a:prstGeom>
          <a:noFill/>
          <a:ln w="19050">
            <a:solidFill>
              <a:schemeClr val="accent1"/>
            </a:solidFill>
            <a:round/>
            <a:headEnd/>
            <a:tailEnd/>
          </a:ln>
        </p:spPr>
      </p:cxnSp>
      <p:cxnSp>
        <p:nvCxnSpPr>
          <p:cNvPr id="1920" name="Connector 1920"/>
          <p:cNvCxnSpPr/>
          <p:nvPr/>
        </p:nvCxnSpPr>
        <p:spPr>
          <a:xfrm>
            <a:off x="1643062" y="4673600"/>
            <a:ext cx="1549400" cy="7937"/>
          </a:xfrm>
          <a:prstGeom prst="straightConnector1">
            <a:avLst/>
          </a:prstGeom>
          <a:noFill/>
          <a:ln w="19050">
            <a:solidFill>
              <a:schemeClr val="accent1"/>
            </a:solidFill>
            <a:round/>
            <a:headEnd type="none"/>
            <a:tailEnd type="arrow"/>
          </a:ln>
        </p:spPr>
      </p:cxnSp>
      <p:sp>
        <p:nvSpPr>
          <p:cNvPr id="1922" name="Text Box 1922"/>
          <p:cNvSpPr txBox="1">
            <a:spLocks/>
          </p:cNvSpPr>
          <p:nvPr/>
        </p:nvSpPr>
        <p:spPr>
          <a:xfrm>
            <a:off x="1028700" y="2362200"/>
            <a:ext cx="390525" cy="215900"/>
          </a:xfrm>
          <a:prstGeom prst="rect">
            <a:avLst/>
          </a:prstGeom>
          <a:noFill/>
          <a:ln>
            <a:noFill/>
          </a:ln>
        </p:spPr>
        <p:txBody>
          <a:bodyPr wrap="none" numCol="1">
            <a:spAutoFit/>
          </a:bodyPr>
          <a:lstStyle/>
          <a:p>
            <a:pPr marL="0" indent="0"/>
            <a:r>
              <a:rPr lang="en-US" sz="800" dirty="0" smtClean="0"/>
              <a:t>Unix</a:t>
            </a:r>
          </a:p>
        </p:txBody>
      </p:sp>
      <p:sp>
        <p:nvSpPr>
          <p:cNvPr id="1923" name="Text Box 1923"/>
          <p:cNvSpPr txBox="1">
            <a:spLocks/>
          </p:cNvSpPr>
          <p:nvPr/>
        </p:nvSpPr>
        <p:spPr>
          <a:xfrm>
            <a:off x="1038225" y="4379912"/>
            <a:ext cx="390525" cy="215900"/>
          </a:xfrm>
          <a:prstGeom prst="rect">
            <a:avLst/>
          </a:prstGeom>
          <a:noFill/>
          <a:ln>
            <a:noFill/>
          </a:ln>
        </p:spPr>
        <p:txBody>
          <a:bodyPr wrap="none" numCol="1">
            <a:spAutoFit/>
          </a:bodyPr>
          <a:lstStyle/>
          <a:p>
            <a:pPr marL="0" indent="0"/>
            <a:r>
              <a:rPr lang="en-US" sz="800" dirty="0" smtClean="0"/>
              <a:t>Unix</a:t>
            </a:r>
          </a:p>
        </p:txBody>
      </p:sp>
      <p:sp>
        <p:nvSpPr>
          <p:cNvPr id="1924" name="Text Box 1924"/>
          <p:cNvSpPr txBox="1">
            <a:spLocks/>
          </p:cNvSpPr>
          <p:nvPr/>
        </p:nvSpPr>
        <p:spPr>
          <a:xfrm>
            <a:off x="3149600" y="2387600"/>
            <a:ext cx="360362" cy="215900"/>
          </a:xfrm>
          <a:prstGeom prst="rect">
            <a:avLst/>
          </a:prstGeom>
          <a:noFill/>
          <a:ln>
            <a:noFill/>
          </a:ln>
        </p:spPr>
        <p:txBody>
          <a:bodyPr wrap="none" numCol="1">
            <a:spAutoFit/>
          </a:bodyPr>
          <a:lstStyle/>
          <a:p>
            <a:pPr marL="0" indent="0"/>
            <a:r>
              <a:rPr lang="en-US" sz="800" dirty="0" smtClean="0"/>
              <a:t>Win</a:t>
            </a:r>
          </a:p>
        </p:txBody>
      </p:sp>
      <p:sp>
        <p:nvSpPr>
          <p:cNvPr id="1925" name="Text Box 1925"/>
          <p:cNvSpPr txBox="1">
            <a:spLocks/>
          </p:cNvSpPr>
          <p:nvPr/>
        </p:nvSpPr>
        <p:spPr>
          <a:xfrm>
            <a:off x="3146425" y="4371975"/>
            <a:ext cx="360362" cy="215900"/>
          </a:xfrm>
          <a:prstGeom prst="rect">
            <a:avLst/>
          </a:prstGeom>
          <a:noFill/>
          <a:ln>
            <a:noFill/>
          </a:ln>
        </p:spPr>
        <p:txBody>
          <a:bodyPr wrap="none" numCol="1">
            <a:spAutoFit/>
          </a:bodyPr>
          <a:lstStyle/>
          <a:p>
            <a:pPr marL="0" indent="0"/>
            <a:r>
              <a:rPr lang="en-US" sz="800" dirty="0" smtClean="0"/>
              <a:t>Win</a:t>
            </a:r>
          </a:p>
        </p:txBody>
      </p:sp>
      <p:sp>
        <p:nvSpPr>
          <p:cNvPr id="1926" name="Text Box 1926"/>
          <p:cNvSpPr txBox="1">
            <a:spLocks/>
          </p:cNvSpPr>
          <p:nvPr/>
        </p:nvSpPr>
        <p:spPr>
          <a:xfrm>
            <a:off x="1397000" y="2362200"/>
            <a:ext cx="431800" cy="215900"/>
          </a:xfrm>
          <a:prstGeom prst="rect">
            <a:avLst/>
          </a:prstGeom>
          <a:noFill/>
          <a:ln>
            <a:noFill/>
          </a:ln>
        </p:spPr>
        <p:txBody>
          <a:bodyPr wrap="none" numCol="1">
            <a:spAutoFit/>
          </a:bodyPr>
          <a:lstStyle/>
          <a:p>
            <a:pPr marL="0" indent="0"/>
            <a:r>
              <a:rPr lang="en-US" sz="800" dirty="0" smtClean="0"/>
              <a:t>U107</a:t>
            </a:r>
          </a:p>
        </p:txBody>
      </p:sp>
      <p:sp>
        <p:nvSpPr>
          <p:cNvPr id="1927" name="Text Box 1927"/>
          <p:cNvSpPr txBox="1">
            <a:spLocks/>
          </p:cNvSpPr>
          <p:nvPr/>
        </p:nvSpPr>
        <p:spPr>
          <a:xfrm>
            <a:off x="1419225" y="4379912"/>
            <a:ext cx="431800" cy="215900"/>
          </a:xfrm>
          <a:prstGeom prst="rect">
            <a:avLst/>
          </a:prstGeom>
          <a:noFill/>
          <a:ln>
            <a:noFill/>
          </a:ln>
        </p:spPr>
        <p:txBody>
          <a:bodyPr wrap="none" numCol="1">
            <a:spAutoFit/>
          </a:bodyPr>
          <a:lstStyle/>
          <a:p>
            <a:pPr marL="0" indent="0"/>
            <a:r>
              <a:rPr lang="en-US" sz="800" dirty="0" smtClean="0"/>
              <a:t>U107</a:t>
            </a:r>
          </a:p>
        </p:txBody>
      </p:sp>
      <p:sp>
        <p:nvSpPr>
          <p:cNvPr id="1928" name="Text Box 1928"/>
          <p:cNvSpPr txBox="1">
            <a:spLocks/>
          </p:cNvSpPr>
          <p:nvPr/>
        </p:nvSpPr>
        <p:spPr>
          <a:xfrm>
            <a:off x="3479800" y="2387600"/>
            <a:ext cx="781050" cy="215900"/>
          </a:xfrm>
          <a:prstGeom prst="rect">
            <a:avLst/>
          </a:prstGeom>
          <a:noFill/>
          <a:ln>
            <a:noFill/>
          </a:ln>
        </p:spPr>
        <p:txBody>
          <a:bodyPr wrap="none" numCol="1">
            <a:spAutoFit/>
          </a:bodyPr>
          <a:lstStyle/>
          <a:p>
            <a:pPr marL="0" indent="0"/>
            <a:r>
              <a:rPr lang="en-US" sz="800" dirty="0" smtClean="0"/>
              <a:t>BCHAPP143</a:t>
            </a:r>
          </a:p>
        </p:txBody>
      </p:sp>
      <p:sp>
        <p:nvSpPr>
          <p:cNvPr id="1929" name="Text Box 1929"/>
          <p:cNvSpPr txBox="1">
            <a:spLocks/>
          </p:cNvSpPr>
          <p:nvPr/>
        </p:nvSpPr>
        <p:spPr>
          <a:xfrm>
            <a:off x="3463925" y="4371975"/>
            <a:ext cx="781050" cy="215900"/>
          </a:xfrm>
          <a:prstGeom prst="rect">
            <a:avLst/>
          </a:prstGeom>
          <a:noFill/>
          <a:ln>
            <a:noFill/>
          </a:ln>
        </p:spPr>
        <p:txBody>
          <a:bodyPr wrap="none" numCol="1">
            <a:spAutoFit/>
          </a:bodyPr>
          <a:lstStyle/>
          <a:p>
            <a:pPr marL="0" indent="0"/>
            <a:r>
              <a:rPr lang="en-US" sz="800" dirty="0" smtClean="0"/>
              <a:t>BCHAPP143</a:t>
            </a:r>
          </a:p>
        </p:txBody>
      </p:sp>
      <p:sp>
        <p:nvSpPr>
          <p:cNvPr id="1930" name="Text Box 1930"/>
          <p:cNvSpPr txBox="1">
            <a:spLocks/>
          </p:cNvSpPr>
          <p:nvPr/>
        </p:nvSpPr>
        <p:spPr>
          <a:xfrm>
            <a:off x="1000125" y="4887912"/>
            <a:ext cx="431800" cy="215900"/>
          </a:xfrm>
          <a:prstGeom prst="rect">
            <a:avLst/>
          </a:prstGeom>
          <a:noFill/>
          <a:ln>
            <a:noFill/>
          </a:ln>
        </p:spPr>
        <p:txBody>
          <a:bodyPr wrap="none" numCol="1">
            <a:spAutoFit/>
          </a:bodyPr>
          <a:lstStyle/>
          <a:p>
            <a:pPr marL="0" indent="0"/>
            <a:r>
              <a:rPr lang="en-US" sz="800" dirty="0" smtClean="0"/>
              <a:t>Cont.</a:t>
            </a:r>
          </a:p>
        </p:txBody>
      </p:sp>
      <p:sp>
        <p:nvSpPr>
          <p:cNvPr id="1931" name="Text Box 1931"/>
          <p:cNvSpPr txBox="1">
            <a:spLocks/>
          </p:cNvSpPr>
          <p:nvPr/>
        </p:nvSpPr>
        <p:spPr>
          <a:xfrm>
            <a:off x="1003300" y="2882900"/>
            <a:ext cx="431800" cy="215900"/>
          </a:xfrm>
          <a:prstGeom prst="rect">
            <a:avLst/>
          </a:prstGeom>
          <a:noFill/>
          <a:ln>
            <a:noFill/>
          </a:ln>
        </p:spPr>
        <p:txBody>
          <a:bodyPr wrap="none" numCol="1">
            <a:spAutoFit/>
          </a:bodyPr>
          <a:lstStyle/>
          <a:p>
            <a:pPr marL="0" indent="0"/>
            <a:r>
              <a:rPr lang="en-US" sz="800" dirty="0" smtClean="0"/>
              <a:t>Cont.</a:t>
            </a:r>
          </a:p>
        </p:txBody>
      </p:sp>
      <p:sp>
        <p:nvSpPr>
          <p:cNvPr id="1932" name="Text Box 1932"/>
          <p:cNvSpPr txBox="1">
            <a:spLocks/>
          </p:cNvSpPr>
          <p:nvPr/>
        </p:nvSpPr>
        <p:spPr>
          <a:xfrm>
            <a:off x="3175000" y="2882900"/>
            <a:ext cx="327025" cy="215900"/>
          </a:xfrm>
          <a:prstGeom prst="rect">
            <a:avLst/>
          </a:prstGeom>
          <a:noFill/>
          <a:ln>
            <a:noFill/>
          </a:ln>
        </p:spPr>
        <p:txBody>
          <a:bodyPr wrap="none" numCol="1">
            <a:spAutoFit/>
          </a:bodyPr>
          <a:lstStyle/>
          <a:p>
            <a:pPr marL="0" indent="0"/>
            <a:r>
              <a:rPr lang="en-US" sz="800" dirty="0" smtClean="0"/>
              <a:t>AD</a:t>
            </a:r>
          </a:p>
        </p:txBody>
      </p:sp>
      <p:sp>
        <p:nvSpPr>
          <p:cNvPr id="1933" name="Text Box 1933"/>
          <p:cNvSpPr txBox="1">
            <a:spLocks/>
          </p:cNvSpPr>
          <p:nvPr/>
        </p:nvSpPr>
        <p:spPr>
          <a:xfrm>
            <a:off x="1495425" y="4900612"/>
            <a:ext cx="320675" cy="215900"/>
          </a:xfrm>
          <a:prstGeom prst="rect">
            <a:avLst/>
          </a:prstGeom>
          <a:noFill/>
          <a:ln>
            <a:noFill/>
          </a:ln>
        </p:spPr>
        <p:txBody>
          <a:bodyPr wrap="none" numCol="1">
            <a:spAutoFit/>
          </a:bodyPr>
          <a:lstStyle/>
          <a:p>
            <a:pPr marL="0" indent="0"/>
            <a:r>
              <a:rPr lang="en-US" sz="800" dirty="0" smtClean="0"/>
              <a:t>FC</a:t>
            </a:r>
          </a:p>
        </p:txBody>
      </p:sp>
      <p:sp>
        <p:nvSpPr>
          <p:cNvPr id="1934" name="Text Box 1934"/>
          <p:cNvSpPr txBox="1">
            <a:spLocks/>
          </p:cNvSpPr>
          <p:nvPr/>
        </p:nvSpPr>
        <p:spPr>
          <a:xfrm>
            <a:off x="1460500" y="2882900"/>
            <a:ext cx="320675" cy="215900"/>
          </a:xfrm>
          <a:prstGeom prst="rect">
            <a:avLst/>
          </a:prstGeom>
          <a:noFill/>
          <a:ln>
            <a:noFill/>
          </a:ln>
        </p:spPr>
        <p:txBody>
          <a:bodyPr wrap="none" numCol="1">
            <a:spAutoFit/>
          </a:bodyPr>
          <a:lstStyle/>
          <a:p>
            <a:pPr marL="0" indent="0"/>
            <a:r>
              <a:rPr lang="en-US" sz="800" dirty="0" smtClean="0"/>
              <a:t>FC</a:t>
            </a:r>
          </a:p>
        </p:txBody>
      </p:sp>
      <p:sp>
        <p:nvSpPr>
          <p:cNvPr id="1935" name="Text Box 1935"/>
          <p:cNvSpPr txBox="1">
            <a:spLocks/>
          </p:cNvSpPr>
          <p:nvPr/>
        </p:nvSpPr>
        <p:spPr>
          <a:xfrm>
            <a:off x="3619500" y="2882900"/>
            <a:ext cx="396875" cy="215900"/>
          </a:xfrm>
          <a:prstGeom prst="rect">
            <a:avLst/>
          </a:prstGeom>
          <a:noFill/>
          <a:ln>
            <a:noFill/>
          </a:ln>
        </p:spPr>
        <p:txBody>
          <a:bodyPr wrap="none" numCol="1">
            <a:spAutoFit/>
          </a:bodyPr>
          <a:lstStyle/>
          <a:p>
            <a:pPr marL="0" indent="0"/>
            <a:r>
              <a:rPr lang="en-US" sz="800" dirty="0" smtClean="0"/>
              <a:t>SGT</a:t>
            </a:r>
          </a:p>
        </p:txBody>
      </p:sp>
      <p:sp>
        <p:nvSpPr>
          <p:cNvPr id="1936" name="Text Box 1936"/>
          <p:cNvSpPr txBox="1">
            <a:spLocks/>
          </p:cNvSpPr>
          <p:nvPr/>
        </p:nvSpPr>
        <p:spPr>
          <a:xfrm>
            <a:off x="3581400" y="4883150"/>
            <a:ext cx="396875" cy="215900"/>
          </a:xfrm>
          <a:prstGeom prst="rect">
            <a:avLst/>
          </a:prstGeom>
          <a:noFill/>
          <a:ln>
            <a:noFill/>
          </a:ln>
        </p:spPr>
        <p:txBody>
          <a:bodyPr wrap="none" numCol="1">
            <a:spAutoFit/>
          </a:bodyPr>
          <a:lstStyle/>
          <a:p>
            <a:pPr marL="0" indent="0"/>
            <a:r>
              <a:rPr lang="en-US" sz="800" dirty="0" smtClean="0"/>
              <a:t>SGT</a:t>
            </a:r>
          </a:p>
        </p:txBody>
      </p:sp>
      <p:sp>
        <p:nvSpPr>
          <p:cNvPr id="1937" name="Text Box 1937"/>
          <p:cNvSpPr>
            <a:spLocks/>
          </p:cNvSpPr>
          <p:nvPr/>
        </p:nvSpPr>
        <p:spPr>
          <a:xfrm>
            <a:off x="1574800" y="2616200"/>
            <a:ext cx="101600" cy="114300"/>
          </a:xfrm>
          <a:prstGeom prst="ellipse">
            <a:avLst/>
          </a:prstGeom>
          <a:solidFill>
            <a:schemeClr val="tx1"/>
          </a:solidFill>
          <a:ln>
            <a:solidFill>
              <a:schemeClr val="accent1"/>
            </a:solidFill>
            <a:round/>
            <a:headEnd/>
            <a:tailEnd/>
          </a:ln>
        </p:spPr>
        <p:txBody>
          <a:bodyPr numCol="1"/>
          <a:lstStyle/>
          <a:p>
            <a:endParaRPr/>
          </a:p>
        </p:txBody>
      </p:sp>
      <p:sp>
        <p:nvSpPr>
          <p:cNvPr id="1938" name="Text Box 1938"/>
          <p:cNvSpPr txBox="1">
            <a:spLocks/>
          </p:cNvSpPr>
          <p:nvPr/>
        </p:nvSpPr>
        <p:spPr>
          <a:xfrm>
            <a:off x="1685925" y="2489200"/>
            <a:ext cx="350837" cy="215900"/>
          </a:xfrm>
          <a:prstGeom prst="rect">
            <a:avLst/>
          </a:prstGeom>
          <a:noFill/>
          <a:ln>
            <a:noFill/>
          </a:ln>
        </p:spPr>
        <p:txBody>
          <a:bodyPr wrap="none" numCol="1">
            <a:spAutoFit/>
          </a:bodyPr>
          <a:lstStyle/>
          <a:p>
            <a:pPr marL="0" indent="0"/>
            <a:r>
              <a:rPr lang="en-US" sz="800" dirty="0" smtClean="0"/>
              <a:t>sftp</a:t>
            </a:r>
          </a:p>
        </p:txBody>
      </p:sp>
      <p:sp>
        <p:nvSpPr>
          <p:cNvPr id="1939" name="Text Box 1939"/>
          <p:cNvSpPr txBox="1">
            <a:spLocks/>
          </p:cNvSpPr>
          <p:nvPr/>
        </p:nvSpPr>
        <p:spPr>
          <a:xfrm>
            <a:off x="1754187" y="4498975"/>
            <a:ext cx="350837" cy="215900"/>
          </a:xfrm>
          <a:prstGeom prst="rect">
            <a:avLst/>
          </a:prstGeom>
          <a:noFill/>
          <a:ln>
            <a:noFill/>
          </a:ln>
        </p:spPr>
        <p:txBody>
          <a:bodyPr wrap="none" numCol="1">
            <a:spAutoFit/>
          </a:bodyPr>
          <a:lstStyle/>
          <a:p>
            <a:pPr marL="0" indent="0"/>
            <a:r>
              <a:rPr lang="en-US" sz="800" dirty="0" smtClean="0"/>
              <a:t>ftps</a:t>
            </a:r>
          </a:p>
        </p:txBody>
      </p:sp>
      <p:sp>
        <p:nvSpPr>
          <p:cNvPr id="1940" name="Text Box 1940"/>
          <p:cNvSpPr>
            <a:spLocks/>
          </p:cNvSpPr>
          <p:nvPr/>
        </p:nvSpPr>
        <p:spPr>
          <a:xfrm>
            <a:off x="5160962" y="2551112"/>
            <a:ext cx="465137" cy="369887"/>
          </a:xfrm>
          <a:custGeom>
            <a:avLst/>
            <a:gdLst/>
            <a:ahLst/>
            <a:cxnLst/>
            <a:rect l="0" t="0" r="r" b="b"/>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alpha val="99998"/>
            </a:schemeClr>
          </a:solidFill>
          <a:ln w="15875">
            <a:solidFill>
              <a:schemeClr val="tx1">
                <a:alpha val="100000"/>
              </a:schemeClr>
            </a:solidFill>
            <a:round/>
            <a:headEnd/>
            <a:tailEnd/>
          </a:ln>
        </p:spPr>
      </p:sp>
      <p:sp>
        <p:nvSpPr>
          <p:cNvPr id="1941" name="Text Box 1941"/>
          <p:cNvSpPr>
            <a:spLocks/>
          </p:cNvSpPr>
          <p:nvPr/>
        </p:nvSpPr>
        <p:spPr>
          <a:xfrm>
            <a:off x="7639050" y="2551112"/>
            <a:ext cx="465137" cy="369887"/>
          </a:xfrm>
          <a:custGeom>
            <a:avLst/>
            <a:gdLst/>
            <a:ahLst/>
            <a:cxnLst/>
            <a:rect l="0" t="0" r="r" b="b"/>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alpha val="99998"/>
            </a:schemeClr>
          </a:solidFill>
          <a:ln w="15875">
            <a:solidFill>
              <a:schemeClr val="tx1">
                <a:alpha val="100000"/>
              </a:schemeClr>
            </a:solidFill>
            <a:round/>
            <a:headEnd/>
            <a:tailEnd/>
          </a:ln>
        </p:spPr>
      </p:sp>
      <p:cxnSp>
        <p:nvCxnSpPr>
          <p:cNvPr id="1942" name="Connector 1942"/>
          <p:cNvCxnSpPr/>
          <p:nvPr/>
        </p:nvCxnSpPr>
        <p:spPr>
          <a:xfrm>
            <a:off x="5600700" y="2667000"/>
            <a:ext cx="2008187" cy="6350"/>
          </a:xfrm>
          <a:prstGeom prst="line">
            <a:avLst/>
          </a:prstGeom>
          <a:noFill/>
          <a:ln w="19050">
            <a:solidFill>
              <a:schemeClr val="accent1"/>
            </a:solidFill>
            <a:round/>
            <a:headEnd/>
            <a:tailEnd/>
          </a:ln>
        </p:spPr>
      </p:cxnSp>
      <p:cxnSp>
        <p:nvCxnSpPr>
          <p:cNvPr id="1944" name="Connector 1944"/>
          <p:cNvCxnSpPr/>
          <p:nvPr/>
        </p:nvCxnSpPr>
        <p:spPr>
          <a:xfrm>
            <a:off x="5580062" y="2667000"/>
            <a:ext cx="1878012" cy="0"/>
          </a:xfrm>
          <a:prstGeom prst="straightConnector1">
            <a:avLst/>
          </a:prstGeom>
          <a:noFill/>
          <a:ln>
            <a:solidFill>
              <a:schemeClr val="accent1"/>
            </a:solidFill>
            <a:round/>
            <a:headEnd type="none"/>
            <a:tailEnd type="arrow"/>
          </a:ln>
        </p:spPr>
      </p:cxnSp>
      <p:sp>
        <p:nvSpPr>
          <p:cNvPr id="1946" name="Text Box 1946"/>
          <p:cNvSpPr>
            <a:spLocks/>
          </p:cNvSpPr>
          <p:nvPr/>
        </p:nvSpPr>
        <p:spPr>
          <a:xfrm>
            <a:off x="6086475" y="2543175"/>
            <a:ext cx="328612" cy="276225"/>
          </a:xfrm>
          <a:prstGeom prst="flowChartMagneticTape">
            <a:avLst/>
          </a:prstGeom>
          <a:solidFill>
            <a:schemeClr val="bg1"/>
          </a:solidFill>
          <a:ln w="15875">
            <a:solidFill>
              <a:schemeClr val="tx1"/>
            </a:solidFill>
            <a:round/>
            <a:headEnd/>
            <a:tailEnd/>
          </a:ln>
        </p:spPr>
        <p:txBody>
          <a:bodyPr numCol="1" anchor="ctr"/>
          <a:lstStyle/>
          <a:p>
            <a:endParaRPr/>
          </a:p>
        </p:txBody>
      </p:sp>
      <p:sp>
        <p:nvSpPr>
          <p:cNvPr id="1947" name="Text Box 1947"/>
          <p:cNvSpPr txBox="1">
            <a:spLocks/>
          </p:cNvSpPr>
          <p:nvPr/>
        </p:nvSpPr>
        <p:spPr>
          <a:xfrm>
            <a:off x="4991100" y="2362200"/>
            <a:ext cx="390525" cy="215900"/>
          </a:xfrm>
          <a:prstGeom prst="rect">
            <a:avLst/>
          </a:prstGeom>
          <a:noFill/>
          <a:ln>
            <a:noFill/>
          </a:ln>
        </p:spPr>
        <p:txBody>
          <a:bodyPr wrap="none" numCol="1">
            <a:spAutoFit/>
          </a:bodyPr>
          <a:lstStyle/>
          <a:p>
            <a:pPr marL="0" indent="0"/>
            <a:r>
              <a:rPr lang="en-US" sz="800" dirty="0" smtClean="0"/>
              <a:t>Unix</a:t>
            </a:r>
          </a:p>
        </p:txBody>
      </p:sp>
      <p:sp>
        <p:nvSpPr>
          <p:cNvPr id="1948" name="Text Box 1948"/>
          <p:cNvSpPr txBox="1">
            <a:spLocks/>
          </p:cNvSpPr>
          <p:nvPr/>
        </p:nvSpPr>
        <p:spPr>
          <a:xfrm>
            <a:off x="7456487" y="2387600"/>
            <a:ext cx="360362" cy="215900"/>
          </a:xfrm>
          <a:prstGeom prst="rect">
            <a:avLst/>
          </a:prstGeom>
          <a:noFill/>
          <a:ln>
            <a:noFill/>
          </a:ln>
        </p:spPr>
        <p:txBody>
          <a:bodyPr wrap="none" numCol="1">
            <a:spAutoFit/>
          </a:bodyPr>
          <a:lstStyle/>
          <a:p>
            <a:pPr marL="0" indent="0"/>
            <a:r>
              <a:rPr lang="en-US" sz="800" dirty="0" smtClean="0"/>
              <a:t>Win</a:t>
            </a:r>
          </a:p>
        </p:txBody>
      </p:sp>
      <p:sp>
        <p:nvSpPr>
          <p:cNvPr id="1949" name="Text Box 1949"/>
          <p:cNvSpPr txBox="1">
            <a:spLocks/>
          </p:cNvSpPr>
          <p:nvPr/>
        </p:nvSpPr>
        <p:spPr>
          <a:xfrm>
            <a:off x="5359400" y="2362200"/>
            <a:ext cx="431800" cy="215900"/>
          </a:xfrm>
          <a:prstGeom prst="rect">
            <a:avLst/>
          </a:prstGeom>
          <a:noFill/>
          <a:ln>
            <a:noFill/>
          </a:ln>
        </p:spPr>
        <p:txBody>
          <a:bodyPr wrap="none" numCol="1">
            <a:spAutoFit/>
          </a:bodyPr>
          <a:lstStyle/>
          <a:p>
            <a:pPr marL="0" indent="0"/>
            <a:r>
              <a:rPr lang="en-US" sz="800" dirty="0" smtClean="0"/>
              <a:t>U107</a:t>
            </a:r>
          </a:p>
        </p:txBody>
      </p:sp>
      <p:sp>
        <p:nvSpPr>
          <p:cNvPr id="1950" name="Text Box 1950"/>
          <p:cNvSpPr txBox="1">
            <a:spLocks/>
          </p:cNvSpPr>
          <p:nvPr/>
        </p:nvSpPr>
        <p:spPr>
          <a:xfrm>
            <a:off x="7786687" y="2387600"/>
            <a:ext cx="781050" cy="215900"/>
          </a:xfrm>
          <a:prstGeom prst="rect">
            <a:avLst/>
          </a:prstGeom>
          <a:noFill/>
          <a:ln>
            <a:noFill/>
          </a:ln>
        </p:spPr>
        <p:txBody>
          <a:bodyPr wrap="none" numCol="1">
            <a:spAutoFit/>
          </a:bodyPr>
          <a:lstStyle/>
          <a:p>
            <a:pPr marL="0" indent="0"/>
            <a:r>
              <a:rPr lang="en-US" sz="800" dirty="0" smtClean="0"/>
              <a:t>BCHAPP143</a:t>
            </a:r>
          </a:p>
        </p:txBody>
      </p:sp>
      <p:sp>
        <p:nvSpPr>
          <p:cNvPr id="1951" name="Text Box 1951"/>
          <p:cNvSpPr txBox="1">
            <a:spLocks/>
          </p:cNvSpPr>
          <p:nvPr/>
        </p:nvSpPr>
        <p:spPr>
          <a:xfrm>
            <a:off x="4965700" y="2882900"/>
            <a:ext cx="431800" cy="215900"/>
          </a:xfrm>
          <a:prstGeom prst="rect">
            <a:avLst/>
          </a:prstGeom>
          <a:noFill/>
          <a:ln>
            <a:noFill/>
          </a:ln>
        </p:spPr>
        <p:txBody>
          <a:bodyPr wrap="none" numCol="1">
            <a:spAutoFit/>
          </a:bodyPr>
          <a:lstStyle/>
          <a:p>
            <a:pPr marL="0" indent="0"/>
            <a:r>
              <a:rPr lang="en-US" sz="800" dirty="0" smtClean="0"/>
              <a:t>Cont.</a:t>
            </a:r>
          </a:p>
        </p:txBody>
      </p:sp>
      <p:sp>
        <p:nvSpPr>
          <p:cNvPr id="1952" name="Text Box 1952"/>
          <p:cNvSpPr txBox="1">
            <a:spLocks/>
          </p:cNvSpPr>
          <p:nvPr/>
        </p:nvSpPr>
        <p:spPr>
          <a:xfrm>
            <a:off x="7481887" y="2882900"/>
            <a:ext cx="327025" cy="215900"/>
          </a:xfrm>
          <a:prstGeom prst="rect">
            <a:avLst/>
          </a:prstGeom>
          <a:noFill/>
          <a:ln>
            <a:noFill/>
          </a:ln>
        </p:spPr>
        <p:txBody>
          <a:bodyPr wrap="none" numCol="1">
            <a:spAutoFit/>
          </a:bodyPr>
          <a:lstStyle/>
          <a:p>
            <a:pPr marL="0" indent="0"/>
            <a:r>
              <a:rPr lang="en-US" sz="800" dirty="0" smtClean="0"/>
              <a:t>AD</a:t>
            </a:r>
          </a:p>
        </p:txBody>
      </p:sp>
      <p:sp>
        <p:nvSpPr>
          <p:cNvPr id="1953" name="Text Box 1953"/>
          <p:cNvSpPr txBox="1">
            <a:spLocks/>
          </p:cNvSpPr>
          <p:nvPr/>
        </p:nvSpPr>
        <p:spPr>
          <a:xfrm>
            <a:off x="5422900" y="2882900"/>
            <a:ext cx="320675" cy="215900"/>
          </a:xfrm>
          <a:prstGeom prst="rect">
            <a:avLst/>
          </a:prstGeom>
          <a:noFill/>
          <a:ln>
            <a:noFill/>
          </a:ln>
        </p:spPr>
        <p:txBody>
          <a:bodyPr wrap="none" numCol="1">
            <a:spAutoFit/>
          </a:bodyPr>
          <a:lstStyle/>
          <a:p>
            <a:pPr marL="0" indent="0"/>
            <a:r>
              <a:rPr lang="en-US" sz="800" dirty="0" smtClean="0"/>
              <a:t>FC</a:t>
            </a:r>
          </a:p>
        </p:txBody>
      </p:sp>
      <p:sp>
        <p:nvSpPr>
          <p:cNvPr id="1954" name="Text Box 1954"/>
          <p:cNvSpPr txBox="1">
            <a:spLocks/>
          </p:cNvSpPr>
          <p:nvPr/>
        </p:nvSpPr>
        <p:spPr>
          <a:xfrm>
            <a:off x="7926387" y="2882900"/>
            <a:ext cx="396875" cy="215900"/>
          </a:xfrm>
          <a:prstGeom prst="rect">
            <a:avLst/>
          </a:prstGeom>
          <a:noFill/>
          <a:ln>
            <a:noFill/>
          </a:ln>
        </p:spPr>
        <p:txBody>
          <a:bodyPr wrap="none" numCol="1">
            <a:spAutoFit/>
          </a:bodyPr>
          <a:lstStyle/>
          <a:p>
            <a:pPr marL="0" indent="0"/>
            <a:r>
              <a:rPr lang="en-US" sz="800" dirty="0" smtClean="0"/>
              <a:t>SGT</a:t>
            </a:r>
          </a:p>
        </p:txBody>
      </p:sp>
      <p:sp>
        <p:nvSpPr>
          <p:cNvPr id="1955" name="Text Box 1955"/>
          <p:cNvSpPr>
            <a:spLocks/>
          </p:cNvSpPr>
          <p:nvPr/>
        </p:nvSpPr>
        <p:spPr>
          <a:xfrm>
            <a:off x="7608887" y="2616200"/>
            <a:ext cx="101600" cy="114300"/>
          </a:xfrm>
          <a:prstGeom prst="ellipse">
            <a:avLst/>
          </a:prstGeom>
          <a:solidFill>
            <a:schemeClr val="tx1"/>
          </a:solidFill>
          <a:ln>
            <a:solidFill>
              <a:schemeClr val="accent1"/>
            </a:solidFill>
            <a:round/>
            <a:headEnd/>
            <a:tailEnd/>
          </a:ln>
        </p:spPr>
        <p:txBody>
          <a:bodyPr numCol="1"/>
          <a:lstStyle/>
          <a:p>
            <a:endParaRPr/>
          </a:p>
        </p:txBody>
      </p:sp>
      <p:sp>
        <p:nvSpPr>
          <p:cNvPr id="1956" name="Text Box 1956"/>
          <p:cNvSpPr txBox="1">
            <a:spLocks/>
          </p:cNvSpPr>
          <p:nvPr/>
        </p:nvSpPr>
        <p:spPr>
          <a:xfrm>
            <a:off x="5630862" y="2489200"/>
            <a:ext cx="300037" cy="215900"/>
          </a:xfrm>
          <a:prstGeom prst="rect">
            <a:avLst/>
          </a:prstGeom>
          <a:noFill/>
          <a:ln>
            <a:noFill/>
          </a:ln>
        </p:spPr>
        <p:txBody>
          <a:bodyPr wrap="none" numCol="1">
            <a:spAutoFit/>
          </a:bodyPr>
          <a:lstStyle/>
          <a:p>
            <a:pPr marL="0" indent="0"/>
            <a:r>
              <a:rPr lang="en-US" sz="800" dirty="0" smtClean="0"/>
              <a:t>ftp</a:t>
            </a:r>
          </a:p>
        </p:txBody>
      </p:sp>
      <p:sp>
        <p:nvSpPr>
          <p:cNvPr id="1957" name="Text Box 1957"/>
          <p:cNvSpPr>
            <a:spLocks/>
          </p:cNvSpPr>
          <p:nvPr/>
        </p:nvSpPr>
        <p:spPr>
          <a:xfrm>
            <a:off x="6103937" y="2479675"/>
            <a:ext cx="328612" cy="276225"/>
          </a:xfrm>
          <a:prstGeom prst="flowChartMagneticTape">
            <a:avLst/>
          </a:prstGeom>
          <a:solidFill>
            <a:schemeClr val="bg1"/>
          </a:solidFill>
          <a:ln w="15875">
            <a:solidFill>
              <a:schemeClr val="tx1"/>
            </a:solidFill>
            <a:round/>
            <a:headEnd/>
            <a:tailEnd/>
          </a:ln>
        </p:spPr>
        <p:txBody>
          <a:bodyPr numCol="1" anchor="ctr"/>
          <a:lstStyle/>
          <a:p>
            <a:endParaRPr/>
          </a:p>
        </p:txBody>
      </p:sp>
      <p:sp>
        <p:nvSpPr>
          <p:cNvPr id="1958" name="Text Box 1958"/>
          <p:cNvSpPr txBox="1">
            <a:spLocks/>
          </p:cNvSpPr>
          <p:nvPr/>
        </p:nvSpPr>
        <p:spPr>
          <a:xfrm>
            <a:off x="1933575" y="2565400"/>
            <a:ext cx="431800" cy="215900"/>
          </a:xfrm>
          <a:prstGeom prst="rect">
            <a:avLst/>
          </a:prstGeom>
          <a:noFill/>
          <a:ln>
            <a:noFill/>
          </a:ln>
        </p:spPr>
        <p:txBody>
          <a:bodyPr wrap="none" numCol="1">
            <a:spAutoFit/>
          </a:bodyPr>
          <a:lstStyle/>
          <a:p>
            <a:pPr marL="0" indent="0"/>
            <a:r>
              <a:rPr lang="en-US" sz="800" dirty="0" smtClean="0"/>
              <a:t>FX34</a:t>
            </a:r>
          </a:p>
        </p:txBody>
      </p:sp>
      <p:grpSp>
        <p:nvGrpSpPr>
          <p:cNvPr id="1959" name="Group 1959"/>
          <p:cNvGrpSpPr>
            <a:grpSpLocks/>
          </p:cNvGrpSpPr>
          <p:nvPr/>
        </p:nvGrpSpPr>
        <p:grpSpPr>
          <a:xfrm>
            <a:off x="2600325" y="4548187"/>
            <a:ext cx="431800" cy="276225"/>
            <a:chOff x="4318000" y="4892675"/>
            <a:chExt cx="431257" cy="276225"/>
          </a:xfrm>
        </p:grpSpPr>
        <p:sp>
          <p:nvSpPr>
            <p:cNvPr id="1960" name="Text Box 1960"/>
            <p:cNvSpPr>
              <a:spLocks/>
            </p:cNvSpPr>
            <p:nvPr/>
          </p:nvSpPr>
          <p:spPr>
            <a:xfrm>
              <a:off x="4357663" y="4892675"/>
              <a:ext cx="328405" cy="276225"/>
            </a:xfrm>
            <a:prstGeom prst="flowChartMagneticTape">
              <a:avLst/>
            </a:prstGeom>
            <a:solidFill>
              <a:schemeClr val="bg1"/>
            </a:solidFill>
            <a:ln w="15875">
              <a:solidFill>
                <a:schemeClr val="tx1"/>
              </a:solidFill>
              <a:round/>
              <a:headEnd/>
              <a:tailEnd/>
            </a:ln>
          </p:spPr>
          <p:txBody>
            <a:bodyPr numCol="1" anchor="ctr"/>
            <a:lstStyle/>
            <a:p>
              <a:endParaRPr/>
            </a:p>
          </p:txBody>
        </p:sp>
        <p:sp>
          <p:nvSpPr>
            <p:cNvPr id="1961" name="Text Box 1961"/>
            <p:cNvSpPr txBox="1">
              <a:spLocks/>
            </p:cNvSpPr>
            <p:nvPr/>
          </p:nvSpPr>
          <p:spPr>
            <a:xfrm>
              <a:off x="4318000" y="4927600"/>
              <a:ext cx="431257" cy="215444"/>
            </a:xfrm>
            <a:prstGeom prst="rect">
              <a:avLst/>
            </a:prstGeom>
            <a:noFill/>
            <a:ln>
              <a:noFill/>
            </a:ln>
          </p:spPr>
          <p:txBody>
            <a:bodyPr wrap="none" numCol="1">
              <a:spAutoFit/>
            </a:bodyPr>
            <a:lstStyle/>
            <a:p>
              <a:pPr marL="0" indent="0"/>
              <a:r>
                <a:rPr lang="en-US" sz="800" dirty="0" smtClean="0"/>
                <a:t>FX36</a:t>
              </a:r>
            </a:p>
          </p:txBody>
        </p:sp>
      </p:grpSp>
      <p:sp>
        <p:nvSpPr>
          <p:cNvPr id="1962" name="Text Box 1962"/>
          <p:cNvSpPr txBox="1">
            <a:spLocks/>
          </p:cNvSpPr>
          <p:nvPr/>
        </p:nvSpPr>
        <p:spPr>
          <a:xfrm>
            <a:off x="5957887" y="2836862"/>
            <a:ext cx="641350" cy="200025"/>
          </a:xfrm>
          <a:prstGeom prst="rect">
            <a:avLst/>
          </a:prstGeom>
          <a:noFill/>
          <a:ln w="6350">
            <a:solidFill>
              <a:schemeClr val="tx1"/>
            </a:solidFill>
            <a:round/>
            <a:headEnd/>
            <a:tailEnd/>
          </a:ln>
        </p:spPr>
        <p:txBody>
          <a:bodyPr wrap="none" numCol="1">
            <a:spAutoFit/>
          </a:bodyPr>
          <a:lstStyle/>
          <a:p>
            <a:pPr marL="0" indent="0"/>
            <a:r>
              <a:rPr lang="en-US" sz="700" dirty="0" smtClean="0"/>
              <a:t>FX35-FX36</a:t>
            </a:r>
          </a:p>
        </p:txBody>
      </p:sp>
      <p:grpSp>
        <p:nvGrpSpPr>
          <p:cNvPr id="1963" name="Group 1963"/>
          <p:cNvGrpSpPr>
            <a:grpSpLocks/>
          </p:cNvGrpSpPr>
          <p:nvPr/>
        </p:nvGrpSpPr>
        <p:grpSpPr>
          <a:xfrm>
            <a:off x="2101850" y="4357687"/>
            <a:ext cx="452437" cy="482600"/>
            <a:chOff x="4292600" y="4038600"/>
            <a:chExt cx="452368" cy="482600"/>
          </a:xfrm>
        </p:grpSpPr>
        <p:grpSp>
          <p:nvGrpSpPr>
            <p:cNvPr id="1964" name="Group 1964"/>
            <p:cNvGrpSpPr>
              <a:grpSpLocks/>
            </p:cNvGrpSpPr>
            <p:nvPr/>
          </p:nvGrpSpPr>
          <p:grpSpPr>
            <a:xfrm>
              <a:off x="4344988" y="4221163"/>
              <a:ext cx="347662" cy="300037"/>
              <a:chOff x="5667376" y="1076326"/>
              <a:chExt cx="881062" cy="885824"/>
            </a:xfrm>
          </p:grpSpPr>
          <p:sp>
            <p:nvSpPr>
              <p:cNvPr id="1965" name="Text Box 1965"/>
              <p:cNvSpPr>
                <a:spLocks/>
              </p:cNvSpPr>
              <p:nvPr/>
            </p:nvSpPr>
            <p:spPr>
              <a:xfrm rot="-233484">
                <a:off x="5667376" y="1076326"/>
                <a:ext cx="881062" cy="885824"/>
              </a:xfrm>
              <a:custGeom>
                <a:avLst/>
                <a:gdLst/>
                <a:ahLst/>
                <a:cxnLst/>
                <a:rect l="0" t="0" r="r" b="b"/>
                <a:pathLst>
                  <a:path w="1709738" h="1747837">
                    <a:moveTo>
                      <a:pt x="523875" y="66675"/>
                    </a:moveTo>
                    <a:lnTo>
                      <a:pt x="652463" y="28575"/>
                    </a:lnTo>
                    <a:lnTo>
                      <a:pt x="714375" y="157162"/>
                    </a:lnTo>
                    <a:lnTo>
                      <a:pt x="823913" y="147637"/>
                    </a:lnTo>
                    <a:lnTo>
                      <a:pt x="852488" y="0"/>
                    </a:lnTo>
                    <a:lnTo>
                      <a:pt x="985838" y="9525"/>
                    </a:lnTo>
                    <a:cubicBezTo>
                      <a:pt x="987476" y="60323"/>
                      <a:pt x="990600" y="111100"/>
                      <a:pt x="990600" y="161925"/>
                    </a:cubicBezTo>
                    <a:lnTo>
                      <a:pt x="1104900" y="190500"/>
                    </a:lnTo>
                    <a:lnTo>
                      <a:pt x="1185863" y="71437"/>
                    </a:lnTo>
                    <a:cubicBezTo>
                      <a:pt x="1296832" y="124510"/>
                      <a:pt x="1295400" y="83352"/>
                      <a:pt x="1295400" y="128587"/>
                    </a:cubicBezTo>
                    <a:lnTo>
                      <a:pt x="1257300" y="266700"/>
                    </a:lnTo>
                    <a:lnTo>
                      <a:pt x="1343025" y="333375"/>
                    </a:lnTo>
                    <a:lnTo>
                      <a:pt x="1462088" y="257175"/>
                    </a:lnTo>
                    <a:lnTo>
                      <a:pt x="1547813" y="352425"/>
                    </a:lnTo>
                    <a:lnTo>
                      <a:pt x="1457325" y="476250"/>
                    </a:lnTo>
                    <a:lnTo>
                      <a:pt x="1500188" y="557212"/>
                    </a:lnTo>
                    <a:lnTo>
                      <a:pt x="1647825" y="542925"/>
                    </a:lnTo>
                    <a:lnTo>
                      <a:pt x="1690688" y="661987"/>
                    </a:lnTo>
                    <a:lnTo>
                      <a:pt x="1557338" y="733425"/>
                    </a:lnTo>
                    <a:lnTo>
                      <a:pt x="1571625" y="838200"/>
                    </a:lnTo>
                    <a:lnTo>
                      <a:pt x="1709738" y="876300"/>
                    </a:lnTo>
                    <a:lnTo>
                      <a:pt x="1704975" y="995362"/>
                    </a:lnTo>
                    <a:lnTo>
                      <a:pt x="1562100" y="1019175"/>
                    </a:lnTo>
                    <a:lnTo>
                      <a:pt x="1533525" y="1123950"/>
                    </a:lnTo>
                    <a:lnTo>
                      <a:pt x="1652588" y="1209675"/>
                    </a:lnTo>
                    <a:lnTo>
                      <a:pt x="1595438" y="1319212"/>
                    </a:lnTo>
                    <a:lnTo>
                      <a:pt x="1457325" y="1281112"/>
                    </a:lnTo>
                    <a:lnTo>
                      <a:pt x="1385888" y="1366837"/>
                    </a:lnTo>
                    <a:cubicBezTo>
                      <a:pt x="1462920" y="1492014"/>
                      <a:pt x="1462088" y="1442198"/>
                      <a:pt x="1462088" y="1495425"/>
                    </a:cubicBezTo>
                    <a:lnTo>
                      <a:pt x="1371600" y="1576387"/>
                    </a:lnTo>
                    <a:lnTo>
                      <a:pt x="1257300" y="1481137"/>
                    </a:lnTo>
                    <a:lnTo>
                      <a:pt x="1162050" y="1533525"/>
                    </a:lnTo>
                    <a:lnTo>
                      <a:pt x="1185863" y="1676400"/>
                    </a:lnTo>
                    <a:cubicBezTo>
                      <a:pt x="1060538" y="1719781"/>
                      <a:pt x="1105716" y="1719262"/>
                      <a:pt x="1057275" y="1719262"/>
                    </a:cubicBezTo>
                    <a:lnTo>
                      <a:pt x="1000125" y="1595437"/>
                    </a:lnTo>
                    <a:lnTo>
                      <a:pt x="890588" y="1604962"/>
                    </a:lnTo>
                    <a:lnTo>
                      <a:pt x="857250" y="1747837"/>
                    </a:lnTo>
                    <a:lnTo>
                      <a:pt x="728663" y="1738312"/>
                    </a:lnTo>
                    <a:lnTo>
                      <a:pt x="719138" y="1595437"/>
                    </a:lnTo>
                    <a:lnTo>
                      <a:pt x="614363" y="1562100"/>
                    </a:lnTo>
                    <a:lnTo>
                      <a:pt x="533400" y="1681162"/>
                    </a:lnTo>
                    <a:lnTo>
                      <a:pt x="414338" y="1619250"/>
                    </a:lnTo>
                    <a:lnTo>
                      <a:pt x="452438" y="1481137"/>
                    </a:lnTo>
                    <a:lnTo>
                      <a:pt x="371475" y="1414462"/>
                    </a:lnTo>
                    <a:lnTo>
                      <a:pt x="257175" y="1485900"/>
                    </a:lnTo>
                    <a:lnTo>
                      <a:pt x="166688" y="1390650"/>
                    </a:lnTo>
                    <a:lnTo>
                      <a:pt x="261938" y="1281112"/>
                    </a:lnTo>
                    <a:lnTo>
                      <a:pt x="204788" y="1185862"/>
                    </a:lnTo>
                    <a:lnTo>
                      <a:pt x="66675" y="1204912"/>
                    </a:lnTo>
                    <a:lnTo>
                      <a:pt x="23813" y="1085850"/>
                    </a:lnTo>
                    <a:lnTo>
                      <a:pt x="147638" y="1014412"/>
                    </a:lnTo>
                    <a:lnTo>
                      <a:pt x="142875" y="909637"/>
                    </a:lnTo>
                    <a:lnTo>
                      <a:pt x="0" y="871537"/>
                    </a:lnTo>
                    <a:lnTo>
                      <a:pt x="9525" y="747712"/>
                    </a:lnTo>
                    <a:lnTo>
                      <a:pt x="152400" y="733425"/>
                    </a:lnTo>
                    <a:lnTo>
                      <a:pt x="180975" y="633412"/>
                    </a:lnTo>
                    <a:lnTo>
                      <a:pt x="66675" y="542925"/>
                    </a:lnTo>
                    <a:lnTo>
                      <a:pt x="123825" y="428625"/>
                    </a:lnTo>
                    <a:lnTo>
                      <a:pt x="257175" y="471487"/>
                    </a:lnTo>
                    <a:lnTo>
                      <a:pt x="328613" y="381000"/>
                    </a:lnTo>
                    <a:lnTo>
                      <a:pt x="247650" y="257175"/>
                    </a:lnTo>
                    <a:lnTo>
                      <a:pt x="347663" y="171450"/>
                    </a:lnTo>
                    <a:lnTo>
                      <a:pt x="452438" y="261937"/>
                    </a:lnTo>
                    <a:lnTo>
                      <a:pt x="552450" y="214312"/>
                    </a:lnTo>
                    <a:lnTo>
                      <a:pt x="523875" y="66675"/>
                    </a:lnTo>
                    <a:close/>
                  </a:path>
                </a:pathLst>
              </a:custGeom>
              <a:solidFill>
                <a:schemeClr val="bg1">
                  <a:alpha val="99998"/>
                </a:schemeClr>
              </a:solidFill>
              <a:ln w="15875">
                <a:solidFill>
                  <a:schemeClr val="tx1">
                    <a:alpha val="100000"/>
                  </a:schemeClr>
                </a:solidFill>
                <a:round/>
                <a:headEnd/>
                <a:tailEnd/>
              </a:ln>
            </p:spPr>
          </p:sp>
          <p:cxnSp>
            <p:nvCxnSpPr>
              <p:cNvPr id="1966" name="Connector 1966"/>
              <p:cNvCxnSpPr/>
              <p:nvPr/>
            </p:nvCxnSpPr>
            <p:spPr>
              <a:xfrm>
                <a:off x="6267450" y="1100153"/>
                <a:ext cx="28575" cy="4762"/>
              </a:xfrm>
              <a:prstGeom prst="line">
                <a:avLst/>
              </a:prstGeom>
              <a:noFill/>
              <a:ln w="15875">
                <a:solidFill>
                  <a:schemeClr val="tx1"/>
                </a:solidFill>
                <a:round/>
                <a:headEnd/>
                <a:tailEnd/>
              </a:ln>
            </p:spPr>
          </p:cxnSp>
        </p:grpSp>
        <p:sp>
          <p:nvSpPr>
            <p:cNvPr id="1968" name="Text Box 1968"/>
            <p:cNvSpPr txBox="1">
              <a:spLocks/>
            </p:cNvSpPr>
            <p:nvPr/>
          </p:nvSpPr>
          <p:spPr>
            <a:xfrm>
              <a:off x="4368326" y="4267200"/>
              <a:ext cx="269584" cy="215444"/>
            </a:xfrm>
            <a:prstGeom prst="rect">
              <a:avLst/>
            </a:prstGeom>
            <a:noFill/>
            <a:ln>
              <a:noFill/>
            </a:ln>
          </p:spPr>
          <p:txBody>
            <a:bodyPr wrap="none" numCol="1">
              <a:spAutoFit/>
            </a:bodyPr>
            <a:lstStyle/>
            <a:p>
              <a:pPr marL="0" indent="0"/>
              <a:r>
                <a:rPr lang="en-US" sz="800" dirty="0" smtClean="0"/>
                <a:t>M</a:t>
              </a:r>
            </a:p>
          </p:txBody>
        </p:sp>
        <p:sp>
          <p:nvSpPr>
            <p:cNvPr id="1969" name="Text Box 1969"/>
            <p:cNvSpPr txBox="1">
              <a:spLocks/>
            </p:cNvSpPr>
            <p:nvPr/>
          </p:nvSpPr>
          <p:spPr>
            <a:xfrm>
              <a:off x="4292600" y="4038600"/>
              <a:ext cx="452368" cy="215444"/>
            </a:xfrm>
            <a:prstGeom prst="rect">
              <a:avLst/>
            </a:prstGeom>
            <a:noFill/>
            <a:ln>
              <a:noFill/>
            </a:ln>
          </p:spPr>
          <p:txBody>
            <a:bodyPr wrap="none" numCol="1">
              <a:spAutoFit/>
            </a:bodyPr>
            <a:lstStyle/>
            <a:p>
              <a:pPr marL="0" indent="0"/>
              <a:r>
                <a:rPr lang="en-US" sz="800" dirty="0" smtClean="0"/>
                <a:t>Diaria</a:t>
              </a:r>
            </a:p>
          </p:txBody>
        </p:sp>
      </p:grpSp>
      <p:sp>
        <p:nvSpPr>
          <p:cNvPr id="1970" name="Text Box 1970"/>
          <p:cNvSpPr txBox="1">
            <a:spLocks/>
          </p:cNvSpPr>
          <p:nvPr/>
        </p:nvSpPr>
        <p:spPr>
          <a:xfrm>
            <a:off x="1003300" y="3295650"/>
            <a:ext cx="3238500" cy="508000"/>
          </a:xfrm>
          <a:prstGeom prst="rect">
            <a:avLst/>
          </a:prstGeom>
          <a:noFill/>
          <a:ln>
            <a:noFill/>
          </a:ln>
        </p:spPr>
        <p:txBody>
          <a:bodyPr numCol="1">
            <a:spAutoFit/>
          </a:bodyPr>
          <a:lstStyle/>
          <a:p>
            <a:pPr marL="0" indent="0"/>
            <a:r>
              <a:rPr lang="en-US" sz="900" dirty="0" smtClean="0"/>
              <a:t>Ej. 1: A diario un operador corre  en la  U107 una Shell </a:t>
            </a:r>
          </a:p>
          <a:p>
            <a:pPr marL="0" indent="0"/>
            <a:r>
              <a:rPr lang="en-US" sz="900" dirty="0" smtClean="0"/>
              <a:t>         script  que envía por sftp la interfaz fx34 desde la </a:t>
            </a:r>
          </a:p>
          <a:p>
            <a:pPr marL="0" indent="0"/>
            <a:r>
              <a:rPr lang="en-US" sz="900" dirty="0" smtClean="0"/>
              <a:t>         U107 hacia la bchapp143.</a:t>
            </a:r>
          </a:p>
        </p:txBody>
      </p:sp>
      <p:sp>
        <p:nvSpPr>
          <p:cNvPr id="1971" name="Text Box 1971"/>
          <p:cNvSpPr txBox="1">
            <a:spLocks/>
          </p:cNvSpPr>
          <p:nvPr/>
        </p:nvSpPr>
        <p:spPr>
          <a:xfrm>
            <a:off x="4864100" y="3282950"/>
            <a:ext cx="3238500" cy="646112"/>
          </a:xfrm>
          <a:prstGeom prst="rect">
            <a:avLst/>
          </a:prstGeom>
          <a:noFill/>
          <a:ln>
            <a:noFill/>
          </a:ln>
        </p:spPr>
        <p:txBody>
          <a:bodyPr numCol="1">
            <a:spAutoFit/>
          </a:bodyPr>
          <a:lstStyle/>
          <a:p>
            <a:pPr marL="0" indent="0"/>
            <a:r>
              <a:rPr lang="en-US" sz="900" dirty="0" smtClean="0"/>
              <a:t>Ej. 2: Mensualmente un operador conectado en la BCHAPP143 usando herramientas del Sistema Operativo (sin archivos de script) se conecta al U107 y descarga vía ftp las interfaces fx35 y fx36.</a:t>
            </a:r>
          </a:p>
        </p:txBody>
      </p:sp>
      <p:sp>
        <p:nvSpPr>
          <p:cNvPr id="1972" name="Text Box 1972"/>
          <p:cNvSpPr txBox="1">
            <a:spLocks/>
          </p:cNvSpPr>
          <p:nvPr/>
        </p:nvSpPr>
        <p:spPr>
          <a:xfrm>
            <a:off x="2303462" y="5121275"/>
            <a:ext cx="4894262" cy="646112"/>
          </a:xfrm>
          <a:prstGeom prst="rect">
            <a:avLst/>
          </a:prstGeom>
          <a:noFill/>
          <a:ln>
            <a:noFill/>
          </a:ln>
        </p:spPr>
        <p:txBody>
          <a:bodyPr numCol="1">
            <a:spAutoFit/>
          </a:bodyPr>
          <a:lstStyle/>
          <a:p>
            <a:pPr marL="0" indent="0"/>
            <a:r>
              <a:rPr lang="en-US" sz="900" dirty="0" smtClean="0"/>
              <a:t>Ej. 3: Malla Ctrl-M, vía agente en la U107 controla  envío  diario de interfaz FX376sobre </a:t>
            </a:r>
          </a:p>
          <a:p>
            <a:pPr marL="0" indent="0"/>
            <a:r>
              <a:rPr lang="en-US" sz="900" dirty="0" smtClean="0"/>
              <a:t>         ftps  desde la  U107 hacia la  bchapp143. También a diario un proceso ETL  </a:t>
            </a:r>
          </a:p>
          <a:p>
            <a:pPr marL="0" indent="0"/>
            <a:r>
              <a:rPr lang="en-US" sz="900" dirty="0" smtClean="0"/>
              <a:t>         DataStage extrae por sftp desde BCHAPP143, construye la interfaz fx38 y la envía </a:t>
            </a:r>
          </a:p>
          <a:p>
            <a:pPr marL="0" indent="0"/>
            <a:r>
              <a:rPr lang="en-US" sz="900" dirty="0" smtClean="0"/>
              <a:t>         por sftp al servidor U255.</a:t>
            </a:r>
          </a:p>
        </p:txBody>
      </p:sp>
      <p:sp>
        <p:nvSpPr>
          <p:cNvPr id="1973" name="Text Box 1973"/>
          <p:cNvSpPr>
            <a:spLocks/>
          </p:cNvSpPr>
          <p:nvPr/>
        </p:nvSpPr>
        <p:spPr>
          <a:xfrm>
            <a:off x="1581150" y="4622800"/>
            <a:ext cx="101600" cy="114300"/>
          </a:xfrm>
          <a:prstGeom prst="ellipse">
            <a:avLst/>
          </a:prstGeom>
          <a:solidFill>
            <a:schemeClr val="tx1"/>
          </a:solidFill>
          <a:ln>
            <a:solidFill>
              <a:schemeClr val="accent1"/>
            </a:solidFill>
            <a:round/>
            <a:headEnd/>
            <a:tailEnd/>
          </a:ln>
        </p:spPr>
        <p:txBody>
          <a:bodyPr numCol="1"/>
          <a:lstStyle/>
          <a:p>
            <a:endParaRPr/>
          </a:p>
        </p:txBody>
      </p:sp>
      <p:grpSp>
        <p:nvGrpSpPr>
          <p:cNvPr id="1974" name="Group 1974"/>
          <p:cNvGrpSpPr>
            <a:grpSpLocks/>
          </p:cNvGrpSpPr>
          <p:nvPr/>
        </p:nvGrpSpPr>
        <p:grpSpPr>
          <a:xfrm>
            <a:off x="5267325" y="4379912"/>
            <a:ext cx="452437" cy="482600"/>
            <a:chOff x="4292600" y="4038600"/>
            <a:chExt cx="452368" cy="482600"/>
          </a:xfrm>
        </p:grpSpPr>
        <p:grpSp>
          <p:nvGrpSpPr>
            <p:cNvPr id="1975" name="Group 1975"/>
            <p:cNvGrpSpPr>
              <a:grpSpLocks/>
            </p:cNvGrpSpPr>
            <p:nvPr/>
          </p:nvGrpSpPr>
          <p:grpSpPr>
            <a:xfrm>
              <a:off x="4344988" y="4221163"/>
              <a:ext cx="347662" cy="300037"/>
              <a:chOff x="5667376" y="1076326"/>
              <a:chExt cx="881062" cy="885824"/>
            </a:xfrm>
          </p:grpSpPr>
          <p:sp>
            <p:nvSpPr>
              <p:cNvPr id="1976" name="Text Box 1976"/>
              <p:cNvSpPr>
                <a:spLocks/>
              </p:cNvSpPr>
              <p:nvPr/>
            </p:nvSpPr>
            <p:spPr>
              <a:xfrm rot="-233484">
                <a:off x="5667376" y="1076326"/>
                <a:ext cx="881062" cy="885824"/>
              </a:xfrm>
              <a:custGeom>
                <a:avLst/>
                <a:gdLst/>
                <a:ahLst/>
                <a:cxnLst/>
                <a:rect l="0" t="0" r="r" b="b"/>
                <a:pathLst>
                  <a:path w="1709738" h="1747837">
                    <a:moveTo>
                      <a:pt x="523875" y="66675"/>
                    </a:moveTo>
                    <a:lnTo>
                      <a:pt x="652463" y="28575"/>
                    </a:lnTo>
                    <a:lnTo>
                      <a:pt x="714375" y="157162"/>
                    </a:lnTo>
                    <a:lnTo>
                      <a:pt x="823913" y="147637"/>
                    </a:lnTo>
                    <a:lnTo>
                      <a:pt x="852488" y="0"/>
                    </a:lnTo>
                    <a:lnTo>
                      <a:pt x="985838" y="9525"/>
                    </a:lnTo>
                    <a:cubicBezTo>
                      <a:pt x="987476" y="60323"/>
                      <a:pt x="990600" y="111100"/>
                      <a:pt x="990600" y="161925"/>
                    </a:cubicBezTo>
                    <a:lnTo>
                      <a:pt x="1104900" y="190500"/>
                    </a:lnTo>
                    <a:lnTo>
                      <a:pt x="1185863" y="71437"/>
                    </a:lnTo>
                    <a:cubicBezTo>
                      <a:pt x="1296832" y="124510"/>
                      <a:pt x="1295400" y="83352"/>
                      <a:pt x="1295400" y="128587"/>
                    </a:cubicBezTo>
                    <a:lnTo>
                      <a:pt x="1257300" y="266700"/>
                    </a:lnTo>
                    <a:lnTo>
                      <a:pt x="1343025" y="333375"/>
                    </a:lnTo>
                    <a:lnTo>
                      <a:pt x="1462088" y="257175"/>
                    </a:lnTo>
                    <a:lnTo>
                      <a:pt x="1547813" y="352425"/>
                    </a:lnTo>
                    <a:lnTo>
                      <a:pt x="1457325" y="476250"/>
                    </a:lnTo>
                    <a:lnTo>
                      <a:pt x="1500188" y="557212"/>
                    </a:lnTo>
                    <a:lnTo>
                      <a:pt x="1647825" y="542925"/>
                    </a:lnTo>
                    <a:lnTo>
                      <a:pt x="1690688" y="661987"/>
                    </a:lnTo>
                    <a:lnTo>
                      <a:pt x="1557338" y="733425"/>
                    </a:lnTo>
                    <a:lnTo>
                      <a:pt x="1571625" y="838200"/>
                    </a:lnTo>
                    <a:lnTo>
                      <a:pt x="1709738" y="876300"/>
                    </a:lnTo>
                    <a:lnTo>
                      <a:pt x="1704975" y="995362"/>
                    </a:lnTo>
                    <a:lnTo>
                      <a:pt x="1562100" y="1019175"/>
                    </a:lnTo>
                    <a:lnTo>
                      <a:pt x="1533525" y="1123950"/>
                    </a:lnTo>
                    <a:lnTo>
                      <a:pt x="1652588" y="1209675"/>
                    </a:lnTo>
                    <a:lnTo>
                      <a:pt x="1595438" y="1319212"/>
                    </a:lnTo>
                    <a:lnTo>
                      <a:pt x="1457325" y="1281112"/>
                    </a:lnTo>
                    <a:lnTo>
                      <a:pt x="1385888" y="1366837"/>
                    </a:lnTo>
                    <a:cubicBezTo>
                      <a:pt x="1462920" y="1492014"/>
                      <a:pt x="1462088" y="1442198"/>
                      <a:pt x="1462088" y="1495425"/>
                    </a:cubicBezTo>
                    <a:lnTo>
                      <a:pt x="1371600" y="1576387"/>
                    </a:lnTo>
                    <a:lnTo>
                      <a:pt x="1257300" y="1481137"/>
                    </a:lnTo>
                    <a:lnTo>
                      <a:pt x="1162050" y="1533525"/>
                    </a:lnTo>
                    <a:lnTo>
                      <a:pt x="1185863" y="1676400"/>
                    </a:lnTo>
                    <a:cubicBezTo>
                      <a:pt x="1060538" y="1719781"/>
                      <a:pt x="1105716" y="1719262"/>
                      <a:pt x="1057275" y="1719262"/>
                    </a:cubicBezTo>
                    <a:lnTo>
                      <a:pt x="1000125" y="1595437"/>
                    </a:lnTo>
                    <a:lnTo>
                      <a:pt x="890588" y="1604962"/>
                    </a:lnTo>
                    <a:lnTo>
                      <a:pt x="857250" y="1747837"/>
                    </a:lnTo>
                    <a:lnTo>
                      <a:pt x="728663" y="1738312"/>
                    </a:lnTo>
                    <a:lnTo>
                      <a:pt x="719138" y="1595437"/>
                    </a:lnTo>
                    <a:lnTo>
                      <a:pt x="614363" y="1562100"/>
                    </a:lnTo>
                    <a:lnTo>
                      <a:pt x="533400" y="1681162"/>
                    </a:lnTo>
                    <a:lnTo>
                      <a:pt x="414338" y="1619250"/>
                    </a:lnTo>
                    <a:lnTo>
                      <a:pt x="452438" y="1481137"/>
                    </a:lnTo>
                    <a:lnTo>
                      <a:pt x="371475" y="1414462"/>
                    </a:lnTo>
                    <a:lnTo>
                      <a:pt x="257175" y="1485900"/>
                    </a:lnTo>
                    <a:lnTo>
                      <a:pt x="166688" y="1390650"/>
                    </a:lnTo>
                    <a:lnTo>
                      <a:pt x="261938" y="1281112"/>
                    </a:lnTo>
                    <a:lnTo>
                      <a:pt x="204788" y="1185862"/>
                    </a:lnTo>
                    <a:lnTo>
                      <a:pt x="66675" y="1204912"/>
                    </a:lnTo>
                    <a:lnTo>
                      <a:pt x="23813" y="1085850"/>
                    </a:lnTo>
                    <a:lnTo>
                      <a:pt x="147638" y="1014412"/>
                    </a:lnTo>
                    <a:lnTo>
                      <a:pt x="142875" y="909637"/>
                    </a:lnTo>
                    <a:lnTo>
                      <a:pt x="0" y="871537"/>
                    </a:lnTo>
                    <a:lnTo>
                      <a:pt x="9525" y="747712"/>
                    </a:lnTo>
                    <a:lnTo>
                      <a:pt x="152400" y="733425"/>
                    </a:lnTo>
                    <a:lnTo>
                      <a:pt x="180975" y="633412"/>
                    </a:lnTo>
                    <a:lnTo>
                      <a:pt x="66675" y="542925"/>
                    </a:lnTo>
                    <a:lnTo>
                      <a:pt x="123825" y="428625"/>
                    </a:lnTo>
                    <a:lnTo>
                      <a:pt x="257175" y="471487"/>
                    </a:lnTo>
                    <a:lnTo>
                      <a:pt x="328613" y="381000"/>
                    </a:lnTo>
                    <a:lnTo>
                      <a:pt x="247650" y="257175"/>
                    </a:lnTo>
                    <a:lnTo>
                      <a:pt x="347663" y="171450"/>
                    </a:lnTo>
                    <a:lnTo>
                      <a:pt x="452438" y="261937"/>
                    </a:lnTo>
                    <a:lnTo>
                      <a:pt x="552450" y="214312"/>
                    </a:lnTo>
                    <a:lnTo>
                      <a:pt x="523875" y="66675"/>
                    </a:lnTo>
                    <a:close/>
                  </a:path>
                </a:pathLst>
              </a:custGeom>
              <a:solidFill>
                <a:schemeClr val="bg1">
                  <a:alpha val="99998"/>
                </a:schemeClr>
              </a:solidFill>
              <a:ln w="15875">
                <a:solidFill>
                  <a:schemeClr val="tx1">
                    <a:alpha val="100000"/>
                  </a:schemeClr>
                </a:solidFill>
                <a:round/>
                <a:headEnd/>
                <a:tailEnd/>
              </a:ln>
            </p:spPr>
          </p:sp>
          <p:cxnSp>
            <p:nvCxnSpPr>
              <p:cNvPr id="1977" name="Connector 1977"/>
              <p:cNvCxnSpPr/>
              <p:nvPr/>
            </p:nvCxnSpPr>
            <p:spPr>
              <a:xfrm>
                <a:off x="6267450" y="1100153"/>
                <a:ext cx="28575" cy="4762"/>
              </a:xfrm>
              <a:prstGeom prst="line">
                <a:avLst/>
              </a:prstGeom>
              <a:noFill/>
              <a:ln w="15875">
                <a:solidFill>
                  <a:schemeClr val="tx1"/>
                </a:solidFill>
                <a:round/>
                <a:headEnd/>
                <a:tailEnd/>
              </a:ln>
            </p:spPr>
          </p:cxnSp>
        </p:grpSp>
        <p:sp>
          <p:nvSpPr>
            <p:cNvPr id="1979" name="Text Box 1979"/>
            <p:cNvSpPr txBox="1">
              <a:spLocks/>
            </p:cNvSpPr>
            <p:nvPr/>
          </p:nvSpPr>
          <p:spPr>
            <a:xfrm>
              <a:off x="4385102" y="4258811"/>
              <a:ext cx="253557" cy="215444"/>
            </a:xfrm>
            <a:prstGeom prst="rect">
              <a:avLst/>
            </a:prstGeom>
            <a:noFill/>
            <a:ln>
              <a:noFill/>
            </a:ln>
          </p:spPr>
          <p:txBody>
            <a:bodyPr wrap="none" numCol="1">
              <a:spAutoFit/>
            </a:bodyPr>
            <a:lstStyle/>
            <a:p>
              <a:pPr marL="0" indent="0"/>
              <a:r>
                <a:rPr lang="en-US" sz="800" dirty="0" smtClean="0"/>
                <a:t>E</a:t>
              </a:r>
            </a:p>
          </p:txBody>
        </p:sp>
        <p:sp>
          <p:nvSpPr>
            <p:cNvPr id="1980" name="Text Box 1980"/>
            <p:cNvSpPr txBox="1">
              <a:spLocks/>
            </p:cNvSpPr>
            <p:nvPr/>
          </p:nvSpPr>
          <p:spPr>
            <a:xfrm>
              <a:off x="4292600" y="4038600"/>
              <a:ext cx="452368" cy="215444"/>
            </a:xfrm>
            <a:prstGeom prst="rect">
              <a:avLst/>
            </a:prstGeom>
            <a:noFill/>
            <a:ln>
              <a:noFill/>
            </a:ln>
          </p:spPr>
          <p:txBody>
            <a:bodyPr wrap="none" numCol="1">
              <a:spAutoFit/>
            </a:bodyPr>
            <a:lstStyle/>
            <a:p>
              <a:pPr marL="0" indent="0"/>
              <a:r>
                <a:rPr lang="en-US" sz="800" dirty="0" smtClean="0"/>
                <a:t>Diaria</a:t>
              </a:r>
            </a:p>
          </p:txBody>
        </p:sp>
      </p:grpSp>
      <p:cxnSp>
        <p:nvCxnSpPr>
          <p:cNvPr id="1981" name="Connector 1981"/>
          <p:cNvCxnSpPr/>
          <p:nvPr/>
        </p:nvCxnSpPr>
        <p:spPr>
          <a:xfrm>
            <a:off x="3783012" y="4695825"/>
            <a:ext cx="1427162" cy="15875"/>
          </a:xfrm>
          <a:prstGeom prst="straightConnector1">
            <a:avLst/>
          </a:prstGeom>
          <a:noFill/>
          <a:ln w="19050">
            <a:solidFill>
              <a:schemeClr val="accent1"/>
            </a:solidFill>
            <a:round/>
            <a:headEnd type="none"/>
            <a:tailEnd type="arrow"/>
          </a:ln>
        </p:spPr>
      </p:cxnSp>
      <p:sp>
        <p:nvSpPr>
          <p:cNvPr id="1983" name="Text Box 1983"/>
          <p:cNvSpPr>
            <a:spLocks/>
          </p:cNvSpPr>
          <p:nvPr/>
        </p:nvSpPr>
        <p:spPr>
          <a:xfrm>
            <a:off x="7151687" y="4533900"/>
            <a:ext cx="465137" cy="369887"/>
          </a:xfrm>
          <a:custGeom>
            <a:avLst/>
            <a:gdLst/>
            <a:ahLst/>
            <a:cxnLst/>
            <a:rect l="0" t="0" r="r" b="b"/>
            <a:pathLst>
              <a:path w="1423987" h="1509712">
                <a:moveTo>
                  <a:pt x="0" y="0"/>
                </a:moveTo>
                <a:lnTo>
                  <a:pt x="1423987" y="0"/>
                </a:lnTo>
                <a:lnTo>
                  <a:pt x="1423987" y="109537"/>
                </a:lnTo>
                <a:lnTo>
                  <a:pt x="1309687" y="109537"/>
                </a:lnTo>
                <a:lnTo>
                  <a:pt x="1309687" y="1400175"/>
                </a:lnTo>
                <a:lnTo>
                  <a:pt x="1423987" y="1400175"/>
                </a:lnTo>
                <a:lnTo>
                  <a:pt x="1423987" y="1509712"/>
                </a:lnTo>
                <a:lnTo>
                  <a:pt x="0" y="1509712"/>
                </a:lnTo>
                <a:lnTo>
                  <a:pt x="0" y="1400175"/>
                </a:lnTo>
                <a:lnTo>
                  <a:pt x="114300" y="1400175"/>
                </a:lnTo>
                <a:cubicBezTo>
                  <a:pt x="115887" y="969962"/>
                  <a:pt x="117475" y="539750"/>
                  <a:pt x="119062" y="109537"/>
                </a:cubicBezTo>
                <a:lnTo>
                  <a:pt x="0" y="109537"/>
                </a:lnTo>
                <a:lnTo>
                  <a:pt x="0" y="0"/>
                </a:lnTo>
                <a:close/>
              </a:path>
            </a:pathLst>
          </a:custGeom>
          <a:solidFill>
            <a:schemeClr val="bg1">
              <a:alpha val="99998"/>
            </a:schemeClr>
          </a:solidFill>
          <a:ln w="15875">
            <a:solidFill>
              <a:schemeClr val="tx1">
                <a:alpha val="100000"/>
              </a:schemeClr>
            </a:solidFill>
            <a:round/>
            <a:headEnd/>
            <a:tailEnd/>
          </a:ln>
        </p:spPr>
      </p:sp>
      <p:sp>
        <p:nvSpPr>
          <p:cNvPr id="1984" name="Text Box 1984"/>
          <p:cNvSpPr txBox="1">
            <a:spLocks/>
          </p:cNvSpPr>
          <p:nvPr/>
        </p:nvSpPr>
        <p:spPr>
          <a:xfrm>
            <a:off x="6946900" y="4357687"/>
            <a:ext cx="390525" cy="215900"/>
          </a:xfrm>
          <a:prstGeom prst="rect">
            <a:avLst/>
          </a:prstGeom>
          <a:noFill/>
          <a:ln>
            <a:noFill/>
          </a:ln>
        </p:spPr>
        <p:txBody>
          <a:bodyPr wrap="none" numCol="1">
            <a:spAutoFit/>
          </a:bodyPr>
          <a:lstStyle/>
          <a:p>
            <a:pPr marL="0" indent="0"/>
            <a:r>
              <a:rPr lang="en-US" sz="800" dirty="0" smtClean="0"/>
              <a:t>Unix</a:t>
            </a:r>
          </a:p>
        </p:txBody>
      </p:sp>
      <p:sp>
        <p:nvSpPr>
          <p:cNvPr id="1985" name="Text Box 1985"/>
          <p:cNvSpPr txBox="1">
            <a:spLocks/>
          </p:cNvSpPr>
          <p:nvPr/>
        </p:nvSpPr>
        <p:spPr>
          <a:xfrm>
            <a:off x="7334250" y="4367212"/>
            <a:ext cx="431800" cy="214312"/>
          </a:xfrm>
          <a:prstGeom prst="rect">
            <a:avLst/>
          </a:prstGeom>
          <a:noFill/>
          <a:ln>
            <a:noFill/>
          </a:ln>
        </p:spPr>
        <p:txBody>
          <a:bodyPr wrap="none" numCol="1">
            <a:spAutoFit/>
          </a:bodyPr>
          <a:lstStyle/>
          <a:p>
            <a:pPr marL="0" indent="0"/>
            <a:r>
              <a:rPr lang="en-US" sz="800" dirty="0" smtClean="0"/>
              <a:t>U255</a:t>
            </a:r>
          </a:p>
        </p:txBody>
      </p:sp>
      <p:sp>
        <p:nvSpPr>
          <p:cNvPr id="1986" name="Text Box 1986"/>
          <p:cNvSpPr txBox="1">
            <a:spLocks/>
          </p:cNvSpPr>
          <p:nvPr/>
        </p:nvSpPr>
        <p:spPr>
          <a:xfrm>
            <a:off x="6964362" y="4870450"/>
            <a:ext cx="327025" cy="215900"/>
          </a:xfrm>
          <a:prstGeom prst="rect">
            <a:avLst/>
          </a:prstGeom>
          <a:noFill/>
          <a:ln>
            <a:noFill/>
          </a:ln>
        </p:spPr>
        <p:txBody>
          <a:bodyPr wrap="none" numCol="1">
            <a:spAutoFit/>
          </a:bodyPr>
          <a:lstStyle/>
          <a:p>
            <a:pPr marL="0" indent="0"/>
            <a:r>
              <a:rPr lang="en-US" sz="800" dirty="0" smtClean="0"/>
              <a:t>AD</a:t>
            </a:r>
          </a:p>
        </p:txBody>
      </p:sp>
      <p:sp>
        <p:nvSpPr>
          <p:cNvPr id="1987" name="Text Box 1987"/>
          <p:cNvSpPr txBox="1">
            <a:spLocks/>
          </p:cNvSpPr>
          <p:nvPr/>
        </p:nvSpPr>
        <p:spPr>
          <a:xfrm>
            <a:off x="7391400" y="4870450"/>
            <a:ext cx="390525" cy="215900"/>
          </a:xfrm>
          <a:prstGeom prst="rect">
            <a:avLst/>
          </a:prstGeom>
          <a:noFill/>
          <a:ln>
            <a:noFill/>
          </a:ln>
        </p:spPr>
        <p:txBody>
          <a:bodyPr wrap="none" numCol="1">
            <a:spAutoFit/>
          </a:bodyPr>
          <a:lstStyle/>
          <a:p>
            <a:pPr marL="0" indent="0"/>
            <a:r>
              <a:rPr lang="en-US" sz="800" dirty="0" smtClean="0"/>
              <a:t>FHV</a:t>
            </a:r>
          </a:p>
        </p:txBody>
      </p:sp>
      <p:cxnSp>
        <p:nvCxnSpPr>
          <p:cNvPr id="1988" name="Connector 1988"/>
          <p:cNvCxnSpPr/>
          <p:nvPr/>
        </p:nvCxnSpPr>
        <p:spPr>
          <a:xfrm>
            <a:off x="5630862" y="4699000"/>
            <a:ext cx="1549400" cy="7937"/>
          </a:xfrm>
          <a:prstGeom prst="straightConnector1">
            <a:avLst/>
          </a:prstGeom>
          <a:noFill/>
          <a:ln w="19050">
            <a:solidFill>
              <a:schemeClr val="accent1"/>
            </a:solidFill>
            <a:round/>
            <a:headEnd type="none"/>
            <a:tailEnd type="arrow"/>
          </a:ln>
        </p:spPr>
      </p:cxnSp>
      <p:sp>
        <p:nvSpPr>
          <p:cNvPr id="1990" name="Text Box 1990"/>
          <p:cNvSpPr txBox="1">
            <a:spLocks/>
          </p:cNvSpPr>
          <p:nvPr/>
        </p:nvSpPr>
        <p:spPr>
          <a:xfrm>
            <a:off x="4406900" y="4532312"/>
            <a:ext cx="412750" cy="200025"/>
          </a:xfrm>
          <a:prstGeom prst="rect">
            <a:avLst/>
          </a:prstGeom>
          <a:noFill/>
          <a:ln>
            <a:noFill/>
          </a:ln>
        </p:spPr>
        <p:txBody>
          <a:bodyPr wrap="none" numCol="1">
            <a:spAutoFit/>
          </a:bodyPr>
          <a:lstStyle/>
          <a:p>
            <a:pPr marL="0" indent="0"/>
            <a:r>
              <a:rPr lang="en-US" sz="700" dirty="0" smtClean="0"/>
              <a:t>SFTP</a:t>
            </a:r>
          </a:p>
        </p:txBody>
      </p:sp>
      <p:sp>
        <p:nvSpPr>
          <p:cNvPr id="1991" name="Text Box 1991"/>
          <p:cNvSpPr txBox="1">
            <a:spLocks/>
          </p:cNvSpPr>
          <p:nvPr/>
        </p:nvSpPr>
        <p:spPr>
          <a:xfrm>
            <a:off x="6188075" y="4537075"/>
            <a:ext cx="330200" cy="200025"/>
          </a:xfrm>
          <a:prstGeom prst="rect">
            <a:avLst/>
          </a:prstGeom>
          <a:noFill/>
          <a:ln>
            <a:noFill/>
          </a:ln>
        </p:spPr>
        <p:txBody>
          <a:bodyPr wrap="none" numCol="1">
            <a:spAutoFit/>
          </a:bodyPr>
          <a:lstStyle/>
          <a:p>
            <a:pPr marL="0" indent="0"/>
            <a:r>
              <a:rPr lang="en-US" sz="700" dirty="0" smtClean="0"/>
              <a:t>sftp</a:t>
            </a:r>
          </a:p>
        </p:txBody>
      </p:sp>
      <p:grpSp>
        <p:nvGrpSpPr>
          <p:cNvPr id="1992" name="Group 1992"/>
          <p:cNvGrpSpPr>
            <a:grpSpLocks/>
          </p:cNvGrpSpPr>
          <p:nvPr/>
        </p:nvGrpSpPr>
        <p:grpSpPr>
          <a:xfrm>
            <a:off x="6488112" y="4560887"/>
            <a:ext cx="431800" cy="276225"/>
            <a:chOff x="4318006" y="4892675"/>
            <a:chExt cx="431257" cy="276225"/>
          </a:xfrm>
        </p:grpSpPr>
        <p:sp>
          <p:nvSpPr>
            <p:cNvPr id="1993" name="Text Box 1993"/>
            <p:cNvSpPr>
              <a:spLocks/>
            </p:cNvSpPr>
            <p:nvPr/>
          </p:nvSpPr>
          <p:spPr>
            <a:xfrm>
              <a:off x="4357643" y="4892675"/>
              <a:ext cx="328200" cy="276225"/>
            </a:xfrm>
            <a:prstGeom prst="flowChartMagneticTape">
              <a:avLst/>
            </a:prstGeom>
            <a:solidFill>
              <a:schemeClr val="bg1"/>
            </a:solidFill>
            <a:ln w="15875">
              <a:solidFill>
                <a:schemeClr val="tx1"/>
              </a:solidFill>
              <a:round/>
              <a:headEnd/>
              <a:tailEnd/>
            </a:ln>
          </p:spPr>
          <p:txBody>
            <a:bodyPr numCol="1" anchor="ctr"/>
            <a:lstStyle/>
            <a:p>
              <a:endParaRPr/>
            </a:p>
          </p:txBody>
        </p:sp>
        <p:sp>
          <p:nvSpPr>
            <p:cNvPr id="1994" name="Text Box 1994"/>
            <p:cNvSpPr txBox="1">
              <a:spLocks/>
            </p:cNvSpPr>
            <p:nvPr/>
          </p:nvSpPr>
          <p:spPr>
            <a:xfrm>
              <a:off x="4318006" y="4927600"/>
              <a:ext cx="431257" cy="215444"/>
            </a:xfrm>
            <a:prstGeom prst="rect">
              <a:avLst/>
            </a:prstGeom>
            <a:noFill/>
            <a:ln>
              <a:noFill/>
            </a:ln>
          </p:spPr>
          <p:txBody>
            <a:bodyPr wrap="none" numCol="1">
              <a:spAutoFit/>
            </a:bodyPr>
            <a:lstStyle/>
            <a:p>
              <a:pPr marL="0" indent="0"/>
              <a:r>
                <a:rPr lang="en-US" sz="800" dirty="0" smtClean="0"/>
                <a:t>FX38</a:t>
              </a:r>
            </a:p>
          </p:txBody>
        </p:sp>
      </p:grpSp>
      <p:sp>
        <p:nvSpPr>
          <p:cNvPr id="1995" name="Text Box 1995"/>
          <p:cNvSpPr txBox="1">
            <a:spLocks/>
          </p:cNvSpPr>
          <p:nvPr/>
        </p:nvSpPr>
        <p:spPr>
          <a:xfrm>
            <a:off x="3162300" y="4883150"/>
            <a:ext cx="327025" cy="215900"/>
          </a:xfrm>
          <a:prstGeom prst="rect">
            <a:avLst/>
          </a:prstGeom>
          <a:noFill/>
          <a:ln>
            <a:noFill/>
          </a:ln>
        </p:spPr>
        <p:txBody>
          <a:bodyPr wrap="none" numCol="1">
            <a:spAutoFit/>
          </a:bodyPr>
          <a:lstStyle/>
          <a:p>
            <a:pPr marL="0" indent="0"/>
            <a:r>
              <a:rPr lang="en-US" sz="800" dirty="0" smtClean="0"/>
              <a:t>AD</a:t>
            </a:r>
          </a:p>
        </p:txBody>
      </p:sp>
      <p:grpSp>
        <p:nvGrpSpPr>
          <p:cNvPr id="1996" name="Group 1996"/>
          <p:cNvGrpSpPr>
            <a:grpSpLocks/>
          </p:cNvGrpSpPr>
          <p:nvPr/>
        </p:nvGrpSpPr>
        <p:grpSpPr>
          <a:xfrm>
            <a:off x="2501900" y="2532062"/>
            <a:ext cx="347662" cy="300037"/>
            <a:chOff x="1897500" y="4470503"/>
            <a:chExt cx="347662" cy="300037"/>
          </a:xfrm>
        </p:grpSpPr>
        <p:grpSp>
          <p:nvGrpSpPr>
            <p:cNvPr id="1997" name="Group 1997"/>
            <p:cNvGrpSpPr>
              <a:grpSpLocks/>
            </p:cNvGrpSpPr>
            <p:nvPr/>
          </p:nvGrpSpPr>
          <p:grpSpPr>
            <a:xfrm>
              <a:off x="1897500" y="4470503"/>
              <a:ext cx="347662" cy="300037"/>
              <a:chOff x="5667376" y="1076326"/>
              <a:chExt cx="881062" cy="885824"/>
            </a:xfrm>
          </p:grpSpPr>
          <p:sp>
            <p:nvSpPr>
              <p:cNvPr id="1998" name="Text Box 1998"/>
              <p:cNvSpPr>
                <a:spLocks/>
              </p:cNvSpPr>
              <p:nvPr/>
            </p:nvSpPr>
            <p:spPr>
              <a:xfrm rot="-233484">
                <a:off x="5667376" y="1076326"/>
                <a:ext cx="881062" cy="885824"/>
              </a:xfrm>
              <a:custGeom>
                <a:avLst/>
                <a:gdLst/>
                <a:ahLst/>
                <a:cxnLst/>
                <a:rect l="0" t="0" r="r" b="b"/>
                <a:pathLst>
                  <a:path w="1709738" h="1747837">
                    <a:moveTo>
                      <a:pt x="523875" y="66675"/>
                    </a:moveTo>
                    <a:lnTo>
                      <a:pt x="652463" y="28575"/>
                    </a:lnTo>
                    <a:lnTo>
                      <a:pt x="714375" y="157162"/>
                    </a:lnTo>
                    <a:lnTo>
                      <a:pt x="823913" y="147637"/>
                    </a:lnTo>
                    <a:lnTo>
                      <a:pt x="852488" y="0"/>
                    </a:lnTo>
                    <a:lnTo>
                      <a:pt x="985838" y="9525"/>
                    </a:lnTo>
                    <a:cubicBezTo>
                      <a:pt x="987476" y="60323"/>
                      <a:pt x="990600" y="111100"/>
                      <a:pt x="990600" y="161925"/>
                    </a:cubicBezTo>
                    <a:lnTo>
                      <a:pt x="1104900" y="190500"/>
                    </a:lnTo>
                    <a:lnTo>
                      <a:pt x="1185863" y="71437"/>
                    </a:lnTo>
                    <a:cubicBezTo>
                      <a:pt x="1296832" y="124510"/>
                      <a:pt x="1295400" y="83352"/>
                      <a:pt x="1295400" y="128587"/>
                    </a:cubicBezTo>
                    <a:lnTo>
                      <a:pt x="1257300" y="266700"/>
                    </a:lnTo>
                    <a:lnTo>
                      <a:pt x="1343025" y="333375"/>
                    </a:lnTo>
                    <a:lnTo>
                      <a:pt x="1462088" y="257175"/>
                    </a:lnTo>
                    <a:lnTo>
                      <a:pt x="1547813" y="352425"/>
                    </a:lnTo>
                    <a:lnTo>
                      <a:pt x="1457325" y="476250"/>
                    </a:lnTo>
                    <a:lnTo>
                      <a:pt x="1500188" y="557212"/>
                    </a:lnTo>
                    <a:lnTo>
                      <a:pt x="1647825" y="542925"/>
                    </a:lnTo>
                    <a:lnTo>
                      <a:pt x="1690688" y="661987"/>
                    </a:lnTo>
                    <a:lnTo>
                      <a:pt x="1557338" y="733425"/>
                    </a:lnTo>
                    <a:lnTo>
                      <a:pt x="1571625" y="838200"/>
                    </a:lnTo>
                    <a:lnTo>
                      <a:pt x="1709738" y="876300"/>
                    </a:lnTo>
                    <a:lnTo>
                      <a:pt x="1704975" y="995362"/>
                    </a:lnTo>
                    <a:lnTo>
                      <a:pt x="1562100" y="1019175"/>
                    </a:lnTo>
                    <a:lnTo>
                      <a:pt x="1533525" y="1123950"/>
                    </a:lnTo>
                    <a:lnTo>
                      <a:pt x="1652588" y="1209675"/>
                    </a:lnTo>
                    <a:lnTo>
                      <a:pt x="1595438" y="1319212"/>
                    </a:lnTo>
                    <a:lnTo>
                      <a:pt x="1457325" y="1281112"/>
                    </a:lnTo>
                    <a:lnTo>
                      <a:pt x="1385888" y="1366837"/>
                    </a:lnTo>
                    <a:cubicBezTo>
                      <a:pt x="1462920" y="1492014"/>
                      <a:pt x="1462088" y="1442198"/>
                      <a:pt x="1462088" y="1495425"/>
                    </a:cubicBezTo>
                    <a:lnTo>
                      <a:pt x="1371600" y="1576387"/>
                    </a:lnTo>
                    <a:lnTo>
                      <a:pt x="1257300" y="1481137"/>
                    </a:lnTo>
                    <a:lnTo>
                      <a:pt x="1162050" y="1533525"/>
                    </a:lnTo>
                    <a:lnTo>
                      <a:pt x="1185863" y="1676400"/>
                    </a:lnTo>
                    <a:cubicBezTo>
                      <a:pt x="1060538" y="1719781"/>
                      <a:pt x="1105716" y="1719262"/>
                      <a:pt x="1057275" y="1719262"/>
                    </a:cubicBezTo>
                    <a:lnTo>
                      <a:pt x="1000125" y="1595437"/>
                    </a:lnTo>
                    <a:lnTo>
                      <a:pt x="890588" y="1604962"/>
                    </a:lnTo>
                    <a:lnTo>
                      <a:pt x="857250" y="1747837"/>
                    </a:lnTo>
                    <a:lnTo>
                      <a:pt x="728663" y="1738312"/>
                    </a:lnTo>
                    <a:lnTo>
                      <a:pt x="719138" y="1595437"/>
                    </a:lnTo>
                    <a:lnTo>
                      <a:pt x="614363" y="1562100"/>
                    </a:lnTo>
                    <a:lnTo>
                      <a:pt x="533400" y="1681162"/>
                    </a:lnTo>
                    <a:lnTo>
                      <a:pt x="414338" y="1619250"/>
                    </a:lnTo>
                    <a:lnTo>
                      <a:pt x="452438" y="1481137"/>
                    </a:lnTo>
                    <a:lnTo>
                      <a:pt x="371475" y="1414462"/>
                    </a:lnTo>
                    <a:lnTo>
                      <a:pt x="257175" y="1485900"/>
                    </a:lnTo>
                    <a:lnTo>
                      <a:pt x="166688" y="1390650"/>
                    </a:lnTo>
                    <a:lnTo>
                      <a:pt x="261938" y="1281112"/>
                    </a:lnTo>
                    <a:lnTo>
                      <a:pt x="204788" y="1185862"/>
                    </a:lnTo>
                    <a:lnTo>
                      <a:pt x="66675" y="1204912"/>
                    </a:lnTo>
                    <a:lnTo>
                      <a:pt x="23813" y="1085850"/>
                    </a:lnTo>
                    <a:lnTo>
                      <a:pt x="147638" y="1014412"/>
                    </a:lnTo>
                    <a:lnTo>
                      <a:pt x="142875" y="909637"/>
                    </a:lnTo>
                    <a:lnTo>
                      <a:pt x="0" y="871537"/>
                    </a:lnTo>
                    <a:lnTo>
                      <a:pt x="9525" y="747712"/>
                    </a:lnTo>
                    <a:lnTo>
                      <a:pt x="152400" y="733425"/>
                    </a:lnTo>
                    <a:lnTo>
                      <a:pt x="180975" y="633412"/>
                    </a:lnTo>
                    <a:lnTo>
                      <a:pt x="66675" y="542925"/>
                    </a:lnTo>
                    <a:lnTo>
                      <a:pt x="123825" y="428625"/>
                    </a:lnTo>
                    <a:lnTo>
                      <a:pt x="257175" y="471487"/>
                    </a:lnTo>
                    <a:lnTo>
                      <a:pt x="328613" y="381000"/>
                    </a:lnTo>
                    <a:lnTo>
                      <a:pt x="247650" y="257175"/>
                    </a:lnTo>
                    <a:lnTo>
                      <a:pt x="347663" y="171450"/>
                    </a:lnTo>
                    <a:lnTo>
                      <a:pt x="452438" y="261937"/>
                    </a:lnTo>
                    <a:lnTo>
                      <a:pt x="552450" y="214312"/>
                    </a:lnTo>
                    <a:lnTo>
                      <a:pt x="523875" y="66675"/>
                    </a:lnTo>
                    <a:close/>
                  </a:path>
                </a:pathLst>
              </a:custGeom>
              <a:solidFill>
                <a:schemeClr val="bg1">
                  <a:alpha val="99998"/>
                </a:schemeClr>
              </a:solidFill>
              <a:ln w="15875">
                <a:solidFill>
                  <a:schemeClr val="tx1">
                    <a:alpha val="100000"/>
                  </a:schemeClr>
                </a:solidFill>
                <a:round/>
                <a:headEnd/>
                <a:tailEnd/>
              </a:ln>
            </p:spPr>
          </p:sp>
          <p:cxnSp>
            <p:nvCxnSpPr>
              <p:cNvPr id="1999" name="Connector 1999"/>
              <p:cNvCxnSpPr/>
              <p:nvPr/>
            </p:nvCxnSpPr>
            <p:spPr>
              <a:xfrm>
                <a:off x="6267450" y="1100153"/>
                <a:ext cx="28575" cy="4762"/>
              </a:xfrm>
              <a:prstGeom prst="line">
                <a:avLst/>
              </a:prstGeom>
              <a:noFill/>
              <a:ln w="15875">
                <a:solidFill>
                  <a:schemeClr val="tx1"/>
                </a:solidFill>
                <a:round/>
                <a:headEnd/>
                <a:tailEnd/>
              </a:ln>
            </p:spPr>
          </p:cxnSp>
        </p:grpSp>
        <p:grpSp>
          <p:nvGrpSpPr>
            <p:cNvPr id="2001" name="Group 2001"/>
            <p:cNvGrpSpPr>
              <a:grpSpLocks/>
            </p:cNvGrpSpPr>
            <p:nvPr/>
          </p:nvGrpSpPr>
          <p:grpSpPr>
            <a:xfrm>
              <a:off x="2000891" y="4517443"/>
              <a:ext cx="129913" cy="197170"/>
              <a:chOff x="6076951" y="1362075"/>
              <a:chExt cx="495303" cy="676275"/>
            </a:xfrm>
          </p:grpSpPr>
          <p:sp>
            <p:nvSpPr>
              <p:cNvPr id="2002" name="Text Box 2002"/>
              <p:cNvSpPr>
                <a:spLocks/>
              </p:cNvSpPr>
              <p:nvPr/>
            </p:nvSpPr>
            <p:spPr>
              <a:xfrm rot="-5400000">
                <a:off x="6076952" y="1543049"/>
                <a:ext cx="495300" cy="495303"/>
              </a:xfrm>
              <a:prstGeom prst="flowChartDelay">
                <a:avLst/>
              </a:prstGeom>
              <a:solidFill>
                <a:schemeClr val="bg1"/>
              </a:solidFill>
              <a:ln w="15875">
                <a:solidFill>
                  <a:schemeClr val="tx1"/>
                </a:solidFill>
                <a:round/>
                <a:headEnd/>
                <a:tailEnd/>
              </a:ln>
            </p:spPr>
            <p:txBody>
              <a:bodyPr numCol="1"/>
              <a:lstStyle/>
              <a:p>
                <a:endParaRPr/>
              </a:p>
            </p:txBody>
          </p:sp>
          <p:sp>
            <p:nvSpPr>
              <p:cNvPr id="2003" name="Text Box 2003"/>
              <p:cNvSpPr>
                <a:spLocks/>
              </p:cNvSpPr>
              <p:nvPr/>
            </p:nvSpPr>
            <p:spPr>
              <a:xfrm>
                <a:off x="6181725" y="1362075"/>
                <a:ext cx="295275" cy="285750"/>
              </a:xfrm>
              <a:prstGeom prst="ellipse">
                <a:avLst/>
              </a:prstGeom>
              <a:solidFill>
                <a:schemeClr val="bg1"/>
              </a:solidFill>
              <a:ln w="15875">
                <a:solidFill>
                  <a:schemeClr val="tx1"/>
                </a:solidFill>
                <a:round/>
                <a:headEnd/>
                <a:tailEnd/>
              </a:ln>
            </p:spPr>
            <p:txBody>
              <a:bodyPr numCol="1"/>
              <a:lstStyle/>
              <a:p>
                <a:endParaRPr/>
              </a:p>
            </p:txBody>
          </p:sp>
        </p:grpSp>
      </p:grpSp>
      <p:sp>
        <p:nvSpPr>
          <p:cNvPr id="2004" name="Text Box 2004"/>
          <p:cNvSpPr txBox="1">
            <a:spLocks/>
          </p:cNvSpPr>
          <p:nvPr/>
        </p:nvSpPr>
        <p:spPr>
          <a:xfrm>
            <a:off x="2438400" y="2363787"/>
            <a:ext cx="452437" cy="214312"/>
          </a:xfrm>
          <a:prstGeom prst="rect">
            <a:avLst/>
          </a:prstGeom>
          <a:noFill/>
          <a:ln>
            <a:noFill/>
          </a:ln>
        </p:spPr>
        <p:txBody>
          <a:bodyPr wrap="none" numCol="1">
            <a:spAutoFit/>
          </a:bodyPr>
          <a:lstStyle/>
          <a:p>
            <a:pPr marL="0" indent="0"/>
            <a:r>
              <a:rPr lang="en-US" sz="800" dirty="0" smtClean="0"/>
              <a:t>Diaria</a:t>
            </a:r>
          </a:p>
        </p:txBody>
      </p:sp>
      <p:sp>
        <p:nvSpPr>
          <p:cNvPr id="2005" name="Text Box 2005"/>
          <p:cNvSpPr txBox="1">
            <a:spLocks/>
          </p:cNvSpPr>
          <p:nvPr/>
        </p:nvSpPr>
        <p:spPr>
          <a:xfrm>
            <a:off x="2439987" y="2800350"/>
            <a:ext cx="447675" cy="215900"/>
          </a:xfrm>
          <a:prstGeom prst="rect">
            <a:avLst/>
          </a:prstGeom>
          <a:noFill/>
          <a:ln>
            <a:noFill/>
          </a:ln>
        </p:spPr>
        <p:txBody>
          <a:bodyPr wrap="none" numCol="1">
            <a:spAutoFit/>
          </a:bodyPr>
          <a:lstStyle/>
          <a:p>
            <a:pPr marL="0" indent="0"/>
            <a:r>
              <a:rPr lang="en-US" sz="800" dirty="0" smtClean="0"/>
              <a:t>Script</a:t>
            </a:r>
          </a:p>
        </p:txBody>
      </p:sp>
      <p:grpSp>
        <p:nvGrpSpPr>
          <p:cNvPr id="2006" name="Group 2006"/>
          <p:cNvGrpSpPr>
            <a:grpSpLocks/>
          </p:cNvGrpSpPr>
          <p:nvPr/>
        </p:nvGrpSpPr>
        <p:grpSpPr>
          <a:xfrm>
            <a:off x="6899275" y="2517775"/>
            <a:ext cx="347662" cy="300037"/>
            <a:chOff x="1897500" y="4470503"/>
            <a:chExt cx="347662" cy="300037"/>
          </a:xfrm>
        </p:grpSpPr>
        <p:grpSp>
          <p:nvGrpSpPr>
            <p:cNvPr id="2007" name="Group 2007"/>
            <p:cNvGrpSpPr>
              <a:grpSpLocks/>
            </p:cNvGrpSpPr>
            <p:nvPr/>
          </p:nvGrpSpPr>
          <p:grpSpPr>
            <a:xfrm>
              <a:off x="1897500" y="4470503"/>
              <a:ext cx="347662" cy="300037"/>
              <a:chOff x="5667376" y="1076326"/>
              <a:chExt cx="881062" cy="885824"/>
            </a:xfrm>
          </p:grpSpPr>
          <p:sp>
            <p:nvSpPr>
              <p:cNvPr id="2008" name="Text Box 2008"/>
              <p:cNvSpPr>
                <a:spLocks/>
              </p:cNvSpPr>
              <p:nvPr/>
            </p:nvSpPr>
            <p:spPr>
              <a:xfrm rot="-233484">
                <a:off x="5667376" y="1076326"/>
                <a:ext cx="881062" cy="885824"/>
              </a:xfrm>
              <a:custGeom>
                <a:avLst/>
                <a:gdLst/>
                <a:ahLst/>
                <a:cxnLst/>
                <a:rect l="0" t="0" r="r" b="b"/>
                <a:pathLst>
                  <a:path w="1709738" h="1747837">
                    <a:moveTo>
                      <a:pt x="523875" y="66675"/>
                    </a:moveTo>
                    <a:lnTo>
                      <a:pt x="652463" y="28575"/>
                    </a:lnTo>
                    <a:lnTo>
                      <a:pt x="714375" y="157162"/>
                    </a:lnTo>
                    <a:lnTo>
                      <a:pt x="823913" y="147637"/>
                    </a:lnTo>
                    <a:lnTo>
                      <a:pt x="852488" y="0"/>
                    </a:lnTo>
                    <a:lnTo>
                      <a:pt x="985838" y="9525"/>
                    </a:lnTo>
                    <a:cubicBezTo>
                      <a:pt x="987476" y="60323"/>
                      <a:pt x="990600" y="111100"/>
                      <a:pt x="990600" y="161925"/>
                    </a:cubicBezTo>
                    <a:lnTo>
                      <a:pt x="1104900" y="190500"/>
                    </a:lnTo>
                    <a:lnTo>
                      <a:pt x="1185863" y="71437"/>
                    </a:lnTo>
                    <a:cubicBezTo>
                      <a:pt x="1296832" y="124510"/>
                      <a:pt x="1295400" y="83352"/>
                      <a:pt x="1295400" y="128587"/>
                    </a:cubicBezTo>
                    <a:lnTo>
                      <a:pt x="1257300" y="266700"/>
                    </a:lnTo>
                    <a:lnTo>
                      <a:pt x="1343025" y="333375"/>
                    </a:lnTo>
                    <a:lnTo>
                      <a:pt x="1462088" y="257175"/>
                    </a:lnTo>
                    <a:lnTo>
                      <a:pt x="1547813" y="352425"/>
                    </a:lnTo>
                    <a:lnTo>
                      <a:pt x="1457325" y="476250"/>
                    </a:lnTo>
                    <a:lnTo>
                      <a:pt x="1500188" y="557212"/>
                    </a:lnTo>
                    <a:lnTo>
                      <a:pt x="1647825" y="542925"/>
                    </a:lnTo>
                    <a:lnTo>
                      <a:pt x="1690688" y="661987"/>
                    </a:lnTo>
                    <a:lnTo>
                      <a:pt x="1557338" y="733425"/>
                    </a:lnTo>
                    <a:lnTo>
                      <a:pt x="1571625" y="838200"/>
                    </a:lnTo>
                    <a:lnTo>
                      <a:pt x="1709738" y="876300"/>
                    </a:lnTo>
                    <a:lnTo>
                      <a:pt x="1704975" y="995362"/>
                    </a:lnTo>
                    <a:lnTo>
                      <a:pt x="1562100" y="1019175"/>
                    </a:lnTo>
                    <a:lnTo>
                      <a:pt x="1533525" y="1123950"/>
                    </a:lnTo>
                    <a:lnTo>
                      <a:pt x="1652588" y="1209675"/>
                    </a:lnTo>
                    <a:lnTo>
                      <a:pt x="1595438" y="1319212"/>
                    </a:lnTo>
                    <a:lnTo>
                      <a:pt x="1457325" y="1281112"/>
                    </a:lnTo>
                    <a:lnTo>
                      <a:pt x="1385888" y="1366837"/>
                    </a:lnTo>
                    <a:cubicBezTo>
                      <a:pt x="1462920" y="1492014"/>
                      <a:pt x="1462088" y="1442198"/>
                      <a:pt x="1462088" y="1495425"/>
                    </a:cubicBezTo>
                    <a:lnTo>
                      <a:pt x="1371600" y="1576387"/>
                    </a:lnTo>
                    <a:lnTo>
                      <a:pt x="1257300" y="1481137"/>
                    </a:lnTo>
                    <a:lnTo>
                      <a:pt x="1162050" y="1533525"/>
                    </a:lnTo>
                    <a:lnTo>
                      <a:pt x="1185863" y="1676400"/>
                    </a:lnTo>
                    <a:cubicBezTo>
                      <a:pt x="1060538" y="1719781"/>
                      <a:pt x="1105716" y="1719262"/>
                      <a:pt x="1057275" y="1719262"/>
                    </a:cubicBezTo>
                    <a:lnTo>
                      <a:pt x="1000125" y="1595437"/>
                    </a:lnTo>
                    <a:lnTo>
                      <a:pt x="890588" y="1604962"/>
                    </a:lnTo>
                    <a:lnTo>
                      <a:pt x="857250" y="1747837"/>
                    </a:lnTo>
                    <a:lnTo>
                      <a:pt x="728663" y="1738312"/>
                    </a:lnTo>
                    <a:lnTo>
                      <a:pt x="719138" y="1595437"/>
                    </a:lnTo>
                    <a:lnTo>
                      <a:pt x="614363" y="1562100"/>
                    </a:lnTo>
                    <a:lnTo>
                      <a:pt x="533400" y="1681162"/>
                    </a:lnTo>
                    <a:lnTo>
                      <a:pt x="414338" y="1619250"/>
                    </a:lnTo>
                    <a:lnTo>
                      <a:pt x="452438" y="1481137"/>
                    </a:lnTo>
                    <a:lnTo>
                      <a:pt x="371475" y="1414462"/>
                    </a:lnTo>
                    <a:lnTo>
                      <a:pt x="257175" y="1485900"/>
                    </a:lnTo>
                    <a:lnTo>
                      <a:pt x="166688" y="1390650"/>
                    </a:lnTo>
                    <a:lnTo>
                      <a:pt x="261938" y="1281112"/>
                    </a:lnTo>
                    <a:lnTo>
                      <a:pt x="204788" y="1185862"/>
                    </a:lnTo>
                    <a:lnTo>
                      <a:pt x="66675" y="1204912"/>
                    </a:lnTo>
                    <a:lnTo>
                      <a:pt x="23813" y="1085850"/>
                    </a:lnTo>
                    <a:lnTo>
                      <a:pt x="147638" y="1014412"/>
                    </a:lnTo>
                    <a:lnTo>
                      <a:pt x="142875" y="909637"/>
                    </a:lnTo>
                    <a:lnTo>
                      <a:pt x="0" y="871537"/>
                    </a:lnTo>
                    <a:lnTo>
                      <a:pt x="9525" y="747712"/>
                    </a:lnTo>
                    <a:lnTo>
                      <a:pt x="152400" y="733425"/>
                    </a:lnTo>
                    <a:lnTo>
                      <a:pt x="180975" y="633412"/>
                    </a:lnTo>
                    <a:lnTo>
                      <a:pt x="66675" y="542925"/>
                    </a:lnTo>
                    <a:lnTo>
                      <a:pt x="123825" y="428625"/>
                    </a:lnTo>
                    <a:lnTo>
                      <a:pt x="257175" y="471487"/>
                    </a:lnTo>
                    <a:lnTo>
                      <a:pt x="328613" y="381000"/>
                    </a:lnTo>
                    <a:lnTo>
                      <a:pt x="247650" y="257175"/>
                    </a:lnTo>
                    <a:lnTo>
                      <a:pt x="347663" y="171450"/>
                    </a:lnTo>
                    <a:lnTo>
                      <a:pt x="452438" y="261937"/>
                    </a:lnTo>
                    <a:lnTo>
                      <a:pt x="552450" y="214312"/>
                    </a:lnTo>
                    <a:lnTo>
                      <a:pt x="523875" y="66675"/>
                    </a:lnTo>
                    <a:close/>
                  </a:path>
                </a:pathLst>
              </a:custGeom>
              <a:solidFill>
                <a:schemeClr val="bg1">
                  <a:alpha val="99998"/>
                </a:schemeClr>
              </a:solidFill>
              <a:ln w="15875">
                <a:solidFill>
                  <a:schemeClr val="tx1">
                    <a:alpha val="100000"/>
                  </a:schemeClr>
                </a:solidFill>
                <a:round/>
                <a:headEnd/>
                <a:tailEnd/>
              </a:ln>
            </p:spPr>
          </p:sp>
          <p:cxnSp>
            <p:nvCxnSpPr>
              <p:cNvPr id="2009" name="Connector 2009"/>
              <p:cNvCxnSpPr/>
              <p:nvPr/>
            </p:nvCxnSpPr>
            <p:spPr>
              <a:xfrm>
                <a:off x="6267450" y="1100153"/>
                <a:ext cx="28575" cy="4762"/>
              </a:xfrm>
              <a:prstGeom prst="line">
                <a:avLst/>
              </a:prstGeom>
              <a:noFill/>
              <a:ln w="15875">
                <a:solidFill>
                  <a:schemeClr val="tx1"/>
                </a:solidFill>
                <a:round/>
                <a:headEnd/>
                <a:tailEnd/>
              </a:ln>
            </p:spPr>
          </p:cxnSp>
        </p:grpSp>
        <p:grpSp>
          <p:nvGrpSpPr>
            <p:cNvPr id="2011" name="Group 2011"/>
            <p:cNvGrpSpPr>
              <a:grpSpLocks/>
            </p:cNvGrpSpPr>
            <p:nvPr/>
          </p:nvGrpSpPr>
          <p:grpSpPr>
            <a:xfrm>
              <a:off x="2000891" y="4517443"/>
              <a:ext cx="129913" cy="197170"/>
              <a:chOff x="6076951" y="1362075"/>
              <a:chExt cx="495303" cy="676275"/>
            </a:xfrm>
          </p:grpSpPr>
          <p:sp>
            <p:nvSpPr>
              <p:cNvPr id="2012" name="Text Box 2012"/>
              <p:cNvSpPr>
                <a:spLocks/>
              </p:cNvSpPr>
              <p:nvPr/>
            </p:nvSpPr>
            <p:spPr>
              <a:xfrm rot="-5400000">
                <a:off x="6076952" y="1543049"/>
                <a:ext cx="495300" cy="495303"/>
              </a:xfrm>
              <a:prstGeom prst="flowChartDelay">
                <a:avLst/>
              </a:prstGeom>
              <a:solidFill>
                <a:schemeClr val="bg1"/>
              </a:solidFill>
              <a:ln w="15875">
                <a:solidFill>
                  <a:schemeClr val="tx1"/>
                </a:solidFill>
                <a:round/>
                <a:headEnd/>
                <a:tailEnd/>
              </a:ln>
            </p:spPr>
            <p:txBody>
              <a:bodyPr numCol="1"/>
              <a:lstStyle/>
              <a:p>
                <a:endParaRPr/>
              </a:p>
            </p:txBody>
          </p:sp>
          <p:sp>
            <p:nvSpPr>
              <p:cNvPr id="2013" name="Text Box 2013"/>
              <p:cNvSpPr>
                <a:spLocks/>
              </p:cNvSpPr>
              <p:nvPr/>
            </p:nvSpPr>
            <p:spPr>
              <a:xfrm>
                <a:off x="6181725" y="1362075"/>
                <a:ext cx="295275" cy="285750"/>
              </a:xfrm>
              <a:prstGeom prst="ellipse">
                <a:avLst/>
              </a:prstGeom>
              <a:solidFill>
                <a:schemeClr val="bg1"/>
              </a:solidFill>
              <a:ln w="15875">
                <a:solidFill>
                  <a:schemeClr val="tx1"/>
                </a:solidFill>
                <a:round/>
                <a:headEnd/>
                <a:tailEnd/>
              </a:ln>
            </p:spPr>
            <p:txBody>
              <a:bodyPr numCol="1"/>
              <a:lstStyle/>
              <a:p>
                <a:endParaRPr/>
              </a:p>
            </p:txBody>
          </p:sp>
        </p:grpSp>
      </p:grpSp>
      <p:sp>
        <p:nvSpPr>
          <p:cNvPr id="2014" name="Text Box 2014"/>
          <p:cNvSpPr txBox="1">
            <a:spLocks/>
          </p:cNvSpPr>
          <p:nvPr/>
        </p:nvSpPr>
        <p:spPr>
          <a:xfrm>
            <a:off x="6777037" y="2339975"/>
            <a:ext cx="574675" cy="214312"/>
          </a:xfrm>
          <a:prstGeom prst="rect">
            <a:avLst/>
          </a:prstGeom>
          <a:noFill/>
          <a:ln>
            <a:noFill/>
          </a:ln>
        </p:spPr>
        <p:txBody>
          <a:bodyPr wrap="none" numCol="1">
            <a:spAutoFit/>
          </a:bodyPr>
          <a:lstStyle/>
          <a:p>
            <a:pPr marL="0" indent="0"/>
            <a:r>
              <a:rPr lang="en-US" sz="800" dirty="0" smtClean="0"/>
              <a:t>Mensual</a:t>
            </a:r>
          </a:p>
        </p:txBody>
      </p:sp>
      <p:sp>
        <p:nvSpPr>
          <p:cNvPr id="2015" name="Text Box 2015"/>
          <p:cNvSpPr txBox="1">
            <a:spLocks/>
          </p:cNvSpPr>
          <p:nvPr/>
        </p:nvSpPr>
        <p:spPr>
          <a:xfrm>
            <a:off x="6888162" y="2794000"/>
            <a:ext cx="390525" cy="215900"/>
          </a:xfrm>
          <a:prstGeom prst="rect">
            <a:avLst/>
          </a:prstGeom>
          <a:noFill/>
          <a:ln>
            <a:noFill/>
          </a:ln>
        </p:spPr>
        <p:txBody>
          <a:bodyPr wrap="none" numCol="1">
            <a:spAutoFit/>
          </a:bodyPr>
          <a:lstStyle/>
          <a:p>
            <a:pPr marL="0" indent="0"/>
            <a:r>
              <a:rPr lang="en-US" sz="800" dirty="0" smtClean="0"/>
              <a:t>S.O.</a:t>
            </a:r>
          </a:p>
        </p:txBody>
      </p:sp>
      <p:sp>
        <p:nvSpPr>
          <p:cNvPr id="2016" name="Text Box 2016"/>
          <p:cNvSpPr txBox="1">
            <a:spLocks/>
          </p:cNvSpPr>
          <p:nvPr/>
        </p:nvSpPr>
        <p:spPr>
          <a:xfrm>
            <a:off x="2128837" y="4803775"/>
            <a:ext cx="342900" cy="215900"/>
          </a:xfrm>
          <a:prstGeom prst="rect">
            <a:avLst/>
          </a:prstGeom>
          <a:noFill/>
          <a:ln>
            <a:noFill/>
          </a:ln>
        </p:spPr>
        <p:txBody>
          <a:bodyPr wrap="none" numCol="1">
            <a:spAutoFit/>
          </a:bodyPr>
          <a:lstStyle/>
          <a:p>
            <a:pPr marL="0" indent="0"/>
            <a:r>
              <a:rPr lang="en-US" sz="800" dirty="0" smtClean="0"/>
              <a:t>CM</a:t>
            </a:r>
          </a:p>
        </p:txBody>
      </p:sp>
      <p:sp>
        <p:nvSpPr>
          <p:cNvPr id="2017" name="Text Box 2017"/>
          <p:cNvSpPr txBox="1">
            <a:spLocks/>
          </p:cNvSpPr>
          <p:nvPr/>
        </p:nvSpPr>
        <p:spPr>
          <a:xfrm>
            <a:off x="5318125" y="4822825"/>
            <a:ext cx="327025" cy="214312"/>
          </a:xfrm>
          <a:prstGeom prst="rect">
            <a:avLst/>
          </a:prstGeom>
          <a:noFill/>
          <a:ln>
            <a:noFill/>
          </a:ln>
        </p:spPr>
        <p:txBody>
          <a:bodyPr wrap="none" numCol="1">
            <a:spAutoFit/>
          </a:bodyPr>
          <a:lstStyle/>
          <a:p>
            <a:pPr marL="0" indent="0"/>
            <a:r>
              <a:rPr lang="en-US" sz="800" dirty="0" smtClean="0"/>
              <a:t>DS</a:t>
            </a:r>
          </a:p>
        </p:txBody>
      </p:sp>
      <p:sp>
        <p:nvSpPr>
          <p:cNvPr id="2018" name="Text Box 2018"/>
          <p:cNvSpPr>
            <a:spLocks/>
          </p:cNvSpPr>
          <p:nvPr/>
        </p:nvSpPr>
        <p:spPr>
          <a:xfrm>
            <a:off x="5640387" y="4656137"/>
            <a:ext cx="101600" cy="114300"/>
          </a:xfrm>
          <a:prstGeom prst="ellipse">
            <a:avLst/>
          </a:prstGeom>
          <a:solidFill>
            <a:schemeClr val="tx1"/>
          </a:solidFill>
          <a:ln>
            <a:solidFill>
              <a:schemeClr val="accent1"/>
            </a:solidFill>
            <a:round/>
            <a:headEnd/>
            <a:tailEnd/>
          </a:ln>
        </p:spPr>
        <p:txBody>
          <a:bodyPr numCol="1"/>
          <a:lstStyle/>
          <a:p>
            <a:endParaRPr/>
          </a:p>
        </p:txBody>
      </p:sp>
      <p:sp>
        <p:nvSpPr>
          <p:cNvPr id="2019" name="Text Box 2019"/>
          <p:cNvSpPr>
            <a:spLocks/>
          </p:cNvSpPr>
          <p:nvPr/>
        </p:nvSpPr>
        <p:spPr>
          <a:xfrm>
            <a:off x="5210175" y="4654550"/>
            <a:ext cx="101600" cy="114300"/>
          </a:xfrm>
          <a:prstGeom prst="ellipse">
            <a:avLst/>
          </a:prstGeom>
          <a:solidFill>
            <a:schemeClr val="tx1"/>
          </a:solidFill>
          <a:ln>
            <a:solidFill>
              <a:schemeClr val="accent1"/>
            </a:solidFill>
            <a:round/>
            <a:headEnd/>
            <a:tailEnd/>
          </a:ln>
        </p:spPr>
        <p:txBody>
          <a:bodyPr numCol="1"/>
          <a:lstStyle/>
          <a:p>
            <a:endParaRPr/>
          </a:p>
        </p:txBody>
      </p:sp>
      <p:grpSp>
        <p:nvGrpSpPr>
          <p:cNvPr id="2020" name="Group 2020"/>
          <p:cNvGrpSpPr>
            <a:grpSpLocks/>
          </p:cNvGrpSpPr>
          <p:nvPr/>
        </p:nvGrpSpPr>
        <p:grpSpPr>
          <a:xfrm>
            <a:off x="4075112" y="4535487"/>
            <a:ext cx="431800" cy="276225"/>
            <a:chOff x="4318006" y="4892675"/>
            <a:chExt cx="430985" cy="276225"/>
          </a:xfrm>
        </p:grpSpPr>
        <p:sp>
          <p:nvSpPr>
            <p:cNvPr id="2021" name="Text Box 2021"/>
            <p:cNvSpPr>
              <a:spLocks/>
            </p:cNvSpPr>
            <p:nvPr/>
          </p:nvSpPr>
          <p:spPr>
            <a:xfrm>
              <a:off x="4357643" y="4892675"/>
              <a:ext cx="328200" cy="276225"/>
            </a:xfrm>
            <a:prstGeom prst="flowChartMagneticTape">
              <a:avLst/>
            </a:prstGeom>
            <a:solidFill>
              <a:schemeClr val="bg1"/>
            </a:solidFill>
            <a:ln w="15875">
              <a:solidFill>
                <a:schemeClr val="tx1"/>
              </a:solidFill>
              <a:round/>
              <a:headEnd/>
              <a:tailEnd/>
            </a:ln>
          </p:spPr>
          <p:txBody>
            <a:bodyPr numCol="1" anchor="ctr"/>
            <a:lstStyle/>
            <a:p>
              <a:endParaRPr/>
            </a:p>
          </p:txBody>
        </p:sp>
        <p:sp>
          <p:nvSpPr>
            <p:cNvPr id="2022" name="Text Box 2022"/>
            <p:cNvSpPr txBox="1">
              <a:spLocks/>
            </p:cNvSpPr>
            <p:nvPr/>
          </p:nvSpPr>
          <p:spPr>
            <a:xfrm>
              <a:off x="4318006" y="4927600"/>
              <a:ext cx="430985" cy="215444"/>
            </a:xfrm>
            <a:prstGeom prst="rect">
              <a:avLst/>
            </a:prstGeom>
            <a:noFill/>
            <a:ln>
              <a:noFill/>
            </a:ln>
          </p:spPr>
          <p:txBody>
            <a:bodyPr wrap="none" numCol="1">
              <a:spAutoFit/>
            </a:bodyPr>
            <a:lstStyle/>
            <a:p>
              <a:pPr marL="0" indent="0"/>
              <a:r>
                <a:rPr lang="en-US" sz="800" dirty="0" smtClean="0"/>
                <a:t>FX37</a:t>
              </a:r>
            </a:p>
          </p:txBody>
        </p:sp>
      </p:gr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 Box 62"/>
          <p:cNvSpPr txBox="1">
            <a:spLocks/>
          </p:cNvSpPr>
          <p:nvPr/>
        </p:nvSpPr>
        <p:spPr>
          <a:xfrm>
            <a:off x="46037" y="60325"/>
            <a:ext cx="3671887" cy="382587"/>
          </a:xfrm>
          <a:prstGeom prst="rect">
            <a:avLst/>
          </a:prstGeom>
          <a:noFill/>
          <a:ln>
            <a:noFill/>
          </a:ln>
        </p:spPr>
        <p:txBody>
          <a:bodyPr lIns="91754" tIns="45869" rIns="91754" bIns="45869" numCol="1"/>
          <a:lstStyle/>
          <a:p>
            <a:pPr marL="0" indent="0" defTabSz="950912"/>
            <a:r>
              <a:rPr lang="en-US" sz="2000" dirty="0" smtClean="0">
                <a:solidFill>
                  <a:srgbClr val="002060"/>
                </a:solidFill>
              </a:rPr>
              <a:t>Mapa  de Impacto Aplicativo</a:t>
            </a:r>
          </a:p>
          <a:p>
            <a:pPr marL="0" indent="0" defTabSz="950912"/>
            <a:endParaRPr lang="en-US" dirty="0" smtClean="0">
              <a:solidFill>
                <a:srgbClr val="002060"/>
              </a:solidFill>
              <a:ea typeface="Arial" charset="0"/>
            </a:endParaRPr>
          </a:p>
        </p:txBody>
      </p:sp>
      <p:sp>
        <p:nvSpPr>
          <p:cNvPr id="64" name="Text Box 64"/>
          <p:cNvSpPr>
            <a:spLocks/>
          </p:cNvSpPr>
          <p:nvPr/>
        </p:nvSpPr>
        <p:spPr>
          <a:xfrm>
            <a:off x="4543425" y="128587"/>
            <a:ext cx="606425" cy="198437"/>
          </a:xfrm>
          <a:prstGeom prst="rect">
            <a:avLst/>
          </a:prstGeom>
          <a:solidFill>
            <a:srgbClr val="CCECFF">
              <a:alpha val="25882"/>
            </a:srgbClr>
          </a:solidFill>
          <a:ln w="28575">
            <a:solidFill>
              <a:srgbClr val="92D050"/>
            </a:solidFill>
            <a:round/>
            <a:headEnd/>
            <a:tailEnd/>
          </a:ln>
        </p:spPr>
        <p:txBody>
          <a:bodyPr lIns="0" tIns="0" rIns="0" bIns="0" numCol="1" anchor="ctr" anchorCtr="1"/>
          <a:lstStyle/>
          <a:p>
            <a:endParaRPr/>
          </a:p>
        </p:txBody>
      </p:sp>
      <p:sp>
        <p:nvSpPr>
          <p:cNvPr id="65" name="Text Box 65"/>
          <p:cNvSpPr>
            <a:spLocks/>
          </p:cNvSpPr>
          <p:nvPr/>
        </p:nvSpPr>
        <p:spPr>
          <a:xfrm>
            <a:off x="6237287" y="123825"/>
            <a:ext cx="606425" cy="198437"/>
          </a:xfrm>
          <a:prstGeom prst="rect">
            <a:avLst/>
          </a:prstGeom>
          <a:solidFill>
            <a:srgbClr val="CCECFF">
              <a:alpha val="25882"/>
            </a:srgbClr>
          </a:solidFill>
          <a:ln w="28575">
            <a:solidFill>
              <a:srgbClr val="FF0000"/>
            </a:solidFill>
            <a:round/>
            <a:headEnd/>
            <a:tailEnd/>
          </a:ln>
        </p:spPr>
        <p:txBody>
          <a:bodyPr lIns="0" tIns="0" rIns="0" bIns="0" numCol="1" anchor="ctr" anchorCtr="1"/>
          <a:lstStyle/>
          <a:p>
            <a:endParaRPr/>
          </a:p>
        </p:txBody>
      </p:sp>
      <p:sp>
        <p:nvSpPr>
          <p:cNvPr id="66" name="Text Box 66"/>
          <p:cNvSpPr txBox="1">
            <a:spLocks/>
          </p:cNvSpPr>
          <p:nvPr/>
        </p:nvSpPr>
        <p:spPr>
          <a:xfrm>
            <a:off x="4132262" y="295275"/>
            <a:ext cx="1441450" cy="200025"/>
          </a:xfrm>
          <a:prstGeom prst="rect">
            <a:avLst/>
          </a:prstGeom>
          <a:noFill/>
          <a:ln>
            <a:noFill/>
          </a:ln>
        </p:spPr>
        <p:txBody>
          <a:bodyPr wrap="none" numCol="1">
            <a:spAutoFit/>
          </a:bodyPr>
          <a:lstStyle/>
          <a:p>
            <a:pPr marL="0" indent="0"/>
            <a:r>
              <a:rPr lang="en-US" sz="700" b="1" dirty="0" smtClean="0"/>
              <a:t>Use marco verde si Consume</a:t>
            </a:r>
          </a:p>
        </p:txBody>
      </p:sp>
      <p:sp>
        <p:nvSpPr>
          <p:cNvPr id="67" name="Text Box 67"/>
          <p:cNvSpPr txBox="1">
            <a:spLocks/>
          </p:cNvSpPr>
          <p:nvPr/>
        </p:nvSpPr>
        <p:spPr>
          <a:xfrm>
            <a:off x="5913437" y="292100"/>
            <a:ext cx="1330325" cy="200025"/>
          </a:xfrm>
          <a:prstGeom prst="rect">
            <a:avLst/>
          </a:prstGeom>
          <a:noFill/>
          <a:ln>
            <a:noFill/>
          </a:ln>
        </p:spPr>
        <p:txBody>
          <a:bodyPr wrap="none" numCol="1">
            <a:spAutoFit/>
          </a:bodyPr>
          <a:lstStyle/>
          <a:p>
            <a:pPr marL="0" indent="0"/>
            <a:r>
              <a:rPr lang="en-US" sz="700" b="1" dirty="0" smtClean="0"/>
              <a:t>Use marco rojo si Modifica</a:t>
            </a:r>
          </a:p>
        </p:txBody>
      </p:sp>
      <p:sp>
        <p:nvSpPr>
          <p:cNvPr id="68" name="Text Box 68"/>
          <p:cNvSpPr txBox="1">
            <a:spLocks/>
          </p:cNvSpPr>
          <p:nvPr/>
        </p:nvSpPr>
        <p:spPr>
          <a:xfrm>
            <a:off x="177800" y="6391275"/>
            <a:ext cx="781050" cy="369887"/>
          </a:xfrm>
          <a:prstGeom prst="rect">
            <a:avLst/>
          </a:prstGeom>
          <a:noFill/>
          <a:ln>
            <a:noFill/>
          </a:ln>
        </p:spPr>
        <p:txBody>
          <a:bodyPr wrap="none" numCol="1">
            <a:spAutoFit/>
          </a:bodyPr>
          <a:lstStyle/>
          <a:p>
            <a:pPr marL="0" indent="0"/>
            <a:r>
              <a:rPr lang="en-US" sz="900" b="1" dirty="0" smtClean="0"/>
              <a:t>Nivel 1/2</a:t>
            </a:r>
          </a:p>
          <a:p>
            <a:pPr marL="0" indent="0"/>
            <a:r>
              <a:rPr lang="en-US" sz="900" b="1" dirty="0" smtClean="0"/>
              <a:t>Lámina 1/4</a:t>
            </a:r>
          </a:p>
        </p:txBody>
      </p:sp>
      <p:sp>
        <p:nvSpPr>
          <p:cNvPr id="69" name="Text Box 69"/>
          <p:cNvSpPr>
            <a:spLocks/>
          </p:cNvSpPr>
          <p:nvPr/>
        </p:nvSpPr>
        <p:spPr>
          <a:xfrm>
            <a:off x="1039761" y="684212"/>
            <a:ext cx="969962" cy="2663202"/>
          </a:xfrm>
          <a:prstGeom prst="rect">
            <a:avLst/>
          </a:prstGeom>
          <a:noFill/>
          <a:ln w="31750">
            <a:solidFill>
              <a:srgbClr val="88A9D2"/>
            </a:solidFill>
            <a:round/>
            <a:headEnd/>
            <a:tailEnd/>
          </a:ln>
        </p:spPr>
        <p:txBody>
          <a:bodyPr wrap="none" numCol="1" anchor="ctr"/>
          <a:lstStyle/>
          <a:p>
            <a:endParaRPr>
              <a:latin typeface="Times" charset="0"/>
              <a:ea typeface="Times" charset="0"/>
              <a:cs typeface="Times" charset="0"/>
            </a:endParaRPr>
          </a:p>
        </p:txBody>
      </p:sp>
      <p:sp>
        <p:nvSpPr>
          <p:cNvPr id="71" name="Text Box 71"/>
          <p:cNvSpPr>
            <a:spLocks/>
          </p:cNvSpPr>
          <p:nvPr/>
        </p:nvSpPr>
        <p:spPr>
          <a:xfrm>
            <a:off x="3264246" y="1632645"/>
            <a:ext cx="3286892" cy="346074"/>
          </a:xfrm>
          <a:prstGeom prst="rect">
            <a:avLst/>
          </a:prstGeom>
          <a:solidFill>
            <a:schemeClr val="bg1"/>
          </a:solidFill>
          <a:ln w="19050">
            <a:solidFill>
              <a:srgbClr val="0070C0"/>
            </a:solidFill>
            <a:round/>
            <a:headEnd/>
            <a:tailEnd/>
          </a:ln>
          <a:effectLst>
            <a:outerShdw blurRad="63500" dist="38100" dir="2700000">
              <a:srgbClr val="000000">
                <a:alpha val="39999"/>
              </a:srgbClr>
            </a:outerShdw>
          </a:effectLst>
        </p:spPr>
        <p:txBody>
          <a:bodyPr wrap="none" numCol="1" anchor="ctr"/>
          <a:lstStyle/>
          <a:p>
            <a:endParaRPr>
              <a:latin typeface="Times" charset="0"/>
              <a:ea typeface="Times" charset="0"/>
              <a:cs typeface="Times" charset="0"/>
            </a:endParaRPr>
          </a:p>
        </p:txBody>
      </p:sp>
      <p:sp>
        <p:nvSpPr>
          <p:cNvPr id="74" name="Text Box 74"/>
          <p:cNvSpPr>
            <a:spLocks/>
          </p:cNvSpPr>
          <p:nvPr/>
        </p:nvSpPr>
        <p:spPr>
          <a:xfrm>
            <a:off x="3264246" y="2168294"/>
            <a:ext cx="3286892" cy="439584"/>
          </a:xfrm>
          <a:prstGeom prst="rect">
            <a:avLst/>
          </a:prstGeom>
          <a:solidFill>
            <a:schemeClr val="bg1"/>
          </a:solidFill>
          <a:ln w="19050">
            <a:solidFill>
              <a:srgbClr val="0070C0"/>
            </a:solidFill>
            <a:round/>
            <a:headEnd/>
            <a:tailEnd/>
          </a:ln>
          <a:effectLst>
            <a:outerShdw blurRad="63500" dist="38100" dir="2700000">
              <a:srgbClr val="000000">
                <a:alpha val="39999"/>
              </a:srgbClr>
            </a:outerShdw>
          </a:effectLst>
        </p:spPr>
        <p:txBody>
          <a:bodyPr wrap="none" numCol="1" anchor="ctr"/>
          <a:lstStyle/>
          <a:p>
            <a:endParaRPr>
              <a:latin typeface="Times" charset="0"/>
              <a:ea typeface="Times" charset="0"/>
              <a:cs typeface="Times" charset="0"/>
            </a:endParaRPr>
          </a:p>
        </p:txBody>
      </p:sp>
      <p:sp>
        <p:nvSpPr>
          <p:cNvPr id="78" name="Text Box 78"/>
          <p:cNvSpPr>
            <a:spLocks/>
          </p:cNvSpPr>
          <p:nvPr/>
        </p:nvSpPr>
        <p:spPr>
          <a:xfrm>
            <a:off x="3264247" y="834028"/>
            <a:ext cx="1348580" cy="642937"/>
          </a:xfrm>
          <a:prstGeom prst="rect">
            <a:avLst/>
          </a:prstGeom>
          <a:solidFill>
            <a:schemeClr val="bg1"/>
          </a:solidFill>
          <a:ln w="19050">
            <a:solidFill>
              <a:srgbClr val="0070C0"/>
            </a:solidFill>
            <a:round/>
            <a:headEnd/>
            <a:tailEnd/>
          </a:ln>
          <a:effectLst>
            <a:outerShdw blurRad="63500" dist="38100" dir="2700000">
              <a:srgbClr val="000000">
                <a:alpha val="39999"/>
              </a:srgbClr>
            </a:outerShdw>
          </a:effectLst>
        </p:spPr>
        <p:txBody>
          <a:bodyPr wrap="none" numCol="1" anchor="ctr"/>
          <a:lstStyle/>
          <a:p>
            <a:endParaRPr>
              <a:latin typeface="Times" charset="0"/>
              <a:ea typeface="Times" charset="0"/>
              <a:cs typeface="Times" charset="0"/>
            </a:endParaRPr>
          </a:p>
        </p:txBody>
      </p:sp>
      <p:sp>
        <p:nvSpPr>
          <p:cNvPr id="79" name="Text Box 79"/>
          <p:cNvSpPr>
            <a:spLocks/>
          </p:cNvSpPr>
          <p:nvPr/>
        </p:nvSpPr>
        <p:spPr>
          <a:xfrm>
            <a:off x="4722338" y="826091"/>
            <a:ext cx="1828800" cy="650875"/>
          </a:xfrm>
          <a:prstGeom prst="rect">
            <a:avLst/>
          </a:prstGeom>
          <a:solidFill>
            <a:schemeClr val="bg1"/>
          </a:solidFill>
          <a:ln w="19050">
            <a:solidFill>
              <a:srgbClr val="0070C0"/>
            </a:solidFill>
            <a:round/>
            <a:headEnd/>
            <a:tailEnd/>
          </a:ln>
          <a:effectLst>
            <a:outerShdw blurRad="63500" dist="38100" dir="2700000">
              <a:srgbClr val="000000">
                <a:alpha val="39999"/>
              </a:srgbClr>
            </a:outerShdw>
          </a:effectLst>
        </p:spPr>
        <p:txBody>
          <a:bodyPr wrap="none" numCol="1" anchor="ctr"/>
          <a:lstStyle/>
          <a:p>
            <a:endParaRPr>
              <a:latin typeface="Times" charset="0"/>
              <a:ea typeface="Times" charset="0"/>
              <a:cs typeface="Times" charset="0"/>
            </a:endParaRPr>
          </a:p>
        </p:txBody>
      </p:sp>
      <p:sp>
        <p:nvSpPr>
          <p:cNvPr id="96" name="Text Box 96"/>
          <p:cNvSpPr>
            <a:spLocks/>
          </p:cNvSpPr>
          <p:nvPr/>
        </p:nvSpPr>
        <p:spPr>
          <a:xfrm>
            <a:off x="3384896" y="1702494"/>
            <a:ext cx="667543" cy="179605"/>
          </a:xfrm>
          <a:prstGeom prst="rect">
            <a:avLst/>
          </a:prstGeom>
          <a:solidFill>
            <a:srgbClr val="CCECFF">
              <a:alpha val="25882"/>
            </a:srgbClr>
          </a:solidFill>
          <a:ln w="12700">
            <a:solidFill>
              <a:srgbClr val="899DA2"/>
            </a:solidFill>
            <a:round/>
            <a:headEnd/>
            <a:tailEnd/>
          </a:ln>
        </p:spPr>
        <p:txBody>
          <a:bodyPr lIns="18000" tIns="108000" rIns="18000" bIns="0" numCol="1" anchor="ctr" anchorCtr="1"/>
          <a:lstStyle/>
          <a:p>
            <a:pPr marL="0" indent="0" algn="ctr">
              <a:lnSpc>
                <a:spcPct val="70000"/>
              </a:lnSpc>
            </a:pPr>
            <a:r>
              <a:rPr lang="en-US" sz="600" b="1" dirty="0" smtClean="0">
                <a:solidFill>
                  <a:srgbClr val="000000"/>
                </a:solidFill>
                <a:latin typeface="Times" charset="0"/>
                <a:ea typeface="Times" charset="0"/>
                <a:cs typeface="Times" charset="0"/>
              </a:rPr>
              <a:t>CONTABILIDAD</a:t>
            </a:r>
          </a:p>
          <a:p>
            <a:pPr marL="0" indent="0" algn="ctr">
              <a:lnSpc>
                <a:spcPct val="70000"/>
              </a:lnSpc>
            </a:pPr>
            <a:endParaRPr lang="en-US" sz="600" b="1" dirty="0" smtClean="0">
              <a:solidFill>
                <a:srgbClr val="000000"/>
              </a:solidFill>
              <a:latin typeface="Times" charset="0"/>
              <a:ea typeface="Times" charset="0"/>
              <a:cs typeface="Times" charset="0"/>
            </a:endParaRPr>
          </a:p>
        </p:txBody>
      </p:sp>
      <p:sp>
        <p:nvSpPr>
          <p:cNvPr id="114" name="Text Box 114"/>
          <p:cNvSpPr>
            <a:spLocks/>
          </p:cNvSpPr>
          <p:nvPr/>
        </p:nvSpPr>
        <p:spPr>
          <a:xfrm>
            <a:off x="3372196" y="2290070"/>
            <a:ext cx="760066" cy="193187"/>
          </a:xfrm>
          <a:prstGeom prst="rect">
            <a:avLst/>
          </a:prstGeom>
          <a:solidFill>
            <a:srgbClr val="CCECFF">
              <a:alpha val="25882"/>
            </a:srgbClr>
          </a:solidFill>
          <a:ln w="12700">
            <a:solidFill>
              <a:srgbClr val="899DA2"/>
            </a:solidFill>
            <a:round/>
            <a:headEnd/>
            <a:tailEnd/>
          </a:ln>
        </p:spPr>
        <p:txBody>
          <a:bodyPr lIns="18000" tIns="108000" rIns="18000" bIns="0" numCol="1" anchor="ctr" anchorCtr="1"/>
          <a:lstStyle/>
          <a:p>
            <a:pPr marL="0" indent="0" algn="ctr">
              <a:lnSpc>
                <a:spcPct val="70000"/>
              </a:lnSpc>
            </a:pPr>
            <a:r>
              <a:rPr lang="en-US" sz="600" b="1" dirty="0" smtClean="0">
                <a:solidFill>
                  <a:srgbClr val="000000"/>
                </a:solidFill>
                <a:latin typeface="Times" charset="0"/>
                <a:ea typeface="Times" charset="0"/>
                <a:cs typeface="Times" charset="0"/>
              </a:rPr>
              <a:t>REQUERIMIENTOS</a:t>
            </a:r>
          </a:p>
          <a:p>
            <a:pPr marL="0" indent="0" algn="ctr">
              <a:lnSpc>
                <a:spcPct val="70000"/>
              </a:lnSpc>
            </a:pPr>
            <a:endParaRPr lang="en-US" sz="600" b="1" dirty="0" smtClean="0">
              <a:solidFill>
                <a:srgbClr val="000000"/>
              </a:solidFill>
              <a:latin typeface="Times" charset="0"/>
              <a:ea typeface="Times" charset="0"/>
              <a:cs typeface="Times" charset="0"/>
            </a:endParaRPr>
          </a:p>
        </p:txBody>
      </p:sp>
      <p:sp>
        <p:nvSpPr>
          <p:cNvPr id="115" name="Text Box 115"/>
          <p:cNvSpPr>
            <a:spLocks/>
          </p:cNvSpPr>
          <p:nvPr/>
        </p:nvSpPr>
        <p:spPr>
          <a:xfrm>
            <a:off x="4889974" y="2304818"/>
            <a:ext cx="623887" cy="178439"/>
          </a:xfrm>
          <a:prstGeom prst="rect">
            <a:avLst/>
          </a:prstGeom>
          <a:solidFill>
            <a:srgbClr val="CCECFF">
              <a:alpha val="25882"/>
            </a:srgbClr>
          </a:solidFill>
          <a:ln w="12700">
            <a:solidFill>
              <a:srgbClr val="899DA2"/>
            </a:solidFill>
            <a:round/>
            <a:headEnd/>
            <a:tailEnd/>
          </a:ln>
        </p:spPr>
        <p:txBody>
          <a:bodyPr lIns="18000" tIns="108000" rIns="18000" bIns="0" numCol="1" anchor="ctr" anchorCtr="1"/>
          <a:lstStyle/>
          <a:p>
            <a:pPr marL="0" indent="0" algn="ctr">
              <a:lnSpc>
                <a:spcPct val="70000"/>
              </a:lnSpc>
            </a:pPr>
            <a:r>
              <a:rPr lang="en-US" sz="600" b="1" dirty="0" smtClean="0">
                <a:solidFill>
                  <a:srgbClr val="000000"/>
                </a:solidFill>
                <a:latin typeface="Times" charset="0"/>
                <a:ea typeface="Times" charset="0"/>
                <a:cs typeface="Times" charset="0"/>
              </a:rPr>
              <a:t>APOYO A LA </a:t>
            </a:r>
          </a:p>
          <a:p>
            <a:pPr marL="0" indent="0" algn="ctr">
              <a:lnSpc>
                <a:spcPct val="70000"/>
              </a:lnSpc>
            </a:pPr>
            <a:r>
              <a:rPr lang="en-US" sz="600" b="1" dirty="0" smtClean="0">
                <a:solidFill>
                  <a:srgbClr val="000000"/>
                </a:solidFill>
                <a:latin typeface="Times" charset="0"/>
                <a:ea typeface="Times" charset="0"/>
                <a:cs typeface="Times" charset="0"/>
              </a:rPr>
              <a:t>VENTA</a:t>
            </a:r>
          </a:p>
          <a:p>
            <a:pPr marL="0" indent="0" algn="ctr">
              <a:lnSpc>
                <a:spcPct val="70000"/>
              </a:lnSpc>
            </a:pPr>
            <a:endParaRPr lang="en-US" sz="600" b="1" dirty="0" smtClean="0">
              <a:solidFill>
                <a:srgbClr val="000000"/>
              </a:solidFill>
              <a:latin typeface="Times" charset="0"/>
              <a:ea typeface="Times" charset="0"/>
              <a:cs typeface="Times" charset="0"/>
            </a:endParaRPr>
          </a:p>
        </p:txBody>
      </p:sp>
      <p:sp>
        <p:nvSpPr>
          <p:cNvPr id="118" name="Text Box 118"/>
          <p:cNvSpPr>
            <a:spLocks/>
          </p:cNvSpPr>
          <p:nvPr/>
        </p:nvSpPr>
        <p:spPr>
          <a:xfrm>
            <a:off x="4239253" y="2304818"/>
            <a:ext cx="560387" cy="178439"/>
          </a:xfrm>
          <a:prstGeom prst="rect">
            <a:avLst/>
          </a:prstGeom>
          <a:solidFill>
            <a:srgbClr val="CCECFF">
              <a:alpha val="25882"/>
            </a:srgbClr>
          </a:solidFill>
          <a:ln w="12700">
            <a:solidFill>
              <a:srgbClr val="899DA2"/>
            </a:solidFill>
            <a:round/>
            <a:headEnd/>
            <a:tailEnd/>
          </a:ln>
        </p:spPr>
        <p:txBody>
          <a:bodyPr lIns="0" tIns="0" rIns="0" bIns="0" numCol="1" anchor="ctr" anchorCtr="1"/>
          <a:lstStyle/>
          <a:p>
            <a:pPr marL="0" indent="0" algn="ctr">
              <a:lnSpc>
                <a:spcPct val="70000"/>
              </a:lnSpc>
            </a:pPr>
            <a:r>
              <a:rPr lang="en-US" sz="600" b="1" dirty="0" smtClean="0">
                <a:solidFill>
                  <a:srgbClr val="000000"/>
                </a:solidFill>
                <a:latin typeface="Times" charset="0"/>
                <a:ea typeface="Times" charset="0"/>
                <a:cs typeface="Times" charset="0"/>
              </a:rPr>
              <a:t>SEGURIDAD</a:t>
            </a:r>
          </a:p>
          <a:p>
            <a:pPr marL="0" indent="0" algn="ctr">
              <a:lnSpc>
                <a:spcPct val="70000"/>
              </a:lnSpc>
            </a:pPr>
            <a:endParaRPr lang="en-US" sz="600" b="1" dirty="0" smtClean="0">
              <a:solidFill>
                <a:srgbClr val="000000"/>
              </a:solidFill>
              <a:latin typeface="Times" charset="0"/>
              <a:ea typeface="Times" charset="0"/>
              <a:cs typeface="Times" charset="0"/>
            </a:endParaRPr>
          </a:p>
        </p:txBody>
      </p:sp>
      <p:sp>
        <p:nvSpPr>
          <p:cNvPr id="119" name="Text Box 119"/>
          <p:cNvSpPr>
            <a:spLocks/>
          </p:cNvSpPr>
          <p:nvPr/>
        </p:nvSpPr>
        <p:spPr>
          <a:xfrm>
            <a:off x="4953089" y="1700907"/>
            <a:ext cx="698423" cy="181192"/>
          </a:xfrm>
          <a:prstGeom prst="rect">
            <a:avLst/>
          </a:prstGeom>
          <a:solidFill>
            <a:srgbClr val="CCECFF">
              <a:alpha val="25882"/>
            </a:srgbClr>
          </a:solidFill>
          <a:ln w="12700">
            <a:solidFill>
              <a:srgbClr val="899DA2"/>
            </a:solidFill>
            <a:round/>
            <a:headEnd/>
            <a:tailEnd/>
          </a:ln>
        </p:spPr>
        <p:txBody>
          <a:bodyPr lIns="0" tIns="0" rIns="0" bIns="0" numCol="1" anchor="ctr" anchorCtr="1"/>
          <a:lstStyle/>
          <a:p>
            <a:pPr marL="0" indent="0" algn="ctr">
              <a:lnSpc>
                <a:spcPct val="70000"/>
              </a:lnSpc>
            </a:pPr>
            <a:r>
              <a:rPr lang="en-US" sz="600" b="1" dirty="0" smtClean="0">
                <a:solidFill>
                  <a:srgbClr val="000000"/>
                </a:solidFill>
                <a:latin typeface="Times" charset="0"/>
                <a:ea typeface="Times" charset="0"/>
                <a:cs typeface="Times" charset="0"/>
              </a:rPr>
              <a:t>TARIFICACIÓN TARJETAS</a:t>
            </a:r>
          </a:p>
        </p:txBody>
      </p:sp>
      <p:sp>
        <p:nvSpPr>
          <p:cNvPr id="125" name="Text Box 125"/>
          <p:cNvSpPr>
            <a:spLocks/>
          </p:cNvSpPr>
          <p:nvPr/>
        </p:nvSpPr>
        <p:spPr>
          <a:xfrm>
            <a:off x="3145184" y="683216"/>
            <a:ext cx="3543966" cy="2055812"/>
          </a:xfrm>
          <a:prstGeom prst="rect">
            <a:avLst/>
          </a:prstGeom>
          <a:noFill/>
          <a:ln w="31750">
            <a:solidFill>
              <a:srgbClr val="88A9D2"/>
            </a:solidFill>
            <a:round/>
            <a:headEnd/>
            <a:tailEnd/>
          </a:ln>
        </p:spPr>
        <p:txBody>
          <a:bodyPr wrap="none" numCol="1" anchor="ctr"/>
          <a:lstStyle/>
          <a:p>
            <a:endParaRPr>
              <a:latin typeface="Times" charset="0"/>
              <a:ea typeface="Times" charset="0"/>
              <a:cs typeface="Times" charset="0"/>
            </a:endParaRPr>
          </a:p>
        </p:txBody>
      </p:sp>
      <p:sp>
        <p:nvSpPr>
          <p:cNvPr id="126" name="Text Box 126"/>
          <p:cNvSpPr txBox="1">
            <a:spLocks/>
          </p:cNvSpPr>
          <p:nvPr/>
        </p:nvSpPr>
        <p:spPr>
          <a:xfrm>
            <a:off x="1226685" y="611233"/>
            <a:ext cx="590600" cy="115827"/>
          </a:xfrm>
          <a:prstGeom prst="rect">
            <a:avLst/>
          </a:prstGeom>
          <a:gradFill rotWithShape="1">
            <a:gsLst>
              <a:gs pos="0">
                <a:srgbClr val="E1E1E1"/>
              </a:gs>
              <a:gs pos="35001">
                <a:srgbClr val="E9E9E9"/>
              </a:gs>
              <a:gs pos="100000">
                <a:srgbClr val="F7F7F7"/>
              </a:gs>
            </a:gsLst>
            <a:lin ang="16200000" scaled="1"/>
          </a:gradFill>
          <a:ln w="6350">
            <a:solidFill>
              <a:srgbClr val="6B95C7"/>
            </a:solidFill>
            <a:round/>
            <a:headEnd/>
            <a:tailEnd/>
          </a:ln>
          <a:effectLst>
            <a:outerShdw blurRad="63500" dist="20000" dir="5400000">
              <a:srgbClr val="000000">
                <a:alpha val="37999"/>
              </a:srgbClr>
            </a:outerShdw>
          </a:effectLst>
        </p:spPr>
        <p:txBody>
          <a:bodyPr wrap="square" lIns="18000" tIns="18000" rIns="18000" bIns="0" numCol="1" anchor="ctr" anchorCtr="1">
            <a:spAutoFit/>
          </a:bodyPr>
          <a:lstStyle/>
          <a:p>
            <a:pPr marL="0" indent="0" algn="ctr">
              <a:lnSpc>
                <a:spcPct val="80000"/>
              </a:lnSpc>
            </a:pPr>
            <a:r>
              <a:rPr lang="en-US" sz="800" b="1" dirty="0" smtClean="0">
                <a:solidFill>
                  <a:srgbClr val="000000"/>
                </a:solidFill>
                <a:effectLst>
                  <a:outerShdw blurRad="38100" dist="38100" dir="2700000" algn="tl">
                    <a:srgbClr val="C0C0C0"/>
                  </a:outerShdw>
                </a:effectLst>
                <a:latin typeface="Times" charset="0"/>
                <a:ea typeface="Times" charset="0"/>
                <a:cs typeface="Times" charset="0"/>
              </a:rPr>
              <a:t>CANALES</a:t>
            </a:r>
          </a:p>
        </p:txBody>
      </p:sp>
      <p:sp>
        <p:nvSpPr>
          <p:cNvPr id="128" name="Text Box 128"/>
          <p:cNvSpPr>
            <a:spLocks/>
          </p:cNvSpPr>
          <p:nvPr/>
        </p:nvSpPr>
        <p:spPr>
          <a:xfrm>
            <a:off x="4152782" y="1712326"/>
            <a:ext cx="735997" cy="169915"/>
          </a:xfrm>
          <a:prstGeom prst="rect">
            <a:avLst/>
          </a:prstGeom>
          <a:solidFill>
            <a:srgbClr val="CCECFF">
              <a:alpha val="25882"/>
            </a:srgbClr>
          </a:solidFill>
          <a:ln w="12700">
            <a:solidFill>
              <a:srgbClr val="899DA2"/>
            </a:solidFill>
            <a:round/>
            <a:headEnd/>
            <a:tailEnd/>
          </a:ln>
        </p:spPr>
        <p:txBody>
          <a:bodyPr lIns="0" tIns="0" rIns="0" bIns="0" numCol="1" anchor="ctr" anchorCtr="1"/>
          <a:lstStyle/>
          <a:p>
            <a:pPr marL="0" indent="0" algn="ctr">
              <a:lnSpc>
                <a:spcPct val="70000"/>
              </a:lnSpc>
            </a:pPr>
            <a:r>
              <a:rPr lang="en-US" sz="600" b="1" dirty="0" smtClean="0">
                <a:solidFill>
                  <a:srgbClr val="000000"/>
                </a:solidFill>
                <a:latin typeface="Times" charset="0"/>
                <a:ea typeface="Times" charset="0"/>
                <a:cs typeface="Times" charset="0"/>
              </a:rPr>
              <a:t>TRANSFERENCIAS</a:t>
            </a:r>
          </a:p>
          <a:p>
            <a:pPr marL="0" indent="0" algn="ctr">
              <a:lnSpc>
                <a:spcPct val="70000"/>
              </a:lnSpc>
            </a:pPr>
            <a:r>
              <a:rPr lang="en-US" sz="600" b="1" dirty="0" smtClean="0">
                <a:solidFill>
                  <a:srgbClr val="000000"/>
                </a:solidFill>
                <a:latin typeface="Times" charset="0"/>
                <a:ea typeface="Times" charset="0"/>
                <a:cs typeface="Times" charset="0"/>
              </a:rPr>
              <a:t>FONDOS</a:t>
            </a:r>
          </a:p>
        </p:txBody>
      </p:sp>
      <p:sp>
        <p:nvSpPr>
          <p:cNvPr id="134" name="Text Box 134"/>
          <p:cNvSpPr>
            <a:spLocks/>
          </p:cNvSpPr>
          <p:nvPr/>
        </p:nvSpPr>
        <p:spPr>
          <a:xfrm>
            <a:off x="3337271" y="918166"/>
            <a:ext cx="558800" cy="233362"/>
          </a:xfrm>
          <a:prstGeom prst="rect">
            <a:avLst/>
          </a:prstGeom>
          <a:solidFill>
            <a:srgbClr val="CCECFF">
              <a:alpha val="25882"/>
            </a:srgbClr>
          </a:solidFill>
          <a:ln w="12700">
            <a:solidFill>
              <a:srgbClr val="899DA2"/>
            </a:solidFill>
            <a:round/>
            <a:headEnd/>
            <a:tailEnd/>
          </a:ln>
        </p:spPr>
        <p:txBody>
          <a:bodyPr lIns="18000" tIns="108000" rIns="18000" bIns="0" numCol="1" anchor="ctr" anchorCtr="1"/>
          <a:lstStyle/>
          <a:p>
            <a:pPr marL="0" indent="0" algn="ctr">
              <a:lnSpc>
                <a:spcPct val="70000"/>
              </a:lnSpc>
            </a:pPr>
            <a:r>
              <a:rPr lang="en-US" sz="600" b="1" dirty="0" smtClean="0">
                <a:solidFill>
                  <a:srgbClr val="000000"/>
                </a:solidFill>
                <a:latin typeface="Times" charset="0"/>
                <a:ea typeface="Times" charset="0"/>
                <a:cs typeface="Times" charset="0"/>
              </a:rPr>
              <a:t>CRÉDITOS</a:t>
            </a:r>
          </a:p>
          <a:p>
            <a:pPr marL="0" indent="0" algn="ctr">
              <a:lnSpc>
                <a:spcPct val="70000"/>
              </a:lnSpc>
            </a:pPr>
            <a:endParaRPr lang="en-US" sz="600" b="1" dirty="0" smtClean="0">
              <a:solidFill>
                <a:srgbClr val="000000"/>
              </a:solidFill>
              <a:latin typeface="Times" charset="0"/>
              <a:ea typeface="Times" charset="0"/>
              <a:cs typeface="Times" charset="0"/>
            </a:endParaRPr>
          </a:p>
        </p:txBody>
      </p:sp>
      <p:sp>
        <p:nvSpPr>
          <p:cNvPr id="135" name="Text Box 135"/>
          <p:cNvSpPr>
            <a:spLocks/>
          </p:cNvSpPr>
          <p:nvPr/>
        </p:nvSpPr>
        <p:spPr>
          <a:xfrm>
            <a:off x="3950147" y="911867"/>
            <a:ext cx="558800" cy="200025"/>
          </a:xfrm>
          <a:prstGeom prst="rect">
            <a:avLst/>
          </a:prstGeom>
          <a:solidFill>
            <a:srgbClr val="CCECFF">
              <a:alpha val="25882"/>
            </a:srgbClr>
          </a:solidFill>
          <a:ln w="12700">
            <a:solidFill>
              <a:srgbClr val="899DA2"/>
            </a:solidFill>
            <a:round/>
            <a:headEnd/>
            <a:tailEnd/>
          </a:ln>
        </p:spPr>
        <p:txBody>
          <a:bodyPr lIns="18000" tIns="108000" rIns="18000" bIns="0" numCol="1" anchor="ctr" anchorCtr="1"/>
          <a:lstStyle/>
          <a:p>
            <a:pPr marL="0" indent="0" algn="ctr">
              <a:lnSpc>
                <a:spcPct val="70000"/>
              </a:lnSpc>
            </a:pPr>
            <a:r>
              <a:rPr lang="en-US" sz="600" b="1" dirty="0" smtClean="0">
                <a:solidFill>
                  <a:srgbClr val="000000"/>
                </a:solidFill>
                <a:latin typeface="Times" charset="0"/>
                <a:ea typeface="Times" charset="0"/>
                <a:cs typeface="Times" charset="0"/>
              </a:rPr>
              <a:t>LÍNEA DE CRÉDITO</a:t>
            </a:r>
          </a:p>
          <a:p>
            <a:pPr marL="0" indent="0" algn="ctr">
              <a:lnSpc>
                <a:spcPct val="70000"/>
              </a:lnSpc>
            </a:pPr>
            <a:endParaRPr lang="en-US" sz="600" b="1" dirty="0" smtClean="0">
              <a:solidFill>
                <a:srgbClr val="000000"/>
              </a:solidFill>
              <a:latin typeface="Times" charset="0"/>
              <a:ea typeface="Times" charset="0"/>
              <a:cs typeface="Times" charset="0"/>
            </a:endParaRPr>
          </a:p>
        </p:txBody>
      </p:sp>
      <p:sp>
        <p:nvSpPr>
          <p:cNvPr id="136" name="Text Box 136"/>
          <p:cNvSpPr>
            <a:spLocks/>
          </p:cNvSpPr>
          <p:nvPr/>
        </p:nvSpPr>
        <p:spPr>
          <a:xfrm>
            <a:off x="3322983" y="1187170"/>
            <a:ext cx="558800" cy="200025"/>
          </a:xfrm>
          <a:prstGeom prst="rect">
            <a:avLst/>
          </a:prstGeom>
          <a:solidFill>
            <a:srgbClr val="CCECFF">
              <a:alpha val="25882"/>
            </a:srgbClr>
          </a:solidFill>
          <a:ln w="12700">
            <a:solidFill>
              <a:srgbClr val="899DA2"/>
            </a:solidFill>
            <a:round/>
            <a:headEnd/>
            <a:tailEnd/>
          </a:ln>
        </p:spPr>
        <p:txBody>
          <a:bodyPr lIns="18000" tIns="108000" rIns="18000" bIns="0" numCol="1" anchor="ctr" anchorCtr="1"/>
          <a:lstStyle/>
          <a:p>
            <a:pPr marL="0" indent="0" algn="ctr">
              <a:lnSpc>
                <a:spcPct val="70000"/>
              </a:lnSpc>
            </a:pPr>
            <a:r>
              <a:rPr lang="en-US" sz="600" b="1" dirty="0" smtClean="0">
                <a:solidFill>
                  <a:srgbClr val="000000"/>
                </a:solidFill>
                <a:latin typeface="Times" charset="0"/>
                <a:ea typeface="Times" charset="0"/>
                <a:cs typeface="Times" charset="0"/>
              </a:rPr>
              <a:t>TARJETAS DE CRÉDITO</a:t>
            </a:r>
          </a:p>
          <a:p>
            <a:pPr marL="0" indent="0" algn="ctr">
              <a:lnSpc>
                <a:spcPct val="70000"/>
              </a:lnSpc>
            </a:pPr>
            <a:endParaRPr lang="en-US" sz="600" b="1" dirty="0" smtClean="0">
              <a:solidFill>
                <a:srgbClr val="000000"/>
              </a:solidFill>
              <a:latin typeface="Times" charset="0"/>
              <a:ea typeface="Times" charset="0"/>
              <a:cs typeface="Times" charset="0"/>
            </a:endParaRPr>
          </a:p>
        </p:txBody>
      </p:sp>
      <p:sp>
        <p:nvSpPr>
          <p:cNvPr id="140" name="Text Box 140"/>
          <p:cNvSpPr txBox="1">
            <a:spLocks/>
          </p:cNvSpPr>
          <p:nvPr/>
        </p:nvSpPr>
        <p:spPr>
          <a:xfrm>
            <a:off x="3211858" y="754653"/>
            <a:ext cx="669925" cy="117475"/>
          </a:xfrm>
          <a:prstGeom prst="rect">
            <a:avLst/>
          </a:prstGeom>
          <a:gradFill rotWithShape="1">
            <a:gsLst>
              <a:gs pos="0">
                <a:srgbClr val="E1E1E1"/>
              </a:gs>
              <a:gs pos="35001">
                <a:srgbClr val="E9E9E9"/>
              </a:gs>
              <a:gs pos="100000">
                <a:srgbClr val="F7F7F7"/>
              </a:gs>
            </a:gsLst>
            <a:lin ang="16200000" scaled="1"/>
          </a:gradFill>
          <a:ln w="6350">
            <a:solidFill>
              <a:srgbClr val="6B95C7"/>
            </a:solidFill>
            <a:round/>
            <a:headEnd/>
            <a:tailEnd/>
          </a:ln>
          <a:effectLst>
            <a:outerShdw blurRad="63500" dist="20000" dir="5400000">
              <a:srgbClr val="000000">
                <a:alpha val="37999"/>
              </a:srgbClr>
            </a:outerShdw>
          </a:effectLst>
        </p:spPr>
        <p:txBody>
          <a:bodyPr lIns="18000" tIns="18000" rIns="18000" bIns="0" numCol="1" anchor="ctr" anchorCtr="1">
            <a:spAutoFit/>
          </a:bodyPr>
          <a:lstStyle/>
          <a:p>
            <a:pPr marL="0" indent="0" algn="ctr">
              <a:lnSpc>
                <a:spcPct val="80000"/>
              </a:lnSpc>
            </a:pPr>
            <a:r>
              <a:rPr lang="en-US" sz="800" b="1" dirty="0" smtClean="0">
                <a:solidFill>
                  <a:srgbClr val="000000"/>
                </a:solidFill>
                <a:effectLst>
                  <a:outerShdw blurRad="38100" dist="38100" dir="2700000" algn="tl">
                    <a:srgbClr val="C0C0C0"/>
                  </a:outerShdw>
                </a:effectLst>
                <a:latin typeface="Times" charset="0"/>
                <a:ea typeface="Times" charset="0"/>
                <a:cs typeface="Times" charset="0"/>
              </a:rPr>
              <a:t>ACTIVOS</a:t>
            </a:r>
          </a:p>
        </p:txBody>
      </p:sp>
      <p:sp>
        <p:nvSpPr>
          <p:cNvPr id="141" name="Text Box 141"/>
          <p:cNvSpPr>
            <a:spLocks/>
          </p:cNvSpPr>
          <p:nvPr/>
        </p:nvSpPr>
        <p:spPr>
          <a:xfrm>
            <a:off x="4955701" y="937216"/>
            <a:ext cx="561975" cy="200025"/>
          </a:xfrm>
          <a:prstGeom prst="rect">
            <a:avLst/>
          </a:prstGeom>
          <a:solidFill>
            <a:srgbClr val="CCECFF">
              <a:alpha val="25882"/>
            </a:srgbClr>
          </a:solidFill>
          <a:ln w="12700">
            <a:solidFill>
              <a:srgbClr val="899DA2"/>
            </a:solidFill>
            <a:round/>
            <a:headEnd/>
            <a:tailEnd/>
          </a:ln>
        </p:spPr>
        <p:txBody>
          <a:bodyPr lIns="18000" tIns="108000" rIns="18000" bIns="0" numCol="1" anchor="ctr" anchorCtr="1"/>
          <a:lstStyle/>
          <a:p>
            <a:pPr marL="0" indent="0" algn="ctr">
              <a:lnSpc>
                <a:spcPct val="70000"/>
              </a:lnSpc>
            </a:pPr>
            <a:r>
              <a:rPr lang="en-US" sz="600" b="1" dirty="0" smtClean="0">
                <a:solidFill>
                  <a:srgbClr val="000000"/>
                </a:solidFill>
                <a:latin typeface="Times" charset="0"/>
                <a:ea typeface="Times" charset="0"/>
                <a:cs typeface="Times" charset="0"/>
              </a:rPr>
              <a:t>CUENTA CORRIENTE</a:t>
            </a:r>
          </a:p>
          <a:p>
            <a:pPr marL="0" indent="0" algn="ctr">
              <a:lnSpc>
                <a:spcPct val="70000"/>
              </a:lnSpc>
            </a:pPr>
            <a:endParaRPr lang="en-US" sz="600" b="1" dirty="0" smtClean="0">
              <a:solidFill>
                <a:srgbClr val="000000"/>
              </a:solidFill>
              <a:latin typeface="Times" charset="0"/>
              <a:ea typeface="Times" charset="0"/>
              <a:cs typeface="Times" charset="0"/>
            </a:endParaRPr>
          </a:p>
        </p:txBody>
      </p:sp>
      <p:sp>
        <p:nvSpPr>
          <p:cNvPr id="142" name="Text Box 142"/>
          <p:cNvSpPr>
            <a:spLocks/>
          </p:cNvSpPr>
          <p:nvPr/>
        </p:nvSpPr>
        <p:spPr>
          <a:xfrm>
            <a:off x="5731988" y="937216"/>
            <a:ext cx="561975" cy="200025"/>
          </a:xfrm>
          <a:prstGeom prst="rect">
            <a:avLst/>
          </a:prstGeom>
          <a:solidFill>
            <a:srgbClr val="CCECFF">
              <a:alpha val="25882"/>
            </a:srgbClr>
          </a:solidFill>
          <a:ln w="12700">
            <a:solidFill>
              <a:srgbClr val="899DA2"/>
            </a:solidFill>
            <a:round/>
            <a:headEnd/>
            <a:tailEnd/>
          </a:ln>
        </p:spPr>
        <p:txBody>
          <a:bodyPr lIns="18000" tIns="108000" rIns="18000" bIns="0" numCol="1" anchor="ctr" anchorCtr="1"/>
          <a:lstStyle/>
          <a:p>
            <a:pPr marL="0" indent="0" algn="ctr">
              <a:lnSpc>
                <a:spcPct val="70000"/>
              </a:lnSpc>
            </a:pPr>
            <a:r>
              <a:rPr lang="en-US" sz="600" b="1" dirty="0" smtClean="0">
                <a:solidFill>
                  <a:srgbClr val="000000"/>
                </a:solidFill>
                <a:latin typeface="Times" charset="0"/>
                <a:ea typeface="Times" charset="0"/>
                <a:cs typeface="Times" charset="0"/>
              </a:rPr>
              <a:t>CUENTA VISTA</a:t>
            </a:r>
          </a:p>
          <a:p>
            <a:pPr marL="0" indent="0" algn="ctr">
              <a:lnSpc>
                <a:spcPct val="70000"/>
              </a:lnSpc>
            </a:pPr>
            <a:endParaRPr lang="en-US" sz="600" b="1" dirty="0" smtClean="0">
              <a:solidFill>
                <a:srgbClr val="000000"/>
              </a:solidFill>
              <a:latin typeface="Times" charset="0"/>
              <a:ea typeface="Times" charset="0"/>
              <a:cs typeface="Times" charset="0"/>
            </a:endParaRPr>
          </a:p>
        </p:txBody>
      </p:sp>
      <p:sp>
        <p:nvSpPr>
          <p:cNvPr id="143" name="Text Box 143"/>
          <p:cNvSpPr>
            <a:spLocks/>
          </p:cNvSpPr>
          <p:nvPr/>
        </p:nvSpPr>
        <p:spPr>
          <a:xfrm>
            <a:off x="4955701" y="1197566"/>
            <a:ext cx="561975" cy="200025"/>
          </a:xfrm>
          <a:prstGeom prst="rect">
            <a:avLst/>
          </a:prstGeom>
          <a:solidFill>
            <a:srgbClr val="CCECFF">
              <a:alpha val="25882"/>
            </a:srgbClr>
          </a:solidFill>
          <a:ln w="12700">
            <a:solidFill>
              <a:srgbClr val="899DA2"/>
            </a:solidFill>
            <a:round/>
            <a:headEnd/>
            <a:tailEnd/>
          </a:ln>
        </p:spPr>
        <p:txBody>
          <a:bodyPr lIns="18000" tIns="108000" rIns="18000" bIns="0" numCol="1" anchor="ctr" anchorCtr="1"/>
          <a:lstStyle/>
          <a:p>
            <a:pPr marL="0" indent="0" algn="ctr">
              <a:lnSpc>
                <a:spcPct val="70000"/>
              </a:lnSpc>
            </a:pPr>
            <a:r>
              <a:rPr lang="en-US" sz="600" b="1" dirty="0" smtClean="0">
                <a:solidFill>
                  <a:srgbClr val="000000"/>
                </a:solidFill>
                <a:latin typeface="Times" charset="0"/>
                <a:ea typeface="Times" charset="0"/>
                <a:cs typeface="Times" charset="0"/>
              </a:rPr>
              <a:t>AHORRO</a:t>
            </a:r>
          </a:p>
          <a:p>
            <a:pPr marL="0" indent="0" algn="ctr">
              <a:lnSpc>
                <a:spcPct val="70000"/>
              </a:lnSpc>
            </a:pPr>
            <a:endParaRPr lang="en-US" sz="600" b="1" dirty="0" smtClean="0">
              <a:solidFill>
                <a:srgbClr val="000000"/>
              </a:solidFill>
              <a:latin typeface="Times" charset="0"/>
              <a:ea typeface="Times" charset="0"/>
              <a:cs typeface="Times" charset="0"/>
            </a:endParaRPr>
          </a:p>
        </p:txBody>
      </p:sp>
      <p:sp>
        <p:nvSpPr>
          <p:cNvPr id="144" name="Text Box 144"/>
          <p:cNvSpPr>
            <a:spLocks/>
          </p:cNvSpPr>
          <p:nvPr/>
        </p:nvSpPr>
        <p:spPr>
          <a:xfrm>
            <a:off x="5731988" y="1199154"/>
            <a:ext cx="626243" cy="188042"/>
          </a:xfrm>
          <a:prstGeom prst="rect">
            <a:avLst/>
          </a:prstGeom>
          <a:solidFill>
            <a:srgbClr val="CCECFF">
              <a:alpha val="25882"/>
            </a:srgbClr>
          </a:solidFill>
          <a:ln w="12700">
            <a:solidFill>
              <a:srgbClr val="899DA2"/>
            </a:solidFill>
            <a:round/>
            <a:headEnd/>
            <a:tailEnd/>
          </a:ln>
        </p:spPr>
        <p:txBody>
          <a:bodyPr lIns="18000" tIns="108000" rIns="18000" bIns="0" numCol="1" anchor="ctr" anchorCtr="1"/>
          <a:lstStyle/>
          <a:p>
            <a:pPr marL="0" indent="0" algn="ctr">
              <a:lnSpc>
                <a:spcPct val="70000"/>
              </a:lnSpc>
            </a:pPr>
            <a:r>
              <a:rPr lang="en-US" sz="600" b="1" dirty="0" smtClean="0">
                <a:solidFill>
                  <a:srgbClr val="000000"/>
                </a:solidFill>
                <a:latin typeface="Times" charset="0"/>
                <a:ea typeface="Times" charset="0"/>
                <a:cs typeface="Times" charset="0"/>
              </a:rPr>
              <a:t>CAPTACIONES</a:t>
            </a:r>
          </a:p>
          <a:p>
            <a:pPr marL="0" indent="0" algn="ctr">
              <a:lnSpc>
                <a:spcPct val="70000"/>
              </a:lnSpc>
            </a:pPr>
            <a:endParaRPr lang="en-US" sz="600" b="1" dirty="0" smtClean="0">
              <a:solidFill>
                <a:srgbClr val="000000"/>
              </a:solidFill>
              <a:latin typeface="Times" charset="0"/>
              <a:ea typeface="Times" charset="0"/>
              <a:cs typeface="Times" charset="0"/>
            </a:endParaRPr>
          </a:p>
        </p:txBody>
      </p:sp>
      <p:sp>
        <p:nvSpPr>
          <p:cNvPr id="145" name="Text Box 145"/>
          <p:cNvSpPr txBox="1">
            <a:spLocks/>
          </p:cNvSpPr>
          <p:nvPr/>
        </p:nvSpPr>
        <p:spPr>
          <a:xfrm>
            <a:off x="4798538" y="751478"/>
            <a:ext cx="623887" cy="117475"/>
          </a:xfrm>
          <a:prstGeom prst="rect">
            <a:avLst/>
          </a:prstGeom>
          <a:gradFill rotWithShape="1">
            <a:gsLst>
              <a:gs pos="0">
                <a:srgbClr val="E1E1E1"/>
              </a:gs>
              <a:gs pos="35001">
                <a:srgbClr val="E9E9E9"/>
              </a:gs>
              <a:gs pos="100000">
                <a:srgbClr val="F7F7F7"/>
              </a:gs>
            </a:gsLst>
            <a:lin ang="16200000" scaled="1"/>
          </a:gradFill>
          <a:ln w="6350">
            <a:solidFill>
              <a:srgbClr val="6B95C7"/>
            </a:solidFill>
            <a:round/>
            <a:headEnd/>
            <a:tailEnd/>
          </a:ln>
          <a:effectLst>
            <a:outerShdw blurRad="63500" dist="20000" dir="5400000">
              <a:srgbClr val="000000">
                <a:alpha val="37999"/>
              </a:srgbClr>
            </a:outerShdw>
          </a:effectLst>
        </p:spPr>
        <p:txBody>
          <a:bodyPr lIns="18000" tIns="18000" rIns="18000" bIns="0" numCol="1" anchor="ctr" anchorCtr="1">
            <a:spAutoFit/>
          </a:bodyPr>
          <a:lstStyle/>
          <a:p>
            <a:pPr marL="0" indent="0" algn="ctr">
              <a:lnSpc>
                <a:spcPct val="80000"/>
              </a:lnSpc>
            </a:pPr>
            <a:r>
              <a:rPr lang="en-US" sz="800" b="1" dirty="0" smtClean="0">
                <a:solidFill>
                  <a:srgbClr val="000000"/>
                </a:solidFill>
                <a:effectLst>
                  <a:outerShdw blurRad="38100" dist="38100" dir="2700000" algn="tl">
                    <a:srgbClr val="C0C0C0"/>
                  </a:outerShdw>
                </a:effectLst>
                <a:latin typeface="Times" charset="0"/>
                <a:ea typeface="Times" charset="0"/>
                <a:cs typeface="Times" charset="0"/>
              </a:rPr>
              <a:t>PASIVOS</a:t>
            </a:r>
          </a:p>
        </p:txBody>
      </p:sp>
      <p:sp>
        <p:nvSpPr>
          <p:cNvPr id="148" name="Text Box 148"/>
          <p:cNvSpPr txBox="1">
            <a:spLocks/>
          </p:cNvSpPr>
          <p:nvPr/>
        </p:nvSpPr>
        <p:spPr>
          <a:xfrm>
            <a:off x="3357907" y="1526708"/>
            <a:ext cx="694531" cy="116664"/>
          </a:xfrm>
          <a:prstGeom prst="rect">
            <a:avLst/>
          </a:prstGeom>
          <a:gradFill rotWithShape="1">
            <a:gsLst>
              <a:gs pos="0">
                <a:srgbClr val="E1E1E1"/>
              </a:gs>
              <a:gs pos="35001">
                <a:srgbClr val="E9E9E9"/>
              </a:gs>
              <a:gs pos="100000">
                <a:srgbClr val="F7F7F7"/>
              </a:gs>
            </a:gsLst>
            <a:lin ang="16200000" scaled="1"/>
          </a:gradFill>
          <a:ln w="6350">
            <a:solidFill>
              <a:srgbClr val="6B95C7"/>
            </a:solidFill>
            <a:round/>
            <a:headEnd/>
            <a:tailEnd/>
          </a:ln>
          <a:effectLst>
            <a:outerShdw blurRad="63500" dist="20000" dir="5400000">
              <a:srgbClr val="000000">
                <a:alpha val="37999"/>
              </a:srgbClr>
            </a:outerShdw>
          </a:effectLst>
        </p:spPr>
        <p:txBody>
          <a:bodyPr wrap="square" lIns="18000" tIns="18000" rIns="18000" bIns="0" numCol="1" anchor="ctr" anchorCtr="1">
            <a:spAutoFit/>
          </a:bodyPr>
          <a:lstStyle/>
          <a:p>
            <a:pPr marL="0" indent="0" algn="ctr">
              <a:lnSpc>
                <a:spcPct val="80000"/>
              </a:lnSpc>
            </a:pPr>
            <a:r>
              <a:rPr lang="en-US" sz="800" b="1" dirty="0" smtClean="0">
                <a:solidFill>
                  <a:srgbClr val="000000"/>
                </a:solidFill>
                <a:effectLst>
                  <a:outerShdw blurRad="38100" dist="38100" dir="2700000" algn="tl">
                    <a:srgbClr val="C0C0C0"/>
                  </a:outerShdw>
                </a:effectLst>
                <a:latin typeface="Times" charset="0"/>
                <a:ea typeface="Times" charset="0"/>
                <a:cs typeface="Times" charset="0"/>
              </a:rPr>
              <a:t>SERVICIOS </a:t>
            </a:r>
          </a:p>
        </p:txBody>
      </p:sp>
      <p:sp>
        <p:nvSpPr>
          <p:cNvPr id="150" name="Text Box 150"/>
          <p:cNvSpPr txBox="1">
            <a:spLocks/>
          </p:cNvSpPr>
          <p:nvPr/>
        </p:nvSpPr>
        <p:spPr>
          <a:xfrm>
            <a:off x="3348383" y="2078759"/>
            <a:ext cx="704056" cy="116664"/>
          </a:xfrm>
          <a:prstGeom prst="rect">
            <a:avLst/>
          </a:prstGeom>
          <a:gradFill rotWithShape="1">
            <a:gsLst>
              <a:gs pos="0">
                <a:srgbClr val="E1E1E1"/>
              </a:gs>
              <a:gs pos="35001">
                <a:srgbClr val="E9E9E9"/>
              </a:gs>
              <a:gs pos="100000">
                <a:srgbClr val="F7F7F7"/>
              </a:gs>
            </a:gsLst>
            <a:lin ang="16200000" scaled="1"/>
          </a:gradFill>
          <a:ln w="6350">
            <a:solidFill>
              <a:srgbClr val="6B95C7"/>
            </a:solidFill>
            <a:round/>
            <a:headEnd/>
            <a:tailEnd/>
          </a:ln>
          <a:effectLst>
            <a:outerShdw blurRad="63500" dist="20000" dir="5400000">
              <a:srgbClr val="000000">
                <a:alpha val="37999"/>
              </a:srgbClr>
            </a:outerShdw>
          </a:effectLst>
        </p:spPr>
        <p:txBody>
          <a:bodyPr wrap="square" lIns="18000" tIns="18000" rIns="18000" bIns="0" numCol="1" anchor="ctr" anchorCtr="1">
            <a:spAutoFit/>
          </a:bodyPr>
          <a:lstStyle/>
          <a:p>
            <a:pPr marL="0" indent="0" algn="ctr">
              <a:lnSpc>
                <a:spcPct val="80000"/>
              </a:lnSpc>
            </a:pPr>
            <a:r>
              <a:rPr lang="en-US" sz="800" b="1" dirty="0" smtClean="0">
                <a:solidFill>
                  <a:srgbClr val="000000"/>
                </a:solidFill>
                <a:effectLst>
                  <a:outerShdw blurRad="38100" dist="38100" dir="2700000" algn="tl">
                    <a:srgbClr val="C0C0C0"/>
                  </a:outerShdw>
                </a:effectLst>
                <a:latin typeface="Times" charset="0"/>
                <a:ea typeface="Times" charset="0"/>
                <a:cs typeface="Times" charset="0"/>
              </a:rPr>
              <a:t>CLIENTES</a:t>
            </a:r>
          </a:p>
        </p:txBody>
      </p:sp>
      <p:sp>
        <p:nvSpPr>
          <p:cNvPr id="153" name="Text Box 153"/>
          <p:cNvSpPr>
            <a:spLocks/>
          </p:cNvSpPr>
          <p:nvPr/>
        </p:nvSpPr>
        <p:spPr>
          <a:xfrm>
            <a:off x="2076450" y="531812"/>
            <a:ext cx="1031528" cy="2958640"/>
          </a:xfrm>
          <a:prstGeom prst="leftRightArrow">
            <a:avLst>
              <a:gd name="adj1" fmla="val 94889"/>
              <a:gd name="adj2" fmla="val 8991"/>
            </a:avLst>
          </a:prstGeom>
          <a:noFill/>
          <a:ln w="31750">
            <a:solidFill>
              <a:srgbClr val="749BCA"/>
            </a:solidFill>
            <a:round/>
            <a:headEnd/>
            <a:tailEnd/>
          </a:ln>
        </p:spPr>
        <p:txBody>
          <a:bodyPr wrap="none" numCol="1" anchor="ctr"/>
          <a:lstStyle/>
          <a:p>
            <a:endParaRPr>
              <a:latin typeface="Times" charset="0"/>
              <a:ea typeface="Times" charset="0"/>
              <a:cs typeface="Times" charset="0"/>
            </a:endParaRPr>
          </a:p>
        </p:txBody>
      </p:sp>
      <p:sp>
        <p:nvSpPr>
          <p:cNvPr id="181" name="Text Box 181"/>
          <p:cNvSpPr txBox="1">
            <a:spLocks/>
          </p:cNvSpPr>
          <p:nvPr/>
        </p:nvSpPr>
        <p:spPr>
          <a:xfrm>
            <a:off x="2196647" y="510381"/>
            <a:ext cx="777579" cy="215153"/>
          </a:xfrm>
          <a:prstGeom prst="rect">
            <a:avLst/>
          </a:prstGeom>
          <a:gradFill rotWithShape="1">
            <a:gsLst>
              <a:gs pos="0">
                <a:srgbClr val="E1E1E1"/>
              </a:gs>
              <a:gs pos="35001">
                <a:srgbClr val="E9E9E9"/>
              </a:gs>
              <a:gs pos="100000">
                <a:srgbClr val="F7F7F7"/>
              </a:gs>
            </a:gsLst>
            <a:lin ang="16200000" scaled="1"/>
          </a:gradFill>
          <a:ln w="6350">
            <a:solidFill>
              <a:srgbClr val="6B95C7"/>
            </a:solidFill>
            <a:round/>
            <a:headEnd/>
            <a:tailEnd/>
          </a:ln>
          <a:effectLst>
            <a:outerShdw blurRad="63500" dist="20000" dir="5400000">
              <a:srgbClr val="000000">
                <a:alpha val="37999"/>
              </a:srgbClr>
            </a:outerShdw>
          </a:effectLst>
        </p:spPr>
        <p:txBody>
          <a:bodyPr wrap="square" lIns="18000" tIns="18000" rIns="18000" bIns="0" numCol="1" anchor="ctr" anchorCtr="1">
            <a:spAutoFit/>
          </a:bodyPr>
          <a:lstStyle/>
          <a:p>
            <a:pPr marL="0" indent="0" algn="ctr">
              <a:lnSpc>
                <a:spcPct val="80000"/>
              </a:lnSpc>
            </a:pPr>
            <a:r>
              <a:rPr lang="en-US" sz="800" b="1" dirty="0" smtClean="0">
                <a:solidFill>
                  <a:srgbClr val="000000"/>
                </a:solidFill>
                <a:effectLst>
                  <a:outerShdw blurRad="38100" dist="38100" dir="2700000" algn="tl">
                    <a:srgbClr val="C0C0C0"/>
                  </a:outerShdw>
                </a:effectLst>
                <a:latin typeface="Times" charset="0"/>
                <a:ea typeface="Times" charset="0"/>
                <a:cs typeface="Times" charset="0"/>
              </a:rPr>
              <a:t>INTEGRACIÓN ONLINE</a:t>
            </a:r>
          </a:p>
        </p:txBody>
      </p:sp>
      <p:sp>
        <p:nvSpPr>
          <p:cNvPr id="183" name="Text Box 183"/>
          <p:cNvSpPr>
            <a:spLocks/>
          </p:cNvSpPr>
          <p:nvPr/>
        </p:nvSpPr>
        <p:spPr>
          <a:xfrm>
            <a:off x="2200274" y="873919"/>
            <a:ext cx="797271" cy="1855958"/>
          </a:xfrm>
          <a:prstGeom prst="rect">
            <a:avLst/>
          </a:prstGeom>
          <a:solidFill>
            <a:schemeClr val="bg1"/>
          </a:solidFill>
          <a:ln w="19050">
            <a:solidFill>
              <a:srgbClr val="0070C0"/>
            </a:solidFill>
            <a:round/>
            <a:headEnd/>
            <a:tailEnd/>
          </a:ln>
          <a:effectLst>
            <a:outerShdw blurRad="63500" dist="38100" dir="2700000">
              <a:srgbClr val="000000">
                <a:alpha val="39999"/>
              </a:srgbClr>
            </a:outerShdw>
          </a:effectLst>
        </p:spPr>
        <p:txBody>
          <a:bodyPr wrap="none" numCol="1" anchor="ctr"/>
          <a:lstStyle/>
          <a:p>
            <a:endParaRPr>
              <a:latin typeface="Times" charset="0"/>
              <a:ea typeface="Times" charset="0"/>
              <a:cs typeface="Times" charset="0"/>
            </a:endParaRPr>
          </a:p>
        </p:txBody>
      </p:sp>
      <p:sp>
        <p:nvSpPr>
          <p:cNvPr id="184" name="Text Box 184"/>
          <p:cNvSpPr txBox="1">
            <a:spLocks/>
          </p:cNvSpPr>
          <p:nvPr/>
        </p:nvSpPr>
        <p:spPr>
          <a:xfrm>
            <a:off x="2249486" y="1032234"/>
            <a:ext cx="724739" cy="266700"/>
          </a:xfrm>
          <a:prstGeom prst="rect">
            <a:avLst/>
          </a:prstGeom>
          <a:solidFill>
            <a:srgbClr val="CCECFF">
              <a:alpha val="25882"/>
            </a:srgbClr>
          </a:solidFill>
          <a:ln w="12700">
            <a:solidFill>
              <a:srgbClr val="899DA2"/>
            </a:solidFill>
            <a:round/>
            <a:headEnd/>
            <a:tailEnd/>
          </a:ln>
        </p:spPr>
        <p:txBody>
          <a:bodyPr lIns="18000" tIns="108000" rIns="18000" bIns="0" numCol="1" anchor="ctr" anchorCtr="1"/>
          <a:lstStyle/>
          <a:p>
            <a:pPr marL="0" indent="0" algn="ctr">
              <a:lnSpc>
                <a:spcPct val="70000"/>
              </a:lnSpc>
            </a:pPr>
            <a:r>
              <a:rPr lang="en-US" sz="600" b="1" dirty="0" smtClean="0">
                <a:solidFill>
                  <a:srgbClr val="000000"/>
                </a:solidFill>
                <a:latin typeface="Times" charset="0"/>
                <a:ea typeface="Times" charset="0"/>
                <a:cs typeface="Times" charset="0"/>
              </a:rPr>
              <a:t>CAPACIDADES</a:t>
            </a:r>
          </a:p>
          <a:p>
            <a:pPr marL="0" indent="0" algn="ctr">
              <a:lnSpc>
                <a:spcPct val="70000"/>
              </a:lnSpc>
            </a:pPr>
            <a:r>
              <a:rPr lang="en-US" sz="600" b="1" dirty="0" smtClean="0">
                <a:solidFill>
                  <a:srgbClr val="000000"/>
                </a:solidFill>
                <a:latin typeface="Times" charset="0"/>
                <a:ea typeface="Times" charset="0"/>
                <a:cs typeface="Times" charset="0"/>
              </a:rPr>
              <a:t>(ORQUESTACION)</a:t>
            </a:r>
          </a:p>
          <a:p>
            <a:pPr marL="0" indent="0" algn="ctr">
              <a:lnSpc>
                <a:spcPct val="70000"/>
              </a:lnSpc>
            </a:pPr>
            <a:endParaRPr lang="en-US" sz="600" b="1" dirty="0" smtClean="0">
              <a:solidFill>
                <a:srgbClr val="000000"/>
              </a:solidFill>
              <a:latin typeface="Times" charset="0"/>
              <a:ea typeface="Times" charset="0"/>
              <a:cs typeface="Times" charset="0"/>
            </a:endParaRPr>
          </a:p>
        </p:txBody>
      </p:sp>
      <p:sp>
        <p:nvSpPr>
          <p:cNvPr id="185" name="Text Box 185"/>
          <p:cNvSpPr txBox="1">
            <a:spLocks/>
          </p:cNvSpPr>
          <p:nvPr/>
        </p:nvSpPr>
        <p:spPr>
          <a:xfrm>
            <a:off x="2271712" y="1710097"/>
            <a:ext cx="702514" cy="266700"/>
          </a:xfrm>
          <a:prstGeom prst="rect">
            <a:avLst/>
          </a:prstGeom>
          <a:solidFill>
            <a:srgbClr val="CCECFF">
              <a:alpha val="25882"/>
            </a:srgbClr>
          </a:solidFill>
          <a:ln w="12700">
            <a:solidFill>
              <a:srgbClr val="899DA2"/>
            </a:solidFill>
            <a:round/>
            <a:headEnd/>
            <a:tailEnd/>
          </a:ln>
        </p:spPr>
        <p:txBody>
          <a:bodyPr lIns="18000" tIns="108000" rIns="18000" bIns="0" numCol="1" anchor="ctr" anchorCtr="1"/>
          <a:lstStyle/>
          <a:p>
            <a:pPr marL="0" indent="0" algn="ctr">
              <a:lnSpc>
                <a:spcPct val="70000"/>
              </a:lnSpc>
            </a:pPr>
            <a:r>
              <a:rPr lang="en-US" sz="600" b="1" dirty="0" smtClean="0">
                <a:solidFill>
                  <a:srgbClr val="000000"/>
                </a:solidFill>
                <a:latin typeface="Times" charset="0"/>
                <a:ea typeface="Times" charset="0"/>
                <a:cs typeface="Times" charset="0"/>
              </a:rPr>
              <a:t>ENTIDADES</a:t>
            </a:r>
          </a:p>
          <a:p>
            <a:pPr marL="0" indent="0" algn="ctr">
              <a:lnSpc>
                <a:spcPct val="70000"/>
              </a:lnSpc>
            </a:pPr>
            <a:r>
              <a:rPr lang="en-US" sz="600" b="1" dirty="0" smtClean="0">
                <a:solidFill>
                  <a:srgbClr val="000000"/>
                </a:solidFill>
                <a:latin typeface="Times" charset="0"/>
                <a:ea typeface="Times" charset="0"/>
                <a:cs typeface="Times" charset="0"/>
              </a:rPr>
              <a:t>(MEDIACION)</a:t>
            </a:r>
          </a:p>
          <a:p>
            <a:pPr marL="0" indent="0" algn="ctr">
              <a:lnSpc>
                <a:spcPct val="70000"/>
              </a:lnSpc>
            </a:pPr>
            <a:endParaRPr lang="en-US" sz="600" b="1" dirty="0" smtClean="0">
              <a:solidFill>
                <a:srgbClr val="000000"/>
              </a:solidFill>
              <a:latin typeface="Times" charset="0"/>
              <a:ea typeface="Times" charset="0"/>
              <a:cs typeface="Times" charset="0"/>
            </a:endParaRPr>
          </a:p>
        </p:txBody>
      </p:sp>
      <p:sp>
        <p:nvSpPr>
          <p:cNvPr id="186" name="Text Box 186"/>
          <p:cNvSpPr txBox="1">
            <a:spLocks/>
          </p:cNvSpPr>
          <p:nvPr/>
        </p:nvSpPr>
        <p:spPr>
          <a:xfrm>
            <a:off x="2271712" y="1371959"/>
            <a:ext cx="702514" cy="263525"/>
          </a:xfrm>
          <a:prstGeom prst="rect">
            <a:avLst/>
          </a:prstGeom>
          <a:solidFill>
            <a:srgbClr val="CCECFF">
              <a:alpha val="25882"/>
            </a:srgbClr>
          </a:solidFill>
          <a:ln w="12700">
            <a:solidFill>
              <a:srgbClr val="899DA2"/>
            </a:solidFill>
            <a:round/>
            <a:headEnd/>
            <a:tailEnd/>
          </a:ln>
        </p:spPr>
        <p:txBody>
          <a:bodyPr lIns="18000" tIns="108000" rIns="18000" bIns="0" numCol="1" anchor="ctr" anchorCtr="1"/>
          <a:lstStyle/>
          <a:p>
            <a:pPr marL="0" indent="0" algn="ctr">
              <a:lnSpc>
                <a:spcPct val="70000"/>
              </a:lnSpc>
            </a:pPr>
            <a:r>
              <a:rPr lang="en-US" sz="600" b="1" dirty="0" smtClean="0">
                <a:solidFill>
                  <a:srgbClr val="000000"/>
                </a:solidFill>
                <a:latin typeface="Times" charset="0"/>
                <a:ea typeface="Times" charset="0"/>
                <a:cs typeface="Times" charset="0"/>
              </a:rPr>
              <a:t>ACTIVIDADES</a:t>
            </a:r>
          </a:p>
          <a:p>
            <a:pPr marL="0" indent="0" algn="ctr">
              <a:lnSpc>
                <a:spcPct val="70000"/>
              </a:lnSpc>
            </a:pPr>
            <a:r>
              <a:rPr lang="en-US" sz="600" b="1" dirty="0" smtClean="0">
                <a:solidFill>
                  <a:srgbClr val="000000"/>
                </a:solidFill>
                <a:latin typeface="Times" charset="0"/>
                <a:ea typeface="Times" charset="0"/>
                <a:cs typeface="Times" charset="0"/>
              </a:rPr>
              <a:t>(MEDIACION)</a:t>
            </a:r>
          </a:p>
          <a:p>
            <a:pPr marL="0" indent="0" algn="ctr">
              <a:lnSpc>
                <a:spcPct val="70000"/>
              </a:lnSpc>
            </a:pPr>
            <a:endParaRPr lang="en-US" sz="600" b="1" dirty="0" smtClean="0">
              <a:solidFill>
                <a:srgbClr val="000000"/>
              </a:solidFill>
              <a:latin typeface="Times" charset="0"/>
              <a:ea typeface="Times" charset="0"/>
              <a:cs typeface="Times" charset="0"/>
            </a:endParaRPr>
          </a:p>
        </p:txBody>
      </p:sp>
      <p:sp>
        <p:nvSpPr>
          <p:cNvPr id="188" name="Text Box 188"/>
          <p:cNvSpPr txBox="1">
            <a:spLocks/>
          </p:cNvSpPr>
          <p:nvPr/>
        </p:nvSpPr>
        <p:spPr>
          <a:xfrm>
            <a:off x="2277613" y="802376"/>
            <a:ext cx="628651" cy="134840"/>
          </a:xfrm>
          <a:prstGeom prst="rect">
            <a:avLst/>
          </a:prstGeom>
          <a:gradFill rotWithShape="1">
            <a:gsLst>
              <a:gs pos="0">
                <a:srgbClr val="E1E1E1"/>
              </a:gs>
              <a:gs pos="35001">
                <a:srgbClr val="E9E9E9"/>
              </a:gs>
              <a:gs pos="100000">
                <a:srgbClr val="F7F7F7"/>
              </a:gs>
            </a:gsLst>
            <a:lin ang="16200000" scaled="1"/>
          </a:gradFill>
          <a:ln>
            <a:solidFill>
              <a:srgbClr val="B9B9B9"/>
            </a:solidFill>
            <a:round/>
            <a:headEnd/>
            <a:tailEnd/>
          </a:ln>
          <a:effectLst>
            <a:outerShdw blurRad="63500" dist="20000" dir="5400000">
              <a:srgbClr val="000000">
                <a:alpha val="37999"/>
              </a:srgbClr>
            </a:outerShdw>
          </a:effectLst>
        </p:spPr>
        <p:txBody>
          <a:bodyPr wrap="square" lIns="18000" tIns="18000" rIns="18000" bIns="18000" numCol="1" anchor="ctr" anchorCtr="1">
            <a:spAutoFit/>
          </a:bodyPr>
          <a:lstStyle/>
          <a:p>
            <a:pPr marL="0" indent="0" algn="ctr">
              <a:lnSpc>
                <a:spcPct val="80000"/>
              </a:lnSpc>
            </a:pPr>
            <a:r>
              <a:rPr lang="en-US" sz="800" b="1" dirty="0" smtClean="0">
                <a:solidFill>
                  <a:srgbClr val="000000"/>
                </a:solidFill>
                <a:effectLst>
                  <a:outerShdw blurRad="38100" dist="38100" dir="2700000" algn="tl">
                    <a:srgbClr val="C0C0C0"/>
                  </a:outerShdw>
                </a:effectLst>
                <a:latin typeface="Times" charset="0"/>
                <a:ea typeface="Times" charset="0"/>
                <a:cs typeface="Times" charset="0"/>
              </a:rPr>
              <a:t>SERVICIOS</a:t>
            </a:r>
          </a:p>
        </p:txBody>
      </p:sp>
      <p:sp>
        <p:nvSpPr>
          <p:cNvPr id="193" name="Text Box 193"/>
          <p:cNvSpPr>
            <a:spLocks/>
          </p:cNvSpPr>
          <p:nvPr/>
        </p:nvSpPr>
        <p:spPr>
          <a:xfrm>
            <a:off x="2200275" y="2843384"/>
            <a:ext cx="733425" cy="457200"/>
          </a:xfrm>
          <a:prstGeom prst="rect">
            <a:avLst/>
          </a:prstGeom>
          <a:solidFill>
            <a:schemeClr val="bg1"/>
          </a:solidFill>
          <a:ln w="19050">
            <a:solidFill>
              <a:srgbClr val="0070C0"/>
            </a:solidFill>
            <a:round/>
            <a:headEnd/>
            <a:tailEnd/>
          </a:ln>
          <a:effectLst>
            <a:outerShdw blurRad="63500" dist="38100" dir="2700000">
              <a:srgbClr val="000000">
                <a:alpha val="39999"/>
              </a:srgbClr>
            </a:outerShdw>
          </a:effectLst>
        </p:spPr>
        <p:txBody>
          <a:bodyPr wrap="none" numCol="1" anchor="ctr"/>
          <a:lstStyle/>
          <a:p>
            <a:endParaRPr>
              <a:latin typeface="Times" charset="0"/>
              <a:ea typeface="Times" charset="0"/>
              <a:cs typeface="Times" charset="0"/>
            </a:endParaRPr>
          </a:p>
        </p:txBody>
      </p:sp>
      <p:sp>
        <p:nvSpPr>
          <p:cNvPr id="194" name="Text Box 194"/>
          <p:cNvSpPr txBox="1">
            <a:spLocks/>
          </p:cNvSpPr>
          <p:nvPr/>
        </p:nvSpPr>
        <p:spPr>
          <a:xfrm>
            <a:off x="2281237" y="2762421"/>
            <a:ext cx="557212" cy="117475"/>
          </a:xfrm>
          <a:prstGeom prst="rect">
            <a:avLst/>
          </a:prstGeom>
          <a:gradFill rotWithShape="1">
            <a:gsLst>
              <a:gs pos="0">
                <a:srgbClr val="E1E1E1"/>
              </a:gs>
              <a:gs pos="35001">
                <a:srgbClr val="E9E9E9"/>
              </a:gs>
              <a:gs pos="100000">
                <a:srgbClr val="F7F7F7"/>
              </a:gs>
            </a:gsLst>
            <a:lin ang="16200000" scaled="1"/>
          </a:gradFill>
          <a:ln>
            <a:solidFill>
              <a:srgbClr val="B9B9B9"/>
            </a:solidFill>
            <a:round/>
            <a:headEnd/>
            <a:tailEnd/>
          </a:ln>
          <a:effectLst>
            <a:outerShdw blurRad="63500" dist="20000" dir="5400000">
              <a:srgbClr val="000000">
                <a:alpha val="37999"/>
              </a:srgbClr>
            </a:outerShdw>
          </a:effectLst>
        </p:spPr>
        <p:txBody>
          <a:bodyPr lIns="18000" tIns="18000" rIns="18000" bIns="0" numCol="1" anchor="ctr" anchorCtr="1">
            <a:spAutoFit/>
          </a:bodyPr>
          <a:lstStyle/>
          <a:p>
            <a:pPr marL="0" indent="0" algn="ctr">
              <a:lnSpc>
                <a:spcPct val="80000"/>
              </a:lnSpc>
            </a:pPr>
            <a:r>
              <a:rPr lang="en-US" sz="800" b="1" dirty="0" smtClean="0">
                <a:solidFill>
                  <a:srgbClr val="000000"/>
                </a:solidFill>
                <a:effectLst>
                  <a:outerShdw blurRad="38100" dist="38100" dir="2700000" algn="tl">
                    <a:srgbClr val="C0C0C0"/>
                  </a:outerShdw>
                </a:effectLst>
                <a:latin typeface="Times" charset="0"/>
                <a:ea typeface="Times" charset="0"/>
                <a:cs typeface="Times" charset="0"/>
              </a:rPr>
              <a:t>TRAZAS</a:t>
            </a:r>
          </a:p>
        </p:txBody>
      </p:sp>
      <p:sp>
        <p:nvSpPr>
          <p:cNvPr id="195" name="Text Box 195"/>
          <p:cNvSpPr txBox="1">
            <a:spLocks/>
          </p:cNvSpPr>
          <p:nvPr/>
        </p:nvSpPr>
        <p:spPr>
          <a:xfrm>
            <a:off x="2268537" y="2964034"/>
            <a:ext cx="579437" cy="200025"/>
          </a:xfrm>
          <a:prstGeom prst="rect">
            <a:avLst/>
          </a:prstGeom>
          <a:solidFill>
            <a:srgbClr val="CCECFF">
              <a:alpha val="25882"/>
            </a:srgbClr>
          </a:solidFill>
          <a:ln w="12700">
            <a:solidFill>
              <a:srgbClr val="899DA2"/>
            </a:solidFill>
            <a:round/>
            <a:headEnd/>
            <a:tailEnd/>
          </a:ln>
        </p:spPr>
        <p:txBody>
          <a:bodyPr lIns="0" tIns="0" rIns="0" bIns="0" numCol="1" anchor="ctr" anchorCtr="1"/>
          <a:lstStyle/>
          <a:p>
            <a:pPr marL="0" indent="0" algn="ctr">
              <a:lnSpc>
                <a:spcPct val="70000"/>
              </a:lnSpc>
            </a:pPr>
            <a:r>
              <a:rPr lang="en-US" sz="600" b="1" dirty="0" smtClean="0">
                <a:solidFill>
                  <a:srgbClr val="000000"/>
                </a:solidFill>
                <a:latin typeface="Times" charset="0"/>
                <a:ea typeface="Times" charset="0"/>
                <a:cs typeface="Times" charset="0"/>
              </a:rPr>
              <a:t>LOGUEO</a:t>
            </a:r>
          </a:p>
        </p:txBody>
      </p:sp>
      <p:sp>
        <p:nvSpPr>
          <p:cNvPr id="205" name="Text Box 205"/>
          <p:cNvSpPr>
            <a:spLocks/>
          </p:cNvSpPr>
          <p:nvPr/>
        </p:nvSpPr>
        <p:spPr>
          <a:xfrm>
            <a:off x="3159265" y="2879693"/>
            <a:ext cx="3543966" cy="419100"/>
          </a:xfrm>
          <a:prstGeom prst="rect">
            <a:avLst/>
          </a:prstGeom>
          <a:noFill/>
          <a:ln w="31750">
            <a:solidFill>
              <a:srgbClr val="88A9D2"/>
            </a:solidFill>
            <a:round/>
            <a:headEnd/>
            <a:tailEnd/>
          </a:ln>
        </p:spPr>
        <p:txBody>
          <a:bodyPr wrap="none" numCol="1" anchor="ctr"/>
          <a:lstStyle/>
          <a:p>
            <a:endParaRPr>
              <a:latin typeface="Times" charset="0"/>
              <a:ea typeface="Times" charset="0"/>
              <a:cs typeface="Times" charset="0"/>
            </a:endParaRPr>
          </a:p>
        </p:txBody>
      </p:sp>
      <p:sp>
        <p:nvSpPr>
          <p:cNvPr id="206" name="Text Box 206"/>
          <p:cNvSpPr txBox="1">
            <a:spLocks/>
          </p:cNvSpPr>
          <p:nvPr/>
        </p:nvSpPr>
        <p:spPr>
          <a:xfrm>
            <a:off x="3239639" y="2793610"/>
            <a:ext cx="1550987" cy="117475"/>
          </a:xfrm>
          <a:prstGeom prst="rect">
            <a:avLst/>
          </a:prstGeom>
          <a:gradFill rotWithShape="1">
            <a:gsLst>
              <a:gs pos="0">
                <a:srgbClr val="E1E1E1"/>
              </a:gs>
              <a:gs pos="35001">
                <a:srgbClr val="E9E9E9"/>
              </a:gs>
              <a:gs pos="100000">
                <a:srgbClr val="F7F7F7"/>
              </a:gs>
            </a:gsLst>
            <a:lin ang="16200000" scaled="1"/>
          </a:gradFill>
          <a:ln w="6350">
            <a:solidFill>
              <a:srgbClr val="6B95C7"/>
            </a:solidFill>
            <a:round/>
            <a:headEnd/>
            <a:tailEnd/>
          </a:ln>
          <a:effectLst>
            <a:outerShdw blurRad="63500" dist="20000" dir="5400000">
              <a:srgbClr val="000000">
                <a:alpha val="37999"/>
              </a:srgbClr>
            </a:outerShdw>
          </a:effectLst>
        </p:spPr>
        <p:txBody>
          <a:bodyPr lIns="18000" tIns="18000" rIns="18000" bIns="0" numCol="1" anchor="ctr" anchorCtr="1">
            <a:spAutoFit/>
          </a:bodyPr>
          <a:lstStyle/>
          <a:p>
            <a:pPr marL="0" indent="0" algn="ctr">
              <a:lnSpc>
                <a:spcPct val="80000"/>
              </a:lnSpc>
            </a:pPr>
            <a:r>
              <a:rPr lang="en-US" sz="800" b="1" dirty="0" smtClean="0">
                <a:solidFill>
                  <a:srgbClr val="000000"/>
                </a:solidFill>
                <a:effectLst>
                  <a:outerShdw blurRad="38100" dist="38100" dir="2700000" algn="tl">
                    <a:srgbClr val="C0C0C0"/>
                  </a:outerShdw>
                </a:effectLst>
                <a:latin typeface="Times" charset="0"/>
                <a:ea typeface="Times" charset="0"/>
                <a:cs typeface="Times" charset="0"/>
              </a:rPr>
              <a:t>BACK-END   TECNOLOGICO</a:t>
            </a:r>
          </a:p>
        </p:txBody>
      </p:sp>
      <p:sp>
        <p:nvSpPr>
          <p:cNvPr id="207" name="Text Box 207"/>
          <p:cNvSpPr>
            <a:spLocks/>
          </p:cNvSpPr>
          <p:nvPr/>
        </p:nvSpPr>
        <p:spPr>
          <a:xfrm>
            <a:off x="3297069" y="2956508"/>
            <a:ext cx="784225" cy="301625"/>
          </a:xfrm>
          <a:prstGeom prst="rect">
            <a:avLst/>
          </a:prstGeom>
          <a:solidFill>
            <a:srgbClr val="CCECFF">
              <a:alpha val="25882"/>
            </a:srgbClr>
          </a:solidFill>
          <a:ln w="12700">
            <a:solidFill>
              <a:srgbClr val="899DA2"/>
            </a:solidFill>
            <a:round/>
            <a:headEnd/>
            <a:tailEnd/>
          </a:ln>
        </p:spPr>
        <p:txBody>
          <a:bodyPr lIns="18000" tIns="108000" rIns="18000" bIns="0" numCol="1" anchor="ctr" anchorCtr="1"/>
          <a:lstStyle/>
          <a:p>
            <a:pPr marL="0" indent="0" algn="ctr">
              <a:lnSpc>
                <a:spcPct val="70000"/>
              </a:lnSpc>
            </a:pPr>
            <a:r>
              <a:rPr lang="en-US" sz="600" b="1" dirty="0" smtClean="0">
                <a:solidFill>
                  <a:srgbClr val="000000"/>
                </a:solidFill>
                <a:latin typeface="Times" charset="0"/>
                <a:ea typeface="Times" charset="0"/>
                <a:cs typeface="Times" charset="0"/>
              </a:rPr>
              <a:t>AUTENTICACION Y</a:t>
            </a:r>
          </a:p>
          <a:p>
            <a:pPr marL="0" indent="0" algn="ctr">
              <a:lnSpc>
                <a:spcPct val="70000"/>
              </a:lnSpc>
            </a:pPr>
            <a:r>
              <a:rPr lang="en-US" sz="600" b="1" dirty="0" smtClean="0">
                <a:solidFill>
                  <a:srgbClr val="000000"/>
                </a:solidFill>
                <a:latin typeface="Times" charset="0"/>
                <a:ea typeface="Times" charset="0"/>
                <a:cs typeface="Times" charset="0"/>
              </a:rPr>
              <a:t>PERFILAMIENTO</a:t>
            </a:r>
          </a:p>
          <a:p>
            <a:pPr marL="0" indent="0" algn="ctr">
              <a:lnSpc>
                <a:spcPct val="70000"/>
              </a:lnSpc>
            </a:pPr>
            <a:endParaRPr lang="en-US" sz="600" b="1" dirty="0" smtClean="0">
              <a:solidFill>
                <a:srgbClr val="000000"/>
              </a:solidFill>
              <a:latin typeface="Times" charset="0"/>
              <a:ea typeface="Times" charset="0"/>
              <a:cs typeface="Times" charset="0"/>
            </a:endParaRPr>
          </a:p>
        </p:txBody>
      </p:sp>
      <p:sp>
        <p:nvSpPr>
          <p:cNvPr id="208" name="Text Box 208"/>
          <p:cNvSpPr>
            <a:spLocks/>
          </p:cNvSpPr>
          <p:nvPr/>
        </p:nvSpPr>
        <p:spPr>
          <a:xfrm>
            <a:off x="4146382" y="2961270"/>
            <a:ext cx="560387" cy="292100"/>
          </a:xfrm>
          <a:prstGeom prst="rect">
            <a:avLst/>
          </a:prstGeom>
          <a:solidFill>
            <a:srgbClr val="CCECFF">
              <a:alpha val="25882"/>
            </a:srgbClr>
          </a:solidFill>
          <a:ln w="12700">
            <a:solidFill>
              <a:srgbClr val="899DA2"/>
            </a:solidFill>
            <a:round/>
            <a:headEnd/>
            <a:tailEnd/>
          </a:ln>
        </p:spPr>
        <p:txBody>
          <a:bodyPr lIns="18000" tIns="108000" rIns="18000" bIns="0" numCol="1" anchor="ctr" anchorCtr="1"/>
          <a:lstStyle/>
          <a:p>
            <a:pPr marL="0" indent="0" algn="ctr">
              <a:lnSpc>
                <a:spcPct val="70000"/>
              </a:lnSpc>
            </a:pPr>
            <a:r>
              <a:rPr lang="en-US" sz="600" b="1" dirty="0" smtClean="0">
                <a:solidFill>
                  <a:srgbClr val="000000"/>
                </a:solidFill>
                <a:latin typeface="Times" charset="0"/>
                <a:ea typeface="Times" charset="0"/>
                <a:cs typeface="Times" charset="0"/>
              </a:rPr>
              <a:t>CORREO</a:t>
            </a:r>
          </a:p>
          <a:p>
            <a:pPr marL="0" indent="0" algn="ctr">
              <a:lnSpc>
                <a:spcPct val="70000"/>
              </a:lnSpc>
            </a:pPr>
            <a:endParaRPr lang="en-US" sz="600" b="1" dirty="0" smtClean="0">
              <a:solidFill>
                <a:srgbClr val="000000"/>
              </a:solidFill>
              <a:latin typeface="Times" charset="0"/>
              <a:ea typeface="Times" charset="0"/>
              <a:cs typeface="Times" charset="0"/>
            </a:endParaRPr>
          </a:p>
        </p:txBody>
      </p:sp>
      <p:sp>
        <p:nvSpPr>
          <p:cNvPr id="227" name="Text Box 227"/>
          <p:cNvSpPr>
            <a:spLocks/>
          </p:cNvSpPr>
          <p:nvPr/>
        </p:nvSpPr>
        <p:spPr>
          <a:xfrm>
            <a:off x="1074175" y="1423956"/>
            <a:ext cx="857607" cy="1455737"/>
          </a:xfrm>
          <a:prstGeom prst="rect">
            <a:avLst/>
          </a:prstGeom>
          <a:solidFill>
            <a:schemeClr val="bg1"/>
          </a:solidFill>
          <a:ln w="19050">
            <a:solidFill>
              <a:srgbClr val="0070C0"/>
            </a:solidFill>
            <a:round/>
            <a:headEnd/>
            <a:tailEnd/>
          </a:ln>
          <a:effectLst>
            <a:outerShdw blurRad="63500" dist="38100" dir="2700000">
              <a:srgbClr val="000000">
                <a:alpha val="39999"/>
              </a:srgbClr>
            </a:outerShdw>
          </a:effectLst>
        </p:spPr>
        <p:txBody>
          <a:bodyPr wrap="none" numCol="1" anchor="ctr"/>
          <a:lstStyle/>
          <a:p>
            <a:endParaRPr>
              <a:latin typeface="Times" charset="0"/>
              <a:ea typeface="Times" charset="0"/>
              <a:cs typeface="Times" charset="0"/>
            </a:endParaRPr>
          </a:p>
        </p:txBody>
      </p:sp>
      <p:sp>
        <p:nvSpPr>
          <p:cNvPr id="228" name="Text Box 228"/>
          <p:cNvSpPr txBox="1">
            <a:spLocks/>
          </p:cNvSpPr>
          <p:nvPr/>
        </p:nvSpPr>
        <p:spPr>
          <a:xfrm>
            <a:off x="1074175" y="1364539"/>
            <a:ext cx="836971" cy="215153"/>
          </a:xfrm>
          <a:prstGeom prst="rect">
            <a:avLst/>
          </a:prstGeom>
          <a:gradFill rotWithShape="1">
            <a:gsLst>
              <a:gs pos="0">
                <a:srgbClr val="E1E1E1"/>
              </a:gs>
              <a:gs pos="35001">
                <a:srgbClr val="E9E9E9"/>
              </a:gs>
              <a:gs pos="100000">
                <a:srgbClr val="F7F7F7"/>
              </a:gs>
            </a:gsLst>
            <a:lin ang="16200000" scaled="1"/>
          </a:gradFill>
          <a:ln w="6350">
            <a:solidFill>
              <a:srgbClr val="6B95C7"/>
            </a:solidFill>
            <a:round/>
            <a:headEnd/>
            <a:tailEnd/>
          </a:ln>
          <a:effectLst>
            <a:outerShdw blurRad="63500" dist="20000" dir="5400000">
              <a:srgbClr val="000000">
                <a:alpha val="37999"/>
              </a:srgbClr>
            </a:outerShdw>
          </a:effectLst>
        </p:spPr>
        <p:txBody>
          <a:bodyPr wrap="square" lIns="18000" tIns="18000" rIns="18000" bIns="0" numCol="1" anchor="ctr" anchorCtr="1">
            <a:spAutoFit/>
          </a:bodyPr>
          <a:lstStyle/>
          <a:p>
            <a:pPr marL="0" indent="0" algn="ctr">
              <a:lnSpc>
                <a:spcPct val="80000"/>
              </a:lnSpc>
            </a:pPr>
            <a:r>
              <a:rPr lang="en-US" sz="800" b="1" dirty="0" smtClean="0">
                <a:solidFill>
                  <a:srgbClr val="000000"/>
                </a:solidFill>
                <a:effectLst>
                  <a:outerShdw blurRad="38100" dist="38100" dir="2700000" algn="tl">
                    <a:srgbClr val="C0C0C0"/>
                  </a:outerShdw>
                </a:effectLst>
                <a:latin typeface="Times" charset="0"/>
                <a:ea typeface="Times" charset="0"/>
                <a:cs typeface="Times" charset="0"/>
              </a:rPr>
              <a:t>PLAT. AUTOSERVICIO</a:t>
            </a:r>
          </a:p>
        </p:txBody>
      </p:sp>
      <p:sp>
        <p:nvSpPr>
          <p:cNvPr id="242" name="Text Box 242"/>
          <p:cNvSpPr>
            <a:spLocks/>
          </p:cNvSpPr>
          <p:nvPr/>
        </p:nvSpPr>
        <p:spPr>
          <a:xfrm>
            <a:off x="1279321" y="2098644"/>
            <a:ext cx="512762" cy="147637"/>
          </a:xfrm>
          <a:prstGeom prst="rect">
            <a:avLst/>
          </a:prstGeom>
          <a:solidFill>
            <a:srgbClr val="CCECFF">
              <a:alpha val="25882"/>
            </a:srgbClr>
          </a:solidFill>
          <a:ln w="12700">
            <a:solidFill>
              <a:srgbClr val="899DA2"/>
            </a:solidFill>
            <a:round/>
            <a:headEnd/>
            <a:tailEnd/>
          </a:ln>
        </p:spPr>
        <p:txBody>
          <a:bodyPr lIns="0" tIns="0" rIns="0" bIns="0" numCol="1" anchor="ctr" anchorCtr="1"/>
          <a:lstStyle/>
          <a:p>
            <a:pPr marL="0" indent="0" algn="ctr">
              <a:lnSpc>
                <a:spcPct val="70000"/>
              </a:lnSpc>
            </a:pPr>
            <a:r>
              <a:rPr lang="en-US" sz="600" b="1" dirty="0" smtClean="0">
                <a:solidFill>
                  <a:srgbClr val="000000"/>
                </a:solidFill>
                <a:latin typeface="Times" charset="0"/>
                <a:ea typeface="Times" charset="0"/>
                <a:cs typeface="Times" charset="0"/>
              </a:rPr>
              <a:t>MÓVILES</a:t>
            </a:r>
          </a:p>
        </p:txBody>
      </p:sp>
      <p:sp>
        <p:nvSpPr>
          <p:cNvPr id="263" name="Text Box 263"/>
          <p:cNvSpPr txBox="1">
            <a:spLocks/>
          </p:cNvSpPr>
          <p:nvPr/>
        </p:nvSpPr>
        <p:spPr>
          <a:xfrm>
            <a:off x="2271712" y="2049822"/>
            <a:ext cx="702514" cy="266700"/>
          </a:xfrm>
          <a:prstGeom prst="rect">
            <a:avLst/>
          </a:prstGeom>
          <a:solidFill>
            <a:srgbClr val="CCECFF">
              <a:alpha val="25882"/>
            </a:srgbClr>
          </a:solidFill>
          <a:ln w="12700">
            <a:solidFill>
              <a:srgbClr val="899DA2"/>
            </a:solidFill>
            <a:round/>
            <a:headEnd/>
            <a:tailEnd/>
          </a:ln>
        </p:spPr>
        <p:txBody>
          <a:bodyPr lIns="18000" tIns="108000" rIns="18000" bIns="0" numCol="1" anchor="ctr" anchorCtr="1"/>
          <a:lstStyle/>
          <a:p>
            <a:pPr marL="0" indent="0" algn="ctr">
              <a:lnSpc>
                <a:spcPct val="70000"/>
              </a:lnSpc>
            </a:pPr>
            <a:r>
              <a:rPr lang="en-US" sz="600" b="1" dirty="0" smtClean="0">
                <a:solidFill>
                  <a:srgbClr val="000000"/>
                </a:solidFill>
                <a:latin typeface="Times" charset="0"/>
                <a:ea typeface="Times" charset="0"/>
                <a:cs typeface="Times" charset="0"/>
              </a:rPr>
              <a:t>UTILITARIOS</a:t>
            </a:r>
          </a:p>
          <a:p>
            <a:pPr marL="0" indent="0" algn="ctr">
              <a:lnSpc>
                <a:spcPct val="70000"/>
              </a:lnSpc>
            </a:pPr>
            <a:r>
              <a:rPr lang="en-US" sz="600" b="1" dirty="0" smtClean="0">
                <a:solidFill>
                  <a:srgbClr val="000000"/>
                </a:solidFill>
                <a:latin typeface="Times" charset="0"/>
                <a:ea typeface="Times" charset="0"/>
                <a:cs typeface="Times" charset="0"/>
              </a:rPr>
              <a:t>(MEDIACION)</a:t>
            </a:r>
          </a:p>
          <a:p>
            <a:pPr marL="0" indent="0" algn="ctr">
              <a:lnSpc>
                <a:spcPct val="70000"/>
              </a:lnSpc>
            </a:pPr>
            <a:endParaRPr lang="en-US" sz="600" b="1" dirty="0" smtClean="0">
              <a:solidFill>
                <a:srgbClr val="000000"/>
              </a:solidFill>
              <a:latin typeface="Times" charset="0"/>
              <a:ea typeface="Times" charset="0"/>
              <a:cs typeface="Times" charset="0"/>
            </a:endParaRPr>
          </a:p>
        </p:txBody>
      </p:sp>
      <p:sp>
        <p:nvSpPr>
          <p:cNvPr id="264" name="Text Box 264"/>
          <p:cNvSpPr txBox="1">
            <a:spLocks/>
          </p:cNvSpPr>
          <p:nvPr/>
        </p:nvSpPr>
        <p:spPr>
          <a:xfrm>
            <a:off x="2271712" y="2389547"/>
            <a:ext cx="702514" cy="266700"/>
          </a:xfrm>
          <a:prstGeom prst="rect">
            <a:avLst/>
          </a:prstGeom>
          <a:solidFill>
            <a:srgbClr val="CCECFF">
              <a:alpha val="25882"/>
            </a:srgbClr>
          </a:solidFill>
          <a:ln w="12700">
            <a:solidFill>
              <a:srgbClr val="899DA2"/>
            </a:solidFill>
            <a:round/>
            <a:headEnd/>
            <a:tailEnd/>
          </a:ln>
        </p:spPr>
        <p:txBody>
          <a:bodyPr lIns="18000" tIns="108000" rIns="18000" bIns="0" numCol="1" anchor="ctr" anchorCtr="1"/>
          <a:lstStyle/>
          <a:p>
            <a:pPr marL="0" indent="0" algn="ctr">
              <a:lnSpc>
                <a:spcPct val="70000"/>
              </a:lnSpc>
            </a:pPr>
            <a:r>
              <a:rPr lang="en-US" sz="600" b="1" dirty="0" smtClean="0">
                <a:solidFill>
                  <a:srgbClr val="000000"/>
                </a:solidFill>
                <a:latin typeface="Times" charset="0"/>
                <a:ea typeface="Times" charset="0"/>
                <a:cs typeface="Times" charset="0"/>
              </a:rPr>
              <a:t>COMUNICACION</a:t>
            </a:r>
          </a:p>
          <a:p>
            <a:pPr marL="0" indent="0" algn="ctr">
              <a:lnSpc>
                <a:spcPct val="70000"/>
              </a:lnSpc>
            </a:pPr>
            <a:r>
              <a:rPr lang="en-US" sz="600" b="1" dirty="0" smtClean="0">
                <a:solidFill>
                  <a:srgbClr val="000000"/>
                </a:solidFill>
                <a:latin typeface="Times" charset="0"/>
                <a:ea typeface="Times" charset="0"/>
                <a:cs typeface="Times" charset="0"/>
              </a:rPr>
              <a:t>(MEDIACION)</a:t>
            </a:r>
          </a:p>
          <a:p>
            <a:pPr marL="0" indent="0" algn="ctr">
              <a:lnSpc>
                <a:spcPct val="70000"/>
              </a:lnSpc>
            </a:pPr>
            <a:endParaRPr lang="en-US" sz="600" b="1" dirty="0" smtClean="0">
              <a:solidFill>
                <a:srgbClr val="000000"/>
              </a:solidFill>
              <a:latin typeface="Times" charset="0"/>
              <a:ea typeface="Times" charset="0"/>
              <a:cs typeface="Times" charset="0"/>
            </a:endParaRPr>
          </a:p>
        </p:txBody>
      </p:sp>
      <p:sp>
        <p:nvSpPr>
          <p:cNvPr id="271" name="Text Box 208"/>
          <p:cNvSpPr>
            <a:spLocks/>
          </p:cNvSpPr>
          <p:nvPr/>
        </p:nvSpPr>
        <p:spPr>
          <a:xfrm>
            <a:off x="4775595" y="2961270"/>
            <a:ext cx="560387" cy="292100"/>
          </a:xfrm>
          <a:prstGeom prst="rect">
            <a:avLst/>
          </a:prstGeom>
          <a:solidFill>
            <a:srgbClr val="CCECFF">
              <a:alpha val="25882"/>
            </a:srgbClr>
          </a:solidFill>
          <a:ln w="12700">
            <a:solidFill>
              <a:srgbClr val="899DA2"/>
            </a:solidFill>
            <a:round/>
            <a:headEnd/>
            <a:tailEnd/>
          </a:ln>
        </p:spPr>
        <p:txBody>
          <a:bodyPr lIns="18000" tIns="108000" rIns="18000" bIns="0" numCol="1" anchor="ctr" anchorCtr="1"/>
          <a:lstStyle/>
          <a:p>
            <a:pPr marL="0" indent="0" algn="ctr">
              <a:lnSpc>
                <a:spcPct val="70000"/>
              </a:lnSpc>
            </a:pPr>
            <a:r>
              <a:rPr lang="en-US" sz="600" b="1" dirty="0" smtClean="0">
                <a:solidFill>
                  <a:srgbClr val="000000"/>
                </a:solidFill>
                <a:latin typeface="Times" charset="0"/>
                <a:ea typeface="Times" charset="0"/>
                <a:cs typeface="Times" charset="0"/>
              </a:rPr>
              <a:t>SMS</a:t>
            </a:r>
          </a:p>
          <a:p>
            <a:pPr marL="0" indent="0" algn="ctr">
              <a:lnSpc>
                <a:spcPct val="70000"/>
              </a:lnSpc>
            </a:pPr>
            <a:endParaRPr lang="en-US" sz="600" b="1" dirty="0" smtClean="0">
              <a:solidFill>
                <a:srgbClr val="000000"/>
              </a:solidFill>
              <a:latin typeface="Times" charset="0"/>
              <a:ea typeface="Times" charset="0"/>
              <a:cs typeface="Times" charset="0"/>
            </a:endParaRP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Text Box 271"/>
          <p:cNvSpPr txBox="1">
            <a:spLocks/>
          </p:cNvSpPr>
          <p:nvPr/>
        </p:nvSpPr>
        <p:spPr>
          <a:xfrm>
            <a:off x="360362" y="223837"/>
            <a:ext cx="5100637" cy="382587"/>
          </a:xfrm>
          <a:prstGeom prst="rect">
            <a:avLst/>
          </a:prstGeom>
          <a:noFill/>
          <a:ln>
            <a:noFill/>
          </a:ln>
        </p:spPr>
        <p:txBody>
          <a:bodyPr lIns="91754" tIns="45869" rIns="91754" bIns="45869" numCol="1"/>
          <a:lstStyle/>
          <a:p>
            <a:pPr marL="0" indent="0" defTabSz="950912"/>
            <a:r>
              <a:rPr lang="en-US" sz="2000" dirty="0" smtClean="0">
                <a:solidFill>
                  <a:srgbClr val="002060"/>
                </a:solidFill>
              </a:rPr>
              <a:t>Mapa  de Impacto Técnico</a:t>
            </a:r>
          </a:p>
          <a:p>
            <a:pPr marL="0" indent="0" defTabSz="950912"/>
            <a:endParaRPr lang="en-US" dirty="0" smtClean="0">
              <a:solidFill>
                <a:srgbClr val="002060"/>
              </a:solidFill>
              <a:ea typeface="Arial" charset="0"/>
            </a:endParaRPr>
          </a:p>
        </p:txBody>
      </p:sp>
      <p:grpSp>
        <p:nvGrpSpPr>
          <p:cNvPr id="272" name="Group 272"/>
          <p:cNvGrpSpPr>
            <a:grpSpLocks/>
          </p:cNvGrpSpPr>
          <p:nvPr/>
        </p:nvGrpSpPr>
        <p:grpSpPr>
          <a:xfrm>
            <a:off x="500062" y="690562"/>
            <a:ext cx="9090025" cy="5657850"/>
            <a:chOff x="1234" y="550"/>
            <a:chExt cx="3196" cy="3441"/>
          </a:xfrm>
        </p:grpSpPr>
        <p:sp>
          <p:nvSpPr>
            <p:cNvPr id="273" name="Text Box 273"/>
            <p:cNvSpPr>
              <a:spLocks/>
            </p:cNvSpPr>
            <p:nvPr/>
          </p:nvSpPr>
          <p:spPr>
            <a:xfrm>
              <a:off x="1234" y="602"/>
              <a:ext cx="3196" cy="3389"/>
            </a:xfrm>
            <a:prstGeom prst="rect">
              <a:avLst/>
            </a:prstGeom>
            <a:noFill/>
            <a:ln w="19050">
              <a:solidFill>
                <a:srgbClr val="0070C0"/>
              </a:solidFill>
              <a:round/>
              <a:headEnd/>
              <a:tailEnd/>
            </a:ln>
          </p:spPr>
          <p:txBody>
            <a:bodyPr wrap="none" numCol="1" anchor="ctr"/>
            <a:lstStyle/>
            <a:p>
              <a:endParaRPr/>
            </a:p>
          </p:txBody>
        </p:sp>
        <p:sp>
          <p:nvSpPr>
            <p:cNvPr id="274" name="Text Box 274"/>
            <p:cNvSpPr txBox="1">
              <a:spLocks/>
            </p:cNvSpPr>
            <p:nvPr/>
          </p:nvSpPr>
          <p:spPr>
            <a:xfrm>
              <a:off x="3600" y="550"/>
              <a:ext cx="705" cy="112"/>
            </a:xfrm>
            <a:prstGeom prst="rect">
              <a:avLst/>
            </a:prstGeom>
            <a:gradFill rotWithShape="1">
              <a:gsLst>
                <a:gs pos="0">
                  <a:srgbClr val="D3F3FD"/>
                </a:gs>
                <a:gs pos="35001">
                  <a:srgbClr val="DFF6FD"/>
                </a:gs>
                <a:gs pos="100000">
                  <a:srgbClr val="F2FCFF"/>
                </a:gs>
              </a:gsLst>
              <a:lin ang="16200000" scaled="1"/>
            </a:gradFill>
            <a:ln>
              <a:solidFill>
                <a:srgbClr val="B7D2D9"/>
              </a:solidFill>
              <a:round/>
              <a:headEnd/>
              <a:tailEnd/>
            </a:ln>
            <a:effectLst>
              <a:outerShdw blurRad="63500" dist="20000" dir="5400000">
                <a:srgbClr val="000000">
                  <a:alpha val="37999"/>
                </a:srgbClr>
              </a:outerShdw>
            </a:effectLst>
          </p:spPr>
          <p:txBody>
            <a:bodyPr lIns="18000" tIns="18000" rIns="18000" bIns="18000" numCol="1" anchor="ctr" anchorCtr="1">
              <a:spAutoFit/>
            </a:bodyPr>
            <a:lstStyle/>
            <a:p>
              <a:pPr marL="0" indent="0" algn="r">
                <a:lnSpc>
                  <a:spcPct val="80000"/>
                </a:lnSpc>
              </a:pPr>
              <a:r>
                <a:rPr lang="en-US" sz="1200" dirty="0" smtClean="0">
                  <a:solidFill>
                    <a:srgbClr val="000000"/>
                  </a:solidFill>
                  <a:effectLst>
                    <a:outerShdw blurRad="38100" dist="38100" dir="2700000" algn="tl">
                      <a:srgbClr val="C0C0C0"/>
                    </a:outerShdw>
                  </a:effectLst>
                  <a:latin typeface="Calibri" pitchFamily="34" charset="0"/>
                  <a:ea typeface="Arial" charset="0"/>
                </a:rPr>
                <a:t>Mapa Técnico</a:t>
              </a:r>
            </a:p>
          </p:txBody>
        </p:sp>
      </p:grpSp>
      <p:sp>
        <p:nvSpPr>
          <p:cNvPr id="275" name="Text Box 275"/>
          <p:cNvSpPr>
            <a:spLocks/>
          </p:cNvSpPr>
          <p:nvPr/>
        </p:nvSpPr>
        <p:spPr>
          <a:xfrm>
            <a:off x="615950" y="2473325"/>
            <a:ext cx="8804275" cy="1416050"/>
          </a:xfrm>
          <a:prstGeom prst="rect">
            <a:avLst/>
          </a:prstGeom>
          <a:solidFill>
            <a:srgbClr val="FFFFFF"/>
          </a:solidFill>
          <a:ln w="25400">
            <a:solidFill>
              <a:srgbClr val="BCBCBC"/>
            </a:solidFill>
            <a:round/>
            <a:headEnd/>
            <a:tailEnd/>
          </a:ln>
        </p:spPr>
        <p:txBody>
          <a:bodyPr wrap="none" lIns="91430" tIns="45716" rIns="91430" bIns="45716" numCol="1" anchor="ctr"/>
          <a:lstStyle/>
          <a:p>
            <a:endParaRPr/>
          </a:p>
        </p:txBody>
      </p:sp>
      <p:sp>
        <p:nvSpPr>
          <p:cNvPr id="276" name="Text Box 276"/>
          <p:cNvSpPr>
            <a:spLocks/>
          </p:cNvSpPr>
          <p:nvPr/>
        </p:nvSpPr>
        <p:spPr>
          <a:xfrm>
            <a:off x="627062" y="1233487"/>
            <a:ext cx="8772525" cy="1000125"/>
          </a:xfrm>
          <a:prstGeom prst="rect">
            <a:avLst/>
          </a:prstGeom>
          <a:solidFill>
            <a:srgbClr val="FFFFFF"/>
          </a:solidFill>
          <a:ln w="25400">
            <a:solidFill>
              <a:srgbClr val="BCBCBC"/>
            </a:solidFill>
            <a:round/>
            <a:headEnd/>
            <a:tailEnd/>
          </a:ln>
        </p:spPr>
        <p:txBody>
          <a:bodyPr wrap="none" lIns="91430" tIns="45716" rIns="91430" bIns="45716" numCol="1" anchor="ctr"/>
          <a:lstStyle/>
          <a:p>
            <a:endParaRPr/>
          </a:p>
        </p:txBody>
      </p:sp>
      <p:sp>
        <p:nvSpPr>
          <p:cNvPr id="277" name="Text Box 277"/>
          <p:cNvSpPr>
            <a:spLocks/>
          </p:cNvSpPr>
          <p:nvPr/>
        </p:nvSpPr>
        <p:spPr>
          <a:xfrm>
            <a:off x="606425" y="4076700"/>
            <a:ext cx="8813800" cy="858837"/>
          </a:xfrm>
          <a:prstGeom prst="rect">
            <a:avLst/>
          </a:prstGeom>
          <a:solidFill>
            <a:srgbClr val="FFFFFF"/>
          </a:solidFill>
          <a:ln w="25400">
            <a:solidFill>
              <a:srgbClr val="BCBCBC"/>
            </a:solidFill>
            <a:round/>
            <a:headEnd/>
            <a:tailEnd/>
          </a:ln>
        </p:spPr>
        <p:txBody>
          <a:bodyPr wrap="none" lIns="91430" tIns="45716" rIns="91430" bIns="45716" numCol="1" anchor="ctr"/>
          <a:lstStyle/>
          <a:p>
            <a:endParaRPr/>
          </a:p>
        </p:txBody>
      </p:sp>
      <p:sp>
        <p:nvSpPr>
          <p:cNvPr id="278" name="Text Box 278"/>
          <p:cNvSpPr>
            <a:spLocks/>
          </p:cNvSpPr>
          <p:nvPr/>
        </p:nvSpPr>
        <p:spPr>
          <a:xfrm>
            <a:off x="758825" y="4311650"/>
            <a:ext cx="2803525" cy="239712"/>
          </a:xfrm>
          <a:prstGeom prst="rect">
            <a:avLst/>
          </a:prstGeom>
          <a:solidFill>
            <a:srgbClr val="CCECFF">
              <a:alpha val="25882"/>
            </a:srgbClr>
          </a:solidFill>
          <a:ln w="12700">
            <a:solidFill>
              <a:srgbClr val="899DA2"/>
            </a:solidFill>
            <a:round/>
            <a:headEnd/>
            <a:tailEnd/>
          </a:ln>
        </p:spPr>
        <p:txBody>
          <a:bodyPr lIns="0" tIns="0" rIns="0" bIns="0" numCol="1" anchor="ctr" anchorCtr="1"/>
          <a:lstStyle/>
          <a:p>
            <a:pPr marL="0" indent="0" algn="ctr">
              <a:lnSpc>
                <a:spcPct val="70000"/>
              </a:lnSpc>
            </a:pPr>
            <a:r>
              <a:rPr lang="en-US" sz="1200" b="1" dirty="0" smtClean="0">
                <a:solidFill>
                  <a:srgbClr val="000000"/>
                </a:solidFill>
                <a:latin typeface="Calibri" pitchFamily="34" charset="0"/>
                <a:ea typeface="Arial" charset="0"/>
              </a:rPr>
              <a:t>RED LAN/WAN</a:t>
            </a:r>
          </a:p>
        </p:txBody>
      </p:sp>
      <p:sp>
        <p:nvSpPr>
          <p:cNvPr id="279" name="Text Box 279"/>
          <p:cNvSpPr>
            <a:spLocks/>
          </p:cNvSpPr>
          <p:nvPr/>
        </p:nvSpPr>
        <p:spPr>
          <a:xfrm>
            <a:off x="744537" y="3575050"/>
            <a:ext cx="2784475" cy="230187"/>
          </a:xfrm>
          <a:prstGeom prst="rect">
            <a:avLst/>
          </a:prstGeom>
          <a:solidFill>
            <a:srgbClr val="CCECFF">
              <a:alpha val="25882"/>
            </a:srgbClr>
          </a:solidFill>
          <a:ln w="12700">
            <a:solidFill>
              <a:srgbClr val="899DA2"/>
            </a:solidFill>
            <a:round/>
            <a:headEnd/>
            <a:tailEnd/>
          </a:ln>
        </p:spPr>
        <p:txBody>
          <a:bodyPr lIns="0" tIns="0" rIns="0" bIns="0" numCol="1" anchor="ctr" anchorCtr="1"/>
          <a:lstStyle/>
          <a:p>
            <a:pPr marL="0" indent="0" algn="ctr">
              <a:lnSpc>
                <a:spcPct val="70000"/>
              </a:lnSpc>
            </a:pPr>
            <a:r>
              <a:rPr lang="en-US" sz="1200" b="1" dirty="0" smtClean="0">
                <a:solidFill>
                  <a:srgbClr val="000000"/>
                </a:solidFill>
                <a:latin typeface="Calibri" pitchFamily="34" charset="0"/>
                <a:ea typeface="Arial" charset="0"/>
              </a:rPr>
              <a:t>FIREWALLS</a:t>
            </a:r>
          </a:p>
        </p:txBody>
      </p:sp>
      <p:sp>
        <p:nvSpPr>
          <p:cNvPr id="280" name="Text Box 280"/>
          <p:cNvSpPr>
            <a:spLocks/>
          </p:cNvSpPr>
          <p:nvPr/>
        </p:nvSpPr>
        <p:spPr>
          <a:xfrm>
            <a:off x="6607175" y="2713037"/>
            <a:ext cx="2709862" cy="215900"/>
          </a:xfrm>
          <a:prstGeom prst="rect">
            <a:avLst/>
          </a:prstGeom>
          <a:solidFill>
            <a:srgbClr val="CCECFF">
              <a:alpha val="25882"/>
            </a:srgbClr>
          </a:solidFill>
          <a:ln w="12700">
            <a:solidFill>
              <a:srgbClr val="899DA2"/>
            </a:solidFill>
            <a:round/>
            <a:headEnd/>
            <a:tailEnd/>
          </a:ln>
        </p:spPr>
        <p:txBody>
          <a:bodyPr lIns="0" tIns="0" rIns="0" bIns="0" numCol="1" anchor="ctr" anchorCtr="1"/>
          <a:lstStyle/>
          <a:p>
            <a:pPr marL="0" indent="0" algn="ctr">
              <a:lnSpc>
                <a:spcPct val="70000"/>
              </a:lnSpc>
            </a:pPr>
            <a:r>
              <a:rPr lang="en-US" sz="1200" b="1" dirty="0" smtClean="0">
                <a:solidFill>
                  <a:srgbClr val="000000"/>
                </a:solidFill>
                <a:latin typeface="Calibri" pitchFamily="34" charset="0"/>
                <a:ea typeface="Arial" charset="0"/>
              </a:rPr>
              <a:t>DISCADORES</a:t>
            </a:r>
          </a:p>
        </p:txBody>
      </p:sp>
      <p:sp>
        <p:nvSpPr>
          <p:cNvPr id="281" name="Text Box 281"/>
          <p:cNvSpPr>
            <a:spLocks/>
          </p:cNvSpPr>
          <p:nvPr/>
        </p:nvSpPr>
        <p:spPr>
          <a:xfrm>
            <a:off x="744537" y="3040062"/>
            <a:ext cx="2768600" cy="198437"/>
          </a:xfrm>
          <a:prstGeom prst="rect">
            <a:avLst/>
          </a:prstGeom>
          <a:solidFill>
            <a:srgbClr val="CCECFF">
              <a:alpha val="25882"/>
            </a:srgbClr>
          </a:solidFill>
          <a:ln w="12700">
            <a:solidFill>
              <a:srgbClr val="899DA2"/>
            </a:solidFill>
            <a:round/>
            <a:headEnd/>
            <a:tailEnd/>
          </a:ln>
        </p:spPr>
        <p:txBody>
          <a:bodyPr lIns="0" tIns="0" rIns="0" bIns="0" numCol="1" anchor="ctr" anchorCtr="1"/>
          <a:lstStyle/>
          <a:p>
            <a:pPr marL="0" indent="0" algn="ctr">
              <a:lnSpc>
                <a:spcPct val="70000"/>
              </a:lnSpc>
            </a:pPr>
            <a:r>
              <a:rPr lang="en-US" sz="1200" b="1" dirty="0" smtClean="0">
                <a:solidFill>
                  <a:srgbClr val="000000"/>
                </a:solidFill>
                <a:latin typeface="Calibri" pitchFamily="34" charset="0"/>
                <a:ea typeface="Arial" charset="0"/>
              </a:rPr>
              <a:t>BALANCEADORES</a:t>
            </a:r>
          </a:p>
        </p:txBody>
      </p:sp>
      <p:sp>
        <p:nvSpPr>
          <p:cNvPr id="282" name="Text Box 282"/>
          <p:cNvSpPr>
            <a:spLocks/>
          </p:cNvSpPr>
          <p:nvPr/>
        </p:nvSpPr>
        <p:spPr>
          <a:xfrm>
            <a:off x="3681412" y="2713037"/>
            <a:ext cx="2773362" cy="784225"/>
          </a:xfrm>
          <a:prstGeom prst="rect">
            <a:avLst/>
          </a:prstGeom>
          <a:solidFill>
            <a:srgbClr val="CCECFF">
              <a:alpha val="25882"/>
            </a:srgbClr>
          </a:solidFill>
          <a:ln w="12700">
            <a:solidFill>
              <a:srgbClr val="899DA2"/>
            </a:solidFill>
            <a:round/>
            <a:headEnd/>
            <a:tailEnd/>
          </a:ln>
        </p:spPr>
        <p:txBody>
          <a:bodyPr lIns="0" tIns="0" rIns="0" bIns="0" numCol="1" anchor="ctr" anchorCtr="1"/>
          <a:lstStyle/>
          <a:p>
            <a:pPr marL="0" indent="0" algn="ctr">
              <a:lnSpc>
                <a:spcPct val="70000"/>
              </a:lnSpc>
            </a:pPr>
            <a:r>
              <a:rPr lang="en-US" sz="1200" b="1" dirty="0" smtClean="0">
                <a:solidFill>
                  <a:srgbClr val="000000"/>
                </a:solidFill>
                <a:latin typeface="Calibri" pitchFamily="34" charset="0"/>
                <a:ea typeface="Arial" charset="0"/>
              </a:rPr>
              <a:t>STORAGE</a:t>
            </a:r>
          </a:p>
        </p:txBody>
      </p:sp>
      <p:sp>
        <p:nvSpPr>
          <p:cNvPr id="283" name="Text Box 283"/>
          <p:cNvSpPr>
            <a:spLocks/>
          </p:cNvSpPr>
          <p:nvPr/>
        </p:nvSpPr>
        <p:spPr>
          <a:xfrm>
            <a:off x="796925" y="1477962"/>
            <a:ext cx="2716212" cy="631825"/>
          </a:xfrm>
          <a:prstGeom prst="rect">
            <a:avLst/>
          </a:prstGeom>
          <a:solidFill>
            <a:srgbClr val="CCECFF">
              <a:alpha val="25882"/>
            </a:srgbClr>
          </a:solidFill>
          <a:ln w="12700">
            <a:solidFill>
              <a:srgbClr val="899DA2"/>
            </a:solidFill>
            <a:round/>
            <a:headEnd/>
            <a:tailEnd/>
          </a:ln>
        </p:spPr>
        <p:txBody>
          <a:bodyPr lIns="0" tIns="0" rIns="0" bIns="0" numCol="1" anchor="ctr" anchorCtr="1"/>
          <a:lstStyle/>
          <a:p>
            <a:pPr marL="0" indent="0" algn="ctr">
              <a:lnSpc>
                <a:spcPct val="70000"/>
              </a:lnSpc>
            </a:pPr>
            <a:r>
              <a:rPr lang="en-US" sz="1200" b="1" dirty="0" smtClean="0">
                <a:solidFill>
                  <a:srgbClr val="000000"/>
                </a:solidFill>
                <a:latin typeface="Calibri" pitchFamily="34" charset="0"/>
                <a:ea typeface="Arial" charset="0"/>
              </a:rPr>
              <a:t>COMPUTADORES PERSONALES</a:t>
            </a:r>
          </a:p>
        </p:txBody>
      </p:sp>
      <p:sp>
        <p:nvSpPr>
          <p:cNvPr id="284" name="Text Box 284"/>
          <p:cNvSpPr>
            <a:spLocks/>
          </p:cNvSpPr>
          <p:nvPr/>
        </p:nvSpPr>
        <p:spPr>
          <a:xfrm>
            <a:off x="744537" y="2713037"/>
            <a:ext cx="2784475" cy="250825"/>
          </a:xfrm>
          <a:prstGeom prst="rect">
            <a:avLst/>
          </a:prstGeom>
          <a:solidFill>
            <a:srgbClr val="CCECFF">
              <a:alpha val="25882"/>
            </a:srgbClr>
          </a:solidFill>
          <a:ln w="12700">
            <a:solidFill>
              <a:srgbClr val="899DA2"/>
            </a:solidFill>
            <a:round/>
            <a:headEnd/>
            <a:tailEnd/>
          </a:ln>
        </p:spPr>
        <p:txBody>
          <a:bodyPr lIns="0" tIns="0" rIns="0" bIns="0" numCol="1" anchor="ctr" anchorCtr="1"/>
          <a:lstStyle/>
          <a:p>
            <a:pPr marL="0" indent="0" algn="ctr">
              <a:lnSpc>
                <a:spcPct val="70000"/>
              </a:lnSpc>
            </a:pPr>
            <a:r>
              <a:rPr lang="en-US" sz="1200" b="1" dirty="0" smtClean="0">
                <a:solidFill>
                  <a:srgbClr val="000000"/>
                </a:solidFill>
                <a:latin typeface="Calibri" pitchFamily="34" charset="0"/>
                <a:ea typeface="Arial" charset="0"/>
              </a:rPr>
              <a:t>DNS</a:t>
            </a:r>
          </a:p>
        </p:txBody>
      </p:sp>
      <p:sp>
        <p:nvSpPr>
          <p:cNvPr id="285" name="Text Box 285"/>
          <p:cNvSpPr txBox="1">
            <a:spLocks/>
          </p:cNvSpPr>
          <p:nvPr/>
        </p:nvSpPr>
        <p:spPr>
          <a:xfrm>
            <a:off x="1822450" y="2371725"/>
            <a:ext cx="1398587" cy="187325"/>
          </a:xfrm>
          <a:prstGeom prst="rect">
            <a:avLst/>
          </a:prstGeom>
          <a:gradFill rotWithShape="1">
            <a:gsLst>
              <a:gs pos="0">
                <a:srgbClr val="D3F3FD"/>
              </a:gs>
              <a:gs pos="35001">
                <a:srgbClr val="DFF6FD"/>
              </a:gs>
              <a:gs pos="100000">
                <a:srgbClr val="F2FCFF"/>
              </a:gs>
            </a:gsLst>
            <a:lin ang="16200000" scaled="1"/>
          </a:gradFill>
          <a:ln>
            <a:solidFill>
              <a:srgbClr val="B7D2D9"/>
            </a:solidFill>
            <a:round/>
            <a:headEnd/>
            <a:tailEnd/>
          </a:ln>
          <a:effectLst>
            <a:outerShdw blurRad="63500" dist="20000" dir="5400000">
              <a:srgbClr val="000000">
                <a:alpha val="37999"/>
              </a:srgbClr>
            </a:outerShdw>
          </a:effectLst>
        </p:spPr>
        <p:txBody>
          <a:bodyPr lIns="17998" tIns="17998" rIns="17998" bIns="17998" numCol="1" anchor="ctr" anchorCtr="1">
            <a:spAutoFit/>
          </a:bodyPr>
          <a:lstStyle/>
          <a:p>
            <a:pPr marL="0" indent="0" algn="r">
              <a:lnSpc>
                <a:spcPct val="80000"/>
              </a:lnSpc>
            </a:pPr>
            <a:r>
              <a:rPr lang="en-US" sz="1200" dirty="0" smtClean="0">
                <a:solidFill>
                  <a:srgbClr val="000000"/>
                </a:solidFill>
                <a:effectLst>
                  <a:outerShdw blurRad="38100" dist="38100" dir="2700000" algn="tl">
                    <a:srgbClr val="C0C0C0"/>
                  </a:outerShdw>
                </a:effectLst>
                <a:latin typeface="Calibri" pitchFamily="34" charset="0"/>
                <a:ea typeface="Arial" charset="0"/>
              </a:rPr>
              <a:t>SERVICIOS ANEXOS</a:t>
            </a:r>
          </a:p>
        </p:txBody>
      </p:sp>
      <p:sp>
        <p:nvSpPr>
          <p:cNvPr id="286" name="Text Box 286"/>
          <p:cNvSpPr txBox="1">
            <a:spLocks/>
          </p:cNvSpPr>
          <p:nvPr/>
        </p:nvSpPr>
        <p:spPr>
          <a:xfrm>
            <a:off x="1820862" y="1135062"/>
            <a:ext cx="1254125" cy="187325"/>
          </a:xfrm>
          <a:prstGeom prst="rect">
            <a:avLst/>
          </a:prstGeom>
          <a:gradFill rotWithShape="1">
            <a:gsLst>
              <a:gs pos="0">
                <a:srgbClr val="D3F3FD"/>
              </a:gs>
              <a:gs pos="35001">
                <a:srgbClr val="DFF6FD"/>
              </a:gs>
              <a:gs pos="100000">
                <a:srgbClr val="F2FCFF"/>
              </a:gs>
            </a:gsLst>
            <a:lin ang="16200000" scaled="1"/>
          </a:gradFill>
          <a:ln>
            <a:solidFill>
              <a:srgbClr val="B7D2D9"/>
            </a:solidFill>
            <a:round/>
            <a:headEnd/>
            <a:tailEnd/>
          </a:ln>
          <a:effectLst>
            <a:outerShdw blurRad="63500" dist="20000" dir="5400000">
              <a:srgbClr val="000000">
                <a:alpha val="37999"/>
              </a:srgbClr>
            </a:outerShdw>
          </a:effectLst>
        </p:spPr>
        <p:txBody>
          <a:bodyPr lIns="17998" tIns="17998" rIns="17998" bIns="17998" numCol="1" anchor="ctr" anchorCtr="1">
            <a:spAutoFit/>
          </a:bodyPr>
          <a:lstStyle/>
          <a:p>
            <a:pPr marL="0" indent="0" algn="ctr">
              <a:lnSpc>
                <a:spcPct val="80000"/>
              </a:lnSpc>
            </a:pPr>
            <a:r>
              <a:rPr lang="en-US" sz="1200" dirty="0" smtClean="0">
                <a:solidFill>
                  <a:srgbClr val="000000"/>
                </a:solidFill>
                <a:effectLst>
                  <a:outerShdw blurRad="38100" dist="38100" dir="2700000" algn="tl">
                    <a:srgbClr val="C0C0C0"/>
                  </a:outerShdw>
                </a:effectLst>
                <a:latin typeface="Calibri" pitchFamily="34" charset="0"/>
                <a:ea typeface="Arial" charset="0"/>
              </a:rPr>
              <a:t>PROCESAMIENTO</a:t>
            </a:r>
            <a:r>
              <a:rPr lang="en-US" dirty="0" smtClean="0">
                <a:solidFill>
                  <a:srgbClr val="000000"/>
                </a:solidFill>
                <a:effectLst>
                  <a:outerShdw blurRad="38100" dist="38100" dir="2700000" algn="tl">
                    <a:srgbClr val="C0C0C0"/>
                  </a:outerShdw>
                </a:effectLst>
                <a:latin typeface="Calibri" pitchFamily="34" charset="0"/>
                <a:ea typeface="Arial" charset="0"/>
              </a:rPr>
              <a:t> </a:t>
            </a:r>
          </a:p>
        </p:txBody>
      </p:sp>
      <p:sp>
        <p:nvSpPr>
          <p:cNvPr id="287" name="Text Box 287"/>
          <p:cNvSpPr txBox="1">
            <a:spLocks/>
          </p:cNvSpPr>
          <p:nvPr/>
        </p:nvSpPr>
        <p:spPr>
          <a:xfrm>
            <a:off x="1849437" y="3986212"/>
            <a:ext cx="1262062" cy="187325"/>
          </a:xfrm>
          <a:prstGeom prst="rect">
            <a:avLst/>
          </a:prstGeom>
          <a:gradFill rotWithShape="1">
            <a:gsLst>
              <a:gs pos="0">
                <a:srgbClr val="D3F3FD"/>
              </a:gs>
              <a:gs pos="35001">
                <a:srgbClr val="DFF6FD"/>
              </a:gs>
              <a:gs pos="100000">
                <a:srgbClr val="F2FCFF"/>
              </a:gs>
            </a:gsLst>
            <a:lin ang="16200000" scaled="1"/>
          </a:gradFill>
          <a:ln>
            <a:solidFill>
              <a:srgbClr val="B7D2D9"/>
            </a:solidFill>
            <a:round/>
            <a:headEnd/>
            <a:tailEnd/>
          </a:ln>
          <a:effectLst>
            <a:outerShdw blurRad="63500" dist="20000" dir="5400000">
              <a:srgbClr val="000000">
                <a:alpha val="37999"/>
              </a:srgbClr>
            </a:outerShdw>
          </a:effectLst>
        </p:spPr>
        <p:txBody>
          <a:bodyPr lIns="17998" tIns="17998" rIns="17998" bIns="17998" numCol="1" anchor="ctr" anchorCtr="1">
            <a:spAutoFit/>
          </a:bodyPr>
          <a:lstStyle/>
          <a:p>
            <a:pPr marL="0" indent="0" algn="ctr">
              <a:lnSpc>
                <a:spcPct val="80000"/>
              </a:lnSpc>
            </a:pPr>
            <a:r>
              <a:rPr lang="en-US" sz="1200" dirty="0" smtClean="0">
                <a:solidFill>
                  <a:srgbClr val="000000"/>
                </a:solidFill>
                <a:effectLst>
                  <a:outerShdw blurRad="38100" dist="38100" dir="2700000" algn="tl">
                    <a:srgbClr val="C0C0C0"/>
                  </a:outerShdw>
                </a:effectLst>
                <a:latin typeface="Calibri" pitchFamily="34" charset="0"/>
                <a:ea typeface="Arial" charset="0"/>
              </a:rPr>
              <a:t>TRANSPORTE</a:t>
            </a:r>
            <a:r>
              <a:rPr lang="en-US" dirty="0" smtClean="0">
                <a:solidFill>
                  <a:srgbClr val="000000"/>
                </a:solidFill>
                <a:effectLst>
                  <a:outerShdw blurRad="38100" dist="38100" dir="2700000" algn="tl">
                    <a:srgbClr val="C0C0C0"/>
                  </a:outerShdw>
                </a:effectLst>
                <a:latin typeface="Calibri" pitchFamily="34" charset="0"/>
                <a:ea typeface="Arial" charset="0"/>
              </a:rPr>
              <a:t> </a:t>
            </a:r>
          </a:p>
        </p:txBody>
      </p:sp>
      <p:sp>
        <p:nvSpPr>
          <p:cNvPr id="288" name="Text Box 288"/>
          <p:cNvSpPr>
            <a:spLocks/>
          </p:cNvSpPr>
          <p:nvPr/>
        </p:nvSpPr>
        <p:spPr>
          <a:xfrm>
            <a:off x="3735387" y="1481137"/>
            <a:ext cx="2719387" cy="628650"/>
          </a:xfrm>
          <a:prstGeom prst="rect">
            <a:avLst/>
          </a:prstGeom>
          <a:solidFill>
            <a:srgbClr val="CCECFF">
              <a:alpha val="25882"/>
            </a:srgbClr>
          </a:solidFill>
          <a:ln w="12700">
            <a:solidFill>
              <a:srgbClr val="899DA2"/>
            </a:solidFill>
            <a:round/>
            <a:headEnd/>
            <a:tailEnd/>
          </a:ln>
        </p:spPr>
        <p:txBody>
          <a:bodyPr lIns="0" tIns="0" rIns="0" bIns="0" numCol="1" anchor="ctr" anchorCtr="1"/>
          <a:lstStyle/>
          <a:p>
            <a:pPr marL="0" indent="0" algn="ctr">
              <a:lnSpc>
                <a:spcPct val="70000"/>
              </a:lnSpc>
            </a:pPr>
            <a:r>
              <a:rPr lang="en-US" sz="1200" b="1" dirty="0" smtClean="0">
                <a:solidFill>
                  <a:srgbClr val="000000"/>
                </a:solidFill>
                <a:latin typeface="Calibri" pitchFamily="34" charset="0"/>
                <a:ea typeface="Arial" charset="0"/>
              </a:rPr>
              <a:t>SERVIDORES</a:t>
            </a:r>
          </a:p>
        </p:txBody>
      </p:sp>
      <p:sp>
        <p:nvSpPr>
          <p:cNvPr id="289" name="Text Box 289"/>
          <p:cNvSpPr>
            <a:spLocks/>
          </p:cNvSpPr>
          <p:nvPr/>
        </p:nvSpPr>
        <p:spPr>
          <a:xfrm>
            <a:off x="6607175" y="1493837"/>
            <a:ext cx="1266825" cy="620712"/>
          </a:xfrm>
          <a:prstGeom prst="rect">
            <a:avLst/>
          </a:prstGeom>
          <a:solidFill>
            <a:srgbClr val="CCECFF">
              <a:alpha val="25882"/>
            </a:srgbClr>
          </a:solidFill>
          <a:ln w="12700">
            <a:solidFill>
              <a:srgbClr val="899DA2"/>
            </a:solidFill>
            <a:round/>
            <a:headEnd/>
            <a:tailEnd/>
          </a:ln>
        </p:spPr>
        <p:txBody>
          <a:bodyPr lIns="0" tIns="0" rIns="0" bIns="0" numCol="1" anchor="ctr" anchorCtr="1"/>
          <a:lstStyle/>
          <a:p>
            <a:pPr marL="0" indent="0" algn="ctr">
              <a:lnSpc>
                <a:spcPct val="70000"/>
              </a:lnSpc>
            </a:pPr>
            <a:r>
              <a:rPr lang="en-US" sz="1200" b="1" dirty="0" smtClean="0">
                <a:solidFill>
                  <a:srgbClr val="000000"/>
                </a:solidFill>
                <a:latin typeface="Calibri" pitchFamily="34" charset="0"/>
                <a:ea typeface="Arial" charset="0"/>
              </a:rPr>
              <a:t>IVR</a:t>
            </a:r>
          </a:p>
        </p:txBody>
      </p:sp>
      <p:sp>
        <p:nvSpPr>
          <p:cNvPr id="290" name="Text Box 290"/>
          <p:cNvSpPr>
            <a:spLocks/>
          </p:cNvSpPr>
          <p:nvPr/>
        </p:nvSpPr>
        <p:spPr>
          <a:xfrm>
            <a:off x="6607175" y="3000375"/>
            <a:ext cx="2713037" cy="214312"/>
          </a:xfrm>
          <a:prstGeom prst="rect">
            <a:avLst/>
          </a:prstGeom>
          <a:solidFill>
            <a:srgbClr val="CCECFF">
              <a:alpha val="25882"/>
            </a:srgbClr>
          </a:solidFill>
          <a:ln w="12700">
            <a:solidFill>
              <a:srgbClr val="899DA2"/>
            </a:solidFill>
            <a:round/>
            <a:headEnd/>
            <a:tailEnd/>
          </a:ln>
        </p:spPr>
        <p:txBody>
          <a:bodyPr lIns="0" tIns="0" rIns="0" bIns="0" numCol="1" anchor="ctr" anchorCtr="1"/>
          <a:lstStyle/>
          <a:p>
            <a:pPr marL="0" indent="0" algn="ctr">
              <a:lnSpc>
                <a:spcPct val="70000"/>
              </a:lnSpc>
            </a:pPr>
            <a:r>
              <a:rPr lang="en-US" sz="1200" b="1" dirty="0" smtClean="0">
                <a:solidFill>
                  <a:srgbClr val="000000"/>
                </a:solidFill>
                <a:latin typeface="Calibri" pitchFamily="34" charset="0"/>
                <a:ea typeface="Arial" charset="0"/>
              </a:rPr>
              <a:t>CAPTURADORES, LECTORES</a:t>
            </a:r>
          </a:p>
        </p:txBody>
      </p:sp>
      <p:sp>
        <p:nvSpPr>
          <p:cNvPr id="291" name="Text Box 291"/>
          <p:cNvSpPr>
            <a:spLocks/>
          </p:cNvSpPr>
          <p:nvPr/>
        </p:nvSpPr>
        <p:spPr>
          <a:xfrm>
            <a:off x="744537" y="3309937"/>
            <a:ext cx="2768600" cy="214312"/>
          </a:xfrm>
          <a:prstGeom prst="rect">
            <a:avLst/>
          </a:prstGeom>
          <a:solidFill>
            <a:srgbClr val="CCECFF">
              <a:alpha val="25882"/>
            </a:srgbClr>
          </a:solidFill>
          <a:ln w="12700">
            <a:solidFill>
              <a:srgbClr val="899DA2"/>
            </a:solidFill>
            <a:round/>
            <a:headEnd/>
            <a:tailEnd/>
          </a:ln>
        </p:spPr>
        <p:txBody>
          <a:bodyPr lIns="0" tIns="0" rIns="0" bIns="0" numCol="1" anchor="ctr" anchorCtr="1"/>
          <a:lstStyle/>
          <a:p>
            <a:pPr marL="0" indent="0" algn="ctr">
              <a:lnSpc>
                <a:spcPct val="70000"/>
              </a:lnSpc>
            </a:pPr>
            <a:r>
              <a:rPr lang="en-US" sz="1200" b="1" dirty="0" smtClean="0">
                <a:solidFill>
                  <a:srgbClr val="000000"/>
                </a:solidFill>
                <a:latin typeface="Calibri" pitchFamily="34" charset="0"/>
                <a:ea typeface="Arial" charset="0"/>
              </a:rPr>
              <a:t>GATEWAYS </a:t>
            </a:r>
          </a:p>
        </p:txBody>
      </p:sp>
      <p:sp>
        <p:nvSpPr>
          <p:cNvPr id="292" name="Text Box 292"/>
          <p:cNvSpPr>
            <a:spLocks/>
          </p:cNvSpPr>
          <p:nvPr/>
        </p:nvSpPr>
        <p:spPr>
          <a:xfrm>
            <a:off x="6607175" y="3590925"/>
            <a:ext cx="2713037" cy="214312"/>
          </a:xfrm>
          <a:prstGeom prst="rect">
            <a:avLst/>
          </a:prstGeom>
          <a:solidFill>
            <a:srgbClr val="CCECFF">
              <a:alpha val="25882"/>
            </a:srgbClr>
          </a:solidFill>
          <a:ln w="12700">
            <a:solidFill>
              <a:srgbClr val="899DA2"/>
            </a:solidFill>
            <a:round/>
            <a:headEnd/>
            <a:tailEnd/>
          </a:ln>
        </p:spPr>
        <p:txBody>
          <a:bodyPr lIns="0" tIns="0" rIns="0" bIns="0" numCol="1" anchor="ctr" anchorCtr="1"/>
          <a:lstStyle/>
          <a:p>
            <a:pPr marL="0" indent="0" algn="ctr">
              <a:lnSpc>
                <a:spcPct val="70000"/>
              </a:lnSpc>
            </a:pPr>
            <a:r>
              <a:rPr lang="en-US" sz="1200" b="1" dirty="0" smtClean="0">
                <a:solidFill>
                  <a:srgbClr val="000000"/>
                </a:solidFill>
                <a:latin typeface="Calibri" pitchFamily="34" charset="0"/>
                <a:ea typeface="Arial" charset="0"/>
              </a:rPr>
              <a:t>GRABADORES</a:t>
            </a:r>
          </a:p>
        </p:txBody>
      </p:sp>
      <p:sp>
        <p:nvSpPr>
          <p:cNvPr id="293" name="Text Box 293"/>
          <p:cNvSpPr>
            <a:spLocks/>
          </p:cNvSpPr>
          <p:nvPr/>
        </p:nvSpPr>
        <p:spPr>
          <a:xfrm>
            <a:off x="3668712" y="4311650"/>
            <a:ext cx="2817812" cy="231775"/>
          </a:xfrm>
          <a:prstGeom prst="rect">
            <a:avLst/>
          </a:prstGeom>
          <a:solidFill>
            <a:srgbClr val="CCECFF">
              <a:alpha val="25882"/>
            </a:srgbClr>
          </a:solidFill>
          <a:ln w="12700">
            <a:solidFill>
              <a:srgbClr val="899DA2"/>
            </a:solidFill>
            <a:round/>
            <a:headEnd/>
            <a:tailEnd/>
          </a:ln>
        </p:spPr>
        <p:txBody>
          <a:bodyPr lIns="0" tIns="0" rIns="0" bIns="0" numCol="1" anchor="ctr" anchorCtr="1"/>
          <a:lstStyle/>
          <a:p>
            <a:pPr marL="0" indent="0" algn="ctr">
              <a:lnSpc>
                <a:spcPct val="70000"/>
              </a:lnSpc>
            </a:pPr>
            <a:r>
              <a:rPr lang="en-US" sz="1200" b="1" dirty="0" smtClean="0">
                <a:solidFill>
                  <a:srgbClr val="000000"/>
                </a:solidFill>
                <a:latin typeface="Calibri" pitchFamily="34" charset="0"/>
                <a:ea typeface="Arial" charset="0"/>
              </a:rPr>
              <a:t>RED SAN</a:t>
            </a:r>
          </a:p>
        </p:txBody>
      </p:sp>
      <p:sp>
        <p:nvSpPr>
          <p:cNvPr id="294" name="Text Box 294"/>
          <p:cNvSpPr>
            <a:spLocks/>
          </p:cNvSpPr>
          <p:nvPr/>
        </p:nvSpPr>
        <p:spPr>
          <a:xfrm>
            <a:off x="6634162" y="4314825"/>
            <a:ext cx="2659062" cy="228600"/>
          </a:xfrm>
          <a:prstGeom prst="rect">
            <a:avLst/>
          </a:prstGeom>
          <a:solidFill>
            <a:srgbClr val="CCECFF">
              <a:alpha val="25882"/>
            </a:srgbClr>
          </a:solidFill>
          <a:ln w="12700">
            <a:solidFill>
              <a:srgbClr val="899DA2"/>
            </a:solidFill>
            <a:round/>
            <a:headEnd/>
            <a:tailEnd/>
          </a:ln>
        </p:spPr>
        <p:txBody>
          <a:bodyPr lIns="0" tIns="0" rIns="0" bIns="0" numCol="1" anchor="ctr" anchorCtr="1"/>
          <a:lstStyle/>
          <a:p>
            <a:pPr marL="0" indent="0" algn="ctr">
              <a:lnSpc>
                <a:spcPct val="70000"/>
              </a:lnSpc>
            </a:pPr>
            <a:r>
              <a:rPr lang="en-US" sz="1200" b="1" dirty="0" smtClean="0">
                <a:solidFill>
                  <a:srgbClr val="000000"/>
                </a:solidFill>
                <a:latin typeface="Calibri" pitchFamily="34" charset="0"/>
                <a:ea typeface="Arial" charset="0"/>
              </a:rPr>
              <a:t>RED TELEFONIA</a:t>
            </a:r>
          </a:p>
        </p:txBody>
      </p:sp>
      <p:sp>
        <p:nvSpPr>
          <p:cNvPr id="295" name="Text Box 295"/>
          <p:cNvSpPr>
            <a:spLocks/>
          </p:cNvSpPr>
          <p:nvPr/>
        </p:nvSpPr>
        <p:spPr>
          <a:xfrm>
            <a:off x="744537" y="4618037"/>
            <a:ext cx="8558212" cy="219075"/>
          </a:xfrm>
          <a:prstGeom prst="rect">
            <a:avLst/>
          </a:prstGeom>
          <a:solidFill>
            <a:srgbClr val="CCECFF">
              <a:alpha val="25882"/>
            </a:srgbClr>
          </a:solidFill>
          <a:ln w="12700">
            <a:solidFill>
              <a:srgbClr val="899DA2"/>
            </a:solidFill>
            <a:round/>
            <a:headEnd/>
            <a:tailEnd/>
          </a:ln>
        </p:spPr>
        <p:txBody>
          <a:bodyPr lIns="0" tIns="0" rIns="0" bIns="0" numCol="1" anchor="ctr" anchorCtr="1"/>
          <a:lstStyle/>
          <a:p>
            <a:pPr marL="0" indent="0" algn="ctr">
              <a:lnSpc>
                <a:spcPct val="70000"/>
              </a:lnSpc>
            </a:pPr>
            <a:r>
              <a:rPr lang="en-US" sz="1200" b="1" dirty="0" smtClean="0">
                <a:solidFill>
                  <a:srgbClr val="000000"/>
                </a:solidFill>
                <a:latin typeface="Calibri" pitchFamily="34" charset="0"/>
                <a:ea typeface="Arial" charset="0"/>
              </a:rPr>
              <a:t>CABLEADO</a:t>
            </a:r>
          </a:p>
        </p:txBody>
      </p:sp>
      <p:sp>
        <p:nvSpPr>
          <p:cNvPr id="296" name="Text Box 296"/>
          <p:cNvSpPr>
            <a:spLocks/>
          </p:cNvSpPr>
          <p:nvPr/>
        </p:nvSpPr>
        <p:spPr>
          <a:xfrm>
            <a:off x="615950" y="5119687"/>
            <a:ext cx="8826500" cy="1136650"/>
          </a:xfrm>
          <a:prstGeom prst="rect">
            <a:avLst/>
          </a:prstGeom>
          <a:solidFill>
            <a:srgbClr val="FFFFFF"/>
          </a:solidFill>
          <a:ln w="25400">
            <a:solidFill>
              <a:srgbClr val="BCBCBC"/>
            </a:solidFill>
            <a:round/>
            <a:headEnd/>
            <a:tailEnd/>
          </a:ln>
        </p:spPr>
        <p:txBody>
          <a:bodyPr wrap="none" lIns="91430" tIns="45716" rIns="91430" bIns="45716" numCol="1" anchor="ctr"/>
          <a:lstStyle/>
          <a:p>
            <a:endParaRPr/>
          </a:p>
        </p:txBody>
      </p:sp>
      <p:sp>
        <p:nvSpPr>
          <p:cNvPr id="297" name="Text Box 297"/>
          <p:cNvSpPr txBox="1">
            <a:spLocks/>
          </p:cNvSpPr>
          <p:nvPr/>
        </p:nvSpPr>
        <p:spPr>
          <a:xfrm>
            <a:off x="1816100" y="5021262"/>
            <a:ext cx="1624012" cy="187325"/>
          </a:xfrm>
          <a:prstGeom prst="rect">
            <a:avLst/>
          </a:prstGeom>
          <a:gradFill rotWithShape="1">
            <a:gsLst>
              <a:gs pos="0">
                <a:srgbClr val="D3F3FD"/>
              </a:gs>
              <a:gs pos="35001">
                <a:srgbClr val="DFF6FD"/>
              </a:gs>
              <a:gs pos="100000">
                <a:srgbClr val="F2FCFF"/>
              </a:gs>
            </a:gsLst>
            <a:lin ang="16200000" scaled="1"/>
          </a:gradFill>
          <a:ln>
            <a:solidFill>
              <a:srgbClr val="B7D2D9"/>
            </a:solidFill>
            <a:round/>
            <a:headEnd/>
            <a:tailEnd/>
          </a:ln>
          <a:effectLst>
            <a:outerShdw blurRad="63500" dist="20000" dir="5400000">
              <a:srgbClr val="000000">
                <a:alpha val="37999"/>
              </a:srgbClr>
            </a:outerShdw>
          </a:effectLst>
        </p:spPr>
        <p:txBody>
          <a:bodyPr lIns="17998" tIns="17998" rIns="17998" bIns="17998" numCol="1" anchor="ctr" anchorCtr="1">
            <a:spAutoFit/>
          </a:bodyPr>
          <a:lstStyle/>
          <a:p>
            <a:pPr marL="0" indent="0" algn="r">
              <a:lnSpc>
                <a:spcPct val="80000"/>
              </a:lnSpc>
            </a:pPr>
            <a:r>
              <a:rPr lang="en-US" sz="1200" dirty="0" smtClean="0">
                <a:solidFill>
                  <a:srgbClr val="000000"/>
                </a:solidFill>
                <a:effectLst>
                  <a:outerShdw blurRad="38100" dist="38100" dir="2700000" algn="tl">
                    <a:srgbClr val="C0C0C0"/>
                  </a:outerShdw>
                </a:effectLst>
                <a:latin typeface="Calibri" pitchFamily="34" charset="0"/>
                <a:ea typeface="Arial" charset="0"/>
              </a:rPr>
              <a:t>SOPORTE OPERACIONAL</a:t>
            </a:r>
          </a:p>
        </p:txBody>
      </p:sp>
      <p:sp>
        <p:nvSpPr>
          <p:cNvPr id="298" name="Text Box 298"/>
          <p:cNvSpPr>
            <a:spLocks/>
          </p:cNvSpPr>
          <p:nvPr/>
        </p:nvSpPr>
        <p:spPr>
          <a:xfrm>
            <a:off x="752475" y="5337175"/>
            <a:ext cx="8529637" cy="234950"/>
          </a:xfrm>
          <a:prstGeom prst="rect">
            <a:avLst/>
          </a:prstGeom>
          <a:solidFill>
            <a:srgbClr val="CCECFF">
              <a:alpha val="25882"/>
            </a:srgbClr>
          </a:solidFill>
          <a:ln w="12700">
            <a:solidFill>
              <a:srgbClr val="899DA2"/>
            </a:solidFill>
            <a:round/>
            <a:headEnd/>
            <a:tailEnd/>
          </a:ln>
        </p:spPr>
        <p:txBody>
          <a:bodyPr lIns="0" tIns="0" rIns="0" bIns="0" numCol="1" anchor="ctr" anchorCtr="1"/>
          <a:lstStyle/>
          <a:p>
            <a:pPr marL="0" indent="0" algn="ctr">
              <a:lnSpc>
                <a:spcPct val="70000"/>
              </a:lnSpc>
            </a:pPr>
            <a:r>
              <a:rPr lang="en-US" sz="1200" b="1" dirty="0" smtClean="0">
                <a:solidFill>
                  <a:srgbClr val="000000"/>
                </a:solidFill>
                <a:latin typeface="Calibri" pitchFamily="34" charset="0"/>
                <a:ea typeface="Arial" charset="0"/>
              </a:rPr>
              <a:t>SUMINISTRO ELECTRICO</a:t>
            </a:r>
          </a:p>
        </p:txBody>
      </p:sp>
      <p:sp>
        <p:nvSpPr>
          <p:cNvPr id="299" name="Text Box 299"/>
          <p:cNvSpPr>
            <a:spLocks/>
          </p:cNvSpPr>
          <p:nvPr/>
        </p:nvSpPr>
        <p:spPr>
          <a:xfrm>
            <a:off x="755650" y="5619750"/>
            <a:ext cx="8547100" cy="228600"/>
          </a:xfrm>
          <a:prstGeom prst="rect">
            <a:avLst/>
          </a:prstGeom>
          <a:solidFill>
            <a:srgbClr val="CCECFF">
              <a:alpha val="25882"/>
            </a:srgbClr>
          </a:solidFill>
          <a:ln w="12700">
            <a:solidFill>
              <a:srgbClr val="899DA2"/>
            </a:solidFill>
            <a:round/>
            <a:headEnd/>
            <a:tailEnd/>
          </a:ln>
        </p:spPr>
        <p:txBody>
          <a:bodyPr lIns="0" tIns="0" rIns="0" bIns="0" numCol="1" anchor="ctr" anchorCtr="1"/>
          <a:lstStyle/>
          <a:p>
            <a:pPr marL="0" indent="0" algn="ctr">
              <a:lnSpc>
                <a:spcPct val="70000"/>
              </a:lnSpc>
            </a:pPr>
            <a:r>
              <a:rPr lang="en-US" sz="1200" b="1" dirty="0" smtClean="0">
                <a:solidFill>
                  <a:srgbClr val="000000"/>
                </a:solidFill>
                <a:latin typeface="Calibri" pitchFamily="34" charset="0"/>
                <a:ea typeface="Arial" charset="0"/>
              </a:rPr>
              <a:t>CONTROL AMBIENTAL</a:t>
            </a:r>
          </a:p>
        </p:txBody>
      </p:sp>
      <p:sp>
        <p:nvSpPr>
          <p:cNvPr id="300" name="Text Box 300"/>
          <p:cNvSpPr>
            <a:spLocks/>
          </p:cNvSpPr>
          <p:nvPr/>
        </p:nvSpPr>
        <p:spPr>
          <a:xfrm>
            <a:off x="760412" y="5907087"/>
            <a:ext cx="8553450" cy="217487"/>
          </a:xfrm>
          <a:prstGeom prst="rect">
            <a:avLst/>
          </a:prstGeom>
          <a:solidFill>
            <a:srgbClr val="CCECFF">
              <a:alpha val="25882"/>
            </a:srgbClr>
          </a:solidFill>
          <a:ln w="12700">
            <a:solidFill>
              <a:srgbClr val="899DA2"/>
            </a:solidFill>
            <a:round/>
            <a:headEnd/>
            <a:tailEnd/>
          </a:ln>
        </p:spPr>
        <p:txBody>
          <a:bodyPr lIns="0" tIns="0" rIns="0" bIns="0" numCol="1" anchor="ctr" anchorCtr="1"/>
          <a:lstStyle/>
          <a:p>
            <a:pPr marL="0" indent="0" algn="ctr">
              <a:lnSpc>
                <a:spcPct val="70000"/>
              </a:lnSpc>
            </a:pPr>
            <a:r>
              <a:rPr lang="en-US" sz="1200" b="1" dirty="0" smtClean="0">
                <a:solidFill>
                  <a:srgbClr val="000000"/>
                </a:solidFill>
                <a:latin typeface="Calibri" pitchFamily="34" charset="0"/>
                <a:ea typeface="Arial" charset="0"/>
              </a:rPr>
              <a:t>MONTAJE</a:t>
            </a:r>
          </a:p>
        </p:txBody>
      </p:sp>
      <p:sp>
        <p:nvSpPr>
          <p:cNvPr id="301" name="Text Box 301"/>
          <p:cNvSpPr>
            <a:spLocks/>
          </p:cNvSpPr>
          <p:nvPr/>
        </p:nvSpPr>
        <p:spPr>
          <a:xfrm>
            <a:off x="8666162" y="6400800"/>
            <a:ext cx="669925" cy="327025"/>
          </a:xfrm>
          <a:prstGeom prst="actionButtonBeginning">
            <a:avLst/>
          </a:prstGeom>
          <a:solidFill>
            <a:schemeClr val="accent2"/>
          </a:solidFill>
          <a:ln>
            <a:solidFill>
              <a:schemeClr val="accent1"/>
            </a:solidFill>
            <a:round/>
            <a:headEnd/>
            <a:tailEnd/>
          </a:ln>
        </p:spPr>
        <p:txBody>
          <a:bodyPr numCol="1"/>
          <a:lstStyle/>
          <a:p>
            <a:endParaRPr/>
          </a:p>
        </p:txBody>
      </p:sp>
      <p:sp>
        <p:nvSpPr>
          <p:cNvPr id="302" name="Text Box 302"/>
          <p:cNvSpPr>
            <a:spLocks/>
          </p:cNvSpPr>
          <p:nvPr/>
        </p:nvSpPr>
        <p:spPr>
          <a:xfrm>
            <a:off x="6176962" y="273050"/>
            <a:ext cx="606425" cy="198437"/>
          </a:xfrm>
          <a:prstGeom prst="rect">
            <a:avLst/>
          </a:prstGeom>
          <a:solidFill>
            <a:srgbClr val="CCECFF">
              <a:alpha val="25882"/>
            </a:srgbClr>
          </a:solidFill>
          <a:ln w="28575">
            <a:solidFill>
              <a:srgbClr val="FF0000"/>
            </a:solidFill>
            <a:round/>
            <a:headEnd/>
            <a:tailEnd/>
          </a:ln>
        </p:spPr>
        <p:txBody>
          <a:bodyPr lIns="0" tIns="0" rIns="0" bIns="0" numCol="1" anchor="ctr" anchorCtr="1"/>
          <a:lstStyle/>
          <a:p>
            <a:endParaRPr/>
          </a:p>
        </p:txBody>
      </p:sp>
      <p:sp>
        <p:nvSpPr>
          <p:cNvPr id="303" name="Text Box 303"/>
          <p:cNvSpPr txBox="1">
            <a:spLocks/>
          </p:cNvSpPr>
          <p:nvPr/>
        </p:nvSpPr>
        <p:spPr>
          <a:xfrm>
            <a:off x="5853112" y="468312"/>
            <a:ext cx="1828800" cy="200025"/>
          </a:xfrm>
          <a:prstGeom prst="rect">
            <a:avLst/>
          </a:prstGeom>
          <a:noFill/>
          <a:ln>
            <a:noFill/>
          </a:ln>
        </p:spPr>
        <p:txBody>
          <a:bodyPr wrap="none" numCol="1">
            <a:spAutoFit/>
          </a:bodyPr>
          <a:lstStyle/>
          <a:p>
            <a:pPr marL="0" indent="0"/>
            <a:r>
              <a:rPr lang="en-US" sz="700" b="1" dirty="0" smtClean="0"/>
              <a:t>Use marco rojo si  agrega o reemplaza</a:t>
            </a:r>
          </a:p>
        </p:txBody>
      </p:sp>
      <p:sp>
        <p:nvSpPr>
          <p:cNvPr id="304" name="Text Box 304"/>
          <p:cNvSpPr txBox="1">
            <a:spLocks/>
          </p:cNvSpPr>
          <p:nvPr/>
        </p:nvSpPr>
        <p:spPr>
          <a:xfrm>
            <a:off x="500062" y="6499225"/>
            <a:ext cx="1377950" cy="230187"/>
          </a:xfrm>
          <a:prstGeom prst="rect">
            <a:avLst/>
          </a:prstGeom>
          <a:noFill/>
          <a:ln>
            <a:noFill/>
          </a:ln>
        </p:spPr>
        <p:txBody>
          <a:bodyPr wrap="none" numCol="1">
            <a:spAutoFit/>
          </a:bodyPr>
          <a:lstStyle/>
          <a:p>
            <a:pPr marL="0" indent="0"/>
            <a:r>
              <a:rPr lang="en-US" sz="900" b="1" dirty="0" smtClean="0"/>
              <a:t>Nivel 1/2 – Lámina 2/4</a:t>
            </a:r>
          </a:p>
        </p:txBody>
      </p:sp>
      <p:sp>
        <p:nvSpPr>
          <p:cNvPr id="305" name="Text Box 305"/>
          <p:cNvSpPr>
            <a:spLocks/>
          </p:cNvSpPr>
          <p:nvPr/>
        </p:nvSpPr>
        <p:spPr>
          <a:xfrm>
            <a:off x="3681412" y="3575050"/>
            <a:ext cx="2781300" cy="230187"/>
          </a:xfrm>
          <a:prstGeom prst="rect">
            <a:avLst/>
          </a:prstGeom>
          <a:solidFill>
            <a:srgbClr val="CCECFF">
              <a:alpha val="25882"/>
            </a:srgbClr>
          </a:solidFill>
          <a:ln w="12700">
            <a:solidFill>
              <a:srgbClr val="899DA2"/>
            </a:solidFill>
            <a:round/>
            <a:headEnd/>
            <a:tailEnd/>
          </a:ln>
        </p:spPr>
        <p:txBody>
          <a:bodyPr lIns="0" tIns="0" rIns="0" bIns="0" numCol="1" anchor="ctr" anchorCtr="1"/>
          <a:lstStyle/>
          <a:p>
            <a:pPr marL="0" indent="0" algn="ctr">
              <a:lnSpc>
                <a:spcPct val="70000"/>
              </a:lnSpc>
            </a:pPr>
            <a:r>
              <a:rPr lang="en-US" sz="1200" b="1" dirty="0" smtClean="0">
                <a:solidFill>
                  <a:srgbClr val="000000"/>
                </a:solidFill>
                <a:latin typeface="Calibri" pitchFamily="34" charset="0"/>
                <a:ea typeface="Arial" charset="0"/>
              </a:rPr>
              <a:t>RESPALDOS (ROBOTS)</a:t>
            </a:r>
          </a:p>
        </p:txBody>
      </p:sp>
      <p:sp>
        <p:nvSpPr>
          <p:cNvPr id="306" name="Text Box 306"/>
          <p:cNvSpPr>
            <a:spLocks/>
          </p:cNvSpPr>
          <p:nvPr/>
        </p:nvSpPr>
        <p:spPr>
          <a:xfrm>
            <a:off x="4729162" y="280987"/>
            <a:ext cx="606425" cy="198437"/>
          </a:xfrm>
          <a:prstGeom prst="rect">
            <a:avLst/>
          </a:prstGeom>
          <a:solidFill>
            <a:srgbClr val="CCECFF">
              <a:alpha val="25882"/>
            </a:srgbClr>
          </a:solidFill>
          <a:ln w="28575">
            <a:solidFill>
              <a:srgbClr val="92D050"/>
            </a:solidFill>
            <a:round/>
            <a:headEnd/>
            <a:tailEnd/>
          </a:ln>
        </p:spPr>
        <p:txBody>
          <a:bodyPr lIns="0" tIns="0" rIns="0" bIns="0" numCol="1" anchor="ctr" anchorCtr="1"/>
          <a:lstStyle/>
          <a:p>
            <a:endParaRPr/>
          </a:p>
        </p:txBody>
      </p:sp>
      <p:sp>
        <p:nvSpPr>
          <p:cNvPr id="307" name="Text Box 307"/>
          <p:cNvSpPr txBox="1">
            <a:spLocks/>
          </p:cNvSpPr>
          <p:nvPr/>
        </p:nvSpPr>
        <p:spPr>
          <a:xfrm>
            <a:off x="4405312" y="476250"/>
            <a:ext cx="1344612" cy="200025"/>
          </a:xfrm>
          <a:prstGeom prst="rect">
            <a:avLst/>
          </a:prstGeom>
          <a:noFill/>
          <a:ln>
            <a:noFill/>
          </a:ln>
        </p:spPr>
        <p:txBody>
          <a:bodyPr wrap="none" numCol="1">
            <a:spAutoFit/>
          </a:bodyPr>
          <a:lstStyle/>
          <a:p>
            <a:pPr marL="0" indent="0"/>
            <a:r>
              <a:rPr lang="en-US" sz="700" b="1" dirty="0" smtClean="0"/>
              <a:t>Use marco verde si elimina</a:t>
            </a:r>
          </a:p>
        </p:txBody>
      </p:sp>
      <p:sp>
        <p:nvSpPr>
          <p:cNvPr id="308" name="Text Box 308"/>
          <p:cNvSpPr>
            <a:spLocks/>
          </p:cNvSpPr>
          <p:nvPr/>
        </p:nvSpPr>
        <p:spPr>
          <a:xfrm>
            <a:off x="6607175" y="3282950"/>
            <a:ext cx="2713037" cy="214312"/>
          </a:xfrm>
          <a:prstGeom prst="rect">
            <a:avLst/>
          </a:prstGeom>
          <a:solidFill>
            <a:srgbClr val="CCECFF">
              <a:alpha val="25882"/>
            </a:srgbClr>
          </a:solidFill>
          <a:ln w="12700">
            <a:solidFill>
              <a:srgbClr val="899DA2"/>
            </a:solidFill>
            <a:round/>
            <a:headEnd/>
            <a:tailEnd/>
          </a:ln>
        </p:spPr>
        <p:txBody>
          <a:bodyPr lIns="0" tIns="0" rIns="0" bIns="0" numCol="1" anchor="ctr" anchorCtr="1"/>
          <a:lstStyle/>
          <a:p>
            <a:pPr marL="0" indent="0" algn="ctr">
              <a:lnSpc>
                <a:spcPct val="70000"/>
              </a:lnSpc>
            </a:pPr>
            <a:r>
              <a:rPr lang="en-US" sz="1200" b="1" dirty="0" smtClean="0">
                <a:solidFill>
                  <a:srgbClr val="000000"/>
                </a:solidFill>
                <a:latin typeface="Calibri" pitchFamily="34" charset="0"/>
                <a:ea typeface="Arial" charset="0"/>
              </a:rPr>
              <a:t>IMPRESORAS, MONITORES</a:t>
            </a:r>
          </a:p>
        </p:txBody>
      </p:sp>
      <p:sp>
        <p:nvSpPr>
          <p:cNvPr id="309" name="Text Box 309"/>
          <p:cNvSpPr>
            <a:spLocks/>
          </p:cNvSpPr>
          <p:nvPr/>
        </p:nvSpPr>
        <p:spPr>
          <a:xfrm>
            <a:off x="7969250" y="1493837"/>
            <a:ext cx="1350962" cy="620712"/>
          </a:xfrm>
          <a:prstGeom prst="rect">
            <a:avLst/>
          </a:prstGeom>
          <a:solidFill>
            <a:srgbClr val="CCECFF">
              <a:alpha val="25882"/>
            </a:srgbClr>
          </a:solidFill>
          <a:ln w="12700">
            <a:solidFill>
              <a:srgbClr val="899DA2"/>
            </a:solidFill>
            <a:round/>
            <a:headEnd/>
            <a:tailEnd/>
          </a:ln>
        </p:spPr>
        <p:txBody>
          <a:bodyPr lIns="0" tIns="0" rIns="0" bIns="0" numCol="1" anchor="ctr" anchorCtr="1"/>
          <a:lstStyle/>
          <a:p>
            <a:pPr marL="0" indent="0" algn="ctr">
              <a:lnSpc>
                <a:spcPct val="70000"/>
              </a:lnSpc>
            </a:pPr>
            <a:r>
              <a:rPr lang="en-US" sz="1200" b="1" dirty="0" smtClean="0">
                <a:solidFill>
                  <a:srgbClr val="000000"/>
                </a:solidFill>
                <a:latin typeface="Calibri" pitchFamily="34" charset="0"/>
                <a:ea typeface="Arial" charset="0"/>
              </a:rPr>
              <a:t>SMARTPHONES</a:t>
            </a:r>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0" name="Group 310"/>
          <p:cNvGrpSpPr>
            <a:grpSpLocks/>
          </p:cNvGrpSpPr>
          <p:nvPr/>
        </p:nvGrpSpPr>
        <p:grpSpPr>
          <a:xfrm>
            <a:off x="2009775" y="563562"/>
            <a:ext cx="7051675" cy="5372100"/>
            <a:chOff x="1581664" y="377786"/>
            <a:chExt cx="7093859" cy="5380466"/>
          </a:xfrm>
        </p:grpSpPr>
        <p:grpSp>
          <p:nvGrpSpPr>
            <p:cNvPr id="311" name="Group 311"/>
            <p:cNvGrpSpPr>
              <a:grpSpLocks/>
            </p:cNvGrpSpPr>
            <p:nvPr/>
          </p:nvGrpSpPr>
          <p:grpSpPr>
            <a:xfrm>
              <a:off x="1581664" y="377786"/>
              <a:ext cx="7093859" cy="5380466"/>
              <a:chOff x="1581664" y="204788"/>
              <a:chExt cx="7093859" cy="5380466"/>
            </a:xfrm>
          </p:grpSpPr>
          <p:sp>
            <p:nvSpPr>
              <p:cNvPr id="312" name="Text Box 312"/>
              <p:cNvSpPr>
                <a:spLocks/>
              </p:cNvSpPr>
              <p:nvPr/>
            </p:nvSpPr>
            <p:spPr>
              <a:xfrm rot="21600000" flipV="1">
                <a:off x="1581664" y="210064"/>
                <a:ext cx="7093859" cy="5375190"/>
              </a:xfrm>
              <a:custGeom>
                <a:avLst/>
                <a:gdLst/>
                <a:ahLst/>
                <a:cxnLst/>
                <a:rect l="0" t="0" r="r" b="b"/>
                <a:pathLst>
                  <a:path w="6808573" h="5375190">
                    <a:moveTo>
                      <a:pt x="0" y="5375190"/>
                    </a:moveTo>
                    <a:lnTo>
                      <a:pt x="0" y="41013"/>
                    </a:lnTo>
                    <a:cubicBezTo>
                      <a:pt x="0" y="18362"/>
                      <a:pt x="18362" y="0"/>
                      <a:pt x="41012" y="0"/>
                    </a:cubicBezTo>
                    <a:lnTo>
                      <a:pt x="5842356" y="0"/>
                    </a:lnTo>
                    <a:lnTo>
                      <a:pt x="5842355" y="0"/>
                    </a:lnTo>
                    <a:cubicBezTo>
                      <a:pt x="5865006" y="0"/>
                      <a:pt x="5883369" y="18362"/>
                      <a:pt x="5883369" y="41013"/>
                    </a:cubicBezTo>
                    <a:lnTo>
                      <a:pt x="5883368" y="5375190"/>
                    </a:lnTo>
                    <a:lnTo>
                      <a:pt x="6808573" y="5375190"/>
                    </a:lnTo>
                    <a:lnTo>
                      <a:pt x="5464776" y="5375190"/>
                    </a:lnTo>
                    <a:lnTo>
                      <a:pt x="4120978" y="5375190"/>
                    </a:lnTo>
                    <a:lnTo>
                      <a:pt x="5046183" y="5375190"/>
                    </a:lnTo>
                    <a:lnTo>
                      <a:pt x="5046183" y="837186"/>
                    </a:lnTo>
                    <a:lnTo>
                      <a:pt x="837186" y="837186"/>
                    </a:lnTo>
                    <a:lnTo>
                      <a:pt x="837186" y="5375190"/>
                    </a:lnTo>
                    <a:lnTo>
                      <a:pt x="0" y="5375190"/>
                    </a:lnTo>
                    <a:close/>
                  </a:path>
                </a:pathLst>
              </a:custGeom>
              <a:noFill/>
              <a:ln w="28575">
                <a:solidFill>
                  <a:srgbClr val="7030A0">
                    <a:alpha val="100000"/>
                  </a:srgbClr>
                </a:solidFill>
                <a:round/>
                <a:headEnd/>
                <a:tailEnd/>
              </a:ln>
            </p:spPr>
          </p:sp>
          <p:cxnSp>
            <p:nvCxnSpPr>
              <p:cNvPr id="313" name="Connector 313"/>
              <p:cNvCxnSpPr/>
              <p:nvPr/>
            </p:nvCxnSpPr>
            <p:spPr>
              <a:xfrm flipV="1">
                <a:off x="7467602" y="204788"/>
                <a:ext cx="54767" cy="7148"/>
              </a:xfrm>
              <a:prstGeom prst="line">
                <a:avLst/>
              </a:prstGeom>
              <a:noFill/>
              <a:ln w="28575">
                <a:solidFill>
                  <a:srgbClr val="7030A0"/>
                </a:solidFill>
                <a:round/>
                <a:headEnd/>
                <a:tailEnd/>
              </a:ln>
            </p:spPr>
          </p:cxnSp>
        </p:grpSp>
        <p:cxnSp>
          <p:nvCxnSpPr>
            <p:cNvPr id="315" name="Connector 315"/>
            <p:cNvCxnSpPr/>
            <p:nvPr/>
          </p:nvCxnSpPr>
          <p:spPr>
            <a:xfrm flipV="1">
              <a:off x="6588921" y="380166"/>
              <a:ext cx="30954" cy="4765"/>
            </a:xfrm>
            <a:prstGeom prst="line">
              <a:avLst/>
            </a:prstGeom>
            <a:noFill/>
            <a:ln w="28575">
              <a:solidFill>
                <a:srgbClr val="7030A0"/>
              </a:solidFill>
              <a:round/>
              <a:headEnd/>
              <a:tailEnd/>
            </a:ln>
          </p:spPr>
        </p:cxnSp>
      </p:grpSp>
      <p:sp>
        <p:nvSpPr>
          <p:cNvPr id="317" name="Text Box 317"/>
          <p:cNvSpPr>
            <a:spLocks/>
          </p:cNvSpPr>
          <p:nvPr/>
        </p:nvSpPr>
        <p:spPr>
          <a:xfrm>
            <a:off x="350837" y="574675"/>
            <a:ext cx="1587500" cy="2671762"/>
          </a:xfrm>
          <a:prstGeom prst="rect">
            <a:avLst/>
          </a:prstGeom>
          <a:noFill/>
          <a:ln w="28575">
            <a:solidFill>
              <a:srgbClr val="457988"/>
            </a:solidFill>
            <a:round/>
            <a:headEnd/>
            <a:tailEnd/>
          </a:ln>
        </p:spPr>
        <p:txBody>
          <a:bodyPr lIns="93296" tIns="46648" rIns="93296" bIns="46648" numCol="1"/>
          <a:lstStyle/>
          <a:p>
            <a:endParaRPr/>
          </a:p>
        </p:txBody>
      </p:sp>
      <p:sp>
        <p:nvSpPr>
          <p:cNvPr id="318" name="Text Box 318"/>
          <p:cNvSpPr>
            <a:spLocks/>
          </p:cNvSpPr>
          <p:nvPr/>
        </p:nvSpPr>
        <p:spPr>
          <a:xfrm>
            <a:off x="2946400" y="563562"/>
            <a:ext cx="4217987" cy="4454525"/>
          </a:xfrm>
          <a:prstGeom prst="rect">
            <a:avLst/>
          </a:prstGeom>
          <a:noFill/>
          <a:ln w="28575">
            <a:solidFill>
              <a:srgbClr val="1869FF"/>
            </a:solidFill>
            <a:round/>
            <a:headEnd/>
            <a:tailEnd/>
          </a:ln>
        </p:spPr>
        <p:txBody>
          <a:bodyPr lIns="93296" tIns="46648" rIns="93296" bIns="46648" numCol="1"/>
          <a:lstStyle/>
          <a:p>
            <a:endParaRPr/>
          </a:p>
        </p:txBody>
      </p:sp>
      <p:sp>
        <p:nvSpPr>
          <p:cNvPr id="319" name="Text Box 319"/>
          <p:cNvSpPr txBox="1">
            <a:spLocks/>
          </p:cNvSpPr>
          <p:nvPr/>
        </p:nvSpPr>
        <p:spPr>
          <a:xfrm>
            <a:off x="581025" y="523875"/>
            <a:ext cx="1023937" cy="138112"/>
          </a:xfrm>
          <a:prstGeom prst="rect">
            <a:avLst/>
          </a:prstGeom>
          <a:gradFill rotWithShape="1">
            <a:gsLst>
              <a:gs pos="0">
                <a:srgbClr val="D3F3FD"/>
              </a:gs>
              <a:gs pos="35001">
                <a:srgbClr val="DFF6FD"/>
              </a:gs>
              <a:gs pos="100000">
                <a:srgbClr val="F2FCFF"/>
              </a:gs>
            </a:gsLst>
            <a:lin ang="16200000" scaled="1"/>
          </a:gradFill>
          <a:ln w="12700">
            <a:solidFill>
              <a:srgbClr val="457988"/>
            </a:solidFill>
            <a:round/>
            <a:headEnd/>
            <a:tailEnd/>
          </a:ln>
          <a:effectLst>
            <a:outerShdw blurRad="63500" dist="20000" dir="5400000">
              <a:srgbClr val="000000">
                <a:alpha val="37999"/>
              </a:srgbClr>
            </a:outerShdw>
          </a:effectLst>
        </p:spPr>
        <p:txBody>
          <a:bodyPr lIns="18365" tIns="18365" rIns="18365" bIns="18365" numCol="1" anchor="ctr">
            <a:spAutoFit/>
          </a:bodyPr>
          <a:lstStyle/>
          <a:p>
            <a:pPr marL="0" indent="0" algn="ctr" defTabSz="933450">
              <a:lnSpc>
                <a:spcPct val="80000"/>
              </a:lnSpc>
            </a:pPr>
            <a:r>
              <a:rPr lang="en-US" sz="800" b="1" dirty="0" smtClean="0">
                <a:solidFill>
                  <a:srgbClr val="000000"/>
                </a:solidFill>
                <a:effectLst>
                  <a:outerShdw blurRad="38100" dist="38100" dir="2700000" algn="tl">
                    <a:srgbClr val="C0C0C0"/>
                  </a:outerShdw>
                </a:effectLst>
                <a:latin typeface="Calibri" pitchFamily="34" charset="0"/>
                <a:ea typeface="Arial" charset="0"/>
              </a:rPr>
              <a:t>WORKSTATION</a:t>
            </a:r>
          </a:p>
        </p:txBody>
      </p:sp>
      <p:sp>
        <p:nvSpPr>
          <p:cNvPr id="320" name="Text Box 320"/>
          <p:cNvSpPr txBox="1">
            <a:spLocks/>
          </p:cNvSpPr>
          <p:nvPr/>
        </p:nvSpPr>
        <p:spPr>
          <a:xfrm>
            <a:off x="3863975" y="474662"/>
            <a:ext cx="1641475" cy="134937"/>
          </a:xfrm>
          <a:prstGeom prst="rect">
            <a:avLst/>
          </a:prstGeom>
          <a:gradFill rotWithShape="1">
            <a:gsLst>
              <a:gs pos="0">
                <a:srgbClr val="D3F3FD"/>
              </a:gs>
              <a:gs pos="35001">
                <a:srgbClr val="DFF6FD"/>
              </a:gs>
              <a:gs pos="100000">
                <a:srgbClr val="F2FCFF"/>
              </a:gs>
            </a:gsLst>
            <a:lin ang="16200000" scaled="1"/>
          </a:gradFill>
          <a:ln w="12700">
            <a:solidFill>
              <a:srgbClr val="1869FF"/>
            </a:solidFill>
            <a:round/>
            <a:headEnd/>
            <a:tailEnd/>
          </a:ln>
          <a:effectLst>
            <a:outerShdw blurRad="63500" dist="20000" dir="5400000">
              <a:srgbClr val="000000">
                <a:alpha val="37999"/>
              </a:srgbClr>
            </a:outerShdw>
          </a:effectLst>
        </p:spPr>
        <p:txBody>
          <a:bodyPr lIns="18365" tIns="18365" rIns="18365" bIns="18365" numCol="1" anchor="ctr">
            <a:spAutoFit/>
          </a:bodyPr>
          <a:lstStyle/>
          <a:p>
            <a:pPr marL="0" indent="0" algn="ctr" defTabSz="933450">
              <a:lnSpc>
                <a:spcPct val="80000"/>
              </a:lnSpc>
            </a:pPr>
            <a:r>
              <a:rPr lang="en-US" sz="800" b="1" dirty="0" smtClean="0">
                <a:solidFill>
                  <a:srgbClr val="000000"/>
                </a:solidFill>
                <a:effectLst>
                  <a:outerShdw blurRad="38100" dist="38100" dir="2700000" algn="tl">
                    <a:srgbClr val="C0C0C0"/>
                  </a:outerShdw>
                </a:effectLst>
                <a:latin typeface="Calibri" pitchFamily="34" charset="0"/>
                <a:ea typeface="Arial" charset="0"/>
              </a:rPr>
              <a:t>BACK END DE NEGOCIOS</a:t>
            </a:r>
          </a:p>
        </p:txBody>
      </p:sp>
      <p:sp>
        <p:nvSpPr>
          <p:cNvPr id="321" name="Text Box 321"/>
          <p:cNvSpPr txBox="1">
            <a:spLocks/>
          </p:cNvSpPr>
          <p:nvPr/>
        </p:nvSpPr>
        <p:spPr>
          <a:xfrm>
            <a:off x="2049462" y="503237"/>
            <a:ext cx="790575" cy="247650"/>
          </a:xfrm>
          <a:prstGeom prst="rect">
            <a:avLst/>
          </a:prstGeom>
          <a:gradFill rotWithShape="1">
            <a:gsLst>
              <a:gs pos="0">
                <a:srgbClr val="D3F3FD"/>
              </a:gs>
              <a:gs pos="35001">
                <a:srgbClr val="DFF6FD"/>
              </a:gs>
              <a:gs pos="100000">
                <a:srgbClr val="F2FCFF"/>
              </a:gs>
            </a:gsLst>
            <a:lin ang="16200000" scaled="1"/>
          </a:gradFill>
          <a:ln w="12700">
            <a:solidFill>
              <a:srgbClr val="B7D2D9"/>
            </a:solidFill>
            <a:round/>
            <a:headEnd/>
            <a:tailEnd/>
          </a:ln>
          <a:effectLst>
            <a:outerShdw blurRad="63500" dist="20000" dir="5400000">
              <a:srgbClr val="000000">
                <a:alpha val="37999"/>
              </a:srgbClr>
            </a:outerShdw>
          </a:effectLst>
        </p:spPr>
        <p:txBody>
          <a:bodyPr lIns="18365" tIns="18365" rIns="18365" bIns="18365" numCol="1" anchor="ctr">
            <a:spAutoFit/>
          </a:bodyPr>
          <a:lstStyle/>
          <a:p>
            <a:pPr marL="0" indent="0" algn="ctr" defTabSz="933450">
              <a:lnSpc>
                <a:spcPct val="80000"/>
              </a:lnSpc>
            </a:pPr>
            <a:r>
              <a:rPr lang="en-US" sz="800" b="1" dirty="0" smtClean="0">
                <a:solidFill>
                  <a:srgbClr val="000000"/>
                </a:solidFill>
                <a:effectLst>
                  <a:outerShdw blurRad="38100" dist="38100" dir="2700000" algn="tl">
                    <a:srgbClr val="C0C0C0"/>
                  </a:outerShdw>
                </a:effectLst>
                <a:latin typeface="Calibri" pitchFamily="34" charset="0"/>
                <a:ea typeface="Arial" charset="0"/>
              </a:rPr>
              <a:t>INTEGRACION ON LINE</a:t>
            </a:r>
          </a:p>
        </p:txBody>
      </p:sp>
      <p:sp>
        <p:nvSpPr>
          <p:cNvPr id="322" name="Text Box 322"/>
          <p:cNvSpPr>
            <a:spLocks/>
          </p:cNvSpPr>
          <p:nvPr/>
        </p:nvSpPr>
        <p:spPr>
          <a:xfrm>
            <a:off x="8199437" y="563562"/>
            <a:ext cx="1346200" cy="5353050"/>
          </a:xfrm>
          <a:prstGeom prst="rect">
            <a:avLst/>
          </a:prstGeom>
          <a:noFill/>
          <a:ln w="28575">
            <a:solidFill>
              <a:srgbClr val="FFC000"/>
            </a:solidFill>
            <a:round/>
            <a:headEnd/>
            <a:tailEnd/>
          </a:ln>
        </p:spPr>
        <p:txBody>
          <a:bodyPr lIns="93296" tIns="46648" rIns="93296" bIns="46648" numCol="1"/>
          <a:lstStyle/>
          <a:p>
            <a:endParaRPr/>
          </a:p>
        </p:txBody>
      </p:sp>
      <p:sp>
        <p:nvSpPr>
          <p:cNvPr id="323" name="Text Box 323"/>
          <p:cNvSpPr txBox="1">
            <a:spLocks/>
          </p:cNvSpPr>
          <p:nvPr/>
        </p:nvSpPr>
        <p:spPr>
          <a:xfrm>
            <a:off x="7254875" y="479425"/>
            <a:ext cx="830262" cy="247650"/>
          </a:xfrm>
          <a:prstGeom prst="rect">
            <a:avLst/>
          </a:prstGeom>
          <a:gradFill rotWithShape="1">
            <a:gsLst>
              <a:gs pos="0">
                <a:srgbClr val="D3F3FD"/>
              </a:gs>
              <a:gs pos="35001">
                <a:srgbClr val="DFF6FD"/>
              </a:gs>
              <a:gs pos="100000">
                <a:srgbClr val="F2FCFF"/>
              </a:gs>
            </a:gsLst>
            <a:lin ang="16200000" scaled="1"/>
          </a:gradFill>
          <a:ln w="12700">
            <a:solidFill>
              <a:srgbClr val="7030A0"/>
            </a:solidFill>
            <a:round/>
            <a:headEnd/>
            <a:tailEnd/>
          </a:ln>
        </p:spPr>
        <p:txBody>
          <a:bodyPr lIns="18365" tIns="18365" rIns="18365" bIns="18365" numCol="1" anchor="ctr">
            <a:spAutoFit/>
          </a:bodyPr>
          <a:lstStyle/>
          <a:p>
            <a:pPr marL="0" indent="0" algn="ctr" defTabSz="933450">
              <a:lnSpc>
                <a:spcPct val="80000"/>
              </a:lnSpc>
            </a:pPr>
            <a:r>
              <a:rPr lang="en-US" sz="800" b="1" dirty="0" smtClean="0">
                <a:solidFill>
                  <a:srgbClr val="000000"/>
                </a:solidFill>
                <a:effectLst>
                  <a:outerShdw blurRad="38100" dist="38100" dir="2700000" algn="tl">
                    <a:srgbClr val="C0C0C0"/>
                  </a:outerShdw>
                </a:effectLst>
                <a:latin typeface="Calibri" pitchFamily="34" charset="0"/>
                <a:ea typeface="Arial" charset="0"/>
              </a:rPr>
              <a:t>INTEGRACION   BATCH</a:t>
            </a:r>
          </a:p>
        </p:txBody>
      </p:sp>
      <p:sp>
        <p:nvSpPr>
          <p:cNvPr id="324" name="Text Box 324"/>
          <p:cNvSpPr txBox="1">
            <a:spLocks/>
          </p:cNvSpPr>
          <p:nvPr/>
        </p:nvSpPr>
        <p:spPr>
          <a:xfrm>
            <a:off x="8520112" y="484187"/>
            <a:ext cx="649287" cy="149225"/>
          </a:xfrm>
          <a:prstGeom prst="rect">
            <a:avLst/>
          </a:prstGeom>
          <a:gradFill rotWithShape="1">
            <a:gsLst>
              <a:gs pos="0">
                <a:srgbClr val="D3F3FD"/>
              </a:gs>
              <a:gs pos="35001">
                <a:srgbClr val="DFF6FD"/>
              </a:gs>
              <a:gs pos="100000">
                <a:srgbClr val="F2FCFF"/>
              </a:gs>
            </a:gsLst>
            <a:lin ang="16200000" scaled="1"/>
          </a:gradFill>
          <a:ln w="12700">
            <a:solidFill>
              <a:srgbClr val="FFC000"/>
            </a:solidFill>
            <a:round/>
            <a:headEnd/>
            <a:tailEnd/>
          </a:ln>
          <a:effectLst>
            <a:outerShdw blurRad="63500" dist="20000" dir="5400000">
              <a:srgbClr val="000000">
                <a:alpha val="37999"/>
              </a:srgbClr>
            </a:outerShdw>
          </a:effectLst>
        </p:spPr>
        <p:txBody>
          <a:bodyPr lIns="18365" tIns="18365" rIns="18365" bIns="18365" numCol="1" anchor="ctr">
            <a:spAutoFit/>
          </a:bodyPr>
          <a:lstStyle/>
          <a:p>
            <a:pPr marL="0" indent="0" algn="ctr" defTabSz="933450">
              <a:lnSpc>
                <a:spcPct val="80000"/>
              </a:lnSpc>
            </a:pPr>
            <a:r>
              <a:rPr lang="en-US" sz="800" b="1" dirty="0" smtClean="0">
                <a:solidFill>
                  <a:srgbClr val="000000"/>
                </a:solidFill>
                <a:effectLst>
                  <a:outerShdw blurRad="38100" dist="38100" dir="2700000" algn="tl">
                    <a:srgbClr val="C0C0C0"/>
                  </a:outerShdw>
                </a:effectLst>
                <a:latin typeface="Calibri" pitchFamily="34" charset="0"/>
                <a:ea typeface="Arial" charset="0"/>
              </a:rPr>
              <a:t>GESTION</a:t>
            </a:r>
          </a:p>
        </p:txBody>
      </p:sp>
      <p:cxnSp>
        <p:nvCxnSpPr>
          <p:cNvPr id="325" name="Connector 325"/>
          <p:cNvCxnSpPr/>
          <p:nvPr/>
        </p:nvCxnSpPr>
        <p:spPr>
          <a:xfrm rot="5400000" flipH="1" flipV="1">
            <a:off x="6762750" y="374650"/>
            <a:ext cx="174625" cy="3175"/>
          </a:xfrm>
          <a:prstGeom prst="line">
            <a:avLst/>
          </a:prstGeom>
          <a:noFill/>
          <a:ln w="12700">
            <a:solidFill>
              <a:schemeClr val="bg1"/>
            </a:solidFill>
            <a:round/>
            <a:headEnd/>
            <a:tailEnd/>
          </a:ln>
        </p:spPr>
      </p:cxnSp>
      <p:cxnSp>
        <p:nvCxnSpPr>
          <p:cNvPr id="327" name="Connector 327"/>
          <p:cNvCxnSpPr/>
          <p:nvPr/>
        </p:nvCxnSpPr>
        <p:spPr>
          <a:xfrm rot="16200000" flipV="1">
            <a:off x="7689850" y="390525"/>
            <a:ext cx="95250" cy="6350"/>
          </a:xfrm>
          <a:prstGeom prst="line">
            <a:avLst/>
          </a:prstGeom>
          <a:noFill/>
          <a:ln w="28575">
            <a:solidFill>
              <a:schemeClr val="bg1"/>
            </a:solidFill>
            <a:round/>
            <a:headEnd/>
            <a:tailEnd/>
          </a:ln>
        </p:spPr>
      </p:cxnSp>
      <p:sp>
        <p:nvSpPr>
          <p:cNvPr id="329" name="Text Box 329"/>
          <p:cNvSpPr>
            <a:spLocks/>
          </p:cNvSpPr>
          <p:nvPr/>
        </p:nvSpPr>
        <p:spPr>
          <a:xfrm>
            <a:off x="354012" y="6013450"/>
            <a:ext cx="4106862" cy="731837"/>
          </a:xfrm>
          <a:prstGeom prst="rect">
            <a:avLst/>
          </a:prstGeom>
          <a:solidFill>
            <a:schemeClr val="bg1"/>
          </a:solidFill>
          <a:ln w="28575">
            <a:solidFill>
              <a:srgbClr val="00B050"/>
            </a:solidFill>
            <a:round/>
            <a:headEnd/>
            <a:tailEnd/>
          </a:ln>
        </p:spPr>
        <p:txBody>
          <a:bodyPr wrap="none" numCol="1" anchor="ctr"/>
          <a:lstStyle/>
          <a:p>
            <a:endParaRPr/>
          </a:p>
        </p:txBody>
      </p:sp>
      <p:sp>
        <p:nvSpPr>
          <p:cNvPr id="330" name="Text Box 330"/>
          <p:cNvSpPr>
            <a:spLocks/>
          </p:cNvSpPr>
          <p:nvPr/>
        </p:nvSpPr>
        <p:spPr>
          <a:xfrm>
            <a:off x="4535487" y="6013450"/>
            <a:ext cx="5013325" cy="717550"/>
          </a:xfrm>
          <a:prstGeom prst="rect">
            <a:avLst/>
          </a:prstGeom>
          <a:noFill/>
          <a:ln w="28575">
            <a:solidFill>
              <a:srgbClr val="457988"/>
            </a:solidFill>
            <a:round/>
            <a:headEnd/>
            <a:tailEnd/>
          </a:ln>
        </p:spPr>
        <p:txBody>
          <a:bodyPr numCol="1"/>
          <a:lstStyle/>
          <a:p>
            <a:endParaRPr/>
          </a:p>
        </p:txBody>
      </p:sp>
      <p:sp>
        <p:nvSpPr>
          <p:cNvPr id="331" name="Text Box 331"/>
          <p:cNvSpPr txBox="1">
            <a:spLocks/>
          </p:cNvSpPr>
          <p:nvPr/>
        </p:nvSpPr>
        <p:spPr>
          <a:xfrm>
            <a:off x="3152775" y="6664325"/>
            <a:ext cx="1050925" cy="123825"/>
          </a:xfrm>
          <a:prstGeom prst="rect">
            <a:avLst/>
          </a:prstGeom>
          <a:gradFill rotWithShape="1">
            <a:gsLst>
              <a:gs pos="0">
                <a:srgbClr val="DDDDDD"/>
              </a:gs>
              <a:gs pos="35001">
                <a:srgbClr val="E6E6E6"/>
              </a:gs>
              <a:gs pos="100000">
                <a:srgbClr val="F5F5F5"/>
              </a:gs>
            </a:gsLst>
            <a:lin ang="16200000" scaled="1"/>
          </a:gradFill>
          <a:ln w="12700">
            <a:solidFill>
              <a:srgbClr val="00B050"/>
            </a:solidFill>
            <a:round/>
            <a:headEnd/>
            <a:tailEnd/>
          </a:ln>
          <a:effectLst>
            <a:outerShdw blurRad="63500" dist="20000" dir="5400000">
              <a:srgbClr val="000000">
                <a:alpha val="37999"/>
              </a:srgbClr>
            </a:outerShdw>
          </a:effectLst>
        </p:spPr>
        <p:txBody>
          <a:bodyPr lIns="18000" tIns="18000" rIns="18000" bIns="18000" numCol="1" anchor="ctr">
            <a:spAutoFit/>
          </a:bodyPr>
          <a:lstStyle/>
          <a:p>
            <a:pPr marL="0" indent="0" algn="r">
              <a:lnSpc>
                <a:spcPct val="80000"/>
              </a:lnSpc>
            </a:pPr>
            <a:r>
              <a:rPr lang="en-US" sz="700" b="1" dirty="0" smtClean="0">
                <a:solidFill>
                  <a:srgbClr val="000000"/>
                </a:solidFill>
                <a:effectLst>
                  <a:outerShdw blurRad="38100" dist="38100" dir="2700000" algn="tl">
                    <a:srgbClr val="C0C0C0"/>
                  </a:outerShdw>
                </a:effectLst>
                <a:latin typeface="Calibri" pitchFamily="34" charset="0"/>
                <a:ea typeface="Arial" charset="0"/>
              </a:rPr>
              <a:t>BACK END TECNOLOGICO</a:t>
            </a:r>
          </a:p>
        </p:txBody>
      </p:sp>
      <p:sp>
        <p:nvSpPr>
          <p:cNvPr id="332" name="Text Box 332"/>
          <p:cNvSpPr txBox="1">
            <a:spLocks/>
          </p:cNvSpPr>
          <p:nvPr/>
        </p:nvSpPr>
        <p:spPr>
          <a:xfrm>
            <a:off x="4746625" y="6659562"/>
            <a:ext cx="1003300" cy="123825"/>
          </a:xfrm>
          <a:prstGeom prst="rect">
            <a:avLst/>
          </a:prstGeom>
          <a:gradFill rotWithShape="1">
            <a:gsLst>
              <a:gs pos="0">
                <a:srgbClr val="DDDDDD"/>
              </a:gs>
              <a:gs pos="35001">
                <a:srgbClr val="E6E6E6"/>
              </a:gs>
              <a:gs pos="100000">
                <a:srgbClr val="F5F5F5"/>
              </a:gs>
            </a:gsLst>
            <a:lin ang="16200000" scaled="1"/>
          </a:gradFill>
          <a:ln w="12700">
            <a:solidFill>
              <a:srgbClr val="595959"/>
            </a:solidFill>
            <a:round/>
            <a:headEnd/>
            <a:tailEnd/>
          </a:ln>
          <a:effectLst>
            <a:outerShdw blurRad="63500" dist="20000" dir="5400000">
              <a:srgbClr val="000000">
                <a:alpha val="37999"/>
              </a:srgbClr>
            </a:outerShdw>
          </a:effectLst>
        </p:spPr>
        <p:txBody>
          <a:bodyPr lIns="18000" tIns="18000" rIns="18000" bIns="18000" numCol="1" anchor="ctr">
            <a:spAutoFit/>
          </a:bodyPr>
          <a:lstStyle/>
          <a:p>
            <a:pPr marL="0" indent="0" algn="ctr">
              <a:lnSpc>
                <a:spcPct val="80000"/>
              </a:lnSpc>
            </a:pPr>
            <a:r>
              <a:rPr lang="en-US" sz="700" b="1" dirty="0" smtClean="0">
                <a:solidFill>
                  <a:srgbClr val="000000"/>
                </a:solidFill>
                <a:effectLst>
                  <a:outerShdw blurRad="38100" dist="38100" dir="2700000" algn="tl">
                    <a:srgbClr val="C0C0C0"/>
                  </a:outerShdw>
                </a:effectLst>
                <a:latin typeface="Calibri" pitchFamily="34" charset="0"/>
                <a:ea typeface="Arial" charset="0"/>
              </a:rPr>
              <a:t>ENTIDADES EXTERNAS</a:t>
            </a:r>
          </a:p>
        </p:txBody>
      </p:sp>
      <p:sp>
        <p:nvSpPr>
          <p:cNvPr id="333" name="Text Box 333"/>
          <p:cNvSpPr txBox="1">
            <a:spLocks/>
          </p:cNvSpPr>
          <p:nvPr/>
        </p:nvSpPr>
        <p:spPr>
          <a:xfrm>
            <a:off x="360362" y="106362"/>
            <a:ext cx="5100637" cy="382587"/>
          </a:xfrm>
          <a:prstGeom prst="rect">
            <a:avLst/>
          </a:prstGeom>
          <a:noFill/>
          <a:ln>
            <a:noFill/>
          </a:ln>
        </p:spPr>
        <p:txBody>
          <a:bodyPr lIns="91754" tIns="45869" rIns="91754" bIns="45869" numCol="1"/>
          <a:lstStyle/>
          <a:p>
            <a:pPr marL="0" indent="0" defTabSz="950912"/>
            <a:r>
              <a:rPr lang="en-US" sz="2000" dirty="0" smtClean="0">
                <a:solidFill>
                  <a:srgbClr val="002060"/>
                </a:solidFill>
                <a:ea typeface="Arial" charset="0"/>
              </a:rPr>
              <a:t>Diagrama de Arquitectura</a:t>
            </a:r>
          </a:p>
          <a:p>
            <a:pPr marL="0" indent="0" defTabSz="950912"/>
            <a:endParaRPr lang="en-US" dirty="0" smtClean="0">
              <a:solidFill>
                <a:srgbClr val="002060"/>
              </a:solidFill>
              <a:ea typeface="Arial" charset="0"/>
            </a:endParaRPr>
          </a:p>
        </p:txBody>
      </p:sp>
      <p:sp>
        <p:nvSpPr>
          <p:cNvPr id="334" name="Text Box 334"/>
          <p:cNvSpPr>
            <a:spLocks/>
          </p:cNvSpPr>
          <p:nvPr/>
        </p:nvSpPr>
        <p:spPr>
          <a:xfrm>
            <a:off x="6443662" y="149225"/>
            <a:ext cx="669925" cy="327025"/>
          </a:xfrm>
          <a:prstGeom prst="actionButtonBeginning">
            <a:avLst/>
          </a:prstGeom>
          <a:solidFill>
            <a:schemeClr val="accent2"/>
          </a:solidFill>
          <a:ln>
            <a:solidFill>
              <a:schemeClr val="accent1"/>
            </a:solidFill>
            <a:round/>
            <a:headEnd/>
            <a:tailEnd/>
          </a:ln>
        </p:spPr>
        <p:txBody>
          <a:bodyPr numCol="1"/>
          <a:lstStyle/>
          <a:p>
            <a:endParaRPr/>
          </a:p>
        </p:txBody>
      </p:sp>
      <p:sp>
        <p:nvSpPr>
          <p:cNvPr id="335" name="Text Box 335"/>
          <p:cNvSpPr txBox="1">
            <a:spLocks/>
          </p:cNvSpPr>
          <p:nvPr/>
        </p:nvSpPr>
        <p:spPr>
          <a:xfrm rot="-5400000">
            <a:off x="-466725" y="6040437"/>
            <a:ext cx="1376362" cy="231775"/>
          </a:xfrm>
          <a:prstGeom prst="rect">
            <a:avLst/>
          </a:prstGeom>
          <a:noFill/>
          <a:ln>
            <a:noFill/>
          </a:ln>
        </p:spPr>
        <p:txBody>
          <a:bodyPr wrap="none" numCol="1">
            <a:spAutoFit/>
          </a:bodyPr>
          <a:lstStyle/>
          <a:p>
            <a:pPr marL="0" indent="0"/>
            <a:r>
              <a:rPr lang="en-US" sz="900" b="1" dirty="0" smtClean="0"/>
              <a:t>Nivel 1/2 – Lámina 3/4</a:t>
            </a:r>
          </a:p>
        </p:txBody>
      </p:sp>
      <p:pic>
        <p:nvPicPr>
          <p:cNvPr id="336" name="Picture 336">
            <a:hlinkClick r:id=""/>
          </p:cNvPr>
          <p:cNvPicPr>
            <a:picLocks noChangeAspect="1"/>
          </p:cNvPicPr>
          <p:nvPr/>
        </p:nvPicPr>
        <p:blipFill>
          <a:blip r:embed="rId3"/>
          <a:stretch/>
        </p:blipFill>
        <p:spPr>
          <a:xfrm>
            <a:off x="1454150" y="531812"/>
            <a:ext cx="123825" cy="125412"/>
          </a:xfrm>
          <a:prstGeom prst="rect">
            <a:avLst/>
          </a:prstGeom>
          <a:noFill/>
          <a:ln>
            <a:noFill/>
          </a:ln>
        </p:spPr>
      </p:pic>
      <p:pic>
        <p:nvPicPr>
          <p:cNvPr id="338" name="Picture 338">
            <a:hlinkClick r:id=""/>
          </p:cNvPr>
          <p:cNvPicPr>
            <a:picLocks noChangeAspect="1"/>
          </p:cNvPicPr>
          <p:nvPr/>
        </p:nvPicPr>
        <p:blipFill>
          <a:blip r:embed="rId3"/>
          <a:stretch/>
        </p:blipFill>
        <p:spPr>
          <a:xfrm>
            <a:off x="2727325" y="619125"/>
            <a:ext cx="123825" cy="125412"/>
          </a:xfrm>
          <a:prstGeom prst="rect">
            <a:avLst/>
          </a:prstGeom>
          <a:noFill/>
          <a:ln>
            <a:noFill/>
          </a:ln>
        </p:spPr>
      </p:pic>
      <p:pic>
        <p:nvPicPr>
          <p:cNvPr id="340" name="Picture 340">
            <a:hlinkClick r:id=""/>
          </p:cNvPr>
          <p:cNvPicPr>
            <a:picLocks noChangeAspect="1"/>
          </p:cNvPicPr>
          <p:nvPr/>
        </p:nvPicPr>
        <p:blipFill>
          <a:blip r:embed="rId3"/>
          <a:stretch/>
        </p:blipFill>
        <p:spPr>
          <a:xfrm>
            <a:off x="5378450" y="488950"/>
            <a:ext cx="123825" cy="125412"/>
          </a:xfrm>
          <a:prstGeom prst="rect">
            <a:avLst/>
          </a:prstGeom>
          <a:noFill/>
          <a:ln>
            <a:noFill/>
          </a:ln>
        </p:spPr>
      </p:pic>
      <p:pic>
        <p:nvPicPr>
          <p:cNvPr id="342" name="Picture 342">
            <a:hlinkClick r:id=""/>
          </p:cNvPr>
          <p:cNvPicPr>
            <a:picLocks noChangeAspect="1"/>
          </p:cNvPicPr>
          <p:nvPr/>
        </p:nvPicPr>
        <p:blipFill>
          <a:blip r:embed="rId3"/>
          <a:stretch/>
        </p:blipFill>
        <p:spPr>
          <a:xfrm>
            <a:off x="7964487" y="588962"/>
            <a:ext cx="123825" cy="125412"/>
          </a:xfrm>
          <a:prstGeom prst="rect">
            <a:avLst/>
          </a:prstGeom>
          <a:noFill/>
          <a:ln>
            <a:noFill/>
          </a:ln>
        </p:spPr>
      </p:pic>
      <p:pic>
        <p:nvPicPr>
          <p:cNvPr id="344" name="Picture 344">
            <a:hlinkClick r:id=""/>
          </p:cNvPr>
          <p:cNvPicPr>
            <a:picLocks noChangeAspect="1"/>
          </p:cNvPicPr>
          <p:nvPr/>
        </p:nvPicPr>
        <p:blipFill>
          <a:blip r:embed="rId3"/>
          <a:stretch/>
        </p:blipFill>
        <p:spPr>
          <a:xfrm>
            <a:off x="9058275" y="523875"/>
            <a:ext cx="123825" cy="125412"/>
          </a:xfrm>
          <a:prstGeom prst="rect">
            <a:avLst/>
          </a:prstGeom>
          <a:noFill/>
          <a:ln>
            <a:noFill/>
          </a:ln>
        </p:spPr>
      </p:pic>
      <p:grpSp>
        <p:nvGrpSpPr>
          <p:cNvPr id="346" name="Group 346"/>
          <p:cNvGrpSpPr>
            <a:grpSpLocks/>
          </p:cNvGrpSpPr>
          <p:nvPr/>
        </p:nvGrpSpPr>
        <p:grpSpPr>
          <a:xfrm>
            <a:off x="3382962" y="2039937"/>
            <a:ext cx="3360737" cy="760412"/>
            <a:chOff x="3296992" y="1648496"/>
            <a:chExt cx="3361385" cy="759853"/>
          </a:xfrm>
        </p:grpSpPr>
        <p:sp>
          <p:nvSpPr>
            <p:cNvPr id="347" name="Text Box 347"/>
            <p:cNvSpPr>
              <a:spLocks/>
            </p:cNvSpPr>
            <p:nvPr/>
          </p:nvSpPr>
          <p:spPr>
            <a:xfrm>
              <a:off x="3296992" y="1648496"/>
              <a:ext cx="3361385" cy="759853"/>
            </a:xfrm>
            <a:prstGeom prst="rect">
              <a:avLst/>
            </a:prstGeom>
            <a:solidFill>
              <a:schemeClr val="accent2"/>
            </a:solidFill>
            <a:ln>
              <a:solidFill>
                <a:schemeClr val="accent1"/>
              </a:solidFill>
              <a:round/>
              <a:headEnd/>
              <a:tailEnd/>
            </a:ln>
          </p:spPr>
          <p:txBody>
            <a:bodyPr numCol="1"/>
            <a:lstStyle/>
            <a:p>
              <a:endParaRPr/>
            </a:p>
          </p:txBody>
        </p:sp>
        <p:pic>
          <p:nvPicPr>
            <p:cNvPr id="348" name="Picture 348"/>
            <p:cNvPicPr>
              <a:picLocks noChangeAspect="1"/>
            </p:cNvPicPr>
            <p:nvPr/>
          </p:nvPicPr>
          <p:blipFill>
            <a:blip r:embed="rId3"/>
            <a:stretch/>
          </p:blipFill>
          <p:spPr>
            <a:xfrm>
              <a:off x="3538114" y="1907694"/>
              <a:ext cx="189138" cy="191564"/>
            </a:xfrm>
            <a:prstGeom prst="rect">
              <a:avLst/>
            </a:prstGeom>
            <a:noFill/>
            <a:ln>
              <a:noFill/>
            </a:ln>
          </p:spPr>
        </p:pic>
        <p:sp>
          <p:nvSpPr>
            <p:cNvPr id="350" name="Text Box 350"/>
            <p:cNvSpPr txBox="1">
              <a:spLocks/>
            </p:cNvSpPr>
            <p:nvPr/>
          </p:nvSpPr>
          <p:spPr>
            <a:xfrm>
              <a:off x="3850783" y="1725769"/>
              <a:ext cx="2524259" cy="646331"/>
            </a:xfrm>
            <a:prstGeom prst="rect">
              <a:avLst/>
            </a:prstGeom>
            <a:noFill/>
            <a:ln>
              <a:noFill/>
            </a:ln>
          </p:spPr>
          <p:txBody>
            <a:bodyPr numCol="1">
              <a:spAutoFit/>
            </a:bodyPr>
            <a:lstStyle/>
            <a:p>
              <a:pPr marL="0" indent="0"/>
              <a:r>
                <a:rPr lang="en-US" sz="1200" dirty="0" smtClean="0"/>
                <a:t>Utilice el control  si desea especificar detalles de uno o mas componentes del dominio</a:t>
              </a:r>
            </a:p>
          </p:txBody>
        </p:sp>
      </p:grpSp>
      <p:sp>
        <p:nvSpPr>
          <p:cNvPr id="351" name="Text Box 351"/>
          <p:cNvSpPr>
            <a:spLocks/>
          </p:cNvSpPr>
          <p:nvPr/>
        </p:nvSpPr>
        <p:spPr>
          <a:xfrm>
            <a:off x="352425" y="3260725"/>
            <a:ext cx="1587500" cy="2671762"/>
          </a:xfrm>
          <a:prstGeom prst="rect">
            <a:avLst/>
          </a:prstGeom>
          <a:noFill/>
          <a:ln w="28575">
            <a:solidFill>
              <a:srgbClr val="457988"/>
            </a:solidFill>
            <a:round/>
            <a:headEnd/>
            <a:tailEnd/>
          </a:ln>
        </p:spPr>
        <p:txBody>
          <a:bodyPr lIns="93296" tIns="46648" rIns="93296" bIns="46648" numCol="1"/>
          <a:lstStyle/>
          <a:p>
            <a:endParaRPr/>
          </a:p>
        </p:txBody>
      </p:sp>
      <p:sp>
        <p:nvSpPr>
          <p:cNvPr id="352" name="Text Box 352"/>
          <p:cNvSpPr txBox="1">
            <a:spLocks/>
          </p:cNvSpPr>
          <p:nvPr/>
        </p:nvSpPr>
        <p:spPr>
          <a:xfrm>
            <a:off x="573087" y="3192462"/>
            <a:ext cx="1023937" cy="149225"/>
          </a:xfrm>
          <a:prstGeom prst="rect">
            <a:avLst/>
          </a:prstGeom>
          <a:gradFill rotWithShape="1">
            <a:gsLst>
              <a:gs pos="0">
                <a:srgbClr val="D3F3FD"/>
              </a:gs>
              <a:gs pos="35001">
                <a:srgbClr val="DFF6FD"/>
              </a:gs>
              <a:gs pos="100000">
                <a:srgbClr val="F2FCFF"/>
              </a:gs>
            </a:gsLst>
            <a:lin ang="16200000" scaled="1"/>
          </a:gradFill>
          <a:ln w="12700">
            <a:solidFill>
              <a:srgbClr val="457988"/>
            </a:solidFill>
            <a:round/>
            <a:headEnd/>
            <a:tailEnd/>
          </a:ln>
          <a:effectLst>
            <a:outerShdw blurRad="63500" dist="20000" dir="5400000">
              <a:srgbClr val="000000">
                <a:alpha val="37999"/>
              </a:srgbClr>
            </a:outerShdw>
          </a:effectLst>
        </p:spPr>
        <p:txBody>
          <a:bodyPr lIns="18365" tIns="18365" rIns="18365" bIns="18365" numCol="1" anchor="ctr">
            <a:spAutoFit/>
          </a:bodyPr>
          <a:lstStyle/>
          <a:p>
            <a:pPr marL="0" indent="0" algn="ctr" defTabSz="933450">
              <a:lnSpc>
                <a:spcPct val="80000"/>
              </a:lnSpc>
            </a:pPr>
            <a:r>
              <a:rPr lang="en-US" sz="800" b="1" dirty="0" smtClean="0">
                <a:solidFill>
                  <a:srgbClr val="000000"/>
                </a:solidFill>
                <a:effectLst>
                  <a:outerShdw blurRad="38100" dist="38100" dir="2700000" algn="tl">
                    <a:srgbClr val="C0C0C0"/>
                  </a:outerShdw>
                </a:effectLst>
                <a:latin typeface="Calibri" pitchFamily="34" charset="0"/>
                <a:ea typeface="Arial" charset="0"/>
              </a:rPr>
              <a:t>CANALES</a:t>
            </a:r>
          </a:p>
        </p:txBody>
      </p:sp>
      <p:pic>
        <p:nvPicPr>
          <p:cNvPr id="353" name="Picture 353">
            <a:hlinkClick r:id=""/>
          </p:cNvPr>
          <p:cNvPicPr>
            <a:picLocks noChangeAspect="1"/>
          </p:cNvPicPr>
          <p:nvPr/>
        </p:nvPicPr>
        <p:blipFill>
          <a:blip r:embed="rId3"/>
          <a:stretch/>
        </p:blipFill>
        <p:spPr>
          <a:xfrm>
            <a:off x="1346200" y="3200400"/>
            <a:ext cx="123825" cy="125412"/>
          </a:xfrm>
          <a:prstGeom prst="rect">
            <a:avLst/>
          </a:prstGeom>
          <a:noFill/>
          <a:ln>
            <a:noFill/>
          </a:ln>
        </p:spPr>
      </p:pic>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Text Box 355"/>
          <p:cNvSpPr>
            <a:spLocks/>
          </p:cNvSpPr>
          <p:nvPr/>
        </p:nvSpPr>
        <p:spPr>
          <a:xfrm>
            <a:off x="425450" y="574675"/>
            <a:ext cx="9132887" cy="5341937"/>
          </a:xfrm>
          <a:prstGeom prst="rect">
            <a:avLst/>
          </a:prstGeom>
          <a:noFill/>
          <a:ln w="28575">
            <a:solidFill>
              <a:srgbClr val="457988"/>
            </a:solidFill>
            <a:round/>
            <a:headEnd/>
            <a:tailEnd/>
          </a:ln>
        </p:spPr>
        <p:txBody>
          <a:bodyPr lIns="93296" tIns="46648" rIns="93296" bIns="46648" numCol="1"/>
          <a:lstStyle/>
          <a:p>
            <a:endParaRPr/>
          </a:p>
        </p:txBody>
      </p:sp>
      <p:sp>
        <p:nvSpPr>
          <p:cNvPr id="356" name="Text Box 356"/>
          <p:cNvSpPr txBox="1">
            <a:spLocks/>
          </p:cNvSpPr>
          <p:nvPr/>
        </p:nvSpPr>
        <p:spPr>
          <a:xfrm>
            <a:off x="4383087" y="485775"/>
            <a:ext cx="1230312" cy="138112"/>
          </a:xfrm>
          <a:prstGeom prst="rect">
            <a:avLst/>
          </a:prstGeom>
          <a:gradFill rotWithShape="1">
            <a:gsLst>
              <a:gs pos="0">
                <a:srgbClr val="D3F3FD"/>
              </a:gs>
              <a:gs pos="35001">
                <a:srgbClr val="DFF6FD"/>
              </a:gs>
              <a:gs pos="100000">
                <a:srgbClr val="F2FCFF"/>
              </a:gs>
            </a:gsLst>
            <a:lin ang="16200000" scaled="1"/>
          </a:gradFill>
          <a:ln w="12700">
            <a:solidFill>
              <a:srgbClr val="457988"/>
            </a:solidFill>
            <a:round/>
            <a:headEnd/>
            <a:tailEnd/>
          </a:ln>
          <a:effectLst>
            <a:outerShdw blurRad="63500" dist="20000" dir="5400000">
              <a:srgbClr val="000000">
                <a:alpha val="37999"/>
              </a:srgbClr>
            </a:outerShdw>
          </a:effectLst>
        </p:spPr>
        <p:txBody>
          <a:bodyPr lIns="18365" tIns="18365" rIns="18365" bIns="18365" numCol="1" anchor="ctr">
            <a:spAutoFit/>
          </a:bodyPr>
          <a:lstStyle/>
          <a:p>
            <a:pPr marL="0" indent="0" algn="ctr" defTabSz="933450">
              <a:lnSpc>
                <a:spcPct val="80000"/>
              </a:lnSpc>
            </a:pPr>
            <a:r>
              <a:rPr lang="en-US" sz="800" b="1" dirty="0" smtClean="0">
                <a:solidFill>
                  <a:srgbClr val="000000"/>
                </a:solidFill>
                <a:effectLst>
                  <a:outerShdw blurRad="38100" dist="38100" dir="2700000" algn="tl">
                    <a:srgbClr val="C0C0C0"/>
                  </a:outerShdw>
                </a:effectLst>
                <a:latin typeface="Calibri" pitchFamily="34" charset="0"/>
                <a:ea typeface="Arial" charset="0"/>
              </a:rPr>
              <a:t>Infraestructura Técnica</a:t>
            </a:r>
          </a:p>
        </p:txBody>
      </p:sp>
      <p:cxnSp>
        <p:nvCxnSpPr>
          <p:cNvPr id="357" name="Connector 357"/>
          <p:cNvCxnSpPr/>
          <p:nvPr/>
        </p:nvCxnSpPr>
        <p:spPr>
          <a:xfrm rot="5400000" flipH="1" flipV="1">
            <a:off x="6762750" y="374650"/>
            <a:ext cx="174625" cy="3175"/>
          </a:xfrm>
          <a:prstGeom prst="line">
            <a:avLst/>
          </a:prstGeom>
          <a:noFill/>
          <a:ln w="12700">
            <a:solidFill>
              <a:schemeClr val="bg1"/>
            </a:solidFill>
            <a:round/>
            <a:headEnd/>
            <a:tailEnd/>
          </a:ln>
        </p:spPr>
      </p:cxnSp>
      <p:cxnSp>
        <p:nvCxnSpPr>
          <p:cNvPr id="359" name="Connector 359"/>
          <p:cNvCxnSpPr/>
          <p:nvPr/>
        </p:nvCxnSpPr>
        <p:spPr>
          <a:xfrm rot="16200000" flipV="1">
            <a:off x="7689850" y="390525"/>
            <a:ext cx="95250" cy="6350"/>
          </a:xfrm>
          <a:prstGeom prst="line">
            <a:avLst/>
          </a:prstGeom>
          <a:noFill/>
          <a:ln w="28575">
            <a:solidFill>
              <a:schemeClr val="bg1"/>
            </a:solidFill>
            <a:round/>
            <a:headEnd/>
            <a:tailEnd/>
          </a:ln>
        </p:spPr>
      </p:cxnSp>
      <p:sp>
        <p:nvSpPr>
          <p:cNvPr id="361" name="Text Box 361"/>
          <p:cNvSpPr txBox="1">
            <a:spLocks/>
          </p:cNvSpPr>
          <p:nvPr/>
        </p:nvSpPr>
        <p:spPr>
          <a:xfrm>
            <a:off x="285750" y="106362"/>
            <a:ext cx="5572125" cy="382587"/>
          </a:xfrm>
          <a:prstGeom prst="rect">
            <a:avLst/>
          </a:prstGeom>
          <a:noFill/>
          <a:ln>
            <a:noFill/>
          </a:ln>
        </p:spPr>
        <p:txBody>
          <a:bodyPr lIns="91754" tIns="45869" rIns="91754" bIns="45869" numCol="1"/>
          <a:lstStyle/>
          <a:p>
            <a:pPr marL="0" indent="0" defTabSz="950912"/>
            <a:r>
              <a:rPr lang="en-US" sz="2000" dirty="0" smtClean="0">
                <a:solidFill>
                  <a:srgbClr val="002060"/>
                </a:solidFill>
                <a:ea typeface="Arial" charset="0"/>
              </a:rPr>
              <a:t>Diagrama de Infraestructura Técnica</a:t>
            </a:r>
          </a:p>
          <a:p>
            <a:pPr marL="0" indent="0" defTabSz="950912"/>
            <a:endParaRPr lang="en-US" dirty="0" smtClean="0">
              <a:solidFill>
                <a:srgbClr val="002060"/>
              </a:solidFill>
              <a:ea typeface="Arial" charset="0"/>
            </a:endParaRPr>
          </a:p>
        </p:txBody>
      </p:sp>
      <p:sp>
        <p:nvSpPr>
          <p:cNvPr id="362" name="Text Box 362"/>
          <p:cNvSpPr>
            <a:spLocks/>
          </p:cNvSpPr>
          <p:nvPr/>
        </p:nvSpPr>
        <p:spPr>
          <a:xfrm>
            <a:off x="627062" y="1233487"/>
            <a:ext cx="8772525" cy="1000125"/>
          </a:xfrm>
          <a:prstGeom prst="rect">
            <a:avLst/>
          </a:prstGeom>
          <a:solidFill>
            <a:srgbClr val="FFFFFF"/>
          </a:solidFill>
          <a:ln w="25400">
            <a:solidFill>
              <a:srgbClr val="BCBCBC"/>
            </a:solidFill>
            <a:round/>
            <a:headEnd/>
            <a:tailEnd/>
          </a:ln>
        </p:spPr>
        <p:txBody>
          <a:bodyPr wrap="none" lIns="91430" tIns="45716" rIns="91430" bIns="45716" numCol="1" anchor="ctr"/>
          <a:lstStyle/>
          <a:p>
            <a:endParaRPr/>
          </a:p>
        </p:txBody>
      </p:sp>
      <p:sp>
        <p:nvSpPr>
          <p:cNvPr id="363" name="Text Box 363"/>
          <p:cNvSpPr>
            <a:spLocks/>
          </p:cNvSpPr>
          <p:nvPr/>
        </p:nvSpPr>
        <p:spPr>
          <a:xfrm>
            <a:off x="620712" y="2449512"/>
            <a:ext cx="8772525" cy="1000125"/>
          </a:xfrm>
          <a:prstGeom prst="rect">
            <a:avLst/>
          </a:prstGeom>
          <a:solidFill>
            <a:srgbClr val="FFFFFF"/>
          </a:solidFill>
          <a:ln w="25400">
            <a:solidFill>
              <a:srgbClr val="BCBCBC"/>
            </a:solidFill>
            <a:round/>
            <a:headEnd/>
            <a:tailEnd/>
          </a:ln>
        </p:spPr>
        <p:txBody>
          <a:bodyPr wrap="none" lIns="91430" tIns="45716" rIns="91430" bIns="45716" numCol="1" anchor="ctr"/>
          <a:lstStyle/>
          <a:p>
            <a:endParaRPr/>
          </a:p>
        </p:txBody>
      </p:sp>
      <p:sp>
        <p:nvSpPr>
          <p:cNvPr id="364" name="Text Box 364"/>
          <p:cNvSpPr>
            <a:spLocks/>
          </p:cNvSpPr>
          <p:nvPr/>
        </p:nvSpPr>
        <p:spPr>
          <a:xfrm>
            <a:off x="609600" y="3640137"/>
            <a:ext cx="8772525" cy="1017587"/>
          </a:xfrm>
          <a:prstGeom prst="rect">
            <a:avLst/>
          </a:prstGeom>
          <a:solidFill>
            <a:srgbClr val="FFFFFF"/>
          </a:solidFill>
          <a:ln w="25400">
            <a:solidFill>
              <a:srgbClr val="BCBCBC"/>
            </a:solidFill>
            <a:round/>
            <a:headEnd/>
            <a:tailEnd/>
          </a:ln>
        </p:spPr>
        <p:txBody>
          <a:bodyPr wrap="none" lIns="91430" tIns="45716" rIns="91430" bIns="45716" numCol="1" anchor="ctr"/>
          <a:lstStyle/>
          <a:p>
            <a:endParaRPr/>
          </a:p>
        </p:txBody>
      </p:sp>
      <p:sp>
        <p:nvSpPr>
          <p:cNvPr id="365" name="Text Box 365"/>
          <p:cNvSpPr>
            <a:spLocks/>
          </p:cNvSpPr>
          <p:nvPr/>
        </p:nvSpPr>
        <p:spPr>
          <a:xfrm>
            <a:off x="630237" y="4943475"/>
            <a:ext cx="8772525" cy="801687"/>
          </a:xfrm>
          <a:prstGeom prst="rect">
            <a:avLst/>
          </a:prstGeom>
          <a:solidFill>
            <a:srgbClr val="FFFFFF"/>
          </a:solidFill>
          <a:ln w="25400">
            <a:solidFill>
              <a:srgbClr val="BCBCBC"/>
            </a:solidFill>
            <a:round/>
            <a:headEnd/>
            <a:tailEnd/>
          </a:ln>
        </p:spPr>
        <p:txBody>
          <a:bodyPr wrap="none" lIns="91430" tIns="45716" rIns="91430" bIns="45716" numCol="1" anchor="ctr"/>
          <a:lstStyle/>
          <a:p>
            <a:endParaRPr/>
          </a:p>
        </p:txBody>
      </p:sp>
      <p:sp>
        <p:nvSpPr>
          <p:cNvPr id="366" name="Text Box 366"/>
          <p:cNvSpPr txBox="1">
            <a:spLocks/>
          </p:cNvSpPr>
          <p:nvPr/>
        </p:nvSpPr>
        <p:spPr>
          <a:xfrm>
            <a:off x="1001712" y="1135062"/>
            <a:ext cx="1254125" cy="187325"/>
          </a:xfrm>
          <a:prstGeom prst="rect">
            <a:avLst/>
          </a:prstGeom>
          <a:gradFill rotWithShape="1">
            <a:gsLst>
              <a:gs pos="0">
                <a:srgbClr val="D3F3FD"/>
              </a:gs>
              <a:gs pos="35001">
                <a:srgbClr val="DFF6FD"/>
              </a:gs>
              <a:gs pos="100000">
                <a:srgbClr val="F2FCFF"/>
              </a:gs>
            </a:gsLst>
            <a:lin ang="16200000" scaled="1"/>
          </a:gradFill>
          <a:ln>
            <a:solidFill>
              <a:srgbClr val="B7D2D9"/>
            </a:solidFill>
            <a:round/>
            <a:headEnd/>
            <a:tailEnd/>
          </a:ln>
          <a:effectLst>
            <a:outerShdw blurRad="63500" dist="20000" dir="5400000">
              <a:srgbClr val="000000">
                <a:alpha val="37999"/>
              </a:srgbClr>
            </a:outerShdw>
          </a:effectLst>
        </p:spPr>
        <p:txBody>
          <a:bodyPr lIns="17998" tIns="17998" rIns="17998" bIns="17998" numCol="1" anchor="ctr" anchorCtr="1">
            <a:spAutoFit/>
          </a:bodyPr>
          <a:lstStyle/>
          <a:p>
            <a:pPr marL="0" indent="0" algn="ctr">
              <a:lnSpc>
                <a:spcPct val="80000"/>
              </a:lnSpc>
            </a:pPr>
            <a:r>
              <a:rPr lang="en-US" sz="1200" dirty="0" smtClean="0">
                <a:solidFill>
                  <a:srgbClr val="000000"/>
                </a:solidFill>
                <a:effectLst>
                  <a:outerShdw blurRad="38100" dist="38100" dir="2700000" algn="tl">
                    <a:srgbClr val="C0C0C0"/>
                  </a:outerShdw>
                </a:effectLst>
                <a:latin typeface="Calibri" pitchFamily="34" charset="0"/>
                <a:ea typeface="Arial" charset="0"/>
              </a:rPr>
              <a:t>PROCESAMIENTO</a:t>
            </a:r>
            <a:r>
              <a:rPr lang="en-US" dirty="0" smtClean="0">
                <a:solidFill>
                  <a:srgbClr val="000000"/>
                </a:solidFill>
                <a:effectLst>
                  <a:outerShdw blurRad="38100" dist="38100" dir="2700000" algn="tl">
                    <a:srgbClr val="C0C0C0"/>
                  </a:outerShdw>
                </a:effectLst>
                <a:latin typeface="Calibri" pitchFamily="34" charset="0"/>
                <a:ea typeface="Arial" charset="0"/>
              </a:rPr>
              <a:t> </a:t>
            </a:r>
          </a:p>
        </p:txBody>
      </p:sp>
      <p:sp>
        <p:nvSpPr>
          <p:cNvPr id="367" name="Text Box 367"/>
          <p:cNvSpPr txBox="1">
            <a:spLocks/>
          </p:cNvSpPr>
          <p:nvPr/>
        </p:nvSpPr>
        <p:spPr>
          <a:xfrm>
            <a:off x="1001712" y="2371725"/>
            <a:ext cx="1398587" cy="187325"/>
          </a:xfrm>
          <a:prstGeom prst="rect">
            <a:avLst/>
          </a:prstGeom>
          <a:gradFill rotWithShape="1">
            <a:gsLst>
              <a:gs pos="0">
                <a:srgbClr val="D3F3FD"/>
              </a:gs>
              <a:gs pos="35001">
                <a:srgbClr val="DFF6FD"/>
              </a:gs>
              <a:gs pos="100000">
                <a:srgbClr val="F2FCFF"/>
              </a:gs>
            </a:gsLst>
            <a:lin ang="16200000" scaled="1"/>
          </a:gradFill>
          <a:ln>
            <a:solidFill>
              <a:srgbClr val="B7D2D9"/>
            </a:solidFill>
            <a:round/>
            <a:headEnd/>
            <a:tailEnd/>
          </a:ln>
          <a:effectLst>
            <a:outerShdw blurRad="63500" dist="20000" dir="5400000">
              <a:srgbClr val="000000">
                <a:alpha val="37999"/>
              </a:srgbClr>
            </a:outerShdw>
          </a:effectLst>
        </p:spPr>
        <p:txBody>
          <a:bodyPr lIns="17998" tIns="17998" rIns="17998" bIns="17998" numCol="1" anchor="ctr" anchorCtr="1">
            <a:spAutoFit/>
          </a:bodyPr>
          <a:lstStyle/>
          <a:p>
            <a:pPr marL="0" indent="0" algn="r">
              <a:lnSpc>
                <a:spcPct val="80000"/>
              </a:lnSpc>
            </a:pPr>
            <a:r>
              <a:rPr lang="en-US" sz="1200" dirty="0" smtClean="0">
                <a:solidFill>
                  <a:srgbClr val="000000"/>
                </a:solidFill>
                <a:effectLst>
                  <a:outerShdw blurRad="38100" dist="38100" dir="2700000" algn="tl">
                    <a:srgbClr val="C0C0C0"/>
                  </a:outerShdw>
                </a:effectLst>
                <a:latin typeface="Calibri" pitchFamily="34" charset="0"/>
                <a:ea typeface="Arial" charset="0"/>
              </a:rPr>
              <a:t>SERVICIOS ANEXOS</a:t>
            </a:r>
          </a:p>
        </p:txBody>
      </p:sp>
      <p:sp>
        <p:nvSpPr>
          <p:cNvPr id="368" name="Text Box 368"/>
          <p:cNvSpPr txBox="1">
            <a:spLocks/>
          </p:cNvSpPr>
          <p:nvPr/>
        </p:nvSpPr>
        <p:spPr>
          <a:xfrm>
            <a:off x="1001712" y="3560762"/>
            <a:ext cx="1262062" cy="187325"/>
          </a:xfrm>
          <a:prstGeom prst="rect">
            <a:avLst/>
          </a:prstGeom>
          <a:gradFill rotWithShape="1">
            <a:gsLst>
              <a:gs pos="0">
                <a:srgbClr val="D3F3FD"/>
              </a:gs>
              <a:gs pos="35001">
                <a:srgbClr val="DFF6FD"/>
              </a:gs>
              <a:gs pos="100000">
                <a:srgbClr val="F2FCFF"/>
              </a:gs>
            </a:gsLst>
            <a:lin ang="16200000" scaled="1"/>
          </a:gradFill>
          <a:ln>
            <a:solidFill>
              <a:srgbClr val="B7D2D9"/>
            </a:solidFill>
            <a:round/>
            <a:headEnd/>
            <a:tailEnd/>
          </a:ln>
          <a:effectLst>
            <a:outerShdw blurRad="63500" dist="20000" dir="5400000">
              <a:srgbClr val="000000">
                <a:alpha val="37999"/>
              </a:srgbClr>
            </a:outerShdw>
          </a:effectLst>
        </p:spPr>
        <p:txBody>
          <a:bodyPr lIns="17998" tIns="17998" rIns="17998" bIns="17998" numCol="1" anchor="ctr" anchorCtr="1">
            <a:spAutoFit/>
          </a:bodyPr>
          <a:lstStyle/>
          <a:p>
            <a:pPr marL="0" indent="0" algn="ctr">
              <a:lnSpc>
                <a:spcPct val="80000"/>
              </a:lnSpc>
            </a:pPr>
            <a:r>
              <a:rPr lang="en-US" sz="1200" dirty="0" smtClean="0">
                <a:solidFill>
                  <a:srgbClr val="000000"/>
                </a:solidFill>
                <a:effectLst>
                  <a:outerShdw blurRad="38100" dist="38100" dir="2700000" algn="tl">
                    <a:srgbClr val="C0C0C0"/>
                  </a:outerShdw>
                </a:effectLst>
                <a:latin typeface="Calibri" pitchFamily="34" charset="0"/>
                <a:ea typeface="Arial" charset="0"/>
              </a:rPr>
              <a:t>TRANSPORTE</a:t>
            </a:r>
            <a:r>
              <a:rPr lang="en-US" dirty="0" smtClean="0">
                <a:solidFill>
                  <a:srgbClr val="000000"/>
                </a:solidFill>
                <a:effectLst>
                  <a:outerShdw blurRad="38100" dist="38100" dir="2700000" algn="tl">
                    <a:srgbClr val="C0C0C0"/>
                  </a:outerShdw>
                </a:effectLst>
                <a:latin typeface="Calibri" pitchFamily="34" charset="0"/>
                <a:ea typeface="Arial" charset="0"/>
              </a:rPr>
              <a:t> </a:t>
            </a:r>
          </a:p>
        </p:txBody>
      </p:sp>
      <p:sp>
        <p:nvSpPr>
          <p:cNvPr id="369" name="Text Box 369"/>
          <p:cNvSpPr txBox="1">
            <a:spLocks/>
          </p:cNvSpPr>
          <p:nvPr/>
        </p:nvSpPr>
        <p:spPr>
          <a:xfrm>
            <a:off x="1001712" y="4851400"/>
            <a:ext cx="1624012" cy="187325"/>
          </a:xfrm>
          <a:prstGeom prst="rect">
            <a:avLst/>
          </a:prstGeom>
          <a:gradFill rotWithShape="1">
            <a:gsLst>
              <a:gs pos="0">
                <a:srgbClr val="D3F3FD"/>
              </a:gs>
              <a:gs pos="35001">
                <a:srgbClr val="DFF6FD"/>
              </a:gs>
              <a:gs pos="100000">
                <a:srgbClr val="F2FCFF"/>
              </a:gs>
            </a:gsLst>
            <a:lin ang="16200000" scaled="1"/>
          </a:gradFill>
          <a:ln>
            <a:solidFill>
              <a:srgbClr val="B7D2D9"/>
            </a:solidFill>
            <a:round/>
            <a:headEnd/>
            <a:tailEnd/>
          </a:ln>
          <a:effectLst>
            <a:outerShdw blurRad="63500" dist="20000" dir="5400000">
              <a:srgbClr val="000000">
                <a:alpha val="37999"/>
              </a:srgbClr>
            </a:outerShdw>
          </a:effectLst>
        </p:spPr>
        <p:txBody>
          <a:bodyPr lIns="17998" tIns="17998" rIns="17998" bIns="17998" numCol="1" anchor="ctr" anchorCtr="1">
            <a:spAutoFit/>
          </a:bodyPr>
          <a:lstStyle/>
          <a:p>
            <a:pPr marL="0" indent="0" algn="r">
              <a:lnSpc>
                <a:spcPct val="80000"/>
              </a:lnSpc>
            </a:pPr>
            <a:r>
              <a:rPr lang="en-US" sz="1200" dirty="0" smtClean="0">
                <a:solidFill>
                  <a:srgbClr val="000000"/>
                </a:solidFill>
                <a:effectLst>
                  <a:outerShdw blurRad="38100" dist="38100" dir="2700000" algn="tl">
                    <a:srgbClr val="C0C0C0"/>
                  </a:outerShdw>
                </a:effectLst>
                <a:latin typeface="Calibri" pitchFamily="34" charset="0"/>
                <a:ea typeface="Arial" charset="0"/>
              </a:rPr>
              <a:t>SOPORTE OPERACIONAL</a:t>
            </a:r>
          </a:p>
        </p:txBody>
      </p:sp>
      <p:sp>
        <p:nvSpPr>
          <p:cNvPr id="370" name="Text Box 370"/>
          <p:cNvSpPr>
            <a:spLocks/>
          </p:cNvSpPr>
          <p:nvPr/>
        </p:nvSpPr>
        <p:spPr>
          <a:xfrm>
            <a:off x="8261350" y="6029325"/>
            <a:ext cx="627062" cy="319087"/>
          </a:xfrm>
          <a:prstGeom prst="actionButtonBackPrevious">
            <a:avLst/>
          </a:prstGeom>
          <a:solidFill>
            <a:schemeClr val="accent2"/>
          </a:solidFill>
          <a:ln>
            <a:solidFill>
              <a:schemeClr val="accent1"/>
            </a:solidFill>
            <a:round/>
            <a:headEnd/>
            <a:tailEnd/>
          </a:ln>
        </p:spPr>
        <p:txBody>
          <a:bodyPr numCol="1"/>
          <a:lstStyle/>
          <a:p>
            <a:endParaRPr/>
          </a:p>
        </p:txBody>
      </p:sp>
      <p:sp>
        <p:nvSpPr>
          <p:cNvPr id="371" name="Text Box 371"/>
          <p:cNvSpPr>
            <a:spLocks/>
          </p:cNvSpPr>
          <p:nvPr/>
        </p:nvSpPr>
        <p:spPr>
          <a:xfrm>
            <a:off x="8974137" y="6029325"/>
            <a:ext cx="606425" cy="319087"/>
          </a:xfrm>
          <a:prstGeom prst="actionButtonForwardNext">
            <a:avLst/>
          </a:prstGeom>
          <a:solidFill>
            <a:schemeClr val="accent2"/>
          </a:solidFill>
          <a:ln>
            <a:solidFill>
              <a:schemeClr val="accent1"/>
            </a:solidFill>
            <a:round/>
            <a:headEnd/>
            <a:tailEnd/>
          </a:ln>
        </p:spPr>
        <p:txBody>
          <a:bodyPr numCol="1"/>
          <a:lstStyle/>
          <a:p>
            <a:endParaRPr/>
          </a:p>
        </p:txBody>
      </p:sp>
      <p:sp>
        <p:nvSpPr>
          <p:cNvPr id="372" name="Text Box 372"/>
          <p:cNvSpPr>
            <a:spLocks/>
          </p:cNvSpPr>
          <p:nvPr/>
        </p:nvSpPr>
        <p:spPr>
          <a:xfrm>
            <a:off x="7527925" y="6029325"/>
            <a:ext cx="669925" cy="325437"/>
          </a:xfrm>
          <a:prstGeom prst="actionButtonBeginning">
            <a:avLst/>
          </a:prstGeom>
          <a:solidFill>
            <a:schemeClr val="accent2"/>
          </a:solidFill>
          <a:ln>
            <a:solidFill>
              <a:schemeClr val="accent1"/>
            </a:solidFill>
            <a:round/>
            <a:headEnd/>
            <a:tailEnd/>
          </a:ln>
        </p:spPr>
        <p:txBody>
          <a:bodyPr numCol="1"/>
          <a:lstStyle/>
          <a:p>
            <a:endParaRPr/>
          </a:p>
        </p:txBody>
      </p:sp>
      <p:sp>
        <p:nvSpPr>
          <p:cNvPr id="373" name="Text Box 373"/>
          <p:cNvSpPr txBox="1">
            <a:spLocks/>
          </p:cNvSpPr>
          <p:nvPr/>
        </p:nvSpPr>
        <p:spPr>
          <a:xfrm>
            <a:off x="434975" y="6019800"/>
            <a:ext cx="1377950" cy="230187"/>
          </a:xfrm>
          <a:prstGeom prst="rect">
            <a:avLst/>
          </a:prstGeom>
          <a:noFill/>
          <a:ln>
            <a:noFill/>
          </a:ln>
        </p:spPr>
        <p:txBody>
          <a:bodyPr wrap="none" numCol="1">
            <a:spAutoFit/>
          </a:bodyPr>
          <a:lstStyle/>
          <a:p>
            <a:pPr marL="0" indent="0"/>
            <a:r>
              <a:rPr lang="en-US" sz="900" b="1" dirty="0" smtClean="0"/>
              <a:t>Nivel 1/2 – Lámina 4/4</a:t>
            </a:r>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Text Box 374"/>
          <p:cNvSpPr>
            <a:spLocks/>
          </p:cNvSpPr>
          <p:nvPr/>
        </p:nvSpPr>
        <p:spPr>
          <a:xfrm>
            <a:off x="425450" y="574675"/>
            <a:ext cx="9132887" cy="5341937"/>
          </a:xfrm>
          <a:prstGeom prst="rect">
            <a:avLst/>
          </a:prstGeom>
          <a:noFill/>
          <a:ln w="28575">
            <a:solidFill>
              <a:srgbClr val="457988"/>
            </a:solidFill>
            <a:round/>
            <a:headEnd/>
            <a:tailEnd/>
          </a:ln>
        </p:spPr>
        <p:txBody>
          <a:bodyPr lIns="93296" tIns="46648" rIns="93296" bIns="46648" numCol="1"/>
          <a:lstStyle/>
          <a:p>
            <a:endParaRPr/>
          </a:p>
        </p:txBody>
      </p:sp>
      <p:sp>
        <p:nvSpPr>
          <p:cNvPr id="375" name="Text Box 375"/>
          <p:cNvSpPr txBox="1">
            <a:spLocks/>
          </p:cNvSpPr>
          <p:nvPr/>
        </p:nvSpPr>
        <p:spPr>
          <a:xfrm>
            <a:off x="4383087" y="485775"/>
            <a:ext cx="1023937" cy="149225"/>
          </a:xfrm>
          <a:prstGeom prst="rect">
            <a:avLst/>
          </a:prstGeom>
          <a:gradFill rotWithShape="1">
            <a:gsLst>
              <a:gs pos="0">
                <a:srgbClr val="D3F3FD"/>
              </a:gs>
              <a:gs pos="35001">
                <a:srgbClr val="DFF6FD"/>
              </a:gs>
              <a:gs pos="100000">
                <a:srgbClr val="F2FCFF"/>
              </a:gs>
            </a:gsLst>
            <a:lin ang="16200000" scaled="1"/>
          </a:gradFill>
          <a:ln w="12700">
            <a:solidFill>
              <a:srgbClr val="457988"/>
            </a:solidFill>
            <a:round/>
            <a:headEnd/>
            <a:tailEnd/>
          </a:ln>
          <a:effectLst>
            <a:outerShdw blurRad="63500" dist="20000" dir="5400000">
              <a:srgbClr val="000000">
                <a:alpha val="37999"/>
              </a:srgbClr>
            </a:outerShdw>
          </a:effectLst>
        </p:spPr>
        <p:txBody>
          <a:bodyPr lIns="18365" tIns="18365" rIns="18365" bIns="18365" numCol="1" anchor="ctr">
            <a:spAutoFit/>
          </a:bodyPr>
          <a:lstStyle/>
          <a:p>
            <a:pPr marL="0" indent="0" algn="ctr" defTabSz="933450">
              <a:lnSpc>
                <a:spcPct val="80000"/>
              </a:lnSpc>
            </a:pPr>
            <a:r>
              <a:rPr lang="en-US" sz="800" b="1" dirty="0" smtClean="0">
                <a:solidFill>
                  <a:srgbClr val="000000"/>
                </a:solidFill>
                <a:effectLst>
                  <a:outerShdw blurRad="38100" dist="38100" dir="2700000" algn="tl">
                    <a:srgbClr val="C0C0C0"/>
                  </a:outerShdw>
                </a:effectLst>
                <a:latin typeface="Calibri" pitchFamily="34" charset="0"/>
                <a:ea typeface="Arial" charset="0"/>
              </a:rPr>
              <a:t>CANALES</a:t>
            </a:r>
          </a:p>
        </p:txBody>
      </p:sp>
      <p:cxnSp>
        <p:nvCxnSpPr>
          <p:cNvPr id="376" name="Connector 376"/>
          <p:cNvCxnSpPr/>
          <p:nvPr/>
        </p:nvCxnSpPr>
        <p:spPr>
          <a:xfrm rot="5400000" flipH="1" flipV="1">
            <a:off x="6762750" y="374650"/>
            <a:ext cx="174625" cy="3175"/>
          </a:xfrm>
          <a:prstGeom prst="line">
            <a:avLst/>
          </a:prstGeom>
          <a:noFill/>
          <a:ln w="12700">
            <a:solidFill>
              <a:schemeClr val="bg1"/>
            </a:solidFill>
            <a:round/>
            <a:headEnd/>
            <a:tailEnd/>
          </a:ln>
        </p:spPr>
      </p:cxnSp>
      <p:cxnSp>
        <p:nvCxnSpPr>
          <p:cNvPr id="378" name="Connector 378"/>
          <p:cNvCxnSpPr/>
          <p:nvPr/>
        </p:nvCxnSpPr>
        <p:spPr>
          <a:xfrm rot="16200000" flipV="1">
            <a:off x="7689850" y="390525"/>
            <a:ext cx="95250" cy="6350"/>
          </a:xfrm>
          <a:prstGeom prst="line">
            <a:avLst/>
          </a:prstGeom>
          <a:noFill/>
          <a:ln w="28575">
            <a:solidFill>
              <a:schemeClr val="bg1"/>
            </a:solidFill>
            <a:round/>
            <a:headEnd/>
            <a:tailEnd/>
          </a:ln>
        </p:spPr>
      </p:cxnSp>
      <p:sp>
        <p:nvSpPr>
          <p:cNvPr id="380" name="Text Box 380"/>
          <p:cNvSpPr txBox="1">
            <a:spLocks/>
          </p:cNvSpPr>
          <p:nvPr/>
        </p:nvSpPr>
        <p:spPr>
          <a:xfrm>
            <a:off x="285750" y="106362"/>
            <a:ext cx="5100637" cy="382587"/>
          </a:xfrm>
          <a:prstGeom prst="rect">
            <a:avLst/>
          </a:prstGeom>
          <a:noFill/>
          <a:ln>
            <a:noFill/>
          </a:ln>
        </p:spPr>
        <p:txBody>
          <a:bodyPr lIns="91754" tIns="45869" rIns="91754" bIns="45869" numCol="1"/>
          <a:lstStyle/>
          <a:p>
            <a:pPr marL="0" indent="0" defTabSz="950912"/>
            <a:r>
              <a:rPr lang="en-US" sz="2000" dirty="0" smtClean="0">
                <a:solidFill>
                  <a:srgbClr val="002060"/>
                </a:solidFill>
                <a:ea typeface="Arial" charset="0"/>
              </a:rPr>
              <a:t>Diagrama Detallado de Canales</a:t>
            </a:r>
          </a:p>
          <a:p>
            <a:pPr marL="0" indent="0" defTabSz="950912"/>
            <a:endParaRPr lang="en-US" dirty="0" smtClean="0">
              <a:solidFill>
                <a:srgbClr val="002060"/>
              </a:solidFill>
              <a:ea typeface="Arial" charset="0"/>
            </a:endParaRPr>
          </a:p>
        </p:txBody>
      </p:sp>
      <p:sp>
        <p:nvSpPr>
          <p:cNvPr id="381" name="Text Box 381"/>
          <p:cNvSpPr>
            <a:spLocks/>
          </p:cNvSpPr>
          <p:nvPr/>
        </p:nvSpPr>
        <p:spPr>
          <a:xfrm>
            <a:off x="8261350" y="6029325"/>
            <a:ext cx="627062" cy="319087"/>
          </a:xfrm>
          <a:prstGeom prst="actionButtonBackPrevious">
            <a:avLst/>
          </a:prstGeom>
          <a:solidFill>
            <a:schemeClr val="accent2"/>
          </a:solidFill>
          <a:ln>
            <a:solidFill>
              <a:schemeClr val="accent1"/>
            </a:solidFill>
            <a:round/>
            <a:headEnd/>
            <a:tailEnd/>
          </a:ln>
        </p:spPr>
        <p:txBody>
          <a:bodyPr numCol="1"/>
          <a:lstStyle/>
          <a:p>
            <a:endParaRPr/>
          </a:p>
        </p:txBody>
      </p:sp>
      <p:sp>
        <p:nvSpPr>
          <p:cNvPr id="382" name="Text Box 382"/>
          <p:cNvSpPr>
            <a:spLocks/>
          </p:cNvSpPr>
          <p:nvPr/>
        </p:nvSpPr>
        <p:spPr>
          <a:xfrm>
            <a:off x="8974137" y="6029325"/>
            <a:ext cx="606425" cy="319087"/>
          </a:xfrm>
          <a:prstGeom prst="actionButtonForwardNext">
            <a:avLst/>
          </a:prstGeom>
          <a:solidFill>
            <a:schemeClr val="accent2"/>
          </a:solidFill>
          <a:ln>
            <a:solidFill>
              <a:schemeClr val="accent1"/>
            </a:solidFill>
            <a:round/>
            <a:headEnd/>
            <a:tailEnd/>
          </a:ln>
        </p:spPr>
        <p:txBody>
          <a:bodyPr numCol="1"/>
          <a:lstStyle/>
          <a:p>
            <a:endParaRPr/>
          </a:p>
        </p:txBody>
      </p:sp>
      <p:sp>
        <p:nvSpPr>
          <p:cNvPr id="383" name="Text Box 383"/>
          <p:cNvSpPr>
            <a:spLocks/>
          </p:cNvSpPr>
          <p:nvPr/>
        </p:nvSpPr>
        <p:spPr>
          <a:xfrm>
            <a:off x="7527925" y="6029325"/>
            <a:ext cx="669925" cy="325437"/>
          </a:xfrm>
          <a:prstGeom prst="actionButtonBeginning">
            <a:avLst/>
          </a:prstGeom>
          <a:solidFill>
            <a:schemeClr val="accent2"/>
          </a:solidFill>
          <a:ln>
            <a:solidFill>
              <a:schemeClr val="accent1"/>
            </a:solidFill>
            <a:round/>
            <a:headEnd/>
            <a:tailEnd/>
          </a:ln>
        </p:spPr>
        <p:txBody>
          <a:bodyPr numCol="1"/>
          <a:lstStyle/>
          <a:p>
            <a:endParaRPr/>
          </a:p>
        </p:txBody>
      </p:sp>
      <p:sp>
        <p:nvSpPr>
          <p:cNvPr id="384" name="Text Box 384"/>
          <p:cNvSpPr txBox="1">
            <a:spLocks/>
          </p:cNvSpPr>
          <p:nvPr/>
        </p:nvSpPr>
        <p:spPr>
          <a:xfrm>
            <a:off x="423862" y="6096000"/>
            <a:ext cx="1377950" cy="230187"/>
          </a:xfrm>
          <a:prstGeom prst="rect">
            <a:avLst/>
          </a:prstGeom>
          <a:noFill/>
          <a:ln>
            <a:noFill/>
          </a:ln>
        </p:spPr>
        <p:txBody>
          <a:bodyPr wrap="none" numCol="1">
            <a:spAutoFit/>
          </a:bodyPr>
          <a:lstStyle/>
          <a:p>
            <a:pPr marL="0" indent="0"/>
            <a:r>
              <a:rPr lang="en-US" sz="900" b="1" dirty="0" smtClean="0"/>
              <a:t>Nivel 2/2 – Lámina 1/7</a:t>
            </a: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Text Box 385"/>
          <p:cNvSpPr>
            <a:spLocks/>
          </p:cNvSpPr>
          <p:nvPr/>
        </p:nvSpPr>
        <p:spPr>
          <a:xfrm>
            <a:off x="425450" y="574675"/>
            <a:ext cx="9132887" cy="5341937"/>
          </a:xfrm>
          <a:prstGeom prst="rect">
            <a:avLst/>
          </a:prstGeom>
          <a:noFill/>
          <a:ln w="28575">
            <a:solidFill>
              <a:srgbClr val="457988"/>
            </a:solidFill>
            <a:round/>
            <a:headEnd/>
            <a:tailEnd/>
          </a:ln>
        </p:spPr>
        <p:txBody>
          <a:bodyPr lIns="93296" tIns="46648" rIns="93296" bIns="46648" numCol="1"/>
          <a:lstStyle/>
          <a:p>
            <a:endParaRPr/>
          </a:p>
        </p:txBody>
      </p:sp>
      <p:sp>
        <p:nvSpPr>
          <p:cNvPr id="386" name="Text Box 386"/>
          <p:cNvSpPr txBox="1">
            <a:spLocks/>
          </p:cNvSpPr>
          <p:nvPr/>
        </p:nvSpPr>
        <p:spPr>
          <a:xfrm>
            <a:off x="4383087" y="485775"/>
            <a:ext cx="1103312" cy="134937"/>
          </a:xfrm>
          <a:prstGeom prst="rect">
            <a:avLst/>
          </a:prstGeom>
          <a:gradFill rotWithShape="1">
            <a:gsLst>
              <a:gs pos="0">
                <a:srgbClr val="D3F3FD"/>
              </a:gs>
              <a:gs pos="35001">
                <a:srgbClr val="DFF6FD"/>
              </a:gs>
              <a:gs pos="100000">
                <a:srgbClr val="F2FCFF"/>
              </a:gs>
            </a:gsLst>
            <a:lin ang="16200000" scaled="1"/>
          </a:gradFill>
          <a:ln w="12700">
            <a:solidFill>
              <a:srgbClr val="457988"/>
            </a:solidFill>
            <a:round/>
            <a:headEnd/>
            <a:tailEnd/>
          </a:ln>
          <a:effectLst>
            <a:outerShdw blurRad="63500" dist="20000" dir="5400000">
              <a:srgbClr val="000000">
                <a:alpha val="37999"/>
              </a:srgbClr>
            </a:outerShdw>
          </a:effectLst>
        </p:spPr>
        <p:txBody>
          <a:bodyPr lIns="18365" tIns="18365" rIns="18365" bIns="18365" numCol="1" anchor="ctr">
            <a:spAutoFit/>
          </a:bodyPr>
          <a:lstStyle/>
          <a:p>
            <a:pPr marL="0" indent="0" algn="ctr" defTabSz="933450">
              <a:lnSpc>
                <a:spcPct val="80000"/>
              </a:lnSpc>
            </a:pPr>
            <a:r>
              <a:rPr lang="en-US" sz="800" b="1" dirty="0" smtClean="0">
                <a:solidFill>
                  <a:srgbClr val="000000"/>
                </a:solidFill>
                <a:effectLst>
                  <a:outerShdw blurRad="38100" dist="38100" dir="2700000" algn="tl">
                    <a:srgbClr val="C0C0C0"/>
                  </a:outerShdw>
                </a:effectLst>
                <a:latin typeface="Calibri" pitchFamily="34" charset="0"/>
                <a:ea typeface="Arial" charset="0"/>
              </a:rPr>
              <a:t>INTEGRACION ONLINE</a:t>
            </a:r>
          </a:p>
        </p:txBody>
      </p:sp>
      <p:cxnSp>
        <p:nvCxnSpPr>
          <p:cNvPr id="387" name="Connector 387"/>
          <p:cNvCxnSpPr/>
          <p:nvPr/>
        </p:nvCxnSpPr>
        <p:spPr>
          <a:xfrm rot="5400000" flipH="1" flipV="1">
            <a:off x="6762750" y="374650"/>
            <a:ext cx="174625" cy="3175"/>
          </a:xfrm>
          <a:prstGeom prst="line">
            <a:avLst/>
          </a:prstGeom>
          <a:noFill/>
          <a:ln w="12700">
            <a:solidFill>
              <a:schemeClr val="bg1"/>
            </a:solidFill>
            <a:round/>
            <a:headEnd/>
            <a:tailEnd/>
          </a:ln>
        </p:spPr>
      </p:cxnSp>
      <p:cxnSp>
        <p:nvCxnSpPr>
          <p:cNvPr id="389" name="Connector 389"/>
          <p:cNvCxnSpPr/>
          <p:nvPr/>
        </p:nvCxnSpPr>
        <p:spPr>
          <a:xfrm rot="16200000" flipV="1">
            <a:off x="7689850" y="390525"/>
            <a:ext cx="95250" cy="6350"/>
          </a:xfrm>
          <a:prstGeom prst="line">
            <a:avLst/>
          </a:prstGeom>
          <a:noFill/>
          <a:ln w="28575">
            <a:solidFill>
              <a:schemeClr val="bg1"/>
            </a:solidFill>
            <a:round/>
            <a:headEnd/>
            <a:tailEnd/>
          </a:ln>
        </p:spPr>
      </p:cxnSp>
      <p:sp>
        <p:nvSpPr>
          <p:cNvPr id="391" name="Text Box 391"/>
          <p:cNvSpPr txBox="1">
            <a:spLocks/>
          </p:cNvSpPr>
          <p:nvPr/>
        </p:nvSpPr>
        <p:spPr>
          <a:xfrm>
            <a:off x="285750" y="106362"/>
            <a:ext cx="5100637" cy="382587"/>
          </a:xfrm>
          <a:prstGeom prst="rect">
            <a:avLst/>
          </a:prstGeom>
          <a:noFill/>
          <a:ln>
            <a:noFill/>
          </a:ln>
        </p:spPr>
        <p:txBody>
          <a:bodyPr lIns="91754" tIns="45869" rIns="91754" bIns="45869" numCol="1"/>
          <a:lstStyle/>
          <a:p>
            <a:pPr marL="0" indent="0" defTabSz="950912"/>
            <a:r>
              <a:rPr lang="en-US" sz="2000" dirty="0" smtClean="0">
                <a:solidFill>
                  <a:srgbClr val="002060"/>
                </a:solidFill>
                <a:ea typeface="Arial" charset="0"/>
              </a:rPr>
              <a:t>Diagrama Detallado de Integración Online</a:t>
            </a:r>
          </a:p>
          <a:p>
            <a:pPr marL="0" indent="0" defTabSz="950912"/>
            <a:endParaRPr lang="en-US" dirty="0" smtClean="0">
              <a:solidFill>
                <a:srgbClr val="002060"/>
              </a:solidFill>
              <a:ea typeface="Arial" charset="0"/>
            </a:endParaRPr>
          </a:p>
        </p:txBody>
      </p:sp>
      <p:sp>
        <p:nvSpPr>
          <p:cNvPr id="392" name="Text Box 392"/>
          <p:cNvSpPr>
            <a:spLocks/>
          </p:cNvSpPr>
          <p:nvPr/>
        </p:nvSpPr>
        <p:spPr>
          <a:xfrm>
            <a:off x="8261350" y="6029325"/>
            <a:ext cx="627062" cy="319087"/>
          </a:xfrm>
          <a:prstGeom prst="actionButtonBackPrevious">
            <a:avLst/>
          </a:prstGeom>
          <a:solidFill>
            <a:schemeClr val="accent2"/>
          </a:solidFill>
          <a:ln>
            <a:solidFill>
              <a:schemeClr val="accent1"/>
            </a:solidFill>
            <a:round/>
            <a:headEnd/>
            <a:tailEnd/>
          </a:ln>
        </p:spPr>
        <p:txBody>
          <a:bodyPr numCol="1"/>
          <a:lstStyle/>
          <a:p>
            <a:endParaRPr/>
          </a:p>
        </p:txBody>
      </p:sp>
      <p:sp>
        <p:nvSpPr>
          <p:cNvPr id="393" name="Text Box 393"/>
          <p:cNvSpPr>
            <a:spLocks/>
          </p:cNvSpPr>
          <p:nvPr/>
        </p:nvSpPr>
        <p:spPr>
          <a:xfrm>
            <a:off x="8974137" y="6029325"/>
            <a:ext cx="606425" cy="319087"/>
          </a:xfrm>
          <a:prstGeom prst="actionButtonForwardNext">
            <a:avLst/>
          </a:prstGeom>
          <a:solidFill>
            <a:schemeClr val="accent2"/>
          </a:solidFill>
          <a:ln>
            <a:solidFill>
              <a:schemeClr val="accent1"/>
            </a:solidFill>
            <a:round/>
            <a:headEnd/>
            <a:tailEnd/>
          </a:ln>
        </p:spPr>
        <p:txBody>
          <a:bodyPr numCol="1"/>
          <a:lstStyle/>
          <a:p>
            <a:endParaRPr/>
          </a:p>
        </p:txBody>
      </p:sp>
      <p:sp>
        <p:nvSpPr>
          <p:cNvPr id="394" name="Text Box 394"/>
          <p:cNvSpPr>
            <a:spLocks/>
          </p:cNvSpPr>
          <p:nvPr/>
        </p:nvSpPr>
        <p:spPr>
          <a:xfrm>
            <a:off x="7527925" y="6029325"/>
            <a:ext cx="669925" cy="325437"/>
          </a:xfrm>
          <a:prstGeom prst="actionButtonBeginning">
            <a:avLst/>
          </a:prstGeom>
          <a:solidFill>
            <a:schemeClr val="accent2"/>
          </a:solidFill>
          <a:ln>
            <a:solidFill>
              <a:schemeClr val="accent1"/>
            </a:solidFill>
            <a:round/>
            <a:headEnd/>
            <a:tailEnd/>
          </a:ln>
        </p:spPr>
        <p:txBody>
          <a:bodyPr numCol="1"/>
          <a:lstStyle/>
          <a:p>
            <a:endParaRPr/>
          </a:p>
        </p:txBody>
      </p:sp>
      <p:sp>
        <p:nvSpPr>
          <p:cNvPr id="395" name="Text Box 395"/>
          <p:cNvSpPr txBox="1">
            <a:spLocks/>
          </p:cNvSpPr>
          <p:nvPr/>
        </p:nvSpPr>
        <p:spPr>
          <a:xfrm>
            <a:off x="423862" y="6096000"/>
            <a:ext cx="1377950" cy="230187"/>
          </a:xfrm>
          <a:prstGeom prst="rect">
            <a:avLst/>
          </a:prstGeom>
          <a:noFill/>
          <a:ln>
            <a:noFill/>
          </a:ln>
        </p:spPr>
        <p:txBody>
          <a:bodyPr wrap="none" numCol="1">
            <a:spAutoFit/>
          </a:bodyPr>
          <a:lstStyle/>
          <a:p>
            <a:pPr marL="0" indent="0"/>
            <a:r>
              <a:rPr lang="en-US" sz="900" b="1" dirty="0" smtClean="0"/>
              <a:t>Nivel 2/2 – Lámina 2/7</a:t>
            </a: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Text Box 396"/>
          <p:cNvSpPr>
            <a:spLocks/>
          </p:cNvSpPr>
          <p:nvPr/>
        </p:nvSpPr>
        <p:spPr>
          <a:xfrm>
            <a:off x="425450" y="574675"/>
            <a:ext cx="9132887" cy="5341937"/>
          </a:xfrm>
          <a:prstGeom prst="rect">
            <a:avLst/>
          </a:prstGeom>
          <a:noFill/>
          <a:ln w="28575">
            <a:solidFill>
              <a:srgbClr val="457988"/>
            </a:solidFill>
            <a:round/>
            <a:headEnd/>
            <a:tailEnd/>
          </a:ln>
        </p:spPr>
        <p:txBody>
          <a:bodyPr lIns="93296" tIns="46648" rIns="93296" bIns="46648" numCol="1"/>
          <a:lstStyle/>
          <a:p>
            <a:endParaRPr/>
          </a:p>
        </p:txBody>
      </p:sp>
      <p:sp>
        <p:nvSpPr>
          <p:cNvPr id="397" name="Text Box 397"/>
          <p:cNvSpPr txBox="1">
            <a:spLocks/>
          </p:cNvSpPr>
          <p:nvPr/>
        </p:nvSpPr>
        <p:spPr>
          <a:xfrm>
            <a:off x="4383087" y="485775"/>
            <a:ext cx="1103312" cy="138112"/>
          </a:xfrm>
          <a:prstGeom prst="rect">
            <a:avLst/>
          </a:prstGeom>
          <a:gradFill rotWithShape="1">
            <a:gsLst>
              <a:gs pos="0">
                <a:srgbClr val="D3F3FD"/>
              </a:gs>
              <a:gs pos="35001">
                <a:srgbClr val="DFF6FD"/>
              </a:gs>
              <a:gs pos="100000">
                <a:srgbClr val="F2FCFF"/>
              </a:gs>
            </a:gsLst>
            <a:lin ang="16200000" scaled="1"/>
          </a:gradFill>
          <a:ln w="12700">
            <a:solidFill>
              <a:srgbClr val="457988"/>
            </a:solidFill>
            <a:round/>
            <a:headEnd/>
            <a:tailEnd/>
          </a:ln>
          <a:effectLst>
            <a:outerShdw blurRad="63500" dist="20000" dir="5400000">
              <a:srgbClr val="000000">
                <a:alpha val="37999"/>
              </a:srgbClr>
            </a:outerShdw>
          </a:effectLst>
        </p:spPr>
        <p:txBody>
          <a:bodyPr lIns="18365" tIns="18365" rIns="18365" bIns="18365" numCol="1" anchor="ctr">
            <a:spAutoFit/>
          </a:bodyPr>
          <a:lstStyle/>
          <a:p>
            <a:pPr marL="0" indent="0" algn="ctr" defTabSz="933450">
              <a:lnSpc>
                <a:spcPct val="80000"/>
              </a:lnSpc>
            </a:pPr>
            <a:r>
              <a:rPr lang="en-US" sz="800" b="1" dirty="0" smtClean="0">
                <a:solidFill>
                  <a:srgbClr val="000000"/>
                </a:solidFill>
                <a:effectLst>
                  <a:outerShdw blurRad="38100" dist="38100" dir="2700000" algn="tl">
                    <a:srgbClr val="C0C0C0"/>
                  </a:outerShdw>
                </a:effectLst>
                <a:latin typeface="Calibri" pitchFamily="34" charset="0"/>
                <a:ea typeface="Arial" charset="0"/>
              </a:rPr>
              <a:t>BACKEND</a:t>
            </a:r>
          </a:p>
        </p:txBody>
      </p:sp>
      <p:cxnSp>
        <p:nvCxnSpPr>
          <p:cNvPr id="398" name="Connector 398"/>
          <p:cNvCxnSpPr/>
          <p:nvPr/>
        </p:nvCxnSpPr>
        <p:spPr>
          <a:xfrm rot="5400000" flipH="1" flipV="1">
            <a:off x="6762750" y="374650"/>
            <a:ext cx="174625" cy="3175"/>
          </a:xfrm>
          <a:prstGeom prst="line">
            <a:avLst/>
          </a:prstGeom>
          <a:noFill/>
          <a:ln w="12700">
            <a:solidFill>
              <a:schemeClr val="bg1"/>
            </a:solidFill>
            <a:round/>
            <a:headEnd/>
            <a:tailEnd/>
          </a:ln>
        </p:spPr>
      </p:cxnSp>
      <p:cxnSp>
        <p:nvCxnSpPr>
          <p:cNvPr id="400" name="Connector 400"/>
          <p:cNvCxnSpPr/>
          <p:nvPr/>
        </p:nvCxnSpPr>
        <p:spPr>
          <a:xfrm rot="16200000" flipV="1">
            <a:off x="7689850" y="390525"/>
            <a:ext cx="95250" cy="6350"/>
          </a:xfrm>
          <a:prstGeom prst="line">
            <a:avLst/>
          </a:prstGeom>
          <a:noFill/>
          <a:ln w="28575">
            <a:solidFill>
              <a:schemeClr val="bg1"/>
            </a:solidFill>
            <a:round/>
            <a:headEnd/>
            <a:tailEnd/>
          </a:ln>
        </p:spPr>
      </p:cxnSp>
      <p:sp>
        <p:nvSpPr>
          <p:cNvPr id="402" name="Text Box 402"/>
          <p:cNvSpPr txBox="1">
            <a:spLocks/>
          </p:cNvSpPr>
          <p:nvPr/>
        </p:nvSpPr>
        <p:spPr>
          <a:xfrm>
            <a:off x="285750" y="106362"/>
            <a:ext cx="5100637" cy="382587"/>
          </a:xfrm>
          <a:prstGeom prst="rect">
            <a:avLst/>
          </a:prstGeom>
          <a:noFill/>
          <a:ln>
            <a:noFill/>
          </a:ln>
        </p:spPr>
        <p:txBody>
          <a:bodyPr lIns="91754" tIns="45869" rIns="91754" bIns="45869" numCol="1"/>
          <a:lstStyle/>
          <a:p>
            <a:pPr marL="0" indent="0" defTabSz="950912"/>
            <a:r>
              <a:rPr lang="en-US" sz="2000" dirty="0" smtClean="0">
                <a:solidFill>
                  <a:srgbClr val="002060"/>
                </a:solidFill>
                <a:ea typeface="Arial" charset="0"/>
              </a:rPr>
              <a:t>Diagrama Detallado de Backend</a:t>
            </a:r>
          </a:p>
          <a:p>
            <a:pPr marL="0" indent="0" defTabSz="950912"/>
            <a:endParaRPr lang="en-US" dirty="0" smtClean="0">
              <a:solidFill>
                <a:srgbClr val="002060"/>
              </a:solidFill>
              <a:ea typeface="Arial" charset="0"/>
            </a:endParaRPr>
          </a:p>
        </p:txBody>
      </p:sp>
      <p:sp>
        <p:nvSpPr>
          <p:cNvPr id="403" name="Text Box 403"/>
          <p:cNvSpPr>
            <a:spLocks/>
          </p:cNvSpPr>
          <p:nvPr/>
        </p:nvSpPr>
        <p:spPr>
          <a:xfrm>
            <a:off x="8261350" y="6029325"/>
            <a:ext cx="627062" cy="319087"/>
          </a:xfrm>
          <a:prstGeom prst="actionButtonBackPrevious">
            <a:avLst/>
          </a:prstGeom>
          <a:solidFill>
            <a:schemeClr val="accent2"/>
          </a:solidFill>
          <a:ln>
            <a:solidFill>
              <a:schemeClr val="accent1"/>
            </a:solidFill>
            <a:round/>
            <a:headEnd/>
            <a:tailEnd/>
          </a:ln>
        </p:spPr>
        <p:txBody>
          <a:bodyPr numCol="1"/>
          <a:lstStyle/>
          <a:p>
            <a:endParaRPr/>
          </a:p>
        </p:txBody>
      </p:sp>
      <p:sp>
        <p:nvSpPr>
          <p:cNvPr id="404" name="Text Box 404"/>
          <p:cNvSpPr>
            <a:spLocks/>
          </p:cNvSpPr>
          <p:nvPr/>
        </p:nvSpPr>
        <p:spPr>
          <a:xfrm>
            <a:off x="8974137" y="6029325"/>
            <a:ext cx="606425" cy="319087"/>
          </a:xfrm>
          <a:prstGeom prst="actionButtonForwardNext">
            <a:avLst/>
          </a:prstGeom>
          <a:solidFill>
            <a:schemeClr val="accent2"/>
          </a:solidFill>
          <a:ln>
            <a:solidFill>
              <a:schemeClr val="accent1"/>
            </a:solidFill>
            <a:round/>
            <a:headEnd/>
            <a:tailEnd/>
          </a:ln>
        </p:spPr>
        <p:txBody>
          <a:bodyPr numCol="1"/>
          <a:lstStyle/>
          <a:p>
            <a:endParaRPr/>
          </a:p>
        </p:txBody>
      </p:sp>
      <p:sp>
        <p:nvSpPr>
          <p:cNvPr id="405" name="Text Box 405"/>
          <p:cNvSpPr>
            <a:spLocks/>
          </p:cNvSpPr>
          <p:nvPr/>
        </p:nvSpPr>
        <p:spPr>
          <a:xfrm>
            <a:off x="7527925" y="6029325"/>
            <a:ext cx="669925" cy="325437"/>
          </a:xfrm>
          <a:prstGeom prst="actionButtonBeginning">
            <a:avLst/>
          </a:prstGeom>
          <a:solidFill>
            <a:schemeClr val="accent2"/>
          </a:solidFill>
          <a:ln>
            <a:solidFill>
              <a:schemeClr val="accent1"/>
            </a:solidFill>
            <a:round/>
            <a:headEnd/>
            <a:tailEnd/>
          </a:ln>
        </p:spPr>
        <p:txBody>
          <a:bodyPr numCol="1"/>
          <a:lstStyle/>
          <a:p>
            <a:endParaRPr/>
          </a:p>
        </p:txBody>
      </p:sp>
      <p:sp>
        <p:nvSpPr>
          <p:cNvPr id="406" name="Text Box 406"/>
          <p:cNvSpPr txBox="1">
            <a:spLocks/>
          </p:cNvSpPr>
          <p:nvPr/>
        </p:nvSpPr>
        <p:spPr>
          <a:xfrm>
            <a:off x="423862" y="6096000"/>
            <a:ext cx="1377950" cy="230187"/>
          </a:xfrm>
          <a:prstGeom prst="rect">
            <a:avLst/>
          </a:prstGeom>
          <a:noFill/>
          <a:ln>
            <a:noFill/>
          </a:ln>
        </p:spPr>
        <p:txBody>
          <a:bodyPr wrap="none" numCol="1">
            <a:spAutoFit/>
          </a:bodyPr>
          <a:lstStyle/>
          <a:p>
            <a:pPr marL="0" indent="0"/>
            <a:r>
              <a:rPr lang="en-US" sz="900" b="1" dirty="0" smtClean="0"/>
              <a:t>Nivel 2/2 – Lámina 3/7</a:t>
            </a:r>
          </a:p>
        </p:txBody>
      </p:sp>
    </p:spTree>
  </p:cSld>
  <p:clrMapOvr>
    <a:masterClrMapping/>
  </p:clrMapOvr>
  <p:transition>
    <p:wipe dir="r"/>
  </p:transition>
</p:sld>
</file>

<file path=ppt/theme/theme1.xml><?xml version="1.0" encoding="utf-8"?>
<a:theme xmlns:a="http://schemas.openxmlformats.org/drawingml/2006/main" name="Default Design">
  <a:themeElements>
    <a:clrScheme name="Office">
      <a:dk1>
        <a:srgbClr val="000000"/>
      </a:dk1>
      <a:lt1>
        <a:srgbClr val="FFFFFF"/>
      </a:lt1>
      <a:dk2>
        <a:srgbClr val="9AAE04"/>
      </a:dk2>
      <a:lt2>
        <a:srgbClr val="969696"/>
      </a:lt2>
      <a:accent1>
        <a:srgbClr val="777777"/>
      </a:accent1>
      <a:accent2>
        <a:srgbClr val="B2B2B2"/>
      </a:accent2>
      <a:accent3>
        <a:srgbClr val="FFFFFF"/>
      </a:accent3>
      <a:accent4>
        <a:srgbClr val="777777"/>
      </a:accent4>
      <a:accent5>
        <a:srgbClr val="B2B2B2"/>
      </a:accent5>
      <a:accent6>
        <a:srgbClr val="FFFFFF"/>
      </a:accent6>
      <a:hlink>
        <a:srgbClr val="1994A4"/>
      </a:hlink>
      <a:folHlink>
        <a:srgbClr val="960F6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51</TotalTime>
  <Words>1906</Words>
  <Application>Microsoft Macintosh PowerPoint</Application>
  <PresentationFormat>A4 (210x297 mm)</PresentationFormat>
  <Paragraphs>499</Paragraphs>
  <Slides>20</Slides>
  <Notes>16</Notes>
  <HiddenSlides>7</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Calibri</vt:lpstr>
      <vt:lpstr>Times</vt:lpstr>
      <vt:lpstr>Wingdings</vt:lpstr>
      <vt:lpstr>Arial</vt:lpstr>
      <vt:lpstr>Default Design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Sergio Cerda Zúñiga</cp:lastModifiedBy>
  <cp:revision>4</cp:revision>
  <dcterms:modified xsi:type="dcterms:W3CDTF">2015-05-31T22:49:42Z</dcterms:modified>
</cp:coreProperties>
</file>