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907" r:id="rId2"/>
    <p:sldMasterId id="2147483919" r:id="rId3"/>
    <p:sldMasterId id="2147483923" r:id="rId4"/>
  </p:sldMasterIdLst>
  <p:notesMasterIdLst>
    <p:notesMasterId r:id="rId30"/>
  </p:notesMasterIdLst>
  <p:handoutMasterIdLst>
    <p:handoutMasterId r:id="rId31"/>
  </p:handoutMasterIdLst>
  <p:sldIdLst>
    <p:sldId id="274" r:id="rId5"/>
    <p:sldId id="275" r:id="rId6"/>
    <p:sldId id="311" r:id="rId7"/>
    <p:sldId id="341" r:id="rId8"/>
    <p:sldId id="342" r:id="rId9"/>
    <p:sldId id="343" r:id="rId10"/>
    <p:sldId id="354" r:id="rId11"/>
    <p:sldId id="344" r:id="rId12"/>
    <p:sldId id="345" r:id="rId13"/>
    <p:sldId id="305" r:id="rId14"/>
    <p:sldId id="346" r:id="rId15"/>
    <p:sldId id="347" r:id="rId16"/>
    <p:sldId id="348" r:id="rId17"/>
    <p:sldId id="312" r:id="rId18"/>
    <p:sldId id="310" r:id="rId19"/>
    <p:sldId id="349" r:id="rId20"/>
    <p:sldId id="327" r:id="rId21"/>
    <p:sldId id="319" r:id="rId22"/>
    <p:sldId id="320" r:id="rId23"/>
    <p:sldId id="353" r:id="rId24"/>
    <p:sldId id="350" r:id="rId25"/>
    <p:sldId id="351" r:id="rId26"/>
    <p:sldId id="352" r:id="rId27"/>
    <p:sldId id="355" r:id="rId28"/>
    <p:sldId id="300" r:id="rId29"/>
  </p:sldIdLst>
  <p:sldSz cx="9144000" cy="6858000" type="screen4x3"/>
  <p:notesSz cx="7010400" cy="9296400"/>
  <p:defaultTextStyle>
    <a:defPPr>
      <a:defRPr lang="es-CL"/>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soto" initials="p"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6600"/>
    <a:srgbClr val="969696"/>
    <a:srgbClr val="000000"/>
    <a:srgbClr val="663300"/>
    <a:srgbClr val="996633"/>
    <a:srgbClr val="CC99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064" autoAdjust="0"/>
    <p:restoredTop sz="94639" autoAdjust="0"/>
  </p:normalViewPr>
  <p:slideViewPr>
    <p:cSldViewPr>
      <p:cViewPr varScale="1">
        <p:scale>
          <a:sx n="108" d="100"/>
          <a:sy n="108" d="100"/>
        </p:scale>
        <p:origin x="-38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drawings/_rels/vmlDrawing3.vml.rels><?xml version="1.0" encoding="UTF-8" standalone="yes"?>
<Relationships xmlns="http://schemas.openxmlformats.org/package/2006/relationships"><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824" tIns="46913" rIns="93824" bIns="46913" numCol="1" anchor="t" anchorCtr="0" compatLnSpc="1">
            <a:prstTxWarp prst="textNoShape">
              <a:avLst/>
            </a:prstTxWarp>
          </a:bodyPr>
          <a:lstStyle>
            <a:lvl1pPr eaLnBrk="0" hangingPunct="0">
              <a:defRPr sz="1200">
                <a:latin typeface="Arial" pitchFamily="34" charset="0"/>
              </a:defRPr>
            </a:lvl1pPr>
          </a:lstStyle>
          <a:p>
            <a:pPr>
              <a:defRPr/>
            </a:pPr>
            <a:endParaRPr lang="es-CL"/>
          </a:p>
        </p:txBody>
      </p:sp>
      <p:sp>
        <p:nvSpPr>
          <p:cNvPr id="3075"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824" tIns="46913" rIns="93824" bIns="46913" numCol="1" anchor="t" anchorCtr="0" compatLnSpc="1">
            <a:prstTxWarp prst="textNoShape">
              <a:avLst/>
            </a:prstTxWarp>
          </a:bodyPr>
          <a:lstStyle>
            <a:lvl1pPr algn="r" eaLnBrk="0" hangingPunct="0">
              <a:defRPr sz="1200">
                <a:latin typeface="Arial" pitchFamily="34" charset="0"/>
              </a:defRPr>
            </a:lvl1pPr>
          </a:lstStyle>
          <a:p>
            <a:pPr>
              <a:defRPr/>
            </a:pPr>
            <a:endParaRPr lang="es-CL"/>
          </a:p>
        </p:txBody>
      </p:sp>
      <p:sp>
        <p:nvSpPr>
          <p:cNvPr id="3076"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824" tIns="46913" rIns="93824" bIns="46913" numCol="1" anchor="b" anchorCtr="0" compatLnSpc="1">
            <a:prstTxWarp prst="textNoShape">
              <a:avLst/>
            </a:prstTxWarp>
          </a:bodyPr>
          <a:lstStyle>
            <a:lvl1pPr eaLnBrk="0" hangingPunct="0">
              <a:defRPr sz="1200">
                <a:latin typeface="Arial" pitchFamily="34" charset="0"/>
              </a:defRPr>
            </a:lvl1pPr>
          </a:lstStyle>
          <a:p>
            <a:pPr>
              <a:defRPr/>
            </a:pPr>
            <a:endParaRPr lang="es-CL"/>
          </a:p>
        </p:txBody>
      </p:sp>
      <p:sp>
        <p:nvSpPr>
          <p:cNvPr id="3077"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824" tIns="46913" rIns="93824" bIns="46913" numCol="1" anchor="b" anchorCtr="0" compatLnSpc="1">
            <a:prstTxWarp prst="textNoShape">
              <a:avLst/>
            </a:prstTxWarp>
          </a:bodyPr>
          <a:lstStyle>
            <a:lvl1pPr algn="r" eaLnBrk="0" hangingPunct="0">
              <a:defRPr sz="1200">
                <a:latin typeface="Arial" pitchFamily="34" charset="0"/>
              </a:defRPr>
            </a:lvl1pPr>
          </a:lstStyle>
          <a:p>
            <a:pPr>
              <a:defRPr/>
            </a:pPr>
            <a:fld id="{8D311D8C-265A-4B31-B3EA-56EE826D516C}" type="slidenum">
              <a:rPr lang="es-CL"/>
              <a:pPr>
                <a:defRPr/>
              </a:pPr>
              <a:t>‹Nº›</a:t>
            </a:fld>
            <a:endParaRPr lang="es-CL"/>
          </a:p>
        </p:txBody>
      </p:sp>
    </p:spTree>
    <p:extLst>
      <p:ext uri="{BB962C8B-B14F-4D97-AF65-F5344CB8AC3E}">
        <p14:creationId xmlns:p14="http://schemas.microsoft.com/office/powerpoint/2010/main" val="5885718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824" tIns="46913" rIns="93824" bIns="46913" numCol="1" anchor="t" anchorCtr="0" compatLnSpc="1">
            <a:prstTxWarp prst="textNoShape">
              <a:avLst/>
            </a:prstTxWarp>
          </a:bodyPr>
          <a:lstStyle>
            <a:lvl1pPr>
              <a:defRPr sz="1200">
                <a:latin typeface="Arial" pitchFamily="34" charset="0"/>
              </a:defRPr>
            </a:lvl1pPr>
          </a:lstStyle>
          <a:p>
            <a:pPr>
              <a:defRPr/>
            </a:pPr>
            <a:endParaRPr lang="es-CL"/>
          </a:p>
        </p:txBody>
      </p:sp>
      <p:sp>
        <p:nvSpPr>
          <p:cNvPr id="2051"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824" tIns="46913" rIns="93824" bIns="46913" numCol="1" anchor="t" anchorCtr="0" compatLnSpc="1">
            <a:prstTxWarp prst="textNoShape">
              <a:avLst/>
            </a:prstTxWarp>
          </a:bodyPr>
          <a:lstStyle>
            <a:lvl1pPr algn="r">
              <a:defRPr sz="1200">
                <a:latin typeface="Arial" pitchFamily="34" charset="0"/>
              </a:defRPr>
            </a:lvl1pPr>
          </a:lstStyle>
          <a:p>
            <a:pPr>
              <a:defRPr/>
            </a:pPr>
            <a:endParaRPr lang="es-CL"/>
          </a:p>
        </p:txBody>
      </p:sp>
      <p:sp>
        <p:nvSpPr>
          <p:cNvPr id="30724" name="Rectangle 4"/>
          <p:cNvSpPr>
            <a:spLocks noGrp="1" noRot="1" noChangeAspect="1" noChangeArrowheads="1" noTextEdit="1"/>
          </p:cNvSpPr>
          <p:nvPr>
            <p:ph type="sldImg" idx="2"/>
          </p:nvPr>
        </p:nvSpPr>
        <p:spPr bwMode="auto">
          <a:xfrm>
            <a:off x="1182688" y="698500"/>
            <a:ext cx="4645025" cy="34829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824" tIns="46913" rIns="93824" bIns="46913" numCol="1" anchor="t" anchorCtr="0" compatLnSpc="1">
            <a:prstTxWarp prst="textNoShape">
              <a:avLst/>
            </a:prstTxWarp>
          </a:bodyPr>
          <a:lstStyle/>
          <a:p>
            <a:pPr lvl="0"/>
            <a:r>
              <a:rPr lang="es-CL" noProof="0" smtClean="0"/>
              <a:t>Haga clic para modificar el estilo de texto del patrón</a:t>
            </a:r>
          </a:p>
          <a:p>
            <a:pPr lvl="1"/>
            <a:r>
              <a:rPr lang="es-CL" noProof="0" smtClean="0"/>
              <a:t>Segundo nivel</a:t>
            </a:r>
          </a:p>
          <a:p>
            <a:pPr lvl="2"/>
            <a:r>
              <a:rPr lang="es-CL" noProof="0" smtClean="0"/>
              <a:t>Tercer nivel</a:t>
            </a:r>
          </a:p>
          <a:p>
            <a:pPr lvl="3"/>
            <a:r>
              <a:rPr lang="es-CL" noProof="0" smtClean="0"/>
              <a:t>Cuarto nivel</a:t>
            </a:r>
          </a:p>
          <a:p>
            <a:pPr lvl="4"/>
            <a:r>
              <a:rPr lang="es-CL" noProof="0" smtClean="0"/>
              <a:t>Quinto nivel</a:t>
            </a:r>
          </a:p>
        </p:txBody>
      </p:sp>
      <p:sp>
        <p:nvSpPr>
          <p:cNvPr id="2054"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824" tIns="46913" rIns="93824" bIns="46913" numCol="1" anchor="b" anchorCtr="0" compatLnSpc="1">
            <a:prstTxWarp prst="textNoShape">
              <a:avLst/>
            </a:prstTxWarp>
          </a:bodyPr>
          <a:lstStyle>
            <a:lvl1pPr>
              <a:defRPr sz="1200">
                <a:latin typeface="Arial" pitchFamily="34" charset="0"/>
              </a:defRPr>
            </a:lvl1pPr>
          </a:lstStyle>
          <a:p>
            <a:pPr>
              <a:defRPr/>
            </a:pPr>
            <a:endParaRPr lang="es-CL"/>
          </a:p>
        </p:txBody>
      </p:sp>
      <p:sp>
        <p:nvSpPr>
          <p:cNvPr id="2055"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824" tIns="46913" rIns="93824" bIns="46913" numCol="1" anchor="b" anchorCtr="0" compatLnSpc="1">
            <a:prstTxWarp prst="textNoShape">
              <a:avLst/>
            </a:prstTxWarp>
          </a:bodyPr>
          <a:lstStyle>
            <a:lvl1pPr algn="r">
              <a:defRPr sz="1200">
                <a:latin typeface="Arial" pitchFamily="34" charset="0"/>
              </a:defRPr>
            </a:lvl1pPr>
          </a:lstStyle>
          <a:p>
            <a:pPr>
              <a:defRPr/>
            </a:pPr>
            <a:fld id="{855E69E2-85DC-4119-8869-450DEF04620F}" type="slidenum">
              <a:rPr lang="es-CL"/>
              <a:pPr>
                <a:defRPr/>
              </a:pPr>
              <a:t>‹Nº›</a:t>
            </a:fld>
            <a:endParaRPr lang="es-CL"/>
          </a:p>
        </p:txBody>
      </p:sp>
    </p:spTree>
    <p:extLst>
      <p:ext uri="{BB962C8B-B14F-4D97-AF65-F5344CB8AC3E}">
        <p14:creationId xmlns:p14="http://schemas.microsoft.com/office/powerpoint/2010/main" val="40172927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FCEB959-C395-4B15-BE5B-86C02068742F}" type="slidenum">
              <a:rPr lang="es-ES" smtClean="0"/>
              <a:pPr eaLnBrk="1" hangingPunct="1"/>
              <a:t>1</a:t>
            </a:fld>
            <a:endParaRPr lang="es-E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1 Marcador de imagen de diapositiva"/>
          <p:cNvSpPr>
            <a:spLocks noGrp="1" noRot="1" noChangeAspect="1" noTextEdit="1"/>
          </p:cNvSpPr>
          <p:nvPr>
            <p:ph type="sldImg"/>
          </p:nvPr>
        </p:nvSpPr>
        <p:spPr>
          <a:ln/>
        </p:spPr>
      </p:sp>
      <p:sp>
        <p:nvSpPr>
          <p:cNvPr id="3277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smtClean="0">
              <a:latin typeface="Arial" charset="0"/>
            </a:endParaRPr>
          </a:p>
        </p:txBody>
      </p:sp>
      <p:sp>
        <p:nvSpPr>
          <p:cNvPr id="3277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648CB0B-0F65-42DC-BAE0-AD20AB58706F}" type="slidenum">
              <a:rPr lang="en-US" smtClean="0"/>
              <a:pPr eaLnBrk="1" hangingPunct="1"/>
              <a:t>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Marcador de imagen de diapositiva"/>
          <p:cNvSpPr>
            <a:spLocks noGrp="1" noRot="1" noChangeAspect="1" noTextEdit="1"/>
          </p:cNvSpPr>
          <p:nvPr>
            <p:ph type="sldImg"/>
          </p:nvPr>
        </p:nvSpPr>
        <p:spPr>
          <a:ln/>
        </p:spPr>
      </p:sp>
      <p:sp>
        <p:nvSpPr>
          <p:cNvPr id="33795"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L" smtClean="0">
                <a:latin typeface="Arial" charset="0"/>
              </a:rPr>
              <a:t>Nota de Arquitectura Tecnológica: Identifique con un borde de color verde o rojo aquellas zonas del mapa aplicativo que su solución tecnológica consuma o modifique. Importante: No agregue cajas nuevas. Si tiene alguna duda respecto a cual caja es la mas apropiada para su diseño consulte al Arquitecto Aplicativo.</a:t>
            </a:r>
          </a:p>
        </p:txBody>
      </p:sp>
      <p:sp>
        <p:nvSpPr>
          <p:cNvPr id="33796"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383F28F-0627-4471-BD0A-17010E7C23CB}" type="slidenum">
              <a:rPr lang="es-ES" smtClean="0"/>
              <a:pPr eaLnBrk="1" hangingPunct="1"/>
              <a:t>3</a:t>
            </a:fld>
            <a:endParaRPr lang="es-E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pPr>
              <a:defRPr/>
            </a:pPr>
            <a:fld id="{855E69E2-85DC-4119-8869-450DEF04620F}" type="slidenum">
              <a:rPr lang="es-CL" smtClean="0"/>
              <a:pPr>
                <a:defRPr/>
              </a:pPr>
              <a:t>5</a:t>
            </a:fld>
            <a:endParaRPr lang="es-CL"/>
          </a:p>
        </p:txBody>
      </p:sp>
    </p:spTree>
    <p:extLst>
      <p:ext uri="{BB962C8B-B14F-4D97-AF65-F5344CB8AC3E}">
        <p14:creationId xmlns:p14="http://schemas.microsoft.com/office/powerpoint/2010/main" val="593885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4C3069B-F27B-4304-A95A-30120D90D36D}" type="slidenum">
              <a:rPr lang="es-CL" smtClean="0"/>
              <a:pPr eaLnBrk="1" hangingPunct="1"/>
              <a:t>18</a:t>
            </a:fld>
            <a:endParaRPr lang="es-CL" smtClean="0"/>
          </a:p>
        </p:txBody>
      </p:sp>
      <p:sp>
        <p:nvSpPr>
          <p:cNvPr id="36867" name="Rectangle 7"/>
          <p:cNvSpPr txBox="1">
            <a:spLocks noGrp="1" noChangeArrowheads="1"/>
          </p:cNvSpPr>
          <p:nvPr/>
        </p:nvSpPr>
        <p:spPr bwMode="auto">
          <a:xfrm>
            <a:off x="3970338"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2" tIns="46587" rIns="93172" bIns="46587" anchor="b"/>
          <a:lstStyle>
            <a:lvl1pPr defTabSz="912813" eaLnBrk="0" hangingPunct="0">
              <a:defRPr>
                <a:solidFill>
                  <a:schemeClr val="tx1"/>
                </a:solidFill>
                <a:latin typeface="Arial" charset="0"/>
              </a:defRPr>
            </a:lvl1pPr>
            <a:lvl2pPr marL="742950" indent="-285750" defTabSz="912813" eaLnBrk="0" hangingPunct="0">
              <a:defRPr>
                <a:solidFill>
                  <a:schemeClr val="tx1"/>
                </a:solidFill>
                <a:latin typeface="Arial" charset="0"/>
              </a:defRPr>
            </a:lvl2pPr>
            <a:lvl3pPr marL="1143000" indent="-228600" defTabSz="912813" eaLnBrk="0" hangingPunct="0">
              <a:defRPr>
                <a:solidFill>
                  <a:schemeClr val="tx1"/>
                </a:solidFill>
                <a:latin typeface="Arial" charset="0"/>
              </a:defRPr>
            </a:lvl3pPr>
            <a:lvl4pPr marL="1600200" indent="-228600" defTabSz="912813" eaLnBrk="0" hangingPunct="0">
              <a:defRPr>
                <a:solidFill>
                  <a:schemeClr val="tx1"/>
                </a:solidFill>
                <a:latin typeface="Arial" charset="0"/>
              </a:defRPr>
            </a:lvl4pPr>
            <a:lvl5pPr marL="2057400" indent="-228600" defTabSz="912813" eaLnBrk="0" hangingPunct="0">
              <a:defRPr>
                <a:solidFill>
                  <a:schemeClr val="tx1"/>
                </a:solidFill>
                <a:latin typeface="Arial" charset="0"/>
              </a:defRPr>
            </a:lvl5pPr>
            <a:lvl6pPr marL="2514600" indent="-228600" defTabSz="912813" eaLnBrk="0" fontAlgn="base" hangingPunct="0">
              <a:spcBef>
                <a:spcPct val="0"/>
              </a:spcBef>
              <a:spcAft>
                <a:spcPct val="0"/>
              </a:spcAft>
              <a:defRPr>
                <a:solidFill>
                  <a:schemeClr val="tx1"/>
                </a:solidFill>
                <a:latin typeface="Arial" charset="0"/>
              </a:defRPr>
            </a:lvl6pPr>
            <a:lvl7pPr marL="2971800" indent="-228600" defTabSz="912813" eaLnBrk="0" fontAlgn="base" hangingPunct="0">
              <a:spcBef>
                <a:spcPct val="0"/>
              </a:spcBef>
              <a:spcAft>
                <a:spcPct val="0"/>
              </a:spcAft>
              <a:defRPr>
                <a:solidFill>
                  <a:schemeClr val="tx1"/>
                </a:solidFill>
                <a:latin typeface="Arial" charset="0"/>
              </a:defRPr>
            </a:lvl7pPr>
            <a:lvl8pPr marL="3429000" indent="-228600" defTabSz="912813" eaLnBrk="0" fontAlgn="base" hangingPunct="0">
              <a:spcBef>
                <a:spcPct val="0"/>
              </a:spcBef>
              <a:spcAft>
                <a:spcPct val="0"/>
              </a:spcAft>
              <a:defRPr>
                <a:solidFill>
                  <a:schemeClr val="tx1"/>
                </a:solidFill>
                <a:latin typeface="Arial" charset="0"/>
              </a:defRPr>
            </a:lvl8pPr>
            <a:lvl9pPr marL="3886200" indent="-228600" defTabSz="912813" eaLnBrk="0" fontAlgn="base" hangingPunct="0">
              <a:spcBef>
                <a:spcPct val="0"/>
              </a:spcBef>
              <a:spcAft>
                <a:spcPct val="0"/>
              </a:spcAft>
              <a:defRPr>
                <a:solidFill>
                  <a:schemeClr val="tx1"/>
                </a:solidFill>
                <a:latin typeface="Arial" charset="0"/>
              </a:defRPr>
            </a:lvl9pPr>
          </a:lstStyle>
          <a:p>
            <a:pPr algn="r" eaLnBrk="1" hangingPunct="1"/>
            <a:fld id="{F05B90E3-D3E5-4606-B2E3-E92553F073F5}" type="slidenum">
              <a:rPr lang="es-CL" sz="1200"/>
              <a:pPr algn="r" eaLnBrk="1" hangingPunct="1"/>
              <a:t>18</a:t>
            </a:fld>
            <a:endParaRPr lang="es-CL" sz="1200"/>
          </a:p>
        </p:txBody>
      </p:sp>
      <p:sp>
        <p:nvSpPr>
          <p:cNvPr id="36868" name="1 Marcador de imagen de diapositiva"/>
          <p:cNvSpPr>
            <a:spLocks noGrp="1" noRot="1" noChangeAspect="1" noTextEdit="1"/>
          </p:cNvSpPr>
          <p:nvPr>
            <p:ph type="sldImg"/>
          </p:nvPr>
        </p:nvSpPr>
        <p:spPr>
          <a:xfrm>
            <a:off x="1184275" y="698500"/>
            <a:ext cx="4643438" cy="3482975"/>
          </a:xfrm>
          <a:ln/>
        </p:spPr>
      </p:sp>
      <p:sp>
        <p:nvSpPr>
          <p:cNvPr id="3686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818" tIns="46911" rIns="93818" bIns="46911"/>
          <a:lstStyle/>
          <a:p>
            <a:endParaRPr lang="es-ES" smtClean="0">
              <a:latin typeface="Arial" charset="0"/>
            </a:endParaRPr>
          </a:p>
        </p:txBody>
      </p:sp>
      <p:sp>
        <p:nvSpPr>
          <p:cNvPr id="36870" name="3 Marcador de número de diapositiva"/>
          <p:cNvSpPr txBox="1">
            <a:spLocks noGrp="1"/>
          </p:cNvSpPr>
          <p:nvPr/>
        </p:nvSpPr>
        <p:spPr bwMode="auto">
          <a:xfrm>
            <a:off x="3968750" y="8829675"/>
            <a:ext cx="3040063"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798" tIns="45899" rIns="91798" bIns="45899" anchor="b"/>
          <a:lstStyle>
            <a:lvl1pPr defTabSz="915988" eaLnBrk="0" hangingPunct="0">
              <a:defRPr>
                <a:solidFill>
                  <a:schemeClr val="tx1"/>
                </a:solidFill>
                <a:latin typeface="Arial" charset="0"/>
              </a:defRPr>
            </a:lvl1pPr>
            <a:lvl2pPr marL="742950" indent="-285750" defTabSz="915988" eaLnBrk="0" hangingPunct="0">
              <a:defRPr>
                <a:solidFill>
                  <a:schemeClr val="tx1"/>
                </a:solidFill>
                <a:latin typeface="Arial" charset="0"/>
              </a:defRPr>
            </a:lvl2pPr>
            <a:lvl3pPr marL="1143000" indent="-228600" defTabSz="915988" eaLnBrk="0" hangingPunct="0">
              <a:defRPr>
                <a:solidFill>
                  <a:schemeClr val="tx1"/>
                </a:solidFill>
                <a:latin typeface="Arial" charset="0"/>
              </a:defRPr>
            </a:lvl3pPr>
            <a:lvl4pPr marL="1600200" indent="-228600" defTabSz="915988" eaLnBrk="0" hangingPunct="0">
              <a:defRPr>
                <a:solidFill>
                  <a:schemeClr val="tx1"/>
                </a:solidFill>
                <a:latin typeface="Arial" charset="0"/>
              </a:defRPr>
            </a:lvl4pPr>
            <a:lvl5pPr marL="2057400" indent="-228600" defTabSz="915988" eaLnBrk="0" hangingPunct="0">
              <a:defRPr>
                <a:solidFill>
                  <a:schemeClr val="tx1"/>
                </a:solidFill>
                <a:latin typeface="Arial" charset="0"/>
              </a:defRPr>
            </a:lvl5pPr>
            <a:lvl6pPr marL="2514600" indent="-228600" defTabSz="915988" eaLnBrk="0" fontAlgn="base" hangingPunct="0">
              <a:spcBef>
                <a:spcPct val="0"/>
              </a:spcBef>
              <a:spcAft>
                <a:spcPct val="0"/>
              </a:spcAft>
              <a:defRPr>
                <a:solidFill>
                  <a:schemeClr val="tx1"/>
                </a:solidFill>
                <a:latin typeface="Arial" charset="0"/>
              </a:defRPr>
            </a:lvl6pPr>
            <a:lvl7pPr marL="2971800" indent="-228600" defTabSz="915988" eaLnBrk="0" fontAlgn="base" hangingPunct="0">
              <a:spcBef>
                <a:spcPct val="0"/>
              </a:spcBef>
              <a:spcAft>
                <a:spcPct val="0"/>
              </a:spcAft>
              <a:defRPr>
                <a:solidFill>
                  <a:schemeClr val="tx1"/>
                </a:solidFill>
                <a:latin typeface="Arial" charset="0"/>
              </a:defRPr>
            </a:lvl7pPr>
            <a:lvl8pPr marL="3429000" indent="-228600" defTabSz="915988" eaLnBrk="0" fontAlgn="base" hangingPunct="0">
              <a:spcBef>
                <a:spcPct val="0"/>
              </a:spcBef>
              <a:spcAft>
                <a:spcPct val="0"/>
              </a:spcAft>
              <a:defRPr>
                <a:solidFill>
                  <a:schemeClr val="tx1"/>
                </a:solidFill>
                <a:latin typeface="Arial" charset="0"/>
              </a:defRPr>
            </a:lvl8pPr>
            <a:lvl9pPr marL="3886200" indent="-228600" defTabSz="915988" eaLnBrk="0" fontAlgn="base" hangingPunct="0">
              <a:spcBef>
                <a:spcPct val="0"/>
              </a:spcBef>
              <a:spcAft>
                <a:spcPct val="0"/>
              </a:spcAft>
              <a:defRPr>
                <a:solidFill>
                  <a:schemeClr val="tx1"/>
                </a:solidFill>
                <a:latin typeface="Arial" charset="0"/>
              </a:defRPr>
            </a:lvl9pPr>
          </a:lstStyle>
          <a:p>
            <a:pPr algn="r" eaLnBrk="1" hangingPunct="1"/>
            <a:fld id="{9FA3B34E-1295-430B-89CB-7606B964A0A1}" type="slidenum">
              <a:rPr lang="es-ES" sz="1200"/>
              <a:pPr algn="r" eaLnBrk="1" hangingPunct="1"/>
              <a:t>18</a:t>
            </a:fld>
            <a:endParaRPr lang="es-E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37CBF27-792C-4E9E-888D-918D3F5F2E65}" type="slidenum">
              <a:rPr lang="es-CL" smtClean="0"/>
              <a:pPr eaLnBrk="1" hangingPunct="1"/>
              <a:t>19</a:t>
            </a:fld>
            <a:endParaRPr lang="es-CL" smtClean="0"/>
          </a:p>
        </p:txBody>
      </p:sp>
      <p:sp>
        <p:nvSpPr>
          <p:cNvPr id="37891" name="Rectangle 7"/>
          <p:cNvSpPr txBox="1">
            <a:spLocks noGrp="1" noChangeArrowheads="1"/>
          </p:cNvSpPr>
          <p:nvPr/>
        </p:nvSpPr>
        <p:spPr bwMode="auto">
          <a:xfrm>
            <a:off x="3970338"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2" tIns="46587" rIns="93172" bIns="46587" anchor="b"/>
          <a:lstStyle>
            <a:lvl1pPr defTabSz="912813" eaLnBrk="0" hangingPunct="0">
              <a:defRPr>
                <a:solidFill>
                  <a:schemeClr val="tx1"/>
                </a:solidFill>
                <a:latin typeface="Arial" charset="0"/>
              </a:defRPr>
            </a:lvl1pPr>
            <a:lvl2pPr marL="742950" indent="-285750" defTabSz="912813" eaLnBrk="0" hangingPunct="0">
              <a:defRPr>
                <a:solidFill>
                  <a:schemeClr val="tx1"/>
                </a:solidFill>
                <a:latin typeface="Arial" charset="0"/>
              </a:defRPr>
            </a:lvl2pPr>
            <a:lvl3pPr marL="1143000" indent="-228600" defTabSz="912813" eaLnBrk="0" hangingPunct="0">
              <a:defRPr>
                <a:solidFill>
                  <a:schemeClr val="tx1"/>
                </a:solidFill>
                <a:latin typeface="Arial" charset="0"/>
              </a:defRPr>
            </a:lvl3pPr>
            <a:lvl4pPr marL="1600200" indent="-228600" defTabSz="912813" eaLnBrk="0" hangingPunct="0">
              <a:defRPr>
                <a:solidFill>
                  <a:schemeClr val="tx1"/>
                </a:solidFill>
                <a:latin typeface="Arial" charset="0"/>
              </a:defRPr>
            </a:lvl4pPr>
            <a:lvl5pPr marL="2057400" indent="-228600" defTabSz="912813" eaLnBrk="0" hangingPunct="0">
              <a:defRPr>
                <a:solidFill>
                  <a:schemeClr val="tx1"/>
                </a:solidFill>
                <a:latin typeface="Arial" charset="0"/>
              </a:defRPr>
            </a:lvl5pPr>
            <a:lvl6pPr marL="2514600" indent="-228600" defTabSz="912813" eaLnBrk="0" fontAlgn="base" hangingPunct="0">
              <a:spcBef>
                <a:spcPct val="0"/>
              </a:spcBef>
              <a:spcAft>
                <a:spcPct val="0"/>
              </a:spcAft>
              <a:defRPr>
                <a:solidFill>
                  <a:schemeClr val="tx1"/>
                </a:solidFill>
                <a:latin typeface="Arial" charset="0"/>
              </a:defRPr>
            </a:lvl6pPr>
            <a:lvl7pPr marL="2971800" indent="-228600" defTabSz="912813" eaLnBrk="0" fontAlgn="base" hangingPunct="0">
              <a:spcBef>
                <a:spcPct val="0"/>
              </a:spcBef>
              <a:spcAft>
                <a:spcPct val="0"/>
              </a:spcAft>
              <a:defRPr>
                <a:solidFill>
                  <a:schemeClr val="tx1"/>
                </a:solidFill>
                <a:latin typeface="Arial" charset="0"/>
              </a:defRPr>
            </a:lvl7pPr>
            <a:lvl8pPr marL="3429000" indent="-228600" defTabSz="912813" eaLnBrk="0" fontAlgn="base" hangingPunct="0">
              <a:spcBef>
                <a:spcPct val="0"/>
              </a:spcBef>
              <a:spcAft>
                <a:spcPct val="0"/>
              </a:spcAft>
              <a:defRPr>
                <a:solidFill>
                  <a:schemeClr val="tx1"/>
                </a:solidFill>
                <a:latin typeface="Arial" charset="0"/>
              </a:defRPr>
            </a:lvl8pPr>
            <a:lvl9pPr marL="3886200" indent="-228600" defTabSz="912813" eaLnBrk="0" fontAlgn="base" hangingPunct="0">
              <a:spcBef>
                <a:spcPct val="0"/>
              </a:spcBef>
              <a:spcAft>
                <a:spcPct val="0"/>
              </a:spcAft>
              <a:defRPr>
                <a:solidFill>
                  <a:schemeClr val="tx1"/>
                </a:solidFill>
                <a:latin typeface="Arial" charset="0"/>
              </a:defRPr>
            </a:lvl9pPr>
          </a:lstStyle>
          <a:p>
            <a:pPr algn="r" eaLnBrk="1" hangingPunct="1"/>
            <a:fld id="{5D4B9A0D-86C3-4973-AE3A-373827A8C6CA}" type="slidenum">
              <a:rPr lang="es-CL" sz="1200"/>
              <a:pPr algn="r" eaLnBrk="1" hangingPunct="1"/>
              <a:t>19</a:t>
            </a:fld>
            <a:endParaRPr lang="es-CL" sz="1200"/>
          </a:p>
        </p:txBody>
      </p:sp>
      <p:sp>
        <p:nvSpPr>
          <p:cNvPr id="37892" name="1 Marcador de imagen de diapositiva"/>
          <p:cNvSpPr>
            <a:spLocks noGrp="1" noRot="1" noChangeAspect="1" noTextEdit="1"/>
          </p:cNvSpPr>
          <p:nvPr>
            <p:ph type="sldImg"/>
          </p:nvPr>
        </p:nvSpPr>
        <p:spPr>
          <a:xfrm>
            <a:off x="1184275" y="698500"/>
            <a:ext cx="4643438" cy="3482975"/>
          </a:xfrm>
          <a:ln/>
        </p:spPr>
      </p:sp>
      <p:sp>
        <p:nvSpPr>
          <p:cNvPr id="3789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818" tIns="46911" rIns="93818" bIns="46911"/>
          <a:lstStyle/>
          <a:p>
            <a:endParaRPr lang="es-ES" smtClean="0">
              <a:latin typeface="Arial" charset="0"/>
            </a:endParaRPr>
          </a:p>
        </p:txBody>
      </p:sp>
      <p:sp>
        <p:nvSpPr>
          <p:cNvPr id="37894" name="3 Marcador de número de diapositiva"/>
          <p:cNvSpPr txBox="1">
            <a:spLocks noGrp="1"/>
          </p:cNvSpPr>
          <p:nvPr/>
        </p:nvSpPr>
        <p:spPr bwMode="auto">
          <a:xfrm>
            <a:off x="3968750" y="8829675"/>
            <a:ext cx="3040063"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798" tIns="45899" rIns="91798" bIns="45899" anchor="b"/>
          <a:lstStyle>
            <a:lvl1pPr defTabSz="915988" eaLnBrk="0" hangingPunct="0">
              <a:defRPr>
                <a:solidFill>
                  <a:schemeClr val="tx1"/>
                </a:solidFill>
                <a:latin typeface="Arial" charset="0"/>
              </a:defRPr>
            </a:lvl1pPr>
            <a:lvl2pPr marL="742950" indent="-285750" defTabSz="915988" eaLnBrk="0" hangingPunct="0">
              <a:defRPr>
                <a:solidFill>
                  <a:schemeClr val="tx1"/>
                </a:solidFill>
                <a:latin typeface="Arial" charset="0"/>
              </a:defRPr>
            </a:lvl2pPr>
            <a:lvl3pPr marL="1143000" indent="-228600" defTabSz="915988" eaLnBrk="0" hangingPunct="0">
              <a:defRPr>
                <a:solidFill>
                  <a:schemeClr val="tx1"/>
                </a:solidFill>
                <a:latin typeface="Arial" charset="0"/>
              </a:defRPr>
            </a:lvl3pPr>
            <a:lvl4pPr marL="1600200" indent="-228600" defTabSz="915988" eaLnBrk="0" hangingPunct="0">
              <a:defRPr>
                <a:solidFill>
                  <a:schemeClr val="tx1"/>
                </a:solidFill>
                <a:latin typeface="Arial" charset="0"/>
              </a:defRPr>
            </a:lvl4pPr>
            <a:lvl5pPr marL="2057400" indent="-228600" defTabSz="915988" eaLnBrk="0" hangingPunct="0">
              <a:defRPr>
                <a:solidFill>
                  <a:schemeClr val="tx1"/>
                </a:solidFill>
                <a:latin typeface="Arial" charset="0"/>
              </a:defRPr>
            </a:lvl5pPr>
            <a:lvl6pPr marL="2514600" indent="-228600" defTabSz="915988" eaLnBrk="0" fontAlgn="base" hangingPunct="0">
              <a:spcBef>
                <a:spcPct val="0"/>
              </a:spcBef>
              <a:spcAft>
                <a:spcPct val="0"/>
              </a:spcAft>
              <a:defRPr>
                <a:solidFill>
                  <a:schemeClr val="tx1"/>
                </a:solidFill>
                <a:latin typeface="Arial" charset="0"/>
              </a:defRPr>
            </a:lvl6pPr>
            <a:lvl7pPr marL="2971800" indent="-228600" defTabSz="915988" eaLnBrk="0" fontAlgn="base" hangingPunct="0">
              <a:spcBef>
                <a:spcPct val="0"/>
              </a:spcBef>
              <a:spcAft>
                <a:spcPct val="0"/>
              </a:spcAft>
              <a:defRPr>
                <a:solidFill>
                  <a:schemeClr val="tx1"/>
                </a:solidFill>
                <a:latin typeface="Arial" charset="0"/>
              </a:defRPr>
            </a:lvl7pPr>
            <a:lvl8pPr marL="3429000" indent="-228600" defTabSz="915988" eaLnBrk="0" fontAlgn="base" hangingPunct="0">
              <a:spcBef>
                <a:spcPct val="0"/>
              </a:spcBef>
              <a:spcAft>
                <a:spcPct val="0"/>
              </a:spcAft>
              <a:defRPr>
                <a:solidFill>
                  <a:schemeClr val="tx1"/>
                </a:solidFill>
                <a:latin typeface="Arial" charset="0"/>
              </a:defRPr>
            </a:lvl8pPr>
            <a:lvl9pPr marL="3886200" indent="-228600" defTabSz="915988" eaLnBrk="0" fontAlgn="base" hangingPunct="0">
              <a:spcBef>
                <a:spcPct val="0"/>
              </a:spcBef>
              <a:spcAft>
                <a:spcPct val="0"/>
              </a:spcAft>
              <a:defRPr>
                <a:solidFill>
                  <a:schemeClr val="tx1"/>
                </a:solidFill>
                <a:latin typeface="Arial" charset="0"/>
              </a:defRPr>
            </a:lvl9pPr>
          </a:lstStyle>
          <a:p>
            <a:pPr algn="r" eaLnBrk="1" hangingPunct="1"/>
            <a:fld id="{A2BCABD7-866C-4F57-B40A-213D70C9EA6C}" type="slidenum">
              <a:rPr lang="es-ES" sz="1200"/>
              <a:pPr algn="r" eaLnBrk="1" hangingPunct="1"/>
              <a:t>19</a:t>
            </a:fld>
            <a:endParaRPr lang="es-E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lvl="1"/>
            <a:r>
              <a:rPr lang="es-CL" dirty="0" smtClean="0"/>
              <a:t>1.- Consulta Datos Tarjeta para generación de Giro (ATB0-83) CS000519</a:t>
            </a:r>
          </a:p>
          <a:p>
            <a:pPr lvl="1"/>
            <a:r>
              <a:rPr lang="es-CL" dirty="0" smtClean="0"/>
              <a:t>4.- Comisión CS000514</a:t>
            </a:r>
          </a:p>
          <a:p>
            <a:pPr lvl="1"/>
            <a:r>
              <a:rPr lang="es-CL" dirty="0" smtClean="0"/>
              <a:t>4.1.- Envía Consulta de comisión a </a:t>
            </a:r>
            <a:r>
              <a:rPr lang="es-CL" dirty="0" err="1" smtClean="0"/>
              <a:t>Redbanc</a:t>
            </a:r>
            <a:r>
              <a:rPr lang="es-CL" dirty="0" smtClean="0"/>
              <a:t> </a:t>
            </a:r>
          </a:p>
          <a:p>
            <a:pPr lvl="1"/>
            <a:r>
              <a:rPr lang="es-CL" dirty="0" smtClean="0"/>
              <a:t>4.1.1.- Recibe consulta de comisión de REDB</a:t>
            </a:r>
          </a:p>
          <a:p>
            <a:pPr lvl="1"/>
            <a:r>
              <a:rPr lang="es-CL" dirty="0" smtClean="0"/>
              <a:t>4.1.1.1.- Consulta comisión (SP a BD de tarificación)</a:t>
            </a:r>
          </a:p>
          <a:p>
            <a:pPr lvl="1"/>
            <a:r>
              <a:rPr lang="es-CL" dirty="0" smtClean="0"/>
              <a:t>5.- Giro CS000528</a:t>
            </a:r>
          </a:p>
          <a:p>
            <a:pPr lvl="1"/>
            <a:r>
              <a:rPr lang="es-CL" dirty="0" smtClean="0"/>
              <a:t>5.2.- Valida Saldo CS000503</a:t>
            </a:r>
          </a:p>
          <a:p>
            <a:pPr lvl="1"/>
            <a:r>
              <a:rPr lang="es-CL" dirty="0" smtClean="0"/>
              <a:t>5.2.1.- Consulta Saldo (</a:t>
            </a:r>
            <a:r>
              <a:rPr lang="es-CL" dirty="0" err="1" smtClean="0"/>
              <a:t>core</a:t>
            </a:r>
            <a:r>
              <a:rPr lang="es-CL" dirty="0" smtClean="0"/>
              <a:t> QUERY_AC_BAL)</a:t>
            </a:r>
          </a:p>
          <a:p>
            <a:pPr lvl="1"/>
            <a:r>
              <a:rPr lang="es-CL" dirty="0" smtClean="0"/>
              <a:t>5.4.- Envía Generación de Giro a </a:t>
            </a:r>
            <a:r>
              <a:rPr lang="es-CL" dirty="0" err="1" smtClean="0"/>
              <a:t>Redbanc</a:t>
            </a:r>
            <a:endParaRPr lang="es-CL" dirty="0" smtClean="0"/>
          </a:p>
          <a:p>
            <a:pPr lvl="1"/>
            <a:r>
              <a:rPr lang="es-CL" dirty="0" smtClean="0"/>
              <a:t>5.4.1.- Recibe Generación de Giro desde REDB</a:t>
            </a:r>
          </a:p>
          <a:p>
            <a:pPr lvl="1"/>
            <a:r>
              <a:rPr lang="es-CL" dirty="0" smtClean="0"/>
              <a:t>5.4.1.1.- Cargo por comisión (</a:t>
            </a:r>
            <a:r>
              <a:rPr lang="es-CL" dirty="0" err="1" smtClean="0"/>
              <a:t>core</a:t>
            </a:r>
            <a:r>
              <a:rPr lang="es-CL" dirty="0" smtClean="0"/>
              <a:t> U_ATM_UP).</a:t>
            </a:r>
          </a:p>
          <a:p>
            <a:pPr lvl="1"/>
            <a:r>
              <a:rPr lang="es-CL" dirty="0" smtClean="0"/>
              <a:t>5.4.1.2.- Cargo por Giro (</a:t>
            </a:r>
            <a:r>
              <a:rPr lang="es-CL" dirty="0" err="1" smtClean="0"/>
              <a:t>core</a:t>
            </a:r>
            <a:r>
              <a:rPr lang="es-CL" dirty="0" smtClean="0"/>
              <a:t> U_ATM_UP ).</a:t>
            </a:r>
          </a:p>
          <a:p>
            <a:endParaRPr lang="es-CL" dirty="0"/>
          </a:p>
        </p:txBody>
      </p:sp>
      <p:sp>
        <p:nvSpPr>
          <p:cNvPr id="4" name="3 Marcador de número de diapositiva"/>
          <p:cNvSpPr>
            <a:spLocks noGrp="1"/>
          </p:cNvSpPr>
          <p:nvPr>
            <p:ph type="sldNum" sz="quarter" idx="10"/>
          </p:nvPr>
        </p:nvSpPr>
        <p:spPr/>
        <p:txBody>
          <a:bodyPr/>
          <a:lstStyle/>
          <a:p>
            <a:pPr>
              <a:defRPr/>
            </a:pPr>
            <a:fld id="{855E69E2-85DC-4119-8869-450DEF04620F}" type="slidenum">
              <a:rPr lang="es-CL" smtClean="0"/>
              <a:pPr>
                <a:defRPr/>
              </a:pPr>
              <a:t>22</a:t>
            </a:fld>
            <a:endParaRPr lang="es-CL"/>
          </a:p>
        </p:txBody>
      </p:sp>
    </p:spTree>
    <p:extLst>
      <p:ext uri="{BB962C8B-B14F-4D97-AF65-F5344CB8AC3E}">
        <p14:creationId xmlns:p14="http://schemas.microsoft.com/office/powerpoint/2010/main" val="1084710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slideMaster" Target="../slideMasters/slideMaster3.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tags" Target="../tags/tag22.xml"/><Relationship Id="rId2" Type="http://schemas.openxmlformats.org/officeDocument/2006/relationships/tags" Target="../tags/tag12.xml"/><Relationship Id="rId16" Type="http://schemas.openxmlformats.org/officeDocument/2006/relationships/image" Target="../media/image3.png"/><Relationship Id="rId1" Type="http://schemas.openxmlformats.org/officeDocument/2006/relationships/vmlDrawing" Target="../drawings/vmlDrawing2.vml"/><Relationship Id="rId6" Type="http://schemas.openxmlformats.org/officeDocument/2006/relationships/tags" Target="../tags/tag16.xml"/><Relationship Id="rId11" Type="http://schemas.openxmlformats.org/officeDocument/2006/relationships/tags" Target="../tags/tag21.xml"/><Relationship Id="rId5" Type="http://schemas.openxmlformats.org/officeDocument/2006/relationships/tags" Target="../tags/tag15.xml"/><Relationship Id="rId15" Type="http://schemas.openxmlformats.org/officeDocument/2006/relationships/oleObject" Target="../embeddings/oleObject2.bin"/><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slideMaster" Target="../slideMasters/slideMaster4.xml"/><Relationship Id="rId3" Type="http://schemas.openxmlformats.org/officeDocument/2006/relationships/tags" Target="../tags/tag24.xml"/><Relationship Id="rId7" Type="http://schemas.openxmlformats.org/officeDocument/2006/relationships/tags" Target="../tags/tag28.xml"/><Relationship Id="rId12" Type="http://schemas.openxmlformats.org/officeDocument/2006/relationships/tags" Target="../tags/tag33.xml"/><Relationship Id="rId2" Type="http://schemas.openxmlformats.org/officeDocument/2006/relationships/tags" Target="../tags/tag23.xml"/><Relationship Id="rId16" Type="http://schemas.openxmlformats.org/officeDocument/2006/relationships/image" Target="../media/image3.png"/><Relationship Id="rId1" Type="http://schemas.openxmlformats.org/officeDocument/2006/relationships/vmlDrawing" Target="../drawings/vmlDrawing3.vml"/><Relationship Id="rId6" Type="http://schemas.openxmlformats.org/officeDocument/2006/relationships/tags" Target="../tags/tag27.xml"/><Relationship Id="rId11" Type="http://schemas.openxmlformats.org/officeDocument/2006/relationships/tags" Target="../tags/tag32.xml"/><Relationship Id="rId5" Type="http://schemas.openxmlformats.org/officeDocument/2006/relationships/tags" Target="../tags/tag26.xml"/><Relationship Id="rId15" Type="http://schemas.openxmlformats.org/officeDocument/2006/relationships/oleObject" Target="../embeddings/oleObject3.bin"/><Relationship Id="rId10" Type="http://schemas.openxmlformats.org/officeDocument/2006/relationships/tags" Target="../tags/tag31.xml"/><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7.xml"/><Relationship Id="rId13" Type="http://schemas.openxmlformats.org/officeDocument/2006/relationships/slideMaster" Target="../slideMasters/slideMaster1.xml"/><Relationship Id="rId3" Type="http://schemas.openxmlformats.org/officeDocument/2006/relationships/tags" Target="../tags/tag2.xml"/><Relationship Id="rId7" Type="http://schemas.openxmlformats.org/officeDocument/2006/relationships/tags" Target="../tags/tag6.xml"/><Relationship Id="rId12" Type="http://schemas.openxmlformats.org/officeDocument/2006/relationships/tags" Target="../tags/tag11.xml"/><Relationship Id="rId2" Type="http://schemas.openxmlformats.org/officeDocument/2006/relationships/tags" Target="../tags/tag1.xml"/><Relationship Id="rId16" Type="http://schemas.openxmlformats.org/officeDocument/2006/relationships/image" Target="../media/image3.png"/><Relationship Id="rId1" Type="http://schemas.openxmlformats.org/officeDocument/2006/relationships/vmlDrawing" Target="../drawings/vmlDrawing1.vml"/><Relationship Id="rId6" Type="http://schemas.openxmlformats.org/officeDocument/2006/relationships/tags" Target="../tags/tag5.xml"/><Relationship Id="rId11" Type="http://schemas.openxmlformats.org/officeDocument/2006/relationships/tags" Target="../tags/tag10.xml"/><Relationship Id="rId5" Type="http://schemas.openxmlformats.org/officeDocument/2006/relationships/tags" Target="../tags/tag4.xml"/><Relationship Id="rId15" Type="http://schemas.openxmlformats.org/officeDocument/2006/relationships/oleObject" Target="../embeddings/oleObject1.bin"/><Relationship Id="rId10" Type="http://schemas.openxmlformats.org/officeDocument/2006/relationships/tags" Target="../tags/tag9.xml"/><Relationship Id="rId4" Type="http://schemas.openxmlformats.org/officeDocument/2006/relationships/tags" Target="../tags/tag3.xml"/><Relationship Id="rId9" Type="http://schemas.openxmlformats.org/officeDocument/2006/relationships/tags" Target="../tags/tag8.xml"/><Relationship Id="rId1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CL"/>
          </a:p>
        </p:txBody>
      </p:sp>
      <p:sp>
        <p:nvSpPr>
          <p:cNvPr id="3" name="Rectangle 5"/>
          <p:cNvSpPr>
            <a:spLocks noGrp="1" noChangeArrowheads="1"/>
          </p:cNvSpPr>
          <p:nvPr>
            <p:ph type="ftr" sz="quarter" idx="11"/>
          </p:nvPr>
        </p:nvSpPr>
        <p:spPr>
          <a:ln/>
        </p:spPr>
        <p:txBody>
          <a:bodyPr/>
          <a:lstStyle>
            <a:lvl1pPr>
              <a:defRPr/>
            </a:lvl1pPr>
          </a:lstStyle>
          <a:p>
            <a:pPr>
              <a:defRPr/>
            </a:pPr>
            <a:endParaRPr lang="es-CL"/>
          </a:p>
        </p:txBody>
      </p:sp>
      <p:sp>
        <p:nvSpPr>
          <p:cNvPr id="4" name="Rectangle 6"/>
          <p:cNvSpPr>
            <a:spLocks noGrp="1" noChangeArrowheads="1"/>
          </p:cNvSpPr>
          <p:nvPr>
            <p:ph type="sldNum" sz="quarter" idx="12"/>
          </p:nvPr>
        </p:nvSpPr>
        <p:spPr>
          <a:ln/>
        </p:spPr>
        <p:txBody>
          <a:bodyPr/>
          <a:lstStyle>
            <a:lvl1pPr>
              <a:defRPr/>
            </a:lvl1pPr>
          </a:lstStyle>
          <a:p>
            <a:pPr>
              <a:defRPr/>
            </a:pPr>
            <a:fld id="{6686BA01-258B-4082-9638-449AEF7B067F}" type="slidenum">
              <a:rPr lang="es-CL"/>
              <a:pPr>
                <a:defRPr/>
              </a:pPr>
              <a:t>‹Nº›</a:t>
            </a:fld>
            <a:endParaRPr lang="es-CL"/>
          </a:p>
        </p:txBody>
      </p:sp>
    </p:spTree>
    <p:extLst>
      <p:ext uri="{BB962C8B-B14F-4D97-AF65-F5344CB8AC3E}">
        <p14:creationId xmlns:p14="http://schemas.microsoft.com/office/powerpoint/2010/main" val="1260083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Tree>
    <p:extLst>
      <p:ext uri="{BB962C8B-B14F-4D97-AF65-F5344CB8AC3E}">
        <p14:creationId xmlns:p14="http://schemas.microsoft.com/office/powerpoint/2010/main" val="3133884040"/>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6908" y="272376"/>
            <a:ext cx="3006507" cy="1159091"/>
          </a:xfrm>
        </p:spPr>
        <p:txBody>
          <a:bodyPr anchor="b"/>
          <a:lstStyle>
            <a:lvl1pPr algn="l">
              <a:defRPr sz="2000" b="1"/>
            </a:lvl1pPr>
          </a:lstStyle>
          <a:p>
            <a:r>
              <a:rPr lang="en-US" smtClean="0"/>
              <a:t>Click to edit Master title style</a:t>
            </a:r>
            <a:endParaRPr lang="es-ES"/>
          </a:p>
        </p:txBody>
      </p:sp>
      <p:sp>
        <p:nvSpPr>
          <p:cNvPr id="3" name="Content Placeholder 2"/>
          <p:cNvSpPr>
            <a:spLocks noGrp="1"/>
          </p:cNvSpPr>
          <p:nvPr>
            <p:ph idx="1"/>
          </p:nvPr>
        </p:nvSpPr>
        <p:spPr>
          <a:xfrm>
            <a:off x="3573263" y="272355"/>
            <a:ext cx="5107986" cy="583821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Text Placeholder 3"/>
          <p:cNvSpPr>
            <a:spLocks noGrp="1"/>
          </p:cNvSpPr>
          <p:nvPr>
            <p:ph type="body" sz="half" idx="2"/>
          </p:nvPr>
        </p:nvSpPr>
        <p:spPr>
          <a:xfrm>
            <a:off x="456908" y="1431467"/>
            <a:ext cx="3006507" cy="4679119"/>
          </a:xfrm>
        </p:spPr>
        <p:txBody>
          <a:bodyPr/>
          <a:lstStyle>
            <a:lvl1pPr marL="0" indent="0">
              <a:buNone/>
              <a:defRPr sz="1400"/>
            </a:lvl1pPr>
            <a:lvl2pPr marL="455674" indent="0">
              <a:buNone/>
              <a:defRPr sz="1200"/>
            </a:lvl2pPr>
            <a:lvl3pPr marL="911352" indent="0">
              <a:buNone/>
              <a:defRPr sz="1000"/>
            </a:lvl3pPr>
            <a:lvl4pPr marL="1367027" indent="0">
              <a:buNone/>
              <a:defRPr sz="900"/>
            </a:lvl4pPr>
            <a:lvl5pPr marL="1822703" indent="0">
              <a:buNone/>
              <a:defRPr sz="900"/>
            </a:lvl5pPr>
            <a:lvl6pPr marL="2278379" indent="0">
              <a:buNone/>
              <a:defRPr sz="900"/>
            </a:lvl6pPr>
            <a:lvl7pPr marL="2734055" indent="0">
              <a:buNone/>
              <a:defRPr sz="900"/>
            </a:lvl7pPr>
            <a:lvl8pPr marL="3189730" indent="0">
              <a:buNone/>
              <a:defRPr sz="900"/>
            </a:lvl8pPr>
            <a:lvl9pPr marL="3645408" indent="0">
              <a:buNone/>
              <a:defRPr sz="900"/>
            </a:lvl9pPr>
          </a:lstStyle>
          <a:p>
            <a:pPr lvl="0"/>
            <a:r>
              <a:rPr lang="en-US" smtClean="0"/>
              <a:t>Click to edit Master text styles</a:t>
            </a:r>
          </a:p>
        </p:txBody>
      </p:sp>
    </p:spTree>
    <p:extLst>
      <p:ext uri="{BB962C8B-B14F-4D97-AF65-F5344CB8AC3E}">
        <p14:creationId xmlns:p14="http://schemas.microsoft.com/office/powerpoint/2010/main" val="263876258"/>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1018" y="4788398"/>
            <a:ext cx="5482883" cy="565295"/>
          </a:xfrm>
        </p:spPr>
        <p:txBody>
          <a:bodyPr anchor="b"/>
          <a:lstStyle>
            <a:lvl1pPr algn="l">
              <a:defRPr sz="2000" b="1"/>
            </a:lvl1pPr>
          </a:lstStyle>
          <a:p>
            <a:r>
              <a:rPr lang="en-US" smtClean="0"/>
              <a:t>Click to edit Master title style</a:t>
            </a:r>
            <a:endParaRPr lang="es-ES"/>
          </a:p>
        </p:txBody>
      </p:sp>
      <p:sp>
        <p:nvSpPr>
          <p:cNvPr id="3" name="Picture Placeholder 2"/>
          <p:cNvSpPr>
            <a:spLocks noGrp="1"/>
          </p:cNvSpPr>
          <p:nvPr>
            <p:ph type="pic" idx="1"/>
          </p:nvPr>
        </p:nvSpPr>
        <p:spPr>
          <a:xfrm>
            <a:off x="1791018" y="611236"/>
            <a:ext cx="5482883" cy="4104323"/>
          </a:xfrm>
        </p:spPr>
        <p:txBody>
          <a:bodyPr/>
          <a:lstStyle>
            <a:lvl1pPr marL="0" indent="0">
              <a:buNone/>
              <a:defRPr sz="3200"/>
            </a:lvl1pPr>
            <a:lvl2pPr marL="455674" indent="0">
              <a:buNone/>
              <a:defRPr sz="2800"/>
            </a:lvl2pPr>
            <a:lvl3pPr marL="911352" indent="0">
              <a:buNone/>
              <a:defRPr sz="2400"/>
            </a:lvl3pPr>
            <a:lvl4pPr marL="1367027" indent="0">
              <a:buNone/>
              <a:defRPr sz="2000"/>
            </a:lvl4pPr>
            <a:lvl5pPr marL="1822703" indent="0">
              <a:buNone/>
              <a:defRPr sz="2000"/>
            </a:lvl5pPr>
            <a:lvl6pPr marL="2278379" indent="0">
              <a:buNone/>
              <a:defRPr sz="2000"/>
            </a:lvl6pPr>
            <a:lvl7pPr marL="2734055" indent="0">
              <a:buNone/>
              <a:defRPr sz="2000"/>
            </a:lvl7pPr>
            <a:lvl8pPr marL="3189730" indent="0">
              <a:buNone/>
              <a:defRPr sz="2000"/>
            </a:lvl8pPr>
            <a:lvl9pPr marL="3645408" indent="0">
              <a:buNone/>
              <a:defRPr sz="2000"/>
            </a:lvl9pPr>
          </a:lstStyle>
          <a:p>
            <a:pPr lvl="0"/>
            <a:endParaRPr lang="es-ES" noProof="0" smtClean="0"/>
          </a:p>
        </p:txBody>
      </p:sp>
      <p:sp>
        <p:nvSpPr>
          <p:cNvPr id="4" name="Text Placeholder 3"/>
          <p:cNvSpPr>
            <a:spLocks noGrp="1"/>
          </p:cNvSpPr>
          <p:nvPr>
            <p:ph type="body" sz="half" idx="2"/>
          </p:nvPr>
        </p:nvSpPr>
        <p:spPr>
          <a:xfrm>
            <a:off x="1791018" y="5353674"/>
            <a:ext cx="5482883" cy="802813"/>
          </a:xfrm>
        </p:spPr>
        <p:txBody>
          <a:bodyPr/>
          <a:lstStyle>
            <a:lvl1pPr marL="0" indent="0">
              <a:buNone/>
              <a:defRPr sz="1400"/>
            </a:lvl1pPr>
            <a:lvl2pPr marL="455674" indent="0">
              <a:buNone/>
              <a:defRPr sz="1200"/>
            </a:lvl2pPr>
            <a:lvl3pPr marL="911352" indent="0">
              <a:buNone/>
              <a:defRPr sz="1000"/>
            </a:lvl3pPr>
            <a:lvl4pPr marL="1367027" indent="0">
              <a:buNone/>
              <a:defRPr sz="900"/>
            </a:lvl4pPr>
            <a:lvl5pPr marL="1822703" indent="0">
              <a:buNone/>
              <a:defRPr sz="900"/>
            </a:lvl5pPr>
            <a:lvl6pPr marL="2278379" indent="0">
              <a:buNone/>
              <a:defRPr sz="900"/>
            </a:lvl6pPr>
            <a:lvl7pPr marL="2734055" indent="0">
              <a:buNone/>
              <a:defRPr sz="900"/>
            </a:lvl7pPr>
            <a:lvl8pPr marL="3189730" indent="0">
              <a:buNone/>
              <a:defRPr sz="900"/>
            </a:lvl8pPr>
            <a:lvl9pPr marL="3645408" indent="0">
              <a:buNone/>
              <a:defRPr sz="900"/>
            </a:lvl9pPr>
          </a:lstStyle>
          <a:p>
            <a:pPr lvl="0"/>
            <a:r>
              <a:rPr lang="en-US" smtClean="0"/>
              <a:t>Click to edit Master text styles</a:t>
            </a:r>
          </a:p>
        </p:txBody>
      </p:sp>
    </p:spTree>
    <p:extLst>
      <p:ext uri="{BB962C8B-B14F-4D97-AF65-F5344CB8AC3E}">
        <p14:creationId xmlns:p14="http://schemas.microsoft.com/office/powerpoint/2010/main" val="2892674795"/>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s-ES" dirty="0"/>
          </a:p>
        </p:txBody>
      </p:sp>
    </p:spTree>
    <p:extLst>
      <p:ext uri="{BB962C8B-B14F-4D97-AF65-F5344CB8AC3E}">
        <p14:creationId xmlns:p14="http://schemas.microsoft.com/office/powerpoint/2010/main" val="2660488009"/>
      </p:ext>
    </p:extLst>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5152" y="408532"/>
            <a:ext cx="2056081" cy="6107398"/>
          </a:xfrm>
        </p:spPr>
        <p:txBody>
          <a:bodyPr vert="eaVert"/>
          <a:lstStyle/>
          <a:p>
            <a:r>
              <a:rPr lang="en-US" smtClean="0"/>
              <a:t>Click to edit Master title style</a:t>
            </a:r>
            <a:endParaRPr lang="es-ES"/>
          </a:p>
        </p:txBody>
      </p:sp>
      <p:sp>
        <p:nvSpPr>
          <p:cNvPr id="3" name="Vertical Text Placeholder 2"/>
          <p:cNvSpPr>
            <a:spLocks noGrp="1"/>
          </p:cNvSpPr>
          <p:nvPr>
            <p:ph type="body" orient="vert" idx="1"/>
          </p:nvPr>
        </p:nvSpPr>
        <p:spPr>
          <a:xfrm>
            <a:off x="456926" y="408532"/>
            <a:ext cx="6027656" cy="610739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Tree>
    <p:extLst>
      <p:ext uri="{BB962C8B-B14F-4D97-AF65-F5344CB8AC3E}">
        <p14:creationId xmlns:p14="http://schemas.microsoft.com/office/powerpoint/2010/main" val="4082061612"/>
      </p:ext>
    </p:extLst>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CL"/>
          </a:p>
        </p:txBody>
      </p:sp>
      <p:sp>
        <p:nvSpPr>
          <p:cNvPr id="3" name="Rectangle 5"/>
          <p:cNvSpPr>
            <a:spLocks noGrp="1" noChangeArrowheads="1"/>
          </p:cNvSpPr>
          <p:nvPr>
            <p:ph type="ftr" sz="quarter" idx="11"/>
          </p:nvPr>
        </p:nvSpPr>
        <p:spPr>
          <a:ln/>
        </p:spPr>
        <p:txBody>
          <a:bodyPr/>
          <a:lstStyle>
            <a:lvl1pPr>
              <a:defRPr/>
            </a:lvl1pPr>
          </a:lstStyle>
          <a:p>
            <a:pPr>
              <a:defRPr/>
            </a:pPr>
            <a:endParaRPr lang="es-CL"/>
          </a:p>
        </p:txBody>
      </p:sp>
      <p:sp>
        <p:nvSpPr>
          <p:cNvPr id="4" name="Rectangle 6"/>
          <p:cNvSpPr>
            <a:spLocks noGrp="1" noChangeArrowheads="1"/>
          </p:cNvSpPr>
          <p:nvPr>
            <p:ph type="sldNum" sz="quarter" idx="12"/>
          </p:nvPr>
        </p:nvSpPr>
        <p:spPr>
          <a:ln/>
        </p:spPr>
        <p:txBody>
          <a:bodyPr/>
          <a:lstStyle>
            <a:lvl1pPr>
              <a:defRPr/>
            </a:lvl1pPr>
          </a:lstStyle>
          <a:p>
            <a:pPr>
              <a:defRPr/>
            </a:pPr>
            <a:fld id="{0C581F37-8E84-4673-9C41-78F75987AF43}" type="slidenum">
              <a:rPr lang="es-CL"/>
              <a:pPr>
                <a:defRPr/>
              </a:pPr>
              <a:t>‹Nº›</a:t>
            </a:fld>
            <a:endParaRPr lang="es-CL"/>
          </a:p>
        </p:txBody>
      </p:sp>
    </p:spTree>
    <p:extLst>
      <p:ext uri="{BB962C8B-B14F-4D97-AF65-F5344CB8AC3E}">
        <p14:creationId xmlns:p14="http://schemas.microsoft.com/office/powerpoint/2010/main" val="12378911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cSld name="Diapositiva de título">
    <p:spTree>
      <p:nvGrpSpPr>
        <p:cNvPr id="1" name=""/>
        <p:cNvGrpSpPr/>
        <p:nvPr/>
      </p:nvGrpSpPr>
      <p:grpSpPr>
        <a:xfrm>
          <a:off x="0" y="0"/>
          <a:ext cx="0" cy="0"/>
          <a:chOff x="0" y="0"/>
          <a:chExt cx="0" cy="0"/>
        </a:xfrm>
      </p:grpSpPr>
      <p:sp>
        <p:nvSpPr>
          <p:cNvPr id="4" name="Rectangle 2"/>
          <p:cNvSpPr>
            <a:spLocks noChangeArrowheads="1"/>
          </p:cNvSpPr>
          <p:nvPr>
            <p:custDataLst>
              <p:tags r:id="rId2"/>
            </p:custDataLst>
          </p:nvPr>
        </p:nvSpPr>
        <p:spPr bwMode="auto">
          <a:xfrm>
            <a:off x="3673475" y="660400"/>
            <a:ext cx="96838" cy="5973763"/>
          </a:xfrm>
          <a:prstGeom prst="rect">
            <a:avLst/>
          </a:prstGeom>
          <a:gradFill rotWithShape="1">
            <a:gsLst>
              <a:gs pos="0">
                <a:srgbClr val="5F5F5F"/>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nchor="ctr"/>
          <a:lstStyle/>
          <a:p>
            <a:pPr algn="ctr"/>
            <a:endParaRPr lang="es-ES">
              <a:solidFill>
                <a:srgbClr val="000000"/>
              </a:solidFill>
            </a:endParaRPr>
          </a:p>
        </p:txBody>
      </p:sp>
      <p:pic>
        <p:nvPicPr>
          <p:cNvPr id="5" name="Picture 3"/>
          <p:cNvPicPr>
            <a:picLocks noChangeAspect="1" noChangeArrowheads="1"/>
          </p:cNvPicPr>
          <p:nvPr>
            <p:custDataLst>
              <p:tags r:id="rId3"/>
            </p:custDataLst>
          </p:nvPr>
        </p:nvPicPr>
        <p:blipFill>
          <a:blip r:embed="rId14">
            <a:extLst>
              <a:ext uri="{28A0092B-C50C-407E-A947-70E740481C1C}">
                <a14:useLocalDpi xmlns:a14="http://schemas.microsoft.com/office/drawing/2010/main" val="0"/>
              </a:ext>
            </a:extLst>
          </a:blip>
          <a:srcRect/>
          <a:stretch>
            <a:fillRect/>
          </a:stretch>
        </p:blipFill>
        <p:spPr bwMode="auto">
          <a:xfrm>
            <a:off x="0" y="660400"/>
            <a:ext cx="3686175" cy="597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a:spLocks noChangeArrowheads="1"/>
          </p:cNvSpPr>
          <p:nvPr>
            <p:custDataLst>
              <p:tags r:id="rId4"/>
            </p:custDataLst>
          </p:nvPr>
        </p:nvSpPr>
        <p:spPr bwMode="auto">
          <a:xfrm>
            <a:off x="0" y="0"/>
            <a:ext cx="9144000" cy="777875"/>
          </a:xfrm>
          <a:prstGeom prst="rect">
            <a:avLst/>
          </a:prstGeom>
          <a:solidFill>
            <a:srgbClr val="00184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nchor="ctr"/>
          <a:lstStyle/>
          <a:p>
            <a:pPr algn="ctr"/>
            <a:endParaRPr lang="es-ES">
              <a:solidFill>
                <a:srgbClr val="000000"/>
              </a:solidFill>
            </a:endParaRPr>
          </a:p>
        </p:txBody>
      </p:sp>
      <p:sp>
        <p:nvSpPr>
          <p:cNvPr id="7" name="Rectangle 5"/>
          <p:cNvSpPr>
            <a:spLocks noChangeArrowheads="1"/>
          </p:cNvSpPr>
          <p:nvPr>
            <p:custDataLst>
              <p:tags r:id="rId5"/>
            </p:custDataLst>
          </p:nvPr>
        </p:nvSpPr>
        <p:spPr bwMode="auto">
          <a:xfrm>
            <a:off x="0" y="6623050"/>
            <a:ext cx="9144000" cy="233363"/>
          </a:xfrm>
          <a:prstGeom prst="rect">
            <a:avLst/>
          </a:prstGeom>
          <a:solidFill>
            <a:srgbClr val="00184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nchor="ctr"/>
          <a:lstStyle/>
          <a:p>
            <a:pPr algn="ctr"/>
            <a:endParaRPr lang="es-ES">
              <a:solidFill>
                <a:srgbClr val="000000"/>
              </a:solidFill>
            </a:endParaRPr>
          </a:p>
        </p:txBody>
      </p:sp>
      <p:grpSp>
        <p:nvGrpSpPr>
          <p:cNvPr id="8" name="McK Title Elements"/>
          <p:cNvGrpSpPr>
            <a:grpSpLocks/>
          </p:cNvGrpSpPr>
          <p:nvPr>
            <p:custDataLst>
              <p:tags r:id="rId6"/>
            </p:custDataLst>
          </p:nvPr>
        </p:nvGrpSpPr>
        <p:grpSpPr bwMode="auto">
          <a:xfrm>
            <a:off x="2693988" y="2182813"/>
            <a:ext cx="5129212" cy="4602162"/>
            <a:chOff x="1663" y="1348"/>
            <a:chExt cx="3167" cy="2841"/>
          </a:xfrm>
        </p:grpSpPr>
        <p:sp>
          <p:nvSpPr>
            <p:cNvPr id="9" name="McK Confidential" hidden="1"/>
            <p:cNvSpPr txBox="1">
              <a:spLocks noChangeArrowheads="1"/>
            </p:cNvSpPr>
            <p:nvPr/>
          </p:nvSpPr>
          <p:spPr bwMode="auto">
            <a:xfrm>
              <a:off x="1663" y="1348"/>
              <a:ext cx="93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400" smtClean="0">
                  <a:solidFill>
                    <a:srgbClr val="000000"/>
                  </a:solidFill>
                </a:rPr>
                <a:t>CONFIDENTIAL</a:t>
              </a:r>
            </a:p>
          </p:txBody>
        </p:sp>
        <p:sp>
          <p:nvSpPr>
            <p:cNvPr id="10" name="McK Document" hidden="1"/>
            <p:cNvSpPr txBox="1">
              <a:spLocks noChangeArrowheads="1"/>
            </p:cNvSpPr>
            <p:nvPr/>
          </p:nvSpPr>
          <p:spPr bwMode="auto">
            <a:xfrm>
              <a:off x="1663" y="3049"/>
              <a:ext cx="3167"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400" smtClean="0">
                  <a:solidFill>
                    <a:srgbClr val="000000"/>
                  </a:solidFill>
                </a:rPr>
                <a:t>Document</a:t>
              </a:r>
            </a:p>
          </p:txBody>
        </p:sp>
        <p:sp>
          <p:nvSpPr>
            <p:cNvPr id="11" name="McK Date" hidden="1"/>
            <p:cNvSpPr txBox="1">
              <a:spLocks noChangeArrowheads="1"/>
            </p:cNvSpPr>
            <p:nvPr/>
          </p:nvSpPr>
          <p:spPr bwMode="auto">
            <a:xfrm>
              <a:off x="1663" y="3216"/>
              <a:ext cx="316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400" smtClean="0">
                  <a:solidFill>
                    <a:srgbClr val="000000"/>
                  </a:solidFill>
                </a:rPr>
                <a:t>Date</a:t>
              </a:r>
            </a:p>
          </p:txBody>
        </p:sp>
        <p:sp>
          <p:nvSpPr>
            <p:cNvPr id="12" name="McK Disclaimer" hidden="1"/>
            <p:cNvSpPr>
              <a:spLocks noChangeArrowheads="1"/>
            </p:cNvSpPr>
            <p:nvPr>
              <p:custDataLst>
                <p:tags r:id="rId12"/>
              </p:custDataLst>
            </p:nvPr>
          </p:nvSpPr>
          <p:spPr bwMode="auto">
            <a:xfrm>
              <a:off x="1663" y="3759"/>
              <a:ext cx="2303" cy="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p>
              <a:pPr defTabSz="820738" eaLnBrk="0" hangingPunct="0"/>
              <a:r>
                <a:rPr lang="en-US" sz="900">
                  <a:solidFill>
                    <a:srgbClr val="000000"/>
                  </a:solidFill>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13" name="Working Draft Text" hidden="1"/>
          <p:cNvSpPr>
            <a:spLocks noChangeArrowheads="1"/>
          </p:cNvSpPr>
          <p:nvPr>
            <p:custDataLst>
              <p:tags r:id="rId7"/>
            </p:custDataLst>
          </p:nvPr>
        </p:nvSpPr>
        <p:spPr bwMode="auto">
          <a:xfrm>
            <a:off x="127000" y="58738"/>
            <a:ext cx="31099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2400">
                <a:solidFill>
                  <a:srgbClr val="000000"/>
                </a:solidFill>
                <a:latin typeface="Times New Roman" pitchFamily="18" charset="0"/>
              </a:rPr>
              <a:t>Working Draft    </a:t>
            </a:r>
          </a:p>
        </p:txBody>
      </p:sp>
      <p:sp>
        <p:nvSpPr>
          <p:cNvPr id="14" name="Working Draft" hidden="1"/>
          <p:cNvSpPr txBox="1">
            <a:spLocks noChangeArrowheads="1"/>
          </p:cNvSpPr>
          <p:nvPr>
            <p:custDataLst>
              <p:tags r:id="rId8"/>
            </p:custDataLst>
          </p:nvPr>
        </p:nvSpPr>
        <p:spPr bwMode="auto">
          <a:xfrm>
            <a:off x="127000" y="306388"/>
            <a:ext cx="44354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200" smtClean="0">
                <a:solidFill>
                  <a:srgbClr val="FFFFFF"/>
                </a:solidFill>
              </a:rPr>
              <a:t>Last Modified 22/12/2008 09:42:03 p.m. Argentina Standard Time</a:t>
            </a:r>
          </a:p>
        </p:txBody>
      </p:sp>
      <p:sp>
        <p:nvSpPr>
          <p:cNvPr id="15" name="Printed" hidden="1"/>
          <p:cNvSpPr txBox="1">
            <a:spLocks noChangeArrowheads="1"/>
          </p:cNvSpPr>
          <p:nvPr>
            <p:custDataLst>
              <p:tags r:id="rId9"/>
            </p:custDataLst>
          </p:nvPr>
        </p:nvSpPr>
        <p:spPr bwMode="auto">
          <a:xfrm>
            <a:off x="127000" y="525463"/>
            <a:ext cx="3783013"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200" smtClean="0">
                <a:solidFill>
                  <a:srgbClr val="FFFFFF"/>
                </a:solidFill>
              </a:rPr>
              <a:t>Printed 19-12-2008 20:27:23 Pacific SA Standard Time</a:t>
            </a:r>
          </a:p>
        </p:txBody>
      </p:sp>
      <p:graphicFrame>
        <p:nvGraphicFramePr>
          <p:cNvPr id="16" name="Rectangle 17" hidden="1"/>
          <p:cNvGraphicFramePr>
            <a:graphicFrameLocks/>
          </p:cNvGraphicFramePr>
          <p:nvPr>
            <p:custDataLst>
              <p:tags r:id="rId10"/>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spid="_x0000_s47265" r:id="rId15" imgW="0" imgH="0" progId="">
                  <p:embed/>
                </p:oleObj>
              </mc:Choice>
              <mc:Fallback>
                <p:oleObj r:id="rId15"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7" name="Picture 39"/>
          <p:cNvPicPr>
            <a:picLocks noChangeAspect="1" noChangeArrowheads="1"/>
          </p:cNvPicPr>
          <p:nvPr/>
        </p:nvPicPr>
        <p:blipFill>
          <a:blip r:embed="rId16">
            <a:clrChange>
              <a:clrFrom>
                <a:srgbClr val="333366"/>
              </a:clrFrom>
              <a:clrTo>
                <a:srgbClr val="333366">
                  <a:alpha val="0"/>
                </a:srgbClr>
              </a:clrTo>
            </a:clrChange>
            <a:extLst>
              <a:ext uri="{28A0092B-C50C-407E-A947-70E740481C1C}">
                <a14:useLocalDpi xmlns:a14="http://schemas.microsoft.com/office/drawing/2010/main" val="0"/>
              </a:ext>
            </a:extLst>
          </a:blip>
          <a:srcRect b="16353"/>
          <a:stretch>
            <a:fillRect/>
          </a:stretch>
        </p:blipFill>
        <p:spPr bwMode="auto">
          <a:xfrm>
            <a:off x="6610350" y="77788"/>
            <a:ext cx="253365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Rectangle 7"/>
          <p:cNvSpPr>
            <a:spLocks noGrp="1" noChangeArrowheads="1"/>
          </p:cNvSpPr>
          <p:nvPr>
            <p:ph type="ctrTitle"/>
          </p:nvPr>
        </p:nvSpPr>
        <p:spPr>
          <a:xfrm>
            <a:off x="3696477" y="2756807"/>
            <a:ext cx="5130035" cy="372541"/>
          </a:xfrm>
        </p:spPr>
        <p:txBody>
          <a:bodyPr/>
          <a:lstStyle>
            <a:lvl1pPr>
              <a:defRPr sz="2400" b="0"/>
            </a:lvl1pPr>
          </a:lstStyle>
          <a:p>
            <a:r>
              <a:rPr lang="en-US"/>
              <a:t>Click to edit Master title style</a:t>
            </a:r>
          </a:p>
        </p:txBody>
      </p:sp>
      <p:sp>
        <p:nvSpPr>
          <p:cNvPr id="26632" name="Rectangle 8"/>
          <p:cNvSpPr>
            <a:spLocks noGrp="1" noChangeArrowheads="1"/>
          </p:cNvSpPr>
          <p:nvPr>
            <p:ph type="subTitle" idx="1"/>
          </p:nvPr>
        </p:nvSpPr>
        <p:spPr>
          <a:xfrm>
            <a:off x="3696477" y="3961896"/>
            <a:ext cx="5130035" cy="217046"/>
          </a:xfrm>
        </p:spPr>
        <p:txBody>
          <a:bodyPr/>
          <a:lstStyle>
            <a:lvl1pPr>
              <a:defRPr sz="1400">
                <a:solidFill>
                  <a:schemeClr val="bg1"/>
                </a:solidFill>
              </a:defRPr>
            </a:lvl1pPr>
          </a:lstStyle>
          <a:p>
            <a:r>
              <a:rPr lang="en-US"/>
              <a:t>Click to edit Master subtitle style</a:t>
            </a:r>
          </a:p>
        </p:txBody>
      </p:sp>
      <p:sp>
        <p:nvSpPr>
          <p:cNvPr id="18" name="doc id"/>
          <p:cNvSpPr>
            <a:spLocks noGrp="1" noChangeArrowheads="1"/>
          </p:cNvSpPr>
          <p:nvPr>
            <p:ph type="ftr" sz="quarter" idx="10"/>
            <p:custDataLst>
              <p:tags r:id="rId11"/>
            </p:custDataLst>
          </p:nvPr>
        </p:nvSpPr>
        <p:spPr>
          <a:xfrm>
            <a:off x="8613775" y="36513"/>
            <a:ext cx="301625" cy="125412"/>
          </a:xfrm>
        </p:spPr>
        <p:txBody>
          <a:bodyPr wrap="none" lIns="0" tIns="0" rIns="0" bIns="0"/>
          <a:lstStyle>
            <a:lvl1pPr algn="l">
              <a:defRPr sz="1600">
                <a:cs typeface="+mn-cs"/>
              </a:defRPr>
            </a:lvl1pPr>
          </a:lstStyle>
          <a:p>
            <a:pPr>
              <a:defRPr/>
            </a:pPr>
            <a:endParaRPr lang="es-CL"/>
          </a:p>
        </p:txBody>
      </p:sp>
    </p:spTree>
    <p:extLst>
      <p:ext uri="{BB962C8B-B14F-4D97-AF65-F5344CB8AC3E}">
        <p14:creationId xmlns:p14="http://schemas.microsoft.com/office/powerpoint/2010/main" val="365701395"/>
      </p:ext>
    </p:extLst>
  </p:cSld>
  <p:clrMapOvr>
    <a:masterClrMapping/>
  </p:clrMapOvr>
  <p:transition>
    <p:cu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Tree>
    <p:extLst>
      <p:ext uri="{BB962C8B-B14F-4D97-AF65-F5344CB8AC3E}">
        <p14:creationId xmlns:p14="http://schemas.microsoft.com/office/powerpoint/2010/main" val="2028040891"/>
      </p:ext>
    </p:extLst>
  </p:cSld>
  <p:clrMapOvr>
    <a:masterClrMapping/>
  </p:clrMapOvr>
  <p:transition>
    <p:cu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CL"/>
          </a:p>
        </p:txBody>
      </p:sp>
      <p:sp>
        <p:nvSpPr>
          <p:cNvPr id="3" name="Rectangle 5"/>
          <p:cNvSpPr>
            <a:spLocks noGrp="1" noChangeArrowheads="1"/>
          </p:cNvSpPr>
          <p:nvPr>
            <p:ph type="ftr" sz="quarter" idx="11"/>
          </p:nvPr>
        </p:nvSpPr>
        <p:spPr>
          <a:ln/>
        </p:spPr>
        <p:txBody>
          <a:bodyPr/>
          <a:lstStyle>
            <a:lvl1pPr>
              <a:defRPr/>
            </a:lvl1pPr>
          </a:lstStyle>
          <a:p>
            <a:pPr>
              <a:defRPr/>
            </a:pPr>
            <a:endParaRPr lang="es-CL"/>
          </a:p>
        </p:txBody>
      </p:sp>
      <p:sp>
        <p:nvSpPr>
          <p:cNvPr id="4" name="Rectangle 6"/>
          <p:cNvSpPr>
            <a:spLocks noGrp="1" noChangeArrowheads="1"/>
          </p:cNvSpPr>
          <p:nvPr>
            <p:ph type="sldNum" sz="quarter" idx="12"/>
          </p:nvPr>
        </p:nvSpPr>
        <p:spPr>
          <a:ln/>
        </p:spPr>
        <p:txBody>
          <a:bodyPr/>
          <a:lstStyle>
            <a:lvl1pPr>
              <a:defRPr/>
            </a:lvl1pPr>
          </a:lstStyle>
          <a:p>
            <a:pPr>
              <a:defRPr/>
            </a:pPr>
            <a:fld id="{1FAA9718-B058-41FB-8AF8-540B0DF341C9}" type="slidenum">
              <a:rPr lang="es-CL"/>
              <a:pPr>
                <a:defRPr/>
              </a:pPr>
              <a:t>‹Nº›</a:t>
            </a:fld>
            <a:endParaRPr lang="es-CL"/>
          </a:p>
        </p:txBody>
      </p:sp>
    </p:spTree>
    <p:extLst>
      <p:ext uri="{BB962C8B-B14F-4D97-AF65-F5344CB8AC3E}">
        <p14:creationId xmlns:p14="http://schemas.microsoft.com/office/powerpoint/2010/main" val="2998319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cSld name="Diapositiva de título">
    <p:spTree>
      <p:nvGrpSpPr>
        <p:cNvPr id="1" name=""/>
        <p:cNvGrpSpPr/>
        <p:nvPr/>
      </p:nvGrpSpPr>
      <p:grpSpPr>
        <a:xfrm>
          <a:off x="0" y="0"/>
          <a:ext cx="0" cy="0"/>
          <a:chOff x="0" y="0"/>
          <a:chExt cx="0" cy="0"/>
        </a:xfrm>
      </p:grpSpPr>
      <p:sp>
        <p:nvSpPr>
          <p:cNvPr id="4" name="Rectangle 2"/>
          <p:cNvSpPr>
            <a:spLocks noChangeArrowheads="1"/>
          </p:cNvSpPr>
          <p:nvPr>
            <p:custDataLst>
              <p:tags r:id="rId2"/>
            </p:custDataLst>
          </p:nvPr>
        </p:nvSpPr>
        <p:spPr bwMode="auto">
          <a:xfrm>
            <a:off x="3673475" y="660400"/>
            <a:ext cx="96838" cy="5973763"/>
          </a:xfrm>
          <a:prstGeom prst="rect">
            <a:avLst/>
          </a:prstGeom>
          <a:gradFill rotWithShape="1">
            <a:gsLst>
              <a:gs pos="0">
                <a:srgbClr val="5F5F5F"/>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nchor="ctr"/>
          <a:lstStyle/>
          <a:p>
            <a:pPr algn="ctr"/>
            <a:endParaRPr lang="es-CL">
              <a:solidFill>
                <a:srgbClr val="000000"/>
              </a:solidFill>
            </a:endParaRPr>
          </a:p>
        </p:txBody>
      </p:sp>
      <p:pic>
        <p:nvPicPr>
          <p:cNvPr id="5" name="Picture 3"/>
          <p:cNvPicPr>
            <a:picLocks noChangeAspect="1" noChangeArrowheads="1"/>
          </p:cNvPicPr>
          <p:nvPr>
            <p:custDataLst>
              <p:tags r:id="rId3"/>
            </p:custDataLst>
          </p:nvPr>
        </p:nvPicPr>
        <p:blipFill>
          <a:blip r:embed="rId14">
            <a:extLst>
              <a:ext uri="{28A0092B-C50C-407E-A947-70E740481C1C}">
                <a14:useLocalDpi xmlns:a14="http://schemas.microsoft.com/office/drawing/2010/main" val="0"/>
              </a:ext>
            </a:extLst>
          </a:blip>
          <a:srcRect/>
          <a:stretch>
            <a:fillRect/>
          </a:stretch>
        </p:blipFill>
        <p:spPr bwMode="auto">
          <a:xfrm>
            <a:off x="0" y="660400"/>
            <a:ext cx="3686175" cy="597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a:spLocks noChangeArrowheads="1"/>
          </p:cNvSpPr>
          <p:nvPr>
            <p:custDataLst>
              <p:tags r:id="rId4"/>
            </p:custDataLst>
          </p:nvPr>
        </p:nvSpPr>
        <p:spPr bwMode="auto">
          <a:xfrm>
            <a:off x="0" y="0"/>
            <a:ext cx="9144000" cy="777875"/>
          </a:xfrm>
          <a:prstGeom prst="rect">
            <a:avLst/>
          </a:prstGeom>
          <a:solidFill>
            <a:srgbClr val="00184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nchor="ctr"/>
          <a:lstStyle/>
          <a:p>
            <a:pPr algn="ctr"/>
            <a:endParaRPr lang="es-CL">
              <a:solidFill>
                <a:srgbClr val="000000"/>
              </a:solidFill>
            </a:endParaRPr>
          </a:p>
        </p:txBody>
      </p:sp>
      <p:sp>
        <p:nvSpPr>
          <p:cNvPr id="7" name="Rectangle 5"/>
          <p:cNvSpPr>
            <a:spLocks noChangeArrowheads="1"/>
          </p:cNvSpPr>
          <p:nvPr>
            <p:custDataLst>
              <p:tags r:id="rId5"/>
            </p:custDataLst>
          </p:nvPr>
        </p:nvSpPr>
        <p:spPr bwMode="auto">
          <a:xfrm>
            <a:off x="0" y="6623050"/>
            <a:ext cx="9144000" cy="233363"/>
          </a:xfrm>
          <a:prstGeom prst="rect">
            <a:avLst/>
          </a:prstGeom>
          <a:solidFill>
            <a:srgbClr val="00184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nchor="ctr"/>
          <a:lstStyle/>
          <a:p>
            <a:pPr algn="ctr"/>
            <a:endParaRPr lang="es-CL">
              <a:solidFill>
                <a:srgbClr val="000000"/>
              </a:solidFill>
            </a:endParaRPr>
          </a:p>
        </p:txBody>
      </p:sp>
      <p:grpSp>
        <p:nvGrpSpPr>
          <p:cNvPr id="8" name="McK Title Elements"/>
          <p:cNvGrpSpPr>
            <a:grpSpLocks/>
          </p:cNvGrpSpPr>
          <p:nvPr>
            <p:custDataLst>
              <p:tags r:id="rId6"/>
            </p:custDataLst>
          </p:nvPr>
        </p:nvGrpSpPr>
        <p:grpSpPr bwMode="auto">
          <a:xfrm>
            <a:off x="2693988" y="2182813"/>
            <a:ext cx="5129212" cy="4602162"/>
            <a:chOff x="1663" y="1348"/>
            <a:chExt cx="3167" cy="2841"/>
          </a:xfrm>
        </p:grpSpPr>
        <p:sp>
          <p:nvSpPr>
            <p:cNvPr id="9" name="McK Confidential" hidden="1"/>
            <p:cNvSpPr txBox="1">
              <a:spLocks noChangeArrowheads="1"/>
            </p:cNvSpPr>
            <p:nvPr/>
          </p:nvSpPr>
          <p:spPr bwMode="auto">
            <a:xfrm>
              <a:off x="1663" y="1348"/>
              <a:ext cx="93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a:solidFill>
                    <a:srgbClr val="000000"/>
                  </a:solidFill>
                </a:rPr>
                <a:t>CONFIDENTIAL</a:t>
              </a:r>
            </a:p>
          </p:txBody>
        </p:sp>
        <p:sp>
          <p:nvSpPr>
            <p:cNvPr id="10" name="McK Document" hidden="1"/>
            <p:cNvSpPr txBox="1">
              <a:spLocks noChangeArrowheads="1"/>
            </p:cNvSpPr>
            <p:nvPr/>
          </p:nvSpPr>
          <p:spPr bwMode="auto">
            <a:xfrm>
              <a:off x="1663" y="3049"/>
              <a:ext cx="3167"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a:solidFill>
                    <a:srgbClr val="000000"/>
                  </a:solidFill>
                </a:rPr>
                <a:t>Document</a:t>
              </a:r>
            </a:p>
          </p:txBody>
        </p:sp>
        <p:sp>
          <p:nvSpPr>
            <p:cNvPr id="11" name="McK Date" hidden="1"/>
            <p:cNvSpPr txBox="1">
              <a:spLocks noChangeArrowheads="1"/>
            </p:cNvSpPr>
            <p:nvPr/>
          </p:nvSpPr>
          <p:spPr bwMode="auto">
            <a:xfrm>
              <a:off x="1663" y="3216"/>
              <a:ext cx="316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a:solidFill>
                    <a:srgbClr val="000000"/>
                  </a:solidFill>
                </a:rPr>
                <a:t>Date</a:t>
              </a:r>
            </a:p>
          </p:txBody>
        </p:sp>
        <p:sp>
          <p:nvSpPr>
            <p:cNvPr id="12" name="McK Disclaimer" hidden="1"/>
            <p:cNvSpPr>
              <a:spLocks noChangeArrowheads="1"/>
            </p:cNvSpPr>
            <p:nvPr>
              <p:custDataLst>
                <p:tags r:id="rId12"/>
              </p:custDataLst>
            </p:nvPr>
          </p:nvSpPr>
          <p:spPr bwMode="auto">
            <a:xfrm>
              <a:off x="1663" y="3759"/>
              <a:ext cx="2303" cy="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p>
              <a:pPr defTabSz="820738" eaLnBrk="0" hangingPunct="0"/>
              <a:r>
                <a:rPr lang="en-US" sz="900">
                  <a:solidFill>
                    <a:srgbClr val="000000"/>
                  </a:solidFill>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13" name="Working Draft Text" hidden="1"/>
          <p:cNvSpPr>
            <a:spLocks noChangeArrowheads="1"/>
          </p:cNvSpPr>
          <p:nvPr>
            <p:custDataLst>
              <p:tags r:id="rId7"/>
            </p:custDataLst>
          </p:nvPr>
        </p:nvSpPr>
        <p:spPr bwMode="auto">
          <a:xfrm>
            <a:off x="127000" y="58738"/>
            <a:ext cx="31099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2400">
                <a:solidFill>
                  <a:srgbClr val="000000"/>
                </a:solidFill>
                <a:latin typeface="Times New Roman" pitchFamily="18" charset="0"/>
              </a:rPr>
              <a:t>Working Draft    </a:t>
            </a:r>
          </a:p>
        </p:txBody>
      </p:sp>
      <p:sp>
        <p:nvSpPr>
          <p:cNvPr id="14" name="Working Draft" hidden="1"/>
          <p:cNvSpPr txBox="1">
            <a:spLocks noChangeArrowheads="1"/>
          </p:cNvSpPr>
          <p:nvPr>
            <p:custDataLst>
              <p:tags r:id="rId8"/>
            </p:custDataLst>
          </p:nvPr>
        </p:nvSpPr>
        <p:spPr bwMode="auto">
          <a:xfrm>
            <a:off x="127000" y="306388"/>
            <a:ext cx="44354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a:solidFill>
                  <a:srgbClr val="FFFFFF"/>
                </a:solidFill>
              </a:rPr>
              <a:t>Last Modified 22/12/2008 09:42:03 p.m. Argentina Standard Time</a:t>
            </a:r>
          </a:p>
        </p:txBody>
      </p:sp>
      <p:sp>
        <p:nvSpPr>
          <p:cNvPr id="15" name="Printed" hidden="1"/>
          <p:cNvSpPr txBox="1">
            <a:spLocks noChangeArrowheads="1"/>
          </p:cNvSpPr>
          <p:nvPr>
            <p:custDataLst>
              <p:tags r:id="rId9"/>
            </p:custDataLst>
          </p:nvPr>
        </p:nvSpPr>
        <p:spPr bwMode="auto">
          <a:xfrm>
            <a:off x="127000" y="525463"/>
            <a:ext cx="3783013"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a:solidFill>
                  <a:srgbClr val="FFFFFF"/>
                </a:solidFill>
              </a:rPr>
              <a:t>Printed 19-12-2008 20:27:23 Pacific SA Standard Time</a:t>
            </a:r>
          </a:p>
        </p:txBody>
      </p:sp>
      <p:graphicFrame>
        <p:nvGraphicFramePr>
          <p:cNvPr id="16" name="Rectangle 17" hidden="1"/>
          <p:cNvGraphicFramePr>
            <a:graphicFrameLocks/>
          </p:cNvGraphicFramePr>
          <p:nvPr>
            <p:custDataLst>
              <p:tags r:id="rId10"/>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spid="_x0000_s48289" r:id="rId15" imgW="0" imgH="0" progId="">
                  <p:embed/>
                </p:oleObj>
              </mc:Choice>
              <mc:Fallback>
                <p:oleObj r:id="rId15"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7" name="Picture 39"/>
          <p:cNvPicPr>
            <a:picLocks noChangeAspect="1" noChangeArrowheads="1"/>
          </p:cNvPicPr>
          <p:nvPr/>
        </p:nvPicPr>
        <p:blipFill>
          <a:blip r:embed="rId16">
            <a:clrChange>
              <a:clrFrom>
                <a:srgbClr val="333366"/>
              </a:clrFrom>
              <a:clrTo>
                <a:srgbClr val="333366">
                  <a:alpha val="0"/>
                </a:srgbClr>
              </a:clrTo>
            </a:clrChange>
            <a:extLst>
              <a:ext uri="{28A0092B-C50C-407E-A947-70E740481C1C}">
                <a14:useLocalDpi xmlns:a14="http://schemas.microsoft.com/office/drawing/2010/main" val="0"/>
              </a:ext>
            </a:extLst>
          </a:blip>
          <a:srcRect b="16353"/>
          <a:stretch>
            <a:fillRect/>
          </a:stretch>
        </p:blipFill>
        <p:spPr bwMode="auto">
          <a:xfrm>
            <a:off x="6610350" y="77788"/>
            <a:ext cx="253365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Rectangle 7"/>
          <p:cNvSpPr>
            <a:spLocks noGrp="1" noChangeArrowheads="1"/>
          </p:cNvSpPr>
          <p:nvPr>
            <p:ph type="ctrTitle"/>
          </p:nvPr>
        </p:nvSpPr>
        <p:spPr>
          <a:xfrm>
            <a:off x="3696477" y="2756807"/>
            <a:ext cx="5130035" cy="372541"/>
          </a:xfrm>
        </p:spPr>
        <p:txBody>
          <a:bodyPr/>
          <a:lstStyle>
            <a:lvl1pPr>
              <a:defRPr sz="2400" b="0"/>
            </a:lvl1pPr>
          </a:lstStyle>
          <a:p>
            <a:r>
              <a:rPr lang="en-US"/>
              <a:t>Click to edit Master title style</a:t>
            </a:r>
          </a:p>
        </p:txBody>
      </p:sp>
      <p:sp>
        <p:nvSpPr>
          <p:cNvPr id="26632" name="Rectangle 8"/>
          <p:cNvSpPr>
            <a:spLocks noGrp="1" noChangeArrowheads="1"/>
          </p:cNvSpPr>
          <p:nvPr>
            <p:ph type="subTitle" idx="1"/>
          </p:nvPr>
        </p:nvSpPr>
        <p:spPr>
          <a:xfrm>
            <a:off x="3696477" y="3961896"/>
            <a:ext cx="5130035" cy="217046"/>
          </a:xfrm>
        </p:spPr>
        <p:txBody>
          <a:bodyPr/>
          <a:lstStyle>
            <a:lvl1pPr>
              <a:defRPr sz="1400">
                <a:solidFill>
                  <a:schemeClr val="bg1"/>
                </a:solidFill>
              </a:defRPr>
            </a:lvl1pPr>
          </a:lstStyle>
          <a:p>
            <a:r>
              <a:rPr lang="en-US"/>
              <a:t>Click to edit Master subtitle style</a:t>
            </a:r>
          </a:p>
        </p:txBody>
      </p:sp>
      <p:sp>
        <p:nvSpPr>
          <p:cNvPr id="18" name="doc id"/>
          <p:cNvSpPr>
            <a:spLocks noGrp="1" noChangeArrowheads="1"/>
          </p:cNvSpPr>
          <p:nvPr>
            <p:ph type="ftr" sz="quarter" idx="10"/>
            <p:custDataLst>
              <p:tags r:id="rId11"/>
            </p:custDataLst>
          </p:nvPr>
        </p:nvSpPr>
        <p:spPr>
          <a:xfrm>
            <a:off x="8613775" y="36513"/>
            <a:ext cx="301625" cy="125412"/>
          </a:xfrm>
        </p:spPr>
        <p:txBody>
          <a:bodyPr wrap="none" lIns="0" tIns="0" rIns="0" bIns="0"/>
          <a:lstStyle>
            <a:lvl1pPr algn="l">
              <a:defRPr sz="1600">
                <a:cs typeface="+mn-cs"/>
              </a:defRPr>
            </a:lvl1pPr>
          </a:lstStyle>
          <a:p>
            <a:pPr>
              <a:defRPr/>
            </a:pPr>
            <a:endParaRPr lang="es-CL"/>
          </a:p>
        </p:txBody>
      </p:sp>
    </p:spTree>
    <p:extLst>
      <p:ext uri="{BB962C8B-B14F-4D97-AF65-F5344CB8AC3E}">
        <p14:creationId xmlns:p14="http://schemas.microsoft.com/office/powerpoint/2010/main" val="2364929192"/>
      </p:ext>
    </p:extLst>
  </p:cSld>
  <p:clrMapOvr>
    <a:masterClrMapping/>
  </p:clrMapOvr>
  <p:transition>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Diapositiva de título">
    <p:spTree>
      <p:nvGrpSpPr>
        <p:cNvPr id="1" name=""/>
        <p:cNvGrpSpPr/>
        <p:nvPr/>
      </p:nvGrpSpPr>
      <p:grpSpPr>
        <a:xfrm>
          <a:off x="0" y="0"/>
          <a:ext cx="0" cy="0"/>
          <a:chOff x="0" y="0"/>
          <a:chExt cx="0" cy="0"/>
        </a:xfrm>
      </p:grpSpPr>
      <p:sp>
        <p:nvSpPr>
          <p:cNvPr id="4" name="Rectangle 2"/>
          <p:cNvSpPr>
            <a:spLocks noChangeArrowheads="1"/>
          </p:cNvSpPr>
          <p:nvPr>
            <p:custDataLst>
              <p:tags r:id="rId2"/>
            </p:custDataLst>
          </p:nvPr>
        </p:nvSpPr>
        <p:spPr bwMode="auto">
          <a:xfrm>
            <a:off x="3673475" y="660400"/>
            <a:ext cx="96838" cy="5973763"/>
          </a:xfrm>
          <a:prstGeom prst="rect">
            <a:avLst/>
          </a:prstGeom>
          <a:gradFill rotWithShape="1">
            <a:gsLst>
              <a:gs pos="0">
                <a:srgbClr val="5F5F5F"/>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nchor="ctr"/>
          <a:lstStyle/>
          <a:p>
            <a:pPr algn="ctr"/>
            <a:endParaRPr lang="es-CL"/>
          </a:p>
        </p:txBody>
      </p:sp>
      <p:pic>
        <p:nvPicPr>
          <p:cNvPr id="5" name="Picture 3"/>
          <p:cNvPicPr>
            <a:picLocks noChangeAspect="1" noChangeArrowheads="1"/>
          </p:cNvPicPr>
          <p:nvPr>
            <p:custDataLst>
              <p:tags r:id="rId3"/>
            </p:custDataLst>
          </p:nvPr>
        </p:nvPicPr>
        <p:blipFill>
          <a:blip r:embed="rId14">
            <a:extLst>
              <a:ext uri="{28A0092B-C50C-407E-A947-70E740481C1C}">
                <a14:useLocalDpi xmlns:a14="http://schemas.microsoft.com/office/drawing/2010/main" val="0"/>
              </a:ext>
            </a:extLst>
          </a:blip>
          <a:srcRect/>
          <a:stretch>
            <a:fillRect/>
          </a:stretch>
        </p:blipFill>
        <p:spPr bwMode="auto">
          <a:xfrm>
            <a:off x="0" y="660400"/>
            <a:ext cx="3686175" cy="597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a:spLocks noChangeArrowheads="1"/>
          </p:cNvSpPr>
          <p:nvPr>
            <p:custDataLst>
              <p:tags r:id="rId4"/>
            </p:custDataLst>
          </p:nvPr>
        </p:nvSpPr>
        <p:spPr bwMode="auto">
          <a:xfrm>
            <a:off x="0" y="0"/>
            <a:ext cx="9144000" cy="777875"/>
          </a:xfrm>
          <a:prstGeom prst="rect">
            <a:avLst/>
          </a:prstGeom>
          <a:solidFill>
            <a:srgbClr val="00184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nchor="ctr"/>
          <a:lstStyle/>
          <a:p>
            <a:pPr algn="ctr"/>
            <a:endParaRPr lang="es-CL"/>
          </a:p>
        </p:txBody>
      </p:sp>
      <p:sp>
        <p:nvSpPr>
          <p:cNvPr id="7" name="Rectangle 5"/>
          <p:cNvSpPr>
            <a:spLocks noChangeArrowheads="1"/>
          </p:cNvSpPr>
          <p:nvPr>
            <p:custDataLst>
              <p:tags r:id="rId5"/>
            </p:custDataLst>
          </p:nvPr>
        </p:nvSpPr>
        <p:spPr bwMode="auto">
          <a:xfrm>
            <a:off x="0" y="6623050"/>
            <a:ext cx="9144000" cy="233363"/>
          </a:xfrm>
          <a:prstGeom prst="rect">
            <a:avLst/>
          </a:prstGeom>
          <a:solidFill>
            <a:srgbClr val="00184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nchor="ctr"/>
          <a:lstStyle/>
          <a:p>
            <a:pPr algn="ctr"/>
            <a:endParaRPr lang="es-CL"/>
          </a:p>
        </p:txBody>
      </p:sp>
      <p:grpSp>
        <p:nvGrpSpPr>
          <p:cNvPr id="8" name="McK Title Elements"/>
          <p:cNvGrpSpPr>
            <a:grpSpLocks/>
          </p:cNvGrpSpPr>
          <p:nvPr>
            <p:custDataLst>
              <p:tags r:id="rId6"/>
            </p:custDataLst>
          </p:nvPr>
        </p:nvGrpSpPr>
        <p:grpSpPr bwMode="auto">
          <a:xfrm>
            <a:off x="2693988" y="2182813"/>
            <a:ext cx="5129212" cy="4602162"/>
            <a:chOff x="1663" y="1348"/>
            <a:chExt cx="3167" cy="2841"/>
          </a:xfrm>
        </p:grpSpPr>
        <p:sp>
          <p:nvSpPr>
            <p:cNvPr id="9" name="McK Confidential" hidden="1"/>
            <p:cNvSpPr txBox="1">
              <a:spLocks noChangeArrowheads="1"/>
            </p:cNvSpPr>
            <p:nvPr/>
          </p:nvSpPr>
          <p:spPr bwMode="auto">
            <a:xfrm>
              <a:off x="1663" y="1348"/>
              <a:ext cx="93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a:t>CONFIDENTIAL</a:t>
              </a:r>
            </a:p>
          </p:txBody>
        </p:sp>
        <p:sp>
          <p:nvSpPr>
            <p:cNvPr id="10" name="McK Document" hidden="1"/>
            <p:cNvSpPr txBox="1">
              <a:spLocks noChangeArrowheads="1"/>
            </p:cNvSpPr>
            <p:nvPr/>
          </p:nvSpPr>
          <p:spPr bwMode="auto">
            <a:xfrm>
              <a:off x="1663" y="3049"/>
              <a:ext cx="3167"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a:t>Document</a:t>
              </a:r>
            </a:p>
          </p:txBody>
        </p:sp>
        <p:sp>
          <p:nvSpPr>
            <p:cNvPr id="11" name="McK Date" hidden="1"/>
            <p:cNvSpPr txBox="1">
              <a:spLocks noChangeArrowheads="1"/>
            </p:cNvSpPr>
            <p:nvPr/>
          </p:nvSpPr>
          <p:spPr bwMode="auto">
            <a:xfrm>
              <a:off x="1663" y="3216"/>
              <a:ext cx="316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a:t>Date</a:t>
              </a:r>
            </a:p>
          </p:txBody>
        </p:sp>
        <p:sp>
          <p:nvSpPr>
            <p:cNvPr id="12" name="McK Disclaimer" hidden="1"/>
            <p:cNvSpPr>
              <a:spLocks noChangeArrowheads="1"/>
            </p:cNvSpPr>
            <p:nvPr>
              <p:custDataLst>
                <p:tags r:id="rId12"/>
              </p:custDataLst>
            </p:nvPr>
          </p:nvSpPr>
          <p:spPr bwMode="auto">
            <a:xfrm>
              <a:off x="1663" y="3759"/>
              <a:ext cx="2303" cy="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p>
              <a:pPr defTabSz="820738" eaLnBrk="0" hangingPunct="0"/>
              <a:r>
                <a:rPr lang="en-US" sz="900"/>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13" name="Working Draft Text" hidden="1"/>
          <p:cNvSpPr>
            <a:spLocks noChangeArrowheads="1"/>
          </p:cNvSpPr>
          <p:nvPr>
            <p:custDataLst>
              <p:tags r:id="rId7"/>
            </p:custDataLst>
          </p:nvPr>
        </p:nvSpPr>
        <p:spPr bwMode="auto">
          <a:xfrm>
            <a:off x="127000" y="58738"/>
            <a:ext cx="31099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2400">
                <a:latin typeface="Times New Roman" pitchFamily="18" charset="0"/>
              </a:rPr>
              <a:t>Working Draft    </a:t>
            </a:r>
          </a:p>
        </p:txBody>
      </p:sp>
      <p:sp>
        <p:nvSpPr>
          <p:cNvPr id="14" name="Working Draft" hidden="1"/>
          <p:cNvSpPr txBox="1">
            <a:spLocks noChangeArrowheads="1"/>
          </p:cNvSpPr>
          <p:nvPr>
            <p:custDataLst>
              <p:tags r:id="rId8"/>
            </p:custDataLst>
          </p:nvPr>
        </p:nvSpPr>
        <p:spPr bwMode="auto">
          <a:xfrm>
            <a:off x="127000" y="306388"/>
            <a:ext cx="44354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a:solidFill>
                  <a:schemeClr val="bg1"/>
                </a:solidFill>
              </a:rPr>
              <a:t>Last Modified 22/12/2008 09:42:03 p.m. Argentina Standard Time</a:t>
            </a:r>
          </a:p>
        </p:txBody>
      </p:sp>
      <p:sp>
        <p:nvSpPr>
          <p:cNvPr id="15" name="Printed" hidden="1"/>
          <p:cNvSpPr txBox="1">
            <a:spLocks noChangeArrowheads="1"/>
          </p:cNvSpPr>
          <p:nvPr>
            <p:custDataLst>
              <p:tags r:id="rId9"/>
            </p:custDataLst>
          </p:nvPr>
        </p:nvSpPr>
        <p:spPr bwMode="auto">
          <a:xfrm>
            <a:off x="127000" y="525463"/>
            <a:ext cx="3783013"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a:solidFill>
                  <a:schemeClr val="bg1"/>
                </a:solidFill>
              </a:rPr>
              <a:t>Printed 19-12-2008 20:27:23 Pacific SA Standard Time</a:t>
            </a:r>
          </a:p>
        </p:txBody>
      </p:sp>
      <p:graphicFrame>
        <p:nvGraphicFramePr>
          <p:cNvPr id="16" name="Rectangle 17" hidden="1"/>
          <p:cNvGraphicFramePr>
            <a:graphicFrameLocks/>
          </p:cNvGraphicFramePr>
          <p:nvPr>
            <p:custDataLst>
              <p:tags r:id="rId10"/>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spid="_x0000_s46241" r:id="rId15" imgW="0" imgH="0" progId="">
                  <p:embed/>
                </p:oleObj>
              </mc:Choice>
              <mc:Fallback>
                <p:oleObj r:id="rId15"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7" name="Picture 39"/>
          <p:cNvPicPr>
            <a:picLocks noChangeAspect="1" noChangeArrowheads="1"/>
          </p:cNvPicPr>
          <p:nvPr/>
        </p:nvPicPr>
        <p:blipFill>
          <a:blip r:embed="rId16">
            <a:clrChange>
              <a:clrFrom>
                <a:srgbClr val="333366"/>
              </a:clrFrom>
              <a:clrTo>
                <a:srgbClr val="333366">
                  <a:alpha val="0"/>
                </a:srgbClr>
              </a:clrTo>
            </a:clrChange>
            <a:extLst>
              <a:ext uri="{28A0092B-C50C-407E-A947-70E740481C1C}">
                <a14:useLocalDpi xmlns:a14="http://schemas.microsoft.com/office/drawing/2010/main" val="0"/>
              </a:ext>
            </a:extLst>
          </a:blip>
          <a:srcRect b="16353"/>
          <a:stretch>
            <a:fillRect/>
          </a:stretch>
        </p:blipFill>
        <p:spPr bwMode="auto">
          <a:xfrm>
            <a:off x="6610350" y="77788"/>
            <a:ext cx="253365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Rectangle 7"/>
          <p:cNvSpPr>
            <a:spLocks noGrp="1" noChangeArrowheads="1"/>
          </p:cNvSpPr>
          <p:nvPr>
            <p:ph type="ctrTitle"/>
          </p:nvPr>
        </p:nvSpPr>
        <p:spPr>
          <a:xfrm>
            <a:off x="3696477" y="2756807"/>
            <a:ext cx="5130035" cy="372541"/>
          </a:xfrm>
        </p:spPr>
        <p:txBody>
          <a:bodyPr/>
          <a:lstStyle>
            <a:lvl1pPr>
              <a:defRPr sz="2400" b="0"/>
            </a:lvl1pPr>
          </a:lstStyle>
          <a:p>
            <a:r>
              <a:rPr lang="en-US"/>
              <a:t>Click to edit Master title style</a:t>
            </a:r>
          </a:p>
        </p:txBody>
      </p:sp>
      <p:sp>
        <p:nvSpPr>
          <p:cNvPr id="26632" name="Rectangle 8"/>
          <p:cNvSpPr>
            <a:spLocks noGrp="1" noChangeArrowheads="1"/>
          </p:cNvSpPr>
          <p:nvPr>
            <p:ph type="subTitle" idx="1"/>
          </p:nvPr>
        </p:nvSpPr>
        <p:spPr>
          <a:xfrm>
            <a:off x="3696477" y="3961896"/>
            <a:ext cx="5130035" cy="217046"/>
          </a:xfrm>
        </p:spPr>
        <p:txBody>
          <a:bodyPr/>
          <a:lstStyle>
            <a:lvl1pPr>
              <a:defRPr sz="1400">
                <a:solidFill>
                  <a:schemeClr val="bg1"/>
                </a:solidFill>
              </a:defRPr>
            </a:lvl1pPr>
          </a:lstStyle>
          <a:p>
            <a:r>
              <a:rPr lang="en-US"/>
              <a:t>Click to edit Master subtitle style</a:t>
            </a:r>
          </a:p>
        </p:txBody>
      </p:sp>
      <p:sp>
        <p:nvSpPr>
          <p:cNvPr id="18" name="doc id"/>
          <p:cNvSpPr>
            <a:spLocks noGrp="1" noChangeArrowheads="1"/>
          </p:cNvSpPr>
          <p:nvPr>
            <p:ph type="ftr" sz="quarter" idx="10"/>
            <p:custDataLst>
              <p:tags r:id="rId11"/>
            </p:custDataLst>
          </p:nvPr>
        </p:nvSpPr>
        <p:spPr>
          <a:xfrm>
            <a:off x="8613775" y="36513"/>
            <a:ext cx="301625" cy="125412"/>
          </a:xfrm>
        </p:spPr>
        <p:txBody>
          <a:bodyPr wrap="none" lIns="0" tIns="0" rIns="0" bIns="0"/>
          <a:lstStyle>
            <a:lvl1pPr algn="l">
              <a:defRPr sz="1600">
                <a:cs typeface="+mn-cs"/>
              </a:defRPr>
            </a:lvl1pPr>
          </a:lstStyle>
          <a:p>
            <a:pPr>
              <a:defRPr/>
            </a:pPr>
            <a:endParaRPr lang="es-CL"/>
          </a:p>
        </p:txBody>
      </p:sp>
    </p:spTree>
    <p:extLst>
      <p:ext uri="{BB962C8B-B14F-4D97-AF65-F5344CB8AC3E}">
        <p14:creationId xmlns:p14="http://schemas.microsoft.com/office/powerpoint/2010/main" val="1069306741"/>
      </p:ext>
    </p:extLst>
  </p:cSld>
  <p:clrMapOvr>
    <a:masterClrMapping/>
  </p:clrMapOvr>
  <p:transition>
    <p:cu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Tree>
    <p:extLst>
      <p:ext uri="{BB962C8B-B14F-4D97-AF65-F5344CB8AC3E}">
        <p14:creationId xmlns:p14="http://schemas.microsoft.com/office/powerpoint/2010/main" val="2388683014"/>
      </p:ext>
    </p:extLst>
  </p:cSld>
  <p:clrMapOvr>
    <a:masterClrMapping/>
  </p:clrMapOvr>
  <p:transition>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Tree>
    <p:extLst>
      <p:ext uri="{BB962C8B-B14F-4D97-AF65-F5344CB8AC3E}">
        <p14:creationId xmlns:p14="http://schemas.microsoft.com/office/powerpoint/2010/main" val="3446286480"/>
      </p:ext>
    </p:extLst>
  </p:cSld>
  <p:clrMapOvr>
    <a:masterClrMapping/>
  </p:clrMapOvr>
  <p:transition>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Tree>
    <p:extLst>
      <p:ext uri="{BB962C8B-B14F-4D97-AF65-F5344CB8AC3E}">
        <p14:creationId xmlns:p14="http://schemas.microsoft.com/office/powerpoint/2010/main" val="2854973617"/>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1990" y="4395700"/>
            <a:ext cx="7767418" cy="1358607"/>
          </a:xfrm>
        </p:spPr>
        <p:txBody>
          <a:bodyPr/>
          <a:lstStyle>
            <a:lvl1pPr algn="l">
              <a:defRPr sz="4000" b="1" cap="all"/>
            </a:lvl1pPr>
          </a:lstStyle>
          <a:p>
            <a:r>
              <a:rPr lang="en-US" smtClean="0"/>
              <a:t>Click to edit Master title style</a:t>
            </a:r>
            <a:endParaRPr lang="es-ES"/>
          </a:p>
        </p:txBody>
      </p:sp>
      <p:sp>
        <p:nvSpPr>
          <p:cNvPr id="3" name="Text Placeholder 2"/>
          <p:cNvSpPr>
            <a:spLocks noGrp="1"/>
          </p:cNvSpPr>
          <p:nvPr>
            <p:ph type="body" idx="1"/>
          </p:nvPr>
        </p:nvSpPr>
        <p:spPr>
          <a:xfrm>
            <a:off x="721990" y="2899333"/>
            <a:ext cx="7767418" cy="1496367"/>
          </a:xfrm>
        </p:spPr>
        <p:txBody>
          <a:bodyPr anchor="b"/>
          <a:lstStyle>
            <a:lvl1pPr marL="0" indent="0">
              <a:buNone/>
              <a:defRPr sz="2000"/>
            </a:lvl1pPr>
            <a:lvl2pPr marL="455674" indent="0">
              <a:buNone/>
              <a:defRPr sz="1800"/>
            </a:lvl2pPr>
            <a:lvl3pPr marL="911352" indent="0">
              <a:buNone/>
              <a:defRPr sz="1600"/>
            </a:lvl3pPr>
            <a:lvl4pPr marL="1367027" indent="0">
              <a:buNone/>
              <a:defRPr sz="1400"/>
            </a:lvl4pPr>
            <a:lvl5pPr marL="1822703" indent="0">
              <a:buNone/>
              <a:defRPr sz="1400"/>
            </a:lvl5pPr>
            <a:lvl6pPr marL="2278379" indent="0">
              <a:buNone/>
              <a:defRPr sz="1400"/>
            </a:lvl6pPr>
            <a:lvl7pPr marL="2734055" indent="0">
              <a:buNone/>
              <a:defRPr sz="1400"/>
            </a:lvl7pPr>
            <a:lvl8pPr marL="3189730" indent="0">
              <a:buNone/>
              <a:defRPr sz="1400"/>
            </a:lvl8pPr>
            <a:lvl9pPr marL="3645408" indent="0">
              <a:buNone/>
              <a:defRPr sz="1400"/>
            </a:lvl9pPr>
          </a:lstStyle>
          <a:p>
            <a:pPr lvl="0"/>
            <a:r>
              <a:rPr lang="en-US" smtClean="0"/>
              <a:t>Click to edit Master text styles</a:t>
            </a:r>
          </a:p>
        </p:txBody>
      </p:sp>
    </p:spTree>
    <p:extLst>
      <p:ext uri="{BB962C8B-B14F-4D97-AF65-F5344CB8AC3E}">
        <p14:creationId xmlns:p14="http://schemas.microsoft.com/office/powerpoint/2010/main" val="1485590276"/>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sz="half" idx="1"/>
          </p:nvPr>
        </p:nvSpPr>
        <p:spPr>
          <a:xfrm>
            <a:off x="456925" y="1621479"/>
            <a:ext cx="4041869" cy="489446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Content Placeholder 3"/>
          <p:cNvSpPr>
            <a:spLocks noGrp="1"/>
          </p:cNvSpPr>
          <p:nvPr>
            <p:ph sz="half" idx="2"/>
          </p:nvPr>
        </p:nvSpPr>
        <p:spPr>
          <a:xfrm>
            <a:off x="4639364" y="1621479"/>
            <a:ext cx="4041869" cy="489446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Tree>
    <p:extLst>
      <p:ext uri="{BB962C8B-B14F-4D97-AF65-F5344CB8AC3E}">
        <p14:creationId xmlns:p14="http://schemas.microsoft.com/office/powerpoint/2010/main" val="2445689068"/>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6909" y="273939"/>
            <a:ext cx="8224325" cy="1140090"/>
          </a:xfrm>
        </p:spPr>
        <p:txBody>
          <a:bodyPr/>
          <a:lstStyle>
            <a:lvl1pPr>
              <a:defRPr/>
            </a:lvl1pPr>
          </a:lstStyle>
          <a:p>
            <a:r>
              <a:rPr lang="en-US" smtClean="0"/>
              <a:t>Click to edit Master title style</a:t>
            </a:r>
            <a:endParaRPr lang="es-ES"/>
          </a:p>
        </p:txBody>
      </p:sp>
      <p:sp>
        <p:nvSpPr>
          <p:cNvPr id="3" name="Text Placeholder 2"/>
          <p:cNvSpPr>
            <a:spLocks noGrp="1"/>
          </p:cNvSpPr>
          <p:nvPr>
            <p:ph type="body" idx="1"/>
          </p:nvPr>
        </p:nvSpPr>
        <p:spPr>
          <a:xfrm>
            <a:off x="456907" y="1531204"/>
            <a:ext cx="4037476" cy="638133"/>
          </a:xfrm>
        </p:spPr>
        <p:txBody>
          <a:bodyPr anchor="b"/>
          <a:lstStyle>
            <a:lvl1pPr marL="0" indent="0">
              <a:buNone/>
              <a:defRPr sz="2400" b="1"/>
            </a:lvl1pPr>
            <a:lvl2pPr marL="455674" indent="0">
              <a:buNone/>
              <a:defRPr sz="2000" b="1"/>
            </a:lvl2pPr>
            <a:lvl3pPr marL="911352" indent="0">
              <a:buNone/>
              <a:defRPr sz="1800" b="1"/>
            </a:lvl3pPr>
            <a:lvl4pPr marL="1367027" indent="0">
              <a:buNone/>
              <a:defRPr sz="1600" b="1"/>
            </a:lvl4pPr>
            <a:lvl5pPr marL="1822703" indent="0">
              <a:buNone/>
              <a:defRPr sz="1600" b="1"/>
            </a:lvl5pPr>
            <a:lvl6pPr marL="2278379" indent="0">
              <a:buNone/>
              <a:defRPr sz="1600" b="1"/>
            </a:lvl6pPr>
            <a:lvl7pPr marL="2734055" indent="0">
              <a:buNone/>
              <a:defRPr sz="1600" b="1"/>
            </a:lvl7pPr>
            <a:lvl8pPr marL="3189730" indent="0">
              <a:buNone/>
              <a:defRPr sz="1600" b="1"/>
            </a:lvl8pPr>
            <a:lvl9pPr marL="364540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6907" y="2169337"/>
            <a:ext cx="4037476" cy="394122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Text Placeholder 4"/>
          <p:cNvSpPr>
            <a:spLocks noGrp="1"/>
          </p:cNvSpPr>
          <p:nvPr>
            <p:ph type="body" sz="quarter" idx="3"/>
          </p:nvPr>
        </p:nvSpPr>
        <p:spPr>
          <a:xfrm>
            <a:off x="4642309" y="1531204"/>
            <a:ext cx="4038940" cy="638133"/>
          </a:xfrm>
        </p:spPr>
        <p:txBody>
          <a:bodyPr anchor="b"/>
          <a:lstStyle>
            <a:lvl1pPr marL="0" indent="0">
              <a:buNone/>
              <a:defRPr sz="2400" b="1"/>
            </a:lvl1pPr>
            <a:lvl2pPr marL="455674" indent="0">
              <a:buNone/>
              <a:defRPr sz="2000" b="1"/>
            </a:lvl2pPr>
            <a:lvl3pPr marL="911352" indent="0">
              <a:buNone/>
              <a:defRPr sz="1800" b="1"/>
            </a:lvl3pPr>
            <a:lvl4pPr marL="1367027" indent="0">
              <a:buNone/>
              <a:defRPr sz="1600" b="1"/>
            </a:lvl4pPr>
            <a:lvl5pPr marL="1822703" indent="0">
              <a:buNone/>
              <a:defRPr sz="1600" b="1"/>
            </a:lvl5pPr>
            <a:lvl6pPr marL="2278379" indent="0">
              <a:buNone/>
              <a:defRPr sz="1600" b="1"/>
            </a:lvl6pPr>
            <a:lvl7pPr marL="2734055" indent="0">
              <a:buNone/>
              <a:defRPr sz="1600" b="1"/>
            </a:lvl7pPr>
            <a:lvl8pPr marL="3189730" indent="0">
              <a:buNone/>
              <a:defRPr sz="1600" b="1"/>
            </a:lvl8pPr>
            <a:lvl9pPr marL="364540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2309" y="2169337"/>
            <a:ext cx="4038940" cy="394122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Tree>
    <p:extLst>
      <p:ext uri="{BB962C8B-B14F-4D97-AF65-F5344CB8AC3E}">
        <p14:creationId xmlns:p14="http://schemas.microsoft.com/office/powerpoint/2010/main" val="695790894"/>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17295"/>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3234153"/>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image" Target="../media/image4.emf"/><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image" Target="../media/image1.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image" Target="../media/image1.pn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s-CL"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s-CL" smtClean="0"/>
              <a:t>Haga clic para modificar el estilo de texto del patrón</a:t>
            </a:r>
          </a:p>
          <a:p>
            <a:pPr lvl="1"/>
            <a:r>
              <a:rPr lang="es-CL" smtClean="0"/>
              <a:t>Segundo nivel</a:t>
            </a:r>
          </a:p>
          <a:p>
            <a:pPr lvl="2"/>
            <a:r>
              <a:rPr lang="es-CL" smtClean="0"/>
              <a:t>Tercer nivel</a:t>
            </a:r>
          </a:p>
          <a:p>
            <a:pPr lvl="3"/>
            <a:r>
              <a:rPr lang="es-CL" smtClean="0"/>
              <a:t>Cuarto nivel</a:t>
            </a:r>
          </a:p>
          <a:p>
            <a:pPr lvl="4"/>
            <a:r>
              <a:rPr lang="es-CL"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defRPr sz="1400">
                <a:latin typeface="Arial" pitchFamily="34" charset="0"/>
              </a:defRPr>
            </a:lvl1pPr>
          </a:lstStyle>
          <a:p>
            <a:pPr>
              <a:defRPr/>
            </a:pPr>
            <a:endParaRPr lang="es-CL"/>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ctr">
              <a:defRPr sz="1400">
                <a:latin typeface="Arial" pitchFamily="34" charset="0"/>
              </a:defRPr>
            </a:lvl1pPr>
          </a:lstStyle>
          <a:p>
            <a:pPr>
              <a:defRPr/>
            </a:pPr>
            <a:endParaRPr lang="es-CL"/>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a:defRPr sz="1400">
                <a:latin typeface="Arial" pitchFamily="34" charset="0"/>
              </a:defRPr>
            </a:lvl1pPr>
          </a:lstStyle>
          <a:p>
            <a:pPr>
              <a:defRPr/>
            </a:pPr>
            <a:fld id="{961C64E7-7FCE-4EB4-B863-37B31E5FCDC4}" type="slidenum">
              <a:rPr lang="es-CL"/>
              <a:pPr>
                <a:defRPr/>
              </a:pPr>
              <a:t>‹Nº›</a:t>
            </a:fld>
            <a:endParaRPr lang="es-CL"/>
          </a:p>
        </p:txBody>
      </p:sp>
      <p:pic>
        <p:nvPicPr>
          <p:cNvPr id="1031" name="Picture 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4288"/>
            <a:ext cx="9144000" cy="514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33" r:id="rId1"/>
    <p:sldLayoutId id="2147483947" r:id="rId2"/>
    <p:sldLayoutId id="2147483948" r:id="rId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eaLnBrk="0" fontAlgn="base" hangingPunct="0">
        <a:spcBef>
          <a:spcPct val="0"/>
        </a:spcBef>
        <a:spcAft>
          <a:spcPct val="0"/>
        </a:spcAft>
        <a:defRPr sz="4400">
          <a:solidFill>
            <a:schemeClr val="tx2"/>
          </a:solidFill>
          <a:latin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title"/>
          </p:nvPr>
        </p:nvSpPr>
        <p:spPr bwMode="auto">
          <a:xfrm>
            <a:off x="471488" y="407988"/>
            <a:ext cx="6889750"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35912" tIns="35912" rIns="35912" bIns="35912" numCol="1" anchor="t" anchorCtr="0" compatLnSpc="1">
            <a:prstTxWarp prst="textNoShape">
              <a:avLst/>
            </a:prstTxWarp>
          </a:bodyPr>
          <a:lstStyle/>
          <a:p>
            <a:pPr lvl="0"/>
            <a:r>
              <a:rPr lang="es-ES_tradnl" smtClean="0"/>
              <a:t>Clic para editar estilo título patrón</a:t>
            </a:r>
            <a:endParaRPr lang="en-US" smtClean="0"/>
          </a:p>
        </p:txBody>
      </p:sp>
      <p:sp>
        <p:nvSpPr>
          <p:cNvPr id="2051" name="Rectangle 4"/>
          <p:cNvSpPr>
            <a:spLocks noChangeArrowheads="1"/>
          </p:cNvSpPr>
          <p:nvPr/>
        </p:nvSpPr>
        <p:spPr bwMode="auto">
          <a:xfrm>
            <a:off x="8558213" y="6502400"/>
            <a:ext cx="53022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42" tIns="45610" rIns="91242" bIns="45610"/>
          <a:lstStyle/>
          <a:p>
            <a:pPr algn="r" defTabSz="912813"/>
            <a:fld id="{BAEEC37E-6813-4C55-886B-471518233D3F}" type="slidenum">
              <a:rPr lang="es-ES" sz="1400">
                <a:solidFill>
                  <a:srgbClr val="808080"/>
                </a:solidFill>
              </a:rPr>
              <a:pPr algn="r" defTabSz="912813"/>
              <a:t>‹Nº›</a:t>
            </a:fld>
            <a:endParaRPr lang="es-ES" sz="1400">
              <a:solidFill>
                <a:srgbClr val="808080"/>
              </a:solidFill>
            </a:endParaRPr>
          </a:p>
        </p:txBody>
      </p:sp>
      <p:sp>
        <p:nvSpPr>
          <p:cNvPr id="2052" name="Rectangle 5"/>
          <p:cNvSpPr>
            <a:spLocks noGrp="1" noChangeArrowheads="1"/>
          </p:cNvSpPr>
          <p:nvPr>
            <p:ph type="body" idx="1"/>
          </p:nvPr>
        </p:nvSpPr>
        <p:spPr bwMode="auto">
          <a:xfrm>
            <a:off x="457200" y="1620838"/>
            <a:ext cx="822325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242" tIns="45610" rIns="91242" bIns="45610" numCol="1" anchor="t" anchorCtr="0" compatLnSpc="1">
            <a:prstTxWarp prst="textNoShape">
              <a:avLst/>
            </a:prstTxWarp>
          </a:bodyPr>
          <a:lstStyle/>
          <a:p>
            <a:pPr lvl="0"/>
            <a:r>
              <a:rPr lang="es-ES_tradnl" smtClean="0"/>
              <a:t>encabezado (arial 22, minúsculas, verde)</a:t>
            </a:r>
          </a:p>
          <a:p>
            <a:pPr lvl="1"/>
            <a:r>
              <a:rPr lang="es-ES_tradnl" smtClean="0"/>
              <a:t>Cuerpo de texto (arial 18, mayúsculas y minúsculas, negro)</a:t>
            </a:r>
          </a:p>
          <a:p>
            <a:pPr lvl="2"/>
            <a:r>
              <a:rPr lang="es-ES" smtClean="0"/>
              <a:t>Nivel 1 (arial 16, mayúsculas y minúsculas, negro)</a:t>
            </a:r>
          </a:p>
          <a:p>
            <a:pPr lvl="3"/>
            <a:r>
              <a:rPr lang="es-ES" smtClean="0"/>
              <a:t>Nivel 2 (arial 15, mayúsculas y minúsculas, negro)</a:t>
            </a:r>
          </a:p>
          <a:p>
            <a:pPr lvl="4"/>
            <a:r>
              <a:rPr lang="es-ES" smtClean="0"/>
              <a:t>Nivel 3 (arial 14, mayúsculas y minúsculas, negro)</a:t>
            </a:r>
            <a:endParaRPr lang="es-ES_tradnl" smtClean="0"/>
          </a:p>
        </p:txBody>
      </p:sp>
      <p:pic>
        <p:nvPicPr>
          <p:cNvPr id="2053" name="5 Imag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05713" y="142875"/>
            <a:ext cx="137795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Lst>
  <p:transition>
    <p:wipe dir="r"/>
  </p:transition>
  <p:txStyles>
    <p:titleStyle>
      <a:lvl1pPr algn="l" rtl="0" eaLnBrk="0" fontAlgn="base" hangingPunct="0">
        <a:spcBef>
          <a:spcPct val="0"/>
        </a:spcBef>
        <a:spcAft>
          <a:spcPct val="0"/>
        </a:spcAft>
        <a:defRPr sz="2800" b="1">
          <a:solidFill>
            <a:schemeClr val="bg2"/>
          </a:solidFill>
          <a:latin typeface="+mj-lt"/>
          <a:ea typeface="+mj-ea"/>
          <a:cs typeface="+mj-cs"/>
        </a:defRPr>
      </a:lvl1pPr>
      <a:lvl2pPr algn="l" rtl="0" eaLnBrk="0" fontAlgn="base" hangingPunct="0">
        <a:spcBef>
          <a:spcPct val="0"/>
        </a:spcBef>
        <a:spcAft>
          <a:spcPct val="0"/>
        </a:spcAft>
        <a:defRPr sz="2800" b="1">
          <a:solidFill>
            <a:schemeClr val="bg2"/>
          </a:solidFill>
          <a:latin typeface="Calibri" pitchFamily="34" charset="0"/>
        </a:defRPr>
      </a:lvl2pPr>
      <a:lvl3pPr algn="l" rtl="0" eaLnBrk="0" fontAlgn="base" hangingPunct="0">
        <a:spcBef>
          <a:spcPct val="0"/>
        </a:spcBef>
        <a:spcAft>
          <a:spcPct val="0"/>
        </a:spcAft>
        <a:defRPr sz="2800" b="1">
          <a:solidFill>
            <a:schemeClr val="bg2"/>
          </a:solidFill>
          <a:latin typeface="Calibri" pitchFamily="34" charset="0"/>
        </a:defRPr>
      </a:lvl3pPr>
      <a:lvl4pPr algn="l" rtl="0" eaLnBrk="0" fontAlgn="base" hangingPunct="0">
        <a:spcBef>
          <a:spcPct val="0"/>
        </a:spcBef>
        <a:spcAft>
          <a:spcPct val="0"/>
        </a:spcAft>
        <a:defRPr sz="2800" b="1">
          <a:solidFill>
            <a:schemeClr val="bg2"/>
          </a:solidFill>
          <a:latin typeface="Calibri" pitchFamily="34" charset="0"/>
        </a:defRPr>
      </a:lvl4pPr>
      <a:lvl5pPr algn="l" rtl="0" eaLnBrk="0" fontAlgn="base" hangingPunct="0">
        <a:spcBef>
          <a:spcPct val="0"/>
        </a:spcBef>
        <a:spcAft>
          <a:spcPct val="0"/>
        </a:spcAft>
        <a:defRPr sz="2800" b="1">
          <a:solidFill>
            <a:schemeClr val="bg2"/>
          </a:solidFill>
          <a:latin typeface="Calibri" pitchFamily="34" charset="0"/>
        </a:defRPr>
      </a:lvl5pPr>
      <a:lvl6pPr marL="455674" algn="l" rtl="0" fontAlgn="base">
        <a:spcBef>
          <a:spcPct val="0"/>
        </a:spcBef>
        <a:spcAft>
          <a:spcPct val="0"/>
        </a:spcAft>
        <a:defRPr sz="2800" b="1">
          <a:solidFill>
            <a:schemeClr val="bg2"/>
          </a:solidFill>
          <a:latin typeface="Arial" charset="0"/>
        </a:defRPr>
      </a:lvl6pPr>
      <a:lvl7pPr marL="911352" algn="l" rtl="0" fontAlgn="base">
        <a:spcBef>
          <a:spcPct val="0"/>
        </a:spcBef>
        <a:spcAft>
          <a:spcPct val="0"/>
        </a:spcAft>
        <a:defRPr sz="2800" b="1">
          <a:solidFill>
            <a:schemeClr val="bg2"/>
          </a:solidFill>
          <a:latin typeface="Arial" charset="0"/>
        </a:defRPr>
      </a:lvl7pPr>
      <a:lvl8pPr marL="1367027" algn="l" rtl="0" fontAlgn="base">
        <a:spcBef>
          <a:spcPct val="0"/>
        </a:spcBef>
        <a:spcAft>
          <a:spcPct val="0"/>
        </a:spcAft>
        <a:defRPr sz="2800" b="1">
          <a:solidFill>
            <a:schemeClr val="bg2"/>
          </a:solidFill>
          <a:latin typeface="Arial" charset="0"/>
        </a:defRPr>
      </a:lvl8pPr>
      <a:lvl9pPr marL="1822703" algn="l" rtl="0" fontAlgn="base">
        <a:spcBef>
          <a:spcPct val="0"/>
        </a:spcBef>
        <a:spcAft>
          <a:spcPct val="0"/>
        </a:spcAft>
        <a:defRPr sz="2800" b="1">
          <a:solidFill>
            <a:schemeClr val="bg2"/>
          </a:solidFill>
          <a:latin typeface="Arial" charset="0"/>
        </a:defRPr>
      </a:lvl9pPr>
    </p:titleStyle>
    <p:bodyStyle>
      <a:lvl1pPr marL="341313" indent="-341313" algn="l" defTabSz="912813" rtl="0" eaLnBrk="0" fontAlgn="base" hangingPunct="0">
        <a:lnSpc>
          <a:spcPct val="110000"/>
        </a:lnSpc>
        <a:spcBef>
          <a:spcPct val="30000"/>
        </a:spcBef>
        <a:spcAft>
          <a:spcPct val="0"/>
        </a:spcAft>
        <a:buChar char="•"/>
        <a:defRPr sz="2200">
          <a:solidFill>
            <a:schemeClr val="tx2"/>
          </a:solidFill>
          <a:latin typeface="+mn-lt"/>
          <a:ea typeface="+mn-ea"/>
          <a:cs typeface="+mn-cs"/>
        </a:defRPr>
      </a:lvl1pPr>
      <a:lvl2pPr marL="742950" indent="-288925" algn="l" defTabSz="912813" rtl="0" eaLnBrk="0" fontAlgn="base" hangingPunct="0">
        <a:spcBef>
          <a:spcPct val="50000"/>
        </a:spcBef>
        <a:spcAft>
          <a:spcPct val="0"/>
        </a:spcAft>
        <a:buClr>
          <a:schemeClr val="accent2"/>
        </a:buClr>
        <a:buFont typeface="Wingdings" pitchFamily="2" charset="2"/>
        <a:buChar char="–"/>
        <a:defRPr sz="2800">
          <a:solidFill>
            <a:schemeClr val="tx1"/>
          </a:solidFill>
          <a:latin typeface="+mn-lt"/>
        </a:defRPr>
      </a:lvl2pPr>
      <a:lvl3pPr marL="628650" indent="-271463" algn="l" defTabSz="912813" rtl="0" eaLnBrk="0" fontAlgn="base" hangingPunct="0">
        <a:lnSpc>
          <a:spcPct val="110000"/>
        </a:lnSpc>
        <a:spcBef>
          <a:spcPct val="30000"/>
        </a:spcBef>
        <a:spcAft>
          <a:spcPct val="0"/>
        </a:spcAft>
        <a:buClr>
          <a:srgbClr val="9AAE04"/>
        </a:buClr>
        <a:buFont typeface="Wingdings" pitchFamily="2" charset="2"/>
        <a:buChar char="§"/>
        <a:defRPr sz="1600">
          <a:solidFill>
            <a:schemeClr val="tx1"/>
          </a:solidFill>
          <a:latin typeface="+mn-lt"/>
        </a:defRPr>
      </a:lvl3pPr>
      <a:lvl4pPr marL="1035050" indent="-227013" algn="l" defTabSz="912813" rtl="0" eaLnBrk="0" fontAlgn="base" hangingPunct="0">
        <a:lnSpc>
          <a:spcPct val="110000"/>
        </a:lnSpc>
        <a:spcBef>
          <a:spcPct val="30000"/>
        </a:spcBef>
        <a:spcAft>
          <a:spcPct val="0"/>
        </a:spcAft>
        <a:buClr>
          <a:srgbClr val="9AAE04"/>
        </a:buClr>
        <a:buFont typeface="Wingdings" pitchFamily="2" charset="2"/>
        <a:buChar char="§"/>
        <a:defRPr sz="1500">
          <a:solidFill>
            <a:schemeClr val="tx1"/>
          </a:solidFill>
          <a:latin typeface="+mn-lt"/>
        </a:defRPr>
      </a:lvl4pPr>
      <a:lvl5pPr marL="1441450" indent="-227013" algn="l" defTabSz="912813" rtl="0" eaLnBrk="0" fontAlgn="base" hangingPunct="0">
        <a:lnSpc>
          <a:spcPct val="110000"/>
        </a:lnSpc>
        <a:spcBef>
          <a:spcPct val="30000"/>
        </a:spcBef>
        <a:spcAft>
          <a:spcPct val="0"/>
        </a:spcAft>
        <a:buClr>
          <a:srgbClr val="9AAE04"/>
        </a:buClr>
        <a:buFont typeface="Wingdings" pitchFamily="2" charset="2"/>
        <a:buChar char="§"/>
        <a:defRPr sz="1400">
          <a:solidFill>
            <a:schemeClr val="tx1"/>
          </a:solidFill>
          <a:latin typeface="+mn-lt"/>
        </a:defRPr>
      </a:lvl5pPr>
      <a:lvl6pPr marL="1898650" indent="-227834" algn="l" defTabSz="912933" rtl="0" fontAlgn="base">
        <a:lnSpc>
          <a:spcPct val="110000"/>
        </a:lnSpc>
        <a:spcBef>
          <a:spcPct val="30000"/>
        </a:spcBef>
        <a:spcAft>
          <a:spcPct val="0"/>
        </a:spcAft>
        <a:buClr>
          <a:srgbClr val="9AAE04"/>
        </a:buClr>
        <a:buFont typeface="Wingdings" pitchFamily="2" charset="2"/>
        <a:buChar char="§"/>
        <a:defRPr sz="1400">
          <a:solidFill>
            <a:schemeClr val="tx1"/>
          </a:solidFill>
          <a:latin typeface="+mn-lt"/>
        </a:defRPr>
      </a:lvl6pPr>
      <a:lvl7pPr marL="2354324" indent="-227834" algn="l" defTabSz="912933" rtl="0" fontAlgn="base">
        <a:lnSpc>
          <a:spcPct val="110000"/>
        </a:lnSpc>
        <a:spcBef>
          <a:spcPct val="30000"/>
        </a:spcBef>
        <a:spcAft>
          <a:spcPct val="0"/>
        </a:spcAft>
        <a:buClr>
          <a:srgbClr val="9AAE04"/>
        </a:buClr>
        <a:buFont typeface="Wingdings" pitchFamily="2" charset="2"/>
        <a:buChar char="§"/>
        <a:defRPr sz="1400">
          <a:solidFill>
            <a:schemeClr val="tx1"/>
          </a:solidFill>
          <a:latin typeface="+mn-lt"/>
        </a:defRPr>
      </a:lvl7pPr>
      <a:lvl8pPr marL="2810001" indent="-227834" algn="l" defTabSz="912933" rtl="0" fontAlgn="base">
        <a:lnSpc>
          <a:spcPct val="110000"/>
        </a:lnSpc>
        <a:spcBef>
          <a:spcPct val="30000"/>
        </a:spcBef>
        <a:spcAft>
          <a:spcPct val="0"/>
        </a:spcAft>
        <a:buClr>
          <a:srgbClr val="9AAE04"/>
        </a:buClr>
        <a:buFont typeface="Wingdings" pitchFamily="2" charset="2"/>
        <a:buChar char="§"/>
        <a:defRPr sz="1400">
          <a:solidFill>
            <a:schemeClr val="tx1"/>
          </a:solidFill>
          <a:latin typeface="+mn-lt"/>
        </a:defRPr>
      </a:lvl8pPr>
      <a:lvl9pPr marL="3265679" indent="-227834" algn="l" defTabSz="912933" rtl="0" fontAlgn="base">
        <a:lnSpc>
          <a:spcPct val="110000"/>
        </a:lnSpc>
        <a:spcBef>
          <a:spcPct val="30000"/>
        </a:spcBef>
        <a:spcAft>
          <a:spcPct val="0"/>
        </a:spcAft>
        <a:buClr>
          <a:srgbClr val="9AAE04"/>
        </a:buClr>
        <a:buFont typeface="Wingdings" pitchFamily="2" charset="2"/>
        <a:buChar char="§"/>
        <a:defRPr sz="1400">
          <a:solidFill>
            <a:schemeClr val="tx1"/>
          </a:solidFill>
          <a:latin typeface="+mn-lt"/>
        </a:defRPr>
      </a:lvl9pPr>
    </p:bodyStyle>
    <p:otherStyle>
      <a:defPPr>
        <a:defRPr lang="es-ES"/>
      </a:defPPr>
      <a:lvl1pPr marL="0" algn="l" defTabSz="911352" rtl="0" eaLnBrk="1" latinLnBrk="0" hangingPunct="1">
        <a:defRPr sz="1800" kern="1200">
          <a:solidFill>
            <a:schemeClr val="tx1"/>
          </a:solidFill>
          <a:latin typeface="+mn-lt"/>
          <a:ea typeface="+mn-ea"/>
          <a:cs typeface="+mn-cs"/>
        </a:defRPr>
      </a:lvl1pPr>
      <a:lvl2pPr marL="455674" algn="l" defTabSz="911352" rtl="0" eaLnBrk="1" latinLnBrk="0" hangingPunct="1">
        <a:defRPr sz="1800" kern="1200">
          <a:solidFill>
            <a:schemeClr val="tx1"/>
          </a:solidFill>
          <a:latin typeface="+mn-lt"/>
          <a:ea typeface="+mn-ea"/>
          <a:cs typeface="+mn-cs"/>
        </a:defRPr>
      </a:lvl2pPr>
      <a:lvl3pPr marL="911352" algn="l" defTabSz="911352" rtl="0" eaLnBrk="1" latinLnBrk="0" hangingPunct="1">
        <a:defRPr sz="1800" kern="1200">
          <a:solidFill>
            <a:schemeClr val="tx1"/>
          </a:solidFill>
          <a:latin typeface="+mn-lt"/>
          <a:ea typeface="+mn-ea"/>
          <a:cs typeface="+mn-cs"/>
        </a:defRPr>
      </a:lvl3pPr>
      <a:lvl4pPr marL="1367027" algn="l" defTabSz="911352" rtl="0" eaLnBrk="1" latinLnBrk="0" hangingPunct="1">
        <a:defRPr sz="1800" kern="1200">
          <a:solidFill>
            <a:schemeClr val="tx1"/>
          </a:solidFill>
          <a:latin typeface="+mn-lt"/>
          <a:ea typeface="+mn-ea"/>
          <a:cs typeface="+mn-cs"/>
        </a:defRPr>
      </a:lvl4pPr>
      <a:lvl5pPr marL="1822703" algn="l" defTabSz="911352" rtl="0" eaLnBrk="1" latinLnBrk="0" hangingPunct="1">
        <a:defRPr sz="1800" kern="1200">
          <a:solidFill>
            <a:schemeClr val="tx1"/>
          </a:solidFill>
          <a:latin typeface="+mn-lt"/>
          <a:ea typeface="+mn-ea"/>
          <a:cs typeface="+mn-cs"/>
        </a:defRPr>
      </a:lvl5pPr>
      <a:lvl6pPr marL="2278379" algn="l" defTabSz="911352" rtl="0" eaLnBrk="1" latinLnBrk="0" hangingPunct="1">
        <a:defRPr sz="1800" kern="1200">
          <a:solidFill>
            <a:schemeClr val="tx1"/>
          </a:solidFill>
          <a:latin typeface="+mn-lt"/>
          <a:ea typeface="+mn-ea"/>
          <a:cs typeface="+mn-cs"/>
        </a:defRPr>
      </a:lvl6pPr>
      <a:lvl7pPr marL="2734055" algn="l" defTabSz="911352" rtl="0" eaLnBrk="1" latinLnBrk="0" hangingPunct="1">
        <a:defRPr sz="1800" kern="1200">
          <a:solidFill>
            <a:schemeClr val="tx1"/>
          </a:solidFill>
          <a:latin typeface="+mn-lt"/>
          <a:ea typeface="+mn-ea"/>
          <a:cs typeface="+mn-cs"/>
        </a:defRPr>
      </a:lvl7pPr>
      <a:lvl8pPr marL="3189730" algn="l" defTabSz="911352" rtl="0" eaLnBrk="1" latinLnBrk="0" hangingPunct="1">
        <a:defRPr sz="1800" kern="1200">
          <a:solidFill>
            <a:schemeClr val="tx1"/>
          </a:solidFill>
          <a:latin typeface="+mn-lt"/>
          <a:ea typeface="+mn-ea"/>
          <a:cs typeface="+mn-cs"/>
        </a:defRPr>
      </a:lvl8pPr>
      <a:lvl9pPr marL="3645408" algn="l" defTabSz="911352"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s-CL" smtClean="0"/>
              <a:t>Haga clic para cambiar el estilo de título	</a:t>
            </a:r>
          </a:p>
        </p:txBody>
      </p:sp>
      <p:sp>
        <p:nvSpPr>
          <p:cNvPr id="3075"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s-CL" smtClean="0"/>
              <a:t>Haga clic para modificar el estilo de texto del patrón</a:t>
            </a:r>
          </a:p>
          <a:p>
            <a:pPr lvl="1"/>
            <a:r>
              <a:rPr lang="es-CL" smtClean="0"/>
              <a:t>Segundo nivel</a:t>
            </a:r>
          </a:p>
          <a:p>
            <a:pPr lvl="2"/>
            <a:r>
              <a:rPr lang="es-CL" smtClean="0"/>
              <a:t>Tercer nivel</a:t>
            </a:r>
          </a:p>
          <a:p>
            <a:pPr lvl="3"/>
            <a:r>
              <a:rPr lang="es-CL" smtClean="0"/>
              <a:t>Cuarto nivel</a:t>
            </a:r>
          </a:p>
          <a:p>
            <a:pPr lvl="4"/>
            <a:r>
              <a:rPr lang="es-CL"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defRPr sz="1400">
                <a:solidFill>
                  <a:srgbClr val="000000"/>
                </a:solidFill>
                <a:latin typeface="Arial" pitchFamily="34" charset="0"/>
                <a:ea typeface="+mn-ea"/>
              </a:defRPr>
            </a:lvl1pPr>
          </a:lstStyle>
          <a:p>
            <a:pPr>
              <a:defRPr/>
            </a:pPr>
            <a:endParaRPr lang="es-CL"/>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ctr">
              <a:defRPr sz="1400">
                <a:solidFill>
                  <a:srgbClr val="000000"/>
                </a:solidFill>
                <a:latin typeface="Arial" pitchFamily="34" charset="0"/>
                <a:ea typeface="+mn-ea"/>
              </a:defRPr>
            </a:lvl1pPr>
          </a:lstStyle>
          <a:p>
            <a:pPr>
              <a:defRPr/>
            </a:pPr>
            <a:endParaRPr lang="es-CL"/>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a:defRPr sz="1400">
                <a:solidFill>
                  <a:srgbClr val="000000"/>
                </a:solidFill>
                <a:latin typeface="Arial" pitchFamily="34" charset="0"/>
              </a:defRPr>
            </a:lvl1pPr>
          </a:lstStyle>
          <a:p>
            <a:pPr>
              <a:defRPr/>
            </a:pPr>
            <a:fld id="{4681A67A-F245-4536-AB7D-630ED6078B67}" type="slidenum">
              <a:rPr lang="es-CL"/>
              <a:pPr>
                <a:defRPr/>
              </a:pPr>
              <a:t>‹Nº›</a:t>
            </a:fld>
            <a:endParaRPr lang="es-CL"/>
          </a:p>
        </p:txBody>
      </p:sp>
      <p:pic>
        <p:nvPicPr>
          <p:cNvPr id="3079" name="Picture 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4288"/>
            <a:ext cx="9144000" cy="514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45" r:id="rId1"/>
    <p:sldLayoutId id="2147483949" r:id="rId2"/>
    <p:sldLayoutId id="2147483950" r:id="rId3"/>
  </p:sldLayoutIdLst>
  <p:txStyles>
    <p:titleStyle>
      <a:lvl1pPr algn="ctr" rtl="0" eaLnBrk="0" fontAlgn="base" hangingPunct="0">
        <a:spcBef>
          <a:spcPct val="0"/>
        </a:spcBef>
        <a:spcAft>
          <a:spcPct val="0"/>
        </a:spcAft>
        <a:defRPr sz="4400">
          <a:solidFill>
            <a:schemeClr val="tx2"/>
          </a:solidFill>
          <a:latin typeface="+mj-lt"/>
          <a:ea typeface="ＭＳ Ｐゴシック" charset="0"/>
          <a:cs typeface="+mj-cs"/>
        </a:defRPr>
      </a:lvl1pPr>
      <a:lvl2pPr algn="ctr" rtl="0" eaLnBrk="0" fontAlgn="base" hangingPunct="0">
        <a:spcBef>
          <a:spcPct val="0"/>
        </a:spcBef>
        <a:spcAft>
          <a:spcPct val="0"/>
        </a:spcAft>
        <a:defRPr sz="4400">
          <a:solidFill>
            <a:schemeClr val="tx2"/>
          </a:solidFill>
          <a:latin typeface="Arial" pitchFamily="34" charset="0"/>
          <a:ea typeface="ＭＳ Ｐゴシック" charset="0"/>
        </a:defRPr>
      </a:lvl2pPr>
      <a:lvl3pPr algn="ctr" rtl="0" eaLnBrk="0" fontAlgn="base" hangingPunct="0">
        <a:spcBef>
          <a:spcPct val="0"/>
        </a:spcBef>
        <a:spcAft>
          <a:spcPct val="0"/>
        </a:spcAft>
        <a:defRPr sz="4400">
          <a:solidFill>
            <a:schemeClr val="tx2"/>
          </a:solidFill>
          <a:latin typeface="Arial" pitchFamily="34" charset="0"/>
          <a:ea typeface="ＭＳ Ｐゴシック" charset="0"/>
        </a:defRPr>
      </a:lvl3pPr>
      <a:lvl4pPr algn="ctr" rtl="0" eaLnBrk="0" fontAlgn="base" hangingPunct="0">
        <a:spcBef>
          <a:spcPct val="0"/>
        </a:spcBef>
        <a:spcAft>
          <a:spcPct val="0"/>
        </a:spcAft>
        <a:defRPr sz="4400">
          <a:solidFill>
            <a:schemeClr val="tx2"/>
          </a:solidFill>
          <a:latin typeface="Arial" pitchFamily="34" charset="0"/>
          <a:ea typeface="ＭＳ Ｐゴシック" charset="0"/>
        </a:defRPr>
      </a:lvl4pPr>
      <a:lvl5pPr algn="ctr" rtl="0" eaLnBrk="0" fontAlgn="base" hangingPunct="0">
        <a:spcBef>
          <a:spcPct val="0"/>
        </a:spcBef>
        <a:spcAft>
          <a:spcPct val="0"/>
        </a:spcAft>
        <a:defRPr sz="4400">
          <a:solidFill>
            <a:schemeClr val="tx2"/>
          </a:solidFill>
          <a:latin typeface="Arial" pitchFamily="34" charset="0"/>
          <a:ea typeface="ＭＳ Ｐゴシック" charset="0"/>
        </a:defRPr>
      </a:lvl5pPr>
      <a:lvl6pPr marL="457200" algn="ctr" rtl="0" eaLnBrk="0" fontAlgn="base" hangingPunct="0">
        <a:spcBef>
          <a:spcPct val="0"/>
        </a:spcBef>
        <a:spcAft>
          <a:spcPct val="0"/>
        </a:spcAft>
        <a:defRPr sz="4400">
          <a:solidFill>
            <a:schemeClr val="tx2"/>
          </a:solidFill>
          <a:latin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s-CL" smtClean="0"/>
              <a:t>Haga clic para cambiar el estilo de título	</a:t>
            </a:r>
          </a:p>
        </p:txBody>
      </p:sp>
      <p:sp>
        <p:nvSpPr>
          <p:cNvPr id="409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s-CL" smtClean="0"/>
              <a:t>Haga clic para modificar el estilo de texto del patrón</a:t>
            </a:r>
          </a:p>
          <a:p>
            <a:pPr lvl="1"/>
            <a:r>
              <a:rPr lang="es-CL" smtClean="0"/>
              <a:t>Segundo nivel</a:t>
            </a:r>
          </a:p>
          <a:p>
            <a:pPr lvl="2"/>
            <a:r>
              <a:rPr lang="es-CL" smtClean="0"/>
              <a:t>Tercer nivel</a:t>
            </a:r>
          </a:p>
          <a:p>
            <a:pPr lvl="3"/>
            <a:r>
              <a:rPr lang="es-CL" smtClean="0"/>
              <a:t>Cuarto nivel</a:t>
            </a:r>
          </a:p>
          <a:p>
            <a:pPr lvl="4"/>
            <a:r>
              <a:rPr lang="es-CL"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defRPr sz="1400">
                <a:solidFill>
                  <a:srgbClr val="000000"/>
                </a:solidFill>
                <a:latin typeface="Arial" pitchFamily="34" charset="0"/>
              </a:defRPr>
            </a:lvl1pPr>
          </a:lstStyle>
          <a:p>
            <a:pPr>
              <a:defRPr/>
            </a:pPr>
            <a:endParaRPr lang="es-CL"/>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ctr">
              <a:defRPr sz="1400">
                <a:solidFill>
                  <a:srgbClr val="000000"/>
                </a:solidFill>
                <a:latin typeface="Arial" pitchFamily="34" charset="0"/>
              </a:defRPr>
            </a:lvl1pPr>
          </a:lstStyle>
          <a:p>
            <a:pPr>
              <a:defRPr/>
            </a:pPr>
            <a:endParaRPr lang="es-CL"/>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a:defRPr sz="1400">
                <a:solidFill>
                  <a:srgbClr val="000000"/>
                </a:solidFill>
                <a:latin typeface="Arial" pitchFamily="34" charset="0"/>
              </a:defRPr>
            </a:lvl1pPr>
          </a:lstStyle>
          <a:p>
            <a:pPr>
              <a:defRPr/>
            </a:pPr>
            <a:fld id="{883C9BE1-BEC1-427C-9A27-6889A544AABC}" type="slidenum">
              <a:rPr lang="es-CL"/>
              <a:pPr>
                <a:defRPr/>
              </a:pPr>
              <a:t>‹Nº›</a:t>
            </a:fld>
            <a:endParaRPr lang="es-CL"/>
          </a:p>
        </p:txBody>
      </p:sp>
      <p:pic>
        <p:nvPicPr>
          <p:cNvPr id="4103" name="Picture 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4288"/>
            <a:ext cx="9144000" cy="514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46" r:id="rId1"/>
    <p:sldLayoutId id="2147483951" r:id="rId2"/>
    <p:sldLayoutId id="2147483952" r:id="rId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eaLnBrk="0" fontAlgn="base" hangingPunct="0">
        <a:spcBef>
          <a:spcPct val="0"/>
        </a:spcBef>
        <a:spcAft>
          <a:spcPct val="0"/>
        </a:spcAft>
        <a:defRPr sz="4400">
          <a:solidFill>
            <a:schemeClr val="tx2"/>
          </a:solidFill>
          <a:latin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ChangeArrowheads="1"/>
          </p:cNvSpPr>
          <p:nvPr/>
        </p:nvSpPr>
        <p:spPr bwMode="auto">
          <a:xfrm>
            <a:off x="3914775" y="1243013"/>
            <a:ext cx="5032375" cy="2260600"/>
          </a:xfrm>
          <a:prstGeom prst="rect">
            <a:avLst/>
          </a:prstGeom>
          <a:noFill/>
          <a:ln w="9525">
            <a:noFill/>
            <a:miter lim="800000"/>
            <a:headEnd/>
            <a:tailEnd/>
          </a:ln>
        </p:spPr>
        <p:txBody>
          <a:bodyPr lIns="91430" tIns="45716" rIns="91430" bIns="45716" anchor="ctr"/>
          <a:lstStyle/>
          <a:p>
            <a:pPr algn="ctr">
              <a:lnSpc>
                <a:spcPct val="140000"/>
              </a:lnSpc>
              <a:defRPr/>
            </a:pPr>
            <a:endParaRPr lang="es-CL" sz="2000" b="1" dirty="0">
              <a:solidFill>
                <a:srgbClr val="212165"/>
              </a:solidFill>
              <a:latin typeface="Tahoma" pitchFamily="34" charset="0"/>
            </a:endParaRPr>
          </a:p>
          <a:p>
            <a:pPr algn="ctr">
              <a:lnSpc>
                <a:spcPct val="140000"/>
              </a:lnSpc>
              <a:defRPr/>
            </a:pPr>
            <a:r>
              <a:rPr lang="es-CL" sz="2400" b="1" dirty="0">
                <a:solidFill>
                  <a:schemeClr val="accent2"/>
                </a:solidFill>
                <a:effectLst>
                  <a:outerShdw blurRad="38100" dist="38100" dir="2700000" algn="tl">
                    <a:srgbClr val="C0C0C0"/>
                  </a:outerShdw>
                </a:effectLst>
              </a:rPr>
              <a:t>Proyecto Nueva Banca Móvil</a:t>
            </a:r>
          </a:p>
          <a:p>
            <a:pPr algn="ctr">
              <a:lnSpc>
                <a:spcPct val="140000"/>
              </a:lnSpc>
              <a:defRPr/>
            </a:pPr>
            <a:r>
              <a:rPr lang="es-CL" sz="2400" b="1" dirty="0">
                <a:solidFill>
                  <a:schemeClr val="accent2"/>
                </a:solidFill>
                <a:effectLst>
                  <a:outerShdw blurRad="38100" dist="38100" dir="2700000" algn="tl">
                    <a:srgbClr val="C0C0C0"/>
                  </a:outerShdw>
                </a:effectLst>
              </a:rPr>
              <a:t> (SAP m-</a:t>
            </a:r>
            <a:r>
              <a:rPr lang="es-CL" sz="2400" b="1" dirty="0" err="1">
                <a:solidFill>
                  <a:schemeClr val="accent2"/>
                </a:solidFill>
                <a:effectLst>
                  <a:outerShdw blurRad="38100" dist="38100" dir="2700000" algn="tl">
                    <a:srgbClr val="C0C0C0"/>
                  </a:outerShdw>
                </a:effectLst>
              </a:rPr>
              <a:t>banking</a:t>
            </a:r>
            <a:r>
              <a:rPr lang="es-CL" sz="2400" b="1" dirty="0">
                <a:solidFill>
                  <a:schemeClr val="accent2"/>
                </a:solidFill>
                <a:effectLst>
                  <a:outerShdw blurRad="38100" dist="38100" dir="2700000" algn="tl">
                    <a:srgbClr val="C0C0C0"/>
                  </a:outerShdw>
                </a:effectLst>
              </a:rPr>
              <a:t>)</a:t>
            </a:r>
          </a:p>
          <a:p>
            <a:pPr algn="ctr">
              <a:lnSpc>
                <a:spcPct val="140000"/>
              </a:lnSpc>
              <a:defRPr/>
            </a:pPr>
            <a:endParaRPr lang="es-CL" sz="2400" b="1" dirty="0">
              <a:latin typeface="Tahoma" pitchFamily="34" charset="0"/>
            </a:endParaRPr>
          </a:p>
        </p:txBody>
      </p:sp>
      <p:sp>
        <p:nvSpPr>
          <p:cNvPr id="11267" name="Rectangle 4"/>
          <p:cNvSpPr>
            <a:spLocks noChangeArrowheads="1"/>
          </p:cNvSpPr>
          <p:nvPr/>
        </p:nvSpPr>
        <p:spPr bwMode="auto">
          <a:xfrm>
            <a:off x="5286375" y="6148388"/>
            <a:ext cx="35179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6" rIns="91430" bIns="45716"/>
          <a:lstStyle/>
          <a:p>
            <a:pPr algn="r">
              <a:spcBef>
                <a:spcPct val="20000"/>
              </a:spcBef>
            </a:pPr>
            <a:r>
              <a:rPr lang="es-CL" b="1" dirty="0" smtClean="0">
                <a:solidFill>
                  <a:srgbClr val="212165"/>
                </a:solidFill>
                <a:latin typeface="Tahoma" pitchFamily="34" charset="0"/>
              </a:rPr>
              <a:t>Octubre 2013</a:t>
            </a:r>
            <a:endParaRPr lang="es-CL" b="1" dirty="0">
              <a:solidFill>
                <a:srgbClr val="212165"/>
              </a:solidFill>
              <a:latin typeface="Tahoma" pitchFamily="34" charset="0"/>
            </a:endParaRPr>
          </a:p>
        </p:txBody>
      </p:sp>
    </p:spTree>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95 Rectángulo redondeado"/>
          <p:cNvSpPr>
            <a:spLocks noChangeArrowheads="1"/>
          </p:cNvSpPr>
          <p:nvPr/>
        </p:nvSpPr>
        <p:spPr bwMode="auto">
          <a:xfrm>
            <a:off x="71887" y="2132855"/>
            <a:ext cx="1285425" cy="2320527"/>
          </a:xfrm>
          <a:prstGeom prst="roundRect">
            <a:avLst>
              <a:gd name="adj" fmla="val 16667"/>
            </a:avLst>
          </a:prstGeom>
          <a:solidFill>
            <a:schemeClr val="bg1"/>
          </a:solidFill>
          <a:ln w="28575" algn="ctr">
            <a:solidFill>
              <a:schemeClr val="accent1"/>
            </a:solidFill>
            <a:round/>
            <a:headEnd/>
            <a:tailEnd/>
          </a:ln>
        </p:spPr>
        <p:txBody>
          <a:bodyPr/>
          <a:lstStyle/>
          <a:p>
            <a:endParaRPr lang="es-ES">
              <a:solidFill>
                <a:srgbClr val="FFFFFF"/>
              </a:solidFill>
            </a:endParaRPr>
          </a:p>
        </p:txBody>
      </p:sp>
      <p:sp>
        <p:nvSpPr>
          <p:cNvPr id="183" name="253 Pantalla"/>
          <p:cNvSpPr>
            <a:spLocks noChangeArrowheads="1"/>
          </p:cNvSpPr>
          <p:nvPr/>
        </p:nvSpPr>
        <p:spPr bwMode="auto">
          <a:xfrm>
            <a:off x="34925" y="2946400"/>
            <a:ext cx="1259879" cy="670688"/>
          </a:xfrm>
          <a:prstGeom prst="flowChartDisplay">
            <a:avLst/>
          </a:prstGeom>
          <a:solidFill>
            <a:schemeClr val="bg2">
              <a:lumMod val="40000"/>
              <a:lumOff val="60000"/>
            </a:schemeClr>
          </a:solidFill>
          <a:ln w="15875" algn="ctr">
            <a:solidFill>
              <a:schemeClr val="tx1"/>
            </a:solidFill>
            <a:round/>
            <a:headEnd/>
            <a:tailEnd/>
          </a:ln>
        </p:spPr>
        <p:txBody>
          <a:bodyPr lIns="89611" tIns="44806" rIns="89611" bIns="44806"/>
          <a:lstStyle/>
          <a:p>
            <a:pPr algn="ctr" defTabSz="895350"/>
            <a:endParaRPr lang="es-ES" sz="800" dirty="0">
              <a:solidFill>
                <a:srgbClr val="000000"/>
              </a:solidFill>
              <a:cs typeface="Arial" charset="0"/>
            </a:endParaRPr>
          </a:p>
        </p:txBody>
      </p:sp>
      <p:sp>
        <p:nvSpPr>
          <p:cNvPr id="20483" name="Rectangle 298"/>
          <p:cNvSpPr>
            <a:spLocks noChangeArrowheads="1"/>
          </p:cNvSpPr>
          <p:nvPr/>
        </p:nvSpPr>
        <p:spPr bwMode="auto">
          <a:xfrm>
            <a:off x="3681883" y="548678"/>
            <a:ext cx="3070547" cy="4012209"/>
          </a:xfrm>
          <a:prstGeom prst="rect">
            <a:avLst/>
          </a:prstGeom>
          <a:noFill/>
          <a:ln w="28575" algn="ctr">
            <a:solidFill>
              <a:srgbClr val="1869FF"/>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s-ES" sz="800">
              <a:cs typeface="Arial" charset="0"/>
            </a:endParaRPr>
          </a:p>
        </p:txBody>
      </p:sp>
      <p:sp>
        <p:nvSpPr>
          <p:cNvPr id="22571" name="Text Box 68"/>
          <p:cNvSpPr txBox="1">
            <a:spLocks noChangeArrowheads="1"/>
          </p:cNvSpPr>
          <p:nvPr/>
        </p:nvSpPr>
        <p:spPr bwMode="auto">
          <a:xfrm>
            <a:off x="4892675" y="498450"/>
            <a:ext cx="1062038" cy="122238"/>
          </a:xfrm>
          <a:prstGeom prst="rect">
            <a:avLst/>
          </a:prstGeom>
          <a:ln w="12700">
            <a:solidFill>
              <a:schemeClr val="tx2">
                <a:lumMod val="60000"/>
                <a:lumOff val="40000"/>
              </a:schemeClr>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700" dirty="0">
                <a:solidFill>
                  <a:srgbClr val="000000"/>
                </a:solidFill>
                <a:effectLst>
                  <a:outerShdw blurRad="38100" dist="38100" dir="2700000" algn="tl">
                    <a:srgbClr val="FFFFFF"/>
                  </a:outerShdw>
                </a:effectLst>
                <a:latin typeface="Arial Narrow" pitchFamily="34" charset="0"/>
              </a:rPr>
              <a:t>BACK END DE NEGOCIOS</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131" name="Rectangle 298"/>
          <p:cNvSpPr>
            <a:spLocks noChangeArrowheads="1"/>
          </p:cNvSpPr>
          <p:nvPr/>
        </p:nvSpPr>
        <p:spPr bwMode="auto">
          <a:xfrm>
            <a:off x="3924300" y="5797550"/>
            <a:ext cx="4862513" cy="917575"/>
          </a:xfrm>
          <a:prstGeom prst="rect">
            <a:avLst/>
          </a:prstGeom>
          <a:ln w="28575">
            <a:solidFill>
              <a:srgbClr val="00B050"/>
            </a:solidFill>
            <a:headEnd/>
            <a:tailEnd/>
          </a:ln>
        </p:spPr>
        <p:style>
          <a:lnRef idx="2">
            <a:schemeClr val="dk1"/>
          </a:lnRef>
          <a:fillRef idx="1">
            <a:schemeClr val="lt1"/>
          </a:fillRef>
          <a:effectRef idx="0">
            <a:schemeClr val="dk1"/>
          </a:effectRef>
          <a:fontRef idx="minor">
            <a:schemeClr val="dk1"/>
          </a:fontRef>
        </p:style>
        <p:txBody>
          <a:bodyPr wrap="none" anchor="ctr"/>
          <a:lstStyle/>
          <a:p>
            <a:pPr algn="ctr">
              <a:defRPr/>
            </a:pPr>
            <a:endParaRPr lang="es-ES" sz="600" dirty="0"/>
          </a:p>
        </p:txBody>
      </p:sp>
      <p:sp>
        <p:nvSpPr>
          <p:cNvPr id="20486" name="Rectangle 317"/>
          <p:cNvSpPr>
            <a:spLocks noChangeArrowheads="1"/>
          </p:cNvSpPr>
          <p:nvPr/>
        </p:nvSpPr>
        <p:spPr bwMode="auto">
          <a:xfrm>
            <a:off x="7737475" y="559568"/>
            <a:ext cx="1157288" cy="5167779"/>
          </a:xfrm>
          <a:prstGeom prst="rect">
            <a:avLst/>
          </a:prstGeom>
          <a:noFill/>
          <a:ln w="28575" algn="ctr">
            <a:solidFill>
              <a:srgbClr val="FFC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s-ES" sz="800">
              <a:cs typeface="Arial" charset="0"/>
            </a:endParaRPr>
          </a:p>
        </p:txBody>
      </p:sp>
      <p:sp>
        <p:nvSpPr>
          <p:cNvPr id="4" name="Text Box 68"/>
          <p:cNvSpPr txBox="1">
            <a:spLocks noChangeArrowheads="1"/>
          </p:cNvSpPr>
          <p:nvPr/>
        </p:nvSpPr>
        <p:spPr bwMode="auto">
          <a:xfrm>
            <a:off x="7737475" y="498450"/>
            <a:ext cx="431800" cy="122238"/>
          </a:xfrm>
          <a:prstGeom prst="rect">
            <a:avLst/>
          </a:prstGeom>
          <a:ln w="12700">
            <a:solidFill>
              <a:srgbClr val="FFC000"/>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700" dirty="0">
                <a:solidFill>
                  <a:srgbClr val="000000"/>
                </a:solidFill>
                <a:effectLst>
                  <a:outerShdw blurRad="38100" dist="38100" dir="2700000" algn="tl">
                    <a:srgbClr val="FFFFFF"/>
                  </a:outerShdw>
                </a:effectLst>
                <a:latin typeface="Arial Narrow" pitchFamily="34" charset="0"/>
              </a:rPr>
              <a:t>GESTIÒN</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196" name="195 CuadroTexto"/>
          <p:cNvSpPr txBox="1"/>
          <p:nvPr/>
        </p:nvSpPr>
        <p:spPr>
          <a:xfrm>
            <a:off x="2162175" y="0"/>
            <a:ext cx="6946329" cy="400110"/>
          </a:xfrm>
          <a:prstGeom prst="rect">
            <a:avLst/>
          </a:prstGeom>
          <a:noFill/>
        </p:spPr>
        <p:txBody>
          <a:bodyPr wrap="square">
            <a:spAutoFit/>
          </a:bodyPr>
          <a:lstStyle/>
          <a:p>
            <a:pPr algn="ctr">
              <a:defRPr/>
            </a:pPr>
            <a:r>
              <a:rPr lang="es-CL" sz="2000" b="1" dirty="0" smtClean="0">
                <a:solidFill>
                  <a:schemeClr val="bg1"/>
                </a:solidFill>
                <a:latin typeface="Arial" pitchFamily="34" charset="0"/>
                <a:cs typeface="Arial" pitchFamily="34" charset="0"/>
              </a:rPr>
              <a:t>Movimientos </a:t>
            </a:r>
            <a:r>
              <a:rPr lang="es-CL" sz="2000" b="1" dirty="0">
                <a:solidFill>
                  <a:schemeClr val="bg1"/>
                </a:solidFill>
                <a:latin typeface="Arial" pitchFamily="34" charset="0"/>
                <a:cs typeface="Arial" pitchFamily="34" charset="0"/>
              </a:rPr>
              <a:t>Tarjeta de Crédito</a:t>
            </a:r>
          </a:p>
        </p:txBody>
      </p:sp>
      <p:sp>
        <p:nvSpPr>
          <p:cNvPr id="20489" name="Freeform 125"/>
          <p:cNvSpPr>
            <a:spLocks/>
          </p:cNvSpPr>
          <p:nvPr/>
        </p:nvSpPr>
        <p:spPr bwMode="auto">
          <a:xfrm>
            <a:off x="1475656" y="548679"/>
            <a:ext cx="5994400" cy="5207595"/>
          </a:xfrm>
          <a:custGeom>
            <a:avLst/>
            <a:gdLst>
              <a:gd name="T0" fmla="*/ 0 w 3811"/>
              <a:gd name="T1" fmla="*/ 0 h 3423"/>
              <a:gd name="T2" fmla="*/ 0 w 3811"/>
              <a:gd name="T3" fmla="*/ 2147483647 h 3423"/>
              <a:gd name="T4" fmla="*/ 2147483647 w 3811"/>
              <a:gd name="T5" fmla="*/ 2147483647 h 3423"/>
              <a:gd name="T6" fmla="*/ 2147483647 w 3811"/>
              <a:gd name="T7" fmla="*/ 0 h 3423"/>
              <a:gd name="T8" fmla="*/ 0 60000 65536"/>
              <a:gd name="T9" fmla="*/ 0 60000 65536"/>
              <a:gd name="T10" fmla="*/ 0 60000 65536"/>
              <a:gd name="T11" fmla="*/ 0 60000 65536"/>
              <a:gd name="T12" fmla="*/ 0 w 3811"/>
              <a:gd name="T13" fmla="*/ 0 h 3423"/>
              <a:gd name="T14" fmla="*/ 3811 w 3811"/>
              <a:gd name="T15" fmla="*/ 3423 h 3423"/>
            </a:gdLst>
            <a:ahLst/>
            <a:cxnLst>
              <a:cxn ang="T8">
                <a:pos x="T0" y="T1"/>
              </a:cxn>
              <a:cxn ang="T9">
                <a:pos x="T2" y="T3"/>
              </a:cxn>
              <a:cxn ang="T10">
                <a:pos x="T4" y="T5"/>
              </a:cxn>
              <a:cxn ang="T11">
                <a:pos x="T6" y="T7"/>
              </a:cxn>
            </a:cxnLst>
            <a:rect l="T12" t="T13" r="T14" b="T15"/>
            <a:pathLst>
              <a:path w="3811" h="3423">
                <a:moveTo>
                  <a:pt x="0" y="0"/>
                </a:moveTo>
                <a:lnTo>
                  <a:pt x="0" y="3423"/>
                </a:lnTo>
                <a:lnTo>
                  <a:pt x="3811" y="3423"/>
                </a:lnTo>
                <a:lnTo>
                  <a:pt x="3811" y="0"/>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s-CL"/>
          </a:p>
        </p:txBody>
      </p:sp>
      <p:sp>
        <p:nvSpPr>
          <p:cNvPr id="20490" name="Freeform 126"/>
          <p:cNvSpPr>
            <a:spLocks/>
          </p:cNvSpPr>
          <p:nvPr/>
        </p:nvSpPr>
        <p:spPr bwMode="auto">
          <a:xfrm>
            <a:off x="1516064" y="548679"/>
            <a:ext cx="4770436" cy="4121973"/>
          </a:xfrm>
          <a:custGeom>
            <a:avLst/>
            <a:gdLst>
              <a:gd name="T0" fmla="*/ 0 w 1998"/>
              <a:gd name="T1" fmla="*/ 0 h 2808"/>
              <a:gd name="T2" fmla="*/ 2147483647 w 1998"/>
              <a:gd name="T3" fmla="*/ 0 h 2808"/>
              <a:gd name="T4" fmla="*/ 2147483647 w 1998"/>
              <a:gd name="T5" fmla="*/ 2147483647 h 2808"/>
              <a:gd name="T6" fmla="*/ 2147483647 w 1998"/>
              <a:gd name="T7" fmla="*/ 2147483647 h 2808"/>
              <a:gd name="T8" fmla="*/ 0 60000 65536"/>
              <a:gd name="T9" fmla="*/ 0 60000 65536"/>
              <a:gd name="T10" fmla="*/ 0 60000 65536"/>
              <a:gd name="T11" fmla="*/ 0 60000 65536"/>
              <a:gd name="T12" fmla="*/ 0 w 1998"/>
              <a:gd name="T13" fmla="*/ 0 h 2808"/>
              <a:gd name="T14" fmla="*/ 1998 w 1998"/>
              <a:gd name="T15" fmla="*/ 2808 h 2808"/>
            </a:gdLst>
            <a:ahLst/>
            <a:cxnLst>
              <a:cxn ang="T8">
                <a:pos x="T0" y="T1"/>
              </a:cxn>
              <a:cxn ang="T9">
                <a:pos x="T2" y="T3"/>
              </a:cxn>
              <a:cxn ang="T10">
                <a:pos x="T4" y="T5"/>
              </a:cxn>
              <a:cxn ang="T11">
                <a:pos x="T6" y="T7"/>
              </a:cxn>
            </a:cxnLst>
            <a:rect l="T12" t="T13" r="T14" b="T15"/>
            <a:pathLst>
              <a:path w="1998" h="2808">
                <a:moveTo>
                  <a:pt x="0" y="0"/>
                </a:moveTo>
                <a:lnTo>
                  <a:pt x="864" y="0"/>
                </a:lnTo>
                <a:lnTo>
                  <a:pt x="864" y="2808"/>
                </a:lnTo>
                <a:lnTo>
                  <a:pt x="1998" y="2808"/>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s-CL"/>
          </a:p>
        </p:txBody>
      </p:sp>
      <p:sp>
        <p:nvSpPr>
          <p:cNvPr id="20491" name="Freeform 127"/>
          <p:cNvSpPr>
            <a:spLocks/>
          </p:cNvSpPr>
          <p:nvPr/>
        </p:nvSpPr>
        <p:spPr bwMode="auto">
          <a:xfrm>
            <a:off x="5519738" y="548679"/>
            <a:ext cx="1968500" cy="4121974"/>
          </a:xfrm>
          <a:custGeom>
            <a:avLst/>
            <a:gdLst>
              <a:gd name="T0" fmla="*/ 2147483647 w 2712"/>
              <a:gd name="T1" fmla="*/ 0 h 2796"/>
              <a:gd name="T2" fmla="*/ 2147483647 w 2712"/>
              <a:gd name="T3" fmla="*/ 0 h 2796"/>
              <a:gd name="T4" fmla="*/ 2147483647 w 2712"/>
              <a:gd name="T5" fmla="*/ 2147483647 h 2796"/>
              <a:gd name="T6" fmla="*/ 0 w 2712"/>
              <a:gd name="T7" fmla="*/ 2147483647 h 2796"/>
              <a:gd name="T8" fmla="*/ 0 60000 65536"/>
              <a:gd name="T9" fmla="*/ 0 60000 65536"/>
              <a:gd name="T10" fmla="*/ 0 60000 65536"/>
              <a:gd name="T11" fmla="*/ 0 60000 65536"/>
              <a:gd name="T12" fmla="*/ 0 w 2712"/>
              <a:gd name="T13" fmla="*/ 0 h 2796"/>
              <a:gd name="T14" fmla="*/ 2712 w 2712"/>
              <a:gd name="T15" fmla="*/ 2796 h 2796"/>
            </a:gdLst>
            <a:ahLst/>
            <a:cxnLst>
              <a:cxn ang="T8">
                <a:pos x="T0" y="T1"/>
              </a:cxn>
              <a:cxn ang="T9">
                <a:pos x="T2" y="T3"/>
              </a:cxn>
              <a:cxn ang="T10">
                <a:pos x="T4" y="T5"/>
              </a:cxn>
              <a:cxn ang="T11">
                <a:pos x="T6" y="T7"/>
              </a:cxn>
            </a:cxnLst>
            <a:rect l="T12" t="T13" r="T14" b="T15"/>
            <a:pathLst>
              <a:path w="2712" h="2796">
                <a:moveTo>
                  <a:pt x="2712" y="0"/>
                </a:moveTo>
                <a:lnTo>
                  <a:pt x="1800" y="0"/>
                </a:lnTo>
                <a:lnTo>
                  <a:pt x="1800" y="2796"/>
                </a:lnTo>
                <a:lnTo>
                  <a:pt x="0" y="2796"/>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s-CL"/>
          </a:p>
        </p:txBody>
      </p:sp>
      <p:sp>
        <p:nvSpPr>
          <p:cNvPr id="83" name="Text Box 68"/>
          <p:cNvSpPr txBox="1">
            <a:spLocks noChangeArrowheads="1"/>
          </p:cNvSpPr>
          <p:nvPr/>
        </p:nvSpPr>
        <p:spPr bwMode="auto">
          <a:xfrm>
            <a:off x="6853238" y="484733"/>
            <a:ext cx="635000" cy="207963"/>
          </a:xfrm>
          <a:prstGeom prst="rect">
            <a:avLst/>
          </a:prstGeom>
          <a:ln w="12700">
            <a:solidFill>
              <a:srgbClr val="7030A0"/>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700">
                <a:solidFill>
                  <a:srgbClr val="000000"/>
                </a:solidFill>
                <a:effectLst>
                  <a:outerShdw blurRad="38100" dist="38100" dir="2700000" algn="tl">
                    <a:srgbClr val="FFFFFF"/>
                  </a:outerShdw>
                </a:effectLst>
                <a:latin typeface="Arial Narrow" pitchFamily="34" charset="0"/>
              </a:rPr>
              <a:t>INTEGRACION   BATCH</a:t>
            </a:r>
            <a:endParaRPr lang="es-ES" sz="700">
              <a:solidFill>
                <a:srgbClr val="000000"/>
              </a:solidFill>
              <a:effectLst>
                <a:outerShdw blurRad="38100" dist="38100" dir="2700000" algn="tl">
                  <a:srgbClr val="FFFFFF"/>
                </a:outerShdw>
              </a:effectLst>
              <a:latin typeface="Arial Narrow" pitchFamily="34" charset="0"/>
            </a:endParaRPr>
          </a:p>
        </p:txBody>
      </p:sp>
      <p:sp>
        <p:nvSpPr>
          <p:cNvPr id="3" name="Text Box 68"/>
          <p:cNvSpPr txBox="1">
            <a:spLocks noChangeArrowheads="1"/>
          </p:cNvSpPr>
          <p:nvPr/>
        </p:nvSpPr>
        <p:spPr bwMode="auto">
          <a:xfrm>
            <a:off x="1623790" y="484734"/>
            <a:ext cx="715962" cy="207962"/>
          </a:xfrm>
          <a:prstGeom prst="rect">
            <a:avLst/>
          </a:prstGeom>
          <a:ln w="12700">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700" dirty="0">
                <a:solidFill>
                  <a:srgbClr val="000000"/>
                </a:solidFill>
                <a:effectLst>
                  <a:outerShdw blurRad="38100" dist="38100" dir="2700000" algn="tl">
                    <a:srgbClr val="FFFFFF"/>
                  </a:outerShdw>
                </a:effectLst>
                <a:latin typeface="Arial Narrow" pitchFamily="34" charset="0"/>
              </a:rPr>
              <a:t>INTEGRACION ON LINE</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20494" name="Rectangle 301"/>
          <p:cNvSpPr>
            <a:spLocks noChangeArrowheads="1"/>
          </p:cNvSpPr>
          <p:nvPr/>
        </p:nvSpPr>
        <p:spPr bwMode="auto">
          <a:xfrm>
            <a:off x="26988" y="548679"/>
            <a:ext cx="1355725" cy="5209183"/>
          </a:xfrm>
          <a:prstGeom prst="rect">
            <a:avLst/>
          </a:prstGeom>
          <a:noFill/>
          <a:ln w="28575" algn="ctr">
            <a:solidFill>
              <a:srgbClr val="457988"/>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s-ES" sz="800">
              <a:cs typeface="Arial" charset="0"/>
            </a:endParaRPr>
          </a:p>
        </p:txBody>
      </p:sp>
      <p:sp>
        <p:nvSpPr>
          <p:cNvPr id="2" name="Text Box 68"/>
          <p:cNvSpPr txBox="1">
            <a:spLocks noChangeArrowheads="1"/>
          </p:cNvSpPr>
          <p:nvPr/>
        </p:nvSpPr>
        <p:spPr bwMode="auto">
          <a:xfrm>
            <a:off x="306388" y="498451"/>
            <a:ext cx="925512" cy="122237"/>
          </a:xfrm>
          <a:prstGeom prst="rect">
            <a:avLst/>
          </a:prstGeom>
          <a:ln w="12700">
            <a:solidFill>
              <a:schemeClr val="accent2">
                <a:lumMod val="50000"/>
              </a:schemeClr>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700">
                <a:solidFill>
                  <a:srgbClr val="000000"/>
                </a:solidFill>
                <a:effectLst>
                  <a:outerShdw blurRad="38100" dist="38100" dir="2700000" algn="tl">
                    <a:srgbClr val="FFFFFF"/>
                  </a:outerShdw>
                </a:effectLst>
                <a:latin typeface="Arial Narrow" pitchFamily="34" charset="0"/>
              </a:rPr>
              <a:t>CANALES</a:t>
            </a:r>
            <a:endParaRPr lang="es-ES" sz="700">
              <a:solidFill>
                <a:srgbClr val="000000"/>
              </a:solidFill>
              <a:effectLst>
                <a:outerShdw blurRad="38100" dist="38100" dir="2700000" algn="tl">
                  <a:srgbClr val="FFFFFF"/>
                </a:outerShdw>
              </a:effectLst>
              <a:latin typeface="Arial Narrow" pitchFamily="34" charset="0"/>
            </a:endParaRPr>
          </a:p>
        </p:txBody>
      </p:sp>
      <p:sp>
        <p:nvSpPr>
          <p:cNvPr id="20496" name="Rectangle 298"/>
          <p:cNvSpPr>
            <a:spLocks noChangeArrowheads="1"/>
          </p:cNvSpPr>
          <p:nvPr/>
        </p:nvSpPr>
        <p:spPr bwMode="auto">
          <a:xfrm>
            <a:off x="26988" y="5799138"/>
            <a:ext cx="3874294" cy="936625"/>
          </a:xfrm>
          <a:prstGeom prst="rect">
            <a:avLst/>
          </a:prstGeom>
          <a:solidFill>
            <a:schemeClr val="accent1">
              <a:alpha val="0"/>
            </a:schemeClr>
          </a:solidFill>
          <a:ln w="28575" algn="ctr">
            <a:solidFill>
              <a:srgbClr val="457988"/>
            </a:solidFill>
            <a:miter lim="800000"/>
            <a:headEnd/>
            <a:tailEnd/>
          </a:ln>
        </p:spPr>
        <p:txBody>
          <a:bodyPr/>
          <a:lstStyle/>
          <a:p>
            <a:pPr algn="ctr"/>
            <a:endParaRPr lang="es-ES" sz="800">
              <a:cs typeface="Arial" charset="0"/>
            </a:endParaRPr>
          </a:p>
        </p:txBody>
      </p:sp>
      <p:sp>
        <p:nvSpPr>
          <p:cNvPr id="197" name="Text Box 68"/>
          <p:cNvSpPr txBox="1">
            <a:spLocks noChangeArrowheads="1"/>
          </p:cNvSpPr>
          <p:nvPr/>
        </p:nvSpPr>
        <p:spPr bwMode="auto">
          <a:xfrm>
            <a:off x="2771775" y="6669360"/>
            <a:ext cx="1057275" cy="109538"/>
          </a:xfrm>
          <a:prstGeom prst="rect">
            <a:avLst/>
          </a:prstGeom>
          <a:ln w="12700">
            <a:solidFill>
              <a:schemeClr val="accent2">
                <a:lumMod val="50000"/>
              </a:schemeClr>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600" b="1">
                <a:solidFill>
                  <a:srgbClr val="000000"/>
                </a:solidFill>
                <a:effectLst>
                  <a:outerShdw blurRad="38100" dist="38100" dir="2700000" algn="tl">
                    <a:srgbClr val="FFFFFF"/>
                  </a:outerShdw>
                </a:effectLst>
              </a:rPr>
              <a:t>BACK END TECNOLOGICO</a:t>
            </a:r>
            <a:endParaRPr lang="es-ES" sz="600" b="1">
              <a:solidFill>
                <a:srgbClr val="000000"/>
              </a:solidFill>
              <a:effectLst>
                <a:outerShdw blurRad="38100" dist="38100" dir="2700000" algn="tl">
                  <a:srgbClr val="FFFFFF"/>
                </a:outerShdw>
              </a:effectLst>
            </a:endParaRPr>
          </a:p>
        </p:txBody>
      </p:sp>
      <p:cxnSp>
        <p:nvCxnSpPr>
          <p:cNvPr id="20500" name="AutoShape 2144"/>
          <p:cNvCxnSpPr>
            <a:cxnSpLocks noChangeShapeType="1"/>
            <a:stCxn id="20630" idx="1"/>
          </p:cNvCxnSpPr>
          <p:nvPr/>
        </p:nvCxnSpPr>
        <p:spPr bwMode="auto">
          <a:xfrm flipV="1">
            <a:off x="1327150" y="2795592"/>
            <a:ext cx="493713" cy="558804"/>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0503" name="Text Box 2203"/>
          <p:cNvSpPr txBox="1">
            <a:spLocks noChangeArrowheads="1"/>
          </p:cNvSpPr>
          <p:nvPr/>
        </p:nvSpPr>
        <p:spPr bwMode="auto">
          <a:xfrm>
            <a:off x="1642145" y="3339704"/>
            <a:ext cx="4635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dirty="0">
                <a:latin typeface="Calibri" pitchFamily="34" charset="0"/>
                <a:cs typeface="Calibri" pitchFamily="34" charset="0"/>
              </a:rPr>
              <a:t>HTTP</a:t>
            </a:r>
          </a:p>
        </p:txBody>
      </p:sp>
      <p:sp>
        <p:nvSpPr>
          <p:cNvPr id="20504" name="Snip Single Corner Rectangle 198"/>
          <p:cNvSpPr>
            <a:spLocks noChangeArrowheads="1"/>
          </p:cNvSpPr>
          <p:nvPr/>
        </p:nvSpPr>
        <p:spPr bwMode="auto">
          <a:xfrm>
            <a:off x="6836618" y="5949280"/>
            <a:ext cx="1047750" cy="457200"/>
          </a:xfrm>
          <a:custGeom>
            <a:avLst/>
            <a:gdLst>
              <a:gd name="T0" fmla="*/ 2147483647 w 601132"/>
              <a:gd name="T1" fmla="*/ 2147483647 h 279400"/>
              <a:gd name="T2" fmla="*/ 2147483647 w 601132"/>
              <a:gd name="T3" fmla="*/ 2147483647 h 279400"/>
              <a:gd name="T4" fmla="*/ 0 w 601132"/>
              <a:gd name="T5" fmla="*/ 2147483647 h 279400"/>
              <a:gd name="T6" fmla="*/ 2147483647 w 601132"/>
              <a:gd name="T7" fmla="*/ 0 h 279400"/>
              <a:gd name="T8" fmla="*/ 0 60000 65536"/>
              <a:gd name="T9" fmla="*/ 5898240 60000 65536"/>
              <a:gd name="T10" fmla="*/ 11796480 60000 65536"/>
              <a:gd name="T11" fmla="*/ 17694720 60000 65536"/>
              <a:gd name="T12" fmla="*/ 0 w 601132"/>
              <a:gd name="T13" fmla="*/ 50676 h 279400"/>
              <a:gd name="T14" fmla="*/ 550456 w 601132"/>
              <a:gd name="T15" fmla="*/ 279400 h 279400"/>
            </a:gdLst>
            <a:ahLst/>
            <a:cxnLst>
              <a:cxn ang="T8">
                <a:pos x="T0" y="T1"/>
              </a:cxn>
              <a:cxn ang="T9">
                <a:pos x="T2" y="T3"/>
              </a:cxn>
              <a:cxn ang="T10">
                <a:pos x="T4" y="T5"/>
              </a:cxn>
              <a:cxn ang="T11">
                <a:pos x="T6" y="T7"/>
              </a:cxn>
            </a:cxnLst>
            <a:rect l="T12" t="T13" r="T14" b="T15"/>
            <a:pathLst>
              <a:path w="601132" h="279400">
                <a:moveTo>
                  <a:pt x="0" y="0"/>
                </a:moveTo>
                <a:lnTo>
                  <a:pt x="499780" y="0"/>
                </a:lnTo>
                <a:lnTo>
                  <a:pt x="601132" y="101352"/>
                </a:lnTo>
                <a:lnTo>
                  <a:pt x="601132" y="279400"/>
                </a:lnTo>
                <a:lnTo>
                  <a:pt x="0" y="279400"/>
                </a:lnTo>
                <a:lnTo>
                  <a:pt x="0" y="0"/>
                </a:lnTo>
                <a:close/>
              </a:path>
            </a:pathLst>
          </a:custGeom>
          <a:solidFill>
            <a:schemeClr val="bg1"/>
          </a:solidFill>
          <a:ln w="9525" algn="ctr">
            <a:solidFill>
              <a:schemeClr val="tx1"/>
            </a:solidFill>
            <a:round/>
            <a:headEnd/>
            <a:tailEnd/>
          </a:ln>
        </p:spPr>
        <p:txBody>
          <a:bodyPr lIns="36000" tIns="36000" rIns="36000" bIns="36000"/>
          <a:lstStyle/>
          <a:p>
            <a:pPr algn="ctr"/>
            <a:r>
              <a:rPr lang="es-CL" sz="800" dirty="0">
                <a:latin typeface="Calibri" pitchFamily="34" charset="0"/>
                <a:cs typeface="Arial" charset="0"/>
              </a:rPr>
              <a:t>NEXUS</a:t>
            </a:r>
          </a:p>
        </p:txBody>
      </p:sp>
      <p:sp>
        <p:nvSpPr>
          <p:cNvPr id="20505" name="Snip Single Corner Rectangle 198"/>
          <p:cNvSpPr>
            <a:spLocks noChangeArrowheads="1"/>
          </p:cNvSpPr>
          <p:nvPr/>
        </p:nvSpPr>
        <p:spPr bwMode="auto">
          <a:xfrm>
            <a:off x="4551363" y="5969000"/>
            <a:ext cx="1047750" cy="457200"/>
          </a:xfrm>
          <a:custGeom>
            <a:avLst/>
            <a:gdLst>
              <a:gd name="T0" fmla="*/ 2147483647 w 601132"/>
              <a:gd name="T1" fmla="*/ 2147483647 h 279400"/>
              <a:gd name="T2" fmla="*/ 2147483647 w 601132"/>
              <a:gd name="T3" fmla="*/ 2147483647 h 279400"/>
              <a:gd name="T4" fmla="*/ 0 w 601132"/>
              <a:gd name="T5" fmla="*/ 2147483647 h 279400"/>
              <a:gd name="T6" fmla="*/ 2147483647 w 601132"/>
              <a:gd name="T7" fmla="*/ 0 h 279400"/>
              <a:gd name="T8" fmla="*/ 0 60000 65536"/>
              <a:gd name="T9" fmla="*/ 5898240 60000 65536"/>
              <a:gd name="T10" fmla="*/ 11796480 60000 65536"/>
              <a:gd name="T11" fmla="*/ 17694720 60000 65536"/>
              <a:gd name="T12" fmla="*/ 0 w 601132"/>
              <a:gd name="T13" fmla="*/ 50676 h 279400"/>
              <a:gd name="T14" fmla="*/ 550456 w 601132"/>
              <a:gd name="T15" fmla="*/ 279400 h 279400"/>
            </a:gdLst>
            <a:ahLst/>
            <a:cxnLst>
              <a:cxn ang="T8">
                <a:pos x="T0" y="T1"/>
              </a:cxn>
              <a:cxn ang="T9">
                <a:pos x="T2" y="T3"/>
              </a:cxn>
              <a:cxn ang="T10">
                <a:pos x="T4" y="T5"/>
              </a:cxn>
              <a:cxn ang="T11">
                <a:pos x="T6" y="T7"/>
              </a:cxn>
            </a:cxnLst>
            <a:rect l="T12" t="T13" r="T14" b="T15"/>
            <a:pathLst>
              <a:path w="601132" h="279400">
                <a:moveTo>
                  <a:pt x="0" y="0"/>
                </a:moveTo>
                <a:lnTo>
                  <a:pt x="499780" y="0"/>
                </a:lnTo>
                <a:lnTo>
                  <a:pt x="601132" y="101352"/>
                </a:lnTo>
                <a:lnTo>
                  <a:pt x="601132" y="279400"/>
                </a:lnTo>
                <a:lnTo>
                  <a:pt x="0" y="279400"/>
                </a:lnTo>
                <a:lnTo>
                  <a:pt x="0" y="0"/>
                </a:lnTo>
                <a:close/>
              </a:path>
            </a:pathLst>
          </a:custGeom>
          <a:solidFill>
            <a:schemeClr val="bg1"/>
          </a:solidFill>
          <a:ln w="9525" algn="ctr">
            <a:solidFill>
              <a:schemeClr val="tx1"/>
            </a:solidFill>
            <a:round/>
            <a:headEnd/>
            <a:tailEnd/>
          </a:ln>
        </p:spPr>
        <p:txBody>
          <a:bodyPr lIns="36000" tIns="36000" rIns="36000" bIns="36000"/>
          <a:lstStyle/>
          <a:p>
            <a:pPr algn="ctr"/>
            <a:r>
              <a:rPr lang="es-CL" sz="800" dirty="0">
                <a:latin typeface="Calibri" pitchFamily="34" charset="0"/>
                <a:cs typeface="Arial" charset="0"/>
              </a:rPr>
              <a:t>BANAMEX</a:t>
            </a:r>
          </a:p>
        </p:txBody>
      </p:sp>
      <p:grpSp>
        <p:nvGrpSpPr>
          <p:cNvPr id="20506" name="Group 656"/>
          <p:cNvGrpSpPr>
            <a:grpSpLocks/>
          </p:cNvGrpSpPr>
          <p:nvPr/>
        </p:nvGrpSpPr>
        <p:grpSpPr bwMode="auto">
          <a:xfrm>
            <a:off x="5807075" y="4921250"/>
            <a:ext cx="201613" cy="149225"/>
            <a:chOff x="7002863" y="2515351"/>
            <a:chExt cx="421618" cy="211249"/>
          </a:xfrm>
        </p:grpSpPr>
        <p:cxnSp>
          <p:nvCxnSpPr>
            <p:cNvPr id="20633" name="Straight Connector 657"/>
            <p:cNvCxnSpPr>
              <a:cxnSpLocks noChangeShapeType="1"/>
            </p:cNvCxnSpPr>
            <p:nvPr/>
          </p:nvCxnSpPr>
          <p:spPr bwMode="auto">
            <a:xfrm flipV="1">
              <a:off x="7075143" y="2717532"/>
              <a:ext cx="267223" cy="1861"/>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cxnSp>
          <p:nvCxnSpPr>
            <p:cNvPr id="20634" name="Straight Connector 658"/>
            <p:cNvCxnSpPr>
              <a:cxnSpLocks noChangeShapeType="1"/>
            </p:cNvCxnSpPr>
            <p:nvPr/>
          </p:nvCxnSpPr>
          <p:spPr bwMode="auto">
            <a:xfrm rot="16200000" flipH="1">
              <a:off x="6978712" y="2619466"/>
              <a:ext cx="208231" cy="1"/>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cxnSp>
          <p:nvCxnSpPr>
            <p:cNvPr id="20635" name="Straight Connector 659"/>
            <p:cNvCxnSpPr>
              <a:cxnSpLocks noChangeShapeType="1"/>
            </p:cNvCxnSpPr>
            <p:nvPr/>
          </p:nvCxnSpPr>
          <p:spPr bwMode="auto">
            <a:xfrm rot="16200000" flipH="1">
              <a:off x="7239756" y="2622484"/>
              <a:ext cx="208231" cy="1"/>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cxnSp>
          <p:nvCxnSpPr>
            <p:cNvPr id="20636" name="Straight Connector 660"/>
            <p:cNvCxnSpPr>
              <a:cxnSpLocks noChangeShapeType="1"/>
            </p:cNvCxnSpPr>
            <p:nvPr/>
          </p:nvCxnSpPr>
          <p:spPr bwMode="auto">
            <a:xfrm>
              <a:off x="7002863" y="2518410"/>
              <a:ext cx="76956" cy="1588"/>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cxnSp>
          <p:nvCxnSpPr>
            <p:cNvPr id="20637" name="Straight Connector 661"/>
            <p:cNvCxnSpPr>
              <a:cxnSpLocks noChangeShapeType="1"/>
            </p:cNvCxnSpPr>
            <p:nvPr/>
          </p:nvCxnSpPr>
          <p:spPr bwMode="auto">
            <a:xfrm>
              <a:off x="7347525" y="2522910"/>
              <a:ext cx="76956" cy="1588"/>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grpSp>
      <p:sp>
        <p:nvSpPr>
          <p:cNvPr id="20507" name="Rectangle 108"/>
          <p:cNvSpPr>
            <a:spLocks noChangeArrowheads="1"/>
          </p:cNvSpPr>
          <p:nvPr/>
        </p:nvSpPr>
        <p:spPr bwMode="auto">
          <a:xfrm>
            <a:off x="5861050" y="5873750"/>
            <a:ext cx="131763"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cxnSp>
        <p:nvCxnSpPr>
          <p:cNvPr id="20508" name="AutoShape 109"/>
          <p:cNvCxnSpPr>
            <a:cxnSpLocks noChangeShapeType="1"/>
            <a:stCxn id="20515" idx="1"/>
            <a:endCxn id="20572" idx="2"/>
          </p:cNvCxnSpPr>
          <p:nvPr/>
        </p:nvCxnSpPr>
        <p:spPr bwMode="auto">
          <a:xfrm rot="10800000">
            <a:off x="5926138" y="5051425"/>
            <a:ext cx="935037" cy="1046163"/>
          </a:xfrm>
          <a:prstGeom prst="bentConnector2">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cxnSp>
      <p:sp>
        <p:nvSpPr>
          <p:cNvPr id="20509" name="Rectangle 114"/>
          <p:cNvSpPr>
            <a:spLocks noChangeArrowheads="1"/>
          </p:cNvSpPr>
          <p:nvPr/>
        </p:nvSpPr>
        <p:spPr bwMode="auto">
          <a:xfrm>
            <a:off x="4189413" y="5873750"/>
            <a:ext cx="13335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20512" name="AutoShape 122"/>
          <p:cNvSpPr>
            <a:spLocks noChangeArrowheads="1"/>
          </p:cNvSpPr>
          <p:nvPr/>
        </p:nvSpPr>
        <p:spPr bwMode="auto">
          <a:xfrm>
            <a:off x="1670050" y="5975350"/>
            <a:ext cx="722090" cy="557111"/>
          </a:xfrm>
          <a:prstGeom prst="flowChartMagneticDisk">
            <a:avLst/>
          </a:prstGeom>
          <a:solidFill>
            <a:schemeClr val="bg1"/>
          </a:solidFill>
          <a:ln w="9525">
            <a:solidFill>
              <a:schemeClr val="tx1"/>
            </a:solidFill>
            <a:round/>
            <a:headEnd/>
            <a:tailEnd/>
          </a:ln>
        </p:spPr>
        <p:txBody>
          <a:bodyPr wrap="none" anchor="ctr"/>
          <a:lstStyle/>
          <a:p>
            <a:pPr algn="ctr"/>
            <a:r>
              <a:rPr lang="es-ES_tradnl" sz="1000" b="1" dirty="0">
                <a:latin typeface="Calibri" pitchFamily="34" charset="0"/>
                <a:cs typeface="Calibri" pitchFamily="34" charset="0"/>
              </a:rPr>
              <a:t>OSBTRAZA</a:t>
            </a:r>
            <a:endParaRPr lang="es-ES" sz="1000" b="1" dirty="0">
              <a:latin typeface="Calibri" pitchFamily="34" charset="0"/>
              <a:cs typeface="Calibri" pitchFamily="34" charset="0"/>
            </a:endParaRPr>
          </a:p>
        </p:txBody>
      </p:sp>
      <p:sp>
        <p:nvSpPr>
          <p:cNvPr id="20513" name="92 CuadroTexto"/>
          <p:cNvSpPr txBox="1">
            <a:spLocks noChangeArrowheads="1"/>
          </p:cNvSpPr>
          <p:nvPr/>
        </p:nvSpPr>
        <p:spPr bwMode="auto">
          <a:xfrm>
            <a:off x="1516063" y="5832475"/>
            <a:ext cx="959459"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a:latin typeface="Calibri" pitchFamily="34" charset="0"/>
                <a:cs typeface="Calibri" pitchFamily="34" charset="0"/>
              </a:rPr>
              <a:t>UNIX               A116</a:t>
            </a:r>
          </a:p>
        </p:txBody>
      </p:sp>
      <p:sp>
        <p:nvSpPr>
          <p:cNvPr id="20514" name="Rectangle 129"/>
          <p:cNvSpPr>
            <a:spLocks noChangeArrowheads="1"/>
          </p:cNvSpPr>
          <p:nvPr/>
        </p:nvSpPr>
        <p:spPr bwMode="auto">
          <a:xfrm>
            <a:off x="4865688" y="5957888"/>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20515" name="Rectangle 130"/>
          <p:cNvSpPr>
            <a:spLocks noChangeArrowheads="1"/>
          </p:cNvSpPr>
          <p:nvPr/>
        </p:nvSpPr>
        <p:spPr bwMode="auto">
          <a:xfrm>
            <a:off x="6861175" y="6053138"/>
            <a:ext cx="131763"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20516" name="Rectangle 132"/>
          <p:cNvSpPr>
            <a:spLocks noChangeArrowheads="1"/>
          </p:cNvSpPr>
          <p:nvPr/>
        </p:nvSpPr>
        <p:spPr bwMode="auto">
          <a:xfrm>
            <a:off x="2406650" y="5978525"/>
            <a:ext cx="131763"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20517" name="Rectangle 133"/>
          <p:cNvSpPr>
            <a:spLocks noChangeArrowheads="1"/>
          </p:cNvSpPr>
          <p:nvPr/>
        </p:nvSpPr>
        <p:spPr bwMode="auto">
          <a:xfrm>
            <a:off x="1868488" y="5999163"/>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cxnSp>
        <p:nvCxnSpPr>
          <p:cNvPr id="20518" name="AutoShape 135"/>
          <p:cNvCxnSpPr>
            <a:cxnSpLocks noChangeShapeType="1"/>
            <a:stCxn id="141" idx="1"/>
            <a:endCxn id="20517" idx="0"/>
          </p:cNvCxnSpPr>
          <p:nvPr/>
        </p:nvCxnSpPr>
        <p:spPr bwMode="auto">
          <a:xfrm rot="10800000" flipH="1" flipV="1">
            <a:off x="1763687" y="2570037"/>
            <a:ext cx="170681" cy="3429125"/>
          </a:xfrm>
          <a:prstGeom prst="bentConnector4">
            <a:avLst>
              <a:gd name="adj1" fmla="val -113717"/>
              <a:gd name="adj2" fmla="val 5625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0520" name="AutoShape 109"/>
          <p:cNvCxnSpPr>
            <a:cxnSpLocks noChangeShapeType="1"/>
          </p:cNvCxnSpPr>
          <p:nvPr/>
        </p:nvCxnSpPr>
        <p:spPr bwMode="auto">
          <a:xfrm rot="16200000" flipV="1">
            <a:off x="6239669" y="4976019"/>
            <a:ext cx="1025525" cy="931863"/>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nvGrpSpPr>
          <p:cNvPr id="20522" name="98 Grupo"/>
          <p:cNvGrpSpPr>
            <a:grpSpLocks/>
          </p:cNvGrpSpPr>
          <p:nvPr/>
        </p:nvGrpSpPr>
        <p:grpSpPr bwMode="auto">
          <a:xfrm>
            <a:off x="34925" y="2132856"/>
            <a:ext cx="1292225" cy="1878757"/>
            <a:chOff x="0" y="2482089"/>
            <a:chExt cx="1400175" cy="1878780"/>
          </a:xfrm>
        </p:grpSpPr>
        <p:sp>
          <p:nvSpPr>
            <p:cNvPr id="20630" name="16 Pentágono"/>
            <p:cNvSpPr>
              <a:spLocks noChangeArrowheads="1"/>
            </p:cNvSpPr>
            <p:nvPr/>
          </p:nvSpPr>
          <p:spPr bwMode="auto">
            <a:xfrm rot="10800000">
              <a:off x="0" y="3046419"/>
              <a:ext cx="1400175" cy="1314450"/>
            </a:xfrm>
            <a:prstGeom prst="homePlate">
              <a:avLst>
                <a:gd name="adj" fmla="val 19509"/>
              </a:avLst>
            </a:prstGeom>
            <a:solidFill>
              <a:schemeClr val="bg1">
                <a:alpha val="30196"/>
              </a:schemeClr>
            </a:solidFill>
            <a:ln w="15875" algn="ctr">
              <a:solidFill>
                <a:schemeClr val="tx1"/>
              </a:solidFill>
              <a:round/>
              <a:headEnd/>
              <a:tailEnd/>
            </a:ln>
          </p:spPr>
          <p:txBody>
            <a:bodyPr rot="10800000" lIns="89611" tIns="44806" rIns="89611" bIns="44806"/>
            <a:lstStyle/>
            <a:p>
              <a:pPr algn="ctr" defTabSz="895350"/>
              <a:endParaRPr lang="es-ES" sz="800">
                <a:cs typeface="Arial" charset="0"/>
              </a:endParaRPr>
            </a:p>
          </p:txBody>
        </p:sp>
        <p:sp>
          <p:nvSpPr>
            <p:cNvPr id="20631" name="224 CuadroTexto"/>
            <p:cNvSpPr txBox="1">
              <a:spLocks noChangeArrowheads="1"/>
            </p:cNvSpPr>
            <p:nvPr/>
          </p:nvSpPr>
          <p:spPr bwMode="auto">
            <a:xfrm>
              <a:off x="68537" y="2482089"/>
              <a:ext cx="868363"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611" tIns="44806" rIns="89611" bIns="44806">
              <a:spAutoFit/>
            </a:bodyPr>
            <a:lstStyle>
              <a:lvl1pPr defTabSz="895350" eaLnBrk="0" hangingPunct="0">
                <a:defRPr>
                  <a:solidFill>
                    <a:schemeClr val="tx1"/>
                  </a:solidFill>
                  <a:latin typeface="Arial" charset="0"/>
                </a:defRPr>
              </a:lvl1pPr>
              <a:lvl2pPr marL="742950" indent="-285750" defTabSz="895350" eaLnBrk="0" hangingPunct="0">
                <a:defRPr>
                  <a:solidFill>
                    <a:schemeClr val="tx1"/>
                  </a:solidFill>
                  <a:latin typeface="Arial" charset="0"/>
                </a:defRPr>
              </a:lvl2pPr>
              <a:lvl3pPr marL="1143000" indent="-228600" defTabSz="895350" eaLnBrk="0" hangingPunct="0">
                <a:defRPr>
                  <a:solidFill>
                    <a:schemeClr val="tx1"/>
                  </a:solidFill>
                  <a:latin typeface="Arial" charset="0"/>
                </a:defRPr>
              </a:lvl3pPr>
              <a:lvl4pPr marL="1600200" indent="-228600" defTabSz="895350" eaLnBrk="0" hangingPunct="0">
                <a:defRPr>
                  <a:solidFill>
                    <a:schemeClr val="tx1"/>
                  </a:solidFill>
                  <a:latin typeface="Arial" charset="0"/>
                </a:defRPr>
              </a:lvl4pPr>
              <a:lvl5pPr marL="2057400" indent="-228600" defTabSz="895350" eaLnBrk="0" hangingPunct="0">
                <a:defRPr>
                  <a:solidFill>
                    <a:schemeClr val="tx1"/>
                  </a:solidFill>
                  <a:latin typeface="Arial" charset="0"/>
                </a:defRPr>
              </a:lvl5pPr>
              <a:lvl6pPr marL="2514600" indent="-228600" defTabSz="895350" eaLnBrk="0" fontAlgn="base" hangingPunct="0">
                <a:spcBef>
                  <a:spcPct val="0"/>
                </a:spcBef>
                <a:spcAft>
                  <a:spcPct val="0"/>
                </a:spcAft>
                <a:defRPr>
                  <a:solidFill>
                    <a:schemeClr val="tx1"/>
                  </a:solidFill>
                  <a:latin typeface="Arial" charset="0"/>
                </a:defRPr>
              </a:lvl6pPr>
              <a:lvl7pPr marL="2971800" indent="-228600" defTabSz="895350" eaLnBrk="0" fontAlgn="base" hangingPunct="0">
                <a:spcBef>
                  <a:spcPct val="0"/>
                </a:spcBef>
                <a:spcAft>
                  <a:spcPct val="0"/>
                </a:spcAft>
                <a:defRPr>
                  <a:solidFill>
                    <a:schemeClr val="tx1"/>
                  </a:solidFill>
                  <a:latin typeface="Arial" charset="0"/>
                </a:defRPr>
              </a:lvl7pPr>
              <a:lvl8pPr marL="3429000" indent="-228600" defTabSz="895350" eaLnBrk="0" fontAlgn="base" hangingPunct="0">
                <a:spcBef>
                  <a:spcPct val="0"/>
                </a:spcBef>
                <a:spcAft>
                  <a:spcPct val="0"/>
                </a:spcAft>
                <a:defRPr>
                  <a:solidFill>
                    <a:schemeClr val="tx1"/>
                  </a:solidFill>
                  <a:latin typeface="Arial" charset="0"/>
                </a:defRPr>
              </a:lvl8pPr>
              <a:lvl9pPr marL="3886200" indent="-228600" defTabSz="895350" eaLnBrk="0" fontAlgn="base" hangingPunct="0">
                <a:spcBef>
                  <a:spcPct val="0"/>
                </a:spcBef>
                <a:spcAft>
                  <a:spcPct val="0"/>
                </a:spcAft>
                <a:defRPr>
                  <a:solidFill>
                    <a:schemeClr val="tx1"/>
                  </a:solidFill>
                  <a:latin typeface="Arial" charset="0"/>
                </a:defRPr>
              </a:lvl9pPr>
            </a:lstStyle>
            <a:p>
              <a:pPr eaLnBrk="1" hangingPunct="1"/>
              <a:r>
                <a:rPr lang="es-CL" sz="700" b="1" dirty="0">
                  <a:cs typeface="Arial" charset="0"/>
                </a:rPr>
                <a:t>Banca Móvil</a:t>
              </a:r>
            </a:p>
          </p:txBody>
        </p:sp>
      </p:grpSp>
      <p:sp>
        <p:nvSpPr>
          <p:cNvPr id="20523" name="Rectangle 145"/>
          <p:cNvSpPr>
            <a:spLocks noChangeArrowheads="1"/>
          </p:cNvSpPr>
          <p:nvPr/>
        </p:nvSpPr>
        <p:spPr bwMode="auto">
          <a:xfrm>
            <a:off x="1258888" y="3603625"/>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20527" name="92 CuadroTexto"/>
          <p:cNvSpPr txBox="1">
            <a:spLocks noChangeArrowheads="1"/>
          </p:cNvSpPr>
          <p:nvPr/>
        </p:nvSpPr>
        <p:spPr bwMode="auto">
          <a:xfrm>
            <a:off x="43160" y="2492896"/>
            <a:ext cx="13604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dirty="0">
                <a:latin typeface="Arial Narrow" pitchFamily="34" charset="0"/>
                <a:cs typeface="Arial" charset="0"/>
              </a:rPr>
              <a:t>LINUX                     </a:t>
            </a:r>
            <a:r>
              <a:rPr lang="es-CL" sz="800" dirty="0" smtClean="0">
                <a:latin typeface="Arial Narrow" pitchFamily="34" charset="0"/>
                <a:cs typeface="Arial" charset="0"/>
              </a:rPr>
              <a:t>    Nueva1</a:t>
            </a:r>
            <a:endParaRPr lang="es-CL" sz="800" dirty="0">
              <a:latin typeface="Arial Narrow" pitchFamily="34" charset="0"/>
              <a:cs typeface="Arial" charset="0"/>
            </a:endParaRPr>
          </a:p>
        </p:txBody>
      </p:sp>
      <p:sp>
        <p:nvSpPr>
          <p:cNvPr id="20528" name="109 CuadroTexto"/>
          <p:cNvSpPr txBox="1">
            <a:spLocks noChangeArrowheads="1"/>
          </p:cNvSpPr>
          <p:nvPr/>
        </p:nvSpPr>
        <p:spPr bwMode="auto">
          <a:xfrm>
            <a:off x="43160" y="4077072"/>
            <a:ext cx="13604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dirty="0" smtClean="0">
                <a:latin typeface="Arial Narrow" pitchFamily="34" charset="0"/>
                <a:cs typeface="Arial" charset="0"/>
              </a:rPr>
              <a:t>AD/Cont.                          J2EE</a:t>
            </a:r>
            <a:endParaRPr lang="es-CL" sz="800" dirty="0">
              <a:latin typeface="Arial Narrow" pitchFamily="34" charset="0"/>
              <a:cs typeface="Arial" charset="0"/>
            </a:endParaRPr>
          </a:p>
        </p:txBody>
      </p:sp>
      <p:sp>
        <p:nvSpPr>
          <p:cNvPr id="20529" name="253 Pantalla"/>
          <p:cNvSpPr>
            <a:spLocks noChangeArrowheads="1"/>
          </p:cNvSpPr>
          <p:nvPr/>
        </p:nvSpPr>
        <p:spPr bwMode="auto">
          <a:xfrm>
            <a:off x="98179" y="3000375"/>
            <a:ext cx="1116260" cy="571500"/>
          </a:xfrm>
          <a:prstGeom prst="flowChartDisplay">
            <a:avLst/>
          </a:prstGeom>
          <a:solidFill>
            <a:schemeClr val="bg1"/>
          </a:solidFill>
          <a:ln w="15875" algn="ctr">
            <a:solidFill>
              <a:schemeClr val="tx1"/>
            </a:solidFill>
            <a:round/>
            <a:headEnd/>
            <a:tailEnd/>
          </a:ln>
        </p:spPr>
        <p:txBody>
          <a:bodyPr lIns="89611" tIns="44806" rIns="89611" bIns="44806"/>
          <a:lstStyle/>
          <a:p>
            <a:pPr algn="ctr" defTabSz="895350"/>
            <a:endParaRPr lang="es-ES" sz="800">
              <a:cs typeface="Arial" charset="0"/>
            </a:endParaRPr>
          </a:p>
        </p:txBody>
      </p:sp>
      <p:sp>
        <p:nvSpPr>
          <p:cNvPr id="20530" name="Rectangle 120"/>
          <p:cNvSpPr>
            <a:spLocks noChangeArrowheads="1"/>
          </p:cNvSpPr>
          <p:nvPr/>
        </p:nvSpPr>
        <p:spPr bwMode="auto">
          <a:xfrm>
            <a:off x="304081" y="2996952"/>
            <a:ext cx="910357" cy="641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square" lIns="90000" tIns="43200" rIns="90000" bIns="43200">
            <a:spAutoFit/>
          </a:bodyPr>
          <a:lstStyle/>
          <a:p>
            <a:pPr algn="ctr"/>
            <a:r>
              <a:rPr lang="en-US" sz="900" dirty="0" err="1" smtClean="0">
                <a:latin typeface="Calibri" pitchFamily="34" charset="0"/>
                <a:cs typeface="Calibri" pitchFamily="34" charset="0"/>
              </a:rPr>
              <a:t>Últimos</a:t>
            </a:r>
            <a:r>
              <a:rPr lang="en-US" sz="900" dirty="0" smtClean="0">
                <a:latin typeface="Calibri" pitchFamily="34" charset="0"/>
                <a:cs typeface="Calibri" pitchFamily="34" charset="0"/>
              </a:rPr>
              <a:t> </a:t>
            </a:r>
            <a:r>
              <a:rPr lang="en-US" sz="900" dirty="0" err="1" smtClean="0">
                <a:latin typeface="Calibri" pitchFamily="34" charset="0"/>
                <a:cs typeface="Calibri" pitchFamily="34" charset="0"/>
              </a:rPr>
              <a:t>movimientos</a:t>
            </a:r>
            <a:r>
              <a:rPr lang="en-US" sz="900" dirty="0" smtClean="0">
                <a:latin typeface="Calibri" pitchFamily="34" charset="0"/>
                <a:cs typeface="Calibri" pitchFamily="34" charset="0"/>
              </a:rPr>
              <a:t> </a:t>
            </a:r>
            <a:r>
              <a:rPr lang="en-US" sz="900" dirty="0" err="1" smtClean="0">
                <a:latin typeface="Calibri" pitchFamily="34" charset="0"/>
                <a:cs typeface="Calibri" pitchFamily="34" charset="0"/>
              </a:rPr>
              <a:t>tarjeta</a:t>
            </a:r>
            <a:r>
              <a:rPr lang="en-US" sz="900" dirty="0" smtClean="0">
                <a:latin typeface="Calibri" pitchFamily="34" charset="0"/>
                <a:cs typeface="Calibri" pitchFamily="34" charset="0"/>
              </a:rPr>
              <a:t> de </a:t>
            </a:r>
            <a:r>
              <a:rPr lang="en-US" sz="900" dirty="0" err="1" smtClean="0">
                <a:latin typeface="Calibri" pitchFamily="34" charset="0"/>
                <a:cs typeface="Calibri" pitchFamily="34" charset="0"/>
              </a:rPr>
              <a:t>crédito</a:t>
            </a:r>
            <a:endParaRPr lang="en-US" sz="900" dirty="0">
              <a:latin typeface="Calibri" pitchFamily="34" charset="0"/>
              <a:cs typeface="Calibri" pitchFamily="34" charset="0"/>
            </a:endParaRPr>
          </a:p>
        </p:txBody>
      </p:sp>
      <p:sp>
        <p:nvSpPr>
          <p:cNvPr id="141" name="140 Llamada de flecha izquierda y derecha"/>
          <p:cNvSpPr/>
          <p:nvPr/>
        </p:nvSpPr>
        <p:spPr bwMode="auto">
          <a:xfrm>
            <a:off x="1763688" y="2141413"/>
            <a:ext cx="1696342" cy="857250"/>
          </a:xfrm>
          <a:prstGeom prst="leftRightArrowCallout">
            <a:avLst>
              <a:gd name="adj1" fmla="val 73677"/>
              <a:gd name="adj2" fmla="val 51252"/>
              <a:gd name="adj3" fmla="val 13273"/>
              <a:gd name="adj4" fmla="val 62324"/>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just">
              <a:defRPr/>
            </a:pPr>
            <a:endParaRPr lang="es-CL" sz="600" dirty="0">
              <a:solidFill>
                <a:srgbClr val="002060"/>
              </a:solidFill>
            </a:endParaRPr>
          </a:p>
        </p:txBody>
      </p:sp>
      <p:sp>
        <p:nvSpPr>
          <p:cNvPr id="127" name="80 Rectángulo"/>
          <p:cNvSpPr>
            <a:spLocks noChangeArrowheads="1"/>
          </p:cNvSpPr>
          <p:nvPr/>
        </p:nvSpPr>
        <p:spPr bwMode="auto">
          <a:xfrm>
            <a:off x="2105695" y="2497845"/>
            <a:ext cx="1386185" cy="211075"/>
          </a:xfrm>
          <a:prstGeom prst="rect">
            <a:avLst/>
          </a:prstGeom>
          <a:noFill/>
          <a:ln w="3175" algn="ctr">
            <a:noFill/>
            <a:round/>
            <a:headEnd type="none" w="sm" len="sm"/>
            <a:tailEnd type="none" w="sm" len="sm"/>
          </a:ln>
          <a:effectLst/>
        </p:spPr>
        <p:txBody>
          <a:bodyPr lIns="0" rIns="0"/>
          <a:lstStyle/>
          <a:p>
            <a:pPr>
              <a:lnSpc>
                <a:spcPct val="80000"/>
              </a:lnSpc>
              <a:defRPr/>
            </a:pPr>
            <a:r>
              <a:rPr lang="es-ES" sz="1000" dirty="0" smtClean="0">
                <a:solidFill>
                  <a:srgbClr val="4D4D4D"/>
                </a:solidFill>
                <a:latin typeface="Calibri" pitchFamily="34" charset="0"/>
                <a:cs typeface="Arial" charset="0"/>
              </a:rPr>
              <a:t>CS000232 </a:t>
            </a:r>
            <a:r>
              <a:rPr lang="es-ES" sz="1000" dirty="0" err="1" smtClean="0">
                <a:solidFill>
                  <a:srgbClr val="4D4D4D"/>
                </a:solidFill>
                <a:latin typeface="Calibri" pitchFamily="34" charset="0"/>
                <a:cs typeface="Arial" charset="0"/>
              </a:rPr>
              <a:t>ConsolTRJ</a:t>
            </a:r>
            <a:endParaRPr lang="es-ES" sz="1000" dirty="0">
              <a:solidFill>
                <a:srgbClr val="4D4D4D"/>
              </a:solidFill>
              <a:latin typeface="Calibri" pitchFamily="34" charset="0"/>
              <a:cs typeface="Arial" charset="0"/>
            </a:endParaRPr>
          </a:p>
        </p:txBody>
      </p:sp>
      <p:sp>
        <p:nvSpPr>
          <p:cNvPr id="20551" name="Text Box 176"/>
          <p:cNvSpPr txBox="1">
            <a:spLocks noChangeArrowheads="1"/>
          </p:cNvSpPr>
          <p:nvPr/>
        </p:nvSpPr>
        <p:spPr bwMode="auto">
          <a:xfrm>
            <a:off x="1763688" y="1927100"/>
            <a:ext cx="172819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dirty="0" smtClean="0">
                <a:latin typeface="Calibri" pitchFamily="34" charset="0"/>
                <a:cs typeface="Calibri" pitchFamily="34" charset="0"/>
              </a:rPr>
              <a:t>Linux</a:t>
            </a:r>
            <a:r>
              <a:rPr lang="es-CL" sz="800" b="1" dirty="0" smtClean="0">
                <a:latin typeface="Calibri" pitchFamily="34" charset="0"/>
                <a:cs typeface="Calibri" pitchFamily="34" charset="0"/>
              </a:rPr>
              <a:t>                                      </a:t>
            </a:r>
            <a:r>
              <a:rPr lang="es-CL" sz="800" dirty="0">
                <a:latin typeface="Calibri" pitchFamily="34" charset="0"/>
                <a:cs typeface="Calibri" pitchFamily="34" charset="0"/>
              </a:rPr>
              <a:t>OSB.SB</a:t>
            </a:r>
          </a:p>
        </p:txBody>
      </p:sp>
      <p:sp>
        <p:nvSpPr>
          <p:cNvPr id="20552" name="Text Box 177"/>
          <p:cNvSpPr txBox="1">
            <a:spLocks noChangeArrowheads="1"/>
          </p:cNvSpPr>
          <p:nvPr/>
        </p:nvSpPr>
        <p:spPr bwMode="auto">
          <a:xfrm>
            <a:off x="1763688" y="2997076"/>
            <a:ext cx="164192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800" dirty="0" smtClean="0">
                <a:latin typeface="Calibri" pitchFamily="34" charset="0"/>
                <a:cs typeface="Calibri" pitchFamily="34" charset="0"/>
              </a:rPr>
              <a:t>AD/Cont.                                      J2EE</a:t>
            </a:r>
            <a:endParaRPr lang="es-ES" sz="800" dirty="0">
              <a:latin typeface="Calibri" pitchFamily="34" charset="0"/>
              <a:cs typeface="Calibri" pitchFamily="34" charset="0"/>
            </a:endParaRPr>
          </a:p>
        </p:txBody>
      </p:sp>
      <p:sp>
        <p:nvSpPr>
          <p:cNvPr id="20553" name="Text Box 832"/>
          <p:cNvSpPr txBox="1">
            <a:spLocks noChangeArrowheads="1"/>
          </p:cNvSpPr>
          <p:nvPr/>
        </p:nvSpPr>
        <p:spPr bwMode="auto">
          <a:xfrm>
            <a:off x="2416894" y="2132856"/>
            <a:ext cx="6429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b="1" dirty="0">
                <a:latin typeface="Verdana" pitchFamily="34" charset="0"/>
                <a:cs typeface="Arial" charset="0"/>
              </a:rPr>
              <a:t>ESB</a:t>
            </a:r>
            <a:endParaRPr lang="es-ES" sz="800" b="1" dirty="0">
              <a:latin typeface="Verdana" pitchFamily="34" charset="0"/>
              <a:cs typeface="Arial" charset="0"/>
            </a:endParaRPr>
          </a:p>
        </p:txBody>
      </p:sp>
      <p:sp>
        <p:nvSpPr>
          <p:cNvPr id="20555" name="Oval 606"/>
          <p:cNvSpPr>
            <a:spLocks noChangeArrowheads="1"/>
          </p:cNvSpPr>
          <p:nvPr/>
        </p:nvSpPr>
        <p:spPr bwMode="auto">
          <a:xfrm>
            <a:off x="1884177" y="2492896"/>
            <a:ext cx="192695" cy="173186"/>
          </a:xfrm>
          <a:prstGeom prst="ellipse">
            <a:avLst/>
          </a:prstGeom>
          <a:solidFill>
            <a:schemeClr val="bg1"/>
          </a:solidFill>
          <a:ln w="15875" algn="ctr">
            <a:solidFill>
              <a:schemeClr val="tx1"/>
            </a:solidFill>
            <a:round/>
            <a:headEnd/>
            <a:tailEnd/>
          </a:ln>
        </p:spPr>
        <p:txBody>
          <a:bodyPr/>
          <a:lstStyle/>
          <a:p>
            <a:pPr algn="ctr"/>
            <a:endParaRPr lang="es-ES" sz="800">
              <a:cs typeface="Arial" charset="0"/>
            </a:endParaRPr>
          </a:p>
        </p:txBody>
      </p:sp>
      <p:sp>
        <p:nvSpPr>
          <p:cNvPr id="20562" name="Text Box 2203"/>
          <p:cNvSpPr txBox="1">
            <a:spLocks noChangeArrowheads="1"/>
          </p:cNvSpPr>
          <p:nvPr/>
        </p:nvSpPr>
        <p:spPr bwMode="auto">
          <a:xfrm>
            <a:off x="5651500" y="5445125"/>
            <a:ext cx="2857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600" b="1">
                <a:latin typeface="Arial Narrow" pitchFamily="34" charset="0"/>
                <a:cs typeface="Arial" charset="0"/>
              </a:rPr>
              <a:t>MQ</a:t>
            </a:r>
          </a:p>
        </p:txBody>
      </p:sp>
      <p:sp>
        <p:nvSpPr>
          <p:cNvPr id="20563" name="Text Box 2203"/>
          <p:cNvSpPr txBox="1">
            <a:spLocks noChangeArrowheads="1"/>
          </p:cNvSpPr>
          <p:nvPr/>
        </p:nvSpPr>
        <p:spPr bwMode="auto">
          <a:xfrm>
            <a:off x="6357938" y="5429250"/>
            <a:ext cx="2857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600" b="1">
                <a:latin typeface="Arial Narrow" pitchFamily="34" charset="0"/>
                <a:cs typeface="Arial" charset="0"/>
              </a:rPr>
              <a:t>MQ</a:t>
            </a:r>
          </a:p>
        </p:txBody>
      </p:sp>
      <p:sp>
        <p:nvSpPr>
          <p:cNvPr id="20564" name="109 CuadroTexto"/>
          <p:cNvSpPr txBox="1">
            <a:spLocks noChangeArrowheads="1"/>
          </p:cNvSpPr>
          <p:nvPr/>
        </p:nvSpPr>
        <p:spPr bwMode="auto">
          <a:xfrm>
            <a:off x="1509628" y="6452042"/>
            <a:ext cx="1118156"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smtClean="0">
                <a:latin typeface="Calibri" pitchFamily="34" charset="0"/>
                <a:cs typeface="Arial" charset="0"/>
              </a:rPr>
              <a:t>Cont.                 </a:t>
            </a:r>
            <a:r>
              <a:rPr lang="es-CL" sz="800" b="1" dirty="0">
                <a:latin typeface="Calibri" pitchFamily="34" charset="0"/>
                <a:cs typeface="Arial" charset="0"/>
              </a:rPr>
              <a:t>Oracle </a:t>
            </a:r>
          </a:p>
        </p:txBody>
      </p:sp>
      <p:sp>
        <p:nvSpPr>
          <p:cNvPr id="292" name="Rectangle 183"/>
          <p:cNvSpPr>
            <a:spLocks noChangeArrowheads="1"/>
          </p:cNvSpPr>
          <p:nvPr/>
        </p:nvSpPr>
        <p:spPr bwMode="auto">
          <a:xfrm>
            <a:off x="3805238" y="771525"/>
            <a:ext cx="2711450" cy="3665538"/>
          </a:xfrm>
          <a:prstGeom prst="rect">
            <a:avLst/>
          </a:prstGeom>
          <a:solidFill>
            <a:srgbClr val="FFFFFF"/>
          </a:solidFill>
          <a:ln w="25400" cap="flat" cmpd="sng" algn="ctr">
            <a:solidFill>
              <a:srgbClr val="FFFFFF">
                <a:shade val="50000"/>
              </a:srgbClr>
            </a:solidFill>
            <a:prstDash val="solid"/>
            <a:headEnd/>
            <a:tailEnd/>
          </a:ln>
          <a:effectLst/>
        </p:spPr>
        <p:txBody>
          <a:bodyPr wrap="none" anchor="ctr"/>
          <a:lstStyle/>
          <a:p>
            <a:pPr algn="ctr" fontAlgn="auto">
              <a:spcBef>
                <a:spcPts val="0"/>
              </a:spcBef>
              <a:spcAft>
                <a:spcPts val="0"/>
              </a:spcAft>
              <a:defRPr/>
            </a:pPr>
            <a:endParaRPr lang="es-ES" sz="700" kern="0" dirty="0">
              <a:solidFill>
                <a:srgbClr val="FFFFFF"/>
              </a:solidFill>
              <a:latin typeface="Calibri" pitchFamily="34" charset="0"/>
              <a:cs typeface="Arial"/>
            </a:endParaRPr>
          </a:p>
        </p:txBody>
      </p:sp>
      <p:sp>
        <p:nvSpPr>
          <p:cNvPr id="294" name="Text Box 73"/>
          <p:cNvSpPr txBox="1">
            <a:spLocks noChangeArrowheads="1"/>
          </p:cNvSpPr>
          <p:nvPr/>
        </p:nvSpPr>
        <p:spPr bwMode="auto">
          <a:xfrm>
            <a:off x="3948113" y="700088"/>
            <a:ext cx="725487" cy="130175"/>
          </a:xfrm>
          <a:prstGeom prst="rect">
            <a:avLst/>
          </a:prstGeom>
          <a:gradFill rotWithShape="1">
            <a:gsLst>
              <a:gs pos="0">
                <a:srgbClr val="00B0F0"/>
              </a:gs>
              <a:gs pos="35000">
                <a:srgbClr val="BCD6DD">
                  <a:tint val="37000"/>
                  <a:satMod val="300000"/>
                </a:srgbClr>
              </a:gs>
              <a:gs pos="100000">
                <a:srgbClr val="002C7D">
                  <a:lumMod val="20000"/>
                  <a:lumOff val="80000"/>
                </a:srgbClr>
              </a:gs>
            </a:gsLst>
            <a:lin ang="16200000" scaled="1"/>
          </a:gradFill>
          <a:ln w="9525" cap="flat" cmpd="sng" algn="ctr">
            <a:solidFill>
              <a:srgbClr val="BCD6DD">
                <a:shade val="95000"/>
                <a:satMod val="105000"/>
              </a:srgbClr>
            </a:solidFill>
            <a:prstDash val="solid"/>
            <a:headEnd/>
            <a:tailEnd/>
          </a:ln>
          <a:effectLst>
            <a:outerShdw blurRad="40000" dist="20000" dir="5400000" rotWithShape="0">
              <a:srgbClr val="000000">
                <a:alpha val="38000"/>
              </a:srgbClr>
            </a:outerShdw>
          </a:effectLst>
        </p:spPr>
        <p:txBody>
          <a:bodyPr lIns="18000" tIns="18000" rIns="18000" bIns="18000" anchor="ctr" anchorCtr="1">
            <a:spAutoFit/>
          </a:bodyPr>
          <a:lstStyle/>
          <a:p>
            <a:pPr algn="ctr" fontAlgn="auto">
              <a:lnSpc>
                <a:spcPct val="80000"/>
              </a:lnSpc>
              <a:spcBef>
                <a:spcPts val="0"/>
              </a:spcBef>
              <a:spcAft>
                <a:spcPts val="0"/>
              </a:spcAft>
              <a:defRPr/>
            </a:pPr>
            <a:r>
              <a:rPr lang="es-CL" sz="700" b="1" kern="0" dirty="0">
                <a:solidFill>
                  <a:srgbClr val="000000"/>
                </a:solidFill>
                <a:effectLst>
                  <a:outerShdw blurRad="38100" dist="38100" dir="2700000" algn="tl">
                    <a:srgbClr val="FFFFFF"/>
                  </a:outerShdw>
                </a:effectLst>
                <a:latin typeface="Calibri" pitchFamily="34" charset="0"/>
                <a:cs typeface="Arial"/>
              </a:rPr>
              <a:t>ACTIVOS</a:t>
            </a:r>
            <a:endParaRPr lang="es-ES" sz="700" b="1" kern="0" dirty="0">
              <a:solidFill>
                <a:srgbClr val="000000"/>
              </a:solidFill>
              <a:effectLst>
                <a:outerShdw blurRad="38100" dist="38100" dir="2700000" algn="tl">
                  <a:srgbClr val="FFFFFF"/>
                </a:outerShdw>
              </a:effectLst>
              <a:latin typeface="Calibri" pitchFamily="34" charset="0"/>
              <a:cs typeface="Arial"/>
            </a:endParaRPr>
          </a:p>
        </p:txBody>
      </p:sp>
      <p:sp>
        <p:nvSpPr>
          <p:cNvPr id="20567" name="Rectangle 24"/>
          <p:cNvSpPr>
            <a:spLocks noChangeArrowheads="1"/>
          </p:cNvSpPr>
          <p:nvPr/>
        </p:nvSpPr>
        <p:spPr bwMode="auto">
          <a:xfrm>
            <a:off x="3924300" y="1100138"/>
            <a:ext cx="2519363" cy="31924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7740" tIns="48870" rIns="97740" bIns="48870" anchor="ctr"/>
          <a:lstStyle/>
          <a:p>
            <a:endParaRPr lang="es-ES">
              <a:cs typeface="Arial" charset="0"/>
            </a:endParaRPr>
          </a:p>
        </p:txBody>
      </p:sp>
      <p:sp>
        <p:nvSpPr>
          <p:cNvPr id="325" name="Rectangle 77"/>
          <p:cNvSpPr>
            <a:spLocks noChangeArrowheads="1"/>
          </p:cNvSpPr>
          <p:nvPr/>
        </p:nvSpPr>
        <p:spPr bwMode="auto">
          <a:xfrm>
            <a:off x="4140200" y="957263"/>
            <a:ext cx="873125" cy="142875"/>
          </a:xfrm>
          <a:prstGeom prst="rect">
            <a:avLst/>
          </a:prstGeom>
          <a:solidFill>
            <a:srgbClr val="FFFFCC"/>
          </a:solidFill>
          <a:ln w="3175" algn="ctr">
            <a:solidFill>
              <a:schemeClr val="tx1"/>
            </a:solidFill>
            <a:miter lim="800000"/>
            <a:headEnd/>
            <a:tailEnd/>
          </a:ln>
          <a:effectLst>
            <a:outerShdw dist="17961" dir="2700000" algn="ctr" rotWithShape="0">
              <a:schemeClr val="tx1"/>
            </a:outerShdw>
          </a:effectLst>
        </p:spPr>
        <p:txBody>
          <a:bodyPr lIns="0" tIns="0" rIns="0" bIns="0" anchor="ctr" anchorCtr="1"/>
          <a:lstStyle/>
          <a:p>
            <a:pPr algn="ctr" defTabSz="957040">
              <a:lnSpc>
                <a:spcPct val="70000"/>
              </a:lnSpc>
              <a:defRPr/>
            </a:pPr>
            <a:r>
              <a:rPr lang="es-CL" sz="600" dirty="0">
                <a:effectLst>
                  <a:outerShdw blurRad="38100" dist="38100" dir="2700000" algn="tl">
                    <a:srgbClr val="FFFFFF"/>
                  </a:outerShdw>
                </a:effectLst>
                <a:latin typeface="Calibri" pitchFamily="34" charset="0"/>
              </a:rPr>
              <a:t>TARJETAS DE CRÉDITO</a:t>
            </a:r>
          </a:p>
        </p:txBody>
      </p:sp>
      <p:grpSp>
        <p:nvGrpSpPr>
          <p:cNvPr id="20569" name="Group 168"/>
          <p:cNvGrpSpPr>
            <a:grpSpLocks/>
          </p:cNvGrpSpPr>
          <p:nvPr/>
        </p:nvGrpSpPr>
        <p:grpSpPr bwMode="auto">
          <a:xfrm>
            <a:off x="4581527" y="1412875"/>
            <a:ext cx="1319213" cy="771525"/>
            <a:chOff x="2886" y="890"/>
            <a:chExt cx="831" cy="486"/>
          </a:xfrm>
        </p:grpSpPr>
        <p:sp>
          <p:nvSpPr>
            <p:cNvPr id="20622" name="59 Forma libre"/>
            <p:cNvSpPr>
              <a:spLocks noChangeArrowheads="1"/>
            </p:cNvSpPr>
            <p:nvPr/>
          </p:nvSpPr>
          <p:spPr bwMode="auto">
            <a:xfrm>
              <a:off x="3021" y="996"/>
              <a:ext cx="495" cy="270"/>
            </a:xfrm>
            <a:custGeom>
              <a:avLst/>
              <a:gdLst>
                <a:gd name="T0" fmla="*/ 0 w 1423987"/>
                <a:gd name="T1" fmla="*/ 0 h 1509712"/>
                <a:gd name="T2" fmla="*/ 0 w 1423987"/>
                <a:gd name="T3" fmla="*/ 0 h 1509712"/>
                <a:gd name="T4" fmla="*/ 0 w 1423987"/>
                <a:gd name="T5" fmla="*/ 0 h 1509712"/>
                <a:gd name="T6" fmla="*/ 0 w 1423987"/>
                <a:gd name="T7" fmla="*/ 0 h 1509712"/>
                <a:gd name="T8" fmla="*/ 0 w 1423987"/>
                <a:gd name="T9" fmla="*/ 0 h 1509712"/>
                <a:gd name="T10" fmla="*/ 0 w 1423987"/>
                <a:gd name="T11" fmla="*/ 0 h 1509712"/>
                <a:gd name="T12" fmla="*/ 0 w 1423987"/>
                <a:gd name="T13" fmla="*/ 0 h 1509712"/>
                <a:gd name="T14" fmla="*/ 0 w 1423987"/>
                <a:gd name="T15" fmla="*/ 0 h 1509712"/>
                <a:gd name="T16" fmla="*/ 0 w 1423987"/>
                <a:gd name="T17" fmla="*/ 0 h 1509712"/>
                <a:gd name="T18" fmla="*/ 0 w 1423987"/>
                <a:gd name="T19" fmla="*/ 0 h 1509712"/>
                <a:gd name="T20" fmla="*/ 0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solidFill>
            <a:ln w="15875" algn="ctr">
              <a:solidFill>
                <a:schemeClr val="tx1"/>
              </a:solidFill>
              <a:round/>
              <a:headEnd/>
              <a:tailEnd/>
            </a:ln>
          </p:spPr>
          <p:txBody>
            <a:bodyPr lIns="93296" tIns="46648" rIns="93296" bIns="46648"/>
            <a:lstStyle/>
            <a:p>
              <a:endParaRPr lang="es-CL"/>
            </a:p>
          </p:txBody>
        </p:sp>
        <p:sp>
          <p:nvSpPr>
            <p:cNvPr id="20623" name="91 CuadroTexto"/>
            <p:cNvSpPr txBox="1">
              <a:spLocks noChangeArrowheads="1"/>
            </p:cNvSpPr>
            <p:nvPr/>
          </p:nvSpPr>
          <p:spPr bwMode="auto">
            <a:xfrm>
              <a:off x="3060" y="1041"/>
              <a:ext cx="417"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algn="ctr" eaLnBrk="1" hangingPunct="1"/>
              <a:r>
                <a:rPr lang="es-CL" sz="1000" dirty="0">
                  <a:latin typeface="Calibri" pitchFamily="34" charset="0"/>
                  <a:cs typeface="Calibri" pitchFamily="34" charset="0"/>
                </a:rPr>
                <a:t>TCGC</a:t>
              </a:r>
            </a:p>
          </p:txBody>
        </p:sp>
        <p:sp>
          <p:nvSpPr>
            <p:cNvPr id="20624" name="109 CuadroTexto"/>
            <p:cNvSpPr txBox="1">
              <a:spLocks noChangeArrowheads="1"/>
            </p:cNvSpPr>
            <p:nvPr/>
          </p:nvSpPr>
          <p:spPr bwMode="auto">
            <a:xfrm>
              <a:off x="2886" y="1239"/>
              <a:ext cx="810"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a:latin typeface="Calibri" pitchFamily="34" charset="0"/>
                  <a:cs typeface="Arial" charset="0"/>
                </a:rPr>
                <a:t>Alta </a:t>
              </a:r>
              <a:r>
                <a:rPr lang="es-CL" sz="800" b="1" dirty="0" smtClean="0">
                  <a:latin typeface="Calibri" pitchFamily="34" charset="0"/>
                  <a:cs typeface="Arial" charset="0"/>
                </a:rPr>
                <a:t>Disp.           </a:t>
              </a:r>
              <a:r>
                <a:rPr lang="es-CL" sz="800" b="1" dirty="0">
                  <a:latin typeface="Calibri" pitchFamily="34" charset="0"/>
                  <a:cs typeface="Arial" charset="0"/>
                </a:rPr>
                <a:t>COBOL/C</a:t>
              </a:r>
            </a:p>
          </p:txBody>
        </p:sp>
        <p:sp>
          <p:nvSpPr>
            <p:cNvPr id="20625" name="92 CuadroTexto"/>
            <p:cNvSpPr txBox="1">
              <a:spLocks noChangeArrowheads="1"/>
            </p:cNvSpPr>
            <p:nvPr/>
          </p:nvSpPr>
          <p:spPr bwMode="auto">
            <a:xfrm>
              <a:off x="2976" y="890"/>
              <a:ext cx="741"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a:latin typeface="Calibri" pitchFamily="34" charset="0"/>
                  <a:cs typeface="Arial" charset="0"/>
                </a:rPr>
                <a:t>UNIX</a:t>
              </a:r>
              <a:r>
                <a:rPr lang="es-CL" sz="800" b="1" dirty="0">
                  <a:cs typeface="Arial" charset="0"/>
                </a:rPr>
                <a:t>                   </a:t>
              </a:r>
              <a:r>
                <a:rPr lang="es-CL" sz="800" b="1" dirty="0">
                  <a:latin typeface="Calibri" pitchFamily="34" charset="0"/>
                  <a:cs typeface="Arial" charset="0"/>
                </a:rPr>
                <a:t>U069</a:t>
              </a:r>
            </a:p>
          </p:txBody>
        </p:sp>
      </p:grpSp>
      <p:sp>
        <p:nvSpPr>
          <p:cNvPr id="20571" name="Text Box 177"/>
          <p:cNvSpPr txBox="1">
            <a:spLocks noChangeArrowheads="1"/>
          </p:cNvSpPr>
          <p:nvPr/>
        </p:nvSpPr>
        <p:spPr bwMode="auto">
          <a:xfrm>
            <a:off x="2313732" y="4221291"/>
            <a:ext cx="13681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800" dirty="0">
                <a:latin typeface="Calibri" pitchFamily="34" charset="0"/>
                <a:cs typeface="Calibri" pitchFamily="34" charset="0"/>
              </a:rPr>
              <a:t>Alta </a:t>
            </a:r>
            <a:r>
              <a:rPr lang="es-ES" sz="800" dirty="0" smtClean="0">
                <a:latin typeface="Calibri" pitchFamily="34" charset="0"/>
                <a:cs typeface="Calibri" pitchFamily="34" charset="0"/>
              </a:rPr>
              <a:t>Disp.                   J2EE</a:t>
            </a:r>
            <a:endParaRPr lang="es-ES" sz="800" dirty="0">
              <a:latin typeface="Calibri" pitchFamily="34" charset="0"/>
              <a:cs typeface="Calibri" pitchFamily="34" charset="0"/>
            </a:endParaRPr>
          </a:p>
        </p:txBody>
      </p:sp>
      <p:sp>
        <p:nvSpPr>
          <p:cNvPr id="20572" name="Rectangle 100"/>
          <p:cNvSpPr>
            <a:spLocks noChangeArrowheads="1"/>
          </p:cNvSpPr>
          <p:nvPr/>
        </p:nvSpPr>
        <p:spPr bwMode="auto">
          <a:xfrm>
            <a:off x="5859463" y="4962525"/>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grpSp>
        <p:nvGrpSpPr>
          <p:cNvPr id="20573" name="Group 656"/>
          <p:cNvGrpSpPr>
            <a:grpSpLocks/>
          </p:cNvGrpSpPr>
          <p:nvPr/>
        </p:nvGrpSpPr>
        <p:grpSpPr bwMode="auto">
          <a:xfrm>
            <a:off x="6164263" y="4778375"/>
            <a:ext cx="201612" cy="149225"/>
            <a:chOff x="7002863" y="2515351"/>
            <a:chExt cx="421618" cy="211249"/>
          </a:xfrm>
        </p:grpSpPr>
        <p:cxnSp>
          <p:nvCxnSpPr>
            <p:cNvPr id="20617" name="Straight Connector 657"/>
            <p:cNvCxnSpPr>
              <a:cxnSpLocks noChangeShapeType="1"/>
            </p:cNvCxnSpPr>
            <p:nvPr/>
          </p:nvCxnSpPr>
          <p:spPr bwMode="auto">
            <a:xfrm flipV="1">
              <a:off x="7075143" y="2717532"/>
              <a:ext cx="267223" cy="1861"/>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cxnSp>
          <p:nvCxnSpPr>
            <p:cNvPr id="20618" name="Straight Connector 658"/>
            <p:cNvCxnSpPr>
              <a:cxnSpLocks noChangeShapeType="1"/>
            </p:cNvCxnSpPr>
            <p:nvPr/>
          </p:nvCxnSpPr>
          <p:spPr bwMode="auto">
            <a:xfrm rot="16200000" flipH="1">
              <a:off x="6978712" y="2619466"/>
              <a:ext cx="208231" cy="1"/>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cxnSp>
          <p:nvCxnSpPr>
            <p:cNvPr id="20619" name="Straight Connector 659"/>
            <p:cNvCxnSpPr>
              <a:cxnSpLocks noChangeShapeType="1"/>
            </p:cNvCxnSpPr>
            <p:nvPr/>
          </p:nvCxnSpPr>
          <p:spPr bwMode="auto">
            <a:xfrm rot="16200000" flipH="1">
              <a:off x="7239756" y="2622484"/>
              <a:ext cx="208231" cy="1"/>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cxnSp>
          <p:nvCxnSpPr>
            <p:cNvPr id="20620" name="Straight Connector 660"/>
            <p:cNvCxnSpPr>
              <a:cxnSpLocks noChangeShapeType="1"/>
            </p:cNvCxnSpPr>
            <p:nvPr/>
          </p:nvCxnSpPr>
          <p:spPr bwMode="auto">
            <a:xfrm>
              <a:off x="7002863" y="2518410"/>
              <a:ext cx="76956" cy="1588"/>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cxnSp>
          <p:nvCxnSpPr>
            <p:cNvPr id="20621" name="Straight Connector 661"/>
            <p:cNvCxnSpPr>
              <a:cxnSpLocks noChangeShapeType="1"/>
            </p:cNvCxnSpPr>
            <p:nvPr/>
          </p:nvCxnSpPr>
          <p:spPr bwMode="auto">
            <a:xfrm>
              <a:off x="7347525" y="2522910"/>
              <a:ext cx="76956" cy="1588"/>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grpSp>
      <p:cxnSp>
        <p:nvCxnSpPr>
          <p:cNvPr id="20574" name="148 Forma"/>
          <p:cNvCxnSpPr>
            <a:cxnSpLocks noChangeShapeType="1"/>
            <a:stCxn id="141" idx="3"/>
          </p:cNvCxnSpPr>
          <p:nvPr/>
        </p:nvCxnSpPr>
        <p:spPr bwMode="auto">
          <a:xfrm flipV="1">
            <a:off x="3460030" y="1795462"/>
            <a:ext cx="1335361" cy="774576"/>
          </a:xfrm>
          <a:prstGeom prst="bentConnector3">
            <a:avLst>
              <a:gd name="adj1" fmla="val 50000"/>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0575" name="149 Forma"/>
          <p:cNvCxnSpPr>
            <a:cxnSpLocks noChangeShapeType="1"/>
            <a:stCxn id="20623" idx="3"/>
          </p:cNvCxnSpPr>
          <p:nvPr/>
        </p:nvCxnSpPr>
        <p:spPr bwMode="auto">
          <a:xfrm>
            <a:off x="5519740" y="1776413"/>
            <a:ext cx="766760" cy="2938462"/>
          </a:xfrm>
          <a:prstGeom prst="bentConnector2">
            <a:avLst/>
          </a:prstGeom>
          <a:noFill/>
          <a:ln w="12700">
            <a:solidFill>
              <a:schemeClr val="tx1"/>
            </a:solidFill>
            <a:miter lim="800000"/>
            <a:headEnd type="triangle" w="med" len="med"/>
            <a:tailEnd/>
          </a:ln>
          <a:extLst>
            <a:ext uri="{909E8E84-426E-40DD-AFC4-6F175D3DCCD1}">
              <a14:hiddenFill xmlns:a14="http://schemas.microsoft.com/office/drawing/2010/main">
                <a:noFill/>
              </a14:hiddenFill>
            </a:ext>
          </a:extLst>
        </p:spPr>
      </p:cxnSp>
      <p:sp>
        <p:nvSpPr>
          <p:cNvPr id="20576" name="59 Forma libre"/>
          <p:cNvSpPr>
            <a:spLocks noChangeArrowheads="1"/>
          </p:cNvSpPr>
          <p:nvPr/>
        </p:nvSpPr>
        <p:spPr bwMode="auto">
          <a:xfrm>
            <a:off x="4857750" y="3114675"/>
            <a:ext cx="785813" cy="428625"/>
          </a:xfrm>
          <a:custGeom>
            <a:avLst/>
            <a:gdLst>
              <a:gd name="T0" fmla="*/ 0 w 1423987"/>
              <a:gd name="T1" fmla="*/ 0 h 1509712"/>
              <a:gd name="T2" fmla="*/ 1 w 1423987"/>
              <a:gd name="T3" fmla="*/ 0 h 1509712"/>
              <a:gd name="T4" fmla="*/ 1 w 1423987"/>
              <a:gd name="T5" fmla="*/ 0 h 1509712"/>
              <a:gd name="T6" fmla="*/ 1 w 1423987"/>
              <a:gd name="T7" fmla="*/ 0 h 1509712"/>
              <a:gd name="T8" fmla="*/ 1 w 1423987"/>
              <a:gd name="T9" fmla="*/ 0 h 1509712"/>
              <a:gd name="T10" fmla="*/ 1 w 1423987"/>
              <a:gd name="T11" fmla="*/ 0 h 1509712"/>
              <a:gd name="T12" fmla="*/ 1 w 1423987"/>
              <a:gd name="T13" fmla="*/ 0 h 1509712"/>
              <a:gd name="T14" fmla="*/ 0 w 1423987"/>
              <a:gd name="T15" fmla="*/ 0 h 1509712"/>
              <a:gd name="T16" fmla="*/ 0 w 1423987"/>
              <a:gd name="T17" fmla="*/ 0 h 1509712"/>
              <a:gd name="T18" fmla="*/ 1 w 1423987"/>
              <a:gd name="T19" fmla="*/ 0 h 1509712"/>
              <a:gd name="T20" fmla="*/ 1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solidFill>
          <a:ln w="15875" algn="ctr">
            <a:solidFill>
              <a:schemeClr val="tx1"/>
            </a:solidFill>
            <a:round/>
            <a:headEnd/>
            <a:tailEnd/>
          </a:ln>
        </p:spPr>
        <p:txBody>
          <a:bodyPr lIns="93296" tIns="46648" rIns="93296" bIns="46648"/>
          <a:lstStyle/>
          <a:p>
            <a:endParaRPr lang="es-CL"/>
          </a:p>
        </p:txBody>
      </p:sp>
      <p:sp>
        <p:nvSpPr>
          <p:cNvPr id="20577" name="91 CuadroTexto"/>
          <p:cNvSpPr txBox="1">
            <a:spLocks noChangeArrowheads="1"/>
          </p:cNvSpPr>
          <p:nvPr/>
        </p:nvSpPr>
        <p:spPr bwMode="auto">
          <a:xfrm>
            <a:off x="4931570" y="3186113"/>
            <a:ext cx="650084" cy="248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algn="ctr" eaLnBrk="1" hangingPunct="1"/>
            <a:r>
              <a:rPr lang="es-CL" sz="1000" dirty="0">
                <a:latin typeface="Calibri" pitchFamily="34" charset="0"/>
                <a:cs typeface="Calibri" pitchFamily="34" charset="0"/>
              </a:rPr>
              <a:t>TAR CITI</a:t>
            </a:r>
          </a:p>
        </p:txBody>
      </p:sp>
      <p:sp>
        <p:nvSpPr>
          <p:cNvPr id="20578" name="109 CuadroTexto"/>
          <p:cNvSpPr txBox="1">
            <a:spLocks noChangeArrowheads="1"/>
          </p:cNvSpPr>
          <p:nvPr/>
        </p:nvSpPr>
        <p:spPr bwMode="auto">
          <a:xfrm>
            <a:off x="4643438" y="3500438"/>
            <a:ext cx="1285875"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smtClean="0">
                <a:latin typeface="Calibri" pitchFamily="34" charset="0"/>
                <a:cs typeface="Arial" charset="0"/>
              </a:rPr>
              <a:t>Alta Disp.                   </a:t>
            </a:r>
            <a:r>
              <a:rPr lang="es-CL" sz="800" b="1" dirty="0">
                <a:latin typeface="Calibri" pitchFamily="34" charset="0"/>
                <a:cs typeface="Arial" charset="0"/>
              </a:rPr>
              <a:t>RPG</a:t>
            </a:r>
          </a:p>
        </p:txBody>
      </p:sp>
      <p:sp>
        <p:nvSpPr>
          <p:cNvPr id="20579" name="92 CuadroTexto"/>
          <p:cNvSpPr txBox="1">
            <a:spLocks noChangeArrowheads="1"/>
          </p:cNvSpPr>
          <p:nvPr/>
        </p:nvSpPr>
        <p:spPr bwMode="auto">
          <a:xfrm>
            <a:off x="4643438" y="2946400"/>
            <a:ext cx="1283266"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a:latin typeface="Calibri" pitchFamily="34" charset="0"/>
                <a:cs typeface="Calibri" pitchFamily="34" charset="0"/>
              </a:rPr>
              <a:t>AS400                   CITIBANK</a:t>
            </a:r>
          </a:p>
        </p:txBody>
      </p:sp>
      <p:cxnSp>
        <p:nvCxnSpPr>
          <p:cNvPr id="20580" name="148 Forma"/>
          <p:cNvCxnSpPr>
            <a:cxnSpLocks noChangeShapeType="1"/>
            <a:stCxn id="20624" idx="3"/>
            <a:endCxn id="20572" idx="0"/>
          </p:cNvCxnSpPr>
          <p:nvPr/>
        </p:nvCxnSpPr>
        <p:spPr bwMode="auto">
          <a:xfrm>
            <a:off x="5867402" y="2075657"/>
            <a:ext cx="57942" cy="2886868"/>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0583" name="Text Box 2203"/>
          <p:cNvSpPr txBox="1">
            <a:spLocks noChangeArrowheads="1"/>
          </p:cNvSpPr>
          <p:nvPr/>
        </p:nvSpPr>
        <p:spPr bwMode="auto">
          <a:xfrm>
            <a:off x="4067175" y="1557338"/>
            <a:ext cx="3603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600" b="1" dirty="0">
                <a:latin typeface="Arial Narrow" pitchFamily="34" charset="0"/>
                <a:cs typeface="Arial" charset="0"/>
              </a:rPr>
              <a:t>SRM</a:t>
            </a:r>
          </a:p>
        </p:txBody>
      </p:sp>
      <p:sp>
        <p:nvSpPr>
          <p:cNvPr id="6" name="100 Llamada de flecha izquierda y derecha"/>
          <p:cNvSpPr/>
          <p:nvPr/>
        </p:nvSpPr>
        <p:spPr bwMode="auto">
          <a:xfrm>
            <a:off x="2339752" y="4941168"/>
            <a:ext cx="990600" cy="431800"/>
          </a:xfrm>
          <a:prstGeom prst="leftRightArrowCallout">
            <a:avLst>
              <a:gd name="adj1" fmla="val 73677"/>
              <a:gd name="adj2" fmla="val 45479"/>
              <a:gd name="adj3" fmla="val 16640"/>
              <a:gd name="adj4" fmla="val 62324"/>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s-CL"/>
          </a:p>
        </p:txBody>
      </p:sp>
      <p:sp>
        <p:nvSpPr>
          <p:cNvPr id="20585" name="143 CuadroTexto"/>
          <p:cNvSpPr txBox="1">
            <a:spLocks noChangeArrowheads="1"/>
          </p:cNvSpPr>
          <p:nvPr/>
        </p:nvSpPr>
        <p:spPr bwMode="auto">
          <a:xfrm>
            <a:off x="2483768" y="4963393"/>
            <a:ext cx="863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1000" dirty="0" err="1">
                <a:latin typeface="Calibri" pitchFamily="34" charset="0"/>
                <a:cs typeface="Calibri" pitchFamily="34" charset="0"/>
              </a:rPr>
              <a:t>Fist</a:t>
            </a:r>
            <a:endParaRPr lang="es-CL" sz="1000" dirty="0">
              <a:latin typeface="Calibri" pitchFamily="34" charset="0"/>
              <a:cs typeface="Calibri" pitchFamily="34" charset="0"/>
            </a:endParaRPr>
          </a:p>
          <a:p>
            <a:pPr eaLnBrk="1" hangingPunct="1"/>
            <a:r>
              <a:rPr lang="es-CL" sz="1000" dirty="0">
                <a:latin typeface="Calibri" pitchFamily="34" charset="0"/>
                <a:cs typeface="Calibri" pitchFamily="34" charset="0"/>
              </a:rPr>
              <a:t>CITI_TAR004</a:t>
            </a:r>
          </a:p>
        </p:txBody>
      </p:sp>
      <p:sp>
        <p:nvSpPr>
          <p:cNvPr id="20586" name="Oval 606"/>
          <p:cNvSpPr>
            <a:spLocks noChangeArrowheads="1"/>
          </p:cNvSpPr>
          <p:nvPr/>
        </p:nvSpPr>
        <p:spPr bwMode="auto">
          <a:xfrm>
            <a:off x="2392140" y="5072930"/>
            <a:ext cx="163512" cy="180975"/>
          </a:xfrm>
          <a:prstGeom prst="ellipse">
            <a:avLst/>
          </a:prstGeom>
          <a:solidFill>
            <a:schemeClr val="bg1"/>
          </a:solidFill>
          <a:ln w="15875" algn="ctr">
            <a:solidFill>
              <a:schemeClr val="tx1"/>
            </a:solidFill>
            <a:round/>
            <a:headEnd/>
            <a:tailEnd/>
          </a:ln>
        </p:spPr>
        <p:txBody>
          <a:bodyPr/>
          <a:lstStyle/>
          <a:p>
            <a:pPr algn="ctr"/>
            <a:endParaRPr lang="es-ES" sz="800">
              <a:cs typeface="Arial" charset="0"/>
            </a:endParaRPr>
          </a:p>
        </p:txBody>
      </p:sp>
      <p:sp>
        <p:nvSpPr>
          <p:cNvPr id="7" name="100 Llamada de flecha izquierda y derecha"/>
          <p:cNvSpPr/>
          <p:nvPr/>
        </p:nvSpPr>
        <p:spPr bwMode="auto">
          <a:xfrm>
            <a:off x="2519313" y="3758345"/>
            <a:ext cx="990600" cy="431800"/>
          </a:xfrm>
          <a:prstGeom prst="leftRightArrowCallout">
            <a:avLst>
              <a:gd name="adj1" fmla="val 73677"/>
              <a:gd name="adj2" fmla="val 45479"/>
              <a:gd name="adj3" fmla="val 16640"/>
              <a:gd name="adj4" fmla="val 62324"/>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s-CL"/>
          </a:p>
        </p:txBody>
      </p:sp>
      <p:sp>
        <p:nvSpPr>
          <p:cNvPr id="20588" name="143 CuadroTexto"/>
          <p:cNvSpPr txBox="1">
            <a:spLocks noChangeArrowheads="1"/>
          </p:cNvSpPr>
          <p:nvPr/>
        </p:nvSpPr>
        <p:spPr bwMode="auto">
          <a:xfrm>
            <a:off x="2717751" y="3780570"/>
            <a:ext cx="863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1000" dirty="0" err="1">
                <a:latin typeface="Calibri" pitchFamily="34" charset="0"/>
                <a:cs typeface="Calibri" pitchFamily="34" charset="0"/>
              </a:rPr>
              <a:t>Fist</a:t>
            </a:r>
            <a:endParaRPr lang="es-CL" sz="1000" dirty="0">
              <a:latin typeface="Calibri" pitchFamily="34" charset="0"/>
              <a:cs typeface="Calibri" pitchFamily="34" charset="0"/>
            </a:endParaRPr>
          </a:p>
          <a:p>
            <a:pPr eaLnBrk="1" hangingPunct="1"/>
            <a:r>
              <a:rPr lang="es-CL" sz="1000" dirty="0">
                <a:latin typeface="Calibri" pitchFamily="34" charset="0"/>
                <a:cs typeface="Calibri" pitchFamily="34" charset="0"/>
              </a:rPr>
              <a:t>CITI_TAR001</a:t>
            </a:r>
          </a:p>
        </p:txBody>
      </p:sp>
      <p:sp>
        <p:nvSpPr>
          <p:cNvPr id="20589" name="Oval 606"/>
          <p:cNvSpPr>
            <a:spLocks noChangeArrowheads="1"/>
          </p:cNvSpPr>
          <p:nvPr/>
        </p:nvSpPr>
        <p:spPr bwMode="auto">
          <a:xfrm>
            <a:off x="2571701" y="3890108"/>
            <a:ext cx="163512" cy="180975"/>
          </a:xfrm>
          <a:prstGeom prst="ellipse">
            <a:avLst/>
          </a:prstGeom>
          <a:solidFill>
            <a:schemeClr val="bg1"/>
          </a:solidFill>
          <a:ln w="15875" algn="ctr">
            <a:solidFill>
              <a:schemeClr val="tx1"/>
            </a:solidFill>
            <a:round/>
            <a:headEnd/>
            <a:tailEnd/>
          </a:ln>
        </p:spPr>
        <p:txBody>
          <a:bodyPr/>
          <a:lstStyle/>
          <a:p>
            <a:pPr algn="ctr"/>
            <a:endParaRPr lang="es-ES" sz="800">
              <a:cs typeface="Arial" charset="0"/>
            </a:endParaRPr>
          </a:p>
        </p:txBody>
      </p:sp>
      <p:cxnSp>
        <p:nvCxnSpPr>
          <p:cNvPr id="20591" name="148 Forma"/>
          <p:cNvCxnSpPr>
            <a:cxnSpLocks noChangeShapeType="1"/>
            <a:stCxn id="141" idx="2"/>
            <a:endCxn id="20589" idx="2"/>
          </p:cNvCxnSpPr>
          <p:nvPr/>
        </p:nvCxnSpPr>
        <p:spPr bwMode="auto">
          <a:xfrm rot="5400000">
            <a:off x="2100814" y="3469550"/>
            <a:ext cx="981933" cy="40158"/>
          </a:xfrm>
          <a:prstGeom prst="bentConnector4">
            <a:avLst>
              <a:gd name="adj1" fmla="val 45392"/>
              <a:gd name="adj2" fmla="val 669251"/>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0592" name="148 Forma"/>
          <p:cNvCxnSpPr>
            <a:cxnSpLocks noChangeShapeType="1"/>
            <a:endCxn id="6" idx="1"/>
          </p:cNvCxnSpPr>
          <p:nvPr/>
        </p:nvCxnSpPr>
        <p:spPr bwMode="auto">
          <a:xfrm rot="16200000" flipH="1">
            <a:off x="1186578" y="4003893"/>
            <a:ext cx="2138497" cy="167852"/>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8" name="Text Box 68"/>
          <p:cNvSpPr txBox="1">
            <a:spLocks noChangeArrowheads="1"/>
          </p:cNvSpPr>
          <p:nvPr/>
        </p:nvSpPr>
        <p:spPr bwMode="auto">
          <a:xfrm>
            <a:off x="5083175" y="6648450"/>
            <a:ext cx="969963" cy="120650"/>
          </a:xfrm>
          <a:prstGeom prst="rect">
            <a:avLst/>
          </a:prstGeom>
          <a:ln w="12700">
            <a:solidFill>
              <a:srgbClr val="00B050"/>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600" b="1">
                <a:solidFill>
                  <a:srgbClr val="000000"/>
                </a:solidFill>
                <a:effectLst>
                  <a:outerShdw blurRad="38100" dist="38100" dir="2700000" algn="tl">
                    <a:srgbClr val="FFFFFF"/>
                  </a:outerShdw>
                </a:effectLst>
              </a:rPr>
              <a:t>ENTIDADES EXTERNAS</a:t>
            </a:r>
            <a:endParaRPr lang="es-ES" sz="600" b="1">
              <a:solidFill>
                <a:srgbClr val="000000"/>
              </a:solidFill>
              <a:effectLst>
                <a:outerShdw blurRad="38100" dist="38100" dir="2700000" algn="tl">
                  <a:srgbClr val="FFFFFF"/>
                </a:outerShdw>
              </a:effectLst>
            </a:endParaRPr>
          </a:p>
        </p:txBody>
      </p:sp>
      <p:grpSp>
        <p:nvGrpSpPr>
          <p:cNvPr id="20594" name="Group 656"/>
          <p:cNvGrpSpPr>
            <a:grpSpLocks/>
          </p:cNvGrpSpPr>
          <p:nvPr/>
        </p:nvGrpSpPr>
        <p:grpSpPr bwMode="auto">
          <a:xfrm>
            <a:off x="4960938" y="4941888"/>
            <a:ext cx="201612" cy="149225"/>
            <a:chOff x="7002863" y="2515351"/>
            <a:chExt cx="421618" cy="211249"/>
          </a:xfrm>
        </p:grpSpPr>
        <p:cxnSp>
          <p:nvCxnSpPr>
            <p:cNvPr id="20612" name="Straight Connector 657"/>
            <p:cNvCxnSpPr>
              <a:cxnSpLocks noChangeShapeType="1"/>
            </p:cNvCxnSpPr>
            <p:nvPr/>
          </p:nvCxnSpPr>
          <p:spPr bwMode="auto">
            <a:xfrm flipV="1">
              <a:off x="7075143" y="2717532"/>
              <a:ext cx="267223" cy="1861"/>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cxnSp>
          <p:nvCxnSpPr>
            <p:cNvPr id="20613" name="Straight Connector 658"/>
            <p:cNvCxnSpPr>
              <a:cxnSpLocks noChangeShapeType="1"/>
            </p:cNvCxnSpPr>
            <p:nvPr/>
          </p:nvCxnSpPr>
          <p:spPr bwMode="auto">
            <a:xfrm rot="16200000" flipH="1">
              <a:off x="6978712" y="2619466"/>
              <a:ext cx="208231" cy="1"/>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cxnSp>
          <p:nvCxnSpPr>
            <p:cNvPr id="20614" name="Straight Connector 659"/>
            <p:cNvCxnSpPr>
              <a:cxnSpLocks noChangeShapeType="1"/>
            </p:cNvCxnSpPr>
            <p:nvPr/>
          </p:nvCxnSpPr>
          <p:spPr bwMode="auto">
            <a:xfrm rot="16200000" flipH="1">
              <a:off x="7239756" y="2622484"/>
              <a:ext cx="208231" cy="1"/>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cxnSp>
          <p:nvCxnSpPr>
            <p:cNvPr id="20615" name="Straight Connector 660"/>
            <p:cNvCxnSpPr>
              <a:cxnSpLocks noChangeShapeType="1"/>
            </p:cNvCxnSpPr>
            <p:nvPr/>
          </p:nvCxnSpPr>
          <p:spPr bwMode="auto">
            <a:xfrm>
              <a:off x="7002863" y="2518410"/>
              <a:ext cx="76956" cy="1588"/>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cxnSp>
          <p:nvCxnSpPr>
            <p:cNvPr id="20616" name="Straight Connector 661"/>
            <p:cNvCxnSpPr>
              <a:cxnSpLocks noChangeShapeType="1"/>
            </p:cNvCxnSpPr>
            <p:nvPr/>
          </p:nvCxnSpPr>
          <p:spPr bwMode="auto">
            <a:xfrm>
              <a:off x="7347525" y="2522910"/>
              <a:ext cx="76956" cy="1588"/>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grpSp>
      <p:sp>
        <p:nvSpPr>
          <p:cNvPr id="20595" name="Rectangle 108"/>
          <p:cNvSpPr>
            <a:spLocks noChangeArrowheads="1"/>
          </p:cNvSpPr>
          <p:nvPr/>
        </p:nvSpPr>
        <p:spPr bwMode="auto">
          <a:xfrm>
            <a:off x="5014913" y="5894388"/>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cxnSp>
        <p:nvCxnSpPr>
          <p:cNvPr id="20596" name="AutoShape 109"/>
          <p:cNvCxnSpPr>
            <a:cxnSpLocks noChangeShapeType="1"/>
            <a:stCxn id="20595" idx="0"/>
            <a:endCxn id="20601" idx="2"/>
          </p:cNvCxnSpPr>
          <p:nvPr/>
        </p:nvCxnSpPr>
        <p:spPr bwMode="auto">
          <a:xfrm rot="5400000" flipH="1">
            <a:off x="4669631" y="5482432"/>
            <a:ext cx="822325" cy="1588"/>
          </a:xfrm>
          <a:prstGeom prst="bentConnector3">
            <a:avLst>
              <a:gd name="adj1" fmla="val 50000"/>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cxnSp>
      <p:sp>
        <p:nvSpPr>
          <p:cNvPr id="20597" name="Rectangle 130"/>
          <p:cNvSpPr>
            <a:spLocks noChangeArrowheads="1"/>
          </p:cNvSpPr>
          <p:nvPr/>
        </p:nvSpPr>
        <p:spPr bwMode="auto">
          <a:xfrm>
            <a:off x="6015038" y="6073775"/>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cxnSp>
        <p:nvCxnSpPr>
          <p:cNvPr id="20598" name="AutoShape 109"/>
          <p:cNvCxnSpPr>
            <a:cxnSpLocks noChangeShapeType="1"/>
          </p:cNvCxnSpPr>
          <p:nvPr/>
        </p:nvCxnSpPr>
        <p:spPr bwMode="auto">
          <a:xfrm rot="5400000" flipH="1" flipV="1">
            <a:off x="4928744" y="5437661"/>
            <a:ext cx="999454" cy="23784"/>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0599" name="Text Box 2203"/>
          <p:cNvSpPr txBox="1">
            <a:spLocks noChangeArrowheads="1"/>
          </p:cNvSpPr>
          <p:nvPr/>
        </p:nvSpPr>
        <p:spPr bwMode="auto">
          <a:xfrm>
            <a:off x="4805363" y="5465763"/>
            <a:ext cx="2857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600" b="1" dirty="0">
                <a:latin typeface="Arial Narrow" pitchFamily="34" charset="0"/>
                <a:cs typeface="Arial" charset="0"/>
              </a:rPr>
              <a:t>MQ</a:t>
            </a:r>
          </a:p>
        </p:txBody>
      </p:sp>
      <p:sp>
        <p:nvSpPr>
          <p:cNvPr id="20600" name="Text Box 2203"/>
          <p:cNvSpPr txBox="1">
            <a:spLocks noChangeArrowheads="1"/>
          </p:cNvSpPr>
          <p:nvPr/>
        </p:nvSpPr>
        <p:spPr bwMode="auto">
          <a:xfrm>
            <a:off x="5219700" y="5373688"/>
            <a:ext cx="2857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600" b="1">
                <a:latin typeface="Arial Narrow" pitchFamily="34" charset="0"/>
                <a:cs typeface="Arial" charset="0"/>
              </a:rPr>
              <a:t>MQ</a:t>
            </a:r>
          </a:p>
        </p:txBody>
      </p:sp>
      <p:sp>
        <p:nvSpPr>
          <p:cNvPr id="20601" name="Rectangle 100"/>
          <p:cNvSpPr>
            <a:spLocks noChangeArrowheads="1"/>
          </p:cNvSpPr>
          <p:nvPr/>
        </p:nvSpPr>
        <p:spPr bwMode="auto">
          <a:xfrm>
            <a:off x="5013325" y="4983163"/>
            <a:ext cx="131763"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grpSp>
        <p:nvGrpSpPr>
          <p:cNvPr id="20602" name="Group 656"/>
          <p:cNvGrpSpPr>
            <a:grpSpLocks/>
          </p:cNvGrpSpPr>
          <p:nvPr/>
        </p:nvGrpSpPr>
        <p:grpSpPr bwMode="auto">
          <a:xfrm>
            <a:off x="5318125" y="4799013"/>
            <a:ext cx="201613" cy="149225"/>
            <a:chOff x="7002863" y="2515351"/>
            <a:chExt cx="421618" cy="211249"/>
          </a:xfrm>
        </p:grpSpPr>
        <p:cxnSp>
          <p:nvCxnSpPr>
            <p:cNvPr id="20607" name="Straight Connector 657"/>
            <p:cNvCxnSpPr>
              <a:cxnSpLocks noChangeShapeType="1"/>
            </p:cNvCxnSpPr>
            <p:nvPr/>
          </p:nvCxnSpPr>
          <p:spPr bwMode="auto">
            <a:xfrm flipV="1">
              <a:off x="7075143" y="2717532"/>
              <a:ext cx="267223" cy="1861"/>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cxnSp>
          <p:nvCxnSpPr>
            <p:cNvPr id="20608" name="Straight Connector 658"/>
            <p:cNvCxnSpPr>
              <a:cxnSpLocks noChangeShapeType="1"/>
            </p:cNvCxnSpPr>
            <p:nvPr/>
          </p:nvCxnSpPr>
          <p:spPr bwMode="auto">
            <a:xfrm rot="16200000" flipH="1">
              <a:off x="6978712" y="2619466"/>
              <a:ext cx="208231" cy="1"/>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cxnSp>
          <p:nvCxnSpPr>
            <p:cNvPr id="20609" name="Straight Connector 659"/>
            <p:cNvCxnSpPr>
              <a:cxnSpLocks noChangeShapeType="1"/>
            </p:cNvCxnSpPr>
            <p:nvPr/>
          </p:nvCxnSpPr>
          <p:spPr bwMode="auto">
            <a:xfrm rot="16200000" flipH="1">
              <a:off x="7239756" y="2622484"/>
              <a:ext cx="208231" cy="1"/>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cxnSp>
          <p:nvCxnSpPr>
            <p:cNvPr id="20610" name="Straight Connector 660"/>
            <p:cNvCxnSpPr>
              <a:cxnSpLocks noChangeShapeType="1"/>
            </p:cNvCxnSpPr>
            <p:nvPr/>
          </p:nvCxnSpPr>
          <p:spPr bwMode="auto">
            <a:xfrm>
              <a:off x="7002863" y="2518410"/>
              <a:ext cx="76956" cy="1588"/>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cxnSp>
          <p:nvCxnSpPr>
            <p:cNvPr id="20611" name="Straight Connector 661"/>
            <p:cNvCxnSpPr>
              <a:cxnSpLocks noChangeShapeType="1"/>
            </p:cNvCxnSpPr>
            <p:nvPr/>
          </p:nvCxnSpPr>
          <p:spPr bwMode="auto">
            <a:xfrm>
              <a:off x="7347525" y="2522910"/>
              <a:ext cx="76956" cy="1588"/>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grpSp>
      <p:cxnSp>
        <p:nvCxnSpPr>
          <p:cNvPr id="20603" name="149 Forma"/>
          <p:cNvCxnSpPr>
            <a:cxnSpLocks noChangeShapeType="1"/>
            <a:stCxn id="20577" idx="3"/>
          </p:cNvCxnSpPr>
          <p:nvPr/>
        </p:nvCxnSpPr>
        <p:spPr bwMode="auto">
          <a:xfrm flipH="1">
            <a:off x="5440364" y="3310161"/>
            <a:ext cx="141290" cy="1425352"/>
          </a:xfrm>
          <a:prstGeom prst="bentConnector4">
            <a:avLst>
              <a:gd name="adj1" fmla="val -161795"/>
              <a:gd name="adj2" fmla="val 54351"/>
            </a:avLst>
          </a:prstGeom>
          <a:noFill/>
          <a:ln w="12700">
            <a:solidFill>
              <a:schemeClr val="tx1"/>
            </a:solidFill>
            <a:miter lim="800000"/>
            <a:headEnd type="triangle" w="med" len="med"/>
            <a:tailEnd/>
          </a:ln>
          <a:extLst>
            <a:ext uri="{909E8E84-426E-40DD-AFC4-6F175D3DCCD1}">
              <a14:hiddenFill xmlns:a14="http://schemas.microsoft.com/office/drawing/2010/main">
                <a:noFill/>
              </a14:hiddenFill>
            </a:ext>
          </a:extLst>
        </p:spPr>
      </p:cxnSp>
      <p:cxnSp>
        <p:nvCxnSpPr>
          <p:cNvPr id="20604" name="148 Forma"/>
          <p:cNvCxnSpPr>
            <a:cxnSpLocks noChangeShapeType="1"/>
            <a:endCxn id="20601" idx="0"/>
          </p:cNvCxnSpPr>
          <p:nvPr/>
        </p:nvCxnSpPr>
        <p:spPr bwMode="auto">
          <a:xfrm rot="5400000">
            <a:off x="4425356" y="4225727"/>
            <a:ext cx="1411288" cy="103585"/>
          </a:xfrm>
          <a:prstGeom prst="bentConnector3">
            <a:avLst>
              <a:gd name="adj1" fmla="val 50000"/>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0605" name="148 Forma"/>
          <p:cNvCxnSpPr>
            <a:cxnSpLocks noChangeShapeType="1"/>
            <a:stCxn id="20588" idx="3"/>
            <a:endCxn id="20577" idx="1"/>
          </p:cNvCxnSpPr>
          <p:nvPr/>
        </p:nvCxnSpPr>
        <p:spPr bwMode="auto">
          <a:xfrm flipV="1">
            <a:off x="3581351" y="3310161"/>
            <a:ext cx="1350219" cy="670464"/>
          </a:xfrm>
          <a:prstGeom prst="bentConnector3">
            <a:avLst>
              <a:gd name="adj1" fmla="val 50000"/>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0606" name="148 Forma"/>
          <p:cNvCxnSpPr>
            <a:cxnSpLocks noChangeShapeType="1"/>
            <a:stCxn id="20585" idx="3"/>
            <a:endCxn id="20577" idx="0"/>
          </p:cNvCxnSpPr>
          <p:nvPr/>
        </p:nvCxnSpPr>
        <p:spPr bwMode="auto">
          <a:xfrm flipV="1">
            <a:off x="3347368" y="3186113"/>
            <a:ext cx="1909244" cy="1977335"/>
          </a:xfrm>
          <a:prstGeom prst="bentConnector4">
            <a:avLst>
              <a:gd name="adj1" fmla="val 41488"/>
              <a:gd name="adj2" fmla="val 111561"/>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80" name="Text Box 177"/>
          <p:cNvSpPr txBox="1">
            <a:spLocks noChangeArrowheads="1"/>
          </p:cNvSpPr>
          <p:nvPr/>
        </p:nvSpPr>
        <p:spPr bwMode="auto">
          <a:xfrm>
            <a:off x="2195736" y="4708753"/>
            <a:ext cx="13681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800" dirty="0" smtClean="0">
                <a:latin typeface="Calibri" pitchFamily="34" charset="0"/>
                <a:cs typeface="Calibri" pitchFamily="34" charset="0"/>
              </a:rPr>
              <a:t>Windows               WASCRM</a:t>
            </a:r>
            <a:endParaRPr lang="es-ES" sz="800" dirty="0">
              <a:latin typeface="Calibri" pitchFamily="34" charset="0"/>
              <a:cs typeface="Calibri" pitchFamily="34" charset="0"/>
            </a:endParaRPr>
          </a:p>
        </p:txBody>
      </p:sp>
      <p:sp>
        <p:nvSpPr>
          <p:cNvPr id="181" name="Text Box 177"/>
          <p:cNvSpPr txBox="1">
            <a:spLocks noChangeArrowheads="1"/>
          </p:cNvSpPr>
          <p:nvPr/>
        </p:nvSpPr>
        <p:spPr bwMode="auto">
          <a:xfrm>
            <a:off x="2171900" y="5359063"/>
            <a:ext cx="13681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800" dirty="0">
                <a:latin typeface="Calibri" pitchFamily="34" charset="0"/>
                <a:cs typeface="Calibri" pitchFamily="34" charset="0"/>
              </a:rPr>
              <a:t>Alta </a:t>
            </a:r>
            <a:r>
              <a:rPr lang="es-ES" sz="800" dirty="0" smtClean="0">
                <a:latin typeface="Calibri" pitchFamily="34" charset="0"/>
                <a:cs typeface="Calibri" pitchFamily="34" charset="0"/>
              </a:rPr>
              <a:t>Disp.                  J2EE</a:t>
            </a:r>
            <a:endParaRPr lang="es-ES" sz="800" dirty="0">
              <a:latin typeface="Calibri" pitchFamily="34" charset="0"/>
              <a:cs typeface="Calibri" pitchFamily="34" charset="0"/>
            </a:endParaRPr>
          </a:p>
        </p:txBody>
      </p:sp>
      <p:grpSp>
        <p:nvGrpSpPr>
          <p:cNvPr id="198" name="81 Grupo"/>
          <p:cNvGrpSpPr>
            <a:grpSpLocks/>
          </p:cNvGrpSpPr>
          <p:nvPr/>
        </p:nvGrpSpPr>
        <p:grpSpPr bwMode="auto">
          <a:xfrm>
            <a:off x="304081" y="5805264"/>
            <a:ext cx="1171575" cy="835025"/>
            <a:chOff x="5351995" y="1371602"/>
            <a:chExt cx="1501775" cy="815429"/>
          </a:xfrm>
        </p:grpSpPr>
        <p:sp>
          <p:nvSpPr>
            <p:cNvPr id="199" name="Text Box 111"/>
            <p:cNvSpPr txBox="1">
              <a:spLocks noChangeArrowheads="1"/>
            </p:cNvSpPr>
            <p:nvPr/>
          </p:nvSpPr>
          <p:spPr bwMode="auto">
            <a:xfrm>
              <a:off x="5351995" y="1371602"/>
              <a:ext cx="1501775" cy="21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rPr>
                <a:t>UNIX             </a:t>
              </a:r>
              <a:r>
                <a:rPr lang="es-CL" sz="800" b="1" dirty="0" smtClean="0">
                  <a:latin typeface="Calibri" pitchFamily="34" charset="0"/>
                </a:rPr>
                <a:t>Nueva2</a:t>
              </a:r>
              <a:endParaRPr lang="es-ES" sz="800" b="1" dirty="0">
                <a:latin typeface="Calibri" pitchFamily="34" charset="0"/>
              </a:endParaRPr>
            </a:p>
          </p:txBody>
        </p:sp>
        <p:sp>
          <p:nvSpPr>
            <p:cNvPr id="200" name="Text Box 112"/>
            <p:cNvSpPr txBox="1">
              <a:spLocks noChangeArrowheads="1"/>
            </p:cNvSpPr>
            <p:nvPr/>
          </p:nvSpPr>
          <p:spPr bwMode="auto">
            <a:xfrm>
              <a:off x="5395949" y="1976436"/>
              <a:ext cx="1339838" cy="210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rPr>
                <a:t>AD/C         ORACLE</a:t>
              </a:r>
              <a:endParaRPr lang="es-ES" sz="800" b="1" dirty="0">
                <a:latin typeface="Calibri" pitchFamily="34" charset="0"/>
              </a:endParaRPr>
            </a:p>
          </p:txBody>
        </p:sp>
        <p:sp>
          <p:nvSpPr>
            <p:cNvPr id="201" name="410 Cilindro"/>
            <p:cNvSpPr>
              <a:spLocks noChangeArrowheads="1"/>
            </p:cNvSpPr>
            <p:nvPr/>
          </p:nvSpPr>
          <p:spPr bwMode="auto">
            <a:xfrm>
              <a:off x="5489575" y="1531938"/>
              <a:ext cx="836613" cy="467857"/>
            </a:xfrm>
            <a:prstGeom prst="can">
              <a:avLst>
                <a:gd name="adj" fmla="val 25000"/>
              </a:avLst>
            </a:prstGeom>
            <a:solidFill>
              <a:schemeClr val="bg1"/>
            </a:solidFill>
            <a:ln w="15875" algn="ctr">
              <a:solidFill>
                <a:schemeClr val="tx1"/>
              </a:solidFill>
              <a:round/>
              <a:headEnd/>
              <a:tailEnd/>
            </a:ln>
          </p:spPr>
          <p:txBody>
            <a:bodyPr lIns="36000" tIns="36000" rIns="36000" bIns="36000" anchor="ctr"/>
            <a:lstStyle/>
            <a:p>
              <a:pPr algn="ctr"/>
              <a:r>
                <a:rPr lang="es-CL" sz="1000" b="1" dirty="0">
                  <a:latin typeface="Calibri" pitchFamily="34" charset="0"/>
                </a:rPr>
                <a:t>MOBR5</a:t>
              </a:r>
            </a:p>
          </p:txBody>
        </p:sp>
      </p:grpSp>
      <p:sp>
        <p:nvSpPr>
          <p:cNvPr id="203" name="Text Box 2203"/>
          <p:cNvSpPr txBox="1">
            <a:spLocks noChangeArrowheads="1"/>
          </p:cNvSpPr>
          <p:nvPr/>
        </p:nvSpPr>
        <p:spPr bwMode="auto">
          <a:xfrm>
            <a:off x="4271963" y="3114675"/>
            <a:ext cx="3603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600" b="1" dirty="0">
                <a:latin typeface="Arial Narrow" pitchFamily="34" charset="0"/>
                <a:cs typeface="Arial" charset="0"/>
              </a:rPr>
              <a:t>SRM</a:t>
            </a:r>
          </a:p>
        </p:txBody>
      </p:sp>
      <p:cxnSp>
        <p:nvCxnSpPr>
          <p:cNvPr id="89" name="88 Conector angular"/>
          <p:cNvCxnSpPr>
            <a:stCxn id="20530" idx="2"/>
            <a:endCxn id="201" idx="1"/>
          </p:cNvCxnSpPr>
          <p:nvPr/>
        </p:nvCxnSpPr>
        <p:spPr bwMode="auto">
          <a:xfrm rot="5400000">
            <a:off x="-417127" y="4793065"/>
            <a:ext cx="2331259" cy="21517"/>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218" name="Text Box 177"/>
          <p:cNvSpPr txBox="1">
            <a:spLocks noChangeArrowheads="1"/>
          </p:cNvSpPr>
          <p:nvPr/>
        </p:nvSpPr>
        <p:spPr bwMode="auto">
          <a:xfrm>
            <a:off x="2375756" y="3565126"/>
            <a:ext cx="13681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800" dirty="0" smtClean="0">
                <a:latin typeface="Calibri" pitchFamily="34" charset="0"/>
                <a:cs typeface="Calibri" pitchFamily="34" charset="0"/>
              </a:rPr>
              <a:t>Windows             WASCRM</a:t>
            </a:r>
            <a:endParaRPr lang="es-ES" sz="800" dirty="0">
              <a:latin typeface="Calibri" pitchFamily="34" charset="0"/>
              <a:cs typeface="Calibri" pitchFamily="34" charset="0"/>
            </a:endParaRPr>
          </a:p>
        </p:txBody>
      </p:sp>
    </p:spTree>
  </p:cSld>
  <p:clrMapOvr>
    <a:masterClrMapping/>
  </p:clrMapOvr>
  <p:transition>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96"/>
          <p:cNvSpPr>
            <a:spLocks noChangeArrowheads="1"/>
          </p:cNvSpPr>
          <p:nvPr/>
        </p:nvSpPr>
        <p:spPr bwMode="auto">
          <a:xfrm>
            <a:off x="4195663" y="839788"/>
            <a:ext cx="2968625" cy="1909859"/>
          </a:xfrm>
          <a:prstGeom prst="rect">
            <a:avLst/>
          </a:prstGeom>
          <a:solidFill>
            <a:srgbClr val="FFFFFF">
              <a:alpha val="0"/>
            </a:srgbClr>
          </a:solidFill>
          <a:ln w="9525" algn="ctr">
            <a:solidFill>
              <a:srgbClr val="000000"/>
            </a:solidFill>
            <a:round/>
            <a:headEnd/>
            <a:tailEnd/>
          </a:ln>
        </p:spPr>
        <p:txBody>
          <a:bodyPr/>
          <a:lstStyle/>
          <a:p>
            <a:pPr algn="ctr" fontAlgn="auto">
              <a:spcBef>
                <a:spcPts val="0"/>
              </a:spcBef>
              <a:spcAft>
                <a:spcPts val="0"/>
              </a:spcAft>
              <a:defRPr/>
            </a:pPr>
            <a:endParaRPr lang="es-ES" sz="700" kern="0">
              <a:solidFill>
                <a:sysClr val="windowText" lastClr="000000"/>
              </a:solidFill>
              <a:latin typeface="Arial" pitchFamily="34" charset="0"/>
            </a:endParaRPr>
          </a:p>
        </p:txBody>
      </p:sp>
      <p:sp>
        <p:nvSpPr>
          <p:cNvPr id="66" name="185 Elipse"/>
          <p:cNvSpPr>
            <a:spLocks noChangeArrowheads="1"/>
          </p:cNvSpPr>
          <p:nvPr/>
        </p:nvSpPr>
        <p:spPr bwMode="auto">
          <a:xfrm>
            <a:off x="2173881" y="2679366"/>
            <a:ext cx="380656" cy="329574"/>
          </a:xfrm>
          <a:prstGeom prst="ellipse">
            <a:avLst/>
          </a:prstGeom>
          <a:solidFill>
            <a:schemeClr val="bg2"/>
          </a:solidFill>
          <a:ln w="19050" algn="ctr">
            <a:solidFill>
              <a:schemeClr val="tx1"/>
            </a:solidFill>
            <a:round/>
            <a:headEnd type="none" w="sm" len="sm"/>
            <a:tailEnd type="none" w="sm" len="sm"/>
          </a:ln>
          <a:extLst/>
        </p:spPr>
        <p:txBody>
          <a:bodyPr/>
          <a:lstStyle/>
          <a:p>
            <a:endParaRPr lang="es-CL">
              <a:solidFill>
                <a:srgbClr val="000000"/>
              </a:solidFill>
            </a:endParaRPr>
          </a:p>
        </p:txBody>
      </p:sp>
      <p:sp>
        <p:nvSpPr>
          <p:cNvPr id="16386" name="Rectangle 298"/>
          <p:cNvSpPr>
            <a:spLocks noChangeArrowheads="1"/>
          </p:cNvSpPr>
          <p:nvPr/>
        </p:nvSpPr>
        <p:spPr bwMode="auto">
          <a:xfrm>
            <a:off x="4067175" y="549275"/>
            <a:ext cx="3168650" cy="4860925"/>
          </a:xfrm>
          <a:prstGeom prst="rect">
            <a:avLst/>
          </a:prstGeom>
          <a:noFill/>
          <a:ln w="28575">
            <a:solidFill>
              <a:srgbClr val="1869FF"/>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s-ES" sz="800">
              <a:solidFill>
                <a:srgbClr val="000000"/>
              </a:solidFill>
              <a:cs typeface="Arial" charset="0"/>
            </a:endParaRPr>
          </a:p>
        </p:txBody>
      </p:sp>
      <p:sp>
        <p:nvSpPr>
          <p:cNvPr id="22571" name="Text Box 68"/>
          <p:cNvSpPr txBox="1">
            <a:spLocks noChangeArrowheads="1"/>
          </p:cNvSpPr>
          <p:nvPr/>
        </p:nvSpPr>
        <p:spPr bwMode="auto">
          <a:xfrm>
            <a:off x="5148263" y="468313"/>
            <a:ext cx="1368425" cy="149225"/>
          </a:xfrm>
          <a:prstGeom prst="rect">
            <a:avLst/>
          </a:prstGeom>
          <a:gradFill rotWithShape="1">
            <a:gsLst>
              <a:gs pos="0">
                <a:srgbClr val="A8A8EA"/>
              </a:gs>
              <a:gs pos="35001">
                <a:srgbClr val="C3C3EF"/>
              </a:gs>
              <a:gs pos="100000">
                <a:srgbClr val="E8E8FA"/>
              </a:gs>
            </a:gsLst>
            <a:lin ang="16200000" scaled="1"/>
          </a:gradFill>
          <a:ln w="12700">
            <a:solidFill>
              <a:srgbClr val="7030A0"/>
            </a:solidFill>
            <a:miter lim="800000"/>
            <a:headEnd/>
            <a:tailEnd/>
          </a:ln>
          <a:effectLst>
            <a:outerShdw blurRad="63500" dist="20000" dir="5400000" rotWithShape="0">
              <a:srgbClr val="000000">
                <a:alpha val="37999"/>
              </a:srgbClr>
            </a:outerShdw>
          </a:effectLst>
        </p:spPr>
        <p:txBody>
          <a:bodyPr lIns="18365" tIns="18365" rIns="18365" bIns="18365" anchor="ctr">
            <a:spAutoFit/>
          </a:bodyPr>
          <a:lstStyle/>
          <a:p>
            <a:pPr>
              <a:lnSpc>
                <a:spcPct val="80000"/>
              </a:lnSpc>
              <a:defRPr/>
            </a:pPr>
            <a:r>
              <a:rPr lang="es-CL" sz="800">
                <a:solidFill>
                  <a:srgbClr val="000000"/>
                </a:solidFill>
                <a:effectLst>
                  <a:outerShdw blurRad="38100" dist="38100" dir="2700000" algn="tl">
                    <a:srgbClr val="FFFFFF"/>
                  </a:outerShdw>
                </a:effectLst>
                <a:latin typeface="Arial Narrow" pitchFamily="34" charset="0"/>
              </a:rPr>
              <a:t>BACK END DE NEGOCIOS</a:t>
            </a:r>
            <a:endParaRPr lang="es-ES" sz="800">
              <a:solidFill>
                <a:srgbClr val="000000"/>
              </a:solidFill>
              <a:effectLst>
                <a:outerShdw blurRad="38100" dist="38100" dir="2700000" algn="tl">
                  <a:srgbClr val="FFFFFF"/>
                </a:outerShdw>
              </a:effectLst>
              <a:latin typeface="Arial Narrow" pitchFamily="34" charset="0"/>
            </a:endParaRPr>
          </a:p>
        </p:txBody>
      </p:sp>
      <p:sp>
        <p:nvSpPr>
          <p:cNvPr id="131" name="Rectangle 298"/>
          <p:cNvSpPr>
            <a:spLocks noChangeArrowheads="1"/>
          </p:cNvSpPr>
          <p:nvPr/>
        </p:nvSpPr>
        <p:spPr bwMode="auto">
          <a:xfrm>
            <a:off x="5094166" y="5862638"/>
            <a:ext cx="3954584" cy="917575"/>
          </a:xfrm>
          <a:prstGeom prst="rect">
            <a:avLst/>
          </a:prstGeom>
          <a:ln w="28575">
            <a:solidFill>
              <a:srgbClr val="00B050"/>
            </a:solidFill>
            <a:headEnd/>
            <a:tailEnd/>
          </a:ln>
        </p:spPr>
        <p:style>
          <a:lnRef idx="2">
            <a:schemeClr val="dk1"/>
          </a:lnRef>
          <a:fillRef idx="1">
            <a:schemeClr val="lt1"/>
          </a:fillRef>
          <a:effectRef idx="0">
            <a:schemeClr val="dk1"/>
          </a:effectRef>
          <a:fontRef idx="minor">
            <a:schemeClr val="dk1"/>
          </a:fontRef>
        </p:style>
        <p:txBody>
          <a:bodyPr wrap="none" anchor="ctr"/>
          <a:lstStyle/>
          <a:p>
            <a:pPr algn="ctr">
              <a:defRPr/>
            </a:pPr>
            <a:endParaRPr lang="es-ES" sz="600" dirty="0">
              <a:solidFill>
                <a:srgbClr val="000000"/>
              </a:solidFill>
            </a:endParaRPr>
          </a:p>
        </p:txBody>
      </p:sp>
      <p:sp>
        <p:nvSpPr>
          <p:cNvPr id="16389" name="Rectangle 317"/>
          <p:cNvSpPr>
            <a:spLocks noChangeArrowheads="1"/>
          </p:cNvSpPr>
          <p:nvPr/>
        </p:nvSpPr>
        <p:spPr bwMode="auto">
          <a:xfrm>
            <a:off x="8316913" y="549275"/>
            <a:ext cx="827087" cy="5184775"/>
          </a:xfrm>
          <a:prstGeom prst="rect">
            <a:avLst/>
          </a:prstGeom>
          <a:noFill/>
          <a:ln w="28575">
            <a:solidFill>
              <a:srgbClr val="FFC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s-ES" sz="800">
              <a:solidFill>
                <a:srgbClr val="000000"/>
              </a:solidFill>
              <a:cs typeface="Arial" charset="0"/>
            </a:endParaRPr>
          </a:p>
        </p:txBody>
      </p:sp>
      <p:sp>
        <p:nvSpPr>
          <p:cNvPr id="4" name="Text Box 68"/>
          <p:cNvSpPr txBox="1">
            <a:spLocks noChangeArrowheads="1"/>
          </p:cNvSpPr>
          <p:nvPr/>
        </p:nvSpPr>
        <p:spPr bwMode="auto">
          <a:xfrm>
            <a:off x="8532813" y="476250"/>
            <a:ext cx="430212" cy="149225"/>
          </a:xfrm>
          <a:prstGeom prst="rect">
            <a:avLst/>
          </a:prstGeom>
          <a:gradFill rotWithShape="1">
            <a:gsLst>
              <a:gs pos="0">
                <a:srgbClr val="A8A8EA"/>
              </a:gs>
              <a:gs pos="35001">
                <a:srgbClr val="C3C3EF"/>
              </a:gs>
              <a:gs pos="100000">
                <a:srgbClr val="E8E8FA"/>
              </a:gs>
            </a:gsLst>
            <a:lin ang="16200000" scaled="1"/>
          </a:gradFill>
          <a:ln w="12700">
            <a:solidFill>
              <a:srgbClr val="7030A0"/>
            </a:solidFill>
            <a:miter lim="800000"/>
            <a:headEnd/>
            <a:tailEnd/>
          </a:ln>
          <a:effectLst>
            <a:outerShdw blurRad="63500" dist="20000" dir="5400000" rotWithShape="0">
              <a:srgbClr val="000000">
                <a:alpha val="37999"/>
              </a:srgbClr>
            </a:outerShdw>
          </a:effectLst>
        </p:spPr>
        <p:txBody>
          <a:bodyPr lIns="18365" tIns="18365" rIns="18365" bIns="18365" anchor="ctr">
            <a:spAutoFit/>
          </a:bodyPr>
          <a:lstStyle/>
          <a:p>
            <a:pPr>
              <a:lnSpc>
                <a:spcPct val="80000"/>
              </a:lnSpc>
              <a:defRPr/>
            </a:pPr>
            <a:r>
              <a:rPr lang="es-CL" sz="800">
                <a:solidFill>
                  <a:srgbClr val="000000"/>
                </a:solidFill>
                <a:effectLst>
                  <a:outerShdw blurRad="38100" dist="38100" dir="2700000" algn="tl">
                    <a:srgbClr val="FFFFFF"/>
                  </a:outerShdw>
                </a:effectLst>
                <a:latin typeface="Arial Narrow" pitchFamily="34" charset="0"/>
              </a:rPr>
              <a:t>GESTIÒN</a:t>
            </a:r>
            <a:endParaRPr lang="es-ES" sz="800">
              <a:solidFill>
                <a:srgbClr val="000000"/>
              </a:solidFill>
              <a:effectLst>
                <a:outerShdw blurRad="38100" dist="38100" dir="2700000" algn="tl">
                  <a:srgbClr val="FFFFFF"/>
                </a:outerShdw>
              </a:effectLst>
              <a:latin typeface="Arial Narrow" pitchFamily="34" charset="0"/>
            </a:endParaRPr>
          </a:p>
        </p:txBody>
      </p:sp>
      <p:sp>
        <p:nvSpPr>
          <p:cNvPr id="16391" name="195 CuadroTexto"/>
          <p:cNvSpPr txBox="1">
            <a:spLocks noChangeArrowheads="1"/>
          </p:cNvSpPr>
          <p:nvPr/>
        </p:nvSpPr>
        <p:spPr bwMode="auto">
          <a:xfrm>
            <a:off x="1474788" y="38100"/>
            <a:ext cx="7820024" cy="40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algn="ctr" eaLnBrk="1" hangingPunct="1"/>
            <a:r>
              <a:rPr lang="es-CL" sz="2000" b="1" dirty="0" smtClean="0">
                <a:solidFill>
                  <a:srgbClr val="FFFFFF"/>
                </a:solidFill>
                <a:ea typeface="ＭＳ Ｐゴシック" pitchFamily="34" charset="-128"/>
              </a:rPr>
              <a:t>Transferencias Enviadas y Recibidas</a:t>
            </a:r>
            <a:endParaRPr lang="es-CL" sz="2000" b="1" dirty="0">
              <a:solidFill>
                <a:srgbClr val="FFFFFF"/>
              </a:solidFill>
              <a:ea typeface="ＭＳ Ｐゴシック" pitchFamily="34" charset="-128"/>
            </a:endParaRPr>
          </a:p>
        </p:txBody>
      </p:sp>
      <p:sp>
        <p:nvSpPr>
          <p:cNvPr id="16392" name="Freeform 125"/>
          <p:cNvSpPr>
            <a:spLocks/>
          </p:cNvSpPr>
          <p:nvPr/>
        </p:nvSpPr>
        <p:spPr bwMode="auto">
          <a:xfrm>
            <a:off x="1874614" y="476250"/>
            <a:ext cx="6369273" cy="5172075"/>
          </a:xfrm>
          <a:custGeom>
            <a:avLst/>
            <a:gdLst>
              <a:gd name="T0" fmla="*/ 0 w 3811"/>
              <a:gd name="T1" fmla="*/ 0 h 3423"/>
              <a:gd name="T2" fmla="*/ 0 w 3811"/>
              <a:gd name="T3" fmla="*/ 2147483647 h 3423"/>
              <a:gd name="T4" fmla="*/ 2147483647 w 3811"/>
              <a:gd name="T5" fmla="*/ 2147483647 h 3423"/>
              <a:gd name="T6" fmla="*/ 2147483647 w 3811"/>
              <a:gd name="T7" fmla="*/ 0 h 3423"/>
              <a:gd name="T8" fmla="*/ 0 60000 65536"/>
              <a:gd name="T9" fmla="*/ 0 60000 65536"/>
              <a:gd name="T10" fmla="*/ 0 60000 65536"/>
              <a:gd name="T11" fmla="*/ 0 60000 65536"/>
              <a:gd name="T12" fmla="*/ 0 w 3811"/>
              <a:gd name="T13" fmla="*/ 0 h 3423"/>
              <a:gd name="T14" fmla="*/ 3811 w 3811"/>
              <a:gd name="T15" fmla="*/ 3423 h 3423"/>
            </a:gdLst>
            <a:ahLst/>
            <a:cxnLst>
              <a:cxn ang="T8">
                <a:pos x="T0" y="T1"/>
              </a:cxn>
              <a:cxn ang="T9">
                <a:pos x="T2" y="T3"/>
              </a:cxn>
              <a:cxn ang="T10">
                <a:pos x="T4" y="T5"/>
              </a:cxn>
              <a:cxn ang="T11">
                <a:pos x="T6" y="T7"/>
              </a:cxn>
            </a:cxnLst>
            <a:rect l="T12" t="T13" r="T14" b="T15"/>
            <a:pathLst>
              <a:path w="3811" h="3423">
                <a:moveTo>
                  <a:pt x="0" y="0"/>
                </a:moveTo>
                <a:lnTo>
                  <a:pt x="0" y="3423"/>
                </a:lnTo>
                <a:lnTo>
                  <a:pt x="3811" y="3423"/>
                </a:lnTo>
                <a:lnTo>
                  <a:pt x="3811" y="0"/>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s-CL"/>
          </a:p>
        </p:txBody>
      </p:sp>
      <p:sp>
        <p:nvSpPr>
          <p:cNvPr id="16393" name="Freeform 126"/>
          <p:cNvSpPr>
            <a:spLocks/>
          </p:cNvSpPr>
          <p:nvPr/>
        </p:nvSpPr>
        <p:spPr bwMode="auto">
          <a:xfrm>
            <a:off x="2070100" y="549275"/>
            <a:ext cx="4518025" cy="4927600"/>
          </a:xfrm>
          <a:custGeom>
            <a:avLst/>
            <a:gdLst>
              <a:gd name="T0" fmla="*/ 0 w 1998"/>
              <a:gd name="T1" fmla="*/ 0 h 2808"/>
              <a:gd name="T2" fmla="*/ 2147483647 w 1998"/>
              <a:gd name="T3" fmla="*/ 0 h 2808"/>
              <a:gd name="T4" fmla="*/ 2147483647 w 1998"/>
              <a:gd name="T5" fmla="*/ 2147483647 h 2808"/>
              <a:gd name="T6" fmla="*/ 2147483647 w 1998"/>
              <a:gd name="T7" fmla="*/ 2147483647 h 2808"/>
              <a:gd name="T8" fmla="*/ 0 60000 65536"/>
              <a:gd name="T9" fmla="*/ 0 60000 65536"/>
              <a:gd name="T10" fmla="*/ 0 60000 65536"/>
              <a:gd name="T11" fmla="*/ 0 60000 65536"/>
              <a:gd name="T12" fmla="*/ 0 w 1998"/>
              <a:gd name="T13" fmla="*/ 0 h 2808"/>
              <a:gd name="T14" fmla="*/ 1998 w 1998"/>
              <a:gd name="T15" fmla="*/ 2808 h 2808"/>
            </a:gdLst>
            <a:ahLst/>
            <a:cxnLst>
              <a:cxn ang="T8">
                <a:pos x="T0" y="T1"/>
              </a:cxn>
              <a:cxn ang="T9">
                <a:pos x="T2" y="T3"/>
              </a:cxn>
              <a:cxn ang="T10">
                <a:pos x="T4" y="T5"/>
              </a:cxn>
              <a:cxn ang="T11">
                <a:pos x="T6" y="T7"/>
              </a:cxn>
            </a:cxnLst>
            <a:rect l="T12" t="T13" r="T14" b="T15"/>
            <a:pathLst>
              <a:path w="1998" h="2808">
                <a:moveTo>
                  <a:pt x="0" y="0"/>
                </a:moveTo>
                <a:lnTo>
                  <a:pt x="864" y="0"/>
                </a:lnTo>
                <a:lnTo>
                  <a:pt x="864" y="2808"/>
                </a:lnTo>
                <a:lnTo>
                  <a:pt x="1998" y="2808"/>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s-CL"/>
          </a:p>
        </p:txBody>
      </p:sp>
      <p:sp>
        <p:nvSpPr>
          <p:cNvPr id="16394" name="Freeform 127"/>
          <p:cNvSpPr>
            <a:spLocks/>
          </p:cNvSpPr>
          <p:nvPr/>
        </p:nvSpPr>
        <p:spPr bwMode="auto">
          <a:xfrm>
            <a:off x="6084888" y="549275"/>
            <a:ext cx="1846262" cy="4930775"/>
          </a:xfrm>
          <a:custGeom>
            <a:avLst/>
            <a:gdLst>
              <a:gd name="T0" fmla="*/ 2147483647 w 2712"/>
              <a:gd name="T1" fmla="*/ 0 h 2796"/>
              <a:gd name="T2" fmla="*/ 2147483647 w 2712"/>
              <a:gd name="T3" fmla="*/ 0 h 2796"/>
              <a:gd name="T4" fmla="*/ 2147483647 w 2712"/>
              <a:gd name="T5" fmla="*/ 2147483647 h 2796"/>
              <a:gd name="T6" fmla="*/ 0 w 2712"/>
              <a:gd name="T7" fmla="*/ 2147483647 h 2796"/>
              <a:gd name="T8" fmla="*/ 0 60000 65536"/>
              <a:gd name="T9" fmla="*/ 0 60000 65536"/>
              <a:gd name="T10" fmla="*/ 0 60000 65536"/>
              <a:gd name="T11" fmla="*/ 0 60000 65536"/>
              <a:gd name="T12" fmla="*/ 0 w 2712"/>
              <a:gd name="T13" fmla="*/ 0 h 2796"/>
              <a:gd name="T14" fmla="*/ 2712 w 2712"/>
              <a:gd name="T15" fmla="*/ 2796 h 2796"/>
            </a:gdLst>
            <a:ahLst/>
            <a:cxnLst>
              <a:cxn ang="T8">
                <a:pos x="T0" y="T1"/>
              </a:cxn>
              <a:cxn ang="T9">
                <a:pos x="T2" y="T3"/>
              </a:cxn>
              <a:cxn ang="T10">
                <a:pos x="T4" y="T5"/>
              </a:cxn>
              <a:cxn ang="T11">
                <a:pos x="T6" y="T7"/>
              </a:cxn>
            </a:cxnLst>
            <a:rect l="T12" t="T13" r="T14" b="T15"/>
            <a:pathLst>
              <a:path w="2712" h="2796">
                <a:moveTo>
                  <a:pt x="2712" y="0"/>
                </a:moveTo>
                <a:lnTo>
                  <a:pt x="1800" y="0"/>
                </a:lnTo>
                <a:lnTo>
                  <a:pt x="1800" y="2796"/>
                </a:lnTo>
                <a:lnTo>
                  <a:pt x="0" y="2796"/>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s-CL"/>
          </a:p>
        </p:txBody>
      </p:sp>
      <p:sp>
        <p:nvSpPr>
          <p:cNvPr id="83" name="Text Box 68"/>
          <p:cNvSpPr txBox="1">
            <a:spLocks noChangeArrowheads="1"/>
          </p:cNvSpPr>
          <p:nvPr/>
        </p:nvSpPr>
        <p:spPr bwMode="auto">
          <a:xfrm>
            <a:off x="7500938" y="444500"/>
            <a:ext cx="635000" cy="247650"/>
          </a:xfrm>
          <a:prstGeom prst="rect">
            <a:avLst/>
          </a:prstGeom>
          <a:gradFill rotWithShape="1">
            <a:gsLst>
              <a:gs pos="0">
                <a:srgbClr val="A8A8EA"/>
              </a:gs>
              <a:gs pos="35001">
                <a:srgbClr val="C3C3EF"/>
              </a:gs>
              <a:gs pos="100000">
                <a:srgbClr val="E8E8FA"/>
              </a:gs>
            </a:gsLst>
            <a:lin ang="16200000" scaled="1"/>
          </a:gradFill>
          <a:ln w="12700">
            <a:solidFill>
              <a:srgbClr val="7030A0"/>
            </a:solidFill>
            <a:miter lim="800000"/>
            <a:headEnd/>
            <a:tailEnd/>
          </a:ln>
          <a:effectLst>
            <a:outerShdw blurRad="63500" dist="20000" dir="5400000" rotWithShape="0">
              <a:srgbClr val="000000">
                <a:alpha val="37999"/>
              </a:srgbClr>
            </a:outerShdw>
          </a:effectLst>
        </p:spPr>
        <p:txBody>
          <a:bodyPr lIns="18365" tIns="18365" rIns="18365" bIns="18365" anchor="ctr">
            <a:spAutoFit/>
          </a:bodyPr>
          <a:lstStyle/>
          <a:p>
            <a:pPr>
              <a:lnSpc>
                <a:spcPct val="80000"/>
              </a:lnSpc>
              <a:defRPr/>
            </a:pPr>
            <a:r>
              <a:rPr lang="es-CL" sz="800" dirty="0">
                <a:solidFill>
                  <a:srgbClr val="000000"/>
                </a:solidFill>
                <a:effectLst>
                  <a:outerShdw blurRad="38100" dist="38100" dir="2700000" algn="tl">
                    <a:srgbClr val="FFFFFF"/>
                  </a:outerShdw>
                </a:effectLst>
                <a:latin typeface="Arial Narrow" pitchFamily="34" charset="0"/>
              </a:rPr>
              <a:t>INTEGRACION   BATCH</a:t>
            </a:r>
            <a:endParaRPr lang="es-ES" sz="800" dirty="0">
              <a:solidFill>
                <a:srgbClr val="000000"/>
              </a:solidFill>
              <a:effectLst>
                <a:outerShdw blurRad="38100" dist="38100" dir="2700000" algn="tl">
                  <a:srgbClr val="FFFFFF"/>
                </a:outerShdw>
              </a:effectLst>
              <a:latin typeface="Arial Narrow" pitchFamily="34" charset="0"/>
            </a:endParaRPr>
          </a:p>
        </p:txBody>
      </p:sp>
      <p:sp>
        <p:nvSpPr>
          <p:cNvPr id="3" name="Text Box 68"/>
          <p:cNvSpPr txBox="1">
            <a:spLocks noChangeArrowheads="1"/>
          </p:cNvSpPr>
          <p:nvPr/>
        </p:nvSpPr>
        <p:spPr bwMode="auto">
          <a:xfrm>
            <a:off x="1762125" y="471488"/>
            <a:ext cx="1008063" cy="149225"/>
          </a:xfrm>
          <a:prstGeom prst="rect">
            <a:avLst/>
          </a:prstGeom>
          <a:gradFill rotWithShape="1">
            <a:gsLst>
              <a:gs pos="0">
                <a:srgbClr val="A8A8EA"/>
              </a:gs>
              <a:gs pos="35001">
                <a:srgbClr val="C3C3EF"/>
              </a:gs>
              <a:gs pos="100000">
                <a:srgbClr val="E8E8FA"/>
              </a:gs>
            </a:gsLst>
            <a:lin ang="16200000" scaled="1"/>
          </a:gradFill>
          <a:ln w="12700">
            <a:solidFill>
              <a:srgbClr val="7030A0"/>
            </a:solidFill>
            <a:miter lim="800000"/>
            <a:headEnd/>
            <a:tailEnd/>
          </a:ln>
          <a:effectLst>
            <a:outerShdw blurRad="63500" dist="20000" dir="5400000" rotWithShape="0">
              <a:srgbClr val="000000">
                <a:alpha val="37999"/>
              </a:srgbClr>
            </a:outerShdw>
          </a:effectLst>
        </p:spPr>
        <p:txBody>
          <a:bodyPr lIns="18365" tIns="18365" rIns="18365" bIns="18365" anchor="ctr">
            <a:spAutoFit/>
          </a:bodyPr>
          <a:lstStyle/>
          <a:p>
            <a:pPr>
              <a:lnSpc>
                <a:spcPct val="80000"/>
              </a:lnSpc>
              <a:defRPr/>
            </a:pPr>
            <a:r>
              <a:rPr lang="es-CL" sz="800">
                <a:solidFill>
                  <a:srgbClr val="000000"/>
                </a:solidFill>
                <a:effectLst>
                  <a:outerShdw blurRad="38100" dist="38100" dir="2700000" algn="tl">
                    <a:srgbClr val="FFFFFF"/>
                  </a:outerShdw>
                </a:effectLst>
                <a:latin typeface="Arial Narrow" pitchFamily="34" charset="0"/>
              </a:rPr>
              <a:t>INTEGRACION ON LINE</a:t>
            </a:r>
            <a:endParaRPr lang="es-ES" sz="800">
              <a:solidFill>
                <a:srgbClr val="000000"/>
              </a:solidFill>
              <a:effectLst>
                <a:outerShdw blurRad="38100" dist="38100" dir="2700000" algn="tl">
                  <a:srgbClr val="FFFFFF"/>
                </a:outerShdw>
              </a:effectLst>
              <a:latin typeface="Arial Narrow" pitchFamily="34" charset="0"/>
            </a:endParaRPr>
          </a:p>
        </p:txBody>
      </p:sp>
      <p:sp>
        <p:nvSpPr>
          <p:cNvPr id="16397" name="Rectangle 301"/>
          <p:cNvSpPr>
            <a:spLocks noChangeArrowheads="1"/>
          </p:cNvSpPr>
          <p:nvPr/>
        </p:nvSpPr>
        <p:spPr bwMode="auto">
          <a:xfrm>
            <a:off x="47625" y="557212"/>
            <a:ext cx="1803176" cy="5184775"/>
          </a:xfrm>
          <a:prstGeom prst="rect">
            <a:avLst/>
          </a:prstGeom>
          <a:noFill/>
          <a:ln w="28575">
            <a:solidFill>
              <a:srgbClr val="457988"/>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s-ES" sz="800">
              <a:solidFill>
                <a:srgbClr val="000000"/>
              </a:solidFill>
              <a:cs typeface="Arial" charset="0"/>
            </a:endParaRPr>
          </a:p>
        </p:txBody>
      </p:sp>
      <p:sp>
        <p:nvSpPr>
          <p:cNvPr id="2" name="Text Box 68"/>
          <p:cNvSpPr txBox="1">
            <a:spLocks noChangeArrowheads="1"/>
          </p:cNvSpPr>
          <p:nvPr/>
        </p:nvSpPr>
        <p:spPr bwMode="auto">
          <a:xfrm>
            <a:off x="179388" y="476250"/>
            <a:ext cx="925512" cy="149225"/>
          </a:xfrm>
          <a:prstGeom prst="rect">
            <a:avLst/>
          </a:prstGeom>
          <a:gradFill rotWithShape="1">
            <a:gsLst>
              <a:gs pos="0">
                <a:srgbClr val="A8A8EA"/>
              </a:gs>
              <a:gs pos="35001">
                <a:srgbClr val="C3C3EF"/>
              </a:gs>
              <a:gs pos="100000">
                <a:srgbClr val="E8E8FA"/>
              </a:gs>
            </a:gsLst>
            <a:lin ang="16200000" scaled="1"/>
          </a:gradFill>
          <a:ln w="12700">
            <a:solidFill>
              <a:srgbClr val="7030A0"/>
            </a:solidFill>
            <a:miter lim="800000"/>
            <a:headEnd/>
            <a:tailEnd/>
          </a:ln>
          <a:effectLst>
            <a:outerShdw blurRad="63500" dist="20000" dir="5400000" rotWithShape="0">
              <a:srgbClr val="000000">
                <a:alpha val="37999"/>
              </a:srgbClr>
            </a:outerShdw>
          </a:effectLst>
        </p:spPr>
        <p:txBody>
          <a:bodyPr lIns="18365" tIns="18365" rIns="18365" bIns="18365" anchor="ctr">
            <a:spAutoFit/>
          </a:bodyPr>
          <a:lstStyle/>
          <a:p>
            <a:pPr>
              <a:lnSpc>
                <a:spcPct val="80000"/>
              </a:lnSpc>
              <a:defRPr/>
            </a:pPr>
            <a:r>
              <a:rPr lang="es-CL" sz="800">
                <a:solidFill>
                  <a:srgbClr val="000000"/>
                </a:solidFill>
                <a:effectLst>
                  <a:outerShdw blurRad="38100" dist="38100" dir="2700000" algn="tl">
                    <a:srgbClr val="FFFFFF"/>
                  </a:outerShdw>
                </a:effectLst>
                <a:latin typeface="Arial Narrow" pitchFamily="34" charset="0"/>
              </a:rPr>
              <a:t>CANALES</a:t>
            </a:r>
            <a:endParaRPr lang="es-ES" sz="800">
              <a:solidFill>
                <a:srgbClr val="000000"/>
              </a:solidFill>
              <a:effectLst>
                <a:outerShdw blurRad="38100" dist="38100" dir="2700000" algn="tl">
                  <a:srgbClr val="FFFFFF"/>
                </a:outerShdw>
              </a:effectLst>
              <a:latin typeface="Arial Narrow" pitchFamily="34" charset="0"/>
            </a:endParaRPr>
          </a:p>
        </p:txBody>
      </p:sp>
      <p:sp>
        <p:nvSpPr>
          <p:cNvPr id="16399" name="Rectangle 298"/>
          <p:cNvSpPr>
            <a:spLocks noChangeArrowheads="1"/>
          </p:cNvSpPr>
          <p:nvPr/>
        </p:nvSpPr>
        <p:spPr bwMode="auto">
          <a:xfrm>
            <a:off x="0" y="5853113"/>
            <a:ext cx="5075236" cy="936625"/>
          </a:xfrm>
          <a:prstGeom prst="rect">
            <a:avLst/>
          </a:prstGeom>
          <a:solidFill>
            <a:schemeClr val="accent1">
              <a:alpha val="0"/>
            </a:schemeClr>
          </a:solidFill>
          <a:ln w="28575">
            <a:solidFill>
              <a:srgbClr val="457988"/>
            </a:solidFill>
            <a:miter lim="800000"/>
            <a:headEnd/>
            <a:tailEnd/>
          </a:ln>
        </p:spPr>
        <p:txBody>
          <a:bodyPr/>
          <a:lstStyle/>
          <a:p>
            <a:pPr algn="ctr"/>
            <a:endParaRPr lang="es-ES" sz="800">
              <a:solidFill>
                <a:srgbClr val="000000"/>
              </a:solidFill>
              <a:cs typeface="Arial" charset="0"/>
            </a:endParaRPr>
          </a:p>
        </p:txBody>
      </p:sp>
      <p:sp>
        <p:nvSpPr>
          <p:cNvPr id="197" name="Text Box 68"/>
          <p:cNvSpPr txBox="1">
            <a:spLocks noChangeArrowheads="1"/>
          </p:cNvSpPr>
          <p:nvPr/>
        </p:nvSpPr>
        <p:spPr bwMode="auto">
          <a:xfrm>
            <a:off x="107950" y="6669088"/>
            <a:ext cx="1366838" cy="149225"/>
          </a:xfrm>
          <a:prstGeom prst="rect">
            <a:avLst/>
          </a:prstGeom>
          <a:gradFill rotWithShape="1">
            <a:gsLst>
              <a:gs pos="0">
                <a:srgbClr val="A8A8EA"/>
              </a:gs>
              <a:gs pos="35001">
                <a:srgbClr val="C3C3EF"/>
              </a:gs>
              <a:gs pos="100000">
                <a:srgbClr val="E8E8FA"/>
              </a:gs>
            </a:gsLst>
            <a:lin ang="16200000" scaled="1"/>
          </a:gradFill>
          <a:ln w="12700">
            <a:solidFill>
              <a:srgbClr val="7030A0"/>
            </a:solidFill>
            <a:miter lim="800000"/>
            <a:headEnd/>
            <a:tailEnd/>
          </a:ln>
          <a:effectLst>
            <a:outerShdw blurRad="63500" dist="20000" dir="5400000" rotWithShape="0">
              <a:srgbClr val="000000">
                <a:alpha val="37999"/>
              </a:srgbClr>
            </a:outerShdw>
          </a:effectLst>
        </p:spPr>
        <p:txBody>
          <a:bodyPr lIns="18365" tIns="18365" rIns="18365" bIns="18365" anchor="ctr">
            <a:spAutoFit/>
          </a:bodyPr>
          <a:lstStyle/>
          <a:p>
            <a:pPr>
              <a:lnSpc>
                <a:spcPct val="80000"/>
              </a:lnSpc>
              <a:defRPr/>
            </a:pPr>
            <a:r>
              <a:rPr lang="es-CL" sz="800" dirty="0">
                <a:solidFill>
                  <a:srgbClr val="000000"/>
                </a:solidFill>
                <a:effectLst>
                  <a:outerShdw blurRad="38100" dist="38100" dir="2700000" algn="tl">
                    <a:srgbClr val="FFFFFF"/>
                  </a:outerShdw>
                </a:effectLst>
                <a:latin typeface="Arial Narrow" pitchFamily="34" charset="0"/>
              </a:rPr>
              <a:t>BACK END TECNOLOGICO</a:t>
            </a:r>
            <a:endParaRPr lang="es-ES" sz="800" dirty="0">
              <a:solidFill>
                <a:srgbClr val="000000"/>
              </a:solidFill>
              <a:effectLst>
                <a:outerShdw blurRad="38100" dist="38100" dir="2700000" algn="tl">
                  <a:srgbClr val="FFFFFF"/>
                </a:outerShdw>
              </a:effectLst>
              <a:latin typeface="Arial Narrow" pitchFamily="34" charset="0"/>
            </a:endParaRPr>
          </a:p>
        </p:txBody>
      </p:sp>
      <p:sp>
        <p:nvSpPr>
          <p:cNvPr id="16402" name="Rectangle 112"/>
          <p:cNvSpPr>
            <a:spLocks noChangeArrowheads="1"/>
          </p:cNvSpPr>
          <p:nvPr/>
        </p:nvSpPr>
        <p:spPr bwMode="auto">
          <a:xfrm>
            <a:off x="5795963" y="476250"/>
            <a:ext cx="13335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solidFill>
                <a:srgbClr val="000000"/>
              </a:solidFill>
            </a:endParaRPr>
          </a:p>
        </p:txBody>
      </p:sp>
      <p:sp>
        <p:nvSpPr>
          <p:cNvPr id="16404" name="95 Rectángulo redondeado"/>
          <p:cNvSpPr>
            <a:spLocks noChangeArrowheads="1"/>
          </p:cNvSpPr>
          <p:nvPr/>
        </p:nvSpPr>
        <p:spPr bwMode="auto">
          <a:xfrm>
            <a:off x="107951" y="1628800"/>
            <a:ext cx="1654174" cy="1999009"/>
          </a:xfrm>
          <a:prstGeom prst="roundRect">
            <a:avLst>
              <a:gd name="adj" fmla="val 16667"/>
            </a:avLst>
          </a:prstGeom>
          <a:solidFill>
            <a:schemeClr val="bg1"/>
          </a:solidFill>
          <a:ln w="28575">
            <a:solidFill>
              <a:schemeClr val="accent1"/>
            </a:solidFill>
            <a:round/>
            <a:headEnd/>
            <a:tailEnd/>
          </a:ln>
        </p:spPr>
        <p:txBody>
          <a:bodyPr/>
          <a:lstStyle/>
          <a:p>
            <a:endParaRPr lang="es-ES">
              <a:solidFill>
                <a:srgbClr val="FFFFFF"/>
              </a:solidFill>
            </a:endParaRPr>
          </a:p>
        </p:txBody>
      </p:sp>
      <p:cxnSp>
        <p:nvCxnSpPr>
          <p:cNvPr id="16405" name="AutoShape 2144"/>
          <p:cNvCxnSpPr>
            <a:cxnSpLocks noChangeShapeType="1"/>
            <a:stCxn id="16409" idx="3"/>
            <a:endCxn id="16415" idx="1"/>
          </p:cNvCxnSpPr>
          <p:nvPr/>
        </p:nvCxnSpPr>
        <p:spPr bwMode="auto">
          <a:xfrm>
            <a:off x="1544414" y="2773549"/>
            <a:ext cx="525686" cy="65231"/>
          </a:xfrm>
          <a:prstGeom prst="bentConnector3">
            <a:avLst>
              <a:gd name="adj1" fmla="val 50000"/>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6406" name="Text Box 2203"/>
          <p:cNvSpPr txBox="1">
            <a:spLocks noChangeArrowheads="1"/>
          </p:cNvSpPr>
          <p:nvPr/>
        </p:nvSpPr>
        <p:spPr bwMode="auto">
          <a:xfrm>
            <a:off x="1792511" y="2606715"/>
            <a:ext cx="4032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solidFill>
                  <a:srgbClr val="000000"/>
                </a:solidFill>
                <a:latin typeface="Calibri" pitchFamily="34" charset="0"/>
                <a:ea typeface="ＭＳ Ｐゴシック" pitchFamily="34" charset="-128"/>
                <a:cs typeface="Arial" charset="0"/>
              </a:rPr>
              <a:t>HTTP</a:t>
            </a:r>
          </a:p>
        </p:txBody>
      </p:sp>
      <p:sp>
        <p:nvSpPr>
          <p:cNvPr id="16408" name="22 Pantalla"/>
          <p:cNvSpPr>
            <a:spLocks noChangeArrowheads="1"/>
          </p:cNvSpPr>
          <p:nvPr/>
        </p:nvSpPr>
        <p:spPr bwMode="auto">
          <a:xfrm>
            <a:off x="233362" y="2413372"/>
            <a:ext cx="1386310" cy="728289"/>
          </a:xfrm>
          <a:prstGeom prst="flowChartDisplay">
            <a:avLst/>
          </a:prstGeom>
          <a:solidFill>
            <a:srgbClr val="D9D9D9"/>
          </a:solidFill>
          <a:ln w="9525">
            <a:solidFill>
              <a:schemeClr val="tx1"/>
            </a:solidFill>
            <a:round/>
            <a:headEnd/>
            <a:tailEnd/>
          </a:ln>
        </p:spPr>
        <p:txBody>
          <a:bodyPr lIns="89611" tIns="44806" rIns="89611" bIns="44806"/>
          <a:lstStyle/>
          <a:p>
            <a:pPr defTabSz="895350"/>
            <a:endParaRPr lang="es-CL" sz="700">
              <a:solidFill>
                <a:srgbClr val="000000"/>
              </a:solidFill>
            </a:endParaRPr>
          </a:p>
          <a:p>
            <a:pPr defTabSz="895350"/>
            <a:endParaRPr lang="es-CL" sz="700">
              <a:solidFill>
                <a:srgbClr val="000000"/>
              </a:solidFill>
              <a:latin typeface="Calibri" pitchFamily="34" charset="0"/>
            </a:endParaRPr>
          </a:p>
          <a:p>
            <a:pPr defTabSz="895350"/>
            <a:endParaRPr lang="es-CL" sz="700">
              <a:solidFill>
                <a:srgbClr val="000000"/>
              </a:solidFill>
            </a:endParaRPr>
          </a:p>
        </p:txBody>
      </p:sp>
      <p:sp>
        <p:nvSpPr>
          <p:cNvPr id="16409" name="22 Pantalla"/>
          <p:cNvSpPr>
            <a:spLocks noChangeArrowheads="1"/>
          </p:cNvSpPr>
          <p:nvPr/>
        </p:nvSpPr>
        <p:spPr bwMode="auto">
          <a:xfrm>
            <a:off x="304799" y="2484811"/>
            <a:ext cx="1239615" cy="577476"/>
          </a:xfrm>
          <a:prstGeom prst="flowChartDisplay">
            <a:avLst/>
          </a:prstGeom>
          <a:solidFill>
            <a:schemeClr val="bg1"/>
          </a:solidFill>
          <a:ln w="9525">
            <a:solidFill>
              <a:schemeClr val="tx1"/>
            </a:solidFill>
            <a:round/>
            <a:headEnd/>
            <a:tailEnd/>
          </a:ln>
        </p:spPr>
        <p:txBody>
          <a:bodyPr lIns="0" tIns="0" rIns="0" bIns="0" anchor="ctr" anchorCtr="0"/>
          <a:lstStyle/>
          <a:p>
            <a:pPr algn="ctr" defTabSz="895350"/>
            <a:r>
              <a:rPr lang="es-CL" sz="1000" dirty="0" smtClean="0">
                <a:latin typeface="Calibri" pitchFamily="34" charset="0"/>
              </a:rPr>
              <a:t>Transferencias Enviadas y Recibidas</a:t>
            </a:r>
            <a:endParaRPr lang="es-CL" sz="1000" dirty="0"/>
          </a:p>
        </p:txBody>
      </p:sp>
      <p:sp>
        <p:nvSpPr>
          <p:cNvPr id="16410" name="109 CuadroTexto"/>
          <p:cNvSpPr txBox="1">
            <a:spLocks noChangeArrowheads="1"/>
          </p:cNvSpPr>
          <p:nvPr/>
        </p:nvSpPr>
        <p:spPr bwMode="auto">
          <a:xfrm>
            <a:off x="259185" y="3313487"/>
            <a:ext cx="1360487"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dirty="0">
                <a:solidFill>
                  <a:srgbClr val="000000"/>
                </a:solidFill>
                <a:latin typeface="Calibri" pitchFamily="34" charset="0"/>
                <a:ea typeface="ＭＳ Ｐゴシック" pitchFamily="34" charset="-128"/>
                <a:cs typeface="Arial" charset="0"/>
              </a:rPr>
              <a:t>AD/Cont.                  </a:t>
            </a:r>
            <a:r>
              <a:rPr lang="es-CL" sz="800" dirty="0" smtClean="0">
                <a:solidFill>
                  <a:srgbClr val="000000"/>
                </a:solidFill>
                <a:latin typeface="Calibri" pitchFamily="34" charset="0"/>
                <a:ea typeface="ＭＳ Ｐゴシック" pitchFamily="34" charset="-128"/>
                <a:cs typeface="Arial" charset="0"/>
              </a:rPr>
              <a:t>             J2EE</a:t>
            </a:r>
            <a:endParaRPr lang="es-CL" sz="800" dirty="0">
              <a:solidFill>
                <a:srgbClr val="000000"/>
              </a:solidFill>
              <a:latin typeface="Calibri" pitchFamily="34" charset="0"/>
              <a:ea typeface="ＭＳ Ｐゴシック" pitchFamily="34" charset="-128"/>
              <a:cs typeface="Arial" charset="0"/>
            </a:endParaRPr>
          </a:p>
        </p:txBody>
      </p:sp>
      <p:sp>
        <p:nvSpPr>
          <p:cNvPr id="16411" name="92 CuadroTexto"/>
          <p:cNvSpPr txBox="1">
            <a:spLocks noChangeArrowheads="1"/>
          </p:cNvSpPr>
          <p:nvPr/>
        </p:nvSpPr>
        <p:spPr bwMode="auto">
          <a:xfrm>
            <a:off x="112961" y="1666454"/>
            <a:ext cx="826467"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CL" sz="800" b="1" dirty="0">
                <a:solidFill>
                  <a:srgbClr val="000000"/>
                </a:solidFill>
                <a:latin typeface="Calibri" pitchFamily="34" charset="0"/>
                <a:ea typeface="ＭＳ Ｐゴシック" pitchFamily="34" charset="-128"/>
                <a:cs typeface="Arial" charset="0"/>
              </a:rPr>
              <a:t>Banca móvil</a:t>
            </a:r>
          </a:p>
        </p:txBody>
      </p:sp>
      <p:sp>
        <p:nvSpPr>
          <p:cNvPr id="16414" name="Rectangle 153"/>
          <p:cNvSpPr>
            <a:spLocks noChangeArrowheads="1"/>
          </p:cNvSpPr>
          <p:nvPr/>
        </p:nvSpPr>
        <p:spPr bwMode="auto">
          <a:xfrm>
            <a:off x="4198938" y="2903057"/>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solidFill>
                <a:srgbClr val="000000"/>
              </a:solidFill>
            </a:endParaRPr>
          </a:p>
        </p:txBody>
      </p:sp>
      <p:sp>
        <p:nvSpPr>
          <p:cNvPr id="16415" name="100 Llamada de flecha izquierda y derecha"/>
          <p:cNvSpPr>
            <a:spLocks noChangeArrowheads="1"/>
          </p:cNvSpPr>
          <p:nvPr/>
        </p:nvSpPr>
        <p:spPr bwMode="auto">
          <a:xfrm>
            <a:off x="2070100" y="2350765"/>
            <a:ext cx="1925638" cy="976030"/>
          </a:xfrm>
          <a:prstGeom prst="leftRightArrowCallout">
            <a:avLst>
              <a:gd name="adj1" fmla="val 73676"/>
              <a:gd name="adj2" fmla="val 45477"/>
              <a:gd name="adj3" fmla="val 16639"/>
              <a:gd name="adj4" fmla="val 62324"/>
            </a:avLst>
          </a:prstGeom>
          <a:noFill/>
          <a:ln w="158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89611" tIns="44806" rIns="89611" bIns="44806" anchor="ctr"/>
          <a:lstStyle/>
          <a:p>
            <a:pPr defTabSz="895350"/>
            <a:endParaRPr lang="es-ES">
              <a:solidFill>
                <a:srgbClr val="FFFFFF"/>
              </a:solidFill>
            </a:endParaRPr>
          </a:p>
        </p:txBody>
      </p:sp>
      <p:grpSp>
        <p:nvGrpSpPr>
          <p:cNvPr id="16417" name="14 Grupo"/>
          <p:cNvGrpSpPr>
            <a:grpSpLocks/>
          </p:cNvGrpSpPr>
          <p:nvPr/>
        </p:nvGrpSpPr>
        <p:grpSpPr bwMode="auto">
          <a:xfrm>
            <a:off x="2483770" y="5876926"/>
            <a:ext cx="1164940" cy="865326"/>
            <a:chOff x="2483730" y="5876925"/>
            <a:chExt cx="1165556" cy="865875"/>
          </a:xfrm>
        </p:grpSpPr>
        <p:sp>
          <p:nvSpPr>
            <p:cNvPr id="16438" name="Rectangle 47"/>
            <p:cNvSpPr>
              <a:spLocks noChangeArrowheads="1"/>
            </p:cNvSpPr>
            <p:nvPr/>
          </p:nvSpPr>
          <p:spPr bwMode="auto">
            <a:xfrm>
              <a:off x="3390900" y="6073775"/>
              <a:ext cx="142875"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solidFill>
                  <a:srgbClr val="000000"/>
                </a:solidFill>
              </a:endParaRPr>
            </a:p>
          </p:txBody>
        </p:sp>
        <p:sp>
          <p:nvSpPr>
            <p:cNvPr id="16439" name="Rectangle 77"/>
            <p:cNvSpPr>
              <a:spLocks noChangeArrowheads="1"/>
            </p:cNvSpPr>
            <p:nvPr/>
          </p:nvSpPr>
          <p:spPr bwMode="auto">
            <a:xfrm>
              <a:off x="3028950" y="5978525"/>
              <a:ext cx="131763"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solidFill>
                  <a:srgbClr val="000000"/>
                </a:solidFill>
              </a:endParaRPr>
            </a:p>
          </p:txBody>
        </p:sp>
        <p:sp>
          <p:nvSpPr>
            <p:cNvPr id="16440" name="Rectangle 77"/>
            <p:cNvSpPr>
              <a:spLocks noChangeArrowheads="1"/>
            </p:cNvSpPr>
            <p:nvPr/>
          </p:nvSpPr>
          <p:spPr bwMode="auto">
            <a:xfrm>
              <a:off x="3224213" y="6073775"/>
              <a:ext cx="131763"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solidFill>
                  <a:srgbClr val="000000"/>
                </a:solidFill>
              </a:endParaRPr>
            </a:p>
          </p:txBody>
        </p:sp>
        <p:sp>
          <p:nvSpPr>
            <p:cNvPr id="16441" name="109 CuadroTexto"/>
            <p:cNvSpPr txBox="1">
              <a:spLocks noChangeArrowheads="1"/>
            </p:cNvSpPr>
            <p:nvPr/>
          </p:nvSpPr>
          <p:spPr bwMode="auto">
            <a:xfrm>
              <a:off x="2483730" y="6525344"/>
              <a:ext cx="1092224" cy="217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648" rIns="0"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a:solidFill>
                    <a:srgbClr val="000000"/>
                  </a:solidFill>
                  <a:latin typeface="Calibri" pitchFamily="34" charset="0"/>
                  <a:ea typeface="ＭＳ Ｐゴシック" pitchFamily="34" charset="-128"/>
                  <a:cs typeface="Arial" charset="0"/>
                </a:rPr>
                <a:t>    </a:t>
              </a:r>
              <a:r>
                <a:rPr lang="es-CL" sz="800" b="1" dirty="0" smtClean="0">
                  <a:solidFill>
                    <a:srgbClr val="000000"/>
                  </a:solidFill>
                  <a:latin typeface="Calibri" pitchFamily="34" charset="0"/>
                  <a:ea typeface="ＭＳ Ｐゴシック" pitchFamily="34" charset="-128"/>
                  <a:cs typeface="Arial" charset="0"/>
                </a:rPr>
                <a:t>Alta Disp.              Oracle</a:t>
              </a:r>
              <a:endParaRPr lang="es-CL" sz="800" b="1" dirty="0">
                <a:solidFill>
                  <a:srgbClr val="000000"/>
                </a:solidFill>
                <a:latin typeface="Calibri" pitchFamily="34" charset="0"/>
                <a:ea typeface="ＭＳ Ｐゴシック" pitchFamily="34" charset="-128"/>
                <a:cs typeface="Arial" charset="0"/>
              </a:endParaRPr>
            </a:p>
          </p:txBody>
        </p:sp>
        <p:sp>
          <p:nvSpPr>
            <p:cNvPr id="16442" name="109 CuadroTexto"/>
            <p:cNvSpPr txBox="1">
              <a:spLocks noChangeArrowheads="1"/>
            </p:cNvSpPr>
            <p:nvPr/>
          </p:nvSpPr>
          <p:spPr bwMode="auto">
            <a:xfrm>
              <a:off x="2577914" y="5876925"/>
              <a:ext cx="1071372" cy="217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648" rIns="0"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a:solidFill>
                    <a:srgbClr val="000000"/>
                  </a:solidFill>
                  <a:latin typeface="Calibri" pitchFamily="34" charset="0"/>
                  <a:ea typeface="ＭＳ Ｐゴシック" pitchFamily="34" charset="-128"/>
                  <a:cs typeface="Arial" charset="0"/>
                </a:rPr>
                <a:t>UNIX                 </a:t>
              </a:r>
              <a:r>
                <a:rPr lang="es-CL" sz="800" b="1" dirty="0" smtClean="0">
                  <a:solidFill>
                    <a:srgbClr val="000000"/>
                  </a:solidFill>
                  <a:latin typeface="Calibri" pitchFamily="34" charset="0"/>
                  <a:ea typeface="ＭＳ Ｐゴシック" pitchFamily="34" charset="-128"/>
                  <a:cs typeface="Arial" charset="0"/>
                </a:rPr>
                <a:t> ARTEMISA</a:t>
              </a:r>
              <a:endParaRPr lang="es-CL" sz="800" b="1" dirty="0">
                <a:solidFill>
                  <a:srgbClr val="000000"/>
                </a:solidFill>
                <a:latin typeface="Calibri" pitchFamily="34" charset="0"/>
                <a:ea typeface="ＭＳ Ｐゴシック" pitchFamily="34" charset="-128"/>
                <a:cs typeface="Arial" charset="0"/>
              </a:endParaRPr>
            </a:p>
          </p:txBody>
        </p:sp>
        <p:sp>
          <p:nvSpPr>
            <p:cNvPr id="16443" name="419 Cilindro"/>
            <p:cNvSpPr>
              <a:spLocks noChangeArrowheads="1"/>
            </p:cNvSpPr>
            <p:nvPr/>
          </p:nvSpPr>
          <p:spPr bwMode="auto">
            <a:xfrm>
              <a:off x="2670175" y="6021388"/>
              <a:ext cx="792163" cy="555625"/>
            </a:xfrm>
            <a:prstGeom prst="can">
              <a:avLst>
                <a:gd name="adj" fmla="val 25000"/>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nchorCtr="1"/>
            <a:lstStyle/>
            <a:p>
              <a:pPr algn="ctr"/>
              <a:r>
                <a:rPr lang="es-ES" sz="1000" b="1" dirty="0" smtClean="0">
                  <a:solidFill>
                    <a:srgbClr val="000000"/>
                  </a:solidFill>
                  <a:latin typeface="Calibri" pitchFamily="34" charset="0"/>
                  <a:cs typeface="Calibri" pitchFamily="34" charset="0"/>
                </a:rPr>
                <a:t>AGENDA TEF</a:t>
              </a:r>
              <a:endParaRPr lang="es-ES" sz="1000" b="1" dirty="0">
                <a:solidFill>
                  <a:srgbClr val="000000"/>
                </a:solidFill>
                <a:latin typeface="Calibri" pitchFamily="34" charset="0"/>
                <a:cs typeface="Calibri" pitchFamily="34" charset="0"/>
              </a:endParaRPr>
            </a:p>
          </p:txBody>
        </p:sp>
      </p:grpSp>
      <p:grpSp>
        <p:nvGrpSpPr>
          <p:cNvPr id="16418" name="Group 95"/>
          <p:cNvGrpSpPr>
            <a:grpSpLocks/>
          </p:cNvGrpSpPr>
          <p:nvPr/>
        </p:nvGrpSpPr>
        <p:grpSpPr bwMode="auto">
          <a:xfrm>
            <a:off x="1547664" y="5886450"/>
            <a:ext cx="896938" cy="833438"/>
            <a:chOff x="824" y="3708"/>
            <a:chExt cx="565" cy="525"/>
          </a:xfrm>
        </p:grpSpPr>
        <p:sp>
          <p:nvSpPr>
            <p:cNvPr id="16435" name="AutoShape 122"/>
            <p:cNvSpPr>
              <a:spLocks noChangeArrowheads="1"/>
            </p:cNvSpPr>
            <p:nvPr/>
          </p:nvSpPr>
          <p:spPr bwMode="auto">
            <a:xfrm>
              <a:off x="888" y="3806"/>
              <a:ext cx="450" cy="318"/>
            </a:xfrm>
            <a:prstGeom prst="flowChartMagneticDisk">
              <a:avLst/>
            </a:prstGeom>
            <a:solidFill>
              <a:schemeClr val="bg1"/>
            </a:solidFill>
            <a:ln w="15875">
              <a:solidFill>
                <a:schemeClr val="tx1"/>
              </a:solidFill>
              <a:round/>
              <a:headEnd/>
              <a:tailEnd/>
            </a:ln>
          </p:spPr>
          <p:txBody>
            <a:bodyPr wrap="none" anchor="ctr"/>
            <a:lstStyle/>
            <a:p>
              <a:pPr algn="ctr"/>
              <a:r>
                <a:rPr lang="es-ES_tradnl" sz="1000" b="1">
                  <a:solidFill>
                    <a:srgbClr val="000000"/>
                  </a:solidFill>
                  <a:latin typeface="Calibri" pitchFamily="34" charset="0"/>
                  <a:cs typeface="Calibri" pitchFamily="34" charset="0"/>
                </a:rPr>
                <a:t>OSBTRAZA</a:t>
              </a:r>
              <a:endParaRPr lang="es-ES" sz="1000" b="1">
                <a:solidFill>
                  <a:srgbClr val="000000"/>
                </a:solidFill>
                <a:latin typeface="Calibri" pitchFamily="34" charset="0"/>
                <a:cs typeface="Calibri" pitchFamily="34" charset="0"/>
              </a:endParaRPr>
            </a:p>
          </p:txBody>
        </p:sp>
        <p:sp>
          <p:nvSpPr>
            <p:cNvPr id="16436" name="92 CuadroTexto"/>
            <p:cNvSpPr txBox="1">
              <a:spLocks noChangeArrowheads="1"/>
            </p:cNvSpPr>
            <p:nvPr/>
          </p:nvSpPr>
          <p:spPr bwMode="auto">
            <a:xfrm>
              <a:off x="824" y="3708"/>
              <a:ext cx="514"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648" rIns="0"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a:solidFill>
                    <a:srgbClr val="000000"/>
                  </a:solidFill>
                  <a:latin typeface="Calibri" pitchFamily="34" charset="0"/>
                  <a:ea typeface="ＭＳ Ｐゴシック" pitchFamily="34" charset="-128"/>
                  <a:cs typeface="Calibri" pitchFamily="34" charset="0"/>
                </a:rPr>
                <a:t>UNIX                 A116</a:t>
              </a:r>
            </a:p>
          </p:txBody>
        </p:sp>
        <p:sp>
          <p:nvSpPr>
            <p:cNvPr id="16437" name="109 CuadroTexto"/>
            <p:cNvSpPr txBox="1">
              <a:spLocks noChangeArrowheads="1"/>
            </p:cNvSpPr>
            <p:nvPr/>
          </p:nvSpPr>
          <p:spPr bwMode="auto">
            <a:xfrm>
              <a:off x="874" y="4096"/>
              <a:ext cx="51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648" rIns="0"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a:solidFill>
                    <a:srgbClr val="000000"/>
                  </a:solidFill>
                  <a:latin typeface="Calibri" pitchFamily="34" charset="0"/>
                  <a:ea typeface="ＭＳ Ｐゴシック" pitchFamily="34" charset="-128"/>
                  <a:cs typeface="Arial" charset="0"/>
                </a:rPr>
                <a:t>Cont.              Oracle</a:t>
              </a:r>
            </a:p>
          </p:txBody>
        </p:sp>
      </p:grpSp>
      <p:cxnSp>
        <p:nvCxnSpPr>
          <p:cNvPr id="16419" name="181 Conector angular"/>
          <p:cNvCxnSpPr>
            <a:cxnSpLocks noChangeShapeType="1"/>
            <a:stCxn id="16415" idx="2"/>
          </p:cNvCxnSpPr>
          <p:nvPr/>
        </p:nvCxnSpPr>
        <p:spPr bwMode="auto">
          <a:xfrm rot="5400000">
            <a:off x="1140437" y="4166789"/>
            <a:ext cx="2732476" cy="1052489"/>
          </a:xfrm>
          <a:prstGeom prst="bentConnector3">
            <a:avLst>
              <a:gd name="adj1" fmla="val 8643"/>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6420" name="Text Box 2203"/>
          <p:cNvSpPr txBox="1">
            <a:spLocks noChangeArrowheads="1"/>
          </p:cNvSpPr>
          <p:nvPr/>
        </p:nvSpPr>
        <p:spPr bwMode="auto">
          <a:xfrm>
            <a:off x="2699792" y="5265738"/>
            <a:ext cx="46513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solidFill>
                  <a:srgbClr val="000000"/>
                </a:solidFill>
                <a:latin typeface="Calibri" pitchFamily="34" charset="0"/>
                <a:ea typeface="ＭＳ Ｐゴシック" pitchFamily="34" charset="-128"/>
                <a:cs typeface="Calibri" pitchFamily="34" charset="0"/>
              </a:rPr>
              <a:t>JDBC</a:t>
            </a:r>
          </a:p>
        </p:txBody>
      </p:sp>
      <p:sp>
        <p:nvSpPr>
          <p:cNvPr id="16421" name="Text Box 176"/>
          <p:cNvSpPr txBox="1">
            <a:spLocks noChangeArrowheads="1"/>
          </p:cNvSpPr>
          <p:nvPr/>
        </p:nvSpPr>
        <p:spPr bwMode="auto">
          <a:xfrm>
            <a:off x="1940740" y="2104544"/>
            <a:ext cx="205499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1000" dirty="0" smtClean="0">
                <a:solidFill>
                  <a:srgbClr val="000000"/>
                </a:solidFill>
                <a:latin typeface="Calibri" pitchFamily="34" charset="0"/>
                <a:ea typeface="ＭＳ Ｐゴシック" pitchFamily="34" charset="-128"/>
                <a:cs typeface="Arial" charset="0"/>
              </a:rPr>
              <a:t>Linux    </a:t>
            </a:r>
            <a:r>
              <a:rPr lang="es-CL" sz="1000" b="1" dirty="0" smtClean="0">
                <a:solidFill>
                  <a:srgbClr val="000000"/>
                </a:solidFill>
                <a:latin typeface="Calibri" pitchFamily="34" charset="0"/>
                <a:ea typeface="ＭＳ Ｐゴシック" pitchFamily="34" charset="-128"/>
                <a:cs typeface="Arial" charset="0"/>
              </a:rPr>
              <a:t>                                    </a:t>
            </a:r>
            <a:r>
              <a:rPr lang="es-CL" sz="1000" dirty="0" smtClean="0">
                <a:solidFill>
                  <a:srgbClr val="000000"/>
                </a:solidFill>
                <a:latin typeface="Calibri" pitchFamily="34" charset="0"/>
                <a:ea typeface="ＭＳ Ｐゴシック" pitchFamily="34" charset="-128"/>
                <a:cs typeface="Arial" charset="0"/>
              </a:rPr>
              <a:t>OSB.SB</a:t>
            </a:r>
            <a:endParaRPr lang="es-CL" sz="1000" dirty="0">
              <a:solidFill>
                <a:srgbClr val="000000"/>
              </a:solidFill>
              <a:latin typeface="Calibri" pitchFamily="34" charset="0"/>
              <a:ea typeface="ＭＳ Ｐゴシック" pitchFamily="34" charset="-128"/>
              <a:cs typeface="Arial" charset="0"/>
            </a:endParaRPr>
          </a:p>
        </p:txBody>
      </p:sp>
      <p:sp>
        <p:nvSpPr>
          <p:cNvPr id="16422" name="Text Box 177"/>
          <p:cNvSpPr txBox="1">
            <a:spLocks noChangeArrowheads="1"/>
          </p:cNvSpPr>
          <p:nvPr/>
        </p:nvSpPr>
        <p:spPr bwMode="auto">
          <a:xfrm>
            <a:off x="1928218" y="3281578"/>
            <a:ext cx="204914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000" dirty="0" smtClean="0">
                <a:solidFill>
                  <a:srgbClr val="000000"/>
                </a:solidFill>
                <a:latin typeface="Calibri" pitchFamily="34" charset="0"/>
                <a:ea typeface="ＭＳ Ｐゴシック" pitchFamily="34" charset="-128"/>
                <a:cs typeface="Arial" charset="0"/>
              </a:rPr>
              <a:t>AD/Cont.                                        J2EE</a:t>
            </a:r>
            <a:endParaRPr lang="es-ES" sz="1000" dirty="0">
              <a:solidFill>
                <a:srgbClr val="000000"/>
              </a:solidFill>
              <a:latin typeface="Calibri" pitchFamily="34" charset="0"/>
              <a:ea typeface="ＭＳ Ｐゴシック" pitchFamily="34" charset="-128"/>
              <a:cs typeface="Arial" charset="0"/>
            </a:endParaRPr>
          </a:p>
        </p:txBody>
      </p:sp>
      <p:cxnSp>
        <p:nvCxnSpPr>
          <p:cNvPr id="16423" name="199 Forma"/>
          <p:cNvCxnSpPr>
            <a:cxnSpLocks noChangeShapeType="1"/>
            <a:stCxn id="84" idx="2"/>
            <a:endCxn id="16443" idx="1"/>
          </p:cNvCxnSpPr>
          <p:nvPr/>
        </p:nvCxnSpPr>
        <p:spPr bwMode="auto">
          <a:xfrm rot="16200000" flipH="1">
            <a:off x="2454798" y="5410106"/>
            <a:ext cx="1170931" cy="51449"/>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6424" name="168 Elipse"/>
          <p:cNvSpPr>
            <a:spLocks noChangeArrowheads="1"/>
          </p:cNvSpPr>
          <p:nvPr/>
        </p:nvSpPr>
        <p:spPr bwMode="auto">
          <a:xfrm>
            <a:off x="7645400" y="3416300"/>
            <a:ext cx="184150" cy="173038"/>
          </a:xfrm>
          <a:prstGeom prst="ellipse">
            <a:avLst/>
          </a:prstGeom>
          <a:solidFill>
            <a:schemeClr val="bg1"/>
          </a:solidFill>
          <a:ln w="15875" algn="ctr">
            <a:solidFill>
              <a:schemeClr val="bg1"/>
            </a:solidFill>
            <a:round/>
            <a:headEnd/>
            <a:tailEnd/>
          </a:ln>
        </p:spPr>
        <p:txBody>
          <a:bodyPr/>
          <a:lstStyle/>
          <a:p>
            <a:pPr algn="ctr"/>
            <a:endParaRPr lang="es-ES">
              <a:solidFill>
                <a:srgbClr val="000000"/>
              </a:solidFill>
            </a:endParaRPr>
          </a:p>
        </p:txBody>
      </p:sp>
      <p:sp>
        <p:nvSpPr>
          <p:cNvPr id="16425" name="Rectangle 97"/>
          <p:cNvSpPr>
            <a:spLocks noChangeArrowheads="1"/>
          </p:cNvSpPr>
          <p:nvPr/>
        </p:nvSpPr>
        <p:spPr bwMode="auto">
          <a:xfrm>
            <a:off x="8383588" y="4519613"/>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solidFill>
                <a:srgbClr val="000000"/>
              </a:solidFill>
            </a:endParaRPr>
          </a:p>
        </p:txBody>
      </p:sp>
      <p:sp>
        <p:nvSpPr>
          <p:cNvPr id="16426" name="Rectangle 97"/>
          <p:cNvSpPr>
            <a:spLocks noChangeArrowheads="1"/>
          </p:cNvSpPr>
          <p:nvPr/>
        </p:nvSpPr>
        <p:spPr bwMode="auto">
          <a:xfrm>
            <a:off x="7664450" y="3551238"/>
            <a:ext cx="131763"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solidFill>
                <a:srgbClr val="000000"/>
              </a:solidFill>
            </a:endParaRPr>
          </a:p>
        </p:txBody>
      </p:sp>
      <p:sp>
        <p:nvSpPr>
          <p:cNvPr id="16427" name="92 CuadroTexto"/>
          <p:cNvSpPr txBox="1">
            <a:spLocks noChangeArrowheads="1"/>
          </p:cNvSpPr>
          <p:nvPr/>
        </p:nvSpPr>
        <p:spPr bwMode="auto">
          <a:xfrm>
            <a:off x="271785" y="1989420"/>
            <a:ext cx="149190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dirty="0">
                <a:solidFill>
                  <a:srgbClr val="000000"/>
                </a:solidFill>
                <a:latin typeface="Calibri" pitchFamily="34" charset="0"/>
                <a:ea typeface="ＭＳ Ｐゴシック" pitchFamily="34" charset="-128"/>
                <a:cs typeface="Arial" charset="0"/>
              </a:rPr>
              <a:t>LINUX            </a:t>
            </a:r>
            <a:r>
              <a:rPr lang="es-CL" sz="800" dirty="0" smtClean="0">
                <a:solidFill>
                  <a:srgbClr val="000000"/>
                </a:solidFill>
                <a:latin typeface="Calibri" pitchFamily="34" charset="0"/>
                <a:ea typeface="ＭＳ Ｐゴシック" pitchFamily="34" charset="-128"/>
                <a:cs typeface="Arial" charset="0"/>
              </a:rPr>
              <a:t>                           Nueva1</a:t>
            </a:r>
            <a:endParaRPr lang="es-CL" sz="800" dirty="0">
              <a:solidFill>
                <a:srgbClr val="000000"/>
              </a:solidFill>
              <a:latin typeface="Calibri" pitchFamily="34" charset="0"/>
              <a:ea typeface="ＭＳ Ｐゴシック" pitchFamily="34" charset="-128"/>
              <a:cs typeface="Arial" charset="0"/>
            </a:endParaRPr>
          </a:p>
        </p:txBody>
      </p:sp>
      <p:sp>
        <p:nvSpPr>
          <p:cNvPr id="104" name="Text Box 68"/>
          <p:cNvSpPr txBox="1">
            <a:spLocks noChangeArrowheads="1"/>
          </p:cNvSpPr>
          <p:nvPr/>
        </p:nvSpPr>
        <p:spPr bwMode="auto">
          <a:xfrm>
            <a:off x="5292725" y="6704013"/>
            <a:ext cx="969963" cy="109537"/>
          </a:xfrm>
          <a:prstGeom prst="rect">
            <a:avLst/>
          </a:prstGeom>
          <a:ln w="12700">
            <a:solidFill>
              <a:srgbClr val="00B050"/>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600" b="1">
                <a:solidFill>
                  <a:srgbClr val="000000"/>
                </a:solidFill>
                <a:effectLst>
                  <a:outerShdw blurRad="38100" dist="38100" dir="2700000" algn="tl">
                    <a:srgbClr val="FFFFFF"/>
                  </a:outerShdw>
                </a:effectLst>
              </a:rPr>
              <a:t>ENTIDADES EXTERNAS</a:t>
            </a:r>
            <a:endParaRPr lang="es-ES" sz="600" b="1">
              <a:solidFill>
                <a:srgbClr val="000000"/>
              </a:solidFill>
              <a:effectLst>
                <a:outerShdw blurRad="38100" dist="38100" dir="2700000" algn="tl">
                  <a:srgbClr val="FFFFFF"/>
                </a:outerShdw>
              </a:effectLst>
            </a:endParaRPr>
          </a:p>
        </p:txBody>
      </p:sp>
      <p:grpSp>
        <p:nvGrpSpPr>
          <p:cNvPr id="16429" name="16 Grupo"/>
          <p:cNvGrpSpPr>
            <a:grpSpLocks/>
          </p:cNvGrpSpPr>
          <p:nvPr/>
        </p:nvGrpSpPr>
        <p:grpSpPr bwMode="auto">
          <a:xfrm>
            <a:off x="2267743" y="2636912"/>
            <a:ext cx="1698694" cy="400110"/>
            <a:chOff x="1837407" y="2754107"/>
            <a:chExt cx="1950596" cy="400367"/>
          </a:xfrm>
        </p:grpSpPr>
        <p:sp>
          <p:nvSpPr>
            <p:cNvPr id="16433" name="185 Elipse"/>
            <p:cNvSpPr>
              <a:spLocks noChangeArrowheads="1"/>
            </p:cNvSpPr>
            <p:nvPr/>
          </p:nvSpPr>
          <p:spPr bwMode="auto">
            <a:xfrm>
              <a:off x="1837407" y="2854325"/>
              <a:ext cx="214313" cy="214313"/>
            </a:xfrm>
            <a:prstGeom prst="ellipse">
              <a:avLst/>
            </a:prstGeom>
            <a:solidFill>
              <a:srgbClr val="FFFFFF"/>
            </a:solidFill>
            <a:ln w="19050" algn="ctr">
              <a:solidFill>
                <a:schemeClr val="tx1"/>
              </a:solidFill>
              <a:round/>
              <a:headEnd type="none" w="sm" len="sm"/>
              <a:tailEnd type="none" w="sm" len="sm"/>
            </a:ln>
            <a:extLst/>
          </p:spPr>
          <p:txBody>
            <a:bodyPr/>
            <a:lstStyle/>
            <a:p>
              <a:endParaRPr lang="es-CL">
                <a:solidFill>
                  <a:srgbClr val="000000"/>
                </a:solidFill>
              </a:endParaRPr>
            </a:p>
          </p:txBody>
        </p:sp>
        <p:sp>
          <p:nvSpPr>
            <p:cNvPr id="16434" name="15 CuadroTexto"/>
            <p:cNvSpPr txBox="1">
              <a:spLocks noChangeArrowheads="1"/>
            </p:cNvSpPr>
            <p:nvPr/>
          </p:nvSpPr>
          <p:spPr bwMode="auto">
            <a:xfrm>
              <a:off x="2234761" y="2754107"/>
              <a:ext cx="1553242" cy="400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1000" dirty="0" smtClean="0">
                  <a:latin typeface="Calibri" pitchFamily="34" charset="0"/>
                  <a:cs typeface="Calibri" pitchFamily="34" charset="0"/>
                </a:rPr>
                <a:t>CS005516 </a:t>
              </a:r>
              <a:r>
                <a:rPr lang="es-CL" sz="1000" dirty="0" err="1" smtClean="0">
                  <a:latin typeface="Calibri" pitchFamily="34" charset="0"/>
                  <a:cs typeface="Calibri" pitchFamily="34" charset="0"/>
                </a:rPr>
                <a:t>Cartola</a:t>
              </a:r>
              <a:r>
                <a:rPr lang="es-CL" sz="1000" dirty="0" smtClean="0">
                  <a:latin typeface="Calibri" pitchFamily="34" charset="0"/>
                  <a:cs typeface="Calibri" pitchFamily="34" charset="0"/>
                </a:rPr>
                <a:t> TEF y Consulta Destinatarios</a:t>
              </a:r>
              <a:endParaRPr lang="es-CL" sz="1000" dirty="0">
                <a:latin typeface="Calibri" pitchFamily="34" charset="0"/>
                <a:cs typeface="Calibri" pitchFamily="34" charset="0"/>
              </a:endParaRPr>
            </a:p>
          </p:txBody>
        </p:sp>
      </p:grpSp>
      <p:sp>
        <p:nvSpPr>
          <p:cNvPr id="67" name="16 Pentágono"/>
          <p:cNvSpPr>
            <a:spLocks noChangeArrowheads="1"/>
          </p:cNvSpPr>
          <p:nvPr/>
        </p:nvSpPr>
        <p:spPr bwMode="auto">
          <a:xfrm rot="10800000">
            <a:off x="179512" y="2206526"/>
            <a:ext cx="1518708" cy="1150466"/>
          </a:xfrm>
          <a:prstGeom prst="homePlate">
            <a:avLst>
              <a:gd name="adj" fmla="val 19509"/>
            </a:avLst>
          </a:prstGeom>
          <a:solidFill>
            <a:schemeClr val="bg1">
              <a:alpha val="30196"/>
            </a:schemeClr>
          </a:solidFill>
          <a:ln w="15875" algn="ctr">
            <a:solidFill>
              <a:schemeClr val="tx1"/>
            </a:solidFill>
            <a:round/>
            <a:headEnd/>
            <a:tailEnd/>
          </a:ln>
        </p:spPr>
        <p:txBody>
          <a:bodyPr rot="10800000" lIns="89611" tIns="44806" rIns="89611" bIns="44806"/>
          <a:lstStyle/>
          <a:p>
            <a:pPr algn="ctr" defTabSz="895350"/>
            <a:endParaRPr lang="es-ES" sz="800" dirty="0">
              <a:solidFill>
                <a:srgbClr val="000000"/>
              </a:solidFill>
              <a:cs typeface="Arial" charset="0"/>
            </a:endParaRPr>
          </a:p>
        </p:txBody>
      </p:sp>
      <p:grpSp>
        <p:nvGrpSpPr>
          <p:cNvPr id="60" name="81 Grupo"/>
          <p:cNvGrpSpPr>
            <a:grpSpLocks/>
          </p:cNvGrpSpPr>
          <p:nvPr/>
        </p:nvGrpSpPr>
        <p:grpSpPr bwMode="auto">
          <a:xfrm>
            <a:off x="448097" y="5877272"/>
            <a:ext cx="1171575" cy="835025"/>
            <a:chOff x="5351995" y="1371602"/>
            <a:chExt cx="1501775" cy="815429"/>
          </a:xfrm>
        </p:grpSpPr>
        <p:sp>
          <p:nvSpPr>
            <p:cNvPr id="61" name="Text Box 111"/>
            <p:cNvSpPr txBox="1">
              <a:spLocks noChangeArrowheads="1"/>
            </p:cNvSpPr>
            <p:nvPr/>
          </p:nvSpPr>
          <p:spPr bwMode="auto">
            <a:xfrm>
              <a:off x="5351995" y="1371602"/>
              <a:ext cx="1501775" cy="21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rPr>
                <a:t>UNIX             </a:t>
              </a:r>
              <a:r>
                <a:rPr lang="es-CL" sz="800" b="1" dirty="0" smtClean="0">
                  <a:latin typeface="Calibri" pitchFamily="34" charset="0"/>
                </a:rPr>
                <a:t>Nueva2</a:t>
              </a:r>
              <a:endParaRPr lang="es-ES" sz="800" b="1" dirty="0">
                <a:latin typeface="Calibri" pitchFamily="34" charset="0"/>
              </a:endParaRPr>
            </a:p>
          </p:txBody>
        </p:sp>
        <p:sp>
          <p:nvSpPr>
            <p:cNvPr id="62" name="Text Box 112"/>
            <p:cNvSpPr txBox="1">
              <a:spLocks noChangeArrowheads="1"/>
            </p:cNvSpPr>
            <p:nvPr/>
          </p:nvSpPr>
          <p:spPr bwMode="auto">
            <a:xfrm>
              <a:off x="5395949" y="1976436"/>
              <a:ext cx="1339838" cy="210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a:latin typeface="Calibri" pitchFamily="34" charset="0"/>
                </a:rPr>
                <a:t>AD/C         ORACLE</a:t>
              </a:r>
              <a:endParaRPr lang="es-ES" sz="800" b="1">
                <a:latin typeface="Calibri" pitchFamily="34" charset="0"/>
              </a:endParaRPr>
            </a:p>
          </p:txBody>
        </p:sp>
        <p:sp>
          <p:nvSpPr>
            <p:cNvPr id="63" name="410 Cilindro"/>
            <p:cNvSpPr>
              <a:spLocks noChangeArrowheads="1"/>
            </p:cNvSpPr>
            <p:nvPr/>
          </p:nvSpPr>
          <p:spPr bwMode="auto">
            <a:xfrm>
              <a:off x="5489575" y="1531938"/>
              <a:ext cx="836613" cy="467857"/>
            </a:xfrm>
            <a:prstGeom prst="can">
              <a:avLst>
                <a:gd name="adj" fmla="val 25000"/>
              </a:avLst>
            </a:prstGeom>
            <a:solidFill>
              <a:schemeClr val="bg1"/>
            </a:solidFill>
            <a:ln w="15875" algn="ctr">
              <a:solidFill>
                <a:schemeClr val="tx1"/>
              </a:solidFill>
              <a:round/>
              <a:headEnd/>
              <a:tailEnd/>
            </a:ln>
          </p:spPr>
          <p:txBody>
            <a:bodyPr lIns="36000" tIns="36000" rIns="36000" bIns="36000" anchor="ctr"/>
            <a:lstStyle/>
            <a:p>
              <a:pPr algn="ctr"/>
              <a:r>
                <a:rPr lang="es-CL" sz="1000" b="1">
                  <a:latin typeface="Calibri" pitchFamily="34" charset="0"/>
                </a:rPr>
                <a:t>MOBR5</a:t>
              </a:r>
            </a:p>
          </p:txBody>
        </p:sp>
      </p:grpSp>
      <p:cxnSp>
        <p:nvCxnSpPr>
          <p:cNvPr id="6" name="5 Conector recto de flecha"/>
          <p:cNvCxnSpPr>
            <a:stCxn id="16409" idx="2"/>
            <a:endCxn id="63" idx="1"/>
          </p:cNvCxnSpPr>
          <p:nvPr/>
        </p:nvCxnSpPr>
        <p:spPr bwMode="auto">
          <a:xfrm flipH="1">
            <a:off x="881759" y="3062287"/>
            <a:ext cx="42848" cy="2979174"/>
          </a:xfrm>
          <a:prstGeom prst="straightConnector1">
            <a:avLst/>
          </a:prstGeom>
          <a:solidFill>
            <a:schemeClr val="accent1"/>
          </a:solidFill>
          <a:ln w="12700" cap="flat" cmpd="sng" algn="ctr">
            <a:solidFill>
              <a:schemeClr val="tx1"/>
            </a:solidFill>
            <a:prstDash val="solid"/>
            <a:round/>
            <a:headEnd type="none" w="sm" len="sm"/>
            <a:tailEnd type="arrow"/>
          </a:ln>
          <a:effectLst/>
        </p:spPr>
      </p:cxnSp>
      <p:grpSp>
        <p:nvGrpSpPr>
          <p:cNvPr id="92" name="Group 2227"/>
          <p:cNvGrpSpPr>
            <a:grpSpLocks/>
          </p:cNvGrpSpPr>
          <p:nvPr/>
        </p:nvGrpSpPr>
        <p:grpSpPr bwMode="auto">
          <a:xfrm>
            <a:off x="2411760" y="764704"/>
            <a:ext cx="1270000" cy="785813"/>
            <a:chOff x="1094" y="348"/>
            <a:chExt cx="800" cy="495"/>
          </a:xfrm>
        </p:grpSpPr>
        <p:sp>
          <p:nvSpPr>
            <p:cNvPr id="93" name="286 Llamada de flecha izquierda y derecha"/>
            <p:cNvSpPr/>
            <p:nvPr/>
          </p:nvSpPr>
          <p:spPr>
            <a:xfrm>
              <a:off x="1118" y="458"/>
              <a:ext cx="752" cy="385"/>
            </a:xfrm>
            <a:prstGeom prst="leftRightArrowCallout">
              <a:avLst>
                <a:gd name="adj1" fmla="val 73677"/>
                <a:gd name="adj2" fmla="val 45479"/>
                <a:gd name="adj3" fmla="val 16640"/>
                <a:gd name="adj4" fmla="val 62324"/>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L"/>
            </a:p>
          </p:txBody>
        </p:sp>
        <p:sp>
          <p:nvSpPr>
            <p:cNvPr id="94" name="Text Box 949"/>
            <p:cNvSpPr txBox="1">
              <a:spLocks noChangeArrowheads="1"/>
            </p:cNvSpPr>
            <p:nvPr/>
          </p:nvSpPr>
          <p:spPr bwMode="auto">
            <a:xfrm>
              <a:off x="1352" y="439"/>
              <a:ext cx="323"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00">
                  <a:solidFill>
                    <a:schemeClr val="tx1"/>
                  </a:solidFill>
                  <a:latin typeface="Arial" charset="0"/>
                  <a:cs typeface="Arial" charset="0"/>
                </a:defRPr>
              </a:lvl1pPr>
              <a:lvl2pPr marL="742950" indent="-285750" eaLnBrk="0" hangingPunct="0">
                <a:defRPr sz="800">
                  <a:solidFill>
                    <a:schemeClr val="tx1"/>
                  </a:solidFill>
                  <a:latin typeface="Arial" charset="0"/>
                  <a:cs typeface="Arial" charset="0"/>
                </a:defRPr>
              </a:lvl2pPr>
              <a:lvl3pPr marL="1143000" indent="-228600" eaLnBrk="0" hangingPunct="0">
                <a:defRPr sz="800">
                  <a:solidFill>
                    <a:schemeClr val="tx1"/>
                  </a:solidFill>
                  <a:latin typeface="Arial" charset="0"/>
                  <a:cs typeface="Arial" charset="0"/>
                </a:defRPr>
              </a:lvl3pPr>
              <a:lvl4pPr marL="1600200" indent="-228600" eaLnBrk="0" hangingPunct="0">
                <a:defRPr sz="800">
                  <a:solidFill>
                    <a:schemeClr val="tx1"/>
                  </a:solidFill>
                  <a:latin typeface="Arial" charset="0"/>
                  <a:cs typeface="Arial" charset="0"/>
                </a:defRPr>
              </a:lvl4pPr>
              <a:lvl5pPr marL="2057400" indent="-228600" eaLnBrk="0" hangingPunct="0">
                <a:defRPr sz="800">
                  <a:solidFill>
                    <a:schemeClr val="tx1"/>
                  </a:solidFill>
                  <a:latin typeface="Arial" charset="0"/>
                  <a:cs typeface="Arial" charset="0"/>
                </a:defRPr>
              </a:lvl5pPr>
              <a:lvl6pPr marL="2514600" indent="-228600" eaLnBrk="0" fontAlgn="base" hangingPunct="0">
                <a:spcBef>
                  <a:spcPct val="0"/>
                </a:spcBef>
                <a:spcAft>
                  <a:spcPct val="0"/>
                </a:spcAft>
                <a:defRPr sz="800">
                  <a:solidFill>
                    <a:schemeClr val="tx1"/>
                  </a:solidFill>
                  <a:latin typeface="Arial" charset="0"/>
                  <a:cs typeface="Arial" charset="0"/>
                </a:defRPr>
              </a:lvl6pPr>
              <a:lvl7pPr marL="2971800" indent="-228600" eaLnBrk="0" fontAlgn="base" hangingPunct="0">
                <a:spcBef>
                  <a:spcPct val="0"/>
                </a:spcBef>
                <a:spcAft>
                  <a:spcPct val="0"/>
                </a:spcAft>
                <a:defRPr sz="800">
                  <a:solidFill>
                    <a:schemeClr val="tx1"/>
                  </a:solidFill>
                  <a:latin typeface="Arial" charset="0"/>
                  <a:cs typeface="Arial" charset="0"/>
                </a:defRPr>
              </a:lvl7pPr>
              <a:lvl8pPr marL="3429000" indent="-228600" eaLnBrk="0" fontAlgn="base" hangingPunct="0">
                <a:spcBef>
                  <a:spcPct val="0"/>
                </a:spcBef>
                <a:spcAft>
                  <a:spcPct val="0"/>
                </a:spcAft>
                <a:defRPr sz="800">
                  <a:solidFill>
                    <a:schemeClr val="tx1"/>
                  </a:solidFill>
                  <a:latin typeface="Arial" charset="0"/>
                  <a:cs typeface="Arial" charset="0"/>
                </a:defRPr>
              </a:lvl8pPr>
              <a:lvl9pPr marL="3886200" indent="-228600" eaLnBrk="0" fontAlgn="base" hangingPunct="0">
                <a:spcBef>
                  <a:spcPct val="0"/>
                </a:spcBef>
                <a:spcAft>
                  <a:spcPct val="0"/>
                </a:spcAft>
                <a:defRPr sz="800">
                  <a:solidFill>
                    <a:schemeClr val="tx1"/>
                  </a:solidFill>
                  <a:latin typeface="Arial" charset="0"/>
                  <a:cs typeface="Arial" charset="0"/>
                </a:defRPr>
              </a:lvl9pPr>
            </a:lstStyle>
            <a:p>
              <a:pPr eaLnBrk="1" hangingPunct="1"/>
              <a:r>
                <a:rPr lang="es-CL" sz="700" b="1" dirty="0" smtClean="0">
                  <a:latin typeface="Verdana" pitchFamily="34" charset="0"/>
                </a:rPr>
                <a:t>SG41</a:t>
              </a:r>
              <a:endParaRPr lang="es-ES" sz="700" b="1" dirty="0">
                <a:latin typeface="Verdana" pitchFamily="34" charset="0"/>
              </a:endParaRPr>
            </a:p>
          </p:txBody>
        </p:sp>
        <p:sp>
          <p:nvSpPr>
            <p:cNvPr id="95" name="Text Box 899"/>
            <p:cNvSpPr txBox="1">
              <a:spLocks noChangeArrowheads="1"/>
            </p:cNvSpPr>
            <p:nvPr/>
          </p:nvSpPr>
          <p:spPr bwMode="auto">
            <a:xfrm>
              <a:off x="1094" y="348"/>
              <a:ext cx="80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800">
                  <a:solidFill>
                    <a:schemeClr val="tx1"/>
                  </a:solidFill>
                  <a:latin typeface="Arial" charset="0"/>
                  <a:cs typeface="Arial" charset="0"/>
                </a:defRPr>
              </a:lvl1pPr>
              <a:lvl2pPr marL="742950" indent="-285750" eaLnBrk="0" hangingPunct="0">
                <a:defRPr sz="800">
                  <a:solidFill>
                    <a:schemeClr val="tx1"/>
                  </a:solidFill>
                  <a:latin typeface="Arial" charset="0"/>
                  <a:cs typeface="Arial" charset="0"/>
                </a:defRPr>
              </a:lvl2pPr>
              <a:lvl3pPr marL="1143000" indent="-228600" eaLnBrk="0" hangingPunct="0">
                <a:defRPr sz="800">
                  <a:solidFill>
                    <a:schemeClr val="tx1"/>
                  </a:solidFill>
                  <a:latin typeface="Arial" charset="0"/>
                  <a:cs typeface="Arial" charset="0"/>
                </a:defRPr>
              </a:lvl3pPr>
              <a:lvl4pPr marL="1600200" indent="-228600" eaLnBrk="0" hangingPunct="0">
                <a:defRPr sz="800">
                  <a:solidFill>
                    <a:schemeClr val="tx1"/>
                  </a:solidFill>
                  <a:latin typeface="Arial" charset="0"/>
                  <a:cs typeface="Arial" charset="0"/>
                </a:defRPr>
              </a:lvl4pPr>
              <a:lvl5pPr marL="2057400" indent="-228600" eaLnBrk="0" hangingPunct="0">
                <a:defRPr sz="800">
                  <a:solidFill>
                    <a:schemeClr val="tx1"/>
                  </a:solidFill>
                  <a:latin typeface="Arial" charset="0"/>
                  <a:cs typeface="Arial" charset="0"/>
                </a:defRPr>
              </a:lvl5pPr>
              <a:lvl6pPr marL="2514600" indent="-228600" eaLnBrk="0" fontAlgn="base" hangingPunct="0">
                <a:spcBef>
                  <a:spcPct val="0"/>
                </a:spcBef>
                <a:spcAft>
                  <a:spcPct val="0"/>
                </a:spcAft>
                <a:defRPr sz="800">
                  <a:solidFill>
                    <a:schemeClr val="tx1"/>
                  </a:solidFill>
                  <a:latin typeface="Arial" charset="0"/>
                  <a:cs typeface="Arial" charset="0"/>
                </a:defRPr>
              </a:lvl6pPr>
              <a:lvl7pPr marL="2971800" indent="-228600" eaLnBrk="0" fontAlgn="base" hangingPunct="0">
                <a:spcBef>
                  <a:spcPct val="0"/>
                </a:spcBef>
                <a:spcAft>
                  <a:spcPct val="0"/>
                </a:spcAft>
                <a:defRPr sz="800">
                  <a:solidFill>
                    <a:schemeClr val="tx1"/>
                  </a:solidFill>
                  <a:latin typeface="Arial" charset="0"/>
                  <a:cs typeface="Arial" charset="0"/>
                </a:defRPr>
              </a:lvl7pPr>
              <a:lvl8pPr marL="3429000" indent="-228600" eaLnBrk="0" fontAlgn="base" hangingPunct="0">
                <a:spcBef>
                  <a:spcPct val="0"/>
                </a:spcBef>
                <a:spcAft>
                  <a:spcPct val="0"/>
                </a:spcAft>
                <a:defRPr sz="800">
                  <a:solidFill>
                    <a:schemeClr val="tx1"/>
                  </a:solidFill>
                  <a:latin typeface="Arial" charset="0"/>
                  <a:cs typeface="Arial" charset="0"/>
                </a:defRPr>
              </a:lvl8pPr>
              <a:lvl9pPr marL="3886200" indent="-228600" eaLnBrk="0" fontAlgn="base" hangingPunct="0">
                <a:spcBef>
                  <a:spcPct val="0"/>
                </a:spcBef>
                <a:spcAft>
                  <a:spcPct val="0"/>
                </a:spcAft>
                <a:defRPr sz="800">
                  <a:solidFill>
                    <a:schemeClr val="tx1"/>
                  </a:solidFill>
                  <a:latin typeface="Arial" charset="0"/>
                  <a:cs typeface="Arial" charset="0"/>
                </a:defRPr>
              </a:lvl9pPr>
            </a:lstStyle>
            <a:p>
              <a:pPr eaLnBrk="1" hangingPunct="1"/>
              <a:r>
                <a:rPr lang="es-ES" b="1" dirty="0">
                  <a:latin typeface="Calibri" pitchFamily="34" charset="0"/>
                </a:rPr>
                <a:t>UNIX       </a:t>
              </a:r>
              <a:r>
                <a:rPr lang="es-ES" b="1" dirty="0" smtClean="0">
                  <a:latin typeface="Calibri" pitchFamily="34" charset="0"/>
                </a:rPr>
                <a:t>                     U024</a:t>
              </a:r>
              <a:endParaRPr lang="es-ES" b="1" dirty="0">
                <a:latin typeface="Calibri" pitchFamily="34" charset="0"/>
              </a:endParaRPr>
            </a:p>
          </p:txBody>
        </p:sp>
        <p:sp>
          <p:nvSpPr>
            <p:cNvPr id="96" name="Oval 603"/>
            <p:cNvSpPr>
              <a:spLocks noChangeArrowheads="1"/>
            </p:cNvSpPr>
            <p:nvPr/>
          </p:nvSpPr>
          <p:spPr bwMode="auto">
            <a:xfrm>
              <a:off x="1381" y="547"/>
              <a:ext cx="224" cy="219"/>
            </a:xfrm>
            <a:prstGeom prst="ellipse">
              <a:avLst/>
            </a:prstGeom>
            <a:noFill/>
            <a:ln w="15875" algn="ctr">
              <a:solidFill>
                <a:schemeClr val="tx1"/>
              </a:solidFill>
              <a:round/>
              <a:headEnd/>
              <a:tailEnd/>
            </a:ln>
          </p:spPr>
          <p:txBody>
            <a:bodyPr lIns="0" rIns="0" anchor="ctr" anchorCtr="0"/>
            <a:lstStyle/>
            <a:p>
              <a:pPr algn="ctr"/>
              <a:r>
                <a:rPr lang="es-CL" sz="800" dirty="0" smtClean="0">
                  <a:latin typeface="Calibri" pitchFamily="34" charset="0"/>
                  <a:cs typeface="Calibri" pitchFamily="34" charset="0"/>
                </a:rPr>
                <a:t>106</a:t>
              </a:r>
            </a:p>
            <a:p>
              <a:pPr algn="ctr"/>
              <a:r>
                <a:rPr lang="es-CL" sz="800" dirty="0" smtClean="0">
                  <a:latin typeface="Calibri" pitchFamily="34" charset="0"/>
                  <a:cs typeface="Calibri" pitchFamily="34" charset="0"/>
                </a:rPr>
                <a:t>107</a:t>
              </a:r>
              <a:endParaRPr lang="es-CL" sz="800" dirty="0">
                <a:latin typeface="Calibri" pitchFamily="34" charset="0"/>
                <a:cs typeface="Calibri" pitchFamily="34" charset="0"/>
              </a:endParaRPr>
            </a:p>
          </p:txBody>
        </p:sp>
      </p:grpSp>
      <p:sp>
        <p:nvSpPr>
          <p:cNvPr id="97" name="40 CuadroTexto"/>
          <p:cNvSpPr txBox="1">
            <a:spLocks noChangeArrowheads="1"/>
          </p:cNvSpPr>
          <p:nvPr/>
        </p:nvSpPr>
        <p:spPr bwMode="auto">
          <a:xfrm>
            <a:off x="2411760" y="1532365"/>
            <a:ext cx="126955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800">
                <a:solidFill>
                  <a:schemeClr val="tx1"/>
                </a:solidFill>
                <a:latin typeface="Arial" pitchFamily="34" charset="0"/>
                <a:cs typeface="Arial" pitchFamily="34" charset="0"/>
              </a:defRPr>
            </a:lvl1pPr>
            <a:lvl2pPr marL="742950" indent="-285750" eaLnBrk="0" hangingPunct="0">
              <a:defRPr sz="800">
                <a:solidFill>
                  <a:schemeClr val="tx1"/>
                </a:solidFill>
                <a:latin typeface="Arial" pitchFamily="34" charset="0"/>
                <a:cs typeface="Arial" pitchFamily="34" charset="0"/>
              </a:defRPr>
            </a:lvl2pPr>
            <a:lvl3pPr marL="1143000" indent="-228600" eaLnBrk="0" hangingPunct="0">
              <a:defRPr sz="800">
                <a:solidFill>
                  <a:schemeClr val="tx1"/>
                </a:solidFill>
                <a:latin typeface="Arial" pitchFamily="34" charset="0"/>
                <a:cs typeface="Arial" pitchFamily="34" charset="0"/>
              </a:defRPr>
            </a:lvl3pPr>
            <a:lvl4pPr marL="1600200" indent="-228600" eaLnBrk="0" hangingPunct="0">
              <a:defRPr sz="800">
                <a:solidFill>
                  <a:schemeClr val="tx1"/>
                </a:solidFill>
                <a:latin typeface="Arial" pitchFamily="34" charset="0"/>
                <a:cs typeface="Arial" pitchFamily="34" charset="0"/>
              </a:defRPr>
            </a:lvl4pPr>
            <a:lvl5pPr marL="2057400" indent="-228600" eaLnBrk="0" hangingPunct="0">
              <a:defRPr sz="8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8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8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8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800">
                <a:solidFill>
                  <a:schemeClr val="tx1"/>
                </a:solidFill>
                <a:latin typeface="Arial" pitchFamily="34" charset="0"/>
                <a:cs typeface="Arial" pitchFamily="34" charset="0"/>
              </a:defRPr>
            </a:lvl9pPr>
          </a:lstStyle>
          <a:p>
            <a:pPr eaLnBrk="1" fontAlgn="auto" hangingPunct="1">
              <a:spcBef>
                <a:spcPts val="0"/>
              </a:spcBef>
              <a:spcAft>
                <a:spcPts val="0"/>
              </a:spcAft>
              <a:defRPr/>
            </a:pPr>
            <a:r>
              <a:rPr lang="es-CL" sz="1000" b="1" kern="0" dirty="0" smtClean="0">
                <a:solidFill>
                  <a:srgbClr val="000000"/>
                </a:solidFill>
                <a:latin typeface="Calibri" pitchFamily="34" charset="0"/>
                <a:cs typeface="Calibri" pitchFamily="34" charset="0"/>
              </a:rPr>
              <a:t>Cont.                         C</a:t>
            </a:r>
          </a:p>
        </p:txBody>
      </p:sp>
      <p:sp>
        <p:nvSpPr>
          <p:cNvPr id="99" name="Text Box 2218"/>
          <p:cNvSpPr txBox="1">
            <a:spLocks noChangeArrowheads="1"/>
          </p:cNvSpPr>
          <p:nvPr/>
        </p:nvSpPr>
        <p:spPr bwMode="auto">
          <a:xfrm>
            <a:off x="4139952" y="1107605"/>
            <a:ext cx="50323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50000"/>
              </a:spcBef>
              <a:spcAft>
                <a:spcPts val="0"/>
              </a:spcAft>
              <a:defRPr/>
            </a:pPr>
            <a:r>
              <a:rPr lang="es-CL" sz="600" b="1" kern="0" dirty="0">
                <a:solidFill>
                  <a:sysClr val="windowText" lastClr="000000"/>
                </a:solidFill>
                <a:latin typeface="Arial" pitchFamily="34" charset="0"/>
              </a:rPr>
              <a:t>RMI</a:t>
            </a:r>
          </a:p>
        </p:txBody>
      </p:sp>
      <p:grpSp>
        <p:nvGrpSpPr>
          <p:cNvPr id="101" name="Group 69"/>
          <p:cNvGrpSpPr>
            <a:grpSpLocks/>
          </p:cNvGrpSpPr>
          <p:nvPr/>
        </p:nvGrpSpPr>
        <p:grpSpPr bwMode="auto">
          <a:xfrm>
            <a:off x="5004681" y="1525892"/>
            <a:ext cx="1390458" cy="941012"/>
            <a:chOff x="3508" y="482"/>
            <a:chExt cx="808" cy="469"/>
          </a:xfrm>
        </p:grpSpPr>
        <p:sp>
          <p:nvSpPr>
            <p:cNvPr id="102" name="59 Forma libre"/>
            <p:cNvSpPr>
              <a:spLocks noChangeArrowheads="1"/>
            </p:cNvSpPr>
            <p:nvPr/>
          </p:nvSpPr>
          <p:spPr bwMode="auto">
            <a:xfrm>
              <a:off x="3560" y="572"/>
              <a:ext cx="738" cy="273"/>
            </a:xfrm>
            <a:custGeom>
              <a:avLst/>
              <a:gdLst>
                <a:gd name="T0" fmla="*/ 0 w 1423987"/>
                <a:gd name="T1" fmla="*/ 0 h 1509712"/>
                <a:gd name="T2" fmla="*/ 0 w 1423987"/>
                <a:gd name="T3" fmla="*/ 0 h 1509712"/>
                <a:gd name="T4" fmla="*/ 0 w 1423987"/>
                <a:gd name="T5" fmla="*/ 0 h 1509712"/>
                <a:gd name="T6" fmla="*/ 0 w 1423987"/>
                <a:gd name="T7" fmla="*/ 0 h 1509712"/>
                <a:gd name="T8" fmla="*/ 0 w 1423987"/>
                <a:gd name="T9" fmla="*/ 0 h 1509712"/>
                <a:gd name="T10" fmla="*/ 0 w 1423987"/>
                <a:gd name="T11" fmla="*/ 0 h 1509712"/>
                <a:gd name="T12" fmla="*/ 0 w 1423987"/>
                <a:gd name="T13" fmla="*/ 0 h 1509712"/>
                <a:gd name="T14" fmla="*/ 0 w 1423987"/>
                <a:gd name="T15" fmla="*/ 0 h 1509712"/>
                <a:gd name="T16" fmla="*/ 0 w 1423987"/>
                <a:gd name="T17" fmla="*/ 0 h 1509712"/>
                <a:gd name="T18" fmla="*/ 0 w 1423987"/>
                <a:gd name="T19" fmla="*/ 0 h 1509712"/>
                <a:gd name="T20" fmla="*/ 0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noFill/>
            <a:ln w="15875" algn="ctr">
              <a:solidFill>
                <a:schemeClr val="tx1"/>
              </a:solidFill>
              <a:round/>
              <a:headEnd/>
              <a:tailEnd/>
            </a:ln>
          </p:spPr>
          <p:txBody>
            <a:bodyPr lIns="89611" tIns="44806" rIns="89611" bIns="44806"/>
            <a:lstStyle/>
            <a:p>
              <a:endParaRPr lang="es-CL"/>
            </a:p>
          </p:txBody>
        </p:sp>
        <p:sp>
          <p:nvSpPr>
            <p:cNvPr id="103" name="105 CuadroTexto"/>
            <p:cNvSpPr txBox="1">
              <a:spLocks noChangeArrowheads="1"/>
            </p:cNvSpPr>
            <p:nvPr/>
          </p:nvSpPr>
          <p:spPr bwMode="auto">
            <a:xfrm>
              <a:off x="3549" y="482"/>
              <a:ext cx="740" cy="106"/>
            </a:xfrm>
            <a:prstGeom prst="rect">
              <a:avLst/>
            </a:prstGeom>
            <a:noFill/>
            <a:ln w="9525">
              <a:noFill/>
              <a:miter lim="800000"/>
              <a:headEnd/>
              <a:tailEnd/>
            </a:ln>
          </p:spPr>
          <p:txBody>
            <a:bodyPr wrap="none" lIns="89611" tIns="44806" rIns="89611" bIns="44806">
              <a:spAutoFit/>
            </a:bodyPr>
            <a:lstStyle/>
            <a:p>
              <a:pPr defTabSz="895350"/>
              <a:r>
                <a:rPr lang="es-CL" sz="800" b="1" dirty="0">
                  <a:solidFill>
                    <a:srgbClr val="000000"/>
                  </a:solidFill>
                  <a:latin typeface="Calibri" pitchFamily="34" charset="0"/>
                  <a:cs typeface="Arial" charset="0"/>
                </a:rPr>
                <a:t>UNIX                              </a:t>
              </a:r>
              <a:r>
                <a:rPr lang="es-CL" sz="800" b="1" dirty="0" smtClean="0">
                  <a:solidFill>
                    <a:srgbClr val="000000"/>
                  </a:solidFill>
                  <a:latin typeface="Calibri" pitchFamily="34" charset="0"/>
                  <a:cs typeface="Arial" charset="0"/>
                </a:rPr>
                <a:t>CRM</a:t>
              </a:r>
              <a:endParaRPr lang="es-CL" sz="800" b="1" dirty="0">
                <a:solidFill>
                  <a:srgbClr val="000000"/>
                </a:solidFill>
                <a:latin typeface="Calibri" pitchFamily="34" charset="0"/>
                <a:cs typeface="Arial" charset="0"/>
              </a:endParaRPr>
            </a:p>
          </p:txBody>
        </p:sp>
        <p:sp>
          <p:nvSpPr>
            <p:cNvPr id="105" name="106 CuadroTexto"/>
            <p:cNvSpPr txBox="1">
              <a:spLocks noChangeArrowheads="1"/>
            </p:cNvSpPr>
            <p:nvPr/>
          </p:nvSpPr>
          <p:spPr bwMode="auto">
            <a:xfrm>
              <a:off x="3508" y="845"/>
              <a:ext cx="808" cy="106"/>
            </a:xfrm>
            <a:prstGeom prst="rect">
              <a:avLst/>
            </a:prstGeom>
            <a:noFill/>
            <a:ln w="9525">
              <a:noFill/>
              <a:miter lim="800000"/>
              <a:headEnd/>
              <a:tailEnd/>
            </a:ln>
          </p:spPr>
          <p:txBody>
            <a:bodyPr wrap="none" lIns="89611" tIns="44806" rIns="89611" bIns="44806">
              <a:spAutoFit/>
            </a:bodyPr>
            <a:lstStyle/>
            <a:p>
              <a:pPr defTabSz="895350"/>
              <a:r>
                <a:rPr lang="es-CL" sz="800" b="1" dirty="0" err="1" smtClean="0">
                  <a:solidFill>
                    <a:srgbClr val="000000"/>
                  </a:solidFill>
                  <a:latin typeface="Calibri" pitchFamily="34" charset="0"/>
                  <a:cs typeface="Arial" charset="0"/>
                </a:rPr>
                <a:t>Cont</a:t>
              </a:r>
              <a:r>
                <a:rPr lang="es-CL" sz="800" b="1" dirty="0" smtClean="0">
                  <a:solidFill>
                    <a:srgbClr val="000000"/>
                  </a:solidFill>
                  <a:latin typeface="Calibri" pitchFamily="34" charset="0"/>
                  <a:cs typeface="Arial" charset="0"/>
                </a:rPr>
                <a:t> .                              Cobol</a:t>
              </a:r>
              <a:endParaRPr lang="es-CL" sz="800" b="1" dirty="0">
                <a:solidFill>
                  <a:srgbClr val="000000"/>
                </a:solidFill>
                <a:latin typeface="Calibri" pitchFamily="34" charset="0"/>
                <a:cs typeface="Arial" charset="0"/>
              </a:endParaRPr>
            </a:p>
          </p:txBody>
        </p:sp>
        <p:sp>
          <p:nvSpPr>
            <p:cNvPr id="106" name="104 CuadroTexto"/>
            <p:cNvSpPr txBox="1">
              <a:spLocks noChangeArrowheads="1"/>
            </p:cNvSpPr>
            <p:nvPr/>
          </p:nvSpPr>
          <p:spPr bwMode="auto">
            <a:xfrm>
              <a:off x="3633" y="562"/>
              <a:ext cx="606" cy="258"/>
            </a:xfrm>
            <a:prstGeom prst="rect">
              <a:avLst/>
            </a:prstGeom>
            <a:noFill/>
            <a:ln w="9525">
              <a:noFill/>
              <a:miter lim="800000"/>
              <a:headEnd/>
              <a:tailEnd/>
            </a:ln>
          </p:spPr>
          <p:txBody>
            <a:bodyPr lIns="36000" tIns="44806" rIns="36000" bIns="44806" anchor="ctr" anchorCtr="0">
              <a:noAutofit/>
            </a:bodyPr>
            <a:lstStyle/>
            <a:p>
              <a:pPr algn="ctr" defTabSz="895350"/>
              <a:r>
                <a:rPr lang="es-CL" sz="800" b="1" dirty="0" smtClean="0">
                  <a:solidFill>
                    <a:srgbClr val="000000"/>
                  </a:solidFill>
                  <a:latin typeface="Calibri" pitchFamily="34" charset="0"/>
                  <a:cs typeface="Calibri" pitchFamily="34" charset="0"/>
                </a:rPr>
                <a:t>SD20</a:t>
              </a:r>
            </a:p>
            <a:p>
              <a:pPr algn="ctr" defTabSz="895350"/>
              <a:r>
                <a:rPr lang="es-CL" sz="800" b="1" dirty="0" smtClean="0">
                  <a:solidFill>
                    <a:srgbClr val="000000"/>
                  </a:solidFill>
                  <a:latin typeface="Calibri" pitchFamily="34" charset="0"/>
                  <a:cs typeface="Calibri" pitchFamily="34" charset="0"/>
                </a:rPr>
                <a:t>4389,4414,4415,4416</a:t>
              </a:r>
              <a:endParaRPr lang="es-CL" sz="800" b="1" dirty="0">
                <a:solidFill>
                  <a:srgbClr val="000000"/>
                </a:solidFill>
                <a:latin typeface="Calibri" pitchFamily="34" charset="0"/>
                <a:cs typeface="Calibri" pitchFamily="34" charset="0"/>
              </a:endParaRPr>
            </a:p>
          </p:txBody>
        </p:sp>
      </p:grpSp>
      <p:sp>
        <p:nvSpPr>
          <p:cNvPr id="108" name="Text Box 73"/>
          <p:cNvSpPr txBox="1">
            <a:spLocks noChangeArrowheads="1"/>
          </p:cNvSpPr>
          <p:nvPr/>
        </p:nvSpPr>
        <p:spPr bwMode="auto">
          <a:xfrm>
            <a:off x="4433788" y="757238"/>
            <a:ext cx="817562" cy="120650"/>
          </a:xfrm>
          <a:prstGeom prst="rect">
            <a:avLst/>
          </a:prstGeom>
          <a:gradFill rotWithShape="1">
            <a:gsLst>
              <a:gs pos="0">
                <a:srgbClr val="BCD6DD">
                  <a:tint val="50000"/>
                  <a:satMod val="300000"/>
                </a:srgbClr>
              </a:gs>
              <a:gs pos="35000">
                <a:srgbClr val="BCD6DD">
                  <a:tint val="37000"/>
                  <a:satMod val="300000"/>
                </a:srgbClr>
              </a:gs>
              <a:gs pos="100000">
                <a:srgbClr val="BCD6DD">
                  <a:tint val="15000"/>
                  <a:satMod val="350000"/>
                </a:srgbClr>
              </a:gs>
            </a:gsLst>
            <a:lin ang="16200000" scaled="1"/>
          </a:gradFill>
          <a:ln w="12700" cap="flat" cmpd="sng" algn="ctr">
            <a:solidFill>
              <a:srgbClr val="000000"/>
            </a:solidFill>
            <a:prstDash val="solid"/>
            <a:headEnd/>
            <a:tailEnd/>
          </a:ln>
          <a:effectLst>
            <a:outerShdw blurRad="40000" dist="20000" dir="5400000" rotWithShape="0">
              <a:srgbClr val="000000">
                <a:alpha val="38000"/>
              </a:srgbClr>
            </a:outerShdw>
          </a:effectLst>
        </p:spPr>
        <p:txBody>
          <a:bodyPr lIns="18000" tIns="18000" rIns="18000" bIns="18000" anchor="ctr">
            <a:spAutoFit/>
          </a:bodyPr>
          <a:lstStyle>
            <a:lvl1pPr eaLnBrk="0" hangingPunct="0">
              <a:defRPr sz="800">
                <a:solidFill>
                  <a:schemeClr val="tx1"/>
                </a:solidFill>
                <a:latin typeface="Arial" pitchFamily="34" charset="0"/>
                <a:cs typeface="Arial" pitchFamily="34" charset="0"/>
              </a:defRPr>
            </a:lvl1pPr>
            <a:lvl2pPr marL="742950" indent="-285750" eaLnBrk="0" hangingPunct="0">
              <a:defRPr sz="800">
                <a:solidFill>
                  <a:schemeClr val="tx1"/>
                </a:solidFill>
                <a:latin typeface="Arial" pitchFamily="34" charset="0"/>
                <a:cs typeface="Arial" pitchFamily="34" charset="0"/>
              </a:defRPr>
            </a:lvl2pPr>
            <a:lvl3pPr marL="1143000" indent="-228600" eaLnBrk="0" hangingPunct="0">
              <a:defRPr sz="800">
                <a:solidFill>
                  <a:schemeClr val="tx1"/>
                </a:solidFill>
                <a:latin typeface="Arial" pitchFamily="34" charset="0"/>
                <a:cs typeface="Arial" pitchFamily="34" charset="0"/>
              </a:defRPr>
            </a:lvl3pPr>
            <a:lvl4pPr marL="1600200" indent="-228600" eaLnBrk="0" hangingPunct="0">
              <a:defRPr sz="800">
                <a:solidFill>
                  <a:schemeClr val="tx1"/>
                </a:solidFill>
                <a:latin typeface="Arial" pitchFamily="34" charset="0"/>
                <a:cs typeface="Arial" pitchFamily="34" charset="0"/>
              </a:defRPr>
            </a:lvl4pPr>
            <a:lvl5pPr marL="2057400" indent="-228600" eaLnBrk="0" hangingPunct="0">
              <a:defRPr sz="8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8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8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8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800">
                <a:solidFill>
                  <a:schemeClr val="tx1"/>
                </a:solidFill>
                <a:latin typeface="Arial" pitchFamily="34" charset="0"/>
                <a:cs typeface="Arial" pitchFamily="34" charset="0"/>
              </a:defRPr>
            </a:lvl9pPr>
          </a:lstStyle>
          <a:p>
            <a:pPr algn="ctr" eaLnBrk="1" fontAlgn="auto" hangingPunct="1">
              <a:lnSpc>
                <a:spcPct val="80000"/>
              </a:lnSpc>
              <a:spcBef>
                <a:spcPts val="0"/>
              </a:spcBef>
              <a:spcAft>
                <a:spcPts val="0"/>
              </a:spcAft>
              <a:defRPr/>
            </a:pPr>
            <a:r>
              <a:rPr lang="es-CL" sz="600" b="1" kern="0" smtClean="0">
                <a:solidFill>
                  <a:srgbClr val="000000"/>
                </a:solidFill>
                <a:effectLst>
                  <a:outerShdw blurRad="38100" dist="38100" dir="2700000" algn="tl">
                    <a:srgbClr val="FFFFFF"/>
                  </a:outerShdw>
                </a:effectLst>
                <a:latin typeface="Calibri" pitchFamily="34" charset="0"/>
              </a:rPr>
              <a:t>CLIENTES</a:t>
            </a:r>
            <a:endParaRPr lang="es-ES" sz="600" b="1" kern="0" smtClean="0">
              <a:solidFill>
                <a:srgbClr val="000000"/>
              </a:solidFill>
              <a:effectLst>
                <a:outerShdw blurRad="38100" dist="38100" dir="2700000" algn="tl">
                  <a:srgbClr val="FFFFFF"/>
                </a:outerShdw>
              </a:effectLst>
              <a:latin typeface="Calibri" pitchFamily="34" charset="0"/>
            </a:endParaRPr>
          </a:p>
        </p:txBody>
      </p:sp>
      <p:cxnSp>
        <p:nvCxnSpPr>
          <p:cNvPr id="16384" name="16383 Conector angular"/>
          <p:cNvCxnSpPr>
            <a:stCxn id="93" idx="3"/>
            <a:endCxn id="106" idx="1"/>
          </p:cNvCxnSpPr>
          <p:nvPr/>
        </p:nvCxnSpPr>
        <p:spPr bwMode="auto">
          <a:xfrm>
            <a:off x="3643660" y="1244923"/>
            <a:ext cx="1576129" cy="700312"/>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6398" name="16397 Conector recto de flecha"/>
          <p:cNvCxnSpPr>
            <a:stCxn id="16415" idx="0"/>
            <a:endCxn id="93" idx="2"/>
          </p:cNvCxnSpPr>
          <p:nvPr/>
        </p:nvCxnSpPr>
        <p:spPr bwMode="auto">
          <a:xfrm flipV="1">
            <a:off x="3032919" y="1550517"/>
            <a:ext cx="13841" cy="800248"/>
          </a:xfrm>
          <a:prstGeom prst="straightConnector1">
            <a:avLst/>
          </a:prstGeom>
          <a:solidFill>
            <a:schemeClr val="accent1"/>
          </a:solidFill>
          <a:ln w="12700" cap="flat" cmpd="sng" algn="ctr">
            <a:solidFill>
              <a:schemeClr val="tx1"/>
            </a:solidFill>
            <a:prstDash val="solid"/>
            <a:round/>
            <a:headEnd type="none" w="sm" len="sm"/>
            <a:tailEnd type="arrow"/>
          </a:ln>
          <a:effectLst/>
        </p:spPr>
      </p:cxnSp>
      <p:grpSp>
        <p:nvGrpSpPr>
          <p:cNvPr id="75" name="14 Grupo"/>
          <p:cNvGrpSpPr>
            <a:grpSpLocks/>
          </p:cNvGrpSpPr>
          <p:nvPr/>
        </p:nvGrpSpPr>
        <p:grpSpPr bwMode="auto">
          <a:xfrm>
            <a:off x="3707905" y="5877272"/>
            <a:ext cx="1209825" cy="865326"/>
            <a:chOff x="2483730" y="5876925"/>
            <a:chExt cx="1210465" cy="865875"/>
          </a:xfrm>
        </p:grpSpPr>
        <p:sp>
          <p:nvSpPr>
            <p:cNvPr id="76" name="Rectangle 47"/>
            <p:cNvSpPr>
              <a:spLocks noChangeArrowheads="1"/>
            </p:cNvSpPr>
            <p:nvPr/>
          </p:nvSpPr>
          <p:spPr bwMode="auto">
            <a:xfrm>
              <a:off x="3390900" y="6073775"/>
              <a:ext cx="142875"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solidFill>
                  <a:srgbClr val="000000"/>
                </a:solidFill>
              </a:endParaRPr>
            </a:p>
          </p:txBody>
        </p:sp>
        <p:sp>
          <p:nvSpPr>
            <p:cNvPr id="77" name="Rectangle 77"/>
            <p:cNvSpPr>
              <a:spLocks noChangeArrowheads="1"/>
            </p:cNvSpPr>
            <p:nvPr/>
          </p:nvSpPr>
          <p:spPr bwMode="auto">
            <a:xfrm>
              <a:off x="3028950" y="5978525"/>
              <a:ext cx="131763"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solidFill>
                  <a:srgbClr val="000000"/>
                </a:solidFill>
              </a:endParaRPr>
            </a:p>
          </p:txBody>
        </p:sp>
        <p:sp>
          <p:nvSpPr>
            <p:cNvPr id="78" name="Rectangle 77"/>
            <p:cNvSpPr>
              <a:spLocks noChangeArrowheads="1"/>
            </p:cNvSpPr>
            <p:nvPr/>
          </p:nvSpPr>
          <p:spPr bwMode="auto">
            <a:xfrm>
              <a:off x="3224213" y="6073775"/>
              <a:ext cx="131763"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solidFill>
                  <a:srgbClr val="000000"/>
                </a:solidFill>
              </a:endParaRPr>
            </a:p>
          </p:txBody>
        </p:sp>
        <p:sp>
          <p:nvSpPr>
            <p:cNvPr id="79" name="109 CuadroTexto"/>
            <p:cNvSpPr txBox="1">
              <a:spLocks noChangeArrowheads="1"/>
            </p:cNvSpPr>
            <p:nvPr/>
          </p:nvSpPr>
          <p:spPr bwMode="auto">
            <a:xfrm>
              <a:off x="2483730" y="6525344"/>
              <a:ext cx="1092224" cy="217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648" rIns="0"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a:solidFill>
                    <a:srgbClr val="000000"/>
                  </a:solidFill>
                  <a:latin typeface="Calibri" pitchFamily="34" charset="0"/>
                  <a:ea typeface="ＭＳ Ｐゴシック" pitchFamily="34" charset="-128"/>
                  <a:cs typeface="Arial" charset="0"/>
                </a:rPr>
                <a:t>    </a:t>
              </a:r>
              <a:r>
                <a:rPr lang="es-CL" sz="800" b="1" dirty="0" smtClean="0">
                  <a:solidFill>
                    <a:srgbClr val="000000"/>
                  </a:solidFill>
                  <a:latin typeface="Calibri" pitchFamily="34" charset="0"/>
                  <a:ea typeface="ＭＳ Ｐゴシック" pitchFamily="34" charset="-128"/>
                  <a:cs typeface="Arial" charset="0"/>
                </a:rPr>
                <a:t>Alta Disp.              Oracle</a:t>
              </a:r>
              <a:endParaRPr lang="es-CL" sz="800" b="1" dirty="0">
                <a:solidFill>
                  <a:srgbClr val="000000"/>
                </a:solidFill>
                <a:latin typeface="Calibri" pitchFamily="34" charset="0"/>
                <a:ea typeface="ＭＳ Ｐゴシック" pitchFamily="34" charset="-128"/>
                <a:cs typeface="Arial" charset="0"/>
              </a:endParaRPr>
            </a:p>
          </p:txBody>
        </p:sp>
        <p:sp>
          <p:nvSpPr>
            <p:cNvPr id="80" name="109 CuadroTexto"/>
            <p:cNvSpPr txBox="1">
              <a:spLocks noChangeArrowheads="1"/>
            </p:cNvSpPr>
            <p:nvPr/>
          </p:nvSpPr>
          <p:spPr bwMode="auto">
            <a:xfrm>
              <a:off x="2577914" y="5876925"/>
              <a:ext cx="1116281" cy="217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648" rIns="0"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a:solidFill>
                    <a:srgbClr val="000000"/>
                  </a:solidFill>
                  <a:latin typeface="Calibri" pitchFamily="34" charset="0"/>
                  <a:ea typeface="ＭＳ Ｐゴシック" pitchFamily="34" charset="-128"/>
                  <a:cs typeface="Arial" charset="0"/>
                </a:rPr>
                <a:t>UNIX           </a:t>
              </a:r>
              <a:r>
                <a:rPr lang="es-CL" sz="800" b="1" dirty="0" smtClean="0">
                  <a:solidFill>
                    <a:srgbClr val="000000"/>
                  </a:solidFill>
                  <a:latin typeface="Calibri" pitchFamily="34" charset="0"/>
                  <a:ea typeface="ＭＳ Ｐゴシック" pitchFamily="34" charset="-128"/>
                  <a:cs typeface="Arial" charset="0"/>
                </a:rPr>
                <a:t>        ARTEMISA</a:t>
              </a:r>
              <a:endParaRPr lang="es-CL" sz="800" b="1" dirty="0">
                <a:solidFill>
                  <a:srgbClr val="000000"/>
                </a:solidFill>
                <a:latin typeface="Calibri" pitchFamily="34" charset="0"/>
                <a:ea typeface="ＭＳ Ｐゴシック" pitchFamily="34" charset="-128"/>
                <a:cs typeface="Arial" charset="0"/>
              </a:endParaRPr>
            </a:p>
          </p:txBody>
        </p:sp>
        <p:sp>
          <p:nvSpPr>
            <p:cNvPr id="81" name="419 Cilindro"/>
            <p:cNvSpPr>
              <a:spLocks noChangeArrowheads="1"/>
            </p:cNvSpPr>
            <p:nvPr/>
          </p:nvSpPr>
          <p:spPr bwMode="auto">
            <a:xfrm>
              <a:off x="2670175" y="6021388"/>
              <a:ext cx="792163" cy="555625"/>
            </a:xfrm>
            <a:prstGeom prst="can">
              <a:avLst>
                <a:gd name="adj" fmla="val 25000"/>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nchorCtr="1"/>
            <a:lstStyle/>
            <a:p>
              <a:pPr algn="ctr"/>
              <a:r>
                <a:rPr lang="es-ES" sz="1000" b="1" dirty="0" smtClean="0">
                  <a:solidFill>
                    <a:srgbClr val="000000"/>
                  </a:solidFill>
                  <a:latin typeface="Calibri" pitchFamily="34" charset="0"/>
                  <a:cs typeface="Calibri" pitchFamily="34" charset="0"/>
                </a:rPr>
                <a:t>CUADRA TEF</a:t>
              </a:r>
              <a:endParaRPr lang="es-ES" sz="1000" b="1" dirty="0">
                <a:solidFill>
                  <a:srgbClr val="000000"/>
                </a:solidFill>
                <a:latin typeface="Calibri" pitchFamily="34" charset="0"/>
                <a:cs typeface="Calibri" pitchFamily="34" charset="0"/>
              </a:endParaRPr>
            </a:p>
          </p:txBody>
        </p:sp>
      </p:grpSp>
      <p:cxnSp>
        <p:nvCxnSpPr>
          <p:cNvPr id="8" name="7 Conector angular"/>
          <p:cNvCxnSpPr>
            <a:stCxn id="84" idx="3"/>
            <a:endCxn id="81" idx="1"/>
          </p:cNvCxnSpPr>
          <p:nvPr/>
        </p:nvCxnSpPr>
        <p:spPr bwMode="auto">
          <a:xfrm>
            <a:off x="3977358" y="4362351"/>
            <a:ext cx="312765" cy="1659292"/>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98" name="109 CuadroTexto"/>
          <p:cNvSpPr txBox="1">
            <a:spLocks noChangeArrowheads="1"/>
          </p:cNvSpPr>
          <p:nvPr/>
        </p:nvSpPr>
        <p:spPr bwMode="auto">
          <a:xfrm>
            <a:off x="4265545" y="5031782"/>
            <a:ext cx="398462"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a:solidFill>
                  <a:srgbClr val="000000"/>
                </a:solidFill>
                <a:latin typeface="Calibri" pitchFamily="34" charset="0"/>
                <a:ea typeface="ＭＳ Ｐゴシック" pitchFamily="34" charset="-128"/>
                <a:cs typeface="Arial" charset="0"/>
              </a:rPr>
              <a:t>JDBC</a:t>
            </a:r>
          </a:p>
        </p:txBody>
      </p:sp>
      <p:sp>
        <p:nvSpPr>
          <p:cNvPr id="84" name="100 Llamada de flecha izquierda y derecha"/>
          <p:cNvSpPr>
            <a:spLocks noChangeArrowheads="1"/>
          </p:cNvSpPr>
          <p:nvPr/>
        </p:nvSpPr>
        <p:spPr bwMode="auto">
          <a:xfrm>
            <a:off x="2051720" y="3874336"/>
            <a:ext cx="1925638" cy="976030"/>
          </a:xfrm>
          <a:prstGeom prst="leftRightArrowCallout">
            <a:avLst>
              <a:gd name="adj1" fmla="val 73676"/>
              <a:gd name="adj2" fmla="val 45477"/>
              <a:gd name="adj3" fmla="val 16639"/>
              <a:gd name="adj4" fmla="val 62324"/>
            </a:avLst>
          </a:prstGeom>
          <a:noFill/>
          <a:ln w="15875" algn="ctr">
            <a:solidFill>
              <a:schemeClr val="tx1"/>
            </a:solidFill>
            <a:miter lim="800000"/>
            <a:headEnd/>
            <a:tailEnd/>
          </a:ln>
          <a:extLst/>
        </p:spPr>
        <p:txBody>
          <a:bodyPr lIns="0" tIns="44806" rIns="0" bIns="44806" anchor="ctr"/>
          <a:lstStyle/>
          <a:p>
            <a:pPr algn="r" defTabSz="895350"/>
            <a:r>
              <a:rPr lang="es-ES" sz="1000" b="1" dirty="0" err="1" smtClean="0">
                <a:latin typeface="Calibri" pitchFamily="34" charset="0"/>
                <a:cs typeface="Calibri" pitchFamily="34" charset="0"/>
              </a:rPr>
              <a:t>TEFBancaMovilService</a:t>
            </a:r>
            <a:endParaRPr lang="es-ES" sz="1000" b="1" dirty="0">
              <a:latin typeface="Calibri" pitchFamily="34" charset="0"/>
              <a:cs typeface="Calibri" pitchFamily="34" charset="0"/>
            </a:endParaRPr>
          </a:p>
        </p:txBody>
      </p:sp>
      <p:sp>
        <p:nvSpPr>
          <p:cNvPr id="85" name="Text Box 176"/>
          <p:cNvSpPr txBox="1">
            <a:spLocks noChangeArrowheads="1"/>
          </p:cNvSpPr>
          <p:nvPr/>
        </p:nvSpPr>
        <p:spPr bwMode="auto">
          <a:xfrm>
            <a:off x="1979712" y="3654012"/>
            <a:ext cx="205499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1000" dirty="0" smtClean="0">
                <a:solidFill>
                  <a:srgbClr val="000000"/>
                </a:solidFill>
                <a:latin typeface="Calibri" pitchFamily="34" charset="0"/>
                <a:ea typeface="ＭＳ Ｐゴシック" pitchFamily="34" charset="-128"/>
                <a:cs typeface="Arial" charset="0"/>
              </a:rPr>
              <a:t>Linux</a:t>
            </a:r>
            <a:r>
              <a:rPr lang="es-CL" sz="1000" b="1" dirty="0" smtClean="0">
                <a:solidFill>
                  <a:srgbClr val="000000"/>
                </a:solidFill>
                <a:latin typeface="Calibri" pitchFamily="34" charset="0"/>
                <a:ea typeface="ＭＳ Ｐゴシック" pitchFamily="34" charset="-128"/>
                <a:cs typeface="Arial" charset="0"/>
              </a:rPr>
              <a:t>                                         </a:t>
            </a:r>
            <a:r>
              <a:rPr lang="es-CL" sz="1000" dirty="0" smtClean="0">
                <a:solidFill>
                  <a:srgbClr val="000000"/>
                </a:solidFill>
                <a:latin typeface="Calibri" pitchFamily="34" charset="0"/>
                <a:ea typeface="ＭＳ Ｐゴシック" pitchFamily="34" charset="-128"/>
                <a:cs typeface="Arial" charset="0"/>
              </a:rPr>
              <a:t>WLAPP</a:t>
            </a:r>
            <a:endParaRPr lang="es-CL" sz="1000" dirty="0">
              <a:solidFill>
                <a:srgbClr val="000000"/>
              </a:solidFill>
              <a:latin typeface="Calibri" pitchFamily="34" charset="0"/>
              <a:ea typeface="ＭＳ Ｐゴシック" pitchFamily="34" charset="-128"/>
              <a:cs typeface="Arial" charset="0"/>
            </a:endParaRPr>
          </a:p>
        </p:txBody>
      </p:sp>
      <p:sp>
        <p:nvSpPr>
          <p:cNvPr id="86" name="Text Box 177"/>
          <p:cNvSpPr txBox="1">
            <a:spLocks noChangeArrowheads="1"/>
          </p:cNvSpPr>
          <p:nvPr/>
        </p:nvSpPr>
        <p:spPr bwMode="auto">
          <a:xfrm>
            <a:off x="1971912" y="4797152"/>
            <a:ext cx="204914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000" dirty="0" smtClean="0">
                <a:solidFill>
                  <a:srgbClr val="000000"/>
                </a:solidFill>
                <a:latin typeface="Calibri" pitchFamily="34" charset="0"/>
                <a:ea typeface="ＭＳ Ｐゴシック" pitchFamily="34" charset="-128"/>
                <a:cs typeface="Arial" charset="0"/>
              </a:rPr>
              <a:t>AD/Cont.                                        J2EE</a:t>
            </a:r>
            <a:endParaRPr lang="es-ES" sz="1000" dirty="0">
              <a:solidFill>
                <a:srgbClr val="000000"/>
              </a:solidFill>
              <a:latin typeface="Calibri" pitchFamily="34" charset="0"/>
              <a:ea typeface="ＭＳ Ｐゴシック" pitchFamily="34" charset="-128"/>
              <a:cs typeface="Arial" charset="0"/>
            </a:endParaRPr>
          </a:p>
        </p:txBody>
      </p:sp>
      <p:cxnSp>
        <p:nvCxnSpPr>
          <p:cNvPr id="10" name="9 Conector angular"/>
          <p:cNvCxnSpPr>
            <a:stCxn id="16415" idx="3"/>
            <a:endCxn id="84" idx="0"/>
          </p:cNvCxnSpPr>
          <p:nvPr/>
        </p:nvCxnSpPr>
        <p:spPr bwMode="auto">
          <a:xfrm flipH="1">
            <a:off x="3014539" y="2838780"/>
            <a:ext cx="981199" cy="1035556"/>
          </a:xfrm>
          <a:prstGeom prst="bentConnector4">
            <a:avLst>
              <a:gd name="adj1" fmla="val -23298"/>
              <a:gd name="adj2" fmla="val 78561"/>
            </a:avLst>
          </a:prstGeom>
          <a:solidFill>
            <a:schemeClr val="accent1"/>
          </a:solidFill>
          <a:ln w="12700" cap="flat" cmpd="sng" algn="ctr">
            <a:solidFill>
              <a:schemeClr val="tx1"/>
            </a:solidFill>
            <a:prstDash val="solid"/>
            <a:round/>
            <a:headEnd type="none" w="sm" len="sm"/>
            <a:tailEnd type="arrow"/>
          </a:ln>
          <a:effectLst/>
        </p:spPr>
      </p:cxnSp>
      <p:sp>
        <p:nvSpPr>
          <p:cNvPr id="100" name="Text Box 2203"/>
          <p:cNvSpPr txBox="1">
            <a:spLocks noChangeArrowheads="1"/>
          </p:cNvSpPr>
          <p:nvPr/>
        </p:nvSpPr>
        <p:spPr bwMode="auto">
          <a:xfrm>
            <a:off x="1946622" y="5321046"/>
            <a:ext cx="46513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solidFill>
                  <a:srgbClr val="000000"/>
                </a:solidFill>
                <a:latin typeface="Calibri" pitchFamily="34" charset="0"/>
                <a:ea typeface="ＭＳ Ｐゴシック" pitchFamily="34" charset="-128"/>
                <a:cs typeface="Calibri" pitchFamily="34" charset="0"/>
              </a:rPr>
              <a:t>JDBC</a:t>
            </a:r>
          </a:p>
        </p:txBody>
      </p:sp>
      <p:sp>
        <p:nvSpPr>
          <p:cNvPr id="109" name="Text Box 2203"/>
          <p:cNvSpPr txBox="1">
            <a:spLocks noChangeArrowheads="1"/>
          </p:cNvSpPr>
          <p:nvPr/>
        </p:nvSpPr>
        <p:spPr bwMode="auto">
          <a:xfrm>
            <a:off x="3160663" y="3429000"/>
            <a:ext cx="4032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solidFill>
                  <a:srgbClr val="000000"/>
                </a:solidFill>
                <a:latin typeface="Calibri" pitchFamily="34" charset="0"/>
                <a:ea typeface="ＭＳ Ｐゴシック" pitchFamily="34" charset="-128"/>
                <a:cs typeface="Arial" charset="0"/>
              </a:rPr>
              <a:t>HTTP</a:t>
            </a:r>
          </a:p>
        </p:txBody>
      </p:sp>
      <p:sp>
        <p:nvSpPr>
          <p:cNvPr id="110" name="Text Box 832"/>
          <p:cNvSpPr txBox="1">
            <a:spLocks noChangeArrowheads="1"/>
          </p:cNvSpPr>
          <p:nvPr/>
        </p:nvSpPr>
        <p:spPr bwMode="auto">
          <a:xfrm>
            <a:off x="2718795" y="2339828"/>
            <a:ext cx="6429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CL" sz="800" b="1" dirty="0">
                <a:latin typeface="Verdana" pitchFamily="34" charset="0"/>
                <a:cs typeface="Arial" charset="0"/>
              </a:rPr>
              <a:t>ESB</a:t>
            </a:r>
            <a:endParaRPr lang="es-ES" sz="800" b="1" dirty="0">
              <a:latin typeface="Verdana" pitchFamily="34" charset="0"/>
              <a:cs typeface="Arial" charset="0"/>
            </a:endParaRPr>
          </a:p>
        </p:txBody>
      </p:sp>
      <p:sp>
        <p:nvSpPr>
          <p:cNvPr id="111" name="Text Box 832"/>
          <p:cNvSpPr txBox="1">
            <a:spLocks noChangeArrowheads="1"/>
          </p:cNvSpPr>
          <p:nvPr/>
        </p:nvSpPr>
        <p:spPr bwMode="auto">
          <a:xfrm>
            <a:off x="2437903" y="3874336"/>
            <a:ext cx="113751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CL" sz="800" b="1" dirty="0" smtClean="0">
                <a:latin typeface="Verdana" pitchFamily="34" charset="0"/>
                <a:cs typeface="Arial" charset="0"/>
              </a:rPr>
              <a:t>Multipropósito</a:t>
            </a:r>
            <a:endParaRPr lang="es-ES" sz="800" b="1" dirty="0">
              <a:latin typeface="Verdana" pitchFamily="34" charset="0"/>
              <a:cs typeface="Arial" charset="0"/>
            </a:endParaRPr>
          </a:p>
        </p:txBody>
      </p:sp>
      <p:sp>
        <p:nvSpPr>
          <p:cNvPr id="113" name="185 Elipse"/>
          <p:cNvSpPr>
            <a:spLocks noChangeArrowheads="1"/>
          </p:cNvSpPr>
          <p:nvPr/>
        </p:nvSpPr>
        <p:spPr bwMode="auto">
          <a:xfrm>
            <a:off x="2076135" y="4197564"/>
            <a:ext cx="318605" cy="329574"/>
          </a:xfrm>
          <a:prstGeom prst="ellipse">
            <a:avLst/>
          </a:prstGeom>
          <a:solidFill>
            <a:schemeClr val="bg2"/>
          </a:solidFill>
          <a:ln w="19050" algn="ctr">
            <a:solidFill>
              <a:schemeClr val="tx1"/>
            </a:solidFill>
            <a:round/>
            <a:headEnd type="none" w="sm" len="sm"/>
            <a:tailEnd type="none" w="sm" len="sm"/>
          </a:ln>
          <a:extLst/>
        </p:spPr>
        <p:txBody>
          <a:bodyPr/>
          <a:lstStyle/>
          <a:p>
            <a:endParaRPr lang="es-CL">
              <a:solidFill>
                <a:srgbClr val="000000"/>
              </a:solidFill>
            </a:endParaRPr>
          </a:p>
        </p:txBody>
      </p:sp>
      <p:sp>
        <p:nvSpPr>
          <p:cNvPr id="114" name="185 Elipse"/>
          <p:cNvSpPr>
            <a:spLocks noChangeArrowheads="1"/>
          </p:cNvSpPr>
          <p:nvPr/>
        </p:nvSpPr>
        <p:spPr bwMode="auto">
          <a:xfrm>
            <a:off x="2133176" y="4255263"/>
            <a:ext cx="186636" cy="214175"/>
          </a:xfrm>
          <a:prstGeom prst="ellipse">
            <a:avLst/>
          </a:prstGeom>
          <a:solidFill>
            <a:srgbClr val="FFFFFF"/>
          </a:solidFill>
          <a:ln w="19050" algn="ctr">
            <a:solidFill>
              <a:schemeClr val="tx1"/>
            </a:solidFill>
            <a:round/>
            <a:headEnd type="none" w="sm" len="sm"/>
            <a:tailEnd type="none" w="sm" len="sm"/>
          </a:ln>
          <a:extLst/>
        </p:spPr>
        <p:txBody>
          <a:bodyPr/>
          <a:lstStyle/>
          <a:p>
            <a:endParaRPr lang="es-CL">
              <a:solidFill>
                <a:srgbClr val="000000"/>
              </a:solidFill>
            </a:endParaRPr>
          </a:p>
        </p:txBody>
      </p:sp>
    </p:spTree>
    <p:extLst>
      <p:ext uri="{BB962C8B-B14F-4D97-AF65-F5344CB8AC3E}">
        <p14:creationId xmlns:p14="http://schemas.microsoft.com/office/powerpoint/2010/main" val="4127796188"/>
      </p:ext>
    </p:extLst>
  </p:cSld>
  <p:clrMapOvr>
    <a:masterClrMapping/>
  </p:clrMapOvr>
  <p:transition>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95 Rectángulo redondeado"/>
          <p:cNvSpPr>
            <a:spLocks noChangeArrowheads="1"/>
          </p:cNvSpPr>
          <p:nvPr/>
        </p:nvSpPr>
        <p:spPr bwMode="auto">
          <a:xfrm>
            <a:off x="66675" y="2143125"/>
            <a:ext cx="1362075" cy="2252663"/>
          </a:xfrm>
          <a:prstGeom prst="roundRect">
            <a:avLst>
              <a:gd name="adj" fmla="val 16667"/>
            </a:avLst>
          </a:prstGeom>
          <a:solidFill>
            <a:schemeClr val="bg1"/>
          </a:solidFill>
          <a:ln w="28575" algn="ctr">
            <a:solidFill>
              <a:schemeClr val="accent1"/>
            </a:solidFill>
            <a:round/>
            <a:headEnd/>
            <a:tailEnd/>
          </a:ln>
        </p:spPr>
        <p:txBody>
          <a:bodyPr/>
          <a:lstStyle/>
          <a:p>
            <a:endParaRPr lang="es-ES">
              <a:solidFill>
                <a:schemeClr val="bg1"/>
              </a:solidFill>
            </a:endParaRPr>
          </a:p>
        </p:txBody>
      </p:sp>
      <p:sp>
        <p:nvSpPr>
          <p:cNvPr id="19459" name="Rectangle 196"/>
          <p:cNvSpPr>
            <a:spLocks noChangeArrowheads="1"/>
          </p:cNvSpPr>
          <p:nvPr/>
        </p:nvSpPr>
        <p:spPr bwMode="auto">
          <a:xfrm>
            <a:off x="4021138" y="623888"/>
            <a:ext cx="2790825" cy="3787775"/>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s-ES" sz="700">
              <a:cs typeface="Arial" charset="0"/>
            </a:endParaRPr>
          </a:p>
        </p:txBody>
      </p:sp>
      <p:sp>
        <p:nvSpPr>
          <p:cNvPr id="19460" name="Rectangle 298"/>
          <p:cNvSpPr>
            <a:spLocks noChangeArrowheads="1"/>
          </p:cNvSpPr>
          <p:nvPr/>
        </p:nvSpPr>
        <p:spPr bwMode="auto">
          <a:xfrm>
            <a:off x="3952875" y="428625"/>
            <a:ext cx="2889250" cy="4143375"/>
          </a:xfrm>
          <a:prstGeom prst="rect">
            <a:avLst/>
          </a:prstGeom>
          <a:noFill/>
          <a:ln w="28575" algn="ctr">
            <a:solidFill>
              <a:srgbClr val="1869FF"/>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s-ES" sz="800">
              <a:cs typeface="Arial" charset="0"/>
            </a:endParaRPr>
          </a:p>
        </p:txBody>
      </p:sp>
      <p:sp>
        <p:nvSpPr>
          <p:cNvPr id="22571" name="Text Box 68"/>
          <p:cNvSpPr txBox="1">
            <a:spLocks noChangeArrowheads="1"/>
          </p:cNvSpPr>
          <p:nvPr/>
        </p:nvSpPr>
        <p:spPr bwMode="auto">
          <a:xfrm>
            <a:off x="5035550" y="327025"/>
            <a:ext cx="1062038" cy="122238"/>
          </a:xfrm>
          <a:prstGeom prst="rect">
            <a:avLst/>
          </a:prstGeom>
          <a:ln w="12700">
            <a:solidFill>
              <a:schemeClr val="tx2">
                <a:lumMod val="60000"/>
                <a:lumOff val="40000"/>
              </a:schemeClr>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700">
                <a:solidFill>
                  <a:srgbClr val="000000"/>
                </a:solidFill>
                <a:effectLst>
                  <a:outerShdw blurRad="38100" dist="38100" dir="2700000" algn="tl">
                    <a:srgbClr val="FFFFFF"/>
                  </a:outerShdw>
                </a:effectLst>
                <a:latin typeface="Arial Narrow" pitchFamily="34" charset="0"/>
              </a:rPr>
              <a:t>BACK END DE NEGOCIOS</a:t>
            </a:r>
            <a:endParaRPr lang="es-ES" sz="700">
              <a:solidFill>
                <a:srgbClr val="000000"/>
              </a:solidFill>
              <a:effectLst>
                <a:outerShdw blurRad="38100" dist="38100" dir="2700000" algn="tl">
                  <a:srgbClr val="FFFFFF"/>
                </a:outerShdw>
              </a:effectLst>
              <a:latin typeface="Arial Narrow" pitchFamily="34" charset="0"/>
            </a:endParaRPr>
          </a:p>
        </p:txBody>
      </p:sp>
      <p:sp>
        <p:nvSpPr>
          <p:cNvPr id="131" name="Rectangle 298"/>
          <p:cNvSpPr>
            <a:spLocks noChangeArrowheads="1"/>
          </p:cNvSpPr>
          <p:nvPr/>
        </p:nvSpPr>
        <p:spPr bwMode="auto">
          <a:xfrm>
            <a:off x="4597400" y="5797550"/>
            <a:ext cx="4332288" cy="917575"/>
          </a:xfrm>
          <a:prstGeom prst="rect">
            <a:avLst/>
          </a:prstGeom>
          <a:ln w="28575">
            <a:solidFill>
              <a:srgbClr val="00B050"/>
            </a:solidFill>
            <a:headEnd/>
            <a:tailEnd/>
          </a:ln>
        </p:spPr>
        <p:style>
          <a:lnRef idx="2">
            <a:schemeClr val="dk1"/>
          </a:lnRef>
          <a:fillRef idx="1">
            <a:schemeClr val="lt1"/>
          </a:fillRef>
          <a:effectRef idx="0">
            <a:schemeClr val="dk1"/>
          </a:effectRef>
          <a:fontRef idx="minor">
            <a:schemeClr val="dk1"/>
          </a:fontRef>
        </p:style>
        <p:txBody>
          <a:bodyPr wrap="none" anchor="ctr"/>
          <a:lstStyle/>
          <a:p>
            <a:pPr algn="ctr">
              <a:defRPr/>
            </a:pPr>
            <a:endParaRPr lang="es-ES" sz="600" dirty="0"/>
          </a:p>
        </p:txBody>
      </p:sp>
      <p:sp>
        <p:nvSpPr>
          <p:cNvPr id="19463" name="Rectangle 317"/>
          <p:cNvSpPr>
            <a:spLocks noChangeArrowheads="1"/>
          </p:cNvSpPr>
          <p:nvPr/>
        </p:nvSpPr>
        <p:spPr bwMode="auto">
          <a:xfrm>
            <a:off x="7747000" y="500063"/>
            <a:ext cx="1157288" cy="5257800"/>
          </a:xfrm>
          <a:prstGeom prst="rect">
            <a:avLst/>
          </a:prstGeom>
          <a:noFill/>
          <a:ln w="28575" algn="ctr">
            <a:solidFill>
              <a:srgbClr val="FFC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s-ES" sz="800">
              <a:cs typeface="Arial" charset="0"/>
            </a:endParaRPr>
          </a:p>
        </p:txBody>
      </p:sp>
      <p:sp>
        <p:nvSpPr>
          <p:cNvPr id="4" name="Text Box 68"/>
          <p:cNvSpPr txBox="1">
            <a:spLocks noChangeArrowheads="1"/>
          </p:cNvSpPr>
          <p:nvPr/>
        </p:nvSpPr>
        <p:spPr bwMode="auto">
          <a:xfrm>
            <a:off x="7866063" y="428625"/>
            <a:ext cx="431800" cy="122238"/>
          </a:xfrm>
          <a:prstGeom prst="rect">
            <a:avLst/>
          </a:prstGeom>
          <a:ln w="12700">
            <a:solidFill>
              <a:srgbClr val="FFC000"/>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700" dirty="0">
                <a:solidFill>
                  <a:srgbClr val="000000"/>
                </a:solidFill>
                <a:effectLst>
                  <a:outerShdw blurRad="38100" dist="38100" dir="2700000" algn="tl">
                    <a:srgbClr val="FFFFFF"/>
                  </a:outerShdw>
                </a:effectLst>
                <a:latin typeface="Arial Narrow" pitchFamily="34" charset="0"/>
              </a:rPr>
              <a:t>GESTIÒN</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196" name="195 CuadroTexto"/>
          <p:cNvSpPr txBox="1"/>
          <p:nvPr/>
        </p:nvSpPr>
        <p:spPr>
          <a:xfrm>
            <a:off x="1258888" y="0"/>
            <a:ext cx="7885112" cy="400050"/>
          </a:xfrm>
          <a:prstGeom prst="rect">
            <a:avLst/>
          </a:prstGeom>
          <a:noFill/>
        </p:spPr>
        <p:txBody>
          <a:bodyPr wrap="square">
            <a:spAutoFit/>
          </a:bodyPr>
          <a:lstStyle/>
          <a:p>
            <a:pPr algn="ctr">
              <a:defRPr/>
            </a:pPr>
            <a:r>
              <a:rPr lang="es-CL" sz="2000" b="1" dirty="0" smtClean="0">
                <a:solidFill>
                  <a:schemeClr val="bg1"/>
                </a:solidFill>
              </a:rPr>
              <a:t>Consulta de Saldo de </a:t>
            </a:r>
            <a:r>
              <a:rPr lang="es-CL" sz="2000" b="1" dirty="0">
                <a:solidFill>
                  <a:schemeClr val="bg1"/>
                </a:solidFill>
              </a:rPr>
              <a:t>I</a:t>
            </a:r>
            <a:r>
              <a:rPr lang="es-CL" sz="2000" b="1" dirty="0" smtClean="0">
                <a:solidFill>
                  <a:schemeClr val="bg1"/>
                </a:solidFill>
              </a:rPr>
              <a:t>nversiones</a:t>
            </a:r>
            <a:endParaRPr lang="es-CL" sz="2000" b="1" dirty="0">
              <a:solidFill>
                <a:schemeClr val="bg1"/>
              </a:solidFill>
            </a:endParaRPr>
          </a:p>
        </p:txBody>
      </p:sp>
      <p:sp>
        <p:nvSpPr>
          <p:cNvPr id="19466" name="Freeform 125"/>
          <p:cNvSpPr>
            <a:spLocks/>
          </p:cNvSpPr>
          <p:nvPr/>
        </p:nvSpPr>
        <p:spPr bwMode="auto">
          <a:xfrm>
            <a:off x="1506538" y="379413"/>
            <a:ext cx="5443537" cy="5376862"/>
          </a:xfrm>
          <a:custGeom>
            <a:avLst/>
            <a:gdLst>
              <a:gd name="T0" fmla="*/ 0 w 3811"/>
              <a:gd name="T1" fmla="*/ 0 h 3423"/>
              <a:gd name="T2" fmla="*/ 0 w 3811"/>
              <a:gd name="T3" fmla="*/ 2147483647 h 3423"/>
              <a:gd name="T4" fmla="*/ 2147483647 w 3811"/>
              <a:gd name="T5" fmla="*/ 2147483647 h 3423"/>
              <a:gd name="T6" fmla="*/ 2147483647 w 3811"/>
              <a:gd name="T7" fmla="*/ 0 h 3423"/>
              <a:gd name="T8" fmla="*/ 0 60000 65536"/>
              <a:gd name="T9" fmla="*/ 0 60000 65536"/>
              <a:gd name="T10" fmla="*/ 0 60000 65536"/>
              <a:gd name="T11" fmla="*/ 0 60000 65536"/>
              <a:gd name="T12" fmla="*/ 0 w 3811"/>
              <a:gd name="T13" fmla="*/ 0 h 3423"/>
              <a:gd name="T14" fmla="*/ 3811 w 3811"/>
              <a:gd name="T15" fmla="*/ 3423 h 3423"/>
            </a:gdLst>
            <a:ahLst/>
            <a:cxnLst>
              <a:cxn ang="T8">
                <a:pos x="T0" y="T1"/>
              </a:cxn>
              <a:cxn ang="T9">
                <a:pos x="T2" y="T3"/>
              </a:cxn>
              <a:cxn ang="T10">
                <a:pos x="T4" y="T5"/>
              </a:cxn>
              <a:cxn ang="T11">
                <a:pos x="T6" y="T7"/>
              </a:cxn>
            </a:cxnLst>
            <a:rect l="T12" t="T13" r="T14" b="T15"/>
            <a:pathLst>
              <a:path w="3811" h="3423">
                <a:moveTo>
                  <a:pt x="0" y="0"/>
                </a:moveTo>
                <a:lnTo>
                  <a:pt x="0" y="3423"/>
                </a:lnTo>
                <a:lnTo>
                  <a:pt x="3811" y="3423"/>
                </a:lnTo>
                <a:lnTo>
                  <a:pt x="3811" y="0"/>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s-CL"/>
          </a:p>
        </p:txBody>
      </p:sp>
      <p:sp>
        <p:nvSpPr>
          <p:cNvPr id="19467" name="Freeform 126"/>
          <p:cNvSpPr>
            <a:spLocks/>
          </p:cNvSpPr>
          <p:nvPr/>
        </p:nvSpPr>
        <p:spPr bwMode="auto">
          <a:xfrm>
            <a:off x="1928813" y="357188"/>
            <a:ext cx="4518025" cy="4298950"/>
          </a:xfrm>
          <a:custGeom>
            <a:avLst/>
            <a:gdLst>
              <a:gd name="T0" fmla="*/ 0 w 1998"/>
              <a:gd name="T1" fmla="*/ 0 h 2808"/>
              <a:gd name="T2" fmla="*/ 2147483647 w 1998"/>
              <a:gd name="T3" fmla="*/ 0 h 2808"/>
              <a:gd name="T4" fmla="*/ 2147483647 w 1998"/>
              <a:gd name="T5" fmla="*/ 2147483647 h 2808"/>
              <a:gd name="T6" fmla="*/ 2147483647 w 1998"/>
              <a:gd name="T7" fmla="*/ 2147483647 h 2808"/>
              <a:gd name="T8" fmla="*/ 0 60000 65536"/>
              <a:gd name="T9" fmla="*/ 0 60000 65536"/>
              <a:gd name="T10" fmla="*/ 0 60000 65536"/>
              <a:gd name="T11" fmla="*/ 0 60000 65536"/>
              <a:gd name="T12" fmla="*/ 0 w 1998"/>
              <a:gd name="T13" fmla="*/ 0 h 2808"/>
              <a:gd name="T14" fmla="*/ 1998 w 1998"/>
              <a:gd name="T15" fmla="*/ 2808 h 2808"/>
            </a:gdLst>
            <a:ahLst/>
            <a:cxnLst>
              <a:cxn ang="T8">
                <a:pos x="T0" y="T1"/>
              </a:cxn>
              <a:cxn ang="T9">
                <a:pos x="T2" y="T3"/>
              </a:cxn>
              <a:cxn ang="T10">
                <a:pos x="T4" y="T5"/>
              </a:cxn>
              <a:cxn ang="T11">
                <a:pos x="T6" y="T7"/>
              </a:cxn>
            </a:cxnLst>
            <a:rect l="T12" t="T13" r="T14" b="T15"/>
            <a:pathLst>
              <a:path w="1998" h="2808">
                <a:moveTo>
                  <a:pt x="0" y="0"/>
                </a:moveTo>
                <a:lnTo>
                  <a:pt x="864" y="0"/>
                </a:lnTo>
                <a:lnTo>
                  <a:pt x="864" y="2808"/>
                </a:lnTo>
                <a:lnTo>
                  <a:pt x="1998" y="2808"/>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s-CL"/>
          </a:p>
        </p:txBody>
      </p:sp>
      <p:sp>
        <p:nvSpPr>
          <p:cNvPr id="19468" name="Freeform 127"/>
          <p:cNvSpPr>
            <a:spLocks/>
          </p:cNvSpPr>
          <p:nvPr/>
        </p:nvSpPr>
        <p:spPr bwMode="auto">
          <a:xfrm>
            <a:off x="5662613" y="392113"/>
            <a:ext cx="1846262" cy="4264025"/>
          </a:xfrm>
          <a:custGeom>
            <a:avLst/>
            <a:gdLst>
              <a:gd name="T0" fmla="*/ 2147483647 w 2712"/>
              <a:gd name="T1" fmla="*/ 0 h 2796"/>
              <a:gd name="T2" fmla="*/ 2147483647 w 2712"/>
              <a:gd name="T3" fmla="*/ 0 h 2796"/>
              <a:gd name="T4" fmla="*/ 2147483647 w 2712"/>
              <a:gd name="T5" fmla="*/ 2147483647 h 2796"/>
              <a:gd name="T6" fmla="*/ 0 w 2712"/>
              <a:gd name="T7" fmla="*/ 2147483647 h 2796"/>
              <a:gd name="T8" fmla="*/ 0 60000 65536"/>
              <a:gd name="T9" fmla="*/ 0 60000 65536"/>
              <a:gd name="T10" fmla="*/ 0 60000 65536"/>
              <a:gd name="T11" fmla="*/ 0 60000 65536"/>
              <a:gd name="T12" fmla="*/ 0 w 2712"/>
              <a:gd name="T13" fmla="*/ 0 h 2796"/>
              <a:gd name="T14" fmla="*/ 2712 w 2712"/>
              <a:gd name="T15" fmla="*/ 2796 h 2796"/>
            </a:gdLst>
            <a:ahLst/>
            <a:cxnLst>
              <a:cxn ang="T8">
                <a:pos x="T0" y="T1"/>
              </a:cxn>
              <a:cxn ang="T9">
                <a:pos x="T2" y="T3"/>
              </a:cxn>
              <a:cxn ang="T10">
                <a:pos x="T4" y="T5"/>
              </a:cxn>
              <a:cxn ang="T11">
                <a:pos x="T6" y="T7"/>
              </a:cxn>
            </a:cxnLst>
            <a:rect l="T12" t="T13" r="T14" b="T15"/>
            <a:pathLst>
              <a:path w="2712" h="2796">
                <a:moveTo>
                  <a:pt x="2712" y="0"/>
                </a:moveTo>
                <a:lnTo>
                  <a:pt x="1800" y="0"/>
                </a:lnTo>
                <a:lnTo>
                  <a:pt x="1800" y="2796"/>
                </a:lnTo>
                <a:lnTo>
                  <a:pt x="0" y="2796"/>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s-CL"/>
          </a:p>
        </p:txBody>
      </p:sp>
      <p:sp>
        <p:nvSpPr>
          <p:cNvPr id="83" name="Text Box 68"/>
          <p:cNvSpPr txBox="1">
            <a:spLocks noChangeArrowheads="1"/>
          </p:cNvSpPr>
          <p:nvPr/>
        </p:nvSpPr>
        <p:spPr bwMode="auto">
          <a:xfrm>
            <a:off x="6996113" y="340717"/>
            <a:ext cx="635000" cy="207963"/>
          </a:xfrm>
          <a:prstGeom prst="rect">
            <a:avLst/>
          </a:prstGeom>
          <a:ln w="12700">
            <a:solidFill>
              <a:srgbClr val="7030A0"/>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700" dirty="0">
                <a:solidFill>
                  <a:srgbClr val="000000"/>
                </a:solidFill>
                <a:effectLst>
                  <a:outerShdw blurRad="38100" dist="38100" dir="2700000" algn="tl">
                    <a:srgbClr val="FFFFFF"/>
                  </a:outerShdw>
                </a:effectLst>
                <a:latin typeface="Arial Narrow" pitchFamily="34" charset="0"/>
              </a:rPr>
              <a:t>INTEGRACION   BATCH</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3" name="Text Box 68"/>
          <p:cNvSpPr txBox="1">
            <a:spLocks noChangeArrowheads="1"/>
          </p:cNvSpPr>
          <p:nvPr/>
        </p:nvSpPr>
        <p:spPr bwMode="auto">
          <a:xfrm>
            <a:off x="2071688" y="357188"/>
            <a:ext cx="898525" cy="122237"/>
          </a:xfrm>
          <a:prstGeom prst="rect">
            <a:avLst/>
          </a:prstGeom>
          <a:ln w="12700">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700" dirty="0">
                <a:solidFill>
                  <a:srgbClr val="000000"/>
                </a:solidFill>
                <a:effectLst>
                  <a:outerShdw blurRad="38100" dist="38100" dir="2700000" algn="tl">
                    <a:srgbClr val="FFFFFF"/>
                  </a:outerShdw>
                </a:effectLst>
                <a:latin typeface="Arial Narrow" pitchFamily="34" charset="0"/>
              </a:rPr>
              <a:t>INTEGRACION ON LINE</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19471" name="Rectangle 301"/>
          <p:cNvSpPr>
            <a:spLocks noChangeArrowheads="1"/>
          </p:cNvSpPr>
          <p:nvPr/>
        </p:nvSpPr>
        <p:spPr bwMode="auto">
          <a:xfrm>
            <a:off x="26988" y="500063"/>
            <a:ext cx="1427162" cy="5257800"/>
          </a:xfrm>
          <a:prstGeom prst="rect">
            <a:avLst/>
          </a:prstGeom>
          <a:noFill/>
          <a:ln w="28575" algn="ctr">
            <a:solidFill>
              <a:srgbClr val="457988"/>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s-ES" sz="800">
              <a:cs typeface="Arial" charset="0"/>
            </a:endParaRPr>
          </a:p>
        </p:txBody>
      </p:sp>
      <p:sp>
        <p:nvSpPr>
          <p:cNvPr id="2" name="Text Box 68"/>
          <p:cNvSpPr txBox="1">
            <a:spLocks noChangeArrowheads="1"/>
          </p:cNvSpPr>
          <p:nvPr/>
        </p:nvSpPr>
        <p:spPr bwMode="auto">
          <a:xfrm>
            <a:off x="285750" y="428625"/>
            <a:ext cx="925513" cy="122238"/>
          </a:xfrm>
          <a:prstGeom prst="rect">
            <a:avLst/>
          </a:prstGeom>
          <a:ln w="12700">
            <a:solidFill>
              <a:schemeClr val="accent2">
                <a:lumMod val="50000"/>
              </a:schemeClr>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700" dirty="0">
                <a:solidFill>
                  <a:srgbClr val="000000"/>
                </a:solidFill>
                <a:effectLst>
                  <a:outerShdw blurRad="38100" dist="38100" dir="2700000" algn="tl">
                    <a:srgbClr val="FFFFFF"/>
                  </a:outerShdw>
                </a:effectLst>
                <a:latin typeface="Arial Narrow" pitchFamily="34" charset="0"/>
              </a:rPr>
              <a:t>CANALES</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19473" name="Rectangle 298"/>
          <p:cNvSpPr>
            <a:spLocks noChangeArrowheads="1"/>
          </p:cNvSpPr>
          <p:nvPr/>
        </p:nvSpPr>
        <p:spPr bwMode="auto">
          <a:xfrm>
            <a:off x="26988" y="5799138"/>
            <a:ext cx="4539456" cy="936625"/>
          </a:xfrm>
          <a:prstGeom prst="rect">
            <a:avLst/>
          </a:prstGeom>
          <a:solidFill>
            <a:schemeClr val="accent1">
              <a:alpha val="0"/>
            </a:schemeClr>
          </a:solidFill>
          <a:ln w="28575" algn="ctr">
            <a:solidFill>
              <a:srgbClr val="457988"/>
            </a:solidFill>
            <a:miter lim="800000"/>
            <a:headEnd/>
            <a:tailEnd/>
          </a:ln>
        </p:spPr>
        <p:txBody>
          <a:bodyPr/>
          <a:lstStyle/>
          <a:p>
            <a:pPr algn="ctr"/>
            <a:endParaRPr lang="es-ES" sz="800">
              <a:cs typeface="Arial" charset="0"/>
            </a:endParaRPr>
          </a:p>
        </p:txBody>
      </p:sp>
      <p:sp>
        <p:nvSpPr>
          <p:cNvPr id="197" name="Text Box 68"/>
          <p:cNvSpPr txBox="1">
            <a:spLocks noChangeArrowheads="1"/>
          </p:cNvSpPr>
          <p:nvPr/>
        </p:nvSpPr>
        <p:spPr bwMode="auto">
          <a:xfrm>
            <a:off x="2771775" y="6600825"/>
            <a:ext cx="1057275" cy="109538"/>
          </a:xfrm>
          <a:prstGeom prst="rect">
            <a:avLst/>
          </a:prstGeom>
          <a:ln w="12700">
            <a:solidFill>
              <a:schemeClr val="accent2">
                <a:lumMod val="50000"/>
              </a:schemeClr>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600" b="1">
                <a:solidFill>
                  <a:srgbClr val="000000"/>
                </a:solidFill>
                <a:effectLst>
                  <a:outerShdw blurRad="38100" dist="38100" dir="2700000" algn="tl">
                    <a:srgbClr val="FFFFFF"/>
                  </a:outerShdw>
                </a:effectLst>
              </a:rPr>
              <a:t>BACK END TECNOLOGICO</a:t>
            </a:r>
            <a:endParaRPr lang="es-ES" sz="600" b="1">
              <a:solidFill>
                <a:srgbClr val="000000"/>
              </a:solidFill>
              <a:effectLst>
                <a:outerShdw blurRad="38100" dist="38100" dir="2700000" algn="tl">
                  <a:srgbClr val="FFFFFF"/>
                </a:outerShdw>
              </a:effectLst>
            </a:endParaRPr>
          </a:p>
        </p:txBody>
      </p:sp>
      <p:sp>
        <p:nvSpPr>
          <p:cNvPr id="132" name="Text Box 68"/>
          <p:cNvSpPr txBox="1">
            <a:spLocks noChangeArrowheads="1"/>
          </p:cNvSpPr>
          <p:nvPr/>
        </p:nvSpPr>
        <p:spPr bwMode="auto">
          <a:xfrm>
            <a:off x="6072188" y="6632575"/>
            <a:ext cx="969962" cy="109538"/>
          </a:xfrm>
          <a:prstGeom prst="rect">
            <a:avLst/>
          </a:prstGeom>
          <a:ln w="12700">
            <a:solidFill>
              <a:srgbClr val="00B050"/>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600" b="1">
                <a:solidFill>
                  <a:srgbClr val="000000"/>
                </a:solidFill>
                <a:effectLst>
                  <a:outerShdw blurRad="38100" dist="38100" dir="2700000" algn="tl">
                    <a:srgbClr val="FFFFFF"/>
                  </a:outerShdw>
                </a:effectLst>
              </a:rPr>
              <a:t>ENTIDADES EXTERNAS</a:t>
            </a:r>
            <a:endParaRPr lang="es-ES" sz="600" b="1">
              <a:solidFill>
                <a:srgbClr val="000000"/>
              </a:solidFill>
              <a:effectLst>
                <a:outerShdw blurRad="38100" dist="38100" dir="2700000" algn="tl">
                  <a:srgbClr val="FFFFFF"/>
                </a:outerShdw>
              </a:effectLst>
            </a:endParaRPr>
          </a:p>
        </p:txBody>
      </p:sp>
      <p:cxnSp>
        <p:nvCxnSpPr>
          <p:cNvPr id="19476" name="AutoShape 2103"/>
          <p:cNvCxnSpPr>
            <a:cxnSpLocks noChangeShapeType="1"/>
          </p:cNvCxnSpPr>
          <p:nvPr/>
        </p:nvCxnSpPr>
        <p:spPr bwMode="auto">
          <a:xfrm>
            <a:off x="2214563" y="357188"/>
            <a:ext cx="1587" cy="15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477" name="AutoShape 2144"/>
          <p:cNvCxnSpPr>
            <a:cxnSpLocks noChangeShapeType="1"/>
            <a:stCxn id="19524" idx="3"/>
            <a:endCxn id="112" idx="1"/>
          </p:cNvCxnSpPr>
          <p:nvPr/>
        </p:nvCxnSpPr>
        <p:spPr bwMode="auto">
          <a:xfrm flipV="1">
            <a:off x="1214438" y="1091875"/>
            <a:ext cx="571480" cy="2224413"/>
          </a:xfrm>
          <a:prstGeom prst="bentConnector3">
            <a:avLst>
              <a:gd name="adj1" fmla="val 76155"/>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08" name="307 Llamada de flecha izquierda y derecha"/>
          <p:cNvSpPr/>
          <p:nvPr/>
        </p:nvSpPr>
        <p:spPr bwMode="auto">
          <a:xfrm>
            <a:off x="1785938" y="2071688"/>
            <a:ext cx="1714500" cy="1392237"/>
          </a:xfrm>
          <a:prstGeom prst="leftRightArrowCallout">
            <a:avLst>
              <a:gd name="adj1" fmla="val 73677"/>
              <a:gd name="adj2" fmla="val 51252"/>
              <a:gd name="adj3" fmla="val 13273"/>
              <a:gd name="adj4" fmla="val 62324"/>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just">
              <a:defRPr/>
            </a:pPr>
            <a:endParaRPr lang="es-CL" sz="600" dirty="0">
              <a:solidFill>
                <a:srgbClr val="002060"/>
              </a:solidFill>
            </a:endParaRPr>
          </a:p>
        </p:txBody>
      </p:sp>
      <p:sp>
        <p:nvSpPr>
          <p:cNvPr id="19479" name="Rectangle 31"/>
          <p:cNvSpPr>
            <a:spLocks noChangeArrowheads="1"/>
          </p:cNvSpPr>
          <p:nvPr/>
        </p:nvSpPr>
        <p:spPr bwMode="auto">
          <a:xfrm>
            <a:off x="4241800" y="1803400"/>
            <a:ext cx="131763"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9480" name="Rectangle 32"/>
          <p:cNvSpPr>
            <a:spLocks noChangeArrowheads="1"/>
          </p:cNvSpPr>
          <p:nvPr/>
        </p:nvSpPr>
        <p:spPr bwMode="auto">
          <a:xfrm>
            <a:off x="5684838" y="1243013"/>
            <a:ext cx="13335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9481" name="Rectangle 33"/>
          <p:cNvSpPr>
            <a:spLocks noChangeArrowheads="1"/>
          </p:cNvSpPr>
          <p:nvPr/>
        </p:nvSpPr>
        <p:spPr bwMode="auto">
          <a:xfrm>
            <a:off x="6002338" y="4176713"/>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9482" name="Rectangle 34"/>
          <p:cNvSpPr>
            <a:spLocks noChangeArrowheads="1"/>
          </p:cNvSpPr>
          <p:nvPr/>
        </p:nvSpPr>
        <p:spPr bwMode="auto">
          <a:xfrm>
            <a:off x="6003925" y="5873750"/>
            <a:ext cx="131763"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9483" name="Rectangle 35"/>
          <p:cNvSpPr>
            <a:spLocks noChangeArrowheads="1"/>
          </p:cNvSpPr>
          <p:nvPr/>
        </p:nvSpPr>
        <p:spPr bwMode="auto">
          <a:xfrm>
            <a:off x="4903788" y="1168400"/>
            <a:ext cx="13335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9484" name="Rectangle 36"/>
          <p:cNvSpPr>
            <a:spLocks noChangeArrowheads="1"/>
          </p:cNvSpPr>
          <p:nvPr/>
        </p:nvSpPr>
        <p:spPr bwMode="auto">
          <a:xfrm>
            <a:off x="4332288" y="5873750"/>
            <a:ext cx="13335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9487" name="Rectangle 40"/>
          <p:cNvSpPr>
            <a:spLocks noChangeArrowheads="1"/>
          </p:cNvSpPr>
          <p:nvPr/>
        </p:nvSpPr>
        <p:spPr bwMode="auto">
          <a:xfrm>
            <a:off x="4806950" y="1157288"/>
            <a:ext cx="131763"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9488" name="Rectangle 41"/>
          <p:cNvSpPr>
            <a:spLocks noChangeArrowheads="1"/>
          </p:cNvSpPr>
          <p:nvPr/>
        </p:nvSpPr>
        <p:spPr bwMode="auto">
          <a:xfrm>
            <a:off x="5008563" y="5957888"/>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9489" name="Rectangle 42"/>
          <p:cNvSpPr>
            <a:spLocks noChangeArrowheads="1"/>
          </p:cNvSpPr>
          <p:nvPr/>
        </p:nvSpPr>
        <p:spPr bwMode="auto">
          <a:xfrm>
            <a:off x="2406650" y="5978525"/>
            <a:ext cx="131763"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9490" name="Rectangle 43"/>
          <p:cNvSpPr>
            <a:spLocks noChangeArrowheads="1"/>
          </p:cNvSpPr>
          <p:nvPr/>
        </p:nvSpPr>
        <p:spPr bwMode="auto">
          <a:xfrm>
            <a:off x="2266950" y="5999163"/>
            <a:ext cx="131763"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9492" name="Rectangle 49"/>
          <p:cNvSpPr>
            <a:spLocks noChangeArrowheads="1"/>
          </p:cNvSpPr>
          <p:nvPr/>
        </p:nvSpPr>
        <p:spPr bwMode="auto">
          <a:xfrm>
            <a:off x="2268538" y="5972175"/>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9493" name="Rectangle 51"/>
          <p:cNvSpPr>
            <a:spLocks noChangeArrowheads="1"/>
          </p:cNvSpPr>
          <p:nvPr/>
        </p:nvSpPr>
        <p:spPr bwMode="auto">
          <a:xfrm>
            <a:off x="2136775" y="3348038"/>
            <a:ext cx="131763"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9494" name="Rectangle 52"/>
          <p:cNvSpPr>
            <a:spLocks noChangeArrowheads="1"/>
          </p:cNvSpPr>
          <p:nvPr/>
        </p:nvSpPr>
        <p:spPr bwMode="auto">
          <a:xfrm>
            <a:off x="2711450" y="3646488"/>
            <a:ext cx="131763"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9495" name="Rectangle 53"/>
          <p:cNvSpPr>
            <a:spLocks noChangeArrowheads="1"/>
          </p:cNvSpPr>
          <p:nvPr/>
        </p:nvSpPr>
        <p:spPr bwMode="auto">
          <a:xfrm>
            <a:off x="2613025" y="3635375"/>
            <a:ext cx="131763"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9497" name="Text Box 2203"/>
          <p:cNvSpPr txBox="1">
            <a:spLocks noChangeArrowheads="1"/>
          </p:cNvSpPr>
          <p:nvPr/>
        </p:nvSpPr>
        <p:spPr bwMode="auto">
          <a:xfrm>
            <a:off x="4419600" y="998538"/>
            <a:ext cx="40252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cs typeface="Calibri" pitchFamily="34" charset="0"/>
              </a:rPr>
              <a:t>SRM</a:t>
            </a:r>
          </a:p>
        </p:txBody>
      </p:sp>
      <p:sp>
        <p:nvSpPr>
          <p:cNvPr id="19498" name="Rectangle 60"/>
          <p:cNvSpPr>
            <a:spLocks noChangeArrowheads="1"/>
          </p:cNvSpPr>
          <p:nvPr/>
        </p:nvSpPr>
        <p:spPr bwMode="auto">
          <a:xfrm>
            <a:off x="5087938" y="1538288"/>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9499" name="Rectangle 61"/>
          <p:cNvSpPr>
            <a:spLocks noChangeArrowheads="1"/>
          </p:cNvSpPr>
          <p:nvPr/>
        </p:nvSpPr>
        <p:spPr bwMode="auto">
          <a:xfrm>
            <a:off x="5087938" y="509588"/>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9500" name="109 CuadroTexto"/>
          <p:cNvSpPr txBox="1">
            <a:spLocks noChangeArrowheads="1"/>
          </p:cNvSpPr>
          <p:nvPr/>
        </p:nvSpPr>
        <p:spPr bwMode="auto">
          <a:xfrm>
            <a:off x="4810648" y="1385888"/>
            <a:ext cx="1215940"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smtClean="0">
                <a:latin typeface="Calibri" pitchFamily="34" charset="0"/>
                <a:cs typeface="Arial" charset="0"/>
              </a:rPr>
              <a:t>Alta Disp.          COBOL/C</a:t>
            </a:r>
            <a:endParaRPr lang="es-CL" sz="800" b="1" dirty="0">
              <a:latin typeface="Calibri" pitchFamily="34" charset="0"/>
              <a:cs typeface="Arial" charset="0"/>
            </a:endParaRPr>
          </a:p>
        </p:txBody>
      </p:sp>
      <p:sp>
        <p:nvSpPr>
          <p:cNvPr id="19501" name="59 Forma libre"/>
          <p:cNvSpPr>
            <a:spLocks noChangeArrowheads="1"/>
          </p:cNvSpPr>
          <p:nvPr/>
        </p:nvSpPr>
        <p:spPr bwMode="auto">
          <a:xfrm>
            <a:off x="4960938" y="1011238"/>
            <a:ext cx="844550" cy="409575"/>
          </a:xfrm>
          <a:custGeom>
            <a:avLst/>
            <a:gdLst>
              <a:gd name="T0" fmla="*/ 0 w 1423987"/>
              <a:gd name="T1" fmla="*/ 0 h 1509712"/>
              <a:gd name="T2" fmla="*/ 1 w 1423987"/>
              <a:gd name="T3" fmla="*/ 0 h 1509712"/>
              <a:gd name="T4" fmla="*/ 1 w 1423987"/>
              <a:gd name="T5" fmla="*/ 0 h 1509712"/>
              <a:gd name="T6" fmla="*/ 1 w 1423987"/>
              <a:gd name="T7" fmla="*/ 0 h 1509712"/>
              <a:gd name="T8" fmla="*/ 1 w 1423987"/>
              <a:gd name="T9" fmla="*/ 0 h 1509712"/>
              <a:gd name="T10" fmla="*/ 1 w 1423987"/>
              <a:gd name="T11" fmla="*/ 0 h 1509712"/>
              <a:gd name="T12" fmla="*/ 1 w 1423987"/>
              <a:gd name="T13" fmla="*/ 0 h 1509712"/>
              <a:gd name="T14" fmla="*/ 0 w 1423987"/>
              <a:gd name="T15" fmla="*/ 0 h 1509712"/>
              <a:gd name="T16" fmla="*/ 0 w 1423987"/>
              <a:gd name="T17" fmla="*/ 0 h 1509712"/>
              <a:gd name="T18" fmla="*/ 1 w 1423987"/>
              <a:gd name="T19" fmla="*/ 0 h 1509712"/>
              <a:gd name="T20" fmla="*/ 1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solidFill>
          <a:ln w="15875" algn="ctr">
            <a:solidFill>
              <a:schemeClr val="tx1"/>
            </a:solidFill>
            <a:round/>
            <a:headEnd/>
            <a:tailEnd/>
          </a:ln>
        </p:spPr>
        <p:txBody>
          <a:bodyPr lIns="93296" tIns="46648" rIns="93296" bIns="46648"/>
          <a:lstStyle/>
          <a:p>
            <a:endParaRPr lang="es-CL"/>
          </a:p>
        </p:txBody>
      </p:sp>
      <p:sp>
        <p:nvSpPr>
          <p:cNvPr id="19502" name="92 CuadroTexto"/>
          <p:cNvSpPr txBox="1">
            <a:spLocks noChangeArrowheads="1"/>
          </p:cNvSpPr>
          <p:nvPr/>
        </p:nvSpPr>
        <p:spPr bwMode="auto">
          <a:xfrm>
            <a:off x="4860032" y="851124"/>
            <a:ext cx="1076478"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a:latin typeface="Calibri" pitchFamily="34" charset="0"/>
                <a:cs typeface="Calibri" pitchFamily="34" charset="0"/>
              </a:rPr>
              <a:t>UNIX                    U029</a:t>
            </a:r>
          </a:p>
        </p:txBody>
      </p:sp>
      <p:sp>
        <p:nvSpPr>
          <p:cNvPr id="19503" name="91 CuadroTexto"/>
          <p:cNvSpPr txBox="1">
            <a:spLocks noChangeArrowheads="1"/>
          </p:cNvSpPr>
          <p:nvPr/>
        </p:nvSpPr>
        <p:spPr bwMode="auto">
          <a:xfrm>
            <a:off x="5037138" y="1117600"/>
            <a:ext cx="719137"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algn="ctr" eaLnBrk="1" hangingPunct="1"/>
            <a:r>
              <a:rPr lang="es-CL" sz="800" b="1" dirty="0">
                <a:latin typeface="Calibri" pitchFamily="34" charset="0"/>
                <a:cs typeface="Calibri" pitchFamily="34" charset="0"/>
              </a:rPr>
              <a:t>AHB1</a:t>
            </a:r>
          </a:p>
        </p:txBody>
      </p:sp>
      <p:sp>
        <p:nvSpPr>
          <p:cNvPr id="176" name="Text Box 73"/>
          <p:cNvSpPr txBox="1">
            <a:spLocks noChangeArrowheads="1"/>
          </p:cNvSpPr>
          <p:nvPr/>
        </p:nvSpPr>
        <p:spPr bwMode="auto">
          <a:xfrm>
            <a:off x="4219575" y="552450"/>
            <a:ext cx="755650" cy="109538"/>
          </a:xfrm>
          <a:prstGeom prst="rect">
            <a:avLst/>
          </a:prstGeom>
          <a:ln w="12700">
            <a:solidFill>
              <a:schemeClr val="tx1"/>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600" b="1" dirty="0">
                <a:effectLst>
                  <a:outerShdw blurRad="38100" dist="38100" dir="2700000" algn="tl">
                    <a:srgbClr val="FFFFFF"/>
                  </a:outerShdw>
                </a:effectLst>
              </a:rPr>
              <a:t>PASIVOS</a:t>
            </a:r>
            <a:endParaRPr lang="es-ES" sz="600" b="1" dirty="0">
              <a:effectLst>
                <a:outerShdw blurRad="38100" dist="38100" dir="2700000" algn="tl">
                  <a:srgbClr val="FFFFFF"/>
                </a:outerShdw>
              </a:effectLst>
            </a:endParaRPr>
          </a:p>
        </p:txBody>
      </p:sp>
      <p:sp>
        <p:nvSpPr>
          <p:cNvPr id="19505" name="Rectangle 69"/>
          <p:cNvSpPr>
            <a:spLocks noChangeArrowheads="1"/>
          </p:cNvSpPr>
          <p:nvPr/>
        </p:nvSpPr>
        <p:spPr bwMode="auto">
          <a:xfrm>
            <a:off x="5691188" y="6229350"/>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9506" name="Rectangle 70"/>
          <p:cNvSpPr>
            <a:spLocks noChangeArrowheads="1"/>
          </p:cNvSpPr>
          <p:nvPr/>
        </p:nvSpPr>
        <p:spPr bwMode="auto">
          <a:xfrm>
            <a:off x="5592763" y="6218238"/>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9507" name="Rectangle 71"/>
          <p:cNvSpPr>
            <a:spLocks noChangeArrowheads="1"/>
          </p:cNvSpPr>
          <p:nvPr/>
        </p:nvSpPr>
        <p:spPr bwMode="auto">
          <a:xfrm>
            <a:off x="5873750" y="6599238"/>
            <a:ext cx="131763"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9509" name="Rectangle 79"/>
          <p:cNvSpPr>
            <a:spLocks noChangeArrowheads="1"/>
          </p:cNvSpPr>
          <p:nvPr/>
        </p:nvSpPr>
        <p:spPr bwMode="auto">
          <a:xfrm>
            <a:off x="5087938" y="3786188"/>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9510" name="Rectangle 80"/>
          <p:cNvSpPr>
            <a:spLocks noChangeArrowheads="1"/>
          </p:cNvSpPr>
          <p:nvPr/>
        </p:nvSpPr>
        <p:spPr bwMode="auto">
          <a:xfrm>
            <a:off x="5141913" y="6769100"/>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9511" name="109 CuadroTexto"/>
          <p:cNvSpPr txBox="1">
            <a:spLocks noChangeArrowheads="1"/>
          </p:cNvSpPr>
          <p:nvPr/>
        </p:nvSpPr>
        <p:spPr bwMode="auto">
          <a:xfrm>
            <a:off x="4760913" y="3633788"/>
            <a:ext cx="1193498"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a:latin typeface="Calibri" pitchFamily="34" charset="0"/>
                <a:cs typeface="Arial" charset="0"/>
              </a:rPr>
              <a:t>Alta </a:t>
            </a:r>
            <a:r>
              <a:rPr lang="es-CL" sz="800" b="1" dirty="0" smtClean="0">
                <a:latin typeface="Calibri" pitchFamily="34" charset="0"/>
                <a:cs typeface="Arial" charset="0"/>
              </a:rPr>
              <a:t>Disp.         COBOL/C</a:t>
            </a:r>
            <a:endParaRPr lang="es-CL" sz="800" b="1" dirty="0">
              <a:latin typeface="Calibri" pitchFamily="34" charset="0"/>
              <a:cs typeface="Arial" charset="0"/>
            </a:endParaRPr>
          </a:p>
        </p:txBody>
      </p:sp>
      <p:sp>
        <p:nvSpPr>
          <p:cNvPr id="19512" name="59 Forma libre"/>
          <p:cNvSpPr>
            <a:spLocks noChangeArrowheads="1"/>
          </p:cNvSpPr>
          <p:nvPr/>
        </p:nvSpPr>
        <p:spPr bwMode="auto">
          <a:xfrm>
            <a:off x="4960938" y="3259138"/>
            <a:ext cx="844550" cy="409575"/>
          </a:xfrm>
          <a:custGeom>
            <a:avLst/>
            <a:gdLst>
              <a:gd name="T0" fmla="*/ 0 w 1423987"/>
              <a:gd name="T1" fmla="*/ 0 h 1509712"/>
              <a:gd name="T2" fmla="*/ 1 w 1423987"/>
              <a:gd name="T3" fmla="*/ 0 h 1509712"/>
              <a:gd name="T4" fmla="*/ 1 w 1423987"/>
              <a:gd name="T5" fmla="*/ 0 h 1509712"/>
              <a:gd name="T6" fmla="*/ 1 w 1423987"/>
              <a:gd name="T7" fmla="*/ 0 h 1509712"/>
              <a:gd name="T8" fmla="*/ 1 w 1423987"/>
              <a:gd name="T9" fmla="*/ 0 h 1509712"/>
              <a:gd name="T10" fmla="*/ 1 w 1423987"/>
              <a:gd name="T11" fmla="*/ 0 h 1509712"/>
              <a:gd name="T12" fmla="*/ 1 w 1423987"/>
              <a:gd name="T13" fmla="*/ 0 h 1509712"/>
              <a:gd name="T14" fmla="*/ 0 w 1423987"/>
              <a:gd name="T15" fmla="*/ 0 h 1509712"/>
              <a:gd name="T16" fmla="*/ 0 w 1423987"/>
              <a:gd name="T17" fmla="*/ 0 h 1509712"/>
              <a:gd name="T18" fmla="*/ 1 w 1423987"/>
              <a:gd name="T19" fmla="*/ 0 h 1509712"/>
              <a:gd name="T20" fmla="*/ 1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solidFill>
          <a:ln w="15875" algn="ctr">
            <a:solidFill>
              <a:schemeClr val="tx1"/>
            </a:solidFill>
            <a:round/>
            <a:headEnd/>
            <a:tailEnd/>
          </a:ln>
        </p:spPr>
        <p:txBody>
          <a:bodyPr lIns="93296" tIns="46648" rIns="93296" bIns="46648"/>
          <a:lstStyle/>
          <a:p>
            <a:endParaRPr lang="es-CL"/>
          </a:p>
        </p:txBody>
      </p:sp>
      <p:sp>
        <p:nvSpPr>
          <p:cNvPr id="19513" name="91 CuadroTexto"/>
          <p:cNvSpPr txBox="1">
            <a:spLocks noChangeArrowheads="1"/>
          </p:cNvSpPr>
          <p:nvPr/>
        </p:nvSpPr>
        <p:spPr bwMode="auto">
          <a:xfrm>
            <a:off x="4857750" y="3286125"/>
            <a:ext cx="1035050" cy="340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algn="ctr" eaLnBrk="1" hangingPunct="1"/>
            <a:r>
              <a:rPr lang="es-CL" sz="800" b="1" dirty="0">
                <a:latin typeface="Calibri" pitchFamily="34" charset="0"/>
                <a:cs typeface="Calibri" pitchFamily="34" charset="0"/>
              </a:rPr>
              <a:t>CAPTACIONES</a:t>
            </a:r>
          </a:p>
          <a:p>
            <a:pPr algn="ctr" eaLnBrk="1" hangingPunct="1"/>
            <a:r>
              <a:rPr lang="es-CL" sz="800" b="1" dirty="0">
                <a:latin typeface="Calibri" pitchFamily="34" charset="0"/>
                <a:cs typeface="Calibri" pitchFamily="34" charset="0"/>
              </a:rPr>
              <a:t>SD20</a:t>
            </a:r>
          </a:p>
        </p:txBody>
      </p:sp>
      <p:sp>
        <p:nvSpPr>
          <p:cNvPr id="19514" name="92 CuadroTexto"/>
          <p:cNvSpPr txBox="1">
            <a:spLocks noChangeArrowheads="1"/>
          </p:cNvSpPr>
          <p:nvPr/>
        </p:nvSpPr>
        <p:spPr bwMode="auto">
          <a:xfrm>
            <a:off x="4822123" y="3068960"/>
            <a:ext cx="1121362"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a:latin typeface="Calibri" pitchFamily="34" charset="0"/>
                <a:cs typeface="Calibri" pitchFamily="34" charset="0"/>
              </a:rPr>
              <a:t>UNIX                   </a:t>
            </a:r>
            <a:r>
              <a:rPr lang="es-CL" sz="800" b="1" dirty="0" smtClean="0">
                <a:latin typeface="Calibri" pitchFamily="34" charset="0"/>
                <a:cs typeface="Calibri" pitchFamily="34" charset="0"/>
              </a:rPr>
              <a:t>   U902</a:t>
            </a:r>
            <a:endParaRPr lang="es-CL" sz="800" b="1" dirty="0">
              <a:latin typeface="Calibri" pitchFamily="34" charset="0"/>
              <a:cs typeface="Calibri" pitchFamily="34" charset="0"/>
            </a:endParaRPr>
          </a:p>
        </p:txBody>
      </p:sp>
      <p:sp>
        <p:nvSpPr>
          <p:cNvPr id="19515" name="Text Box 2203"/>
          <p:cNvSpPr txBox="1">
            <a:spLocks noChangeArrowheads="1"/>
          </p:cNvSpPr>
          <p:nvPr/>
        </p:nvSpPr>
        <p:spPr bwMode="auto">
          <a:xfrm>
            <a:off x="4395787" y="3249613"/>
            <a:ext cx="42633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cs typeface="Calibri" pitchFamily="34" charset="0"/>
              </a:rPr>
              <a:t>SRM</a:t>
            </a:r>
          </a:p>
        </p:txBody>
      </p:sp>
      <p:sp>
        <p:nvSpPr>
          <p:cNvPr id="19516" name="Text Box 2203"/>
          <p:cNvSpPr txBox="1">
            <a:spLocks noChangeArrowheads="1"/>
          </p:cNvSpPr>
          <p:nvPr/>
        </p:nvSpPr>
        <p:spPr bwMode="auto">
          <a:xfrm>
            <a:off x="1451818" y="3336925"/>
            <a:ext cx="64293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600" b="1" dirty="0">
                <a:latin typeface="Arial Narrow" pitchFamily="34" charset="0"/>
                <a:cs typeface="Arial" charset="0"/>
              </a:rPr>
              <a:t>HTTP</a:t>
            </a:r>
          </a:p>
        </p:txBody>
      </p:sp>
      <p:grpSp>
        <p:nvGrpSpPr>
          <p:cNvPr id="19518" name="98 Grupo"/>
          <p:cNvGrpSpPr>
            <a:grpSpLocks/>
          </p:cNvGrpSpPr>
          <p:nvPr/>
        </p:nvGrpSpPr>
        <p:grpSpPr bwMode="auto">
          <a:xfrm>
            <a:off x="34925" y="2154238"/>
            <a:ext cx="6696075" cy="3259137"/>
            <a:chOff x="0" y="2503480"/>
            <a:chExt cx="7255462" cy="3259174"/>
          </a:xfrm>
        </p:grpSpPr>
        <p:sp>
          <p:nvSpPr>
            <p:cNvPr id="19564" name="16 Pentágono"/>
            <p:cNvSpPr>
              <a:spLocks noChangeArrowheads="1"/>
            </p:cNvSpPr>
            <p:nvPr/>
          </p:nvSpPr>
          <p:spPr bwMode="auto">
            <a:xfrm rot="10800000">
              <a:off x="0" y="3046419"/>
              <a:ext cx="1400175" cy="1314450"/>
            </a:xfrm>
            <a:prstGeom prst="homePlate">
              <a:avLst>
                <a:gd name="adj" fmla="val 19509"/>
              </a:avLst>
            </a:prstGeom>
            <a:solidFill>
              <a:schemeClr val="bg1">
                <a:alpha val="30196"/>
              </a:schemeClr>
            </a:solidFill>
            <a:ln w="15875" algn="ctr">
              <a:solidFill>
                <a:schemeClr val="tx1"/>
              </a:solidFill>
              <a:round/>
              <a:headEnd/>
              <a:tailEnd/>
            </a:ln>
          </p:spPr>
          <p:txBody>
            <a:bodyPr rot="10800000" lIns="89611" tIns="44806" rIns="89611" bIns="44806"/>
            <a:lstStyle/>
            <a:p>
              <a:pPr algn="ctr" defTabSz="895350"/>
              <a:endParaRPr lang="es-ES" sz="800">
                <a:cs typeface="Arial" charset="0"/>
              </a:endParaRPr>
            </a:p>
          </p:txBody>
        </p:sp>
        <p:sp>
          <p:nvSpPr>
            <p:cNvPr id="19565" name="224 CuadroTexto"/>
            <p:cNvSpPr txBox="1">
              <a:spLocks noChangeArrowheads="1"/>
            </p:cNvSpPr>
            <p:nvPr/>
          </p:nvSpPr>
          <p:spPr bwMode="auto">
            <a:xfrm>
              <a:off x="116934" y="2503480"/>
              <a:ext cx="868363"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611" tIns="44806" rIns="89611" bIns="44806">
              <a:spAutoFit/>
            </a:bodyPr>
            <a:lstStyle>
              <a:lvl1pPr defTabSz="895350" eaLnBrk="0" hangingPunct="0">
                <a:defRPr>
                  <a:solidFill>
                    <a:schemeClr val="tx1"/>
                  </a:solidFill>
                  <a:latin typeface="Arial" charset="0"/>
                </a:defRPr>
              </a:lvl1pPr>
              <a:lvl2pPr marL="742950" indent="-285750" defTabSz="895350" eaLnBrk="0" hangingPunct="0">
                <a:defRPr>
                  <a:solidFill>
                    <a:schemeClr val="tx1"/>
                  </a:solidFill>
                  <a:latin typeface="Arial" charset="0"/>
                </a:defRPr>
              </a:lvl2pPr>
              <a:lvl3pPr marL="1143000" indent="-228600" defTabSz="895350" eaLnBrk="0" hangingPunct="0">
                <a:defRPr>
                  <a:solidFill>
                    <a:schemeClr val="tx1"/>
                  </a:solidFill>
                  <a:latin typeface="Arial" charset="0"/>
                </a:defRPr>
              </a:lvl3pPr>
              <a:lvl4pPr marL="1600200" indent="-228600" defTabSz="895350" eaLnBrk="0" hangingPunct="0">
                <a:defRPr>
                  <a:solidFill>
                    <a:schemeClr val="tx1"/>
                  </a:solidFill>
                  <a:latin typeface="Arial" charset="0"/>
                </a:defRPr>
              </a:lvl4pPr>
              <a:lvl5pPr marL="2057400" indent="-228600" defTabSz="895350" eaLnBrk="0" hangingPunct="0">
                <a:defRPr>
                  <a:solidFill>
                    <a:schemeClr val="tx1"/>
                  </a:solidFill>
                  <a:latin typeface="Arial" charset="0"/>
                </a:defRPr>
              </a:lvl5pPr>
              <a:lvl6pPr marL="2514600" indent="-228600" defTabSz="895350" eaLnBrk="0" fontAlgn="base" hangingPunct="0">
                <a:spcBef>
                  <a:spcPct val="0"/>
                </a:spcBef>
                <a:spcAft>
                  <a:spcPct val="0"/>
                </a:spcAft>
                <a:defRPr>
                  <a:solidFill>
                    <a:schemeClr val="tx1"/>
                  </a:solidFill>
                  <a:latin typeface="Arial" charset="0"/>
                </a:defRPr>
              </a:lvl6pPr>
              <a:lvl7pPr marL="2971800" indent="-228600" defTabSz="895350" eaLnBrk="0" fontAlgn="base" hangingPunct="0">
                <a:spcBef>
                  <a:spcPct val="0"/>
                </a:spcBef>
                <a:spcAft>
                  <a:spcPct val="0"/>
                </a:spcAft>
                <a:defRPr>
                  <a:solidFill>
                    <a:schemeClr val="tx1"/>
                  </a:solidFill>
                  <a:latin typeface="Arial" charset="0"/>
                </a:defRPr>
              </a:lvl7pPr>
              <a:lvl8pPr marL="3429000" indent="-228600" defTabSz="895350" eaLnBrk="0" fontAlgn="base" hangingPunct="0">
                <a:spcBef>
                  <a:spcPct val="0"/>
                </a:spcBef>
                <a:spcAft>
                  <a:spcPct val="0"/>
                </a:spcAft>
                <a:defRPr>
                  <a:solidFill>
                    <a:schemeClr val="tx1"/>
                  </a:solidFill>
                  <a:latin typeface="Arial" charset="0"/>
                </a:defRPr>
              </a:lvl8pPr>
              <a:lvl9pPr marL="3886200" indent="-228600" defTabSz="895350" eaLnBrk="0" fontAlgn="base" hangingPunct="0">
                <a:spcBef>
                  <a:spcPct val="0"/>
                </a:spcBef>
                <a:spcAft>
                  <a:spcPct val="0"/>
                </a:spcAft>
                <a:defRPr>
                  <a:solidFill>
                    <a:schemeClr val="tx1"/>
                  </a:solidFill>
                  <a:latin typeface="Arial" charset="0"/>
                </a:defRPr>
              </a:lvl9pPr>
            </a:lstStyle>
            <a:p>
              <a:pPr eaLnBrk="1" hangingPunct="1"/>
              <a:r>
                <a:rPr lang="es-CL" sz="700" b="1">
                  <a:cs typeface="Arial" charset="0"/>
                </a:rPr>
                <a:t>Banca Móvil</a:t>
              </a:r>
            </a:p>
          </p:txBody>
        </p:sp>
        <p:sp>
          <p:nvSpPr>
            <p:cNvPr id="19566" name="254 Pantalla"/>
            <p:cNvSpPr>
              <a:spLocks noChangeArrowheads="1"/>
            </p:cNvSpPr>
            <p:nvPr/>
          </p:nvSpPr>
          <p:spPr bwMode="auto">
            <a:xfrm>
              <a:off x="200025" y="3532194"/>
              <a:ext cx="1089025" cy="328614"/>
            </a:xfrm>
            <a:prstGeom prst="flowChartDisplay">
              <a:avLst/>
            </a:prstGeom>
            <a:solidFill>
              <a:schemeClr val="bg1"/>
            </a:solidFill>
            <a:ln>
              <a:noFill/>
            </a:ln>
            <a:extLst>
              <a:ext uri="{91240B29-F687-4F45-9708-019B960494DF}">
                <a14:hiddenLine xmlns:a14="http://schemas.microsoft.com/office/drawing/2010/main" w="15875" algn="ctr">
                  <a:solidFill>
                    <a:srgbClr val="000000"/>
                  </a:solidFill>
                  <a:round/>
                  <a:headEnd/>
                  <a:tailEnd/>
                </a14:hiddenLine>
              </a:ext>
            </a:extLst>
          </p:spPr>
          <p:txBody>
            <a:bodyPr lIns="89611" tIns="44806" rIns="89611" bIns="44806"/>
            <a:lstStyle/>
            <a:p>
              <a:pPr algn="ctr" defTabSz="895350"/>
              <a:endParaRPr lang="es-ES" sz="600">
                <a:latin typeface="Calibri" pitchFamily="34" charset="0"/>
                <a:cs typeface="Arial" charset="0"/>
              </a:endParaRPr>
            </a:p>
          </p:txBody>
        </p:sp>
        <p:sp>
          <p:nvSpPr>
            <p:cNvPr id="19567" name="Rectangle 120"/>
            <p:cNvSpPr>
              <a:spLocks noChangeArrowheads="1"/>
            </p:cNvSpPr>
            <p:nvPr/>
          </p:nvSpPr>
          <p:spPr bwMode="auto">
            <a:xfrm>
              <a:off x="6464209" y="5492777"/>
              <a:ext cx="791253" cy="269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0000" tIns="43200" rIns="90000" bIns="43200">
              <a:spAutoFit/>
            </a:bodyPr>
            <a:lstStyle/>
            <a:p>
              <a:r>
                <a:rPr lang="en-US" sz="600">
                  <a:cs typeface="Arial" charset="0"/>
                </a:rPr>
                <a:t>CONSULTA DE </a:t>
              </a:r>
            </a:p>
            <a:p>
              <a:r>
                <a:rPr lang="en-US" sz="600">
                  <a:cs typeface="Arial" charset="0"/>
                </a:rPr>
                <a:t>INVERSIONES</a:t>
              </a:r>
            </a:p>
          </p:txBody>
        </p:sp>
      </p:grpSp>
      <p:sp>
        <p:nvSpPr>
          <p:cNvPr id="19519" name="Rectangle 145"/>
          <p:cNvSpPr>
            <a:spLocks noChangeArrowheads="1"/>
          </p:cNvSpPr>
          <p:nvPr/>
        </p:nvSpPr>
        <p:spPr bwMode="auto">
          <a:xfrm>
            <a:off x="1258888" y="3603625"/>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cxnSp>
        <p:nvCxnSpPr>
          <p:cNvPr id="19521" name="181 Conector angular"/>
          <p:cNvCxnSpPr>
            <a:cxnSpLocks noChangeShapeType="1"/>
            <a:stCxn id="19564" idx="0"/>
            <a:endCxn id="104" idx="1"/>
          </p:cNvCxnSpPr>
          <p:nvPr/>
        </p:nvCxnSpPr>
        <p:spPr bwMode="auto">
          <a:xfrm rot="16200000" flipH="1">
            <a:off x="-170505" y="4989196"/>
            <a:ext cx="2029855" cy="74673"/>
          </a:xfrm>
          <a:prstGeom prst="bentConnector3">
            <a:avLst>
              <a:gd name="adj1" fmla="val 50000"/>
            </a:avLst>
          </a:prstGeom>
          <a:noFill/>
          <a:ln w="9525">
            <a:solidFill>
              <a:schemeClr val="tx1"/>
            </a:solidFill>
            <a:miter lim="800000"/>
            <a:headEnd type="none" w="med" len="med"/>
            <a:tailEnd type="triangle" w="med" len="med"/>
          </a:ln>
          <a:extLst>
            <a:ext uri="{909E8E84-426E-40DD-AFC4-6F175D3DCCD1}">
              <a14:hiddenFill xmlns:a14="http://schemas.microsoft.com/office/drawing/2010/main">
                <a:noFill/>
              </a14:hiddenFill>
            </a:ext>
          </a:extLst>
        </p:spPr>
      </p:cxnSp>
      <p:sp>
        <p:nvSpPr>
          <p:cNvPr id="19523" name="22 Pantalla">
            <a:hlinkClick r:id="" action="ppaction://hlinkshowjump?jump=nextslide"/>
          </p:cNvPr>
          <p:cNvSpPr>
            <a:spLocks noChangeArrowheads="1"/>
          </p:cNvSpPr>
          <p:nvPr/>
        </p:nvSpPr>
        <p:spPr bwMode="auto">
          <a:xfrm>
            <a:off x="214313" y="3000375"/>
            <a:ext cx="1071562" cy="630238"/>
          </a:xfrm>
          <a:prstGeom prst="flowChartDisplay">
            <a:avLst/>
          </a:prstGeom>
          <a:solidFill>
            <a:srgbClr val="D9D9D9"/>
          </a:solidFill>
          <a:ln w="9525" algn="ctr">
            <a:solidFill>
              <a:schemeClr val="tx1"/>
            </a:solidFill>
            <a:round/>
            <a:headEnd/>
            <a:tailEnd/>
          </a:ln>
        </p:spPr>
        <p:txBody>
          <a:bodyPr lIns="89611" tIns="44806" rIns="89611" bIns="44806"/>
          <a:lstStyle/>
          <a:p>
            <a:pPr defTabSz="895350"/>
            <a:endParaRPr lang="es-CL" sz="700"/>
          </a:p>
          <a:p>
            <a:pPr defTabSz="895350"/>
            <a:endParaRPr lang="es-CL" sz="700">
              <a:latin typeface="Calibri" pitchFamily="34" charset="0"/>
            </a:endParaRPr>
          </a:p>
          <a:p>
            <a:pPr defTabSz="895350"/>
            <a:endParaRPr lang="es-CL" sz="700"/>
          </a:p>
        </p:txBody>
      </p:sp>
      <p:sp>
        <p:nvSpPr>
          <p:cNvPr id="19524" name="22 Pantalla">
            <a:hlinkClick r:id="" action="ppaction://hlinkshowjump?jump=nextslide"/>
          </p:cNvPr>
          <p:cNvSpPr>
            <a:spLocks noChangeArrowheads="1"/>
          </p:cNvSpPr>
          <p:nvPr/>
        </p:nvSpPr>
        <p:spPr bwMode="auto">
          <a:xfrm>
            <a:off x="285750" y="3071813"/>
            <a:ext cx="928688" cy="488950"/>
          </a:xfrm>
          <a:prstGeom prst="flowChartDisplay">
            <a:avLst/>
          </a:prstGeom>
          <a:solidFill>
            <a:schemeClr val="bg1"/>
          </a:solidFill>
          <a:ln w="9525" algn="ctr">
            <a:solidFill>
              <a:schemeClr val="tx1"/>
            </a:solidFill>
            <a:round/>
            <a:headEnd/>
            <a:tailEnd/>
          </a:ln>
        </p:spPr>
        <p:txBody>
          <a:bodyPr lIns="0" tIns="72000" rIns="0" bIns="0" anchor="ctr" anchorCtr="0"/>
          <a:lstStyle/>
          <a:p>
            <a:pPr defTabSz="895350"/>
            <a:endParaRPr lang="es-CL" sz="700" dirty="0">
              <a:hlinkClick r:id="" action="ppaction://hlinkshowjump?jump=nextslide"/>
            </a:endParaRPr>
          </a:p>
          <a:p>
            <a:pPr defTabSz="895350"/>
            <a:r>
              <a:rPr lang="es-CL" sz="1000" dirty="0" smtClean="0">
                <a:latin typeface="Calibri" pitchFamily="34" charset="0"/>
                <a:cs typeface="Calibri" pitchFamily="34" charset="0"/>
              </a:rPr>
              <a:t>Consulta de Inversiones</a:t>
            </a:r>
            <a:endParaRPr lang="es-CL" sz="1000" dirty="0">
              <a:latin typeface="Calibri" pitchFamily="34" charset="0"/>
              <a:cs typeface="Calibri" pitchFamily="34" charset="0"/>
            </a:endParaRPr>
          </a:p>
          <a:p>
            <a:pPr defTabSz="895350"/>
            <a:endParaRPr lang="es-CL" sz="700" dirty="0">
              <a:latin typeface="Calibri" pitchFamily="34" charset="0"/>
            </a:endParaRPr>
          </a:p>
          <a:p>
            <a:pPr defTabSz="895350"/>
            <a:endParaRPr lang="es-CL" sz="700" dirty="0"/>
          </a:p>
        </p:txBody>
      </p:sp>
      <p:sp>
        <p:nvSpPr>
          <p:cNvPr id="19525" name="92 CuadroTexto"/>
          <p:cNvSpPr txBox="1">
            <a:spLocks noChangeArrowheads="1"/>
          </p:cNvSpPr>
          <p:nvPr/>
        </p:nvSpPr>
        <p:spPr bwMode="auto">
          <a:xfrm>
            <a:off x="1" y="2485537"/>
            <a:ext cx="14287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dirty="0">
                <a:latin typeface="Calibri" pitchFamily="34" charset="0"/>
                <a:cs typeface="Calibri" pitchFamily="34" charset="0"/>
              </a:rPr>
              <a:t>LINUX   </a:t>
            </a:r>
            <a:r>
              <a:rPr lang="es-CL" sz="800" dirty="0" smtClean="0">
                <a:latin typeface="Calibri" pitchFamily="34" charset="0"/>
                <a:cs typeface="Calibri" pitchFamily="34" charset="0"/>
              </a:rPr>
              <a:t>                           Nueva1</a:t>
            </a:r>
            <a:endParaRPr lang="es-CL" sz="800" dirty="0">
              <a:latin typeface="Calibri" pitchFamily="34" charset="0"/>
              <a:cs typeface="Calibri" pitchFamily="34" charset="0"/>
            </a:endParaRPr>
          </a:p>
        </p:txBody>
      </p:sp>
      <p:sp>
        <p:nvSpPr>
          <p:cNvPr id="19526" name="109 CuadroTexto"/>
          <p:cNvSpPr txBox="1">
            <a:spLocks noChangeArrowheads="1"/>
          </p:cNvSpPr>
          <p:nvPr/>
        </p:nvSpPr>
        <p:spPr bwMode="auto">
          <a:xfrm>
            <a:off x="142875" y="4019550"/>
            <a:ext cx="13604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dirty="0">
                <a:latin typeface="Calibri" pitchFamily="34" charset="0"/>
                <a:cs typeface="Calibri" pitchFamily="34" charset="0"/>
              </a:rPr>
              <a:t>Alta </a:t>
            </a:r>
            <a:r>
              <a:rPr lang="es-CL" sz="800" dirty="0" err="1">
                <a:latin typeface="Calibri" pitchFamily="34" charset="0"/>
                <a:cs typeface="Calibri" pitchFamily="34" charset="0"/>
              </a:rPr>
              <a:t>Dispon</a:t>
            </a:r>
            <a:r>
              <a:rPr lang="es-CL" sz="800" dirty="0">
                <a:latin typeface="Calibri" pitchFamily="34" charset="0"/>
                <a:cs typeface="Calibri" pitchFamily="34" charset="0"/>
              </a:rPr>
              <a:t>.    </a:t>
            </a:r>
            <a:r>
              <a:rPr lang="es-CL" sz="800" dirty="0" smtClean="0">
                <a:latin typeface="Calibri" pitchFamily="34" charset="0"/>
                <a:cs typeface="Calibri" pitchFamily="34" charset="0"/>
              </a:rPr>
              <a:t>              J2EE</a:t>
            </a:r>
            <a:endParaRPr lang="es-CL" sz="800" dirty="0">
              <a:latin typeface="Calibri" pitchFamily="34" charset="0"/>
              <a:cs typeface="Calibri" pitchFamily="34" charset="0"/>
            </a:endParaRPr>
          </a:p>
        </p:txBody>
      </p:sp>
      <p:sp>
        <p:nvSpPr>
          <p:cNvPr id="19527" name="Text Box 176"/>
          <p:cNvSpPr txBox="1">
            <a:spLocks noChangeArrowheads="1"/>
          </p:cNvSpPr>
          <p:nvPr/>
        </p:nvSpPr>
        <p:spPr bwMode="auto">
          <a:xfrm>
            <a:off x="2071688" y="1857375"/>
            <a:ext cx="124936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900" b="1" dirty="0">
                <a:latin typeface="Arial Narrow" pitchFamily="34" charset="0"/>
                <a:cs typeface="Arial" charset="0"/>
              </a:rPr>
              <a:t>Linux</a:t>
            </a:r>
            <a:r>
              <a:rPr lang="es-CL" sz="900" dirty="0">
                <a:latin typeface="Arial Narrow" pitchFamily="34" charset="0"/>
                <a:cs typeface="Arial" charset="0"/>
              </a:rPr>
              <a:t>    </a:t>
            </a:r>
            <a:r>
              <a:rPr lang="es-CL" sz="900" dirty="0" smtClean="0">
                <a:latin typeface="Arial Narrow" pitchFamily="34" charset="0"/>
                <a:cs typeface="Arial" charset="0"/>
              </a:rPr>
              <a:t>              </a:t>
            </a:r>
            <a:r>
              <a:rPr lang="es-CL" sz="900" b="1" dirty="0">
                <a:latin typeface="Arial Narrow" pitchFamily="34" charset="0"/>
                <a:cs typeface="Arial" charset="0"/>
              </a:rPr>
              <a:t>OSB.SB</a:t>
            </a:r>
            <a:endParaRPr lang="es-CL" sz="900" dirty="0">
              <a:latin typeface="Arial Narrow" pitchFamily="34" charset="0"/>
              <a:cs typeface="Arial" charset="0"/>
            </a:endParaRPr>
          </a:p>
        </p:txBody>
      </p:sp>
      <p:sp>
        <p:nvSpPr>
          <p:cNvPr id="19528" name="Text Box 177"/>
          <p:cNvSpPr txBox="1">
            <a:spLocks noChangeArrowheads="1"/>
          </p:cNvSpPr>
          <p:nvPr/>
        </p:nvSpPr>
        <p:spPr bwMode="auto">
          <a:xfrm>
            <a:off x="1789113" y="3501008"/>
            <a:ext cx="17113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000" b="1" dirty="0" smtClean="0">
                <a:latin typeface="Calibri" pitchFamily="34" charset="0"/>
                <a:cs typeface="Calibri" pitchFamily="34" charset="0"/>
              </a:rPr>
              <a:t>AD/Cont.                            J2EE</a:t>
            </a:r>
            <a:endParaRPr lang="es-ES" sz="1000" b="1" dirty="0">
              <a:latin typeface="Calibri" pitchFamily="34" charset="0"/>
              <a:cs typeface="Calibri" pitchFamily="34" charset="0"/>
            </a:endParaRPr>
          </a:p>
        </p:txBody>
      </p:sp>
      <p:sp>
        <p:nvSpPr>
          <p:cNvPr id="19530" name="Text Box 2203"/>
          <p:cNvSpPr txBox="1">
            <a:spLocks noChangeArrowheads="1"/>
          </p:cNvSpPr>
          <p:nvPr/>
        </p:nvSpPr>
        <p:spPr bwMode="auto">
          <a:xfrm>
            <a:off x="2566715" y="4786313"/>
            <a:ext cx="49311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cs typeface="Calibri" pitchFamily="34" charset="0"/>
              </a:rPr>
              <a:t>JDBC</a:t>
            </a:r>
          </a:p>
        </p:txBody>
      </p:sp>
      <p:cxnSp>
        <p:nvCxnSpPr>
          <p:cNvPr id="19531" name="99 Forma"/>
          <p:cNvCxnSpPr>
            <a:cxnSpLocks noChangeShapeType="1"/>
            <a:stCxn id="19559" idx="3"/>
            <a:endCxn id="19503" idx="1"/>
          </p:cNvCxnSpPr>
          <p:nvPr/>
        </p:nvCxnSpPr>
        <p:spPr bwMode="auto">
          <a:xfrm flipV="1">
            <a:off x="3223164" y="1226259"/>
            <a:ext cx="1813974" cy="1391293"/>
          </a:xfrm>
          <a:prstGeom prst="bentConnector3">
            <a:avLst>
              <a:gd name="adj1" fmla="val 50000"/>
            </a:avLst>
          </a:prstGeom>
          <a:noFill/>
          <a:ln w="9525">
            <a:solidFill>
              <a:srgbClr val="002060"/>
            </a:solidFill>
            <a:miter lim="800000"/>
            <a:headEnd/>
            <a:tailEnd type="triangle" w="med" len="med"/>
          </a:ln>
          <a:extLst>
            <a:ext uri="{909E8E84-426E-40DD-AFC4-6F175D3DCCD1}">
              <a14:hiddenFill xmlns:a14="http://schemas.microsoft.com/office/drawing/2010/main">
                <a:noFill/>
              </a14:hiddenFill>
            </a:ext>
          </a:extLst>
        </p:spPr>
      </p:cxnSp>
      <p:cxnSp>
        <p:nvCxnSpPr>
          <p:cNvPr id="19532" name="101 Conector angular"/>
          <p:cNvCxnSpPr>
            <a:cxnSpLocks noChangeShapeType="1"/>
            <a:stCxn id="19557" idx="3"/>
          </p:cNvCxnSpPr>
          <p:nvPr/>
        </p:nvCxnSpPr>
        <p:spPr bwMode="auto">
          <a:xfrm>
            <a:off x="3222625" y="2987675"/>
            <a:ext cx="1778000" cy="441325"/>
          </a:xfrm>
          <a:prstGeom prst="bentConnector3">
            <a:avLst>
              <a:gd name="adj1" fmla="val 50000"/>
            </a:avLst>
          </a:prstGeom>
          <a:noFill/>
          <a:ln w="9525">
            <a:solidFill>
              <a:srgbClr val="002060"/>
            </a:solidFill>
            <a:miter lim="800000"/>
            <a:headEnd/>
            <a:tailEnd type="triangle" w="med" len="med"/>
          </a:ln>
          <a:extLst>
            <a:ext uri="{909E8E84-426E-40DD-AFC4-6F175D3DCCD1}">
              <a14:hiddenFill xmlns:a14="http://schemas.microsoft.com/office/drawing/2010/main">
                <a:noFill/>
              </a14:hiddenFill>
            </a:ext>
          </a:extLst>
        </p:spPr>
      </p:cxnSp>
      <p:cxnSp>
        <p:nvCxnSpPr>
          <p:cNvPr id="19533" name="103 Conector recto de flecha"/>
          <p:cNvCxnSpPr>
            <a:cxnSpLocks noChangeShapeType="1"/>
            <a:stCxn id="308" idx="2"/>
            <a:endCxn id="108" idx="1"/>
          </p:cNvCxnSpPr>
          <p:nvPr/>
        </p:nvCxnSpPr>
        <p:spPr bwMode="auto">
          <a:xfrm flipH="1">
            <a:off x="2621682" y="3463925"/>
            <a:ext cx="21506" cy="2568922"/>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nvGrpSpPr>
          <p:cNvPr id="19534" name="86 Grupo"/>
          <p:cNvGrpSpPr>
            <a:grpSpLocks/>
          </p:cNvGrpSpPr>
          <p:nvPr/>
        </p:nvGrpSpPr>
        <p:grpSpPr bwMode="auto">
          <a:xfrm>
            <a:off x="2000250" y="2428875"/>
            <a:ext cx="1275605" cy="363538"/>
            <a:chOff x="1928794" y="2000240"/>
            <a:chExt cx="1490320" cy="297041"/>
          </a:xfrm>
        </p:grpSpPr>
        <p:sp>
          <p:nvSpPr>
            <p:cNvPr id="19558" name="74 Rectángulo"/>
            <p:cNvSpPr>
              <a:spLocks noChangeArrowheads="1"/>
            </p:cNvSpPr>
            <p:nvPr/>
          </p:nvSpPr>
          <p:spPr bwMode="auto">
            <a:xfrm>
              <a:off x="2039206" y="2000240"/>
              <a:ext cx="1379908" cy="237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933450">
                <a:lnSpc>
                  <a:spcPct val="80000"/>
                </a:lnSpc>
              </a:pPr>
              <a:r>
                <a:rPr lang="es-CL" sz="800" dirty="0">
                  <a:solidFill>
                    <a:srgbClr val="FF0000"/>
                  </a:solidFill>
                  <a:latin typeface="Calibri" pitchFamily="34" charset="0"/>
                  <a:cs typeface="Arial" charset="0"/>
                </a:rPr>
                <a:t> </a:t>
              </a:r>
              <a:r>
                <a:rPr lang="es-ES" sz="800" dirty="0"/>
                <a:t>CS000175 :Consulta Saldos Ahorro</a:t>
              </a:r>
              <a:endParaRPr lang="es-CL" sz="1000" b="1" dirty="0">
                <a:solidFill>
                  <a:srgbClr val="4D4D4D"/>
                </a:solidFill>
                <a:latin typeface="Calibri" pitchFamily="34" charset="0"/>
                <a:cs typeface="Arial" charset="0"/>
              </a:endParaRPr>
            </a:p>
          </p:txBody>
        </p:sp>
        <p:sp>
          <p:nvSpPr>
            <p:cNvPr id="19559" name="76 Rectángulo"/>
            <p:cNvSpPr>
              <a:spLocks noChangeArrowheads="1"/>
            </p:cNvSpPr>
            <p:nvPr/>
          </p:nvSpPr>
          <p:spPr bwMode="auto">
            <a:xfrm>
              <a:off x="1928794" y="2011529"/>
              <a:ext cx="1428760" cy="285752"/>
            </a:xfrm>
            <a:prstGeom prst="rect">
              <a:avLst/>
            </a:prstGeom>
            <a:noFill/>
            <a:ln w="3175" algn="ctr">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s-ES" sz="2400"/>
            </a:p>
          </p:txBody>
        </p:sp>
      </p:grpSp>
      <p:sp>
        <p:nvSpPr>
          <p:cNvPr id="19535" name="252 Elipse"/>
          <p:cNvSpPr>
            <a:spLocks noChangeArrowheads="1"/>
          </p:cNvSpPr>
          <p:nvPr/>
        </p:nvSpPr>
        <p:spPr bwMode="auto">
          <a:xfrm>
            <a:off x="2000251" y="2500313"/>
            <a:ext cx="202406" cy="193675"/>
          </a:xfrm>
          <a:prstGeom prst="ellipse">
            <a:avLst/>
          </a:prstGeom>
          <a:solidFill>
            <a:schemeClr val="bg1"/>
          </a:solidFill>
          <a:ln w="19050" algn="ctr">
            <a:solidFill>
              <a:srgbClr val="000000"/>
            </a:solidFill>
            <a:round/>
            <a:headEnd type="none" w="sm" len="sm"/>
            <a:tailEnd type="none" w="sm" len="sm"/>
          </a:ln>
        </p:spPr>
        <p:txBody>
          <a:bodyPr/>
          <a:lstStyle/>
          <a:p>
            <a:endParaRPr lang="es-ES"/>
          </a:p>
        </p:txBody>
      </p:sp>
      <p:grpSp>
        <p:nvGrpSpPr>
          <p:cNvPr id="19536" name="86 Grupo"/>
          <p:cNvGrpSpPr>
            <a:grpSpLocks/>
          </p:cNvGrpSpPr>
          <p:nvPr/>
        </p:nvGrpSpPr>
        <p:grpSpPr bwMode="auto">
          <a:xfrm>
            <a:off x="2000250" y="2789238"/>
            <a:ext cx="1275605" cy="381000"/>
            <a:chOff x="1928794" y="2000240"/>
            <a:chExt cx="1490320" cy="297041"/>
          </a:xfrm>
        </p:grpSpPr>
        <p:sp>
          <p:nvSpPr>
            <p:cNvPr id="19556" name="74 Rectángulo"/>
            <p:cNvSpPr>
              <a:spLocks noChangeArrowheads="1"/>
            </p:cNvSpPr>
            <p:nvPr/>
          </p:nvSpPr>
          <p:spPr bwMode="auto">
            <a:xfrm>
              <a:off x="2039206" y="2000240"/>
              <a:ext cx="1379908" cy="227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933450">
                <a:lnSpc>
                  <a:spcPct val="80000"/>
                </a:lnSpc>
              </a:pPr>
              <a:r>
                <a:rPr lang="es-CL" sz="800" dirty="0"/>
                <a:t>CS000167 : Consulta Captaciones</a:t>
              </a:r>
              <a:endParaRPr lang="es-CL" sz="900" b="1" dirty="0">
                <a:solidFill>
                  <a:srgbClr val="4D4D4D"/>
                </a:solidFill>
                <a:latin typeface="Calibri" pitchFamily="34" charset="0"/>
                <a:cs typeface="Arial" charset="0"/>
              </a:endParaRPr>
            </a:p>
          </p:txBody>
        </p:sp>
        <p:sp>
          <p:nvSpPr>
            <p:cNvPr id="19557" name="76 Rectángulo"/>
            <p:cNvSpPr>
              <a:spLocks noChangeArrowheads="1"/>
            </p:cNvSpPr>
            <p:nvPr/>
          </p:nvSpPr>
          <p:spPr bwMode="auto">
            <a:xfrm>
              <a:off x="1928794" y="2011529"/>
              <a:ext cx="1428760" cy="285752"/>
            </a:xfrm>
            <a:prstGeom prst="rect">
              <a:avLst/>
            </a:prstGeom>
            <a:noFill/>
            <a:ln w="3175" algn="ctr">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s-ES" sz="2400"/>
            </a:p>
          </p:txBody>
        </p:sp>
      </p:grpSp>
      <p:sp>
        <p:nvSpPr>
          <p:cNvPr id="19537" name="252 Elipse"/>
          <p:cNvSpPr>
            <a:spLocks noChangeArrowheads="1"/>
          </p:cNvSpPr>
          <p:nvPr/>
        </p:nvSpPr>
        <p:spPr bwMode="auto">
          <a:xfrm>
            <a:off x="2000251" y="2860675"/>
            <a:ext cx="202406" cy="207169"/>
          </a:xfrm>
          <a:prstGeom prst="ellipse">
            <a:avLst/>
          </a:prstGeom>
          <a:solidFill>
            <a:schemeClr val="bg1"/>
          </a:solidFill>
          <a:ln w="19050" algn="ctr">
            <a:solidFill>
              <a:srgbClr val="000000"/>
            </a:solidFill>
            <a:round/>
            <a:headEnd type="none" w="sm" len="sm"/>
            <a:tailEnd type="none" w="sm" len="sm"/>
          </a:ln>
        </p:spPr>
        <p:txBody>
          <a:bodyPr/>
          <a:lstStyle/>
          <a:p>
            <a:endParaRPr lang="es-ES"/>
          </a:p>
        </p:txBody>
      </p:sp>
      <p:sp>
        <p:nvSpPr>
          <p:cNvPr id="105" name="79 Rectángulo"/>
          <p:cNvSpPr>
            <a:spLocks noChangeArrowheads="1"/>
          </p:cNvSpPr>
          <p:nvPr/>
        </p:nvSpPr>
        <p:spPr bwMode="auto">
          <a:xfrm>
            <a:off x="2123728" y="980728"/>
            <a:ext cx="1294282" cy="193324"/>
          </a:xfrm>
          <a:prstGeom prst="rect">
            <a:avLst/>
          </a:prstGeom>
          <a:noFill/>
          <a:ln w="9525">
            <a:noFill/>
            <a:miter lim="800000"/>
            <a:headEnd/>
            <a:tailEnd/>
          </a:ln>
        </p:spPr>
        <p:txBody>
          <a:bodyPr wrap="none">
            <a:spAutoFit/>
          </a:bodyPr>
          <a:lstStyle/>
          <a:p>
            <a:pPr algn="ctr" defTabSz="933450">
              <a:lnSpc>
                <a:spcPct val="80000"/>
              </a:lnSpc>
              <a:defRPr/>
            </a:pPr>
            <a:r>
              <a:rPr lang="es-CL" sz="800" dirty="0">
                <a:solidFill>
                  <a:srgbClr val="FFC000"/>
                </a:solidFill>
                <a:latin typeface="Calibri" pitchFamily="34" charset="0"/>
                <a:cs typeface="Arial" charset="0"/>
              </a:rPr>
              <a:t>    </a:t>
            </a:r>
            <a:r>
              <a:rPr lang="es-CL" sz="800" b="1" dirty="0" smtClean="0">
                <a:solidFill>
                  <a:srgbClr val="4D4D4D"/>
                </a:solidFill>
                <a:latin typeface="Calibri" pitchFamily="34" charset="0"/>
                <a:cs typeface="Arial" charset="0"/>
              </a:rPr>
              <a:t>CS000499  </a:t>
            </a:r>
            <a:r>
              <a:rPr lang="es-CL" sz="800" b="1" dirty="0" err="1" smtClean="0">
                <a:solidFill>
                  <a:srgbClr val="4D4D4D"/>
                </a:solidFill>
                <a:latin typeface="Calibri" pitchFamily="34" charset="0"/>
                <a:cs typeface="Arial" charset="0"/>
              </a:rPr>
              <a:t>CartInvers</a:t>
            </a:r>
            <a:endParaRPr lang="es-CL" sz="800" b="1" dirty="0">
              <a:solidFill>
                <a:srgbClr val="4D4D4D"/>
              </a:solidFill>
              <a:latin typeface="Calibri" pitchFamily="34" charset="0"/>
              <a:cs typeface="Arial" charset="0"/>
            </a:endParaRPr>
          </a:p>
        </p:txBody>
      </p:sp>
      <p:sp>
        <p:nvSpPr>
          <p:cNvPr id="106" name="80 Rectángulo"/>
          <p:cNvSpPr>
            <a:spLocks noChangeArrowheads="1"/>
          </p:cNvSpPr>
          <p:nvPr/>
        </p:nvSpPr>
        <p:spPr bwMode="auto">
          <a:xfrm>
            <a:off x="1928813" y="900304"/>
            <a:ext cx="1439862" cy="368456"/>
          </a:xfrm>
          <a:prstGeom prst="rect">
            <a:avLst/>
          </a:prstGeom>
          <a:noFill/>
          <a:ln w="3175" algn="ctr">
            <a:solidFill>
              <a:schemeClr val="accent6">
                <a:lumMod val="60000"/>
                <a:lumOff val="40000"/>
              </a:schemeClr>
            </a:solidFill>
            <a:round/>
            <a:headEnd type="none" w="sm" len="sm"/>
            <a:tailEnd type="none" w="sm" len="sm"/>
          </a:ln>
          <a:effectLst/>
        </p:spPr>
        <p:txBody>
          <a:bodyPr/>
          <a:lstStyle/>
          <a:p>
            <a:pPr>
              <a:lnSpc>
                <a:spcPct val="80000"/>
              </a:lnSpc>
              <a:defRPr/>
            </a:pPr>
            <a:endParaRPr lang="es-ES" sz="900" b="1">
              <a:solidFill>
                <a:srgbClr val="4D4D4D"/>
              </a:solidFill>
              <a:latin typeface="Calibri" pitchFamily="34" charset="0"/>
              <a:cs typeface="Arial" charset="0"/>
            </a:endParaRPr>
          </a:p>
        </p:txBody>
      </p:sp>
      <p:sp>
        <p:nvSpPr>
          <p:cNvPr id="19543" name="248 Elipse"/>
          <p:cNvSpPr>
            <a:spLocks noChangeArrowheads="1"/>
          </p:cNvSpPr>
          <p:nvPr/>
        </p:nvSpPr>
        <p:spPr bwMode="auto">
          <a:xfrm>
            <a:off x="2071688" y="980728"/>
            <a:ext cx="234950" cy="222597"/>
          </a:xfrm>
          <a:prstGeom prst="ellipse">
            <a:avLst/>
          </a:prstGeom>
          <a:solidFill>
            <a:schemeClr val="bg1"/>
          </a:solidFill>
          <a:ln w="19050" algn="ctr">
            <a:solidFill>
              <a:srgbClr val="000000"/>
            </a:solidFill>
            <a:round/>
            <a:headEnd type="none" w="sm" len="sm"/>
            <a:tailEnd type="none" w="sm" len="sm"/>
          </a:ln>
        </p:spPr>
        <p:txBody>
          <a:bodyPr/>
          <a:lstStyle/>
          <a:p>
            <a:endParaRPr lang="es-ES"/>
          </a:p>
        </p:txBody>
      </p:sp>
      <p:sp>
        <p:nvSpPr>
          <p:cNvPr id="19545" name="Text Box 176"/>
          <p:cNvSpPr txBox="1">
            <a:spLocks noChangeArrowheads="1"/>
          </p:cNvSpPr>
          <p:nvPr/>
        </p:nvSpPr>
        <p:spPr bwMode="auto">
          <a:xfrm>
            <a:off x="1821646" y="518483"/>
            <a:ext cx="171452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1000" b="1" dirty="0" smtClean="0">
                <a:latin typeface="Calibri" pitchFamily="34" charset="0"/>
                <a:cs typeface="Calibri" pitchFamily="34" charset="0"/>
              </a:rPr>
              <a:t>Linux                         </a:t>
            </a:r>
            <a:r>
              <a:rPr lang="es-CL" sz="1000" dirty="0" smtClean="0">
                <a:latin typeface="Calibri" pitchFamily="34" charset="0"/>
                <a:cs typeface="Calibri" pitchFamily="34" charset="0"/>
              </a:rPr>
              <a:t>OSB.SB</a:t>
            </a:r>
            <a:endParaRPr lang="es-CL" sz="1000" dirty="0">
              <a:latin typeface="Calibri" pitchFamily="34" charset="0"/>
              <a:cs typeface="Calibri" pitchFamily="34" charset="0"/>
            </a:endParaRPr>
          </a:p>
        </p:txBody>
      </p:sp>
      <p:sp>
        <p:nvSpPr>
          <p:cNvPr id="19546" name="Text Box 177"/>
          <p:cNvSpPr txBox="1">
            <a:spLocks noChangeArrowheads="1"/>
          </p:cNvSpPr>
          <p:nvPr/>
        </p:nvSpPr>
        <p:spPr bwMode="auto">
          <a:xfrm>
            <a:off x="1763986" y="1412900"/>
            <a:ext cx="173642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000" dirty="0" smtClean="0">
                <a:latin typeface="Calibri" pitchFamily="34" charset="0"/>
                <a:cs typeface="Calibri" pitchFamily="34" charset="0"/>
              </a:rPr>
              <a:t>AD/Cont.                             J2EE</a:t>
            </a:r>
            <a:endParaRPr lang="es-ES" sz="1000" dirty="0">
              <a:latin typeface="Calibri" pitchFamily="34" charset="0"/>
              <a:cs typeface="Calibri" pitchFamily="34" charset="0"/>
            </a:endParaRPr>
          </a:p>
        </p:txBody>
      </p:sp>
      <p:sp>
        <p:nvSpPr>
          <p:cNvPr id="112" name="100 Llamada de flecha izquierda y derecha"/>
          <p:cNvSpPr>
            <a:spLocks noChangeArrowheads="1"/>
          </p:cNvSpPr>
          <p:nvPr/>
        </p:nvSpPr>
        <p:spPr bwMode="auto">
          <a:xfrm>
            <a:off x="1785918" y="698966"/>
            <a:ext cx="1714492" cy="785818"/>
          </a:xfrm>
          <a:prstGeom prst="leftRightArrowCallout">
            <a:avLst>
              <a:gd name="adj1" fmla="val 73676"/>
              <a:gd name="adj2" fmla="val 45477"/>
              <a:gd name="adj3" fmla="val 16643"/>
              <a:gd name="adj4" fmla="val 62324"/>
            </a:avLst>
          </a:prstGeom>
          <a:noFill/>
          <a:ln w="15875" algn="ctr">
            <a:solidFill>
              <a:srgbClr val="7030A0"/>
            </a:solidFill>
            <a:miter lim="800000"/>
            <a:headEnd/>
            <a:tailEnd/>
          </a:ln>
          <a:effectLst/>
        </p:spPr>
        <p:txBody>
          <a:bodyPr lIns="89611" tIns="44806" rIns="89611" bIns="44806" anchor="ctr"/>
          <a:lstStyle/>
          <a:p>
            <a:pPr defTabSz="895350">
              <a:defRPr/>
            </a:pPr>
            <a:endParaRPr lang="es-ES">
              <a:solidFill>
                <a:srgbClr val="FFFFFF"/>
              </a:solidFill>
            </a:endParaRPr>
          </a:p>
        </p:txBody>
      </p:sp>
      <p:sp>
        <p:nvSpPr>
          <p:cNvPr id="113" name="101 Forma libre"/>
          <p:cNvSpPr>
            <a:spLocks noChangeArrowheads="1"/>
          </p:cNvSpPr>
          <p:nvPr/>
        </p:nvSpPr>
        <p:spPr bwMode="auto">
          <a:xfrm>
            <a:off x="1981509" y="749453"/>
            <a:ext cx="1426244" cy="545616"/>
          </a:xfrm>
          <a:custGeom>
            <a:avLst/>
            <a:gdLst>
              <a:gd name="T0" fmla="*/ 66675 w 947737"/>
              <a:gd name="T1" fmla="*/ 109538 h 561975"/>
              <a:gd name="T2" fmla="*/ 223837 w 947737"/>
              <a:gd name="T3" fmla="*/ 109538 h 561975"/>
              <a:gd name="T4" fmla="*/ 223837 w 947737"/>
              <a:gd name="T5" fmla="*/ 0 h 561975"/>
              <a:gd name="T6" fmla="*/ 723900 w 947737"/>
              <a:gd name="T7" fmla="*/ 0 h 561975"/>
              <a:gd name="T8" fmla="*/ 723900 w 947737"/>
              <a:gd name="T9" fmla="*/ 109538 h 561975"/>
              <a:gd name="T10" fmla="*/ 881062 w 947737"/>
              <a:gd name="T11" fmla="*/ 104775 h 561975"/>
              <a:gd name="T12" fmla="*/ 947737 w 947737"/>
              <a:gd name="T13" fmla="*/ 276225 h 561975"/>
              <a:gd name="T14" fmla="*/ 881062 w 947737"/>
              <a:gd name="T15" fmla="*/ 457200 h 561975"/>
              <a:gd name="T16" fmla="*/ 723900 w 947737"/>
              <a:gd name="T17" fmla="*/ 457200 h 561975"/>
              <a:gd name="T18" fmla="*/ 723900 w 947737"/>
              <a:gd name="T19" fmla="*/ 561975 h 561975"/>
              <a:gd name="T20" fmla="*/ 223837 w 947737"/>
              <a:gd name="T21" fmla="*/ 561975 h 561975"/>
              <a:gd name="T22" fmla="*/ 223837 w 947737"/>
              <a:gd name="T23" fmla="*/ 457200 h 561975"/>
              <a:gd name="T24" fmla="*/ 61912 w 947737"/>
              <a:gd name="T25" fmla="*/ 457200 h 561975"/>
              <a:gd name="T26" fmla="*/ 0 w 947737"/>
              <a:gd name="T27" fmla="*/ 285750 h 561975"/>
              <a:gd name="T28" fmla="*/ 66675 w 947737"/>
              <a:gd name="T29" fmla="*/ 109538 h 56197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47737"/>
              <a:gd name="T46" fmla="*/ 0 h 561975"/>
              <a:gd name="T47" fmla="*/ 947737 w 947737"/>
              <a:gd name="T48" fmla="*/ 561975 h 56197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47737" h="561975">
                <a:moveTo>
                  <a:pt x="66675" y="109538"/>
                </a:moveTo>
                <a:lnTo>
                  <a:pt x="223837" y="109538"/>
                </a:lnTo>
                <a:lnTo>
                  <a:pt x="223837" y="0"/>
                </a:lnTo>
                <a:lnTo>
                  <a:pt x="723900" y="0"/>
                </a:lnTo>
                <a:lnTo>
                  <a:pt x="723900" y="109538"/>
                </a:lnTo>
                <a:lnTo>
                  <a:pt x="881062" y="104775"/>
                </a:lnTo>
                <a:lnTo>
                  <a:pt x="947737" y="276225"/>
                </a:lnTo>
                <a:lnTo>
                  <a:pt x="881062" y="457200"/>
                </a:lnTo>
                <a:lnTo>
                  <a:pt x="723900" y="457200"/>
                </a:lnTo>
                <a:lnTo>
                  <a:pt x="723900" y="561975"/>
                </a:lnTo>
                <a:lnTo>
                  <a:pt x="223837" y="561975"/>
                </a:lnTo>
                <a:lnTo>
                  <a:pt x="223837" y="457200"/>
                </a:lnTo>
                <a:lnTo>
                  <a:pt x="61912" y="457200"/>
                </a:lnTo>
                <a:lnTo>
                  <a:pt x="0" y="285750"/>
                </a:lnTo>
                <a:lnTo>
                  <a:pt x="66675" y="109538"/>
                </a:lnTo>
                <a:close/>
              </a:path>
            </a:pathLst>
          </a:custGeom>
          <a:noFill/>
          <a:ln w="15875" algn="ctr">
            <a:noFill/>
            <a:round/>
            <a:headEnd/>
            <a:tailEnd/>
          </a:ln>
        </p:spPr>
        <p:txBody>
          <a:bodyPr lIns="89611" tIns="44806" rIns="89611" bIns="44806"/>
          <a:lstStyle/>
          <a:p>
            <a:pPr defTabSz="895350">
              <a:defRPr/>
            </a:pPr>
            <a:endParaRPr lang="es-ES"/>
          </a:p>
        </p:txBody>
      </p:sp>
      <p:sp>
        <p:nvSpPr>
          <p:cNvPr id="19548" name="Text Box 832"/>
          <p:cNvSpPr txBox="1">
            <a:spLocks noChangeArrowheads="1"/>
          </p:cNvSpPr>
          <p:nvPr/>
        </p:nvSpPr>
        <p:spPr bwMode="auto">
          <a:xfrm>
            <a:off x="2143125" y="692820"/>
            <a:ext cx="6429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b="1" dirty="0">
                <a:latin typeface="Verdana" pitchFamily="34" charset="0"/>
                <a:cs typeface="Arial" charset="0"/>
              </a:rPr>
              <a:t>ESB</a:t>
            </a:r>
            <a:endParaRPr lang="es-ES" sz="800" b="1" dirty="0">
              <a:latin typeface="Verdana" pitchFamily="34" charset="0"/>
              <a:cs typeface="Arial" charset="0"/>
            </a:endParaRPr>
          </a:p>
        </p:txBody>
      </p:sp>
      <p:sp>
        <p:nvSpPr>
          <p:cNvPr id="19549" name="Text Box 832"/>
          <p:cNvSpPr txBox="1">
            <a:spLocks noChangeArrowheads="1"/>
          </p:cNvSpPr>
          <p:nvPr/>
        </p:nvSpPr>
        <p:spPr bwMode="auto">
          <a:xfrm>
            <a:off x="2286000" y="2143125"/>
            <a:ext cx="6429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b="1">
                <a:latin typeface="Verdana" pitchFamily="34" charset="0"/>
                <a:cs typeface="Arial" charset="0"/>
              </a:rPr>
              <a:t>ESB</a:t>
            </a:r>
            <a:endParaRPr lang="es-ES" sz="800" b="1">
              <a:latin typeface="Verdana" pitchFamily="34" charset="0"/>
              <a:cs typeface="Arial" charset="0"/>
            </a:endParaRPr>
          </a:p>
        </p:txBody>
      </p:sp>
      <p:cxnSp>
        <p:nvCxnSpPr>
          <p:cNvPr id="8" name="7 Conector angular"/>
          <p:cNvCxnSpPr>
            <a:stCxn id="112" idx="2"/>
            <a:endCxn id="308" idx="0"/>
          </p:cNvCxnSpPr>
          <p:nvPr/>
        </p:nvCxnSpPr>
        <p:spPr bwMode="auto">
          <a:xfrm rot="16200000" flipH="1">
            <a:off x="2349724" y="1778224"/>
            <a:ext cx="586904" cy="24"/>
          </a:xfrm>
          <a:prstGeom prst="bentConnector3">
            <a:avLst/>
          </a:prstGeom>
          <a:solidFill>
            <a:schemeClr val="accent1"/>
          </a:solidFill>
          <a:ln w="12700" cap="flat" cmpd="sng" algn="ctr">
            <a:solidFill>
              <a:schemeClr val="tx1"/>
            </a:solidFill>
            <a:prstDash val="solid"/>
            <a:round/>
            <a:headEnd type="none" w="sm" len="sm"/>
            <a:tailEnd type="triangle" w="lg" len="med"/>
          </a:ln>
          <a:effectLst/>
        </p:spPr>
      </p:cxnSp>
      <p:grpSp>
        <p:nvGrpSpPr>
          <p:cNvPr id="101" name="81 Grupo"/>
          <p:cNvGrpSpPr>
            <a:grpSpLocks/>
          </p:cNvGrpSpPr>
          <p:nvPr/>
        </p:nvGrpSpPr>
        <p:grpSpPr bwMode="auto">
          <a:xfrm>
            <a:off x="448097" y="5877272"/>
            <a:ext cx="1171575" cy="835025"/>
            <a:chOff x="5351995" y="1371602"/>
            <a:chExt cx="1501775" cy="815429"/>
          </a:xfrm>
        </p:grpSpPr>
        <p:sp>
          <p:nvSpPr>
            <p:cNvPr id="102" name="Text Box 111"/>
            <p:cNvSpPr txBox="1">
              <a:spLocks noChangeArrowheads="1"/>
            </p:cNvSpPr>
            <p:nvPr/>
          </p:nvSpPr>
          <p:spPr bwMode="auto">
            <a:xfrm>
              <a:off x="5351995" y="1371602"/>
              <a:ext cx="1501775" cy="21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rPr>
                <a:t>UNIX             </a:t>
              </a:r>
              <a:r>
                <a:rPr lang="es-CL" sz="800" b="1" dirty="0" smtClean="0">
                  <a:latin typeface="Calibri" pitchFamily="34" charset="0"/>
                </a:rPr>
                <a:t>Nueva2</a:t>
              </a:r>
              <a:endParaRPr lang="es-ES" sz="800" b="1" dirty="0">
                <a:latin typeface="Calibri" pitchFamily="34" charset="0"/>
              </a:endParaRPr>
            </a:p>
          </p:txBody>
        </p:sp>
        <p:sp>
          <p:nvSpPr>
            <p:cNvPr id="103" name="Text Box 112"/>
            <p:cNvSpPr txBox="1">
              <a:spLocks noChangeArrowheads="1"/>
            </p:cNvSpPr>
            <p:nvPr/>
          </p:nvSpPr>
          <p:spPr bwMode="auto">
            <a:xfrm>
              <a:off x="5395949" y="1976436"/>
              <a:ext cx="1339838" cy="210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a:latin typeface="Calibri" pitchFamily="34" charset="0"/>
                </a:rPr>
                <a:t>AD/C         ORACLE</a:t>
              </a:r>
              <a:endParaRPr lang="es-ES" sz="800" b="1">
                <a:latin typeface="Calibri" pitchFamily="34" charset="0"/>
              </a:endParaRPr>
            </a:p>
          </p:txBody>
        </p:sp>
        <p:sp>
          <p:nvSpPr>
            <p:cNvPr id="104" name="410 Cilindro"/>
            <p:cNvSpPr>
              <a:spLocks noChangeArrowheads="1"/>
            </p:cNvSpPr>
            <p:nvPr/>
          </p:nvSpPr>
          <p:spPr bwMode="auto">
            <a:xfrm>
              <a:off x="5489575" y="1531938"/>
              <a:ext cx="836613" cy="467857"/>
            </a:xfrm>
            <a:prstGeom prst="can">
              <a:avLst>
                <a:gd name="adj" fmla="val 25000"/>
              </a:avLst>
            </a:prstGeom>
            <a:solidFill>
              <a:schemeClr val="bg1"/>
            </a:solidFill>
            <a:ln w="15875" algn="ctr">
              <a:solidFill>
                <a:schemeClr val="tx1"/>
              </a:solidFill>
              <a:round/>
              <a:headEnd/>
              <a:tailEnd/>
            </a:ln>
          </p:spPr>
          <p:txBody>
            <a:bodyPr lIns="36000" tIns="36000" rIns="36000" bIns="36000" anchor="ctr"/>
            <a:lstStyle/>
            <a:p>
              <a:pPr algn="ctr"/>
              <a:r>
                <a:rPr lang="es-CL" sz="1000" b="1">
                  <a:latin typeface="Calibri" pitchFamily="34" charset="0"/>
                </a:rPr>
                <a:t>MOBR5</a:t>
              </a:r>
            </a:p>
          </p:txBody>
        </p:sp>
      </p:grpSp>
      <p:grpSp>
        <p:nvGrpSpPr>
          <p:cNvPr id="107" name="Group 95"/>
          <p:cNvGrpSpPr>
            <a:grpSpLocks/>
          </p:cNvGrpSpPr>
          <p:nvPr/>
        </p:nvGrpSpPr>
        <p:grpSpPr bwMode="auto">
          <a:xfrm>
            <a:off x="2162894" y="5877272"/>
            <a:ext cx="896938" cy="833438"/>
            <a:chOff x="824" y="3708"/>
            <a:chExt cx="565" cy="525"/>
          </a:xfrm>
        </p:grpSpPr>
        <p:sp>
          <p:nvSpPr>
            <p:cNvPr id="108" name="AutoShape 122"/>
            <p:cNvSpPr>
              <a:spLocks noChangeArrowheads="1"/>
            </p:cNvSpPr>
            <p:nvPr/>
          </p:nvSpPr>
          <p:spPr bwMode="auto">
            <a:xfrm>
              <a:off x="888" y="3806"/>
              <a:ext cx="450" cy="318"/>
            </a:xfrm>
            <a:prstGeom prst="flowChartMagneticDisk">
              <a:avLst/>
            </a:prstGeom>
            <a:solidFill>
              <a:schemeClr val="bg1"/>
            </a:solidFill>
            <a:ln w="15875">
              <a:solidFill>
                <a:schemeClr val="tx1"/>
              </a:solidFill>
              <a:round/>
              <a:headEnd/>
              <a:tailEnd/>
            </a:ln>
          </p:spPr>
          <p:txBody>
            <a:bodyPr wrap="none" anchor="ctr"/>
            <a:lstStyle/>
            <a:p>
              <a:pPr algn="ctr"/>
              <a:r>
                <a:rPr lang="es-ES_tradnl" sz="1000" b="1">
                  <a:solidFill>
                    <a:srgbClr val="000000"/>
                  </a:solidFill>
                  <a:latin typeface="Calibri" pitchFamily="34" charset="0"/>
                  <a:cs typeface="Calibri" pitchFamily="34" charset="0"/>
                </a:rPr>
                <a:t>OSBTRAZA</a:t>
              </a:r>
              <a:endParaRPr lang="es-ES" sz="1000" b="1">
                <a:solidFill>
                  <a:srgbClr val="000000"/>
                </a:solidFill>
                <a:latin typeface="Calibri" pitchFamily="34" charset="0"/>
                <a:cs typeface="Calibri" pitchFamily="34" charset="0"/>
              </a:endParaRPr>
            </a:p>
          </p:txBody>
        </p:sp>
        <p:sp>
          <p:nvSpPr>
            <p:cNvPr id="109" name="92 CuadroTexto"/>
            <p:cNvSpPr txBox="1">
              <a:spLocks noChangeArrowheads="1"/>
            </p:cNvSpPr>
            <p:nvPr/>
          </p:nvSpPr>
          <p:spPr bwMode="auto">
            <a:xfrm>
              <a:off x="824" y="3708"/>
              <a:ext cx="514"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648" rIns="0"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a:solidFill>
                    <a:srgbClr val="000000"/>
                  </a:solidFill>
                  <a:latin typeface="Calibri" pitchFamily="34" charset="0"/>
                  <a:ea typeface="ＭＳ Ｐゴシック" pitchFamily="34" charset="-128"/>
                  <a:cs typeface="Calibri" pitchFamily="34" charset="0"/>
                </a:rPr>
                <a:t>UNIX                 A116</a:t>
              </a:r>
            </a:p>
          </p:txBody>
        </p:sp>
        <p:sp>
          <p:nvSpPr>
            <p:cNvPr id="110" name="109 CuadroTexto"/>
            <p:cNvSpPr txBox="1">
              <a:spLocks noChangeArrowheads="1"/>
            </p:cNvSpPr>
            <p:nvPr/>
          </p:nvSpPr>
          <p:spPr bwMode="auto">
            <a:xfrm>
              <a:off x="874" y="4096"/>
              <a:ext cx="51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648" rIns="0"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a:solidFill>
                    <a:srgbClr val="000000"/>
                  </a:solidFill>
                  <a:latin typeface="Calibri" pitchFamily="34" charset="0"/>
                  <a:ea typeface="ＭＳ Ｐゴシック" pitchFamily="34" charset="-128"/>
                  <a:cs typeface="Arial" charset="0"/>
                </a:rPr>
                <a:t>Cont.              Oracle</a:t>
              </a:r>
            </a:p>
          </p:txBody>
        </p:sp>
      </p:grpSp>
    </p:spTree>
    <p:extLst>
      <p:ext uri="{BB962C8B-B14F-4D97-AF65-F5344CB8AC3E}">
        <p14:creationId xmlns:p14="http://schemas.microsoft.com/office/powerpoint/2010/main" val="3387179465"/>
      </p:ext>
    </p:extLst>
  </p:cSld>
  <p:clrMapOvr>
    <a:masterClrMapping/>
  </p:clrMapOvr>
  <p:transition>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95 Rectángulo redondeado"/>
          <p:cNvSpPr>
            <a:spLocks noChangeArrowheads="1"/>
          </p:cNvSpPr>
          <p:nvPr/>
        </p:nvSpPr>
        <p:spPr bwMode="auto">
          <a:xfrm>
            <a:off x="66675" y="2143125"/>
            <a:ext cx="1362075" cy="2252663"/>
          </a:xfrm>
          <a:prstGeom prst="roundRect">
            <a:avLst>
              <a:gd name="adj" fmla="val 16667"/>
            </a:avLst>
          </a:prstGeom>
          <a:solidFill>
            <a:schemeClr val="bg1"/>
          </a:solidFill>
          <a:ln w="28575" algn="ctr">
            <a:solidFill>
              <a:schemeClr val="accent1"/>
            </a:solidFill>
            <a:round/>
            <a:headEnd/>
            <a:tailEnd/>
          </a:ln>
        </p:spPr>
        <p:txBody>
          <a:bodyPr/>
          <a:lstStyle/>
          <a:p>
            <a:endParaRPr lang="es-ES">
              <a:solidFill>
                <a:schemeClr val="bg1"/>
              </a:solidFill>
            </a:endParaRPr>
          </a:p>
        </p:txBody>
      </p:sp>
      <p:sp>
        <p:nvSpPr>
          <p:cNvPr id="19459" name="Rectangle 196"/>
          <p:cNvSpPr>
            <a:spLocks noChangeArrowheads="1"/>
          </p:cNvSpPr>
          <p:nvPr/>
        </p:nvSpPr>
        <p:spPr bwMode="auto">
          <a:xfrm>
            <a:off x="4021138" y="1023752"/>
            <a:ext cx="2790825" cy="1366725"/>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s-ES" sz="700">
              <a:cs typeface="Arial" charset="0"/>
            </a:endParaRPr>
          </a:p>
        </p:txBody>
      </p:sp>
      <p:sp>
        <p:nvSpPr>
          <p:cNvPr id="19460" name="Rectangle 298"/>
          <p:cNvSpPr>
            <a:spLocks noChangeArrowheads="1"/>
          </p:cNvSpPr>
          <p:nvPr/>
        </p:nvSpPr>
        <p:spPr bwMode="auto">
          <a:xfrm>
            <a:off x="3952875" y="428625"/>
            <a:ext cx="2889250" cy="4186695"/>
          </a:xfrm>
          <a:prstGeom prst="rect">
            <a:avLst/>
          </a:prstGeom>
          <a:noFill/>
          <a:ln w="28575" algn="ctr">
            <a:solidFill>
              <a:srgbClr val="1869FF"/>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s-ES" sz="800">
              <a:cs typeface="Arial" charset="0"/>
            </a:endParaRPr>
          </a:p>
        </p:txBody>
      </p:sp>
      <p:sp>
        <p:nvSpPr>
          <p:cNvPr id="22571" name="Text Box 68"/>
          <p:cNvSpPr txBox="1">
            <a:spLocks noChangeArrowheads="1"/>
          </p:cNvSpPr>
          <p:nvPr/>
        </p:nvSpPr>
        <p:spPr bwMode="auto">
          <a:xfrm>
            <a:off x="5035550" y="327025"/>
            <a:ext cx="1062038" cy="122238"/>
          </a:xfrm>
          <a:prstGeom prst="rect">
            <a:avLst/>
          </a:prstGeom>
          <a:ln w="12700">
            <a:solidFill>
              <a:schemeClr val="tx2">
                <a:lumMod val="60000"/>
                <a:lumOff val="40000"/>
              </a:schemeClr>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700">
                <a:solidFill>
                  <a:srgbClr val="000000"/>
                </a:solidFill>
                <a:effectLst>
                  <a:outerShdw blurRad="38100" dist="38100" dir="2700000" algn="tl">
                    <a:srgbClr val="FFFFFF"/>
                  </a:outerShdw>
                </a:effectLst>
                <a:latin typeface="Arial Narrow" pitchFamily="34" charset="0"/>
              </a:rPr>
              <a:t>BACK END DE NEGOCIOS</a:t>
            </a:r>
            <a:endParaRPr lang="es-ES" sz="700">
              <a:solidFill>
                <a:srgbClr val="000000"/>
              </a:solidFill>
              <a:effectLst>
                <a:outerShdw blurRad="38100" dist="38100" dir="2700000" algn="tl">
                  <a:srgbClr val="FFFFFF"/>
                </a:outerShdw>
              </a:effectLst>
              <a:latin typeface="Arial Narrow" pitchFamily="34" charset="0"/>
            </a:endParaRPr>
          </a:p>
        </p:txBody>
      </p:sp>
      <p:sp>
        <p:nvSpPr>
          <p:cNvPr id="131" name="Rectangle 298"/>
          <p:cNvSpPr>
            <a:spLocks noChangeArrowheads="1"/>
          </p:cNvSpPr>
          <p:nvPr/>
        </p:nvSpPr>
        <p:spPr bwMode="auto">
          <a:xfrm>
            <a:off x="6314952" y="5799137"/>
            <a:ext cx="2623530" cy="942975"/>
          </a:xfrm>
          <a:prstGeom prst="rect">
            <a:avLst/>
          </a:prstGeom>
          <a:ln w="28575">
            <a:solidFill>
              <a:srgbClr val="00B050"/>
            </a:solidFill>
            <a:headEnd/>
            <a:tailEnd/>
          </a:ln>
        </p:spPr>
        <p:style>
          <a:lnRef idx="2">
            <a:schemeClr val="dk1"/>
          </a:lnRef>
          <a:fillRef idx="1">
            <a:schemeClr val="lt1"/>
          </a:fillRef>
          <a:effectRef idx="0">
            <a:schemeClr val="dk1"/>
          </a:effectRef>
          <a:fontRef idx="minor">
            <a:schemeClr val="dk1"/>
          </a:fontRef>
        </p:style>
        <p:txBody>
          <a:bodyPr wrap="none" anchor="ctr"/>
          <a:lstStyle/>
          <a:p>
            <a:pPr algn="ctr">
              <a:defRPr/>
            </a:pPr>
            <a:endParaRPr lang="es-ES" sz="600" dirty="0"/>
          </a:p>
        </p:txBody>
      </p:sp>
      <p:sp>
        <p:nvSpPr>
          <p:cNvPr id="19463" name="Rectangle 317"/>
          <p:cNvSpPr>
            <a:spLocks noChangeArrowheads="1"/>
          </p:cNvSpPr>
          <p:nvPr/>
        </p:nvSpPr>
        <p:spPr bwMode="auto">
          <a:xfrm>
            <a:off x="7747000" y="500063"/>
            <a:ext cx="1157288" cy="5257800"/>
          </a:xfrm>
          <a:prstGeom prst="rect">
            <a:avLst/>
          </a:prstGeom>
          <a:noFill/>
          <a:ln w="28575" algn="ctr">
            <a:solidFill>
              <a:srgbClr val="FFC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s-ES" sz="800">
              <a:cs typeface="Arial" charset="0"/>
            </a:endParaRPr>
          </a:p>
        </p:txBody>
      </p:sp>
      <p:sp>
        <p:nvSpPr>
          <p:cNvPr id="4" name="Text Box 68"/>
          <p:cNvSpPr txBox="1">
            <a:spLocks noChangeArrowheads="1"/>
          </p:cNvSpPr>
          <p:nvPr/>
        </p:nvSpPr>
        <p:spPr bwMode="auto">
          <a:xfrm>
            <a:off x="7866063" y="428625"/>
            <a:ext cx="431800" cy="122238"/>
          </a:xfrm>
          <a:prstGeom prst="rect">
            <a:avLst/>
          </a:prstGeom>
          <a:ln w="12700">
            <a:solidFill>
              <a:srgbClr val="FFC000"/>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700" dirty="0">
                <a:solidFill>
                  <a:srgbClr val="000000"/>
                </a:solidFill>
                <a:effectLst>
                  <a:outerShdw blurRad="38100" dist="38100" dir="2700000" algn="tl">
                    <a:srgbClr val="FFFFFF"/>
                  </a:outerShdw>
                </a:effectLst>
                <a:latin typeface="Arial Narrow" pitchFamily="34" charset="0"/>
              </a:rPr>
              <a:t>GESTIÒN</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196" name="195 CuadroTexto"/>
          <p:cNvSpPr txBox="1"/>
          <p:nvPr/>
        </p:nvSpPr>
        <p:spPr>
          <a:xfrm>
            <a:off x="142844" y="0"/>
            <a:ext cx="9001156" cy="400050"/>
          </a:xfrm>
          <a:prstGeom prst="rect">
            <a:avLst/>
          </a:prstGeom>
          <a:noFill/>
        </p:spPr>
        <p:txBody>
          <a:bodyPr wrap="square">
            <a:spAutoFit/>
          </a:bodyPr>
          <a:lstStyle/>
          <a:p>
            <a:pPr algn="ctr">
              <a:defRPr/>
            </a:pPr>
            <a:r>
              <a:rPr lang="es-CL" sz="2000" b="1" dirty="0" smtClean="0">
                <a:solidFill>
                  <a:schemeClr val="bg1"/>
                </a:solidFill>
              </a:rPr>
              <a:t>Transferencias a Terceros</a:t>
            </a:r>
            <a:endParaRPr lang="es-CL" sz="2000" b="1" dirty="0">
              <a:solidFill>
                <a:schemeClr val="bg1"/>
              </a:solidFill>
            </a:endParaRPr>
          </a:p>
        </p:txBody>
      </p:sp>
      <p:sp>
        <p:nvSpPr>
          <p:cNvPr id="19466" name="Freeform 125"/>
          <p:cNvSpPr>
            <a:spLocks/>
          </p:cNvSpPr>
          <p:nvPr/>
        </p:nvSpPr>
        <p:spPr bwMode="auto">
          <a:xfrm>
            <a:off x="1506538" y="379413"/>
            <a:ext cx="6124575" cy="5376862"/>
          </a:xfrm>
          <a:custGeom>
            <a:avLst/>
            <a:gdLst>
              <a:gd name="T0" fmla="*/ 0 w 3811"/>
              <a:gd name="T1" fmla="*/ 0 h 3423"/>
              <a:gd name="T2" fmla="*/ 0 w 3811"/>
              <a:gd name="T3" fmla="*/ 2147483647 h 3423"/>
              <a:gd name="T4" fmla="*/ 2147483647 w 3811"/>
              <a:gd name="T5" fmla="*/ 2147483647 h 3423"/>
              <a:gd name="T6" fmla="*/ 2147483647 w 3811"/>
              <a:gd name="T7" fmla="*/ 0 h 3423"/>
              <a:gd name="T8" fmla="*/ 0 60000 65536"/>
              <a:gd name="T9" fmla="*/ 0 60000 65536"/>
              <a:gd name="T10" fmla="*/ 0 60000 65536"/>
              <a:gd name="T11" fmla="*/ 0 60000 65536"/>
              <a:gd name="T12" fmla="*/ 0 w 3811"/>
              <a:gd name="T13" fmla="*/ 0 h 3423"/>
              <a:gd name="T14" fmla="*/ 3811 w 3811"/>
              <a:gd name="T15" fmla="*/ 3423 h 3423"/>
            </a:gdLst>
            <a:ahLst/>
            <a:cxnLst>
              <a:cxn ang="T8">
                <a:pos x="T0" y="T1"/>
              </a:cxn>
              <a:cxn ang="T9">
                <a:pos x="T2" y="T3"/>
              </a:cxn>
              <a:cxn ang="T10">
                <a:pos x="T4" y="T5"/>
              </a:cxn>
              <a:cxn ang="T11">
                <a:pos x="T6" y="T7"/>
              </a:cxn>
            </a:cxnLst>
            <a:rect l="T12" t="T13" r="T14" b="T15"/>
            <a:pathLst>
              <a:path w="3811" h="3423">
                <a:moveTo>
                  <a:pt x="0" y="0"/>
                </a:moveTo>
                <a:lnTo>
                  <a:pt x="0" y="3423"/>
                </a:lnTo>
                <a:lnTo>
                  <a:pt x="3811" y="3423"/>
                </a:lnTo>
                <a:lnTo>
                  <a:pt x="3811" y="0"/>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s-CL"/>
          </a:p>
        </p:txBody>
      </p:sp>
      <p:sp>
        <p:nvSpPr>
          <p:cNvPr id="19467" name="Freeform 126"/>
          <p:cNvSpPr>
            <a:spLocks/>
          </p:cNvSpPr>
          <p:nvPr/>
        </p:nvSpPr>
        <p:spPr bwMode="auto">
          <a:xfrm>
            <a:off x="1928813" y="357188"/>
            <a:ext cx="4518025" cy="4298950"/>
          </a:xfrm>
          <a:custGeom>
            <a:avLst/>
            <a:gdLst>
              <a:gd name="T0" fmla="*/ 0 w 1998"/>
              <a:gd name="T1" fmla="*/ 0 h 2808"/>
              <a:gd name="T2" fmla="*/ 2147483647 w 1998"/>
              <a:gd name="T3" fmla="*/ 0 h 2808"/>
              <a:gd name="T4" fmla="*/ 2147483647 w 1998"/>
              <a:gd name="T5" fmla="*/ 2147483647 h 2808"/>
              <a:gd name="T6" fmla="*/ 2147483647 w 1998"/>
              <a:gd name="T7" fmla="*/ 2147483647 h 2808"/>
              <a:gd name="T8" fmla="*/ 0 60000 65536"/>
              <a:gd name="T9" fmla="*/ 0 60000 65536"/>
              <a:gd name="T10" fmla="*/ 0 60000 65536"/>
              <a:gd name="T11" fmla="*/ 0 60000 65536"/>
              <a:gd name="T12" fmla="*/ 0 w 1998"/>
              <a:gd name="T13" fmla="*/ 0 h 2808"/>
              <a:gd name="T14" fmla="*/ 1998 w 1998"/>
              <a:gd name="T15" fmla="*/ 2808 h 2808"/>
            </a:gdLst>
            <a:ahLst/>
            <a:cxnLst>
              <a:cxn ang="T8">
                <a:pos x="T0" y="T1"/>
              </a:cxn>
              <a:cxn ang="T9">
                <a:pos x="T2" y="T3"/>
              </a:cxn>
              <a:cxn ang="T10">
                <a:pos x="T4" y="T5"/>
              </a:cxn>
              <a:cxn ang="T11">
                <a:pos x="T6" y="T7"/>
              </a:cxn>
            </a:cxnLst>
            <a:rect l="T12" t="T13" r="T14" b="T15"/>
            <a:pathLst>
              <a:path w="1998" h="2808">
                <a:moveTo>
                  <a:pt x="0" y="0"/>
                </a:moveTo>
                <a:lnTo>
                  <a:pt x="864" y="0"/>
                </a:lnTo>
                <a:lnTo>
                  <a:pt x="864" y="2808"/>
                </a:lnTo>
                <a:lnTo>
                  <a:pt x="1998" y="2808"/>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s-CL"/>
          </a:p>
        </p:txBody>
      </p:sp>
      <p:sp>
        <p:nvSpPr>
          <p:cNvPr id="19468" name="Freeform 127"/>
          <p:cNvSpPr>
            <a:spLocks/>
          </p:cNvSpPr>
          <p:nvPr/>
        </p:nvSpPr>
        <p:spPr bwMode="auto">
          <a:xfrm>
            <a:off x="5662613" y="392113"/>
            <a:ext cx="1846262" cy="4264025"/>
          </a:xfrm>
          <a:custGeom>
            <a:avLst/>
            <a:gdLst>
              <a:gd name="T0" fmla="*/ 2147483647 w 2712"/>
              <a:gd name="T1" fmla="*/ 0 h 2796"/>
              <a:gd name="T2" fmla="*/ 2147483647 w 2712"/>
              <a:gd name="T3" fmla="*/ 0 h 2796"/>
              <a:gd name="T4" fmla="*/ 2147483647 w 2712"/>
              <a:gd name="T5" fmla="*/ 2147483647 h 2796"/>
              <a:gd name="T6" fmla="*/ 0 w 2712"/>
              <a:gd name="T7" fmla="*/ 2147483647 h 2796"/>
              <a:gd name="T8" fmla="*/ 0 60000 65536"/>
              <a:gd name="T9" fmla="*/ 0 60000 65536"/>
              <a:gd name="T10" fmla="*/ 0 60000 65536"/>
              <a:gd name="T11" fmla="*/ 0 60000 65536"/>
              <a:gd name="T12" fmla="*/ 0 w 2712"/>
              <a:gd name="T13" fmla="*/ 0 h 2796"/>
              <a:gd name="T14" fmla="*/ 2712 w 2712"/>
              <a:gd name="T15" fmla="*/ 2796 h 2796"/>
            </a:gdLst>
            <a:ahLst/>
            <a:cxnLst>
              <a:cxn ang="T8">
                <a:pos x="T0" y="T1"/>
              </a:cxn>
              <a:cxn ang="T9">
                <a:pos x="T2" y="T3"/>
              </a:cxn>
              <a:cxn ang="T10">
                <a:pos x="T4" y="T5"/>
              </a:cxn>
              <a:cxn ang="T11">
                <a:pos x="T6" y="T7"/>
              </a:cxn>
            </a:cxnLst>
            <a:rect l="T12" t="T13" r="T14" b="T15"/>
            <a:pathLst>
              <a:path w="2712" h="2796">
                <a:moveTo>
                  <a:pt x="2712" y="0"/>
                </a:moveTo>
                <a:lnTo>
                  <a:pt x="1800" y="0"/>
                </a:lnTo>
                <a:lnTo>
                  <a:pt x="1800" y="2796"/>
                </a:lnTo>
                <a:lnTo>
                  <a:pt x="0" y="2796"/>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s-CL"/>
          </a:p>
        </p:txBody>
      </p:sp>
      <p:sp>
        <p:nvSpPr>
          <p:cNvPr id="83" name="Text Box 68"/>
          <p:cNvSpPr txBox="1">
            <a:spLocks noChangeArrowheads="1"/>
          </p:cNvSpPr>
          <p:nvPr/>
        </p:nvSpPr>
        <p:spPr bwMode="auto">
          <a:xfrm>
            <a:off x="6996113" y="288925"/>
            <a:ext cx="635000" cy="207963"/>
          </a:xfrm>
          <a:prstGeom prst="rect">
            <a:avLst/>
          </a:prstGeom>
          <a:ln w="12700">
            <a:solidFill>
              <a:srgbClr val="7030A0"/>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700">
                <a:solidFill>
                  <a:srgbClr val="000000"/>
                </a:solidFill>
                <a:effectLst>
                  <a:outerShdw blurRad="38100" dist="38100" dir="2700000" algn="tl">
                    <a:srgbClr val="FFFFFF"/>
                  </a:outerShdw>
                </a:effectLst>
                <a:latin typeface="Arial Narrow" pitchFamily="34" charset="0"/>
              </a:rPr>
              <a:t>INTEGRACION   BATCH</a:t>
            </a:r>
            <a:endParaRPr lang="es-ES" sz="700">
              <a:solidFill>
                <a:srgbClr val="000000"/>
              </a:solidFill>
              <a:effectLst>
                <a:outerShdw blurRad="38100" dist="38100" dir="2700000" algn="tl">
                  <a:srgbClr val="FFFFFF"/>
                </a:outerShdw>
              </a:effectLst>
              <a:latin typeface="Arial Narrow" pitchFamily="34" charset="0"/>
            </a:endParaRPr>
          </a:p>
        </p:txBody>
      </p:sp>
      <p:sp>
        <p:nvSpPr>
          <p:cNvPr id="3" name="Text Box 68"/>
          <p:cNvSpPr txBox="1">
            <a:spLocks noChangeArrowheads="1"/>
          </p:cNvSpPr>
          <p:nvPr/>
        </p:nvSpPr>
        <p:spPr bwMode="auto">
          <a:xfrm>
            <a:off x="2071688" y="357188"/>
            <a:ext cx="898525" cy="122237"/>
          </a:xfrm>
          <a:prstGeom prst="rect">
            <a:avLst/>
          </a:prstGeom>
          <a:ln w="12700">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700" dirty="0">
                <a:solidFill>
                  <a:srgbClr val="000000"/>
                </a:solidFill>
                <a:effectLst>
                  <a:outerShdw blurRad="38100" dist="38100" dir="2700000" algn="tl">
                    <a:srgbClr val="FFFFFF"/>
                  </a:outerShdw>
                </a:effectLst>
                <a:latin typeface="Arial Narrow" pitchFamily="34" charset="0"/>
              </a:rPr>
              <a:t>INTEGRACION ON LINE</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19471" name="Rectangle 301"/>
          <p:cNvSpPr>
            <a:spLocks noChangeArrowheads="1"/>
          </p:cNvSpPr>
          <p:nvPr/>
        </p:nvSpPr>
        <p:spPr bwMode="auto">
          <a:xfrm>
            <a:off x="26988" y="500063"/>
            <a:ext cx="1427162" cy="5257800"/>
          </a:xfrm>
          <a:prstGeom prst="rect">
            <a:avLst/>
          </a:prstGeom>
          <a:noFill/>
          <a:ln w="28575" algn="ctr">
            <a:solidFill>
              <a:srgbClr val="457988"/>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s-ES" sz="800">
              <a:cs typeface="Arial" charset="0"/>
            </a:endParaRPr>
          </a:p>
        </p:txBody>
      </p:sp>
      <p:sp>
        <p:nvSpPr>
          <p:cNvPr id="2" name="Text Box 68"/>
          <p:cNvSpPr txBox="1">
            <a:spLocks noChangeArrowheads="1"/>
          </p:cNvSpPr>
          <p:nvPr/>
        </p:nvSpPr>
        <p:spPr bwMode="auto">
          <a:xfrm>
            <a:off x="285750" y="428625"/>
            <a:ext cx="925513" cy="122238"/>
          </a:xfrm>
          <a:prstGeom prst="rect">
            <a:avLst/>
          </a:prstGeom>
          <a:ln w="12700">
            <a:solidFill>
              <a:schemeClr val="accent2">
                <a:lumMod val="50000"/>
              </a:schemeClr>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700" dirty="0">
                <a:solidFill>
                  <a:srgbClr val="000000"/>
                </a:solidFill>
                <a:effectLst>
                  <a:outerShdw blurRad="38100" dist="38100" dir="2700000" algn="tl">
                    <a:srgbClr val="FFFFFF"/>
                  </a:outerShdw>
                </a:effectLst>
                <a:latin typeface="Arial Narrow" pitchFamily="34" charset="0"/>
              </a:rPr>
              <a:t>CANALES</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19473" name="Rectangle 298"/>
          <p:cNvSpPr>
            <a:spLocks noChangeArrowheads="1"/>
          </p:cNvSpPr>
          <p:nvPr/>
        </p:nvSpPr>
        <p:spPr bwMode="auto">
          <a:xfrm>
            <a:off x="26987" y="5799138"/>
            <a:ext cx="6201197" cy="936625"/>
          </a:xfrm>
          <a:prstGeom prst="rect">
            <a:avLst/>
          </a:prstGeom>
          <a:solidFill>
            <a:schemeClr val="accent1">
              <a:alpha val="0"/>
            </a:schemeClr>
          </a:solidFill>
          <a:ln w="28575" algn="ctr">
            <a:solidFill>
              <a:srgbClr val="457988"/>
            </a:solidFill>
            <a:miter lim="800000"/>
            <a:headEnd/>
            <a:tailEnd/>
          </a:ln>
        </p:spPr>
        <p:txBody>
          <a:bodyPr/>
          <a:lstStyle/>
          <a:p>
            <a:pPr algn="ctr"/>
            <a:endParaRPr lang="es-ES" sz="800">
              <a:cs typeface="Arial" charset="0"/>
            </a:endParaRPr>
          </a:p>
        </p:txBody>
      </p:sp>
      <p:sp>
        <p:nvSpPr>
          <p:cNvPr id="197" name="Text Box 68"/>
          <p:cNvSpPr txBox="1">
            <a:spLocks noChangeArrowheads="1"/>
          </p:cNvSpPr>
          <p:nvPr/>
        </p:nvSpPr>
        <p:spPr bwMode="auto">
          <a:xfrm>
            <a:off x="4162797" y="6703838"/>
            <a:ext cx="1057275" cy="109538"/>
          </a:xfrm>
          <a:prstGeom prst="rect">
            <a:avLst/>
          </a:prstGeom>
          <a:ln w="12700">
            <a:solidFill>
              <a:schemeClr val="accent2">
                <a:lumMod val="50000"/>
              </a:schemeClr>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600" b="1">
                <a:solidFill>
                  <a:srgbClr val="000000"/>
                </a:solidFill>
                <a:effectLst>
                  <a:outerShdw blurRad="38100" dist="38100" dir="2700000" algn="tl">
                    <a:srgbClr val="FFFFFF"/>
                  </a:outerShdw>
                </a:effectLst>
              </a:rPr>
              <a:t>BACK END TECNOLOGICO</a:t>
            </a:r>
            <a:endParaRPr lang="es-ES" sz="600" b="1">
              <a:solidFill>
                <a:srgbClr val="000000"/>
              </a:solidFill>
              <a:effectLst>
                <a:outerShdw blurRad="38100" dist="38100" dir="2700000" algn="tl">
                  <a:srgbClr val="FFFFFF"/>
                </a:outerShdw>
              </a:effectLst>
            </a:endParaRPr>
          </a:p>
        </p:txBody>
      </p:sp>
      <p:sp>
        <p:nvSpPr>
          <p:cNvPr id="132" name="Text Box 68"/>
          <p:cNvSpPr txBox="1">
            <a:spLocks noChangeArrowheads="1"/>
          </p:cNvSpPr>
          <p:nvPr/>
        </p:nvSpPr>
        <p:spPr bwMode="auto">
          <a:xfrm>
            <a:off x="6410350" y="6703838"/>
            <a:ext cx="969962" cy="109538"/>
          </a:xfrm>
          <a:prstGeom prst="rect">
            <a:avLst/>
          </a:prstGeom>
          <a:ln w="12700">
            <a:solidFill>
              <a:srgbClr val="00B050"/>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600" b="1" dirty="0">
                <a:solidFill>
                  <a:srgbClr val="000000"/>
                </a:solidFill>
                <a:effectLst>
                  <a:outerShdw blurRad="38100" dist="38100" dir="2700000" algn="tl">
                    <a:srgbClr val="FFFFFF"/>
                  </a:outerShdw>
                </a:effectLst>
              </a:rPr>
              <a:t>ENTIDADES EXTERNAS</a:t>
            </a:r>
            <a:endParaRPr lang="es-ES" sz="600" b="1" dirty="0">
              <a:solidFill>
                <a:srgbClr val="000000"/>
              </a:solidFill>
              <a:effectLst>
                <a:outerShdw blurRad="38100" dist="38100" dir="2700000" algn="tl">
                  <a:srgbClr val="FFFFFF"/>
                </a:outerShdw>
              </a:effectLst>
            </a:endParaRPr>
          </a:p>
        </p:txBody>
      </p:sp>
      <p:cxnSp>
        <p:nvCxnSpPr>
          <p:cNvPr id="19476" name="AutoShape 2103"/>
          <p:cNvCxnSpPr>
            <a:cxnSpLocks noChangeShapeType="1"/>
          </p:cNvCxnSpPr>
          <p:nvPr/>
        </p:nvCxnSpPr>
        <p:spPr bwMode="auto">
          <a:xfrm>
            <a:off x="2214563" y="357188"/>
            <a:ext cx="1587" cy="15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477" name="AutoShape 2144"/>
          <p:cNvCxnSpPr>
            <a:cxnSpLocks noChangeShapeType="1"/>
            <a:stCxn id="19524" idx="3"/>
            <a:endCxn id="308" idx="1"/>
          </p:cNvCxnSpPr>
          <p:nvPr/>
        </p:nvCxnSpPr>
        <p:spPr bwMode="auto">
          <a:xfrm>
            <a:off x="1258888" y="3316288"/>
            <a:ext cx="471362" cy="295557"/>
          </a:xfrm>
          <a:prstGeom prst="bentConnector3">
            <a:avLst>
              <a:gd name="adj1" fmla="val 62124"/>
            </a:avLst>
          </a:prstGeom>
          <a:noFill/>
          <a:ln w="12700">
            <a:solidFill>
              <a:schemeClr val="accent6"/>
            </a:solidFill>
            <a:miter lim="800000"/>
            <a:headEnd/>
            <a:tailEnd type="triangle" w="med" len="med"/>
          </a:ln>
          <a:extLst>
            <a:ext uri="{909E8E84-426E-40DD-AFC4-6F175D3DCCD1}">
              <a14:hiddenFill xmlns:a14="http://schemas.microsoft.com/office/drawing/2010/main">
                <a:noFill/>
              </a14:hiddenFill>
            </a:ext>
          </a:extLst>
        </p:spPr>
      </p:cxnSp>
      <p:sp>
        <p:nvSpPr>
          <p:cNvPr id="308" name="307 Llamada de flecha izquierda y derecha"/>
          <p:cNvSpPr/>
          <p:nvPr/>
        </p:nvSpPr>
        <p:spPr bwMode="auto">
          <a:xfrm>
            <a:off x="1730250" y="2344657"/>
            <a:ext cx="2098799" cy="2534375"/>
          </a:xfrm>
          <a:prstGeom prst="leftRightArrowCallout">
            <a:avLst>
              <a:gd name="adj1" fmla="val 73677"/>
              <a:gd name="adj2" fmla="val 51252"/>
              <a:gd name="adj3" fmla="val 13273"/>
              <a:gd name="adj4" fmla="val 62324"/>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just">
              <a:defRPr/>
            </a:pPr>
            <a:endParaRPr lang="es-CL" sz="600" dirty="0">
              <a:solidFill>
                <a:srgbClr val="002060"/>
              </a:solidFill>
            </a:endParaRPr>
          </a:p>
        </p:txBody>
      </p:sp>
      <p:sp>
        <p:nvSpPr>
          <p:cNvPr id="19479" name="Rectangle 31"/>
          <p:cNvSpPr>
            <a:spLocks noChangeArrowheads="1"/>
          </p:cNvSpPr>
          <p:nvPr/>
        </p:nvSpPr>
        <p:spPr bwMode="auto">
          <a:xfrm>
            <a:off x="4241800" y="1803400"/>
            <a:ext cx="131763"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9480" name="Rectangle 32"/>
          <p:cNvSpPr>
            <a:spLocks noChangeArrowheads="1"/>
          </p:cNvSpPr>
          <p:nvPr/>
        </p:nvSpPr>
        <p:spPr bwMode="auto">
          <a:xfrm>
            <a:off x="5684838" y="1243013"/>
            <a:ext cx="13335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9487" name="Rectangle 40"/>
          <p:cNvSpPr>
            <a:spLocks noChangeArrowheads="1"/>
          </p:cNvSpPr>
          <p:nvPr/>
        </p:nvSpPr>
        <p:spPr bwMode="auto">
          <a:xfrm>
            <a:off x="4806950" y="1157288"/>
            <a:ext cx="131763"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9494" name="Rectangle 52"/>
          <p:cNvSpPr>
            <a:spLocks noChangeArrowheads="1"/>
          </p:cNvSpPr>
          <p:nvPr/>
        </p:nvSpPr>
        <p:spPr bwMode="auto">
          <a:xfrm>
            <a:off x="2855466" y="4076626"/>
            <a:ext cx="131763"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9495" name="Rectangle 53"/>
          <p:cNvSpPr>
            <a:spLocks noChangeArrowheads="1"/>
          </p:cNvSpPr>
          <p:nvPr/>
        </p:nvSpPr>
        <p:spPr bwMode="auto">
          <a:xfrm>
            <a:off x="2613618" y="4359227"/>
            <a:ext cx="131763"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9498" name="Rectangle 60"/>
          <p:cNvSpPr>
            <a:spLocks noChangeArrowheads="1"/>
          </p:cNvSpPr>
          <p:nvPr/>
        </p:nvSpPr>
        <p:spPr bwMode="auto">
          <a:xfrm>
            <a:off x="5087938" y="1538288"/>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9499" name="Rectangle 61"/>
          <p:cNvSpPr>
            <a:spLocks noChangeArrowheads="1"/>
          </p:cNvSpPr>
          <p:nvPr/>
        </p:nvSpPr>
        <p:spPr bwMode="auto">
          <a:xfrm>
            <a:off x="5087938" y="509588"/>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9500" name="109 CuadroTexto"/>
          <p:cNvSpPr txBox="1">
            <a:spLocks noChangeArrowheads="1"/>
          </p:cNvSpPr>
          <p:nvPr/>
        </p:nvSpPr>
        <p:spPr bwMode="auto">
          <a:xfrm>
            <a:off x="4810648" y="1484784"/>
            <a:ext cx="1215940"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smtClean="0">
                <a:latin typeface="Calibri" pitchFamily="34" charset="0"/>
                <a:cs typeface="Arial" charset="0"/>
              </a:rPr>
              <a:t>Alta Disp.          COBOL/C</a:t>
            </a:r>
            <a:endParaRPr lang="es-CL" sz="800" b="1" dirty="0">
              <a:latin typeface="Calibri" pitchFamily="34" charset="0"/>
              <a:cs typeface="Arial" charset="0"/>
            </a:endParaRPr>
          </a:p>
        </p:txBody>
      </p:sp>
      <p:sp>
        <p:nvSpPr>
          <p:cNvPr id="19501" name="59 Forma libre"/>
          <p:cNvSpPr>
            <a:spLocks noChangeArrowheads="1"/>
          </p:cNvSpPr>
          <p:nvPr/>
        </p:nvSpPr>
        <p:spPr bwMode="auto">
          <a:xfrm>
            <a:off x="4960938" y="1147217"/>
            <a:ext cx="844550" cy="409575"/>
          </a:xfrm>
          <a:custGeom>
            <a:avLst/>
            <a:gdLst>
              <a:gd name="T0" fmla="*/ 0 w 1423987"/>
              <a:gd name="T1" fmla="*/ 0 h 1509712"/>
              <a:gd name="T2" fmla="*/ 1 w 1423987"/>
              <a:gd name="T3" fmla="*/ 0 h 1509712"/>
              <a:gd name="T4" fmla="*/ 1 w 1423987"/>
              <a:gd name="T5" fmla="*/ 0 h 1509712"/>
              <a:gd name="T6" fmla="*/ 1 w 1423987"/>
              <a:gd name="T7" fmla="*/ 0 h 1509712"/>
              <a:gd name="T8" fmla="*/ 1 w 1423987"/>
              <a:gd name="T9" fmla="*/ 0 h 1509712"/>
              <a:gd name="T10" fmla="*/ 1 w 1423987"/>
              <a:gd name="T11" fmla="*/ 0 h 1509712"/>
              <a:gd name="T12" fmla="*/ 1 w 1423987"/>
              <a:gd name="T13" fmla="*/ 0 h 1509712"/>
              <a:gd name="T14" fmla="*/ 0 w 1423987"/>
              <a:gd name="T15" fmla="*/ 0 h 1509712"/>
              <a:gd name="T16" fmla="*/ 0 w 1423987"/>
              <a:gd name="T17" fmla="*/ 0 h 1509712"/>
              <a:gd name="T18" fmla="*/ 1 w 1423987"/>
              <a:gd name="T19" fmla="*/ 0 h 1509712"/>
              <a:gd name="T20" fmla="*/ 1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solidFill>
          <a:ln w="15875" algn="ctr">
            <a:solidFill>
              <a:schemeClr val="tx1"/>
            </a:solidFill>
            <a:round/>
            <a:headEnd/>
            <a:tailEnd/>
          </a:ln>
        </p:spPr>
        <p:txBody>
          <a:bodyPr lIns="93296" tIns="46648" rIns="93296" bIns="46648"/>
          <a:lstStyle/>
          <a:p>
            <a:endParaRPr lang="es-CL"/>
          </a:p>
        </p:txBody>
      </p:sp>
      <p:sp>
        <p:nvSpPr>
          <p:cNvPr id="19502" name="92 CuadroTexto"/>
          <p:cNvSpPr txBox="1">
            <a:spLocks noChangeArrowheads="1"/>
          </p:cNvSpPr>
          <p:nvPr/>
        </p:nvSpPr>
        <p:spPr bwMode="auto">
          <a:xfrm>
            <a:off x="4860032" y="979434"/>
            <a:ext cx="1076478"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a:latin typeface="Calibri" pitchFamily="34" charset="0"/>
                <a:cs typeface="Calibri" pitchFamily="34" charset="0"/>
              </a:rPr>
              <a:t>UNIX                    U029</a:t>
            </a:r>
          </a:p>
        </p:txBody>
      </p:sp>
      <p:sp>
        <p:nvSpPr>
          <p:cNvPr id="19503" name="91 CuadroTexto"/>
          <p:cNvSpPr txBox="1">
            <a:spLocks noChangeArrowheads="1"/>
          </p:cNvSpPr>
          <p:nvPr/>
        </p:nvSpPr>
        <p:spPr bwMode="auto">
          <a:xfrm>
            <a:off x="5037138" y="1196752"/>
            <a:ext cx="719137" cy="248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algn="ctr" eaLnBrk="1" hangingPunct="1"/>
            <a:r>
              <a:rPr lang="es-CL" sz="1000" b="1" dirty="0" smtClean="0">
                <a:latin typeface="Calibri" pitchFamily="34" charset="0"/>
                <a:cs typeface="Calibri" pitchFamily="34" charset="0"/>
              </a:rPr>
              <a:t>FLEX</a:t>
            </a:r>
            <a:r>
              <a:rPr lang="es-CL" sz="800" b="1" dirty="0" smtClean="0">
                <a:latin typeface="Calibri" pitchFamily="34" charset="0"/>
                <a:cs typeface="Calibri" pitchFamily="34" charset="0"/>
              </a:rPr>
              <a:t> </a:t>
            </a:r>
            <a:r>
              <a:rPr lang="es-CL" sz="1000" b="1" dirty="0" smtClean="0">
                <a:latin typeface="Calibri" pitchFamily="34" charset="0"/>
                <a:cs typeface="Calibri" pitchFamily="34" charset="0"/>
              </a:rPr>
              <a:t>ML</a:t>
            </a:r>
            <a:endParaRPr lang="es-CL" sz="1000" b="1" dirty="0">
              <a:latin typeface="Calibri" pitchFamily="34" charset="0"/>
              <a:cs typeface="Calibri" pitchFamily="34" charset="0"/>
            </a:endParaRPr>
          </a:p>
        </p:txBody>
      </p:sp>
      <p:sp>
        <p:nvSpPr>
          <p:cNvPr id="176" name="Text Box 73"/>
          <p:cNvSpPr txBox="1">
            <a:spLocks noChangeArrowheads="1"/>
          </p:cNvSpPr>
          <p:nvPr/>
        </p:nvSpPr>
        <p:spPr bwMode="auto">
          <a:xfrm>
            <a:off x="4172133" y="943198"/>
            <a:ext cx="755650" cy="109538"/>
          </a:xfrm>
          <a:prstGeom prst="rect">
            <a:avLst/>
          </a:prstGeom>
          <a:ln w="12700">
            <a:solidFill>
              <a:schemeClr val="tx1"/>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600" b="1" dirty="0">
                <a:effectLst>
                  <a:outerShdw blurRad="38100" dist="38100" dir="2700000" algn="tl">
                    <a:srgbClr val="FFFFFF"/>
                  </a:outerShdw>
                </a:effectLst>
              </a:rPr>
              <a:t>PASIVOS</a:t>
            </a:r>
            <a:endParaRPr lang="es-ES" sz="600" b="1" dirty="0">
              <a:effectLst>
                <a:outerShdw blurRad="38100" dist="38100" dir="2700000" algn="tl">
                  <a:srgbClr val="FFFFFF"/>
                </a:outerShdw>
              </a:effectLst>
            </a:endParaRPr>
          </a:p>
        </p:txBody>
      </p:sp>
      <p:sp>
        <p:nvSpPr>
          <p:cNvPr id="19509" name="Rectangle 79"/>
          <p:cNvSpPr>
            <a:spLocks noChangeArrowheads="1"/>
          </p:cNvSpPr>
          <p:nvPr/>
        </p:nvSpPr>
        <p:spPr bwMode="auto">
          <a:xfrm>
            <a:off x="5087938" y="2346028"/>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9510" name="Rectangle 80"/>
          <p:cNvSpPr>
            <a:spLocks noChangeArrowheads="1"/>
          </p:cNvSpPr>
          <p:nvPr/>
        </p:nvSpPr>
        <p:spPr bwMode="auto">
          <a:xfrm>
            <a:off x="5141913" y="6769100"/>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9511" name="109 CuadroTexto"/>
          <p:cNvSpPr txBox="1">
            <a:spLocks noChangeArrowheads="1"/>
          </p:cNvSpPr>
          <p:nvPr/>
        </p:nvSpPr>
        <p:spPr bwMode="auto">
          <a:xfrm>
            <a:off x="4760913" y="2193628"/>
            <a:ext cx="1193498"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a:latin typeface="Calibri" pitchFamily="34" charset="0"/>
                <a:cs typeface="Arial" charset="0"/>
              </a:rPr>
              <a:t>Alta </a:t>
            </a:r>
            <a:r>
              <a:rPr lang="es-CL" sz="800" b="1" dirty="0" smtClean="0">
                <a:latin typeface="Calibri" pitchFamily="34" charset="0"/>
                <a:cs typeface="Arial" charset="0"/>
              </a:rPr>
              <a:t>Disp.         COBOL/C</a:t>
            </a:r>
            <a:endParaRPr lang="es-CL" sz="800" b="1" dirty="0">
              <a:latin typeface="Calibri" pitchFamily="34" charset="0"/>
              <a:cs typeface="Arial" charset="0"/>
            </a:endParaRPr>
          </a:p>
        </p:txBody>
      </p:sp>
      <p:sp>
        <p:nvSpPr>
          <p:cNvPr id="19512" name="59 Forma libre"/>
          <p:cNvSpPr>
            <a:spLocks noChangeArrowheads="1"/>
          </p:cNvSpPr>
          <p:nvPr/>
        </p:nvSpPr>
        <p:spPr bwMode="auto">
          <a:xfrm>
            <a:off x="4960938" y="1818978"/>
            <a:ext cx="844550" cy="409575"/>
          </a:xfrm>
          <a:custGeom>
            <a:avLst/>
            <a:gdLst>
              <a:gd name="T0" fmla="*/ 0 w 1423987"/>
              <a:gd name="T1" fmla="*/ 0 h 1509712"/>
              <a:gd name="T2" fmla="*/ 1 w 1423987"/>
              <a:gd name="T3" fmla="*/ 0 h 1509712"/>
              <a:gd name="T4" fmla="*/ 1 w 1423987"/>
              <a:gd name="T5" fmla="*/ 0 h 1509712"/>
              <a:gd name="T6" fmla="*/ 1 w 1423987"/>
              <a:gd name="T7" fmla="*/ 0 h 1509712"/>
              <a:gd name="T8" fmla="*/ 1 w 1423987"/>
              <a:gd name="T9" fmla="*/ 0 h 1509712"/>
              <a:gd name="T10" fmla="*/ 1 w 1423987"/>
              <a:gd name="T11" fmla="*/ 0 h 1509712"/>
              <a:gd name="T12" fmla="*/ 1 w 1423987"/>
              <a:gd name="T13" fmla="*/ 0 h 1509712"/>
              <a:gd name="T14" fmla="*/ 0 w 1423987"/>
              <a:gd name="T15" fmla="*/ 0 h 1509712"/>
              <a:gd name="T16" fmla="*/ 0 w 1423987"/>
              <a:gd name="T17" fmla="*/ 0 h 1509712"/>
              <a:gd name="T18" fmla="*/ 1 w 1423987"/>
              <a:gd name="T19" fmla="*/ 0 h 1509712"/>
              <a:gd name="T20" fmla="*/ 1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solidFill>
          <a:ln w="15875" algn="ctr">
            <a:solidFill>
              <a:schemeClr val="tx1"/>
            </a:solidFill>
            <a:round/>
            <a:headEnd/>
            <a:tailEnd/>
          </a:ln>
        </p:spPr>
        <p:txBody>
          <a:bodyPr lIns="93296" tIns="46648" rIns="93296" bIns="46648"/>
          <a:lstStyle/>
          <a:p>
            <a:endParaRPr lang="es-CL"/>
          </a:p>
        </p:txBody>
      </p:sp>
      <p:sp>
        <p:nvSpPr>
          <p:cNvPr id="19513" name="91 CuadroTexto"/>
          <p:cNvSpPr txBox="1">
            <a:spLocks noChangeArrowheads="1"/>
          </p:cNvSpPr>
          <p:nvPr/>
        </p:nvSpPr>
        <p:spPr bwMode="auto">
          <a:xfrm>
            <a:off x="5037138" y="1915538"/>
            <a:ext cx="687387" cy="248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6648" rIns="0"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algn="ctr" eaLnBrk="1" hangingPunct="1"/>
            <a:r>
              <a:rPr lang="es-CL" sz="1000" b="1" dirty="0" smtClean="0">
                <a:latin typeface="Calibri" pitchFamily="34" charset="0"/>
                <a:cs typeface="Calibri" pitchFamily="34" charset="0"/>
              </a:rPr>
              <a:t>SD20</a:t>
            </a:r>
            <a:endParaRPr lang="es-CL" sz="1000" b="1" dirty="0">
              <a:latin typeface="Calibri" pitchFamily="34" charset="0"/>
              <a:cs typeface="Calibri" pitchFamily="34" charset="0"/>
            </a:endParaRPr>
          </a:p>
        </p:txBody>
      </p:sp>
      <p:sp>
        <p:nvSpPr>
          <p:cNvPr id="19514" name="92 CuadroTexto"/>
          <p:cNvSpPr txBox="1">
            <a:spLocks noChangeArrowheads="1"/>
          </p:cNvSpPr>
          <p:nvPr/>
        </p:nvSpPr>
        <p:spPr bwMode="auto">
          <a:xfrm>
            <a:off x="4822123" y="1628800"/>
            <a:ext cx="1090905"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a:latin typeface="Calibri" pitchFamily="34" charset="0"/>
                <a:cs typeface="Calibri" pitchFamily="34" charset="0"/>
              </a:rPr>
              <a:t>UNIX                   </a:t>
            </a:r>
            <a:r>
              <a:rPr lang="es-CL" sz="800" b="1" dirty="0" smtClean="0">
                <a:latin typeface="Calibri" pitchFamily="34" charset="0"/>
                <a:cs typeface="Calibri" pitchFamily="34" charset="0"/>
              </a:rPr>
              <a:t>   </a:t>
            </a:r>
            <a:r>
              <a:rPr lang="es-CL" sz="800" b="1" dirty="0">
                <a:latin typeface="Calibri" pitchFamily="34" charset="0"/>
                <a:cs typeface="Calibri" pitchFamily="34" charset="0"/>
              </a:rPr>
              <a:t>DIST</a:t>
            </a:r>
          </a:p>
        </p:txBody>
      </p:sp>
      <p:sp>
        <p:nvSpPr>
          <p:cNvPr id="19515" name="Text Box 2203"/>
          <p:cNvSpPr txBox="1">
            <a:spLocks noChangeArrowheads="1"/>
          </p:cNvSpPr>
          <p:nvPr/>
        </p:nvSpPr>
        <p:spPr bwMode="auto">
          <a:xfrm>
            <a:off x="3635896" y="4929727"/>
            <a:ext cx="42633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cs typeface="Calibri" pitchFamily="34" charset="0"/>
              </a:rPr>
              <a:t>SRM</a:t>
            </a:r>
          </a:p>
        </p:txBody>
      </p:sp>
      <p:sp>
        <p:nvSpPr>
          <p:cNvPr id="19516" name="Text Box 2203"/>
          <p:cNvSpPr txBox="1">
            <a:spLocks noChangeArrowheads="1"/>
          </p:cNvSpPr>
          <p:nvPr/>
        </p:nvSpPr>
        <p:spPr bwMode="auto">
          <a:xfrm>
            <a:off x="1480792" y="3326730"/>
            <a:ext cx="402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cs typeface="Calibri" pitchFamily="34" charset="0"/>
              </a:rPr>
              <a:t>HTTP</a:t>
            </a:r>
          </a:p>
        </p:txBody>
      </p:sp>
      <p:grpSp>
        <p:nvGrpSpPr>
          <p:cNvPr id="19518" name="98 Grupo"/>
          <p:cNvGrpSpPr>
            <a:grpSpLocks/>
          </p:cNvGrpSpPr>
          <p:nvPr/>
        </p:nvGrpSpPr>
        <p:grpSpPr bwMode="auto">
          <a:xfrm>
            <a:off x="34925" y="2154238"/>
            <a:ext cx="1292223" cy="1857368"/>
            <a:chOff x="0" y="2503480"/>
            <a:chExt cx="1400175" cy="1857389"/>
          </a:xfrm>
        </p:grpSpPr>
        <p:sp>
          <p:nvSpPr>
            <p:cNvPr id="19564" name="16 Pentágono"/>
            <p:cNvSpPr>
              <a:spLocks noChangeArrowheads="1"/>
            </p:cNvSpPr>
            <p:nvPr/>
          </p:nvSpPr>
          <p:spPr bwMode="auto">
            <a:xfrm rot="10800000">
              <a:off x="0" y="3046419"/>
              <a:ext cx="1400175" cy="1314450"/>
            </a:xfrm>
            <a:prstGeom prst="homePlate">
              <a:avLst>
                <a:gd name="adj" fmla="val 19509"/>
              </a:avLst>
            </a:prstGeom>
            <a:solidFill>
              <a:schemeClr val="bg1">
                <a:alpha val="30196"/>
              </a:schemeClr>
            </a:solidFill>
            <a:ln w="15875" algn="ctr">
              <a:solidFill>
                <a:schemeClr val="tx1"/>
              </a:solidFill>
              <a:round/>
              <a:headEnd/>
              <a:tailEnd/>
            </a:ln>
          </p:spPr>
          <p:txBody>
            <a:bodyPr rot="10800000" lIns="89611" tIns="44806" rIns="89611" bIns="44806"/>
            <a:lstStyle/>
            <a:p>
              <a:pPr algn="ctr" defTabSz="895350"/>
              <a:endParaRPr lang="es-ES" sz="800">
                <a:cs typeface="Arial" charset="0"/>
              </a:endParaRPr>
            </a:p>
          </p:txBody>
        </p:sp>
        <p:sp>
          <p:nvSpPr>
            <p:cNvPr id="19565" name="224 CuadroTexto"/>
            <p:cNvSpPr txBox="1">
              <a:spLocks noChangeArrowheads="1"/>
            </p:cNvSpPr>
            <p:nvPr/>
          </p:nvSpPr>
          <p:spPr bwMode="auto">
            <a:xfrm>
              <a:off x="116934" y="2503480"/>
              <a:ext cx="868363"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611" tIns="44806" rIns="89611" bIns="44806">
              <a:spAutoFit/>
            </a:bodyPr>
            <a:lstStyle>
              <a:lvl1pPr defTabSz="895350" eaLnBrk="0" hangingPunct="0">
                <a:defRPr>
                  <a:solidFill>
                    <a:schemeClr val="tx1"/>
                  </a:solidFill>
                  <a:latin typeface="Arial" charset="0"/>
                </a:defRPr>
              </a:lvl1pPr>
              <a:lvl2pPr marL="742950" indent="-285750" defTabSz="895350" eaLnBrk="0" hangingPunct="0">
                <a:defRPr>
                  <a:solidFill>
                    <a:schemeClr val="tx1"/>
                  </a:solidFill>
                  <a:latin typeface="Arial" charset="0"/>
                </a:defRPr>
              </a:lvl2pPr>
              <a:lvl3pPr marL="1143000" indent="-228600" defTabSz="895350" eaLnBrk="0" hangingPunct="0">
                <a:defRPr>
                  <a:solidFill>
                    <a:schemeClr val="tx1"/>
                  </a:solidFill>
                  <a:latin typeface="Arial" charset="0"/>
                </a:defRPr>
              </a:lvl3pPr>
              <a:lvl4pPr marL="1600200" indent="-228600" defTabSz="895350" eaLnBrk="0" hangingPunct="0">
                <a:defRPr>
                  <a:solidFill>
                    <a:schemeClr val="tx1"/>
                  </a:solidFill>
                  <a:latin typeface="Arial" charset="0"/>
                </a:defRPr>
              </a:lvl4pPr>
              <a:lvl5pPr marL="2057400" indent="-228600" defTabSz="895350" eaLnBrk="0" hangingPunct="0">
                <a:defRPr>
                  <a:solidFill>
                    <a:schemeClr val="tx1"/>
                  </a:solidFill>
                  <a:latin typeface="Arial" charset="0"/>
                </a:defRPr>
              </a:lvl5pPr>
              <a:lvl6pPr marL="2514600" indent="-228600" defTabSz="895350" eaLnBrk="0" fontAlgn="base" hangingPunct="0">
                <a:spcBef>
                  <a:spcPct val="0"/>
                </a:spcBef>
                <a:spcAft>
                  <a:spcPct val="0"/>
                </a:spcAft>
                <a:defRPr>
                  <a:solidFill>
                    <a:schemeClr val="tx1"/>
                  </a:solidFill>
                  <a:latin typeface="Arial" charset="0"/>
                </a:defRPr>
              </a:lvl6pPr>
              <a:lvl7pPr marL="2971800" indent="-228600" defTabSz="895350" eaLnBrk="0" fontAlgn="base" hangingPunct="0">
                <a:spcBef>
                  <a:spcPct val="0"/>
                </a:spcBef>
                <a:spcAft>
                  <a:spcPct val="0"/>
                </a:spcAft>
                <a:defRPr>
                  <a:solidFill>
                    <a:schemeClr val="tx1"/>
                  </a:solidFill>
                  <a:latin typeface="Arial" charset="0"/>
                </a:defRPr>
              </a:lvl7pPr>
              <a:lvl8pPr marL="3429000" indent="-228600" defTabSz="895350" eaLnBrk="0" fontAlgn="base" hangingPunct="0">
                <a:spcBef>
                  <a:spcPct val="0"/>
                </a:spcBef>
                <a:spcAft>
                  <a:spcPct val="0"/>
                </a:spcAft>
                <a:defRPr>
                  <a:solidFill>
                    <a:schemeClr val="tx1"/>
                  </a:solidFill>
                  <a:latin typeface="Arial" charset="0"/>
                </a:defRPr>
              </a:lvl8pPr>
              <a:lvl9pPr marL="3886200" indent="-228600" defTabSz="895350" eaLnBrk="0" fontAlgn="base" hangingPunct="0">
                <a:spcBef>
                  <a:spcPct val="0"/>
                </a:spcBef>
                <a:spcAft>
                  <a:spcPct val="0"/>
                </a:spcAft>
                <a:defRPr>
                  <a:solidFill>
                    <a:schemeClr val="tx1"/>
                  </a:solidFill>
                  <a:latin typeface="Arial" charset="0"/>
                </a:defRPr>
              </a:lvl9pPr>
            </a:lstStyle>
            <a:p>
              <a:pPr eaLnBrk="1" hangingPunct="1"/>
              <a:r>
                <a:rPr lang="es-CL" sz="700" b="1">
                  <a:cs typeface="Arial" charset="0"/>
                </a:rPr>
                <a:t>Banca Móvil</a:t>
              </a:r>
            </a:p>
          </p:txBody>
        </p:sp>
        <p:sp>
          <p:nvSpPr>
            <p:cNvPr id="19566" name="254 Pantalla"/>
            <p:cNvSpPr>
              <a:spLocks noChangeArrowheads="1"/>
            </p:cNvSpPr>
            <p:nvPr/>
          </p:nvSpPr>
          <p:spPr bwMode="auto">
            <a:xfrm>
              <a:off x="200025" y="3532194"/>
              <a:ext cx="1089025" cy="328614"/>
            </a:xfrm>
            <a:prstGeom prst="flowChartDisplay">
              <a:avLst/>
            </a:prstGeom>
            <a:solidFill>
              <a:schemeClr val="bg1"/>
            </a:solidFill>
            <a:ln>
              <a:noFill/>
            </a:ln>
            <a:extLst>
              <a:ext uri="{91240B29-F687-4F45-9708-019B960494DF}">
                <a14:hiddenLine xmlns:a14="http://schemas.microsoft.com/office/drawing/2010/main" w="15875" algn="ctr">
                  <a:solidFill>
                    <a:srgbClr val="000000"/>
                  </a:solidFill>
                  <a:round/>
                  <a:headEnd/>
                  <a:tailEnd/>
                </a14:hiddenLine>
              </a:ext>
            </a:extLst>
          </p:spPr>
          <p:txBody>
            <a:bodyPr lIns="89611" tIns="44806" rIns="89611" bIns="44806"/>
            <a:lstStyle/>
            <a:p>
              <a:pPr algn="ctr" defTabSz="895350"/>
              <a:endParaRPr lang="es-ES" sz="600">
                <a:latin typeface="Calibri" pitchFamily="34" charset="0"/>
                <a:cs typeface="Arial" charset="0"/>
              </a:endParaRPr>
            </a:p>
          </p:txBody>
        </p:sp>
      </p:grpSp>
      <p:sp>
        <p:nvSpPr>
          <p:cNvPr id="19519" name="Rectangle 145"/>
          <p:cNvSpPr>
            <a:spLocks noChangeArrowheads="1"/>
          </p:cNvSpPr>
          <p:nvPr/>
        </p:nvSpPr>
        <p:spPr bwMode="auto">
          <a:xfrm>
            <a:off x="1258888" y="3603625"/>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cxnSp>
        <p:nvCxnSpPr>
          <p:cNvPr id="19521" name="181 Conector angular"/>
          <p:cNvCxnSpPr>
            <a:cxnSpLocks noChangeShapeType="1"/>
            <a:stCxn id="19564" idx="0"/>
            <a:endCxn id="104" idx="1"/>
          </p:cNvCxnSpPr>
          <p:nvPr/>
        </p:nvCxnSpPr>
        <p:spPr bwMode="auto">
          <a:xfrm rot="16200000" flipH="1">
            <a:off x="-170505" y="4989196"/>
            <a:ext cx="2029855" cy="74673"/>
          </a:xfrm>
          <a:prstGeom prst="bentConnector3">
            <a:avLst>
              <a:gd name="adj1" fmla="val 50000"/>
            </a:avLst>
          </a:prstGeom>
          <a:noFill/>
          <a:ln w="9525">
            <a:solidFill>
              <a:schemeClr val="tx1"/>
            </a:solidFill>
            <a:miter lim="800000"/>
            <a:headEnd type="none" w="med" len="med"/>
            <a:tailEnd type="triangle" w="med" len="med"/>
          </a:ln>
          <a:extLst>
            <a:ext uri="{909E8E84-426E-40DD-AFC4-6F175D3DCCD1}">
              <a14:hiddenFill xmlns:a14="http://schemas.microsoft.com/office/drawing/2010/main">
                <a:noFill/>
              </a14:hiddenFill>
            </a:ext>
          </a:extLst>
        </p:spPr>
      </p:cxnSp>
      <p:sp>
        <p:nvSpPr>
          <p:cNvPr id="19522" name="Text Box 2203"/>
          <p:cNvSpPr txBox="1">
            <a:spLocks noChangeArrowheads="1"/>
          </p:cNvSpPr>
          <p:nvPr/>
        </p:nvSpPr>
        <p:spPr bwMode="auto">
          <a:xfrm>
            <a:off x="506463" y="5261074"/>
            <a:ext cx="4651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smtClean="0">
                <a:latin typeface="Calibri" pitchFamily="34" charset="0"/>
                <a:cs typeface="Calibri" pitchFamily="34" charset="0"/>
              </a:rPr>
              <a:t>JDBC</a:t>
            </a:r>
            <a:endParaRPr lang="es-CL" sz="800" b="1" dirty="0">
              <a:latin typeface="Calibri" pitchFamily="34" charset="0"/>
              <a:cs typeface="Calibri" pitchFamily="34" charset="0"/>
            </a:endParaRPr>
          </a:p>
        </p:txBody>
      </p:sp>
      <p:sp>
        <p:nvSpPr>
          <p:cNvPr id="19523" name="22 Pantalla">
            <a:hlinkClick r:id="" action="ppaction://hlinkshowjump?jump=nextslide"/>
          </p:cNvPr>
          <p:cNvSpPr>
            <a:spLocks noChangeArrowheads="1"/>
          </p:cNvSpPr>
          <p:nvPr/>
        </p:nvSpPr>
        <p:spPr bwMode="auto">
          <a:xfrm>
            <a:off x="107504" y="3000375"/>
            <a:ext cx="1178371" cy="630238"/>
          </a:xfrm>
          <a:prstGeom prst="flowChartDisplay">
            <a:avLst/>
          </a:prstGeom>
          <a:solidFill>
            <a:srgbClr val="D9D9D9"/>
          </a:solidFill>
          <a:ln w="9525" algn="ctr">
            <a:solidFill>
              <a:schemeClr val="tx1"/>
            </a:solidFill>
            <a:round/>
            <a:headEnd/>
            <a:tailEnd/>
          </a:ln>
        </p:spPr>
        <p:txBody>
          <a:bodyPr lIns="89611" tIns="44806" rIns="89611" bIns="44806"/>
          <a:lstStyle/>
          <a:p>
            <a:pPr defTabSz="895350"/>
            <a:endParaRPr lang="es-CL" sz="700"/>
          </a:p>
          <a:p>
            <a:pPr defTabSz="895350"/>
            <a:endParaRPr lang="es-CL" sz="700">
              <a:latin typeface="Calibri" pitchFamily="34" charset="0"/>
            </a:endParaRPr>
          </a:p>
          <a:p>
            <a:pPr defTabSz="895350"/>
            <a:endParaRPr lang="es-CL" sz="700"/>
          </a:p>
        </p:txBody>
      </p:sp>
      <p:sp>
        <p:nvSpPr>
          <p:cNvPr id="19524" name="22 Pantalla">
            <a:hlinkClick r:id="" action="ppaction://hlinkshowjump?jump=nextslide"/>
          </p:cNvPr>
          <p:cNvSpPr>
            <a:spLocks noChangeArrowheads="1"/>
          </p:cNvSpPr>
          <p:nvPr/>
        </p:nvSpPr>
        <p:spPr bwMode="auto">
          <a:xfrm>
            <a:off x="142844" y="3071813"/>
            <a:ext cx="1116044" cy="488950"/>
          </a:xfrm>
          <a:prstGeom prst="flowChartDisplay">
            <a:avLst/>
          </a:prstGeom>
          <a:solidFill>
            <a:schemeClr val="bg1"/>
          </a:solidFill>
          <a:ln w="9525" algn="ctr">
            <a:solidFill>
              <a:schemeClr val="tx1"/>
            </a:solidFill>
            <a:round/>
            <a:headEnd/>
            <a:tailEnd/>
          </a:ln>
        </p:spPr>
        <p:txBody>
          <a:bodyPr lIns="0" tIns="0" rIns="0" bIns="0" anchor="ctr" anchorCtr="0"/>
          <a:lstStyle/>
          <a:p>
            <a:pPr algn="ctr" defTabSz="895350"/>
            <a:r>
              <a:rPr lang="es-CL" sz="1000" dirty="0" smtClean="0">
                <a:latin typeface="Calibri" pitchFamily="34" charset="0"/>
                <a:cs typeface="Calibri" pitchFamily="34" charset="0"/>
              </a:rPr>
              <a:t>Transferencia a terceros</a:t>
            </a:r>
            <a:endParaRPr lang="es-CL" sz="1000" dirty="0">
              <a:latin typeface="Calibri" pitchFamily="34" charset="0"/>
              <a:cs typeface="Calibri" pitchFamily="34" charset="0"/>
            </a:endParaRPr>
          </a:p>
        </p:txBody>
      </p:sp>
      <p:sp>
        <p:nvSpPr>
          <p:cNvPr id="19525" name="92 CuadroTexto"/>
          <p:cNvSpPr txBox="1">
            <a:spLocks noChangeArrowheads="1"/>
          </p:cNvSpPr>
          <p:nvPr/>
        </p:nvSpPr>
        <p:spPr bwMode="auto">
          <a:xfrm>
            <a:off x="1" y="2485537"/>
            <a:ext cx="14287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dirty="0">
                <a:latin typeface="Calibri" pitchFamily="34" charset="0"/>
                <a:cs typeface="Calibri" pitchFamily="34" charset="0"/>
              </a:rPr>
              <a:t>LINUX   </a:t>
            </a:r>
            <a:r>
              <a:rPr lang="es-CL" sz="800" dirty="0" smtClean="0">
                <a:latin typeface="Calibri" pitchFamily="34" charset="0"/>
                <a:cs typeface="Calibri" pitchFamily="34" charset="0"/>
              </a:rPr>
              <a:t>                           Nueva1</a:t>
            </a:r>
            <a:endParaRPr lang="es-CL" sz="800" dirty="0">
              <a:latin typeface="Calibri" pitchFamily="34" charset="0"/>
              <a:cs typeface="Calibri" pitchFamily="34" charset="0"/>
            </a:endParaRPr>
          </a:p>
        </p:txBody>
      </p:sp>
      <p:sp>
        <p:nvSpPr>
          <p:cNvPr id="19526" name="109 CuadroTexto"/>
          <p:cNvSpPr txBox="1">
            <a:spLocks noChangeArrowheads="1"/>
          </p:cNvSpPr>
          <p:nvPr/>
        </p:nvSpPr>
        <p:spPr bwMode="auto">
          <a:xfrm>
            <a:off x="107504" y="4019550"/>
            <a:ext cx="13604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dirty="0">
                <a:latin typeface="Calibri" pitchFamily="34" charset="0"/>
                <a:cs typeface="Calibri" pitchFamily="34" charset="0"/>
              </a:rPr>
              <a:t>Alta </a:t>
            </a:r>
            <a:r>
              <a:rPr lang="es-CL" sz="800" dirty="0" err="1">
                <a:latin typeface="Calibri" pitchFamily="34" charset="0"/>
                <a:cs typeface="Calibri" pitchFamily="34" charset="0"/>
              </a:rPr>
              <a:t>Dispon</a:t>
            </a:r>
            <a:r>
              <a:rPr lang="es-CL" sz="800" dirty="0">
                <a:latin typeface="Calibri" pitchFamily="34" charset="0"/>
                <a:cs typeface="Calibri" pitchFamily="34" charset="0"/>
              </a:rPr>
              <a:t>.       </a:t>
            </a:r>
            <a:r>
              <a:rPr lang="es-CL" sz="800" dirty="0" smtClean="0">
                <a:latin typeface="Calibri" pitchFamily="34" charset="0"/>
                <a:cs typeface="Calibri" pitchFamily="34" charset="0"/>
              </a:rPr>
              <a:t>              J2EE</a:t>
            </a:r>
            <a:endParaRPr lang="es-CL" sz="800" dirty="0">
              <a:latin typeface="Calibri" pitchFamily="34" charset="0"/>
              <a:cs typeface="Calibri" pitchFamily="34" charset="0"/>
            </a:endParaRPr>
          </a:p>
        </p:txBody>
      </p:sp>
      <p:sp>
        <p:nvSpPr>
          <p:cNvPr id="19527" name="Text Box 176"/>
          <p:cNvSpPr txBox="1">
            <a:spLocks noChangeArrowheads="1"/>
          </p:cNvSpPr>
          <p:nvPr/>
        </p:nvSpPr>
        <p:spPr bwMode="auto">
          <a:xfrm>
            <a:off x="1771239" y="2132856"/>
            <a:ext cx="184678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b="1" dirty="0" smtClean="0">
                <a:latin typeface="Calibri" pitchFamily="34" charset="0"/>
                <a:cs typeface="Calibri" pitchFamily="34" charset="0"/>
              </a:rPr>
              <a:t>Linux                    </a:t>
            </a:r>
            <a:r>
              <a:rPr lang="es-CL" sz="800" dirty="0" smtClean="0">
                <a:latin typeface="Calibri" pitchFamily="34" charset="0"/>
                <a:cs typeface="Calibri" pitchFamily="34" charset="0"/>
              </a:rPr>
              <a:t>                               </a:t>
            </a:r>
            <a:r>
              <a:rPr lang="es-CL" sz="800" b="1" dirty="0">
                <a:latin typeface="Calibri" pitchFamily="34" charset="0"/>
                <a:cs typeface="Calibri" pitchFamily="34" charset="0"/>
              </a:rPr>
              <a:t>OSB.SB</a:t>
            </a:r>
            <a:endParaRPr lang="es-CL" sz="800" dirty="0">
              <a:latin typeface="Calibri" pitchFamily="34" charset="0"/>
              <a:cs typeface="Calibri" pitchFamily="34" charset="0"/>
            </a:endParaRPr>
          </a:p>
        </p:txBody>
      </p:sp>
      <p:sp>
        <p:nvSpPr>
          <p:cNvPr id="19528" name="Text Box 177"/>
          <p:cNvSpPr txBox="1">
            <a:spLocks noChangeArrowheads="1"/>
          </p:cNvSpPr>
          <p:nvPr/>
        </p:nvSpPr>
        <p:spPr bwMode="auto">
          <a:xfrm>
            <a:off x="1869976" y="4869740"/>
            <a:ext cx="17113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800" b="1" dirty="0" smtClean="0">
                <a:latin typeface="Calibri" pitchFamily="34" charset="0"/>
                <a:cs typeface="Calibri" pitchFamily="34" charset="0"/>
              </a:rPr>
              <a:t>AD/Cont.                                          J2EE</a:t>
            </a:r>
            <a:endParaRPr lang="es-ES" sz="800" b="1" dirty="0">
              <a:latin typeface="Calibri" pitchFamily="34" charset="0"/>
              <a:cs typeface="Calibri" pitchFamily="34" charset="0"/>
            </a:endParaRPr>
          </a:p>
        </p:txBody>
      </p:sp>
      <p:sp>
        <p:nvSpPr>
          <p:cNvPr id="19530" name="Text Box 2203"/>
          <p:cNvSpPr txBox="1">
            <a:spLocks noChangeArrowheads="1"/>
          </p:cNvSpPr>
          <p:nvPr/>
        </p:nvSpPr>
        <p:spPr bwMode="auto">
          <a:xfrm>
            <a:off x="2411760" y="5229225"/>
            <a:ext cx="49311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cs typeface="Calibri" pitchFamily="34" charset="0"/>
              </a:rPr>
              <a:t>JDBC</a:t>
            </a:r>
          </a:p>
        </p:txBody>
      </p:sp>
      <p:cxnSp>
        <p:nvCxnSpPr>
          <p:cNvPr id="19531" name="99 Forma"/>
          <p:cNvCxnSpPr>
            <a:cxnSpLocks noChangeShapeType="1"/>
            <a:stCxn id="124" idx="3"/>
            <a:endCxn id="19503" idx="3"/>
          </p:cNvCxnSpPr>
          <p:nvPr/>
        </p:nvCxnSpPr>
        <p:spPr bwMode="auto">
          <a:xfrm flipV="1">
            <a:off x="4684407" y="1320800"/>
            <a:ext cx="1071868" cy="3818607"/>
          </a:xfrm>
          <a:prstGeom prst="bentConnector3">
            <a:avLst>
              <a:gd name="adj1" fmla="val 192691"/>
            </a:avLst>
          </a:prstGeom>
          <a:noFill/>
          <a:ln w="19050">
            <a:solidFill>
              <a:srgbClr val="FF0000"/>
            </a:solidFill>
            <a:miter lim="800000"/>
            <a:headEnd/>
            <a:tailEnd type="triangle" w="med" len="med"/>
          </a:ln>
          <a:extLst>
            <a:ext uri="{909E8E84-426E-40DD-AFC4-6F175D3DCCD1}">
              <a14:hiddenFill xmlns:a14="http://schemas.microsoft.com/office/drawing/2010/main">
                <a:noFill/>
              </a14:hiddenFill>
            </a:ext>
          </a:extLst>
        </p:spPr>
      </p:cxnSp>
      <p:grpSp>
        <p:nvGrpSpPr>
          <p:cNvPr id="19534" name="86 Grupo"/>
          <p:cNvGrpSpPr>
            <a:grpSpLocks/>
          </p:cNvGrpSpPr>
          <p:nvPr/>
        </p:nvGrpSpPr>
        <p:grpSpPr bwMode="auto">
          <a:xfrm>
            <a:off x="2177333" y="2957785"/>
            <a:ext cx="1314546" cy="311671"/>
            <a:chOff x="1883298" y="1981970"/>
            <a:chExt cx="1535816" cy="254661"/>
          </a:xfrm>
        </p:grpSpPr>
        <p:sp>
          <p:nvSpPr>
            <p:cNvPr id="19558" name="74 Rectángulo"/>
            <p:cNvSpPr>
              <a:spLocks noChangeArrowheads="1"/>
            </p:cNvSpPr>
            <p:nvPr/>
          </p:nvSpPr>
          <p:spPr bwMode="auto">
            <a:xfrm>
              <a:off x="1928796" y="2000240"/>
              <a:ext cx="1490318" cy="236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spAutoFit/>
            </a:bodyPr>
            <a:lstStyle/>
            <a:p>
              <a:pPr algn="ctr" defTabSz="933450">
                <a:lnSpc>
                  <a:spcPct val="80000"/>
                </a:lnSpc>
              </a:pPr>
              <a:r>
                <a:rPr lang="es-CL" sz="800" dirty="0">
                  <a:solidFill>
                    <a:srgbClr val="FF0000"/>
                  </a:solidFill>
                  <a:latin typeface="Calibri" pitchFamily="34" charset="0"/>
                  <a:cs typeface="Calibri" pitchFamily="34" charset="0"/>
                </a:rPr>
                <a:t> </a:t>
              </a:r>
              <a:r>
                <a:rPr lang="es-ES" sz="800" dirty="0" smtClean="0">
                  <a:latin typeface="Calibri" pitchFamily="34" charset="0"/>
                  <a:cs typeface="Calibri" pitchFamily="34" charset="0"/>
                </a:rPr>
                <a:t>CS000508</a:t>
              </a:r>
            </a:p>
            <a:p>
              <a:pPr algn="ctr" defTabSz="933450">
                <a:lnSpc>
                  <a:spcPct val="80000"/>
                </a:lnSpc>
              </a:pPr>
              <a:r>
                <a:rPr lang="es-ES" sz="800" dirty="0">
                  <a:latin typeface="Calibri" pitchFamily="34" charset="0"/>
                  <a:cs typeface="Calibri" pitchFamily="34" charset="0"/>
                </a:rPr>
                <a:t>T</a:t>
              </a:r>
              <a:r>
                <a:rPr lang="es-ES" sz="800" dirty="0" smtClean="0">
                  <a:latin typeface="Calibri" pitchFamily="34" charset="0"/>
                  <a:cs typeface="Calibri" pitchFamily="34" charset="0"/>
                </a:rPr>
                <a:t>EF Terceros</a:t>
              </a:r>
              <a:endParaRPr lang="es-CL" sz="1000" b="1" dirty="0">
                <a:solidFill>
                  <a:srgbClr val="4D4D4D"/>
                </a:solidFill>
                <a:latin typeface="Calibri" pitchFamily="34" charset="0"/>
                <a:cs typeface="Calibri" pitchFamily="34" charset="0"/>
              </a:endParaRPr>
            </a:p>
          </p:txBody>
        </p:sp>
        <p:sp>
          <p:nvSpPr>
            <p:cNvPr id="19559" name="76 Rectángulo"/>
            <p:cNvSpPr>
              <a:spLocks noChangeArrowheads="1"/>
            </p:cNvSpPr>
            <p:nvPr/>
          </p:nvSpPr>
          <p:spPr bwMode="auto">
            <a:xfrm>
              <a:off x="1883298" y="1981970"/>
              <a:ext cx="1474257" cy="254661"/>
            </a:xfrm>
            <a:prstGeom prst="rect">
              <a:avLst/>
            </a:prstGeom>
            <a:noFill/>
            <a:ln w="12700"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s-ES" sz="2400"/>
            </a:p>
          </p:txBody>
        </p:sp>
      </p:grpSp>
      <p:sp>
        <p:nvSpPr>
          <p:cNvPr id="19535" name="252 Elipse"/>
          <p:cNvSpPr>
            <a:spLocks noChangeArrowheads="1"/>
          </p:cNvSpPr>
          <p:nvPr/>
        </p:nvSpPr>
        <p:spPr bwMode="auto">
          <a:xfrm>
            <a:off x="2221907" y="3019301"/>
            <a:ext cx="202406" cy="193675"/>
          </a:xfrm>
          <a:prstGeom prst="ellipse">
            <a:avLst/>
          </a:prstGeom>
          <a:solidFill>
            <a:schemeClr val="bg1"/>
          </a:solidFill>
          <a:ln w="19050" algn="ctr">
            <a:solidFill>
              <a:srgbClr val="000000"/>
            </a:solidFill>
            <a:round/>
            <a:headEnd type="none" w="sm" len="sm"/>
            <a:tailEnd type="none" w="sm" len="sm"/>
          </a:ln>
        </p:spPr>
        <p:txBody>
          <a:bodyPr/>
          <a:lstStyle/>
          <a:p>
            <a:endParaRPr lang="es-ES"/>
          </a:p>
        </p:txBody>
      </p:sp>
      <p:sp>
        <p:nvSpPr>
          <p:cNvPr id="19543" name="248 Elipse"/>
          <p:cNvSpPr>
            <a:spLocks noChangeArrowheads="1"/>
          </p:cNvSpPr>
          <p:nvPr/>
        </p:nvSpPr>
        <p:spPr bwMode="auto">
          <a:xfrm>
            <a:off x="2214027" y="1554946"/>
            <a:ext cx="898525" cy="365026"/>
          </a:xfrm>
          <a:prstGeom prst="ellipse">
            <a:avLst/>
          </a:prstGeom>
          <a:solidFill>
            <a:schemeClr val="bg1"/>
          </a:solidFill>
          <a:ln w="19050" algn="ctr">
            <a:solidFill>
              <a:srgbClr val="000000"/>
            </a:solidFill>
            <a:round/>
            <a:headEnd type="none" w="sm" len="sm"/>
            <a:tailEnd type="none" w="sm" len="sm"/>
          </a:ln>
        </p:spPr>
        <p:txBody>
          <a:bodyPr lIns="72000" tIns="36000" rIns="72000" bIns="36000" anchor="ctr" anchorCtr="0"/>
          <a:lstStyle/>
          <a:p>
            <a:pPr algn="ctr"/>
            <a:r>
              <a:rPr lang="es-ES" sz="1000" dirty="0" smtClean="0">
                <a:latin typeface="Calibri" pitchFamily="34" charset="0"/>
                <a:cs typeface="Calibri" pitchFamily="34" charset="0"/>
              </a:rPr>
              <a:t>Conector </a:t>
            </a:r>
            <a:r>
              <a:rPr lang="es-ES" sz="1000" dirty="0" err="1" smtClean="0">
                <a:latin typeface="Calibri" pitchFamily="34" charset="0"/>
                <a:cs typeface="Calibri" pitchFamily="34" charset="0"/>
              </a:rPr>
              <a:t>Switch</a:t>
            </a:r>
            <a:endParaRPr lang="es-ES" sz="1000" dirty="0">
              <a:latin typeface="Calibri" pitchFamily="34" charset="0"/>
              <a:cs typeface="Calibri" pitchFamily="34" charset="0"/>
            </a:endParaRPr>
          </a:p>
        </p:txBody>
      </p:sp>
      <p:sp>
        <p:nvSpPr>
          <p:cNvPr id="19545" name="Text Box 176"/>
          <p:cNvSpPr txBox="1">
            <a:spLocks noChangeArrowheads="1"/>
          </p:cNvSpPr>
          <p:nvPr/>
        </p:nvSpPr>
        <p:spPr bwMode="auto">
          <a:xfrm>
            <a:off x="1889968" y="1244315"/>
            <a:ext cx="171452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b="1" dirty="0" smtClean="0">
                <a:latin typeface="Calibri" pitchFamily="34" charset="0"/>
                <a:cs typeface="Calibri" pitchFamily="34" charset="0"/>
              </a:rPr>
              <a:t>Unix                                  </a:t>
            </a:r>
            <a:r>
              <a:rPr lang="es-CL" sz="800" b="1" dirty="0" err="1" smtClean="0">
                <a:latin typeface="Calibri" pitchFamily="34" charset="0"/>
                <a:cs typeface="Calibri" pitchFamily="34" charset="0"/>
              </a:rPr>
              <a:t>Wasiplanet</a:t>
            </a:r>
            <a:endParaRPr lang="es-CL" sz="800" b="1" dirty="0">
              <a:latin typeface="Calibri" pitchFamily="34" charset="0"/>
              <a:cs typeface="Calibri" pitchFamily="34" charset="0"/>
            </a:endParaRPr>
          </a:p>
        </p:txBody>
      </p:sp>
      <p:sp>
        <p:nvSpPr>
          <p:cNvPr id="19546" name="Text Box 177"/>
          <p:cNvSpPr txBox="1">
            <a:spLocks noChangeArrowheads="1"/>
          </p:cNvSpPr>
          <p:nvPr/>
        </p:nvSpPr>
        <p:spPr bwMode="auto">
          <a:xfrm>
            <a:off x="1832308" y="2036403"/>
            <a:ext cx="173642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800" b="1" dirty="0" smtClean="0">
                <a:latin typeface="Calibri" pitchFamily="34" charset="0"/>
                <a:cs typeface="Calibri" pitchFamily="34" charset="0"/>
              </a:rPr>
              <a:t>AD/Cont.                                      J2EE</a:t>
            </a:r>
            <a:endParaRPr lang="es-ES" sz="800" b="1" dirty="0">
              <a:latin typeface="Calibri" pitchFamily="34" charset="0"/>
              <a:cs typeface="Calibri" pitchFamily="34" charset="0"/>
            </a:endParaRPr>
          </a:p>
        </p:txBody>
      </p:sp>
      <p:sp>
        <p:nvSpPr>
          <p:cNvPr id="112" name="100 Llamada de flecha izquierda y derecha"/>
          <p:cNvSpPr>
            <a:spLocks noChangeArrowheads="1"/>
          </p:cNvSpPr>
          <p:nvPr/>
        </p:nvSpPr>
        <p:spPr bwMode="auto">
          <a:xfrm>
            <a:off x="1898526" y="1466609"/>
            <a:ext cx="1561946" cy="588497"/>
          </a:xfrm>
          <a:prstGeom prst="leftRightArrowCallout">
            <a:avLst>
              <a:gd name="adj1" fmla="val 73676"/>
              <a:gd name="adj2" fmla="val 45477"/>
              <a:gd name="adj3" fmla="val 16643"/>
              <a:gd name="adj4" fmla="val 62324"/>
            </a:avLst>
          </a:prstGeom>
          <a:noFill/>
          <a:ln w="15875" algn="ctr">
            <a:solidFill>
              <a:schemeClr val="tx1"/>
            </a:solidFill>
            <a:miter lim="800000"/>
            <a:headEnd/>
            <a:tailEnd/>
          </a:ln>
          <a:effectLst/>
        </p:spPr>
        <p:txBody>
          <a:bodyPr lIns="89611" tIns="44806" rIns="89611" bIns="44806" anchor="ctr"/>
          <a:lstStyle/>
          <a:p>
            <a:pPr defTabSz="895350">
              <a:defRPr/>
            </a:pPr>
            <a:endParaRPr lang="es-ES">
              <a:solidFill>
                <a:srgbClr val="FFFFFF"/>
              </a:solidFill>
            </a:endParaRPr>
          </a:p>
        </p:txBody>
      </p:sp>
      <p:sp>
        <p:nvSpPr>
          <p:cNvPr id="113" name="101 Forma libre"/>
          <p:cNvSpPr>
            <a:spLocks noChangeArrowheads="1"/>
          </p:cNvSpPr>
          <p:nvPr/>
        </p:nvSpPr>
        <p:spPr bwMode="auto">
          <a:xfrm>
            <a:off x="1907704" y="1484784"/>
            <a:ext cx="1426244" cy="545616"/>
          </a:xfrm>
          <a:custGeom>
            <a:avLst/>
            <a:gdLst>
              <a:gd name="T0" fmla="*/ 66675 w 947737"/>
              <a:gd name="T1" fmla="*/ 109538 h 561975"/>
              <a:gd name="T2" fmla="*/ 223837 w 947737"/>
              <a:gd name="T3" fmla="*/ 109538 h 561975"/>
              <a:gd name="T4" fmla="*/ 223837 w 947737"/>
              <a:gd name="T5" fmla="*/ 0 h 561975"/>
              <a:gd name="T6" fmla="*/ 723900 w 947737"/>
              <a:gd name="T7" fmla="*/ 0 h 561975"/>
              <a:gd name="T8" fmla="*/ 723900 w 947737"/>
              <a:gd name="T9" fmla="*/ 109538 h 561975"/>
              <a:gd name="T10" fmla="*/ 881062 w 947737"/>
              <a:gd name="T11" fmla="*/ 104775 h 561975"/>
              <a:gd name="T12" fmla="*/ 947737 w 947737"/>
              <a:gd name="T13" fmla="*/ 276225 h 561975"/>
              <a:gd name="T14" fmla="*/ 881062 w 947737"/>
              <a:gd name="T15" fmla="*/ 457200 h 561975"/>
              <a:gd name="T16" fmla="*/ 723900 w 947737"/>
              <a:gd name="T17" fmla="*/ 457200 h 561975"/>
              <a:gd name="T18" fmla="*/ 723900 w 947737"/>
              <a:gd name="T19" fmla="*/ 561975 h 561975"/>
              <a:gd name="T20" fmla="*/ 223837 w 947737"/>
              <a:gd name="T21" fmla="*/ 561975 h 561975"/>
              <a:gd name="T22" fmla="*/ 223837 w 947737"/>
              <a:gd name="T23" fmla="*/ 457200 h 561975"/>
              <a:gd name="T24" fmla="*/ 61912 w 947737"/>
              <a:gd name="T25" fmla="*/ 457200 h 561975"/>
              <a:gd name="T26" fmla="*/ 0 w 947737"/>
              <a:gd name="T27" fmla="*/ 285750 h 561975"/>
              <a:gd name="T28" fmla="*/ 66675 w 947737"/>
              <a:gd name="T29" fmla="*/ 109538 h 56197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47737"/>
              <a:gd name="T46" fmla="*/ 0 h 561975"/>
              <a:gd name="T47" fmla="*/ 947737 w 947737"/>
              <a:gd name="T48" fmla="*/ 561975 h 56197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47737" h="561975">
                <a:moveTo>
                  <a:pt x="66675" y="109538"/>
                </a:moveTo>
                <a:lnTo>
                  <a:pt x="223837" y="109538"/>
                </a:lnTo>
                <a:lnTo>
                  <a:pt x="223837" y="0"/>
                </a:lnTo>
                <a:lnTo>
                  <a:pt x="723900" y="0"/>
                </a:lnTo>
                <a:lnTo>
                  <a:pt x="723900" y="109538"/>
                </a:lnTo>
                <a:lnTo>
                  <a:pt x="881062" y="104775"/>
                </a:lnTo>
                <a:lnTo>
                  <a:pt x="947737" y="276225"/>
                </a:lnTo>
                <a:lnTo>
                  <a:pt x="881062" y="457200"/>
                </a:lnTo>
                <a:lnTo>
                  <a:pt x="723900" y="457200"/>
                </a:lnTo>
                <a:lnTo>
                  <a:pt x="723900" y="561975"/>
                </a:lnTo>
                <a:lnTo>
                  <a:pt x="223837" y="561975"/>
                </a:lnTo>
                <a:lnTo>
                  <a:pt x="223837" y="457200"/>
                </a:lnTo>
                <a:lnTo>
                  <a:pt x="61912" y="457200"/>
                </a:lnTo>
                <a:lnTo>
                  <a:pt x="0" y="285750"/>
                </a:lnTo>
                <a:lnTo>
                  <a:pt x="66675" y="109538"/>
                </a:lnTo>
                <a:close/>
              </a:path>
            </a:pathLst>
          </a:custGeom>
          <a:noFill/>
          <a:ln w="15875" algn="ctr">
            <a:noFill/>
            <a:round/>
            <a:headEnd/>
            <a:tailEnd/>
          </a:ln>
        </p:spPr>
        <p:txBody>
          <a:bodyPr lIns="89611" tIns="44806" rIns="89611" bIns="44806"/>
          <a:lstStyle/>
          <a:p>
            <a:pPr defTabSz="895350">
              <a:defRPr/>
            </a:pPr>
            <a:endParaRPr lang="es-ES"/>
          </a:p>
        </p:txBody>
      </p:sp>
      <p:sp>
        <p:nvSpPr>
          <p:cNvPr id="19549" name="Text Box 832"/>
          <p:cNvSpPr txBox="1">
            <a:spLocks noChangeArrowheads="1"/>
          </p:cNvSpPr>
          <p:nvPr/>
        </p:nvSpPr>
        <p:spPr bwMode="auto">
          <a:xfrm>
            <a:off x="2424313" y="2308225"/>
            <a:ext cx="6429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b="1" dirty="0">
                <a:latin typeface="Verdana" pitchFamily="34" charset="0"/>
                <a:cs typeface="Arial" charset="0"/>
              </a:rPr>
              <a:t>ESB</a:t>
            </a:r>
            <a:endParaRPr lang="es-ES" sz="800" b="1" dirty="0">
              <a:latin typeface="Verdana" pitchFamily="34" charset="0"/>
              <a:cs typeface="Arial" charset="0"/>
            </a:endParaRPr>
          </a:p>
        </p:txBody>
      </p:sp>
      <p:cxnSp>
        <p:nvCxnSpPr>
          <p:cNvPr id="8" name="7 Conector angular"/>
          <p:cNvCxnSpPr>
            <a:stCxn id="112" idx="1"/>
            <a:endCxn id="121" idx="1"/>
          </p:cNvCxnSpPr>
          <p:nvPr/>
        </p:nvCxnSpPr>
        <p:spPr bwMode="auto">
          <a:xfrm rot="10800000" flipH="1" flipV="1">
            <a:off x="1898525" y="1760858"/>
            <a:ext cx="278807" cy="2070748"/>
          </a:xfrm>
          <a:prstGeom prst="bentConnector3">
            <a:avLst>
              <a:gd name="adj1" fmla="val -81992"/>
            </a:avLst>
          </a:prstGeom>
          <a:solidFill>
            <a:schemeClr val="accent1"/>
          </a:solidFill>
          <a:ln w="19050" cap="flat" cmpd="sng" algn="ctr">
            <a:solidFill>
              <a:srgbClr val="00B050"/>
            </a:solidFill>
            <a:prstDash val="solid"/>
            <a:round/>
            <a:headEnd type="triangle" w="med" len="med"/>
            <a:tailEnd type="none" w="med" len="med"/>
          </a:ln>
          <a:effectLst/>
        </p:spPr>
      </p:cxnSp>
      <p:grpSp>
        <p:nvGrpSpPr>
          <p:cNvPr id="101" name="81 Grupo"/>
          <p:cNvGrpSpPr>
            <a:grpSpLocks/>
          </p:cNvGrpSpPr>
          <p:nvPr/>
        </p:nvGrpSpPr>
        <p:grpSpPr bwMode="auto">
          <a:xfrm>
            <a:off x="448097" y="5877272"/>
            <a:ext cx="1171575" cy="835025"/>
            <a:chOff x="5351995" y="1371602"/>
            <a:chExt cx="1501775" cy="815429"/>
          </a:xfrm>
        </p:grpSpPr>
        <p:sp>
          <p:nvSpPr>
            <p:cNvPr id="102" name="Text Box 111"/>
            <p:cNvSpPr txBox="1">
              <a:spLocks noChangeArrowheads="1"/>
            </p:cNvSpPr>
            <p:nvPr/>
          </p:nvSpPr>
          <p:spPr bwMode="auto">
            <a:xfrm>
              <a:off x="5351995" y="1371602"/>
              <a:ext cx="1501775" cy="21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rPr>
                <a:t>UNIX             </a:t>
              </a:r>
              <a:r>
                <a:rPr lang="es-CL" sz="800" b="1" dirty="0" smtClean="0">
                  <a:latin typeface="Calibri" pitchFamily="34" charset="0"/>
                </a:rPr>
                <a:t>Nueva2</a:t>
              </a:r>
              <a:endParaRPr lang="es-ES" sz="800" b="1" dirty="0">
                <a:latin typeface="Calibri" pitchFamily="34" charset="0"/>
              </a:endParaRPr>
            </a:p>
          </p:txBody>
        </p:sp>
        <p:sp>
          <p:nvSpPr>
            <p:cNvPr id="103" name="Text Box 112"/>
            <p:cNvSpPr txBox="1">
              <a:spLocks noChangeArrowheads="1"/>
            </p:cNvSpPr>
            <p:nvPr/>
          </p:nvSpPr>
          <p:spPr bwMode="auto">
            <a:xfrm>
              <a:off x="5395949" y="1976436"/>
              <a:ext cx="1339838" cy="210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a:latin typeface="Calibri" pitchFamily="34" charset="0"/>
                </a:rPr>
                <a:t>AD/C         ORACLE</a:t>
              </a:r>
              <a:endParaRPr lang="es-ES" sz="800" b="1">
                <a:latin typeface="Calibri" pitchFamily="34" charset="0"/>
              </a:endParaRPr>
            </a:p>
          </p:txBody>
        </p:sp>
        <p:sp>
          <p:nvSpPr>
            <p:cNvPr id="104" name="410 Cilindro"/>
            <p:cNvSpPr>
              <a:spLocks noChangeArrowheads="1"/>
            </p:cNvSpPr>
            <p:nvPr/>
          </p:nvSpPr>
          <p:spPr bwMode="auto">
            <a:xfrm>
              <a:off x="5489575" y="1531938"/>
              <a:ext cx="836613" cy="467857"/>
            </a:xfrm>
            <a:prstGeom prst="can">
              <a:avLst>
                <a:gd name="adj" fmla="val 25000"/>
              </a:avLst>
            </a:prstGeom>
            <a:solidFill>
              <a:schemeClr val="bg1"/>
            </a:solidFill>
            <a:ln w="15875" algn="ctr">
              <a:solidFill>
                <a:schemeClr val="tx1"/>
              </a:solidFill>
              <a:round/>
              <a:headEnd/>
              <a:tailEnd/>
            </a:ln>
          </p:spPr>
          <p:txBody>
            <a:bodyPr lIns="36000" tIns="36000" rIns="36000" bIns="36000" anchor="ctr"/>
            <a:lstStyle/>
            <a:p>
              <a:pPr algn="ctr"/>
              <a:r>
                <a:rPr lang="es-CL" sz="1000" b="1">
                  <a:latin typeface="Calibri" pitchFamily="34" charset="0"/>
                </a:rPr>
                <a:t>MOBR5</a:t>
              </a:r>
            </a:p>
          </p:txBody>
        </p:sp>
      </p:grpSp>
      <p:grpSp>
        <p:nvGrpSpPr>
          <p:cNvPr id="107" name="Group 95"/>
          <p:cNvGrpSpPr>
            <a:grpSpLocks/>
          </p:cNvGrpSpPr>
          <p:nvPr/>
        </p:nvGrpSpPr>
        <p:grpSpPr bwMode="auto">
          <a:xfrm>
            <a:off x="1475656" y="5877272"/>
            <a:ext cx="896938" cy="833438"/>
            <a:chOff x="824" y="3708"/>
            <a:chExt cx="565" cy="525"/>
          </a:xfrm>
        </p:grpSpPr>
        <p:sp>
          <p:nvSpPr>
            <p:cNvPr id="108" name="AutoShape 122"/>
            <p:cNvSpPr>
              <a:spLocks noChangeArrowheads="1"/>
            </p:cNvSpPr>
            <p:nvPr/>
          </p:nvSpPr>
          <p:spPr bwMode="auto">
            <a:xfrm>
              <a:off x="888" y="3806"/>
              <a:ext cx="450" cy="318"/>
            </a:xfrm>
            <a:prstGeom prst="flowChartMagneticDisk">
              <a:avLst/>
            </a:prstGeom>
            <a:solidFill>
              <a:schemeClr val="bg1"/>
            </a:solidFill>
            <a:ln w="15875">
              <a:solidFill>
                <a:schemeClr val="tx1"/>
              </a:solidFill>
              <a:round/>
              <a:headEnd/>
              <a:tailEnd/>
            </a:ln>
          </p:spPr>
          <p:txBody>
            <a:bodyPr wrap="none" anchor="ctr"/>
            <a:lstStyle/>
            <a:p>
              <a:pPr algn="ctr"/>
              <a:r>
                <a:rPr lang="es-ES_tradnl" sz="1000" b="1">
                  <a:solidFill>
                    <a:srgbClr val="000000"/>
                  </a:solidFill>
                  <a:latin typeface="Calibri" pitchFamily="34" charset="0"/>
                  <a:cs typeface="Calibri" pitchFamily="34" charset="0"/>
                </a:rPr>
                <a:t>OSBTRAZA</a:t>
              </a:r>
              <a:endParaRPr lang="es-ES" sz="1000" b="1">
                <a:solidFill>
                  <a:srgbClr val="000000"/>
                </a:solidFill>
                <a:latin typeface="Calibri" pitchFamily="34" charset="0"/>
                <a:cs typeface="Calibri" pitchFamily="34" charset="0"/>
              </a:endParaRPr>
            </a:p>
          </p:txBody>
        </p:sp>
        <p:sp>
          <p:nvSpPr>
            <p:cNvPr id="109" name="92 CuadroTexto"/>
            <p:cNvSpPr txBox="1">
              <a:spLocks noChangeArrowheads="1"/>
            </p:cNvSpPr>
            <p:nvPr/>
          </p:nvSpPr>
          <p:spPr bwMode="auto">
            <a:xfrm>
              <a:off x="824" y="3708"/>
              <a:ext cx="514"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648" rIns="0"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a:solidFill>
                    <a:srgbClr val="000000"/>
                  </a:solidFill>
                  <a:latin typeface="Calibri" pitchFamily="34" charset="0"/>
                  <a:ea typeface="ＭＳ Ｐゴシック" pitchFamily="34" charset="-128"/>
                  <a:cs typeface="Calibri" pitchFamily="34" charset="0"/>
                </a:rPr>
                <a:t>UNIX                 A116</a:t>
              </a:r>
            </a:p>
          </p:txBody>
        </p:sp>
        <p:sp>
          <p:nvSpPr>
            <p:cNvPr id="110" name="109 CuadroTexto"/>
            <p:cNvSpPr txBox="1">
              <a:spLocks noChangeArrowheads="1"/>
            </p:cNvSpPr>
            <p:nvPr/>
          </p:nvSpPr>
          <p:spPr bwMode="auto">
            <a:xfrm>
              <a:off x="874" y="4096"/>
              <a:ext cx="51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648" rIns="0"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a:solidFill>
                    <a:srgbClr val="000000"/>
                  </a:solidFill>
                  <a:latin typeface="Calibri" pitchFamily="34" charset="0"/>
                  <a:ea typeface="ＭＳ Ｐゴシック" pitchFamily="34" charset="-128"/>
                  <a:cs typeface="Arial" charset="0"/>
                </a:rPr>
                <a:t>Cont.              Oracle</a:t>
              </a:r>
            </a:p>
          </p:txBody>
        </p:sp>
      </p:grpSp>
      <p:grpSp>
        <p:nvGrpSpPr>
          <p:cNvPr id="111" name="86 Grupo"/>
          <p:cNvGrpSpPr>
            <a:grpSpLocks/>
          </p:cNvGrpSpPr>
          <p:nvPr/>
        </p:nvGrpSpPr>
        <p:grpSpPr bwMode="auto">
          <a:xfrm>
            <a:off x="2182572" y="3282950"/>
            <a:ext cx="1309309" cy="329439"/>
            <a:chOff x="1889417" y="2006816"/>
            <a:chExt cx="1529697" cy="256842"/>
          </a:xfrm>
        </p:grpSpPr>
        <p:sp>
          <p:nvSpPr>
            <p:cNvPr id="114" name="74 Rectángulo"/>
            <p:cNvSpPr>
              <a:spLocks noChangeArrowheads="1"/>
            </p:cNvSpPr>
            <p:nvPr/>
          </p:nvSpPr>
          <p:spPr bwMode="auto">
            <a:xfrm>
              <a:off x="2039205" y="2016099"/>
              <a:ext cx="1379909" cy="225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p>
              <a:pPr algn="ctr" defTabSz="933450">
                <a:lnSpc>
                  <a:spcPct val="80000"/>
                </a:lnSpc>
              </a:pPr>
              <a:r>
                <a:rPr lang="es-CL" sz="800" dirty="0" smtClean="0">
                  <a:latin typeface="Calibri" pitchFamily="34" charset="0"/>
                  <a:cs typeface="Calibri" pitchFamily="34" charset="0"/>
                </a:rPr>
                <a:t>CS000069</a:t>
              </a:r>
            </a:p>
            <a:p>
              <a:pPr algn="ctr" defTabSz="933450">
                <a:lnSpc>
                  <a:spcPct val="80000"/>
                </a:lnSpc>
              </a:pPr>
              <a:r>
                <a:rPr lang="es-CL" sz="800" dirty="0" smtClean="0">
                  <a:latin typeface="Calibri" pitchFamily="34" charset="0"/>
                  <a:cs typeface="Calibri" pitchFamily="34" charset="0"/>
                </a:rPr>
                <a:t> Consulta Saldo Cuenta</a:t>
              </a:r>
              <a:endParaRPr lang="es-CL" sz="900" b="1" dirty="0">
                <a:solidFill>
                  <a:srgbClr val="4D4D4D"/>
                </a:solidFill>
                <a:latin typeface="Calibri" pitchFamily="34" charset="0"/>
                <a:cs typeface="Calibri" pitchFamily="34" charset="0"/>
              </a:endParaRPr>
            </a:p>
          </p:txBody>
        </p:sp>
        <p:sp>
          <p:nvSpPr>
            <p:cNvPr id="115" name="76 Rectángulo"/>
            <p:cNvSpPr>
              <a:spLocks noChangeArrowheads="1"/>
            </p:cNvSpPr>
            <p:nvPr/>
          </p:nvSpPr>
          <p:spPr bwMode="auto">
            <a:xfrm>
              <a:off x="1889417" y="2006816"/>
              <a:ext cx="1474257" cy="256842"/>
            </a:xfrm>
            <a:prstGeom prst="rect">
              <a:avLst/>
            </a:prstGeom>
            <a:noFill/>
            <a:ln w="12700" algn="ctr">
              <a:solidFill>
                <a:srgbClr val="7030A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s-ES" sz="2400"/>
            </a:p>
          </p:txBody>
        </p:sp>
      </p:grpSp>
      <p:sp>
        <p:nvSpPr>
          <p:cNvPr id="116" name="252 Elipse"/>
          <p:cNvSpPr>
            <a:spLocks noChangeArrowheads="1"/>
          </p:cNvSpPr>
          <p:nvPr/>
        </p:nvSpPr>
        <p:spPr bwMode="auto">
          <a:xfrm>
            <a:off x="2221907" y="3322661"/>
            <a:ext cx="202406" cy="207169"/>
          </a:xfrm>
          <a:prstGeom prst="ellipse">
            <a:avLst/>
          </a:prstGeom>
          <a:solidFill>
            <a:schemeClr val="bg1"/>
          </a:solidFill>
          <a:ln w="19050" algn="ctr">
            <a:solidFill>
              <a:srgbClr val="000000"/>
            </a:solidFill>
            <a:round/>
            <a:headEnd type="none" w="sm" len="sm"/>
            <a:tailEnd type="none" w="sm" len="sm"/>
          </a:ln>
        </p:spPr>
        <p:txBody>
          <a:bodyPr/>
          <a:lstStyle/>
          <a:p>
            <a:endParaRPr lang="es-ES"/>
          </a:p>
        </p:txBody>
      </p:sp>
      <p:grpSp>
        <p:nvGrpSpPr>
          <p:cNvPr id="119" name="86 Grupo"/>
          <p:cNvGrpSpPr>
            <a:grpSpLocks/>
          </p:cNvGrpSpPr>
          <p:nvPr/>
        </p:nvGrpSpPr>
        <p:grpSpPr bwMode="auto">
          <a:xfrm>
            <a:off x="2177333" y="3620596"/>
            <a:ext cx="1314547" cy="414335"/>
            <a:chOff x="1883297" y="1989894"/>
            <a:chExt cx="1535817" cy="323030"/>
          </a:xfrm>
        </p:grpSpPr>
        <p:sp>
          <p:nvSpPr>
            <p:cNvPr id="120" name="74 Rectángulo"/>
            <p:cNvSpPr>
              <a:spLocks noChangeArrowheads="1"/>
            </p:cNvSpPr>
            <p:nvPr/>
          </p:nvSpPr>
          <p:spPr bwMode="auto">
            <a:xfrm>
              <a:off x="2039206" y="1989894"/>
              <a:ext cx="1379908" cy="323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72000" anchor="ctr" anchorCtr="0">
              <a:spAutoFit/>
            </a:bodyPr>
            <a:lstStyle/>
            <a:p>
              <a:pPr algn="ctr" defTabSz="933450">
                <a:lnSpc>
                  <a:spcPct val="80000"/>
                </a:lnSpc>
              </a:pPr>
              <a:r>
                <a:rPr lang="es-CL" sz="800" dirty="0" smtClean="0">
                  <a:latin typeface="Calibri" pitchFamily="34" charset="0"/>
                  <a:cs typeface="Calibri" pitchFamily="34" charset="0"/>
                </a:rPr>
                <a:t>CS000176</a:t>
              </a:r>
            </a:p>
            <a:p>
              <a:pPr algn="ctr" defTabSz="933450">
                <a:lnSpc>
                  <a:spcPct val="80000"/>
                </a:lnSpc>
              </a:pPr>
              <a:r>
                <a:rPr lang="es-CL" sz="800" dirty="0" smtClean="0">
                  <a:latin typeface="Calibri" pitchFamily="34" charset="0"/>
                  <a:cs typeface="Calibri" pitchFamily="34" charset="0"/>
                </a:rPr>
                <a:t>Validar Dispositivo Seguridad</a:t>
              </a:r>
            </a:p>
          </p:txBody>
        </p:sp>
        <p:sp>
          <p:nvSpPr>
            <p:cNvPr id="121" name="76 Rectángulo"/>
            <p:cNvSpPr>
              <a:spLocks noChangeArrowheads="1"/>
            </p:cNvSpPr>
            <p:nvPr/>
          </p:nvSpPr>
          <p:spPr bwMode="auto">
            <a:xfrm>
              <a:off x="1883297" y="2011529"/>
              <a:ext cx="1474257" cy="285752"/>
            </a:xfrm>
            <a:prstGeom prst="rect">
              <a:avLst/>
            </a:prstGeom>
            <a:noFill/>
            <a:ln w="12700" algn="ctr">
              <a:solidFill>
                <a:srgbClr val="00B05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s-ES" sz="2400"/>
            </a:p>
          </p:txBody>
        </p:sp>
      </p:grpSp>
      <p:sp>
        <p:nvSpPr>
          <p:cNvPr id="122" name="252 Elipse"/>
          <p:cNvSpPr>
            <a:spLocks noChangeArrowheads="1"/>
          </p:cNvSpPr>
          <p:nvPr/>
        </p:nvSpPr>
        <p:spPr bwMode="auto">
          <a:xfrm>
            <a:off x="2215704" y="3724180"/>
            <a:ext cx="202406" cy="207169"/>
          </a:xfrm>
          <a:prstGeom prst="ellipse">
            <a:avLst/>
          </a:prstGeom>
          <a:solidFill>
            <a:schemeClr val="bg1"/>
          </a:solidFill>
          <a:ln w="19050" algn="ctr">
            <a:solidFill>
              <a:srgbClr val="000000"/>
            </a:solidFill>
            <a:round/>
            <a:headEnd type="none" w="sm" len="sm"/>
            <a:tailEnd type="none" w="sm" len="sm"/>
          </a:ln>
        </p:spPr>
        <p:txBody>
          <a:bodyPr/>
          <a:lstStyle/>
          <a:p>
            <a:endParaRPr lang="es-ES"/>
          </a:p>
        </p:txBody>
      </p:sp>
      <p:cxnSp>
        <p:nvCxnSpPr>
          <p:cNvPr id="19491" name="19490 Conector angular"/>
          <p:cNvCxnSpPr>
            <a:stCxn id="308" idx="2"/>
          </p:cNvCxnSpPr>
          <p:nvPr/>
        </p:nvCxnSpPr>
        <p:spPr bwMode="auto">
          <a:xfrm rot="5400000">
            <a:off x="1746522" y="5047160"/>
            <a:ext cx="1201256" cy="865000"/>
          </a:xfrm>
          <a:prstGeom prst="bentConnector3">
            <a:avLst/>
          </a:prstGeom>
          <a:solidFill>
            <a:schemeClr val="accent1"/>
          </a:solidFill>
          <a:ln w="12700" cap="flat" cmpd="sng" algn="ctr">
            <a:solidFill>
              <a:schemeClr val="tx1"/>
            </a:solidFill>
            <a:prstDash val="solid"/>
            <a:round/>
            <a:headEnd type="none" w="sm" len="sm"/>
            <a:tailEnd type="triangle"/>
          </a:ln>
          <a:effectLst/>
        </p:spPr>
      </p:cxnSp>
      <p:grpSp>
        <p:nvGrpSpPr>
          <p:cNvPr id="142" name="86 Grupo"/>
          <p:cNvGrpSpPr>
            <a:grpSpLocks/>
          </p:cNvGrpSpPr>
          <p:nvPr/>
        </p:nvGrpSpPr>
        <p:grpSpPr bwMode="auto">
          <a:xfrm>
            <a:off x="2174504" y="3977605"/>
            <a:ext cx="1314547" cy="414335"/>
            <a:chOff x="1883297" y="1989893"/>
            <a:chExt cx="1535817" cy="323030"/>
          </a:xfrm>
        </p:grpSpPr>
        <p:sp>
          <p:nvSpPr>
            <p:cNvPr id="143" name="74 Rectángulo"/>
            <p:cNvSpPr>
              <a:spLocks noChangeArrowheads="1"/>
            </p:cNvSpPr>
            <p:nvPr/>
          </p:nvSpPr>
          <p:spPr bwMode="auto">
            <a:xfrm>
              <a:off x="2039206" y="1989893"/>
              <a:ext cx="1379908" cy="323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72000" anchor="ctr" anchorCtr="0">
              <a:spAutoFit/>
            </a:bodyPr>
            <a:lstStyle/>
            <a:p>
              <a:pPr algn="ctr" defTabSz="933450">
                <a:lnSpc>
                  <a:spcPct val="80000"/>
                </a:lnSpc>
              </a:pPr>
              <a:r>
                <a:rPr lang="es-CL" sz="800" dirty="0" smtClean="0">
                  <a:latin typeface="Calibri" pitchFamily="34" charset="0"/>
                  <a:cs typeface="Calibri" pitchFamily="34" charset="0"/>
                </a:rPr>
                <a:t>CS000177</a:t>
              </a:r>
            </a:p>
            <a:p>
              <a:pPr algn="ctr" defTabSz="933450">
                <a:lnSpc>
                  <a:spcPct val="80000"/>
                </a:lnSpc>
              </a:pPr>
              <a:r>
                <a:rPr lang="es-CL" sz="800" dirty="0" err="1" smtClean="0">
                  <a:latin typeface="Calibri" pitchFamily="34" charset="0"/>
                  <a:cs typeface="Calibri" pitchFamily="34" charset="0"/>
                </a:rPr>
                <a:t>Envio</a:t>
              </a:r>
              <a:r>
                <a:rPr lang="es-CL" sz="800" dirty="0" smtClean="0">
                  <a:latin typeface="Calibri" pitchFamily="34" charset="0"/>
                  <a:cs typeface="Calibri" pitchFamily="34" charset="0"/>
                </a:rPr>
                <a:t> Correo Externo Interno</a:t>
              </a:r>
            </a:p>
          </p:txBody>
        </p:sp>
        <p:sp>
          <p:nvSpPr>
            <p:cNvPr id="144" name="76 Rectángulo"/>
            <p:cNvSpPr>
              <a:spLocks noChangeArrowheads="1"/>
            </p:cNvSpPr>
            <p:nvPr/>
          </p:nvSpPr>
          <p:spPr bwMode="auto">
            <a:xfrm>
              <a:off x="1883297" y="2034586"/>
              <a:ext cx="1474257" cy="262694"/>
            </a:xfrm>
            <a:prstGeom prst="rect">
              <a:avLst/>
            </a:prstGeom>
            <a:noFill/>
            <a:ln w="3175" algn="ctr">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s-ES" sz="2400"/>
            </a:p>
          </p:txBody>
        </p:sp>
      </p:grpSp>
      <p:sp>
        <p:nvSpPr>
          <p:cNvPr id="145" name="252 Elipse"/>
          <p:cNvSpPr>
            <a:spLocks noChangeArrowheads="1"/>
          </p:cNvSpPr>
          <p:nvPr/>
        </p:nvSpPr>
        <p:spPr bwMode="auto">
          <a:xfrm>
            <a:off x="2212875" y="4081190"/>
            <a:ext cx="202406" cy="207169"/>
          </a:xfrm>
          <a:prstGeom prst="ellipse">
            <a:avLst/>
          </a:prstGeom>
          <a:solidFill>
            <a:schemeClr val="bg1"/>
          </a:solidFill>
          <a:ln w="19050" algn="ctr">
            <a:solidFill>
              <a:srgbClr val="000000"/>
            </a:solidFill>
            <a:round/>
            <a:headEnd type="none" w="sm" len="sm"/>
            <a:tailEnd type="none" w="sm" len="sm"/>
          </a:ln>
        </p:spPr>
        <p:txBody>
          <a:bodyPr/>
          <a:lstStyle/>
          <a:p>
            <a:endParaRPr lang="es-ES"/>
          </a:p>
        </p:txBody>
      </p:sp>
      <p:grpSp>
        <p:nvGrpSpPr>
          <p:cNvPr id="146" name="86 Grupo"/>
          <p:cNvGrpSpPr>
            <a:grpSpLocks/>
          </p:cNvGrpSpPr>
          <p:nvPr/>
        </p:nvGrpSpPr>
        <p:grpSpPr bwMode="auto">
          <a:xfrm>
            <a:off x="2177333" y="4381357"/>
            <a:ext cx="1314547" cy="345027"/>
            <a:chOff x="1883297" y="2028286"/>
            <a:chExt cx="1535817" cy="268995"/>
          </a:xfrm>
        </p:grpSpPr>
        <p:sp>
          <p:nvSpPr>
            <p:cNvPr id="147" name="74 Rectángulo"/>
            <p:cNvSpPr>
              <a:spLocks noChangeArrowheads="1"/>
            </p:cNvSpPr>
            <p:nvPr/>
          </p:nvSpPr>
          <p:spPr bwMode="auto">
            <a:xfrm>
              <a:off x="2039206" y="2028286"/>
              <a:ext cx="1379908" cy="246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72000" anchor="ctr" anchorCtr="0">
              <a:spAutoFit/>
            </a:bodyPr>
            <a:lstStyle/>
            <a:p>
              <a:pPr algn="ctr" defTabSz="933450">
                <a:lnSpc>
                  <a:spcPct val="80000"/>
                </a:lnSpc>
              </a:pPr>
              <a:r>
                <a:rPr lang="es-CL" sz="800" dirty="0" smtClean="0">
                  <a:latin typeface="Calibri" pitchFamily="34" charset="0"/>
                  <a:cs typeface="Calibri" pitchFamily="34" charset="0"/>
                </a:rPr>
                <a:t>CS000340</a:t>
              </a:r>
            </a:p>
            <a:p>
              <a:pPr algn="ctr" defTabSz="933450">
                <a:lnSpc>
                  <a:spcPct val="80000"/>
                </a:lnSpc>
              </a:pPr>
              <a:r>
                <a:rPr lang="es-CL" sz="800" dirty="0" err="1" smtClean="0">
                  <a:latin typeface="Calibri" pitchFamily="34" charset="0"/>
                  <a:cs typeface="Calibri" pitchFamily="34" charset="0"/>
                </a:rPr>
                <a:t>Autenticacion</a:t>
              </a:r>
              <a:r>
                <a:rPr lang="es-CL" sz="800" dirty="0" smtClean="0">
                  <a:latin typeface="Calibri" pitchFamily="34" charset="0"/>
                  <a:cs typeface="Calibri" pitchFamily="34" charset="0"/>
                </a:rPr>
                <a:t> Usuario</a:t>
              </a:r>
            </a:p>
          </p:txBody>
        </p:sp>
        <p:sp>
          <p:nvSpPr>
            <p:cNvPr id="148" name="76 Rectángulo"/>
            <p:cNvSpPr>
              <a:spLocks noChangeArrowheads="1"/>
            </p:cNvSpPr>
            <p:nvPr/>
          </p:nvSpPr>
          <p:spPr bwMode="auto">
            <a:xfrm>
              <a:off x="1883297" y="2045687"/>
              <a:ext cx="1474257" cy="251594"/>
            </a:xfrm>
            <a:prstGeom prst="rect">
              <a:avLst/>
            </a:prstGeom>
            <a:noFill/>
            <a:ln w="12700" algn="ctr">
              <a:solidFill>
                <a:srgbClr val="00B0F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s-ES" sz="2400"/>
            </a:p>
          </p:txBody>
        </p:sp>
      </p:grpSp>
      <p:sp>
        <p:nvSpPr>
          <p:cNvPr id="149" name="252 Elipse"/>
          <p:cNvSpPr>
            <a:spLocks noChangeArrowheads="1"/>
          </p:cNvSpPr>
          <p:nvPr/>
        </p:nvSpPr>
        <p:spPr bwMode="auto">
          <a:xfrm>
            <a:off x="2215704" y="4435697"/>
            <a:ext cx="202406" cy="207169"/>
          </a:xfrm>
          <a:prstGeom prst="ellipse">
            <a:avLst/>
          </a:prstGeom>
          <a:solidFill>
            <a:schemeClr val="bg1"/>
          </a:solidFill>
          <a:ln w="19050" algn="ctr">
            <a:solidFill>
              <a:srgbClr val="000000"/>
            </a:solidFill>
            <a:round/>
            <a:headEnd type="none" w="sm" len="sm"/>
            <a:tailEnd type="none" w="sm" len="sm"/>
          </a:ln>
        </p:spPr>
        <p:txBody>
          <a:bodyPr/>
          <a:lstStyle/>
          <a:p>
            <a:endParaRPr lang="es-ES"/>
          </a:p>
        </p:txBody>
      </p:sp>
      <p:grpSp>
        <p:nvGrpSpPr>
          <p:cNvPr id="117" name="Group 133"/>
          <p:cNvGrpSpPr>
            <a:grpSpLocks/>
          </p:cNvGrpSpPr>
          <p:nvPr/>
        </p:nvGrpSpPr>
        <p:grpSpPr bwMode="auto">
          <a:xfrm>
            <a:off x="3846207" y="4707606"/>
            <a:ext cx="1000125" cy="809626"/>
            <a:chOff x="1569" y="1808"/>
            <a:chExt cx="630" cy="510"/>
          </a:xfrm>
        </p:grpSpPr>
        <p:sp>
          <p:nvSpPr>
            <p:cNvPr id="118" name="AutoShape 1425"/>
            <p:cNvSpPr>
              <a:spLocks noChangeArrowheads="1"/>
            </p:cNvSpPr>
            <p:nvPr/>
          </p:nvSpPr>
          <p:spPr bwMode="auto">
            <a:xfrm>
              <a:off x="1569" y="1808"/>
              <a:ext cx="573" cy="173"/>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420" tIns="45710" rIns="91420" bIns="45710" anchor="ctr"/>
            <a:lstStyle/>
            <a:p>
              <a:r>
                <a:rPr lang="es-CL" sz="800" b="1" dirty="0">
                  <a:latin typeface="Calibri" pitchFamily="34" charset="0"/>
                </a:rPr>
                <a:t>UNIX             U082</a:t>
              </a:r>
            </a:p>
          </p:txBody>
        </p:sp>
        <p:sp>
          <p:nvSpPr>
            <p:cNvPr id="123" name="AutoShape 1425"/>
            <p:cNvSpPr>
              <a:spLocks noChangeArrowheads="1"/>
            </p:cNvSpPr>
            <p:nvPr/>
          </p:nvSpPr>
          <p:spPr bwMode="auto">
            <a:xfrm>
              <a:off x="1825" y="2175"/>
              <a:ext cx="374" cy="143"/>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420" tIns="45710" rIns="91420" bIns="45710" anchor="ctr"/>
            <a:lstStyle/>
            <a:p>
              <a:r>
                <a:rPr lang="es-CL" sz="800" b="1" dirty="0">
                  <a:latin typeface="Calibri" pitchFamily="34" charset="0"/>
                </a:rPr>
                <a:t>COBOL</a:t>
              </a:r>
            </a:p>
          </p:txBody>
        </p:sp>
        <p:sp>
          <p:nvSpPr>
            <p:cNvPr id="124" name="123 Llamada de flecha izquierda y derecha"/>
            <p:cNvSpPr>
              <a:spLocks noChangeArrowheads="1"/>
            </p:cNvSpPr>
            <p:nvPr/>
          </p:nvSpPr>
          <p:spPr bwMode="auto">
            <a:xfrm>
              <a:off x="1655" y="1952"/>
              <a:ext cx="442" cy="256"/>
            </a:xfrm>
            <a:prstGeom prst="leftRightArrowCallout">
              <a:avLst>
                <a:gd name="adj1" fmla="val 73676"/>
                <a:gd name="adj2" fmla="val 45477"/>
                <a:gd name="adj3" fmla="val 18569"/>
                <a:gd name="adj4" fmla="val 62324"/>
              </a:avLst>
            </a:prstGeom>
            <a:solidFill>
              <a:schemeClr val="bg1"/>
            </a:solidFill>
            <a:ln w="15875" algn="ctr">
              <a:solidFill>
                <a:schemeClr val="tx1"/>
              </a:solidFill>
              <a:miter lim="800000"/>
              <a:headEnd/>
              <a:tailEnd/>
            </a:ln>
          </p:spPr>
          <p:txBody>
            <a:bodyPr lIns="36000" tIns="45715" rIns="36000" bIns="45715" anchor="ctr"/>
            <a:lstStyle/>
            <a:p>
              <a:pPr algn="ctr"/>
              <a:r>
                <a:rPr lang="es-CL" sz="700" b="1" dirty="0" smtClean="0">
                  <a:latin typeface="Verdana" pitchFamily="34" charset="0"/>
                </a:rPr>
                <a:t>SG51</a:t>
              </a:r>
              <a:endParaRPr lang="es-CL" sz="700" b="1" dirty="0">
                <a:latin typeface="Verdana" pitchFamily="34" charset="0"/>
              </a:endParaRPr>
            </a:p>
          </p:txBody>
        </p:sp>
      </p:grpSp>
      <p:sp>
        <p:nvSpPr>
          <p:cNvPr id="125" name="Text Box 111"/>
          <p:cNvSpPr txBox="1">
            <a:spLocks noChangeArrowheads="1"/>
          </p:cNvSpPr>
          <p:nvPr/>
        </p:nvSpPr>
        <p:spPr bwMode="auto">
          <a:xfrm>
            <a:off x="2555776" y="5830838"/>
            <a:ext cx="14192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CL" sz="1000" b="1" dirty="0">
                <a:latin typeface="Calibri" pitchFamily="34" charset="0"/>
              </a:rPr>
              <a:t>UNIX             Artemisa</a:t>
            </a:r>
            <a:endParaRPr lang="es-ES" sz="1000" b="1" dirty="0">
              <a:latin typeface="Calibri" pitchFamily="34" charset="0"/>
            </a:endParaRPr>
          </a:p>
        </p:txBody>
      </p:sp>
      <p:sp>
        <p:nvSpPr>
          <p:cNvPr id="126" name="Text Box 112"/>
          <p:cNvSpPr txBox="1">
            <a:spLocks noChangeArrowheads="1"/>
          </p:cNvSpPr>
          <p:nvPr/>
        </p:nvSpPr>
        <p:spPr bwMode="auto">
          <a:xfrm>
            <a:off x="2575074" y="6495305"/>
            <a:ext cx="128721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CL" sz="1000" b="1" dirty="0" smtClean="0">
                <a:latin typeface="Calibri" pitchFamily="34" charset="0"/>
              </a:rPr>
              <a:t>AD                       </a:t>
            </a:r>
            <a:r>
              <a:rPr lang="es-CL" sz="1000" b="1" dirty="0">
                <a:latin typeface="Calibri" pitchFamily="34" charset="0"/>
              </a:rPr>
              <a:t>J2EE</a:t>
            </a:r>
            <a:endParaRPr lang="es-ES" sz="1000" b="1" dirty="0">
              <a:latin typeface="Calibri" pitchFamily="34" charset="0"/>
            </a:endParaRPr>
          </a:p>
        </p:txBody>
      </p:sp>
      <p:sp>
        <p:nvSpPr>
          <p:cNvPr id="127" name="410 Cilindro"/>
          <p:cNvSpPr>
            <a:spLocks noChangeArrowheads="1"/>
          </p:cNvSpPr>
          <p:nvPr/>
        </p:nvSpPr>
        <p:spPr bwMode="auto">
          <a:xfrm>
            <a:off x="2743101" y="6033268"/>
            <a:ext cx="838200" cy="547688"/>
          </a:xfrm>
          <a:prstGeom prst="can">
            <a:avLst>
              <a:gd name="adj" fmla="val 25000"/>
            </a:avLst>
          </a:prstGeom>
          <a:solidFill>
            <a:schemeClr val="bg1"/>
          </a:solidFill>
          <a:ln w="15875" algn="ctr">
            <a:solidFill>
              <a:schemeClr val="tx1"/>
            </a:solidFill>
            <a:round/>
            <a:headEnd/>
            <a:tailEnd/>
          </a:ln>
        </p:spPr>
        <p:txBody>
          <a:bodyPr lIns="36000" tIns="45715" rIns="36000" bIns="45715" anchor="ctr"/>
          <a:lstStyle/>
          <a:p>
            <a:pPr algn="ctr"/>
            <a:r>
              <a:rPr lang="es-CL" sz="1000" b="1" dirty="0" err="1" smtClean="0">
                <a:latin typeface="Calibri" pitchFamily="34" charset="0"/>
              </a:rPr>
              <a:t>AgendaTEF</a:t>
            </a:r>
            <a:endParaRPr lang="es-CL" sz="1000" b="1" dirty="0" smtClean="0">
              <a:latin typeface="Calibri" pitchFamily="34" charset="0"/>
            </a:endParaRPr>
          </a:p>
          <a:p>
            <a:pPr algn="ctr"/>
            <a:r>
              <a:rPr lang="es-CL" sz="1000" b="1" dirty="0" err="1" smtClean="0">
                <a:latin typeface="Calibri" pitchFamily="34" charset="0"/>
              </a:rPr>
              <a:t>CuadraTEF</a:t>
            </a:r>
            <a:endParaRPr lang="es-CL" sz="1000" b="1" dirty="0" smtClean="0">
              <a:latin typeface="Calibri" pitchFamily="34" charset="0"/>
            </a:endParaRPr>
          </a:p>
        </p:txBody>
      </p:sp>
      <p:sp>
        <p:nvSpPr>
          <p:cNvPr id="128" name="303 Trapecio"/>
          <p:cNvSpPr>
            <a:spLocks noChangeArrowheads="1"/>
          </p:cNvSpPr>
          <p:nvPr/>
        </p:nvSpPr>
        <p:spPr bwMode="auto">
          <a:xfrm>
            <a:off x="4706813" y="2680221"/>
            <a:ext cx="1608138" cy="584200"/>
          </a:xfrm>
          <a:custGeom>
            <a:avLst/>
            <a:gdLst>
              <a:gd name="T0" fmla="*/ 46481384 w 714375"/>
              <a:gd name="T1" fmla="*/ 0 h 357188"/>
              <a:gd name="T2" fmla="*/ 5810239 w 714375"/>
              <a:gd name="T3" fmla="*/ 3418651 h 357188"/>
              <a:gd name="T4" fmla="*/ 46481384 w 714375"/>
              <a:gd name="T5" fmla="*/ 6837304 h 357188"/>
              <a:gd name="T6" fmla="*/ 87152487 w 714375"/>
              <a:gd name="T7" fmla="*/ 3418651 h 357188"/>
              <a:gd name="T8" fmla="*/ 17694720 60000 65536"/>
              <a:gd name="T9" fmla="*/ 11796480 60000 65536"/>
              <a:gd name="T10" fmla="*/ 5898240 60000 65536"/>
              <a:gd name="T11" fmla="*/ 0 60000 65536"/>
              <a:gd name="T12" fmla="*/ 59531 w 714375"/>
              <a:gd name="T13" fmla="*/ 29766 h 357188"/>
              <a:gd name="T14" fmla="*/ 654844 w 714375"/>
              <a:gd name="T15" fmla="*/ 357188 h 357188"/>
            </a:gdLst>
            <a:ahLst/>
            <a:cxnLst>
              <a:cxn ang="T8">
                <a:pos x="T0" y="T1"/>
              </a:cxn>
              <a:cxn ang="T9">
                <a:pos x="T2" y="T3"/>
              </a:cxn>
              <a:cxn ang="T10">
                <a:pos x="T4" y="T5"/>
              </a:cxn>
              <a:cxn ang="T11">
                <a:pos x="T6" y="T7"/>
              </a:cxn>
            </a:cxnLst>
            <a:rect l="T12" t="T13" r="T14" b="T15"/>
            <a:pathLst>
              <a:path w="714375" h="357188">
                <a:moveTo>
                  <a:pt x="0" y="357188"/>
                </a:moveTo>
                <a:lnTo>
                  <a:pt x="89297" y="0"/>
                </a:lnTo>
                <a:lnTo>
                  <a:pt x="625078" y="0"/>
                </a:lnTo>
                <a:lnTo>
                  <a:pt x="714375" y="357188"/>
                </a:lnTo>
                <a:lnTo>
                  <a:pt x="0" y="357188"/>
                </a:lnTo>
                <a:close/>
              </a:path>
            </a:pathLst>
          </a:custGeom>
          <a:solidFill>
            <a:srgbClr val="FFFFCC"/>
          </a:solidFill>
          <a:ln w="3175" algn="ctr">
            <a:solidFill>
              <a:schemeClr val="tx1"/>
            </a:solidFill>
            <a:miter lim="800000"/>
            <a:headEnd/>
            <a:tailEnd/>
          </a:ln>
          <a:effectLst>
            <a:outerShdw dist="17961" dir="2700000" algn="ctr" rotWithShape="0">
              <a:schemeClr val="tx1"/>
            </a:outerShdw>
          </a:effectLst>
        </p:spPr>
        <p:txBody>
          <a:bodyPr lIns="0" tIns="0" rIns="0" bIns="0"/>
          <a:lstStyle/>
          <a:p>
            <a:pPr algn="ctr">
              <a:lnSpc>
                <a:spcPct val="70000"/>
              </a:lnSpc>
            </a:pPr>
            <a:r>
              <a:rPr lang="es-CL" sz="1200" b="1">
                <a:latin typeface="Calibri" pitchFamily="34" charset="0"/>
              </a:rPr>
              <a:t>IDG</a:t>
            </a:r>
          </a:p>
        </p:txBody>
      </p:sp>
      <p:sp>
        <p:nvSpPr>
          <p:cNvPr id="129" name="Text Box 62"/>
          <p:cNvSpPr txBox="1">
            <a:spLocks noChangeArrowheads="1"/>
          </p:cNvSpPr>
          <p:nvPr/>
        </p:nvSpPr>
        <p:spPr bwMode="auto">
          <a:xfrm>
            <a:off x="4565526" y="2492896"/>
            <a:ext cx="86518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CL" sz="800" b="1" dirty="0" smtClean="0">
                <a:latin typeface="Calibri" pitchFamily="34" charset="0"/>
              </a:rPr>
              <a:t>LINUX</a:t>
            </a:r>
            <a:endParaRPr lang="es-ES" sz="800" b="1" dirty="0">
              <a:latin typeface="Calibri" pitchFamily="34" charset="0"/>
            </a:endParaRPr>
          </a:p>
        </p:txBody>
      </p:sp>
      <p:sp>
        <p:nvSpPr>
          <p:cNvPr id="130" name="Text Box 63"/>
          <p:cNvSpPr txBox="1">
            <a:spLocks noChangeArrowheads="1"/>
          </p:cNvSpPr>
          <p:nvPr/>
        </p:nvSpPr>
        <p:spPr bwMode="auto">
          <a:xfrm>
            <a:off x="5533901" y="2492896"/>
            <a:ext cx="11525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CL" sz="800" b="1" dirty="0">
                <a:latin typeface="Calibri" pitchFamily="34" charset="0"/>
              </a:rPr>
              <a:t>IDG.RI – BCHLNX01</a:t>
            </a:r>
            <a:endParaRPr lang="es-ES" sz="800" b="1" dirty="0">
              <a:latin typeface="Calibri" pitchFamily="34" charset="0"/>
            </a:endParaRPr>
          </a:p>
        </p:txBody>
      </p:sp>
      <p:sp>
        <p:nvSpPr>
          <p:cNvPr id="133" name="Text Box 64"/>
          <p:cNvSpPr txBox="1">
            <a:spLocks noChangeArrowheads="1"/>
          </p:cNvSpPr>
          <p:nvPr/>
        </p:nvSpPr>
        <p:spPr bwMode="auto">
          <a:xfrm>
            <a:off x="4596929" y="3231084"/>
            <a:ext cx="191928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CL" sz="900" b="1" dirty="0" smtClean="0">
                <a:latin typeface="Calibri" pitchFamily="34" charset="0"/>
              </a:rPr>
              <a:t>AD                                                   </a:t>
            </a:r>
            <a:r>
              <a:rPr lang="es-CL" sz="900" b="1" dirty="0">
                <a:latin typeface="Calibri" pitchFamily="34" charset="0"/>
              </a:rPr>
              <a:t>J2EE</a:t>
            </a:r>
            <a:endParaRPr lang="es-ES" sz="900" b="1" dirty="0">
              <a:latin typeface="Calibri" pitchFamily="34" charset="0"/>
            </a:endParaRPr>
          </a:p>
        </p:txBody>
      </p:sp>
      <p:sp>
        <p:nvSpPr>
          <p:cNvPr id="134" name="281 Proceso alternativo"/>
          <p:cNvSpPr>
            <a:spLocks noChangeArrowheads="1"/>
          </p:cNvSpPr>
          <p:nvPr/>
        </p:nvSpPr>
        <p:spPr bwMode="auto">
          <a:xfrm>
            <a:off x="5030663" y="2896121"/>
            <a:ext cx="895350" cy="307975"/>
          </a:xfrm>
          <a:prstGeom prst="flowChartAlternateProcess">
            <a:avLst/>
          </a:prstGeom>
          <a:noFill/>
          <a:ln w="158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0" tIns="45715" rIns="91430" bIns="45715"/>
          <a:lstStyle/>
          <a:p>
            <a:r>
              <a:rPr lang="es-CL" sz="900" b="1">
                <a:latin typeface="Calibri" pitchFamily="34" charset="0"/>
                <a:cs typeface="Calibri" pitchFamily="34" charset="0"/>
              </a:rPr>
              <a:t>CUSTOM-OTP</a:t>
            </a:r>
          </a:p>
        </p:txBody>
      </p:sp>
      <p:sp>
        <p:nvSpPr>
          <p:cNvPr id="136" name="196 CuadroTexto"/>
          <p:cNvSpPr txBox="1">
            <a:spLocks noChangeArrowheads="1"/>
          </p:cNvSpPr>
          <p:nvPr/>
        </p:nvSpPr>
        <p:spPr bwMode="auto">
          <a:xfrm>
            <a:off x="4277274" y="2852729"/>
            <a:ext cx="393229"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square" lIns="0" tIns="0" rIns="0" bIns="0" anchor="ctr" anchorCtr="1">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CL" sz="800" b="1" dirty="0">
                <a:latin typeface="Calibri" pitchFamily="34" charset="0"/>
                <a:cs typeface="Calibri" pitchFamily="34" charset="0"/>
              </a:rPr>
              <a:t>HTTPS</a:t>
            </a:r>
          </a:p>
        </p:txBody>
      </p:sp>
      <p:cxnSp>
        <p:nvCxnSpPr>
          <p:cNvPr id="10" name="9 Conector angular"/>
          <p:cNvCxnSpPr>
            <a:stCxn id="247" idx="6"/>
          </p:cNvCxnSpPr>
          <p:nvPr/>
        </p:nvCxnSpPr>
        <p:spPr bwMode="auto">
          <a:xfrm>
            <a:off x="3479463" y="1783416"/>
            <a:ext cx="1327486" cy="1179937"/>
          </a:xfrm>
          <a:prstGeom prst="bentConnector3">
            <a:avLst>
              <a:gd name="adj1" fmla="val 50000"/>
            </a:avLst>
          </a:prstGeom>
          <a:solidFill>
            <a:schemeClr val="accent1"/>
          </a:solidFill>
          <a:ln w="12700" cap="flat" cmpd="sng" algn="ctr">
            <a:solidFill>
              <a:srgbClr val="00B050"/>
            </a:solidFill>
            <a:prstDash val="solid"/>
            <a:round/>
            <a:headEnd type="none" w="sm" len="sm"/>
            <a:tailEnd type="triangle"/>
          </a:ln>
          <a:effectLst/>
        </p:spPr>
      </p:cxnSp>
      <p:sp>
        <p:nvSpPr>
          <p:cNvPr id="137" name="Rectangle 196"/>
          <p:cNvSpPr>
            <a:spLocks noChangeArrowheads="1"/>
          </p:cNvSpPr>
          <p:nvPr/>
        </p:nvSpPr>
        <p:spPr bwMode="auto">
          <a:xfrm>
            <a:off x="4003923" y="2485558"/>
            <a:ext cx="2682503" cy="2075428"/>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s-ES" sz="700">
              <a:cs typeface="Arial" charset="0"/>
            </a:endParaRPr>
          </a:p>
        </p:txBody>
      </p:sp>
      <p:sp>
        <p:nvSpPr>
          <p:cNvPr id="138" name="Text Box 73"/>
          <p:cNvSpPr txBox="1">
            <a:spLocks noChangeArrowheads="1"/>
          </p:cNvSpPr>
          <p:nvPr/>
        </p:nvSpPr>
        <p:spPr bwMode="auto">
          <a:xfrm>
            <a:off x="4360641" y="2423329"/>
            <a:ext cx="755650" cy="109538"/>
          </a:xfrm>
          <a:prstGeom prst="rect">
            <a:avLst/>
          </a:prstGeom>
          <a:ln w="12700">
            <a:solidFill>
              <a:schemeClr val="tx1"/>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600" b="1" dirty="0" smtClean="0">
                <a:effectLst>
                  <a:outerShdw blurRad="38100" dist="38100" dir="2700000" algn="tl">
                    <a:srgbClr val="FFFFFF"/>
                  </a:outerShdw>
                </a:effectLst>
              </a:rPr>
              <a:t>SEGURIDAD</a:t>
            </a:r>
            <a:endParaRPr lang="es-ES" sz="600" b="1" dirty="0">
              <a:effectLst>
                <a:outerShdw blurRad="38100" dist="38100" dir="2700000" algn="tl">
                  <a:srgbClr val="FFFFFF"/>
                </a:outerShdw>
              </a:effectLst>
            </a:endParaRPr>
          </a:p>
        </p:txBody>
      </p:sp>
      <p:sp>
        <p:nvSpPr>
          <p:cNvPr id="19" name="18 Rectángulo"/>
          <p:cNvSpPr/>
          <p:nvPr/>
        </p:nvSpPr>
        <p:spPr bwMode="auto">
          <a:xfrm>
            <a:off x="4806949" y="2668732"/>
            <a:ext cx="1421235" cy="614215"/>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CL" sz="1800" b="0" i="0" u="none" strike="noStrike" cap="none" normalizeH="0" baseline="0" smtClean="0">
              <a:ln>
                <a:noFill/>
              </a:ln>
              <a:solidFill>
                <a:schemeClr val="tx1"/>
              </a:solidFill>
              <a:effectLst/>
              <a:latin typeface="Arial" pitchFamily="34" charset="0"/>
            </a:endParaRPr>
          </a:p>
        </p:txBody>
      </p:sp>
      <p:grpSp>
        <p:nvGrpSpPr>
          <p:cNvPr id="150" name="47 Grupo"/>
          <p:cNvGrpSpPr>
            <a:grpSpLocks/>
          </p:cNvGrpSpPr>
          <p:nvPr/>
        </p:nvGrpSpPr>
        <p:grpSpPr bwMode="auto">
          <a:xfrm>
            <a:off x="4317253" y="3517429"/>
            <a:ext cx="1220788" cy="862013"/>
            <a:chOff x="4981327" y="784092"/>
            <a:chExt cx="1220786" cy="861722"/>
          </a:xfrm>
        </p:grpSpPr>
        <p:sp>
          <p:nvSpPr>
            <p:cNvPr id="151" name="150 Trapecio"/>
            <p:cNvSpPr/>
            <p:nvPr/>
          </p:nvSpPr>
          <p:spPr bwMode="auto">
            <a:xfrm>
              <a:off x="5117852" y="945962"/>
              <a:ext cx="765174" cy="495133"/>
            </a:xfrm>
            <a:prstGeom prst="trapezoid">
              <a:avLst/>
            </a:prstGeom>
            <a:solidFill>
              <a:srgbClr val="FFFFCC"/>
            </a:solidFill>
            <a:ln w="3175" algn="ctr">
              <a:solidFill>
                <a:schemeClr val="tx1"/>
              </a:solidFill>
              <a:miter lim="800000"/>
              <a:headEnd/>
              <a:tailEnd/>
            </a:ln>
            <a:effectLst>
              <a:outerShdw dist="17961" dir="2700000" algn="ctr" rotWithShape="0">
                <a:schemeClr val="tx1"/>
              </a:outerShdw>
            </a:effectLst>
          </p:spPr>
          <p:txBody>
            <a:bodyPr lIns="0" tIns="0" rIns="0" bIns="0" anchor="ctr" anchorCtr="1"/>
            <a:lstStyle/>
            <a:p>
              <a:pPr>
                <a:lnSpc>
                  <a:spcPct val="70000"/>
                </a:lnSpc>
                <a:defRPr/>
              </a:pPr>
              <a:r>
                <a:rPr lang="es-CL" sz="900" b="1" dirty="0">
                  <a:latin typeface="Calibri" pitchFamily="34" charset="0"/>
                </a:rPr>
                <a:t>DIGIPASS</a:t>
              </a:r>
            </a:p>
            <a:p>
              <a:pPr>
                <a:lnSpc>
                  <a:spcPct val="70000"/>
                </a:lnSpc>
                <a:defRPr/>
              </a:pPr>
              <a:r>
                <a:rPr lang="es-CL" sz="900" b="1" dirty="0">
                  <a:latin typeface="Calibri" pitchFamily="34" charset="0"/>
                </a:rPr>
                <a:t>VACMAN</a:t>
              </a:r>
            </a:p>
          </p:txBody>
        </p:sp>
        <p:sp>
          <p:nvSpPr>
            <p:cNvPr id="152" name="Text Box 65"/>
            <p:cNvSpPr txBox="1">
              <a:spLocks noChangeArrowheads="1"/>
            </p:cNvSpPr>
            <p:nvPr/>
          </p:nvSpPr>
          <p:spPr bwMode="auto">
            <a:xfrm>
              <a:off x="5117851" y="784092"/>
              <a:ext cx="920999" cy="21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CL" sz="800" b="1">
                  <a:latin typeface="Calibri" pitchFamily="34" charset="0"/>
                </a:rPr>
                <a:t>UNIX             U176 </a:t>
              </a:r>
              <a:endParaRPr lang="es-ES" sz="800" b="1">
                <a:latin typeface="Calibri" pitchFamily="34" charset="0"/>
              </a:endParaRPr>
            </a:p>
          </p:txBody>
        </p:sp>
        <p:sp>
          <p:nvSpPr>
            <p:cNvPr id="153" name="Text Box 99"/>
            <p:cNvSpPr txBox="1">
              <a:spLocks noChangeArrowheads="1"/>
            </p:cNvSpPr>
            <p:nvPr/>
          </p:nvSpPr>
          <p:spPr bwMode="auto">
            <a:xfrm>
              <a:off x="4981327" y="1414992"/>
              <a:ext cx="1220786" cy="230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CL" sz="900" b="1">
                  <a:latin typeface="Calibri" pitchFamily="34" charset="0"/>
                </a:rPr>
                <a:t>Alta Disp.          J2EE</a:t>
              </a:r>
              <a:endParaRPr lang="es-ES" sz="900" b="1">
                <a:latin typeface="Calibri" pitchFamily="34" charset="0"/>
              </a:endParaRPr>
            </a:p>
          </p:txBody>
        </p:sp>
      </p:grpSp>
      <p:cxnSp>
        <p:nvCxnSpPr>
          <p:cNvPr id="23" name="22 Conector angular"/>
          <p:cNvCxnSpPr>
            <a:stCxn id="247" idx="6"/>
            <a:endCxn id="151" idx="1"/>
          </p:cNvCxnSpPr>
          <p:nvPr/>
        </p:nvCxnSpPr>
        <p:spPr bwMode="auto">
          <a:xfrm>
            <a:off x="3479463" y="1783416"/>
            <a:ext cx="1036228" cy="2143588"/>
          </a:xfrm>
          <a:prstGeom prst="bentConnector3">
            <a:avLst>
              <a:gd name="adj1" fmla="val 59333"/>
            </a:avLst>
          </a:prstGeom>
          <a:solidFill>
            <a:schemeClr val="accent1"/>
          </a:solidFill>
          <a:ln w="12700" cap="flat" cmpd="sng" algn="ctr">
            <a:solidFill>
              <a:srgbClr val="00B050"/>
            </a:solidFill>
            <a:prstDash val="solid"/>
            <a:round/>
            <a:headEnd type="none" w="sm" len="sm"/>
            <a:tailEnd type="triangle"/>
          </a:ln>
          <a:effectLst/>
        </p:spPr>
      </p:cxnSp>
      <p:cxnSp>
        <p:nvCxnSpPr>
          <p:cNvPr id="26" name="25 Conector angular"/>
          <p:cNvCxnSpPr>
            <a:endCxn id="134" idx="3"/>
          </p:cNvCxnSpPr>
          <p:nvPr/>
        </p:nvCxnSpPr>
        <p:spPr bwMode="auto">
          <a:xfrm flipV="1">
            <a:off x="3444428" y="3050109"/>
            <a:ext cx="2481585" cy="1398018"/>
          </a:xfrm>
          <a:prstGeom prst="bentConnector3">
            <a:avLst>
              <a:gd name="adj1" fmla="val 109212"/>
            </a:avLst>
          </a:prstGeom>
          <a:solidFill>
            <a:schemeClr val="accent1"/>
          </a:solidFill>
          <a:ln w="19050" cap="flat" cmpd="sng" algn="ctr">
            <a:solidFill>
              <a:srgbClr val="00B0F0"/>
            </a:solidFill>
            <a:prstDash val="solid"/>
            <a:round/>
            <a:headEnd type="none" w="sm" len="sm"/>
            <a:tailEnd type="triangle"/>
          </a:ln>
          <a:effectLst/>
        </p:spPr>
      </p:cxnSp>
      <p:grpSp>
        <p:nvGrpSpPr>
          <p:cNvPr id="154" name="127 Grupo"/>
          <p:cNvGrpSpPr>
            <a:grpSpLocks/>
          </p:cNvGrpSpPr>
          <p:nvPr/>
        </p:nvGrpSpPr>
        <p:grpSpPr bwMode="auto">
          <a:xfrm>
            <a:off x="3851920" y="5920631"/>
            <a:ext cx="1190749" cy="820737"/>
            <a:chOff x="5351995" y="1371603"/>
            <a:chExt cx="1190749" cy="820266"/>
          </a:xfrm>
        </p:grpSpPr>
        <p:sp>
          <p:nvSpPr>
            <p:cNvPr id="155" name="Text Box 111"/>
            <p:cNvSpPr txBox="1">
              <a:spLocks noChangeArrowheads="1"/>
            </p:cNvSpPr>
            <p:nvPr/>
          </p:nvSpPr>
          <p:spPr bwMode="auto">
            <a:xfrm>
              <a:off x="5351995" y="1371603"/>
              <a:ext cx="1190749" cy="215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CL" sz="800" b="1" dirty="0">
                  <a:latin typeface="Calibri" pitchFamily="34" charset="0"/>
                </a:rPr>
                <a:t>UNIX             A111/A112</a:t>
              </a:r>
              <a:endParaRPr lang="es-ES" sz="800" b="1" dirty="0">
                <a:latin typeface="Calibri" pitchFamily="34" charset="0"/>
              </a:endParaRPr>
            </a:p>
          </p:txBody>
        </p:sp>
        <p:sp>
          <p:nvSpPr>
            <p:cNvPr id="156" name="Text Box 112"/>
            <p:cNvSpPr txBox="1">
              <a:spLocks noChangeArrowheads="1"/>
            </p:cNvSpPr>
            <p:nvPr/>
          </p:nvSpPr>
          <p:spPr bwMode="auto">
            <a:xfrm>
              <a:off x="5395949" y="1976436"/>
              <a:ext cx="1146795" cy="21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CL" sz="800" b="1" dirty="0">
                  <a:latin typeface="Calibri" pitchFamily="34" charset="0"/>
                </a:rPr>
                <a:t>AD/CONT       ORACLE</a:t>
              </a:r>
              <a:endParaRPr lang="es-ES" sz="800" b="1" dirty="0">
                <a:latin typeface="Calibri" pitchFamily="34" charset="0"/>
              </a:endParaRPr>
            </a:p>
          </p:txBody>
        </p:sp>
        <p:sp>
          <p:nvSpPr>
            <p:cNvPr id="157" name="410 Cilindro"/>
            <p:cNvSpPr>
              <a:spLocks noChangeArrowheads="1"/>
            </p:cNvSpPr>
            <p:nvPr/>
          </p:nvSpPr>
          <p:spPr bwMode="auto">
            <a:xfrm>
              <a:off x="5489575" y="1531938"/>
              <a:ext cx="836613" cy="467857"/>
            </a:xfrm>
            <a:prstGeom prst="can">
              <a:avLst>
                <a:gd name="adj" fmla="val 25000"/>
              </a:avLst>
            </a:prstGeom>
            <a:solidFill>
              <a:schemeClr val="bg1"/>
            </a:solidFill>
            <a:ln w="15875" algn="ctr">
              <a:solidFill>
                <a:schemeClr val="tx1"/>
              </a:solidFill>
              <a:round/>
              <a:headEnd/>
              <a:tailEnd/>
            </a:ln>
          </p:spPr>
          <p:txBody>
            <a:bodyPr lIns="36000" tIns="36000" rIns="36000" bIns="36000" anchor="ctr"/>
            <a:lstStyle/>
            <a:p>
              <a:pPr algn="ctr"/>
              <a:r>
                <a:rPr lang="es-CL" sz="1000" b="1">
                  <a:latin typeface="Calibri" pitchFamily="34" charset="0"/>
                </a:rPr>
                <a:t>BD</a:t>
              </a:r>
            </a:p>
            <a:p>
              <a:pPr algn="ctr"/>
              <a:r>
                <a:rPr lang="es-CL" sz="1000" b="1">
                  <a:latin typeface="Calibri" pitchFamily="34" charset="0"/>
                </a:rPr>
                <a:t> IDG</a:t>
              </a:r>
            </a:p>
          </p:txBody>
        </p:sp>
      </p:grpSp>
      <p:cxnSp>
        <p:nvCxnSpPr>
          <p:cNvPr id="28" name="27 Conector angular"/>
          <p:cNvCxnSpPr>
            <a:stCxn id="19" idx="2"/>
            <a:endCxn id="157" idx="1"/>
          </p:cNvCxnSpPr>
          <p:nvPr/>
        </p:nvCxnSpPr>
        <p:spPr bwMode="auto">
          <a:xfrm rot="5400000">
            <a:off x="3563632" y="4127122"/>
            <a:ext cx="2798111" cy="1109760"/>
          </a:xfrm>
          <a:prstGeom prst="bentConnector3">
            <a:avLst>
              <a:gd name="adj1" fmla="val 82339"/>
            </a:avLst>
          </a:prstGeom>
          <a:solidFill>
            <a:schemeClr val="accent1"/>
          </a:solidFill>
          <a:ln w="12700" cap="flat" cmpd="sng" algn="ctr">
            <a:solidFill>
              <a:schemeClr val="tx1"/>
            </a:solidFill>
            <a:prstDash val="solid"/>
            <a:round/>
            <a:headEnd type="none" w="sm" len="sm"/>
            <a:tailEnd type="triangle"/>
          </a:ln>
          <a:effectLst/>
        </p:spPr>
      </p:cxnSp>
      <p:grpSp>
        <p:nvGrpSpPr>
          <p:cNvPr id="161" name="121 Grupo"/>
          <p:cNvGrpSpPr>
            <a:grpSpLocks/>
          </p:cNvGrpSpPr>
          <p:nvPr/>
        </p:nvGrpSpPr>
        <p:grpSpPr bwMode="auto">
          <a:xfrm>
            <a:off x="5008442" y="5885310"/>
            <a:ext cx="1219746" cy="827872"/>
            <a:chOff x="5314426" y="1340070"/>
            <a:chExt cx="1219317" cy="942061"/>
          </a:xfrm>
        </p:grpSpPr>
        <p:sp>
          <p:nvSpPr>
            <p:cNvPr id="162" name="Text Box 111"/>
            <p:cNvSpPr txBox="1">
              <a:spLocks noChangeArrowheads="1"/>
            </p:cNvSpPr>
            <p:nvPr/>
          </p:nvSpPr>
          <p:spPr bwMode="auto">
            <a:xfrm>
              <a:off x="5326594" y="1340070"/>
              <a:ext cx="1207149" cy="246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CL" sz="800" b="1" dirty="0">
                  <a:latin typeface="Calibri" pitchFamily="34" charset="0"/>
                </a:rPr>
                <a:t>UNIX               A037/A038</a:t>
              </a:r>
              <a:endParaRPr lang="es-ES" sz="800" b="1" dirty="0">
                <a:latin typeface="Calibri" pitchFamily="34" charset="0"/>
              </a:endParaRPr>
            </a:p>
          </p:txBody>
        </p:sp>
        <p:sp>
          <p:nvSpPr>
            <p:cNvPr id="163" name="Text Box 112"/>
            <p:cNvSpPr txBox="1">
              <a:spLocks noChangeArrowheads="1"/>
            </p:cNvSpPr>
            <p:nvPr/>
          </p:nvSpPr>
          <p:spPr bwMode="auto">
            <a:xfrm>
              <a:off x="5314426" y="2036983"/>
              <a:ext cx="1219314" cy="245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CL" sz="800" b="1" dirty="0">
                  <a:latin typeface="Calibri" pitchFamily="34" charset="0"/>
                </a:rPr>
                <a:t>AD/CONT           ORACLE </a:t>
              </a:r>
              <a:endParaRPr lang="es-ES" sz="800" b="1" dirty="0">
                <a:latin typeface="Calibri" pitchFamily="34" charset="0"/>
              </a:endParaRPr>
            </a:p>
          </p:txBody>
        </p:sp>
        <p:sp>
          <p:nvSpPr>
            <p:cNvPr id="164" name="410 Cilindro"/>
            <p:cNvSpPr>
              <a:spLocks noChangeArrowheads="1"/>
            </p:cNvSpPr>
            <p:nvPr/>
          </p:nvSpPr>
          <p:spPr bwMode="auto">
            <a:xfrm>
              <a:off x="5489575" y="1531938"/>
              <a:ext cx="836613" cy="547687"/>
            </a:xfrm>
            <a:prstGeom prst="can">
              <a:avLst>
                <a:gd name="adj" fmla="val 25000"/>
              </a:avLst>
            </a:prstGeom>
            <a:solidFill>
              <a:schemeClr val="bg1"/>
            </a:solidFill>
            <a:ln w="15875" algn="ctr">
              <a:solidFill>
                <a:schemeClr val="tx1"/>
              </a:solidFill>
              <a:round/>
              <a:headEnd/>
              <a:tailEnd/>
            </a:ln>
          </p:spPr>
          <p:txBody>
            <a:bodyPr lIns="36000" tIns="36000" rIns="36000" bIns="36000" anchor="ctr"/>
            <a:lstStyle/>
            <a:p>
              <a:pPr algn="ctr"/>
              <a:r>
                <a:rPr lang="es-CL" sz="1000" b="1" dirty="0">
                  <a:latin typeface="Calibri" pitchFamily="34" charset="0"/>
                </a:rPr>
                <a:t>BD VACMAN</a:t>
              </a:r>
            </a:p>
          </p:txBody>
        </p:sp>
      </p:grpSp>
      <p:cxnSp>
        <p:nvCxnSpPr>
          <p:cNvPr id="31" name="30 Conector angular"/>
          <p:cNvCxnSpPr>
            <a:stCxn id="151" idx="2"/>
            <a:endCxn id="164" idx="1"/>
          </p:cNvCxnSpPr>
          <p:nvPr/>
        </p:nvCxnSpPr>
        <p:spPr bwMode="auto">
          <a:xfrm rot="16200000" flipH="1">
            <a:off x="4279603" y="4731416"/>
            <a:ext cx="1879267" cy="765741"/>
          </a:xfrm>
          <a:prstGeom prst="bentConnector3">
            <a:avLst>
              <a:gd name="adj1" fmla="val 39863"/>
            </a:avLst>
          </a:prstGeom>
          <a:solidFill>
            <a:schemeClr val="accent1"/>
          </a:solidFill>
          <a:ln w="12700" cap="flat" cmpd="sng" algn="ctr">
            <a:solidFill>
              <a:schemeClr val="tx1"/>
            </a:solidFill>
            <a:prstDash val="solid"/>
            <a:round/>
            <a:headEnd type="none" w="sm" len="sm"/>
            <a:tailEnd type="triangle"/>
          </a:ln>
          <a:effectLst/>
        </p:spPr>
      </p:cxnSp>
      <p:cxnSp>
        <p:nvCxnSpPr>
          <p:cNvPr id="19544" name="19543 Conector angular"/>
          <p:cNvCxnSpPr>
            <a:stCxn id="115" idx="3"/>
            <a:endCxn id="19503" idx="1"/>
          </p:cNvCxnSpPr>
          <p:nvPr/>
        </p:nvCxnSpPr>
        <p:spPr bwMode="auto">
          <a:xfrm flipV="1">
            <a:off x="3444428" y="1320800"/>
            <a:ext cx="1592710" cy="2126870"/>
          </a:xfrm>
          <a:prstGeom prst="bentConnector3">
            <a:avLst>
              <a:gd name="adj1" fmla="val 50000"/>
            </a:avLst>
          </a:prstGeom>
          <a:solidFill>
            <a:schemeClr val="accent1"/>
          </a:solidFill>
          <a:ln w="19050" cap="flat" cmpd="sng" algn="ctr">
            <a:solidFill>
              <a:srgbClr val="7030A0"/>
            </a:solidFill>
            <a:prstDash val="solid"/>
            <a:round/>
            <a:headEnd type="none" w="sm" len="sm"/>
            <a:tailEnd type="triangle"/>
          </a:ln>
          <a:effectLst/>
        </p:spPr>
      </p:cxnSp>
      <p:grpSp>
        <p:nvGrpSpPr>
          <p:cNvPr id="184" name="Group 216"/>
          <p:cNvGrpSpPr>
            <a:grpSpLocks/>
          </p:cNvGrpSpPr>
          <p:nvPr/>
        </p:nvGrpSpPr>
        <p:grpSpPr bwMode="auto">
          <a:xfrm>
            <a:off x="6941269" y="6146377"/>
            <a:ext cx="924794" cy="350263"/>
            <a:chOff x="203" y="3734"/>
            <a:chExt cx="511" cy="210"/>
          </a:xfrm>
        </p:grpSpPr>
        <p:sp>
          <p:nvSpPr>
            <p:cNvPr id="185" name="52 Pentágono"/>
            <p:cNvSpPr>
              <a:spLocks noChangeArrowheads="1"/>
            </p:cNvSpPr>
            <p:nvPr/>
          </p:nvSpPr>
          <p:spPr bwMode="auto">
            <a:xfrm rot="10800000">
              <a:off x="231" y="3734"/>
              <a:ext cx="444" cy="210"/>
            </a:xfrm>
            <a:prstGeom prst="homePlate">
              <a:avLst>
                <a:gd name="adj" fmla="val 22092"/>
              </a:avLst>
            </a:prstGeom>
            <a:solidFill>
              <a:schemeClr val="bg1">
                <a:lumMod val="95000"/>
              </a:schemeClr>
            </a:solidFill>
            <a:ln w="15875" algn="ctr">
              <a:solidFill>
                <a:schemeClr val="tx1"/>
              </a:solidFill>
              <a:round/>
              <a:headEnd/>
              <a:tailEnd/>
            </a:ln>
          </p:spPr>
          <p:txBody>
            <a:bodyPr rot="10800000" lIns="91430" tIns="45715" rIns="91430" bIns="45715"/>
            <a:lstStyle/>
            <a:p>
              <a:endParaRPr lang="es-CL"/>
            </a:p>
          </p:txBody>
        </p:sp>
        <p:sp>
          <p:nvSpPr>
            <p:cNvPr id="186" name="291 CuadroTexto"/>
            <p:cNvSpPr txBox="1">
              <a:spLocks noChangeArrowheads="1"/>
            </p:cNvSpPr>
            <p:nvPr/>
          </p:nvSpPr>
          <p:spPr bwMode="auto">
            <a:xfrm>
              <a:off x="203" y="3734"/>
              <a:ext cx="511"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86" tIns="46643" rIns="93286" bIns="46643" anchor="ctr" anchorCtr="0">
              <a:noAutofit/>
            </a:bodyPr>
            <a:lstStyle>
              <a:lvl1pPr algn="l" defTabSz="933450" eaLnBrk="0" hangingPunct="0">
                <a:defRPr sz="800">
                  <a:solidFill>
                    <a:schemeClr val="tx1"/>
                  </a:solidFill>
                  <a:latin typeface="Arial" pitchFamily="34" charset="0"/>
                  <a:cs typeface="Arial" pitchFamily="34" charset="0"/>
                </a:defRPr>
              </a:lvl1pPr>
              <a:lvl2pPr marL="742950" indent="-285750" algn="l" defTabSz="933450" eaLnBrk="0" hangingPunct="0">
                <a:defRPr sz="800">
                  <a:solidFill>
                    <a:schemeClr val="tx1"/>
                  </a:solidFill>
                  <a:latin typeface="Arial" pitchFamily="34" charset="0"/>
                  <a:cs typeface="Arial" pitchFamily="34" charset="0"/>
                </a:defRPr>
              </a:lvl2pPr>
              <a:lvl3pPr marL="1143000" indent="-228600" algn="l" defTabSz="933450" eaLnBrk="0" hangingPunct="0">
                <a:defRPr sz="800">
                  <a:solidFill>
                    <a:schemeClr val="tx1"/>
                  </a:solidFill>
                  <a:latin typeface="Arial" pitchFamily="34" charset="0"/>
                  <a:cs typeface="Arial" pitchFamily="34" charset="0"/>
                </a:defRPr>
              </a:lvl3pPr>
              <a:lvl4pPr marL="1598613" indent="-227013" algn="l" defTabSz="933450" eaLnBrk="0" hangingPunct="0">
                <a:defRPr sz="800">
                  <a:solidFill>
                    <a:schemeClr val="tx1"/>
                  </a:solidFill>
                  <a:latin typeface="Arial" pitchFamily="34" charset="0"/>
                  <a:cs typeface="Arial" pitchFamily="34" charset="0"/>
                </a:defRPr>
              </a:lvl4pPr>
              <a:lvl5pPr marL="2057400" indent="-228600" algn="l" defTabSz="933450" eaLnBrk="0" hangingPunct="0">
                <a:defRPr sz="800">
                  <a:solidFill>
                    <a:schemeClr val="tx1"/>
                  </a:solidFill>
                  <a:latin typeface="Arial" pitchFamily="34" charset="0"/>
                  <a:cs typeface="Arial" pitchFamily="34" charset="0"/>
                </a:defRPr>
              </a:lvl5pPr>
              <a:lvl6pPr marL="2514600" indent="-228600" defTabSz="933450" eaLnBrk="0" fontAlgn="base" hangingPunct="0">
                <a:spcBef>
                  <a:spcPct val="0"/>
                </a:spcBef>
                <a:spcAft>
                  <a:spcPct val="0"/>
                </a:spcAft>
                <a:defRPr sz="800">
                  <a:solidFill>
                    <a:schemeClr val="tx1"/>
                  </a:solidFill>
                  <a:latin typeface="Arial" pitchFamily="34" charset="0"/>
                  <a:cs typeface="Arial" pitchFamily="34" charset="0"/>
                </a:defRPr>
              </a:lvl6pPr>
              <a:lvl7pPr marL="2971800" indent="-228600" defTabSz="933450" eaLnBrk="0" fontAlgn="base" hangingPunct="0">
                <a:spcBef>
                  <a:spcPct val="0"/>
                </a:spcBef>
                <a:spcAft>
                  <a:spcPct val="0"/>
                </a:spcAft>
                <a:defRPr sz="800">
                  <a:solidFill>
                    <a:schemeClr val="tx1"/>
                  </a:solidFill>
                  <a:latin typeface="Arial" pitchFamily="34" charset="0"/>
                  <a:cs typeface="Arial" pitchFamily="34" charset="0"/>
                </a:defRPr>
              </a:lvl7pPr>
              <a:lvl8pPr marL="3429000" indent="-228600" defTabSz="933450" eaLnBrk="0" fontAlgn="base" hangingPunct="0">
                <a:spcBef>
                  <a:spcPct val="0"/>
                </a:spcBef>
                <a:spcAft>
                  <a:spcPct val="0"/>
                </a:spcAft>
                <a:defRPr sz="800">
                  <a:solidFill>
                    <a:schemeClr val="tx1"/>
                  </a:solidFill>
                  <a:latin typeface="Arial" pitchFamily="34" charset="0"/>
                  <a:cs typeface="Arial" pitchFamily="34" charset="0"/>
                </a:defRPr>
              </a:lvl8pPr>
              <a:lvl9pPr marL="3886200" indent="-228600" defTabSz="933450" eaLnBrk="0" fontAlgn="base" hangingPunct="0">
                <a:spcBef>
                  <a:spcPct val="0"/>
                </a:spcBef>
                <a:spcAft>
                  <a:spcPct val="0"/>
                </a:spcAft>
                <a:defRPr sz="800">
                  <a:solidFill>
                    <a:schemeClr val="tx1"/>
                  </a:solidFill>
                  <a:latin typeface="Arial" pitchFamily="34" charset="0"/>
                  <a:cs typeface="Arial" pitchFamily="34" charset="0"/>
                </a:defRPr>
              </a:lvl9pPr>
            </a:lstStyle>
            <a:p>
              <a:pPr algn="ctr" eaLnBrk="1" hangingPunct="1"/>
              <a:r>
                <a:rPr lang="es-CL" sz="700" b="1" dirty="0"/>
                <a:t>TIAXA</a:t>
              </a:r>
            </a:p>
          </p:txBody>
        </p:sp>
      </p:grpSp>
      <p:cxnSp>
        <p:nvCxnSpPr>
          <p:cNvPr id="66" name="65 Conector angular"/>
          <p:cNvCxnSpPr>
            <a:endCxn id="186" idx="0"/>
          </p:cNvCxnSpPr>
          <p:nvPr/>
        </p:nvCxnSpPr>
        <p:spPr bwMode="auto">
          <a:xfrm>
            <a:off x="3419872" y="4565030"/>
            <a:ext cx="3983794" cy="1581347"/>
          </a:xfrm>
          <a:prstGeom prst="bentConnector2">
            <a:avLst/>
          </a:prstGeom>
          <a:solidFill>
            <a:schemeClr val="accent1"/>
          </a:solidFill>
          <a:ln w="19050" cap="flat" cmpd="sng" algn="ctr">
            <a:solidFill>
              <a:srgbClr val="00B0F0"/>
            </a:solidFill>
            <a:prstDash val="solid"/>
            <a:round/>
            <a:headEnd type="none" w="sm" len="sm"/>
            <a:tailEnd type="triangle"/>
          </a:ln>
          <a:effectLst/>
        </p:spPr>
      </p:cxnSp>
      <p:sp>
        <p:nvSpPr>
          <p:cNvPr id="189" name="Text Box 2203"/>
          <p:cNvSpPr txBox="1">
            <a:spLocks noChangeArrowheads="1"/>
          </p:cNvSpPr>
          <p:nvPr/>
        </p:nvSpPr>
        <p:spPr bwMode="auto">
          <a:xfrm>
            <a:off x="6084168" y="3961269"/>
            <a:ext cx="43222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cs typeface="Calibri" pitchFamily="34" charset="0"/>
              </a:rPr>
              <a:t>HTTP</a:t>
            </a:r>
          </a:p>
        </p:txBody>
      </p:sp>
      <p:cxnSp>
        <p:nvCxnSpPr>
          <p:cNvPr id="68" name="67 Conector angular"/>
          <p:cNvCxnSpPr>
            <a:stCxn id="19559" idx="3"/>
            <a:endCxn id="124" idx="1"/>
          </p:cNvCxnSpPr>
          <p:nvPr/>
        </p:nvCxnSpPr>
        <p:spPr bwMode="auto">
          <a:xfrm>
            <a:off x="3439189" y="3113621"/>
            <a:ext cx="543543" cy="2025786"/>
          </a:xfrm>
          <a:prstGeom prst="bentConnector3">
            <a:avLst>
              <a:gd name="adj1" fmla="val 50000"/>
            </a:avLst>
          </a:prstGeom>
          <a:solidFill>
            <a:schemeClr val="accent1"/>
          </a:solidFill>
          <a:ln w="19050" cap="flat" cmpd="sng" algn="ctr">
            <a:solidFill>
              <a:srgbClr val="FF0000"/>
            </a:solidFill>
            <a:prstDash val="solid"/>
            <a:round/>
            <a:headEnd type="none" w="sm" len="sm"/>
            <a:tailEnd type="arrow"/>
          </a:ln>
          <a:effectLst/>
        </p:spPr>
      </p:cxnSp>
      <p:cxnSp>
        <p:nvCxnSpPr>
          <p:cNvPr id="19577" name="19576 Conector angular"/>
          <p:cNvCxnSpPr>
            <a:stCxn id="124" idx="0"/>
            <a:endCxn id="19513" idx="1"/>
          </p:cNvCxnSpPr>
          <p:nvPr/>
        </p:nvCxnSpPr>
        <p:spPr bwMode="auto">
          <a:xfrm rot="5400000" flipH="1" flipV="1">
            <a:off x="3237044" y="3136112"/>
            <a:ext cx="2896620" cy="703568"/>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47" name="101 Forma libre"/>
          <p:cNvSpPr>
            <a:spLocks noChangeArrowheads="1"/>
          </p:cNvSpPr>
          <p:nvPr/>
        </p:nvSpPr>
        <p:spPr bwMode="auto">
          <a:xfrm>
            <a:off x="2053219" y="1515232"/>
            <a:ext cx="1426244" cy="545616"/>
          </a:xfrm>
          <a:custGeom>
            <a:avLst/>
            <a:gdLst>
              <a:gd name="T0" fmla="*/ 66675 w 947737"/>
              <a:gd name="T1" fmla="*/ 109538 h 561975"/>
              <a:gd name="T2" fmla="*/ 223837 w 947737"/>
              <a:gd name="T3" fmla="*/ 109538 h 561975"/>
              <a:gd name="T4" fmla="*/ 223837 w 947737"/>
              <a:gd name="T5" fmla="*/ 0 h 561975"/>
              <a:gd name="T6" fmla="*/ 723900 w 947737"/>
              <a:gd name="T7" fmla="*/ 0 h 561975"/>
              <a:gd name="T8" fmla="*/ 723900 w 947737"/>
              <a:gd name="T9" fmla="*/ 109538 h 561975"/>
              <a:gd name="T10" fmla="*/ 881062 w 947737"/>
              <a:gd name="T11" fmla="*/ 104775 h 561975"/>
              <a:gd name="T12" fmla="*/ 947737 w 947737"/>
              <a:gd name="T13" fmla="*/ 276225 h 561975"/>
              <a:gd name="T14" fmla="*/ 881062 w 947737"/>
              <a:gd name="T15" fmla="*/ 457200 h 561975"/>
              <a:gd name="T16" fmla="*/ 723900 w 947737"/>
              <a:gd name="T17" fmla="*/ 457200 h 561975"/>
              <a:gd name="T18" fmla="*/ 723900 w 947737"/>
              <a:gd name="T19" fmla="*/ 561975 h 561975"/>
              <a:gd name="T20" fmla="*/ 223837 w 947737"/>
              <a:gd name="T21" fmla="*/ 561975 h 561975"/>
              <a:gd name="T22" fmla="*/ 223837 w 947737"/>
              <a:gd name="T23" fmla="*/ 457200 h 561975"/>
              <a:gd name="T24" fmla="*/ 61912 w 947737"/>
              <a:gd name="T25" fmla="*/ 457200 h 561975"/>
              <a:gd name="T26" fmla="*/ 0 w 947737"/>
              <a:gd name="T27" fmla="*/ 285750 h 561975"/>
              <a:gd name="T28" fmla="*/ 66675 w 947737"/>
              <a:gd name="T29" fmla="*/ 109538 h 56197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47737"/>
              <a:gd name="T46" fmla="*/ 0 h 561975"/>
              <a:gd name="T47" fmla="*/ 947737 w 947737"/>
              <a:gd name="T48" fmla="*/ 561975 h 56197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47737" h="561975">
                <a:moveTo>
                  <a:pt x="66675" y="109538"/>
                </a:moveTo>
                <a:lnTo>
                  <a:pt x="223837" y="109538"/>
                </a:lnTo>
                <a:lnTo>
                  <a:pt x="223837" y="0"/>
                </a:lnTo>
                <a:lnTo>
                  <a:pt x="723900" y="0"/>
                </a:lnTo>
                <a:lnTo>
                  <a:pt x="723900" y="109538"/>
                </a:lnTo>
                <a:lnTo>
                  <a:pt x="881062" y="104775"/>
                </a:lnTo>
                <a:lnTo>
                  <a:pt x="947737" y="276225"/>
                </a:lnTo>
                <a:lnTo>
                  <a:pt x="881062" y="457200"/>
                </a:lnTo>
                <a:lnTo>
                  <a:pt x="723900" y="457200"/>
                </a:lnTo>
                <a:lnTo>
                  <a:pt x="723900" y="561975"/>
                </a:lnTo>
                <a:lnTo>
                  <a:pt x="223837" y="561975"/>
                </a:lnTo>
                <a:lnTo>
                  <a:pt x="223837" y="457200"/>
                </a:lnTo>
                <a:lnTo>
                  <a:pt x="61912" y="457200"/>
                </a:lnTo>
                <a:lnTo>
                  <a:pt x="0" y="285750"/>
                </a:lnTo>
                <a:lnTo>
                  <a:pt x="66675" y="109538"/>
                </a:lnTo>
                <a:close/>
              </a:path>
            </a:pathLst>
          </a:custGeom>
          <a:noFill/>
          <a:ln w="15875" algn="ctr">
            <a:noFill/>
            <a:round/>
            <a:headEnd/>
            <a:tailEnd/>
          </a:ln>
        </p:spPr>
        <p:txBody>
          <a:bodyPr lIns="89611" tIns="44806" rIns="89611" bIns="44806"/>
          <a:lstStyle/>
          <a:p>
            <a:pPr defTabSz="895350">
              <a:defRPr/>
            </a:pPr>
            <a:endParaRPr lang="es-ES"/>
          </a:p>
        </p:txBody>
      </p:sp>
      <p:grpSp>
        <p:nvGrpSpPr>
          <p:cNvPr id="254" name="86 Grupo"/>
          <p:cNvGrpSpPr>
            <a:grpSpLocks/>
          </p:cNvGrpSpPr>
          <p:nvPr/>
        </p:nvGrpSpPr>
        <p:grpSpPr bwMode="auto">
          <a:xfrm>
            <a:off x="2187773" y="2611459"/>
            <a:ext cx="1314546" cy="311671"/>
            <a:chOff x="1883298" y="1981970"/>
            <a:chExt cx="1535816" cy="254661"/>
          </a:xfrm>
        </p:grpSpPr>
        <p:sp>
          <p:nvSpPr>
            <p:cNvPr id="255" name="74 Rectángulo"/>
            <p:cNvSpPr>
              <a:spLocks noChangeArrowheads="1"/>
            </p:cNvSpPr>
            <p:nvPr/>
          </p:nvSpPr>
          <p:spPr bwMode="auto">
            <a:xfrm>
              <a:off x="1928796" y="2000241"/>
              <a:ext cx="1490318" cy="236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spAutoFit/>
            </a:bodyPr>
            <a:lstStyle/>
            <a:p>
              <a:pPr algn="ctr" defTabSz="933450">
                <a:lnSpc>
                  <a:spcPct val="80000"/>
                </a:lnSpc>
              </a:pPr>
              <a:r>
                <a:rPr lang="es-CL" sz="800" dirty="0">
                  <a:solidFill>
                    <a:srgbClr val="FF0000"/>
                  </a:solidFill>
                  <a:latin typeface="Calibri" pitchFamily="34" charset="0"/>
                  <a:cs typeface="Calibri" pitchFamily="34" charset="0"/>
                </a:rPr>
                <a:t> </a:t>
              </a:r>
              <a:r>
                <a:rPr lang="es-ES" sz="800" dirty="0" smtClean="0">
                  <a:latin typeface="Calibri" pitchFamily="34" charset="0"/>
                  <a:cs typeface="Calibri" pitchFamily="34" charset="0"/>
                </a:rPr>
                <a:t>CS005517 Consulta Destinatarios TEF</a:t>
              </a:r>
            </a:p>
          </p:txBody>
        </p:sp>
        <p:sp>
          <p:nvSpPr>
            <p:cNvPr id="256" name="76 Rectángulo"/>
            <p:cNvSpPr>
              <a:spLocks noChangeArrowheads="1"/>
            </p:cNvSpPr>
            <p:nvPr/>
          </p:nvSpPr>
          <p:spPr bwMode="auto">
            <a:xfrm>
              <a:off x="1883298" y="1981970"/>
              <a:ext cx="1425332" cy="254661"/>
            </a:xfrm>
            <a:prstGeom prst="rect">
              <a:avLst/>
            </a:prstGeom>
            <a:noFill/>
            <a:ln w="12700" algn="ctr">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s-ES" sz="2400"/>
            </a:p>
          </p:txBody>
        </p:sp>
      </p:grpSp>
      <p:sp>
        <p:nvSpPr>
          <p:cNvPr id="257" name="252 Elipse"/>
          <p:cNvSpPr>
            <a:spLocks noChangeArrowheads="1"/>
          </p:cNvSpPr>
          <p:nvPr/>
        </p:nvSpPr>
        <p:spPr bwMode="auto">
          <a:xfrm>
            <a:off x="2226716" y="2668732"/>
            <a:ext cx="202406" cy="193675"/>
          </a:xfrm>
          <a:prstGeom prst="ellipse">
            <a:avLst/>
          </a:prstGeom>
          <a:solidFill>
            <a:schemeClr val="bg2">
              <a:lumMod val="20000"/>
              <a:lumOff val="80000"/>
            </a:schemeClr>
          </a:solidFill>
          <a:ln w="19050" algn="ctr">
            <a:solidFill>
              <a:srgbClr val="000000"/>
            </a:solidFill>
            <a:round/>
            <a:headEnd type="none" w="sm" len="sm"/>
            <a:tailEnd type="none" w="sm" len="sm"/>
          </a:ln>
        </p:spPr>
        <p:txBody>
          <a:bodyPr/>
          <a:lstStyle/>
          <a:p>
            <a:endParaRPr lang="es-ES"/>
          </a:p>
        </p:txBody>
      </p:sp>
      <p:sp>
        <p:nvSpPr>
          <p:cNvPr id="258" name="252 Elipse"/>
          <p:cNvSpPr>
            <a:spLocks noChangeArrowheads="1"/>
          </p:cNvSpPr>
          <p:nvPr/>
        </p:nvSpPr>
        <p:spPr bwMode="auto">
          <a:xfrm>
            <a:off x="2257445" y="2687156"/>
            <a:ext cx="140947" cy="156825"/>
          </a:xfrm>
          <a:prstGeom prst="ellipse">
            <a:avLst/>
          </a:prstGeom>
          <a:solidFill>
            <a:schemeClr val="bg1"/>
          </a:solidFill>
          <a:ln w="19050" algn="ctr">
            <a:solidFill>
              <a:srgbClr val="000000"/>
            </a:solidFill>
            <a:round/>
            <a:headEnd type="none" w="sm" len="sm"/>
            <a:tailEnd type="none" w="sm" len="sm"/>
          </a:ln>
        </p:spPr>
        <p:txBody>
          <a:bodyPr/>
          <a:lstStyle/>
          <a:p>
            <a:endParaRPr lang="es-ES"/>
          </a:p>
        </p:txBody>
      </p:sp>
      <p:cxnSp>
        <p:nvCxnSpPr>
          <p:cNvPr id="99" name="98 Conector angular"/>
          <p:cNvCxnSpPr>
            <a:stCxn id="256" idx="3"/>
            <a:endCxn id="127" idx="1"/>
          </p:cNvCxnSpPr>
          <p:nvPr/>
        </p:nvCxnSpPr>
        <p:spPr bwMode="auto">
          <a:xfrm flipH="1">
            <a:off x="3162201" y="2767295"/>
            <a:ext cx="245552" cy="3265973"/>
          </a:xfrm>
          <a:prstGeom prst="bentConnector4">
            <a:avLst>
              <a:gd name="adj1" fmla="val -93096"/>
              <a:gd name="adj2" fmla="val 78634"/>
            </a:avLst>
          </a:prstGeom>
          <a:solidFill>
            <a:schemeClr val="accent1"/>
          </a:solidFill>
          <a:ln w="19050" cap="flat" cmpd="sng" algn="ctr">
            <a:solidFill>
              <a:srgbClr val="0000FF"/>
            </a:solidFill>
            <a:prstDash val="solid"/>
            <a:round/>
            <a:headEnd type="none" w="sm" len="sm"/>
            <a:tailEnd type="triangle"/>
          </a:ln>
          <a:effectLst/>
        </p:spPr>
      </p:cxnSp>
      <p:sp>
        <p:nvSpPr>
          <p:cNvPr id="158" name="Text Box 2203"/>
          <p:cNvSpPr txBox="1">
            <a:spLocks noChangeArrowheads="1"/>
          </p:cNvSpPr>
          <p:nvPr/>
        </p:nvSpPr>
        <p:spPr bwMode="auto">
          <a:xfrm>
            <a:off x="3203397" y="5409510"/>
            <a:ext cx="49311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cs typeface="Calibri" pitchFamily="34" charset="0"/>
              </a:rPr>
              <a:t>JDBC</a:t>
            </a:r>
          </a:p>
        </p:txBody>
      </p:sp>
      <p:sp>
        <p:nvSpPr>
          <p:cNvPr id="159" name="Text Box 2203"/>
          <p:cNvSpPr txBox="1">
            <a:spLocks noChangeArrowheads="1"/>
          </p:cNvSpPr>
          <p:nvPr/>
        </p:nvSpPr>
        <p:spPr bwMode="auto">
          <a:xfrm>
            <a:off x="5652045" y="5403725"/>
            <a:ext cx="49311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cs typeface="Calibri" pitchFamily="34" charset="0"/>
              </a:rPr>
              <a:t>JDBC</a:t>
            </a:r>
          </a:p>
        </p:txBody>
      </p:sp>
      <p:grpSp>
        <p:nvGrpSpPr>
          <p:cNvPr id="160" name="251 Grupo"/>
          <p:cNvGrpSpPr>
            <a:grpSpLocks/>
          </p:cNvGrpSpPr>
          <p:nvPr/>
        </p:nvGrpSpPr>
        <p:grpSpPr bwMode="auto">
          <a:xfrm>
            <a:off x="2238077" y="613638"/>
            <a:ext cx="850423" cy="596898"/>
            <a:chOff x="1961610" y="692150"/>
            <a:chExt cx="921291" cy="596090"/>
          </a:xfrm>
        </p:grpSpPr>
        <p:sp>
          <p:nvSpPr>
            <p:cNvPr id="165" name="89 CuadroTexto"/>
            <p:cNvSpPr txBox="1">
              <a:spLocks noChangeArrowheads="1"/>
            </p:cNvSpPr>
            <p:nvPr/>
          </p:nvSpPr>
          <p:spPr bwMode="auto">
            <a:xfrm>
              <a:off x="1995054" y="1101710"/>
              <a:ext cx="879764" cy="186530"/>
            </a:xfrm>
            <a:prstGeom prst="rect">
              <a:avLst/>
            </a:prstGeom>
            <a:noFill/>
            <a:ln w="9525">
              <a:noFill/>
              <a:miter lim="800000"/>
              <a:headEnd/>
              <a:tailEnd/>
            </a:ln>
          </p:spPr>
          <p:txBody>
            <a:bodyPr lIns="93286" tIns="46643" rIns="93286" bIns="46643">
              <a:spAutoFit/>
            </a:bodyPr>
            <a:ls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3450"/>
              <a:r>
                <a:rPr lang="es-CL" sz="600" b="1" dirty="0">
                  <a:latin typeface="Calibri" pitchFamily="34" charset="0"/>
                  <a:cs typeface="Arial" pitchFamily="34" charset="0"/>
                </a:rPr>
                <a:t>AD                    Java             </a:t>
              </a:r>
            </a:p>
          </p:txBody>
        </p:sp>
        <p:sp>
          <p:nvSpPr>
            <p:cNvPr id="166" name="489 Llamada de flecha izquierda y derecha"/>
            <p:cNvSpPr>
              <a:spLocks noChangeArrowheads="1"/>
            </p:cNvSpPr>
            <p:nvPr/>
          </p:nvSpPr>
          <p:spPr bwMode="auto">
            <a:xfrm>
              <a:off x="1987551" y="853855"/>
              <a:ext cx="895350" cy="275850"/>
            </a:xfrm>
            <a:prstGeom prst="leftRightArrowCallout">
              <a:avLst>
                <a:gd name="adj1" fmla="val 73676"/>
                <a:gd name="adj2" fmla="val 45477"/>
                <a:gd name="adj3" fmla="val 25024"/>
                <a:gd name="adj4" fmla="val 62324"/>
              </a:avLst>
            </a:prstGeom>
            <a:noFill/>
            <a:ln w="15875" algn="ctr">
              <a:solidFill>
                <a:srgbClr val="000000"/>
              </a:solidFill>
              <a:miter lim="800000"/>
              <a:headEnd/>
              <a:tailEnd/>
            </a:ln>
          </p:spPr>
          <p:txBody>
            <a:bodyPr anchor="ctr"/>
            <a:ls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s-CL" sz="600" b="1" kern="0" dirty="0">
                  <a:solidFill>
                    <a:srgbClr val="000000"/>
                  </a:solidFill>
                  <a:latin typeface="Calibri" pitchFamily="34" charset="0"/>
                  <a:cs typeface="Arial"/>
                </a:rPr>
                <a:t>Creación y cierre </a:t>
              </a:r>
              <a:r>
                <a:rPr lang="es-CL" sz="600" b="1" kern="0" dirty="0" err="1">
                  <a:solidFill>
                    <a:srgbClr val="000000"/>
                  </a:solidFill>
                  <a:latin typeface="Calibri" pitchFamily="34" charset="0"/>
                  <a:cs typeface="Arial"/>
                </a:rPr>
                <a:t>req</a:t>
              </a:r>
              <a:r>
                <a:rPr lang="es-CL" sz="600" b="1" kern="0" dirty="0">
                  <a:solidFill>
                    <a:srgbClr val="000000"/>
                  </a:solidFill>
                  <a:latin typeface="Calibri" pitchFamily="34" charset="0"/>
                  <a:cs typeface="Arial"/>
                </a:rPr>
                <a:t> CIO</a:t>
              </a:r>
            </a:p>
          </p:txBody>
        </p:sp>
        <p:sp>
          <p:nvSpPr>
            <p:cNvPr id="167" name="Text Box 60"/>
            <p:cNvSpPr txBox="1">
              <a:spLocks noChangeArrowheads="1"/>
            </p:cNvSpPr>
            <p:nvPr/>
          </p:nvSpPr>
          <p:spPr bwMode="auto">
            <a:xfrm>
              <a:off x="1961610" y="692150"/>
              <a:ext cx="913208" cy="185860"/>
            </a:xfrm>
            <a:prstGeom prst="rect">
              <a:avLst/>
            </a:prstGeom>
            <a:noFill/>
            <a:ln w="9525" algn="ctr">
              <a:noFill/>
              <a:miter lim="800000"/>
              <a:headEnd/>
              <a:tailEnd/>
            </a:ln>
          </p:spPr>
          <p:txBody>
            <a:bodyPr wrap="square">
              <a:spAutoFit/>
            </a:bodyPr>
            <a:ls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r>
                <a:rPr lang="es-CL" sz="600" b="1" dirty="0">
                  <a:cs typeface="Arial" pitchFamily="34" charset="0"/>
                </a:rPr>
                <a:t>Unix           </a:t>
              </a:r>
              <a:r>
                <a:rPr lang="es-CL" sz="600" b="1" dirty="0" err="1">
                  <a:cs typeface="Arial" pitchFamily="34" charset="0"/>
                </a:rPr>
                <a:t>Iplanet</a:t>
              </a:r>
              <a:endParaRPr lang="es-CL" sz="600" b="1" dirty="0">
                <a:cs typeface="Arial" pitchFamily="34" charset="0"/>
              </a:endParaRPr>
            </a:p>
          </p:txBody>
        </p:sp>
      </p:grpSp>
      <p:cxnSp>
        <p:nvCxnSpPr>
          <p:cNvPr id="168" name="181 Conector angular"/>
          <p:cNvCxnSpPr>
            <a:cxnSpLocks noChangeShapeType="1"/>
            <a:stCxn id="19564" idx="2"/>
            <a:endCxn id="166" idx="1"/>
          </p:cNvCxnSpPr>
          <p:nvPr/>
        </p:nvCxnSpPr>
        <p:spPr bwMode="auto">
          <a:xfrm rot="5400000" flipH="1" flipV="1">
            <a:off x="642806" y="1077955"/>
            <a:ext cx="1783497" cy="1454937"/>
          </a:xfrm>
          <a:prstGeom prst="bentConnector2">
            <a:avLst/>
          </a:prstGeom>
          <a:noFill/>
          <a:ln w="9525">
            <a:solidFill>
              <a:schemeClr val="tx1"/>
            </a:solidFill>
            <a:miter lim="800000"/>
            <a:headEnd type="none" w="med" len="med"/>
            <a:tailEnd type="triangle" w="med" len="med"/>
          </a:ln>
          <a:extLst>
            <a:ext uri="{909E8E84-426E-40DD-AFC4-6F175D3DCCD1}">
              <a14:hiddenFill xmlns:a14="http://schemas.microsoft.com/office/drawing/2010/main">
                <a:noFill/>
              </a14:hiddenFill>
            </a:ext>
          </a:extLst>
        </p:spPr>
      </p:cxnSp>
      <p:sp>
        <p:nvSpPr>
          <p:cNvPr id="169" name="Text Box 2203"/>
          <p:cNvSpPr txBox="1">
            <a:spLocks noChangeArrowheads="1"/>
          </p:cNvSpPr>
          <p:nvPr/>
        </p:nvSpPr>
        <p:spPr bwMode="auto">
          <a:xfrm>
            <a:off x="855286" y="960720"/>
            <a:ext cx="4651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smtClean="0">
                <a:latin typeface="Calibri" pitchFamily="34" charset="0"/>
                <a:cs typeface="Calibri" pitchFamily="34" charset="0"/>
              </a:rPr>
              <a:t>API</a:t>
            </a:r>
            <a:endParaRPr lang="es-CL" sz="800" b="1" dirty="0">
              <a:latin typeface="Calibri" pitchFamily="34" charset="0"/>
              <a:cs typeface="Calibri" pitchFamily="34" charset="0"/>
            </a:endParaRPr>
          </a:p>
        </p:txBody>
      </p:sp>
      <p:cxnSp>
        <p:nvCxnSpPr>
          <p:cNvPr id="170" name="181 Conector angular"/>
          <p:cNvCxnSpPr>
            <a:cxnSpLocks noChangeShapeType="1"/>
            <a:stCxn id="166" idx="3"/>
            <a:endCxn id="172" idx="2"/>
          </p:cNvCxnSpPr>
          <p:nvPr/>
        </p:nvCxnSpPr>
        <p:spPr bwMode="auto">
          <a:xfrm flipV="1">
            <a:off x="3088500" y="798829"/>
            <a:ext cx="2008634" cy="114845"/>
          </a:xfrm>
          <a:prstGeom prst="bentConnector3">
            <a:avLst>
              <a:gd name="adj1" fmla="val 50000"/>
            </a:avLst>
          </a:prstGeom>
          <a:noFill/>
          <a:ln w="9525">
            <a:solidFill>
              <a:schemeClr val="tx1"/>
            </a:solidFill>
            <a:miter lim="800000"/>
            <a:headEnd type="none" w="med" len="med"/>
            <a:tailEnd type="triangle" w="med" len="med"/>
          </a:ln>
          <a:extLst>
            <a:ext uri="{909E8E84-426E-40DD-AFC4-6F175D3DCCD1}">
              <a14:hiddenFill xmlns:a14="http://schemas.microsoft.com/office/drawing/2010/main">
                <a:noFill/>
              </a14:hiddenFill>
            </a:ext>
          </a:extLst>
        </p:spPr>
      </p:cxnSp>
      <p:grpSp>
        <p:nvGrpSpPr>
          <p:cNvPr id="171" name="218 Grupo"/>
          <p:cNvGrpSpPr>
            <a:grpSpLocks/>
          </p:cNvGrpSpPr>
          <p:nvPr/>
        </p:nvGrpSpPr>
        <p:grpSpPr bwMode="auto">
          <a:xfrm>
            <a:off x="5015072" y="488462"/>
            <a:ext cx="766397" cy="543019"/>
            <a:chOff x="7500968" y="3694941"/>
            <a:chExt cx="1041401" cy="663526"/>
          </a:xfrm>
        </p:grpSpPr>
        <p:grpSp>
          <p:nvGrpSpPr>
            <p:cNvPr id="173" name="Group 117"/>
            <p:cNvGrpSpPr>
              <a:grpSpLocks/>
            </p:cNvGrpSpPr>
            <p:nvPr/>
          </p:nvGrpSpPr>
          <p:grpSpPr bwMode="auto">
            <a:xfrm>
              <a:off x="7500968" y="3694941"/>
              <a:ext cx="1041401" cy="663526"/>
              <a:chOff x="3424" y="1647"/>
              <a:chExt cx="656" cy="469"/>
            </a:xfrm>
          </p:grpSpPr>
          <p:grpSp>
            <p:nvGrpSpPr>
              <p:cNvPr id="175" name="Group 112"/>
              <p:cNvGrpSpPr>
                <a:grpSpLocks/>
              </p:cNvGrpSpPr>
              <p:nvPr/>
            </p:nvGrpSpPr>
            <p:grpSpPr bwMode="auto">
              <a:xfrm>
                <a:off x="3424" y="1683"/>
                <a:ext cx="564" cy="433"/>
                <a:chOff x="3016" y="1683"/>
                <a:chExt cx="564" cy="433"/>
              </a:xfrm>
            </p:grpSpPr>
            <p:sp>
              <p:nvSpPr>
                <p:cNvPr id="178" name="59 Forma libre"/>
                <p:cNvSpPr>
                  <a:spLocks noChangeArrowheads="1"/>
                </p:cNvSpPr>
                <p:nvPr/>
              </p:nvSpPr>
              <p:spPr bwMode="auto">
                <a:xfrm>
                  <a:off x="3016" y="1766"/>
                  <a:ext cx="545" cy="257"/>
                </a:xfrm>
                <a:custGeom>
                  <a:avLst/>
                  <a:gdLst>
                    <a:gd name="T0" fmla="*/ 0 w 1423987"/>
                    <a:gd name="T1" fmla="*/ 0 h 1509712"/>
                    <a:gd name="T2" fmla="*/ 0 w 1423987"/>
                    <a:gd name="T3" fmla="*/ 0 h 1509712"/>
                    <a:gd name="T4" fmla="*/ 0 w 1423987"/>
                    <a:gd name="T5" fmla="*/ 0 h 1509712"/>
                    <a:gd name="T6" fmla="*/ 0 w 1423987"/>
                    <a:gd name="T7" fmla="*/ 0 h 1509712"/>
                    <a:gd name="T8" fmla="*/ 0 w 1423987"/>
                    <a:gd name="T9" fmla="*/ 0 h 1509712"/>
                    <a:gd name="T10" fmla="*/ 0 w 1423987"/>
                    <a:gd name="T11" fmla="*/ 0 h 1509712"/>
                    <a:gd name="T12" fmla="*/ 0 w 1423987"/>
                    <a:gd name="T13" fmla="*/ 0 h 1509712"/>
                    <a:gd name="T14" fmla="*/ 0 w 1423987"/>
                    <a:gd name="T15" fmla="*/ 0 h 1509712"/>
                    <a:gd name="T16" fmla="*/ 0 w 1423987"/>
                    <a:gd name="T17" fmla="*/ 0 h 1509712"/>
                    <a:gd name="T18" fmla="*/ 0 w 1423987"/>
                    <a:gd name="T19" fmla="*/ 0 h 1509712"/>
                    <a:gd name="T20" fmla="*/ 0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noFill/>
                <a:ln w="15875" algn="ctr">
                  <a:solidFill>
                    <a:schemeClr val="tx1"/>
                  </a:solidFill>
                  <a:round/>
                  <a:headEnd/>
                  <a:tailEnd/>
                </a:ln>
              </p:spPr>
              <p:txBody>
                <a:bodyPr/>
                <a:ls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s-CL" sz="700">
                    <a:cs typeface="Arial" pitchFamily="34" charset="0"/>
                  </a:endParaRPr>
                </a:p>
                <a:p>
                  <a:endParaRPr lang="es-CL" sz="500">
                    <a:cs typeface="Arial" pitchFamily="34" charset="0"/>
                  </a:endParaRPr>
                </a:p>
              </p:txBody>
            </p:sp>
            <p:sp>
              <p:nvSpPr>
                <p:cNvPr id="179" name="Text Box 72"/>
                <p:cNvSpPr txBox="1">
                  <a:spLocks noChangeArrowheads="1"/>
                </p:cNvSpPr>
                <p:nvPr/>
              </p:nvSpPr>
              <p:spPr bwMode="auto">
                <a:xfrm>
                  <a:off x="3037" y="1683"/>
                  <a:ext cx="335" cy="80"/>
                </a:xfrm>
                <a:prstGeom prst="rect">
                  <a:avLst/>
                </a:prstGeom>
                <a:noFill/>
                <a:ln w="9525">
                  <a:noFill/>
                  <a:miter lim="800000"/>
                  <a:headEnd/>
                  <a:tailEnd/>
                </a:ln>
              </p:spPr>
              <p:txBody>
                <a:bodyPr lIns="0" tIns="0" rIns="0" bIns="0">
                  <a:spAutoFit/>
                </a:bodyPr>
                <a:ls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CL" sz="600" dirty="0">
                      <a:latin typeface="+mj-lt"/>
                    </a:rPr>
                    <a:t>UNIX</a:t>
                  </a:r>
                  <a:endParaRPr lang="es-ES" sz="600" dirty="0">
                    <a:latin typeface="+mj-lt"/>
                  </a:endParaRPr>
                </a:p>
              </p:txBody>
            </p:sp>
            <p:sp>
              <p:nvSpPr>
                <p:cNvPr id="180" name="Text Box 28"/>
                <p:cNvSpPr txBox="1">
                  <a:spLocks noChangeArrowheads="1"/>
                </p:cNvSpPr>
                <p:nvPr/>
              </p:nvSpPr>
              <p:spPr bwMode="auto">
                <a:xfrm>
                  <a:off x="3049" y="2036"/>
                  <a:ext cx="409" cy="80"/>
                </a:xfrm>
                <a:prstGeom prst="rect">
                  <a:avLst/>
                </a:prstGeom>
                <a:noFill/>
                <a:ln w="9525">
                  <a:noFill/>
                  <a:miter lim="800000"/>
                  <a:headEnd/>
                  <a:tailEnd/>
                </a:ln>
              </p:spPr>
              <p:txBody>
                <a:bodyPr lIns="0" tIns="0" rIns="0" bIns="0">
                  <a:spAutoFit/>
                </a:bodyPr>
                <a:ls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CL" sz="600" dirty="0">
                      <a:latin typeface="+mj-lt"/>
                    </a:rPr>
                    <a:t>AD</a:t>
                  </a:r>
                  <a:endParaRPr lang="es-ES" sz="600" dirty="0">
                    <a:latin typeface="+mj-lt"/>
                  </a:endParaRPr>
                </a:p>
              </p:txBody>
            </p:sp>
            <p:sp>
              <p:nvSpPr>
                <p:cNvPr id="181" name="Text Box 27"/>
                <p:cNvSpPr txBox="1">
                  <a:spLocks noChangeArrowheads="1"/>
                </p:cNvSpPr>
                <p:nvPr/>
              </p:nvSpPr>
              <p:spPr bwMode="auto">
                <a:xfrm>
                  <a:off x="3179" y="2024"/>
                  <a:ext cx="401" cy="80"/>
                </a:xfrm>
                <a:prstGeom prst="rect">
                  <a:avLst/>
                </a:prstGeom>
                <a:noFill/>
                <a:ln w="9525">
                  <a:noFill/>
                  <a:miter lim="800000"/>
                  <a:headEnd/>
                  <a:tailEnd/>
                </a:ln>
              </p:spPr>
              <p:txBody>
                <a:bodyPr lIns="0" tIns="0" rIns="0" bIns="0">
                  <a:spAutoFit/>
                </a:bodyPr>
                <a:ls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lang="es-ES" sz="600" dirty="0">
                      <a:latin typeface="+mj-lt"/>
                    </a:rPr>
                    <a:t>TUXEDO</a:t>
                  </a:r>
                </a:p>
              </p:txBody>
            </p:sp>
            <p:sp>
              <p:nvSpPr>
                <p:cNvPr id="182" name="Text Box 27"/>
                <p:cNvSpPr txBox="1">
                  <a:spLocks noChangeArrowheads="1"/>
                </p:cNvSpPr>
                <p:nvPr/>
              </p:nvSpPr>
              <p:spPr bwMode="auto">
                <a:xfrm>
                  <a:off x="3061" y="1842"/>
                  <a:ext cx="402" cy="133"/>
                </a:xfrm>
                <a:prstGeom prst="rect">
                  <a:avLst/>
                </a:prstGeom>
                <a:noFill/>
                <a:ln w="9525">
                  <a:noFill/>
                  <a:miter lim="800000"/>
                  <a:headEnd/>
                  <a:tailEnd/>
                </a:ln>
              </p:spPr>
              <p:txBody>
                <a:bodyPr lIns="0" tIns="0" rIns="0" bIns="0">
                  <a:spAutoFit/>
                </a:bodyPr>
                <a:ls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endParaRPr lang="es-ES" sz="1000">
                    <a:latin typeface="Arial Narrow" pitchFamily="34" charset="0"/>
                  </a:endParaRPr>
                </a:p>
              </p:txBody>
            </p:sp>
          </p:grpSp>
          <p:sp>
            <p:nvSpPr>
              <p:cNvPr id="177" name="Text Box 115"/>
              <p:cNvSpPr txBox="1">
                <a:spLocks noChangeArrowheads="1"/>
              </p:cNvSpPr>
              <p:nvPr/>
            </p:nvSpPr>
            <p:spPr bwMode="auto">
              <a:xfrm>
                <a:off x="3702" y="1647"/>
                <a:ext cx="378" cy="159"/>
              </a:xfrm>
              <a:prstGeom prst="rect">
                <a:avLst/>
              </a:prstGeom>
              <a:noFill/>
              <a:ln w="15875" algn="ctr">
                <a:noFill/>
                <a:miter lim="800000"/>
                <a:headEnd/>
                <a:tailEnd/>
              </a:ln>
            </p:spPr>
            <p:txBody>
              <a:bodyPr>
                <a:spAutoFit/>
              </a:bodyPr>
              <a:ls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CL" sz="600" dirty="0">
                    <a:latin typeface="+mj-lt"/>
                  </a:rPr>
                  <a:t>MCIO</a:t>
                </a:r>
                <a:endParaRPr lang="en-US" sz="600" dirty="0">
                  <a:latin typeface="+mj-lt"/>
                </a:endParaRPr>
              </a:p>
            </p:txBody>
          </p:sp>
        </p:grpSp>
        <p:sp>
          <p:nvSpPr>
            <p:cNvPr id="174" name="Rectangle 161"/>
            <p:cNvSpPr>
              <a:spLocks noChangeArrowheads="1"/>
            </p:cNvSpPr>
            <p:nvPr/>
          </p:nvSpPr>
          <p:spPr bwMode="auto">
            <a:xfrm>
              <a:off x="7573984" y="3930653"/>
              <a:ext cx="616469" cy="287338"/>
            </a:xfrm>
            <a:prstGeom prst="rect">
              <a:avLst/>
            </a:prstGeom>
            <a:noFill/>
            <a:ln w="15875" algn="ctr">
              <a:noFill/>
              <a:miter lim="800000"/>
              <a:headEnd/>
              <a:tailEnd/>
            </a:ln>
          </p:spPr>
          <p:txBody>
            <a:bodyPr wrap="none" anchor="ctr"/>
            <a:ls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s-CL"/>
            </a:p>
          </p:txBody>
        </p:sp>
      </p:grpSp>
      <p:sp>
        <p:nvSpPr>
          <p:cNvPr id="172" name="753 Cilindro"/>
          <p:cNvSpPr>
            <a:spLocks noChangeArrowheads="1"/>
          </p:cNvSpPr>
          <p:nvPr/>
        </p:nvSpPr>
        <p:spPr bwMode="auto">
          <a:xfrm>
            <a:off x="5097134" y="671035"/>
            <a:ext cx="479181" cy="255587"/>
          </a:xfrm>
          <a:prstGeom prst="can">
            <a:avLst>
              <a:gd name="adj" fmla="val 25000"/>
            </a:avLst>
          </a:prstGeom>
          <a:solidFill>
            <a:schemeClr val="bg1"/>
          </a:solidFill>
          <a:ln w="15875" algn="ctr">
            <a:solidFill>
              <a:schemeClr val="tx1"/>
            </a:solidFill>
            <a:round/>
            <a:headEnd/>
            <a:tailEnd/>
          </a:ln>
        </p:spPr>
        <p:txBody>
          <a:bodyPr lIns="0" tIns="0" rIns="0" bIns="0" anchor="ctr"/>
          <a:ls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s-CL" sz="700" dirty="0">
                <a:latin typeface="+mj-lt"/>
              </a:rPr>
              <a:t>CIO</a:t>
            </a:r>
            <a:endParaRPr lang="es-ES" sz="700" dirty="0">
              <a:latin typeface="+mj-lt"/>
            </a:endParaRPr>
          </a:p>
        </p:txBody>
      </p:sp>
      <p:sp>
        <p:nvSpPr>
          <p:cNvPr id="183" name="Text Box 2203"/>
          <p:cNvSpPr txBox="1">
            <a:spLocks noChangeArrowheads="1"/>
          </p:cNvSpPr>
          <p:nvPr/>
        </p:nvSpPr>
        <p:spPr bwMode="auto">
          <a:xfrm>
            <a:off x="3211859" y="693276"/>
            <a:ext cx="61719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smtClean="0">
                <a:latin typeface="Calibri" pitchFamily="34" charset="0"/>
                <a:cs typeface="Calibri" pitchFamily="34" charset="0"/>
              </a:rPr>
              <a:t>SOCKET</a:t>
            </a:r>
            <a:endParaRPr lang="es-CL" sz="800" b="1" dirty="0">
              <a:latin typeface="Calibri" pitchFamily="34" charset="0"/>
              <a:cs typeface="Calibri" pitchFamily="34" charset="0"/>
            </a:endParaRPr>
          </a:p>
        </p:txBody>
      </p:sp>
      <p:cxnSp>
        <p:nvCxnSpPr>
          <p:cNvPr id="187" name="181 Conector angular"/>
          <p:cNvCxnSpPr>
            <a:cxnSpLocks noChangeShapeType="1"/>
          </p:cNvCxnSpPr>
          <p:nvPr/>
        </p:nvCxnSpPr>
        <p:spPr bwMode="auto">
          <a:xfrm flipV="1">
            <a:off x="4630576" y="849012"/>
            <a:ext cx="891908" cy="4340578"/>
          </a:xfrm>
          <a:prstGeom prst="bentConnector3">
            <a:avLst>
              <a:gd name="adj1" fmla="val 312929"/>
            </a:avLst>
          </a:prstGeom>
          <a:noFill/>
          <a:ln w="9525">
            <a:solidFill>
              <a:schemeClr val="tx1"/>
            </a:solidFill>
            <a:miter lim="800000"/>
            <a:headEnd type="none" w="med" len="me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555059857"/>
      </p:ext>
    </p:extLst>
  </p:cSld>
  <p:clrMapOvr>
    <a:masterClrMapping/>
  </p:clrMapOvr>
  <p:transition>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1913"/>
            <a:ext cx="91440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98"/>
          <p:cNvSpPr>
            <a:spLocks noChangeArrowheads="1"/>
          </p:cNvSpPr>
          <p:nvPr/>
        </p:nvSpPr>
        <p:spPr bwMode="auto">
          <a:xfrm>
            <a:off x="3924300" y="5715000"/>
            <a:ext cx="4424363" cy="874713"/>
          </a:xfrm>
          <a:prstGeom prst="rect">
            <a:avLst/>
          </a:prstGeom>
          <a:ln w="28575">
            <a:solidFill>
              <a:srgbClr val="00B050"/>
            </a:solidFill>
            <a:headEnd/>
            <a:tailEnd/>
          </a:ln>
        </p:spPr>
        <p:style>
          <a:lnRef idx="2">
            <a:schemeClr val="dk1"/>
          </a:lnRef>
          <a:fillRef idx="1">
            <a:schemeClr val="lt1"/>
          </a:fillRef>
          <a:effectRef idx="0">
            <a:schemeClr val="dk1"/>
          </a:effectRef>
          <a:fontRef idx="minor">
            <a:schemeClr val="dk1"/>
          </a:fontRef>
        </p:style>
        <p:txBody>
          <a:bodyPr wrap="none" lIns="93296" tIns="46648" rIns="93296" bIns="46648" anchor="ctr"/>
          <a:lstStyle/>
          <a:p>
            <a:pPr algn="ctr">
              <a:defRPr/>
            </a:pPr>
            <a:endParaRPr lang="es-ES" sz="600" dirty="0"/>
          </a:p>
        </p:txBody>
      </p:sp>
      <p:sp>
        <p:nvSpPr>
          <p:cNvPr id="23556" name="Rectangle 317"/>
          <p:cNvSpPr>
            <a:spLocks noChangeArrowheads="1"/>
          </p:cNvSpPr>
          <p:nvPr/>
        </p:nvSpPr>
        <p:spPr bwMode="auto">
          <a:xfrm>
            <a:off x="7677150" y="590550"/>
            <a:ext cx="642938" cy="5053013"/>
          </a:xfrm>
          <a:prstGeom prst="rect">
            <a:avLst/>
          </a:prstGeom>
          <a:solidFill>
            <a:schemeClr val="bg1"/>
          </a:solidFill>
          <a:ln w="28575" algn="ctr">
            <a:solidFill>
              <a:srgbClr val="FFC000"/>
            </a:solidFill>
            <a:round/>
            <a:headEnd/>
            <a:tailEnd/>
          </a:ln>
        </p:spPr>
        <p:txBody>
          <a:bodyPr lIns="93296" tIns="46648" rIns="93296" bIns="46648"/>
          <a:lstStyle/>
          <a:p>
            <a:pPr algn="ctr"/>
            <a:endParaRPr lang="es-ES" sz="800"/>
          </a:p>
        </p:txBody>
      </p:sp>
      <p:sp>
        <p:nvSpPr>
          <p:cNvPr id="23557" name="Freeform 125"/>
          <p:cNvSpPr>
            <a:spLocks/>
          </p:cNvSpPr>
          <p:nvPr/>
        </p:nvSpPr>
        <p:spPr bwMode="auto">
          <a:xfrm>
            <a:off x="1363663" y="622300"/>
            <a:ext cx="6246812" cy="5021263"/>
          </a:xfrm>
          <a:custGeom>
            <a:avLst/>
            <a:gdLst>
              <a:gd name="T0" fmla="*/ 0 w 3811"/>
              <a:gd name="T1" fmla="*/ 0 h 3423"/>
              <a:gd name="T2" fmla="*/ 0 w 3811"/>
              <a:gd name="T3" fmla="*/ 2147483647 h 3423"/>
              <a:gd name="T4" fmla="*/ 2147483647 w 3811"/>
              <a:gd name="T5" fmla="*/ 2147483647 h 3423"/>
              <a:gd name="T6" fmla="*/ 2147483647 w 3811"/>
              <a:gd name="T7" fmla="*/ 0 h 3423"/>
              <a:gd name="T8" fmla="*/ 0 60000 65536"/>
              <a:gd name="T9" fmla="*/ 0 60000 65536"/>
              <a:gd name="T10" fmla="*/ 0 60000 65536"/>
              <a:gd name="T11" fmla="*/ 0 60000 65536"/>
              <a:gd name="T12" fmla="*/ 0 w 3811"/>
              <a:gd name="T13" fmla="*/ 0 h 3423"/>
              <a:gd name="T14" fmla="*/ 3811 w 3811"/>
              <a:gd name="T15" fmla="*/ 3423 h 3423"/>
            </a:gdLst>
            <a:ahLst/>
            <a:cxnLst>
              <a:cxn ang="T8">
                <a:pos x="T0" y="T1"/>
              </a:cxn>
              <a:cxn ang="T9">
                <a:pos x="T2" y="T3"/>
              </a:cxn>
              <a:cxn ang="T10">
                <a:pos x="T4" y="T5"/>
              </a:cxn>
              <a:cxn ang="T11">
                <a:pos x="T6" y="T7"/>
              </a:cxn>
            </a:cxnLst>
            <a:rect l="T12" t="T13" r="T14" b="T15"/>
            <a:pathLst>
              <a:path w="3811" h="3423">
                <a:moveTo>
                  <a:pt x="0" y="0"/>
                </a:moveTo>
                <a:lnTo>
                  <a:pt x="0" y="3423"/>
                </a:lnTo>
                <a:lnTo>
                  <a:pt x="3811" y="3423"/>
                </a:lnTo>
                <a:lnTo>
                  <a:pt x="3811" y="0"/>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lIns="93296" tIns="46648" rIns="93296" bIns="46648"/>
          <a:lstStyle/>
          <a:p>
            <a:endParaRPr lang="es-CL"/>
          </a:p>
        </p:txBody>
      </p:sp>
      <p:sp>
        <p:nvSpPr>
          <p:cNvPr id="23558" name="Freeform 126"/>
          <p:cNvSpPr>
            <a:spLocks/>
          </p:cNvSpPr>
          <p:nvPr/>
        </p:nvSpPr>
        <p:spPr bwMode="auto">
          <a:xfrm>
            <a:off x="1225550" y="596900"/>
            <a:ext cx="4611688" cy="4475163"/>
          </a:xfrm>
          <a:custGeom>
            <a:avLst/>
            <a:gdLst>
              <a:gd name="T0" fmla="*/ 0 w 1998"/>
              <a:gd name="T1" fmla="*/ 0 h 2808"/>
              <a:gd name="T2" fmla="*/ 2147483647 w 1998"/>
              <a:gd name="T3" fmla="*/ 0 h 2808"/>
              <a:gd name="T4" fmla="*/ 2147483647 w 1998"/>
              <a:gd name="T5" fmla="*/ 2147483647 h 2808"/>
              <a:gd name="T6" fmla="*/ 2147483647 w 1998"/>
              <a:gd name="T7" fmla="*/ 2147483647 h 2808"/>
              <a:gd name="T8" fmla="*/ 0 60000 65536"/>
              <a:gd name="T9" fmla="*/ 0 60000 65536"/>
              <a:gd name="T10" fmla="*/ 0 60000 65536"/>
              <a:gd name="T11" fmla="*/ 0 60000 65536"/>
              <a:gd name="T12" fmla="*/ 0 w 1998"/>
              <a:gd name="T13" fmla="*/ 0 h 2808"/>
              <a:gd name="T14" fmla="*/ 1998 w 1998"/>
              <a:gd name="T15" fmla="*/ 2808 h 2808"/>
            </a:gdLst>
            <a:ahLst/>
            <a:cxnLst>
              <a:cxn ang="T8">
                <a:pos x="T0" y="T1"/>
              </a:cxn>
              <a:cxn ang="T9">
                <a:pos x="T2" y="T3"/>
              </a:cxn>
              <a:cxn ang="T10">
                <a:pos x="T4" y="T5"/>
              </a:cxn>
              <a:cxn ang="T11">
                <a:pos x="T6" y="T7"/>
              </a:cxn>
            </a:cxnLst>
            <a:rect l="T12" t="T13" r="T14" b="T15"/>
            <a:pathLst>
              <a:path w="1998" h="2808">
                <a:moveTo>
                  <a:pt x="0" y="0"/>
                </a:moveTo>
                <a:lnTo>
                  <a:pt x="864" y="0"/>
                </a:lnTo>
                <a:lnTo>
                  <a:pt x="864" y="2808"/>
                </a:lnTo>
                <a:lnTo>
                  <a:pt x="1998" y="2808"/>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lIns="93296" tIns="46648" rIns="93296" bIns="46648"/>
          <a:lstStyle/>
          <a:p>
            <a:endParaRPr lang="es-CL"/>
          </a:p>
        </p:txBody>
      </p:sp>
      <p:sp>
        <p:nvSpPr>
          <p:cNvPr id="23559" name="Freeform 127"/>
          <p:cNvSpPr>
            <a:spLocks/>
          </p:cNvSpPr>
          <p:nvPr/>
        </p:nvSpPr>
        <p:spPr bwMode="auto">
          <a:xfrm>
            <a:off x="3895725" y="544513"/>
            <a:ext cx="4189412" cy="4532890"/>
          </a:xfrm>
          <a:custGeom>
            <a:avLst/>
            <a:gdLst>
              <a:gd name="T0" fmla="*/ 2147483647 w 2712"/>
              <a:gd name="T1" fmla="*/ 0 h 2796"/>
              <a:gd name="T2" fmla="*/ 2147483647 w 2712"/>
              <a:gd name="T3" fmla="*/ 0 h 2796"/>
              <a:gd name="T4" fmla="*/ 2147483647 w 2712"/>
              <a:gd name="T5" fmla="*/ 2147483647 h 2796"/>
              <a:gd name="T6" fmla="*/ 0 w 2712"/>
              <a:gd name="T7" fmla="*/ 2147483647 h 2796"/>
              <a:gd name="T8" fmla="*/ 0 60000 65536"/>
              <a:gd name="T9" fmla="*/ 0 60000 65536"/>
              <a:gd name="T10" fmla="*/ 0 60000 65536"/>
              <a:gd name="T11" fmla="*/ 0 60000 65536"/>
              <a:gd name="T12" fmla="*/ 0 w 2712"/>
              <a:gd name="T13" fmla="*/ 0 h 2796"/>
              <a:gd name="T14" fmla="*/ 2712 w 2712"/>
              <a:gd name="T15" fmla="*/ 2796 h 2796"/>
            </a:gdLst>
            <a:ahLst/>
            <a:cxnLst>
              <a:cxn ang="T8">
                <a:pos x="T0" y="T1"/>
              </a:cxn>
              <a:cxn ang="T9">
                <a:pos x="T2" y="T3"/>
              </a:cxn>
              <a:cxn ang="T10">
                <a:pos x="T4" y="T5"/>
              </a:cxn>
              <a:cxn ang="T11">
                <a:pos x="T6" y="T7"/>
              </a:cxn>
            </a:cxnLst>
            <a:rect l="T12" t="T13" r="T14" b="T15"/>
            <a:pathLst>
              <a:path w="2712" h="2796">
                <a:moveTo>
                  <a:pt x="2712" y="0"/>
                </a:moveTo>
                <a:lnTo>
                  <a:pt x="1800" y="0"/>
                </a:lnTo>
                <a:lnTo>
                  <a:pt x="1800" y="2796"/>
                </a:lnTo>
                <a:lnTo>
                  <a:pt x="0" y="2796"/>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lIns="93296" tIns="46648" rIns="93296" bIns="46648"/>
          <a:lstStyle/>
          <a:p>
            <a:endParaRPr lang="es-CL"/>
          </a:p>
        </p:txBody>
      </p:sp>
      <p:sp>
        <p:nvSpPr>
          <p:cNvPr id="12" name="Text Box 68"/>
          <p:cNvSpPr txBox="1">
            <a:spLocks noChangeArrowheads="1"/>
          </p:cNvSpPr>
          <p:nvPr/>
        </p:nvSpPr>
        <p:spPr bwMode="auto">
          <a:xfrm>
            <a:off x="6726238" y="520700"/>
            <a:ext cx="649287" cy="209550"/>
          </a:xfrm>
          <a:prstGeom prst="rect">
            <a:avLst/>
          </a:prstGeom>
          <a:ln w="12700">
            <a:solidFill>
              <a:srgbClr val="7030A0"/>
            </a:solidFill>
            <a:headEnd/>
            <a:tailEnd/>
          </a:ln>
        </p:spPr>
        <p:style>
          <a:lnRef idx="1">
            <a:schemeClr val="accent2"/>
          </a:lnRef>
          <a:fillRef idx="2">
            <a:schemeClr val="accent2"/>
          </a:fillRef>
          <a:effectRef idx="1">
            <a:schemeClr val="accent2"/>
          </a:effectRef>
          <a:fontRef idx="minor">
            <a:schemeClr val="dk1"/>
          </a:fontRef>
        </p:style>
        <p:txBody>
          <a:bodyPr lIns="18365" tIns="18365" rIns="18365" bIns="18365" anchor="ctr">
            <a:spAutoFit/>
          </a:bodyPr>
          <a:lstStyle/>
          <a:p>
            <a:pPr algn="ctr">
              <a:lnSpc>
                <a:spcPct val="80000"/>
              </a:lnSpc>
              <a:defRPr/>
            </a:pPr>
            <a:r>
              <a:rPr lang="es-CL" sz="700" dirty="0">
                <a:solidFill>
                  <a:srgbClr val="000000"/>
                </a:solidFill>
                <a:effectLst>
                  <a:outerShdw blurRad="38100" dist="38100" dir="2700000" algn="tl">
                    <a:srgbClr val="FFFFFF"/>
                  </a:outerShdw>
                </a:effectLst>
                <a:latin typeface="Arial Narrow" pitchFamily="34" charset="0"/>
              </a:rPr>
              <a:t>INTEGRACION   BATCH</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13" name="Text Box 68"/>
          <p:cNvSpPr txBox="1">
            <a:spLocks noChangeArrowheads="1"/>
          </p:cNvSpPr>
          <p:nvPr/>
        </p:nvSpPr>
        <p:spPr bwMode="auto">
          <a:xfrm>
            <a:off x="1897063" y="522288"/>
            <a:ext cx="730250" cy="209550"/>
          </a:xfrm>
          <a:prstGeom prst="rect">
            <a:avLst/>
          </a:prstGeom>
          <a:ln w="12700">
            <a:headEnd/>
            <a:tailEnd/>
          </a:ln>
        </p:spPr>
        <p:style>
          <a:lnRef idx="1">
            <a:schemeClr val="accent2"/>
          </a:lnRef>
          <a:fillRef idx="2">
            <a:schemeClr val="accent2"/>
          </a:fillRef>
          <a:effectRef idx="1">
            <a:schemeClr val="accent2"/>
          </a:effectRef>
          <a:fontRef idx="minor">
            <a:schemeClr val="dk1"/>
          </a:fontRef>
        </p:style>
        <p:txBody>
          <a:bodyPr lIns="18365" tIns="18365" rIns="18365" bIns="18365" anchor="ctr">
            <a:spAutoFit/>
          </a:bodyPr>
          <a:lstStyle/>
          <a:p>
            <a:pPr algn="ctr">
              <a:lnSpc>
                <a:spcPct val="80000"/>
              </a:lnSpc>
              <a:defRPr/>
            </a:pPr>
            <a:r>
              <a:rPr lang="es-CL" sz="700" dirty="0">
                <a:solidFill>
                  <a:srgbClr val="000000"/>
                </a:solidFill>
                <a:effectLst>
                  <a:outerShdw blurRad="38100" dist="38100" dir="2700000" algn="tl">
                    <a:srgbClr val="FFFFFF"/>
                  </a:outerShdw>
                </a:effectLst>
                <a:latin typeface="Arial Narrow" pitchFamily="34" charset="0"/>
              </a:rPr>
              <a:t>INTEGRACION ON LINE</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14" name="Rectangle 301"/>
          <p:cNvSpPr>
            <a:spLocks noChangeArrowheads="1"/>
          </p:cNvSpPr>
          <p:nvPr/>
        </p:nvSpPr>
        <p:spPr bwMode="auto">
          <a:xfrm>
            <a:off x="66675" y="642937"/>
            <a:ext cx="1249363" cy="5000625"/>
          </a:xfrm>
          <a:prstGeom prst="rect">
            <a:avLst/>
          </a:prstGeom>
          <a:solidFill>
            <a:schemeClr val="bg1"/>
          </a:solidFill>
          <a:ln w="28575" cap="flat" cmpd="sng" algn="ctr">
            <a:solidFill>
              <a:schemeClr val="accent2">
                <a:lumMod val="50000"/>
              </a:schemeClr>
            </a:solidFill>
            <a:prstDash val="solid"/>
            <a:round/>
            <a:headEnd type="none" w="med" len="med"/>
            <a:tailEnd type="none" w="med" len="med"/>
          </a:ln>
          <a:effectLst/>
        </p:spPr>
        <p:txBody>
          <a:bodyPr lIns="93296" tIns="46648" rIns="93296" bIns="46648"/>
          <a:lstStyle/>
          <a:p>
            <a:pPr algn="ctr">
              <a:defRPr/>
            </a:pPr>
            <a:endParaRPr lang="es-ES" sz="800" dirty="0"/>
          </a:p>
        </p:txBody>
      </p:sp>
      <p:cxnSp>
        <p:nvCxnSpPr>
          <p:cNvPr id="23563" name="AutoShape 2103"/>
          <p:cNvCxnSpPr>
            <a:cxnSpLocks noChangeShapeType="1"/>
            <a:stCxn id="23558" idx="0"/>
            <a:endCxn id="23558" idx="0"/>
          </p:cNvCxnSpPr>
          <p:nvPr/>
        </p:nvCxnSpPr>
        <p:spPr bwMode="auto">
          <a:xfrm>
            <a:off x="1225550" y="596900"/>
            <a:ext cx="1588" cy="15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 name="Text Box 68"/>
          <p:cNvSpPr txBox="1">
            <a:spLocks noChangeArrowheads="1"/>
          </p:cNvSpPr>
          <p:nvPr/>
        </p:nvSpPr>
        <p:spPr bwMode="auto">
          <a:xfrm>
            <a:off x="277813" y="527050"/>
            <a:ext cx="946150" cy="123825"/>
          </a:xfrm>
          <a:prstGeom prst="rect">
            <a:avLst/>
          </a:prstGeom>
          <a:ln w="12700">
            <a:solidFill>
              <a:schemeClr val="accent2">
                <a:lumMod val="50000"/>
              </a:schemeClr>
            </a:solidFill>
            <a:headEnd/>
            <a:tailEnd/>
          </a:ln>
        </p:spPr>
        <p:style>
          <a:lnRef idx="1">
            <a:schemeClr val="accent2"/>
          </a:lnRef>
          <a:fillRef idx="2">
            <a:schemeClr val="accent2"/>
          </a:fillRef>
          <a:effectRef idx="1">
            <a:schemeClr val="accent2"/>
          </a:effectRef>
          <a:fontRef idx="minor">
            <a:schemeClr val="dk1"/>
          </a:fontRef>
        </p:style>
        <p:txBody>
          <a:bodyPr lIns="18365" tIns="18365" rIns="18365" bIns="18365" anchor="ctr">
            <a:spAutoFit/>
          </a:bodyPr>
          <a:lstStyle/>
          <a:p>
            <a:pPr algn="ctr">
              <a:lnSpc>
                <a:spcPct val="80000"/>
              </a:lnSpc>
              <a:defRPr/>
            </a:pPr>
            <a:r>
              <a:rPr lang="es-CL" sz="700" dirty="0">
                <a:solidFill>
                  <a:srgbClr val="000000"/>
                </a:solidFill>
                <a:effectLst>
                  <a:outerShdw blurRad="38100" dist="38100" dir="2700000" algn="tl">
                    <a:srgbClr val="FFFFFF"/>
                  </a:outerShdw>
                </a:effectLst>
                <a:latin typeface="Arial Narrow" pitchFamily="34" charset="0"/>
              </a:rPr>
              <a:t>CANALES</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18" name="Text Box 68"/>
          <p:cNvSpPr txBox="1">
            <a:spLocks noChangeArrowheads="1"/>
          </p:cNvSpPr>
          <p:nvPr/>
        </p:nvSpPr>
        <p:spPr bwMode="auto">
          <a:xfrm>
            <a:off x="5468938" y="6548438"/>
            <a:ext cx="989012" cy="112712"/>
          </a:xfrm>
          <a:prstGeom prst="rect">
            <a:avLst/>
          </a:prstGeom>
          <a:ln w="12700">
            <a:solidFill>
              <a:srgbClr val="00B050"/>
            </a:solidFill>
            <a:headEnd/>
            <a:tailEnd/>
          </a:ln>
        </p:spPr>
        <p:style>
          <a:lnRef idx="1">
            <a:schemeClr val="accent2"/>
          </a:lnRef>
          <a:fillRef idx="2">
            <a:schemeClr val="accent2"/>
          </a:fillRef>
          <a:effectRef idx="1">
            <a:schemeClr val="accent2"/>
          </a:effectRef>
          <a:fontRef idx="minor">
            <a:schemeClr val="dk1"/>
          </a:fontRef>
        </p:style>
        <p:txBody>
          <a:bodyPr lIns="18365" tIns="18365" rIns="18365" bIns="18365" anchor="ctr">
            <a:spAutoFit/>
          </a:bodyPr>
          <a:lstStyle/>
          <a:p>
            <a:pPr algn="ctr">
              <a:lnSpc>
                <a:spcPct val="80000"/>
              </a:lnSpc>
              <a:defRPr/>
            </a:pPr>
            <a:r>
              <a:rPr lang="es-CL" sz="600" b="1" dirty="0">
                <a:solidFill>
                  <a:srgbClr val="000000"/>
                </a:solidFill>
                <a:effectLst>
                  <a:outerShdw blurRad="38100" dist="38100" dir="2700000" algn="tl">
                    <a:srgbClr val="FFFFFF"/>
                  </a:outerShdw>
                </a:effectLst>
              </a:rPr>
              <a:t>ENTIDADES EXTERNAS</a:t>
            </a:r>
            <a:endParaRPr lang="es-ES" sz="600" b="1" dirty="0">
              <a:solidFill>
                <a:srgbClr val="000000"/>
              </a:solidFill>
              <a:effectLst>
                <a:outerShdw blurRad="38100" dist="38100" dir="2700000" algn="tl">
                  <a:srgbClr val="FFFFFF"/>
                </a:outerShdw>
              </a:effectLst>
            </a:endParaRPr>
          </a:p>
        </p:txBody>
      </p:sp>
      <p:sp>
        <p:nvSpPr>
          <p:cNvPr id="8" name="Text Box 68"/>
          <p:cNvSpPr txBox="1">
            <a:spLocks noChangeArrowheads="1"/>
          </p:cNvSpPr>
          <p:nvPr/>
        </p:nvSpPr>
        <p:spPr bwMode="auto">
          <a:xfrm>
            <a:off x="7715250" y="544513"/>
            <a:ext cx="371475" cy="123825"/>
          </a:xfrm>
          <a:prstGeom prst="rect">
            <a:avLst/>
          </a:prstGeom>
          <a:ln w="12700">
            <a:solidFill>
              <a:srgbClr val="FFC000"/>
            </a:solidFill>
            <a:headEnd/>
            <a:tailEnd/>
          </a:ln>
        </p:spPr>
        <p:style>
          <a:lnRef idx="1">
            <a:schemeClr val="accent2"/>
          </a:lnRef>
          <a:fillRef idx="2">
            <a:schemeClr val="accent2"/>
          </a:fillRef>
          <a:effectRef idx="1">
            <a:schemeClr val="accent2"/>
          </a:effectRef>
          <a:fontRef idx="minor">
            <a:schemeClr val="dk1"/>
          </a:fontRef>
        </p:style>
        <p:txBody>
          <a:bodyPr lIns="18365" tIns="18365" rIns="18365" bIns="18365" anchor="ctr">
            <a:spAutoFit/>
          </a:bodyPr>
          <a:lstStyle/>
          <a:p>
            <a:pPr algn="ctr">
              <a:lnSpc>
                <a:spcPct val="80000"/>
              </a:lnSpc>
              <a:defRPr/>
            </a:pPr>
            <a:r>
              <a:rPr lang="es-CL" sz="700" dirty="0">
                <a:solidFill>
                  <a:srgbClr val="000000"/>
                </a:solidFill>
                <a:effectLst>
                  <a:outerShdw blurRad="38100" dist="38100" dir="2700000" algn="tl">
                    <a:srgbClr val="FFFFFF"/>
                  </a:outerShdw>
                </a:effectLst>
                <a:latin typeface="Arial Narrow" pitchFamily="34" charset="0"/>
              </a:rPr>
              <a:t>GESTIÒN</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23567" name="Rectangle 196"/>
          <p:cNvSpPr>
            <a:spLocks noChangeArrowheads="1"/>
          </p:cNvSpPr>
          <p:nvPr/>
        </p:nvSpPr>
        <p:spPr bwMode="auto">
          <a:xfrm>
            <a:off x="3286126" y="571500"/>
            <a:ext cx="3308350" cy="4357688"/>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3296" tIns="46648" rIns="93296" bIns="46648"/>
          <a:lstStyle/>
          <a:p>
            <a:pPr algn="ctr" defTabSz="933450"/>
            <a:endParaRPr lang="es-ES" sz="700">
              <a:cs typeface="Arial" charset="0"/>
            </a:endParaRPr>
          </a:p>
        </p:txBody>
      </p:sp>
      <p:sp>
        <p:nvSpPr>
          <p:cNvPr id="23568" name="121 Rectángulo"/>
          <p:cNvSpPr>
            <a:spLocks noChangeArrowheads="1"/>
          </p:cNvSpPr>
          <p:nvPr/>
        </p:nvSpPr>
        <p:spPr bwMode="auto">
          <a:xfrm>
            <a:off x="5407025" y="5857875"/>
            <a:ext cx="66675"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endParaRPr lang="es-ES" sz="800"/>
          </a:p>
        </p:txBody>
      </p:sp>
      <p:sp>
        <p:nvSpPr>
          <p:cNvPr id="196" name="195 CuadroTexto"/>
          <p:cNvSpPr txBox="1">
            <a:spLocks noChangeArrowheads="1"/>
          </p:cNvSpPr>
          <p:nvPr/>
        </p:nvSpPr>
        <p:spPr bwMode="auto">
          <a:xfrm>
            <a:off x="3419872" y="0"/>
            <a:ext cx="3955653" cy="401984"/>
          </a:xfrm>
          <a:prstGeom prst="rect">
            <a:avLst/>
          </a:prstGeom>
          <a:noFill/>
          <a:ln w="9525">
            <a:noFill/>
            <a:miter lim="800000"/>
            <a:headEnd/>
            <a:tailEnd/>
          </a:ln>
        </p:spPr>
        <p:txBody>
          <a:bodyPr wrap="square" lIns="93296" tIns="46648" rIns="93296" bIns="46648">
            <a:spAutoFit/>
          </a:bodyPr>
          <a:lstStyle/>
          <a:p>
            <a:pPr algn="r" defTabSz="933450">
              <a:defRPr/>
            </a:pPr>
            <a:r>
              <a:rPr lang="es-CL" sz="2000" b="1" dirty="0">
                <a:solidFill>
                  <a:schemeClr val="bg1"/>
                </a:solidFill>
                <a:latin typeface="Arial" pitchFamily="34" charset="0"/>
                <a:cs typeface="Arial" pitchFamily="34" charset="0"/>
              </a:rPr>
              <a:t>Simulación Avance en Cuotas</a:t>
            </a:r>
          </a:p>
        </p:txBody>
      </p:sp>
      <p:cxnSp>
        <p:nvCxnSpPr>
          <p:cNvPr id="23570" name="AutoShape 200"/>
          <p:cNvCxnSpPr>
            <a:cxnSpLocks noChangeShapeType="1"/>
            <a:stCxn id="122" idx="3"/>
            <a:endCxn id="23610" idx="2"/>
          </p:cNvCxnSpPr>
          <p:nvPr/>
        </p:nvCxnSpPr>
        <p:spPr bwMode="auto">
          <a:xfrm flipV="1">
            <a:off x="1252553" y="3024982"/>
            <a:ext cx="511135" cy="350837"/>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3571" name="121 Rectángulo"/>
          <p:cNvSpPr>
            <a:spLocks noChangeArrowheads="1"/>
          </p:cNvSpPr>
          <p:nvPr/>
        </p:nvSpPr>
        <p:spPr bwMode="auto">
          <a:xfrm>
            <a:off x="2906713" y="5357813"/>
            <a:ext cx="66675"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endParaRPr lang="es-ES" sz="800"/>
          </a:p>
        </p:txBody>
      </p:sp>
      <p:sp>
        <p:nvSpPr>
          <p:cNvPr id="292" name="Rectangle 183"/>
          <p:cNvSpPr>
            <a:spLocks noChangeArrowheads="1"/>
          </p:cNvSpPr>
          <p:nvPr/>
        </p:nvSpPr>
        <p:spPr bwMode="auto">
          <a:xfrm>
            <a:off x="3429000" y="2269951"/>
            <a:ext cx="3143250" cy="1072233"/>
          </a:xfrm>
          <a:prstGeom prst="rect">
            <a:avLst/>
          </a:prstGeom>
          <a:solidFill>
            <a:srgbClr val="FFFFFF"/>
          </a:solidFill>
          <a:ln w="19050" cap="flat" cmpd="sng" algn="ctr">
            <a:solidFill>
              <a:schemeClr val="tx1"/>
            </a:solidFill>
            <a:prstDash val="solid"/>
            <a:headEnd/>
            <a:tailEnd/>
          </a:ln>
          <a:effectLst/>
        </p:spPr>
        <p:txBody>
          <a:bodyPr wrap="none" anchor="ctr"/>
          <a:lstStyle/>
          <a:p>
            <a:pPr algn="ctr" fontAlgn="auto">
              <a:spcBef>
                <a:spcPts val="0"/>
              </a:spcBef>
              <a:spcAft>
                <a:spcPts val="0"/>
              </a:spcAft>
              <a:defRPr/>
            </a:pPr>
            <a:endParaRPr lang="es-ES" sz="700" kern="0" dirty="0">
              <a:solidFill>
                <a:srgbClr val="FFFFFF"/>
              </a:solidFill>
              <a:latin typeface="Calibri" pitchFamily="34" charset="0"/>
              <a:cs typeface="Arial"/>
            </a:endParaRPr>
          </a:p>
        </p:txBody>
      </p:sp>
      <p:sp>
        <p:nvSpPr>
          <p:cNvPr id="294" name="Text Box 73"/>
          <p:cNvSpPr txBox="1">
            <a:spLocks noChangeArrowheads="1"/>
          </p:cNvSpPr>
          <p:nvPr/>
        </p:nvSpPr>
        <p:spPr bwMode="auto">
          <a:xfrm>
            <a:off x="3571875" y="2204864"/>
            <a:ext cx="725488" cy="130175"/>
          </a:xfrm>
          <a:prstGeom prst="rect">
            <a:avLst/>
          </a:prstGeom>
          <a:gradFill rotWithShape="1">
            <a:gsLst>
              <a:gs pos="0">
                <a:srgbClr val="00B0F0"/>
              </a:gs>
              <a:gs pos="35000">
                <a:srgbClr val="BCD6DD">
                  <a:tint val="37000"/>
                  <a:satMod val="300000"/>
                </a:srgbClr>
              </a:gs>
              <a:gs pos="100000">
                <a:srgbClr val="002C7D">
                  <a:lumMod val="20000"/>
                  <a:lumOff val="80000"/>
                </a:srgbClr>
              </a:gs>
            </a:gsLst>
            <a:lin ang="16200000" scaled="1"/>
          </a:gradFill>
          <a:ln w="9525" cap="flat" cmpd="sng" algn="ctr">
            <a:solidFill>
              <a:srgbClr val="BCD6DD">
                <a:shade val="95000"/>
                <a:satMod val="105000"/>
              </a:srgbClr>
            </a:solidFill>
            <a:prstDash val="solid"/>
            <a:headEnd/>
            <a:tailEnd/>
          </a:ln>
          <a:effectLst>
            <a:outerShdw blurRad="40000" dist="20000" dir="5400000" rotWithShape="0">
              <a:srgbClr val="000000">
                <a:alpha val="38000"/>
              </a:srgbClr>
            </a:outerShdw>
          </a:effectLst>
        </p:spPr>
        <p:txBody>
          <a:bodyPr lIns="18000" tIns="18000" rIns="18000" bIns="18000" anchor="ctr" anchorCtr="1">
            <a:spAutoFit/>
          </a:bodyPr>
          <a:lstStyle/>
          <a:p>
            <a:pPr algn="ctr" fontAlgn="auto">
              <a:lnSpc>
                <a:spcPct val="80000"/>
              </a:lnSpc>
              <a:spcBef>
                <a:spcPts val="0"/>
              </a:spcBef>
              <a:spcAft>
                <a:spcPts val="0"/>
              </a:spcAft>
              <a:defRPr/>
            </a:pPr>
            <a:r>
              <a:rPr lang="es-CL" sz="700" b="1" kern="0" dirty="0">
                <a:solidFill>
                  <a:srgbClr val="000000"/>
                </a:solidFill>
                <a:effectLst>
                  <a:outerShdw blurRad="38100" dist="38100" dir="2700000" algn="tl">
                    <a:srgbClr val="FFFFFF"/>
                  </a:outerShdw>
                </a:effectLst>
                <a:latin typeface="Calibri" pitchFamily="34" charset="0"/>
                <a:cs typeface="Arial"/>
              </a:rPr>
              <a:t>ACTIVOS</a:t>
            </a:r>
            <a:endParaRPr lang="es-ES" sz="700" b="1" kern="0" dirty="0">
              <a:solidFill>
                <a:srgbClr val="000000"/>
              </a:solidFill>
              <a:effectLst>
                <a:outerShdw blurRad="38100" dist="38100" dir="2700000" algn="tl">
                  <a:srgbClr val="FFFFFF"/>
                </a:outerShdw>
              </a:effectLst>
              <a:latin typeface="Calibri" pitchFamily="34" charset="0"/>
              <a:cs typeface="Arial"/>
            </a:endParaRPr>
          </a:p>
        </p:txBody>
      </p:sp>
      <p:sp>
        <p:nvSpPr>
          <p:cNvPr id="23574" name="59 Forma libre"/>
          <p:cNvSpPr>
            <a:spLocks noChangeArrowheads="1"/>
          </p:cNvSpPr>
          <p:nvPr/>
        </p:nvSpPr>
        <p:spPr bwMode="auto">
          <a:xfrm>
            <a:off x="5357813" y="2601913"/>
            <a:ext cx="785812" cy="428625"/>
          </a:xfrm>
          <a:custGeom>
            <a:avLst/>
            <a:gdLst>
              <a:gd name="T0" fmla="*/ 0 w 1423987"/>
              <a:gd name="T1" fmla="*/ 0 h 1509712"/>
              <a:gd name="T2" fmla="*/ 1 w 1423987"/>
              <a:gd name="T3" fmla="*/ 0 h 1509712"/>
              <a:gd name="T4" fmla="*/ 1 w 1423987"/>
              <a:gd name="T5" fmla="*/ 0 h 1509712"/>
              <a:gd name="T6" fmla="*/ 1 w 1423987"/>
              <a:gd name="T7" fmla="*/ 0 h 1509712"/>
              <a:gd name="T8" fmla="*/ 1 w 1423987"/>
              <a:gd name="T9" fmla="*/ 0 h 1509712"/>
              <a:gd name="T10" fmla="*/ 1 w 1423987"/>
              <a:gd name="T11" fmla="*/ 0 h 1509712"/>
              <a:gd name="T12" fmla="*/ 1 w 1423987"/>
              <a:gd name="T13" fmla="*/ 0 h 1509712"/>
              <a:gd name="T14" fmla="*/ 0 w 1423987"/>
              <a:gd name="T15" fmla="*/ 0 h 1509712"/>
              <a:gd name="T16" fmla="*/ 0 w 1423987"/>
              <a:gd name="T17" fmla="*/ 0 h 1509712"/>
              <a:gd name="T18" fmla="*/ 1 w 1423987"/>
              <a:gd name="T19" fmla="*/ 0 h 1509712"/>
              <a:gd name="T20" fmla="*/ 1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solidFill>
          <a:ln w="15875" algn="ctr">
            <a:solidFill>
              <a:schemeClr val="tx1"/>
            </a:solidFill>
            <a:round/>
            <a:headEnd/>
            <a:tailEnd/>
          </a:ln>
        </p:spPr>
        <p:txBody>
          <a:bodyPr lIns="93296" tIns="46648" rIns="93296" bIns="46648"/>
          <a:lstStyle/>
          <a:p>
            <a:endParaRPr lang="es-CL"/>
          </a:p>
        </p:txBody>
      </p:sp>
      <p:sp>
        <p:nvSpPr>
          <p:cNvPr id="23575" name="91 CuadroTexto"/>
          <p:cNvSpPr txBox="1">
            <a:spLocks noChangeArrowheads="1"/>
          </p:cNvSpPr>
          <p:nvPr/>
        </p:nvSpPr>
        <p:spPr bwMode="auto">
          <a:xfrm>
            <a:off x="5214938" y="2673350"/>
            <a:ext cx="1071562" cy="248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algn="ctr" eaLnBrk="1" hangingPunct="1"/>
            <a:r>
              <a:rPr lang="es-CL" sz="1000" b="1" dirty="0">
                <a:latin typeface="Calibri" pitchFamily="34" charset="0"/>
                <a:cs typeface="Calibri" pitchFamily="34" charset="0"/>
              </a:rPr>
              <a:t>TCGC</a:t>
            </a:r>
          </a:p>
        </p:txBody>
      </p:sp>
      <p:sp>
        <p:nvSpPr>
          <p:cNvPr id="5" name="Text Box 68"/>
          <p:cNvSpPr txBox="1">
            <a:spLocks noChangeArrowheads="1"/>
          </p:cNvSpPr>
          <p:nvPr/>
        </p:nvSpPr>
        <p:spPr bwMode="auto">
          <a:xfrm>
            <a:off x="4373563" y="536575"/>
            <a:ext cx="1084262" cy="122238"/>
          </a:xfrm>
          <a:prstGeom prst="rect">
            <a:avLst/>
          </a:prstGeom>
          <a:ln w="12700">
            <a:solidFill>
              <a:schemeClr val="tx2">
                <a:lumMod val="60000"/>
                <a:lumOff val="40000"/>
              </a:schemeClr>
            </a:solidFill>
            <a:headEnd/>
            <a:tailEnd/>
          </a:ln>
        </p:spPr>
        <p:style>
          <a:lnRef idx="1">
            <a:schemeClr val="accent2"/>
          </a:lnRef>
          <a:fillRef idx="2">
            <a:schemeClr val="accent2"/>
          </a:fillRef>
          <a:effectRef idx="1">
            <a:schemeClr val="accent2"/>
          </a:effectRef>
          <a:fontRef idx="minor">
            <a:schemeClr val="dk1"/>
          </a:fontRef>
        </p:style>
        <p:txBody>
          <a:bodyPr lIns="18365" tIns="18365" rIns="18365" bIns="18365" anchor="ctr">
            <a:spAutoFit/>
          </a:bodyPr>
          <a:lstStyle/>
          <a:p>
            <a:pPr algn="ctr">
              <a:lnSpc>
                <a:spcPct val="80000"/>
              </a:lnSpc>
              <a:defRPr/>
            </a:pPr>
            <a:r>
              <a:rPr lang="es-CL" sz="700" dirty="0">
                <a:solidFill>
                  <a:srgbClr val="000000"/>
                </a:solidFill>
                <a:effectLst>
                  <a:outerShdw blurRad="38100" dist="38100" dir="2700000" algn="tl">
                    <a:srgbClr val="FFFFFF"/>
                  </a:outerShdw>
                </a:effectLst>
                <a:latin typeface="Arial Narrow" pitchFamily="34" charset="0"/>
              </a:rPr>
              <a:t>BACK END DE NEGOCIOS</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23577" name="Rectangle 24"/>
          <p:cNvSpPr>
            <a:spLocks noChangeArrowheads="1"/>
          </p:cNvSpPr>
          <p:nvPr/>
        </p:nvSpPr>
        <p:spPr bwMode="auto">
          <a:xfrm>
            <a:off x="5143500" y="2387600"/>
            <a:ext cx="1357313" cy="86647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7740" tIns="48870" rIns="97740" bIns="48870" anchor="ctr"/>
          <a:lstStyle/>
          <a:p>
            <a:endParaRPr lang="es-ES">
              <a:cs typeface="Arial" charset="0"/>
            </a:endParaRPr>
          </a:p>
        </p:txBody>
      </p:sp>
      <p:sp>
        <p:nvSpPr>
          <p:cNvPr id="325" name="Rectangle 77"/>
          <p:cNvSpPr>
            <a:spLocks noChangeArrowheads="1"/>
          </p:cNvSpPr>
          <p:nvPr/>
        </p:nvSpPr>
        <p:spPr bwMode="auto">
          <a:xfrm>
            <a:off x="5199063" y="2316162"/>
            <a:ext cx="873125" cy="142875"/>
          </a:xfrm>
          <a:prstGeom prst="rect">
            <a:avLst/>
          </a:prstGeom>
          <a:solidFill>
            <a:srgbClr val="FFFFCC"/>
          </a:solidFill>
          <a:ln w="3175" algn="ctr">
            <a:solidFill>
              <a:schemeClr val="tx1"/>
            </a:solidFill>
            <a:miter lim="800000"/>
            <a:headEnd/>
            <a:tailEnd/>
          </a:ln>
          <a:effectLst>
            <a:outerShdw dist="17961" dir="2700000" algn="ctr" rotWithShape="0">
              <a:schemeClr val="tx1"/>
            </a:outerShdw>
          </a:effectLst>
        </p:spPr>
        <p:txBody>
          <a:bodyPr lIns="0" tIns="0" rIns="0" bIns="0" anchor="ctr" anchorCtr="1"/>
          <a:lstStyle/>
          <a:p>
            <a:pPr algn="ctr" defTabSz="957040">
              <a:lnSpc>
                <a:spcPct val="70000"/>
              </a:lnSpc>
              <a:defRPr/>
            </a:pPr>
            <a:r>
              <a:rPr lang="es-CL" sz="600" dirty="0">
                <a:effectLst>
                  <a:outerShdw blurRad="38100" dist="38100" dir="2700000" algn="tl">
                    <a:srgbClr val="FFFFFF"/>
                  </a:outerShdw>
                </a:effectLst>
                <a:latin typeface="Calibri" pitchFamily="34" charset="0"/>
              </a:rPr>
              <a:t>TARJETAS DE CRÉDITO</a:t>
            </a:r>
          </a:p>
        </p:txBody>
      </p:sp>
      <p:cxnSp>
        <p:nvCxnSpPr>
          <p:cNvPr id="16412" name="79 Conector angular"/>
          <p:cNvCxnSpPr>
            <a:cxnSpLocks noChangeShapeType="1"/>
            <a:stCxn id="128" idx="6"/>
          </p:cNvCxnSpPr>
          <p:nvPr/>
        </p:nvCxnSpPr>
        <p:spPr bwMode="auto">
          <a:xfrm flipV="1">
            <a:off x="3201180" y="2860675"/>
            <a:ext cx="1942320" cy="115970"/>
          </a:xfrm>
          <a:prstGeom prst="bentConnector3">
            <a:avLst>
              <a:gd name="adj1" fmla="val 50000"/>
            </a:avLst>
          </a:prstGeom>
          <a:noFill/>
          <a:ln w="15875" algn="ctr">
            <a:solidFill>
              <a:schemeClr val="accent6">
                <a:lumMod val="60000"/>
                <a:lumOff val="40000"/>
              </a:schemeClr>
            </a:solidFill>
            <a:round/>
            <a:headEnd type="none" w="sm" len="sm"/>
            <a:tailEnd type="triangle" w="med" len="med"/>
          </a:ln>
        </p:spPr>
      </p:cxnSp>
      <p:sp>
        <p:nvSpPr>
          <p:cNvPr id="23580" name="Rectangle 298"/>
          <p:cNvSpPr>
            <a:spLocks noChangeArrowheads="1"/>
          </p:cNvSpPr>
          <p:nvPr/>
        </p:nvSpPr>
        <p:spPr bwMode="auto">
          <a:xfrm>
            <a:off x="55563" y="5703888"/>
            <a:ext cx="3763962" cy="936625"/>
          </a:xfrm>
          <a:prstGeom prst="rect">
            <a:avLst/>
          </a:prstGeom>
          <a:solidFill>
            <a:schemeClr val="accent1">
              <a:alpha val="0"/>
            </a:schemeClr>
          </a:solidFill>
          <a:ln w="28575" algn="ctr">
            <a:solidFill>
              <a:srgbClr val="457988"/>
            </a:solidFill>
            <a:miter lim="800000"/>
            <a:headEnd/>
            <a:tailEnd/>
          </a:ln>
        </p:spPr>
        <p:txBody>
          <a:bodyPr/>
          <a:lstStyle/>
          <a:p>
            <a:pPr algn="ctr"/>
            <a:endParaRPr lang="es-ES" sz="800">
              <a:cs typeface="Arial" charset="0"/>
            </a:endParaRPr>
          </a:p>
        </p:txBody>
      </p:sp>
      <p:sp>
        <p:nvSpPr>
          <p:cNvPr id="197" name="Text Box 68"/>
          <p:cNvSpPr txBox="1">
            <a:spLocks noChangeArrowheads="1"/>
          </p:cNvSpPr>
          <p:nvPr/>
        </p:nvSpPr>
        <p:spPr bwMode="auto">
          <a:xfrm>
            <a:off x="2800350" y="6620718"/>
            <a:ext cx="1057275" cy="120650"/>
          </a:xfrm>
          <a:prstGeom prst="rect">
            <a:avLst/>
          </a:prstGeom>
          <a:ln w="12700">
            <a:solidFill>
              <a:schemeClr val="accent2">
                <a:lumMod val="50000"/>
              </a:schemeClr>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600" b="1">
                <a:solidFill>
                  <a:srgbClr val="000000"/>
                </a:solidFill>
                <a:effectLst>
                  <a:outerShdw blurRad="38100" dist="38100" dir="2700000" algn="tl">
                    <a:srgbClr val="FFFFFF"/>
                  </a:outerShdw>
                </a:effectLst>
              </a:rPr>
              <a:t>BACK END TECNOLOGICO</a:t>
            </a:r>
            <a:endParaRPr lang="es-ES" sz="600" b="1">
              <a:solidFill>
                <a:srgbClr val="000000"/>
              </a:solidFill>
              <a:effectLst>
                <a:outerShdw blurRad="38100" dist="38100" dir="2700000" algn="tl">
                  <a:srgbClr val="FFFFFF"/>
                </a:outerShdw>
              </a:effectLst>
            </a:endParaRPr>
          </a:p>
        </p:txBody>
      </p:sp>
      <p:sp>
        <p:nvSpPr>
          <p:cNvPr id="23582" name="Rectangle 114"/>
          <p:cNvSpPr>
            <a:spLocks noChangeArrowheads="1"/>
          </p:cNvSpPr>
          <p:nvPr/>
        </p:nvSpPr>
        <p:spPr bwMode="auto">
          <a:xfrm>
            <a:off x="3638550" y="5778500"/>
            <a:ext cx="13335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23585" name="Rectangle 132"/>
          <p:cNvSpPr>
            <a:spLocks noChangeArrowheads="1"/>
          </p:cNvSpPr>
          <p:nvPr/>
        </p:nvSpPr>
        <p:spPr bwMode="auto">
          <a:xfrm>
            <a:off x="2435225" y="5883275"/>
            <a:ext cx="131763"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23655" name="16 Pentágono"/>
          <p:cNvSpPr>
            <a:spLocks noChangeArrowheads="1"/>
          </p:cNvSpPr>
          <p:nvPr/>
        </p:nvSpPr>
        <p:spPr bwMode="auto">
          <a:xfrm rot="10800000">
            <a:off x="109521" y="2697173"/>
            <a:ext cx="1184291" cy="1314440"/>
          </a:xfrm>
          <a:prstGeom prst="homePlate">
            <a:avLst>
              <a:gd name="adj" fmla="val 19509"/>
            </a:avLst>
          </a:prstGeom>
          <a:solidFill>
            <a:schemeClr val="bg1">
              <a:alpha val="30196"/>
            </a:schemeClr>
          </a:solidFill>
          <a:ln w="15875" algn="ctr">
            <a:solidFill>
              <a:schemeClr val="tx1"/>
            </a:solidFill>
            <a:round/>
            <a:headEnd/>
            <a:tailEnd/>
          </a:ln>
        </p:spPr>
        <p:txBody>
          <a:bodyPr rot="10800000" lIns="89611" tIns="44806" rIns="89611" bIns="44806"/>
          <a:lstStyle/>
          <a:p>
            <a:pPr algn="ctr" defTabSz="895350"/>
            <a:endParaRPr lang="es-ES" sz="800">
              <a:cs typeface="Arial" charset="0"/>
            </a:endParaRPr>
          </a:p>
        </p:txBody>
      </p:sp>
      <p:sp>
        <p:nvSpPr>
          <p:cNvPr id="23656" name="224 CuadroTexto"/>
          <p:cNvSpPr txBox="1">
            <a:spLocks noChangeArrowheads="1"/>
          </p:cNvSpPr>
          <p:nvPr/>
        </p:nvSpPr>
        <p:spPr bwMode="auto">
          <a:xfrm>
            <a:off x="142844" y="2154238"/>
            <a:ext cx="80141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611" tIns="44806" rIns="89611" bIns="44806">
            <a:spAutoFit/>
          </a:bodyPr>
          <a:lstStyle>
            <a:lvl1pPr defTabSz="895350" eaLnBrk="0" hangingPunct="0">
              <a:defRPr>
                <a:solidFill>
                  <a:schemeClr val="tx1"/>
                </a:solidFill>
                <a:latin typeface="Arial" charset="0"/>
              </a:defRPr>
            </a:lvl1pPr>
            <a:lvl2pPr marL="742950" indent="-285750" defTabSz="895350" eaLnBrk="0" hangingPunct="0">
              <a:defRPr>
                <a:solidFill>
                  <a:schemeClr val="tx1"/>
                </a:solidFill>
                <a:latin typeface="Arial" charset="0"/>
              </a:defRPr>
            </a:lvl2pPr>
            <a:lvl3pPr marL="1143000" indent="-228600" defTabSz="895350" eaLnBrk="0" hangingPunct="0">
              <a:defRPr>
                <a:solidFill>
                  <a:schemeClr val="tx1"/>
                </a:solidFill>
                <a:latin typeface="Arial" charset="0"/>
              </a:defRPr>
            </a:lvl3pPr>
            <a:lvl4pPr marL="1600200" indent="-228600" defTabSz="895350" eaLnBrk="0" hangingPunct="0">
              <a:defRPr>
                <a:solidFill>
                  <a:schemeClr val="tx1"/>
                </a:solidFill>
                <a:latin typeface="Arial" charset="0"/>
              </a:defRPr>
            </a:lvl4pPr>
            <a:lvl5pPr marL="2057400" indent="-228600" defTabSz="895350" eaLnBrk="0" hangingPunct="0">
              <a:defRPr>
                <a:solidFill>
                  <a:schemeClr val="tx1"/>
                </a:solidFill>
                <a:latin typeface="Arial" charset="0"/>
              </a:defRPr>
            </a:lvl5pPr>
            <a:lvl6pPr marL="2514600" indent="-228600" defTabSz="895350" eaLnBrk="0" fontAlgn="base" hangingPunct="0">
              <a:spcBef>
                <a:spcPct val="0"/>
              </a:spcBef>
              <a:spcAft>
                <a:spcPct val="0"/>
              </a:spcAft>
              <a:defRPr>
                <a:solidFill>
                  <a:schemeClr val="tx1"/>
                </a:solidFill>
                <a:latin typeface="Arial" charset="0"/>
              </a:defRPr>
            </a:lvl6pPr>
            <a:lvl7pPr marL="2971800" indent="-228600" defTabSz="895350" eaLnBrk="0" fontAlgn="base" hangingPunct="0">
              <a:spcBef>
                <a:spcPct val="0"/>
              </a:spcBef>
              <a:spcAft>
                <a:spcPct val="0"/>
              </a:spcAft>
              <a:defRPr>
                <a:solidFill>
                  <a:schemeClr val="tx1"/>
                </a:solidFill>
                <a:latin typeface="Arial" charset="0"/>
              </a:defRPr>
            </a:lvl7pPr>
            <a:lvl8pPr marL="3429000" indent="-228600" defTabSz="895350" eaLnBrk="0" fontAlgn="base" hangingPunct="0">
              <a:spcBef>
                <a:spcPct val="0"/>
              </a:spcBef>
              <a:spcAft>
                <a:spcPct val="0"/>
              </a:spcAft>
              <a:defRPr>
                <a:solidFill>
                  <a:schemeClr val="tx1"/>
                </a:solidFill>
                <a:latin typeface="Arial" charset="0"/>
              </a:defRPr>
            </a:lvl8pPr>
            <a:lvl9pPr marL="3886200" indent="-228600" defTabSz="895350" eaLnBrk="0" fontAlgn="base" hangingPunct="0">
              <a:spcBef>
                <a:spcPct val="0"/>
              </a:spcBef>
              <a:spcAft>
                <a:spcPct val="0"/>
              </a:spcAft>
              <a:defRPr>
                <a:solidFill>
                  <a:schemeClr val="tx1"/>
                </a:solidFill>
                <a:latin typeface="Arial" charset="0"/>
              </a:defRPr>
            </a:lvl9pPr>
          </a:lstStyle>
          <a:p>
            <a:pPr eaLnBrk="1" hangingPunct="1"/>
            <a:r>
              <a:rPr lang="es-CL" sz="700" b="1">
                <a:cs typeface="Arial" charset="0"/>
              </a:rPr>
              <a:t>Banca Móvil</a:t>
            </a:r>
          </a:p>
        </p:txBody>
      </p:sp>
      <p:sp>
        <p:nvSpPr>
          <p:cNvPr id="23659" name="254 Pantalla"/>
          <p:cNvSpPr>
            <a:spLocks noChangeArrowheads="1"/>
          </p:cNvSpPr>
          <p:nvPr/>
        </p:nvSpPr>
        <p:spPr bwMode="auto">
          <a:xfrm>
            <a:off x="219529" y="3182945"/>
            <a:ext cx="1005064" cy="328611"/>
          </a:xfrm>
          <a:prstGeom prst="flowChartDisplay">
            <a:avLst/>
          </a:prstGeom>
          <a:solidFill>
            <a:schemeClr val="bg1"/>
          </a:solidFill>
          <a:ln>
            <a:noFill/>
          </a:ln>
          <a:extLst>
            <a:ext uri="{91240B29-F687-4F45-9708-019B960494DF}">
              <a14:hiddenLine xmlns:a14="http://schemas.microsoft.com/office/drawing/2010/main" w="15875" algn="ctr">
                <a:solidFill>
                  <a:srgbClr val="000000"/>
                </a:solidFill>
                <a:round/>
                <a:headEnd/>
                <a:tailEnd/>
              </a14:hiddenLine>
            </a:ext>
          </a:extLst>
        </p:spPr>
        <p:txBody>
          <a:bodyPr lIns="89611" tIns="44806" rIns="89611" bIns="44806"/>
          <a:lstStyle/>
          <a:p>
            <a:pPr algn="ctr" defTabSz="895350"/>
            <a:endParaRPr lang="es-ES" sz="600">
              <a:latin typeface="Calibri" pitchFamily="34" charset="0"/>
              <a:cs typeface="Arial" charset="0"/>
            </a:endParaRPr>
          </a:p>
        </p:txBody>
      </p:sp>
      <p:sp>
        <p:nvSpPr>
          <p:cNvPr id="23591" name="Rectangle 145"/>
          <p:cNvSpPr>
            <a:spLocks noChangeArrowheads="1"/>
          </p:cNvSpPr>
          <p:nvPr/>
        </p:nvSpPr>
        <p:spPr bwMode="auto">
          <a:xfrm>
            <a:off x="1258888" y="3603625"/>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cxnSp>
        <p:nvCxnSpPr>
          <p:cNvPr id="23592" name="181 Conector angular"/>
          <p:cNvCxnSpPr>
            <a:cxnSpLocks noChangeShapeType="1"/>
            <a:endCxn id="132" idx="1"/>
          </p:cNvCxnSpPr>
          <p:nvPr/>
        </p:nvCxnSpPr>
        <p:spPr bwMode="auto">
          <a:xfrm rot="16200000" flipH="1">
            <a:off x="-20106" y="5188390"/>
            <a:ext cx="1549331" cy="75153"/>
          </a:xfrm>
          <a:prstGeom prst="bentConnector3">
            <a:avLst>
              <a:gd name="adj1" fmla="val 50000"/>
            </a:avLst>
          </a:prstGeom>
          <a:noFill/>
          <a:ln w="9525">
            <a:solidFill>
              <a:schemeClr val="tx1"/>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3593" name="Text Box 2203"/>
          <p:cNvSpPr txBox="1">
            <a:spLocks noChangeArrowheads="1"/>
          </p:cNvSpPr>
          <p:nvPr/>
        </p:nvSpPr>
        <p:spPr bwMode="auto">
          <a:xfrm>
            <a:off x="430213" y="5235575"/>
            <a:ext cx="4651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smtClean="0">
                <a:latin typeface="Calibri" pitchFamily="34" charset="0"/>
                <a:cs typeface="Calibri" pitchFamily="34" charset="0"/>
              </a:rPr>
              <a:t>JDBC</a:t>
            </a:r>
            <a:endParaRPr lang="es-CL" sz="800" b="1" dirty="0">
              <a:latin typeface="Calibri" pitchFamily="34" charset="0"/>
              <a:cs typeface="Calibri" pitchFamily="34" charset="0"/>
            </a:endParaRPr>
          </a:p>
        </p:txBody>
      </p:sp>
      <p:cxnSp>
        <p:nvCxnSpPr>
          <p:cNvPr id="23594" name="AutoShape 135"/>
          <p:cNvCxnSpPr>
            <a:cxnSpLocks noChangeShapeType="1"/>
            <a:stCxn id="128" idx="6"/>
            <a:endCxn id="143" idx="1"/>
          </p:cNvCxnSpPr>
          <p:nvPr/>
        </p:nvCxnSpPr>
        <p:spPr bwMode="auto">
          <a:xfrm flipH="1">
            <a:off x="3197746" y="2976645"/>
            <a:ext cx="3434" cy="3014852"/>
          </a:xfrm>
          <a:prstGeom prst="bentConnector4">
            <a:avLst>
              <a:gd name="adj1" fmla="val -8875946"/>
              <a:gd name="adj2" fmla="val 54601"/>
            </a:avLst>
          </a:prstGeom>
          <a:noFill/>
          <a:ln w="15875">
            <a:solidFill>
              <a:schemeClr val="accent6">
                <a:lumMod val="60000"/>
                <a:lumOff val="40000"/>
              </a:schemeClr>
            </a:solidFill>
            <a:miter lim="800000"/>
            <a:headEnd/>
            <a:tailEnd type="triangle" w="med" len="med"/>
          </a:ln>
          <a:extLst>
            <a:ext uri="{909E8E84-426E-40DD-AFC4-6F175D3DCCD1}">
              <a14:hiddenFill xmlns:a14="http://schemas.microsoft.com/office/drawing/2010/main">
                <a:noFill/>
              </a14:hiddenFill>
            </a:ext>
          </a:extLst>
        </p:spPr>
      </p:cxnSp>
      <p:sp>
        <p:nvSpPr>
          <p:cNvPr id="23595" name="92 CuadroTexto"/>
          <p:cNvSpPr txBox="1">
            <a:spLocks noChangeArrowheads="1"/>
          </p:cNvSpPr>
          <p:nvPr/>
        </p:nvSpPr>
        <p:spPr bwMode="auto">
          <a:xfrm>
            <a:off x="43160" y="2493476"/>
            <a:ext cx="13604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dirty="0">
                <a:latin typeface="Calibri" pitchFamily="34" charset="0"/>
                <a:cs typeface="Calibri" pitchFamily="34" charset="0"/>
              </a:rPr>
              <a:t>LINUX   </a:t>
            </a:r>
            <a:r>
              <a:rPr lang="es-CL" sz="800" dirty="0" smtClean="0">
                <a:latin typeface="Calibri" pitchFamily="34" charset="0"/>
                <a:cs typeface="Calibri" pitchFamily="34" charset="0"/>
              </a:rPr>
              <a:t>                       Nueva1</a:t>
            </a:r>
            <a:endParaRPr lang="es-CL" sz="800" dirty="0">
              <a:latin typeface="Calibri" pitchFamily="34" charset="0"/>
              <a:cs typeface="Calibri" pitchFamily="34" charset="0"/>
            </a:endParaRPr>
          </a:p>
        </p:txBody>
      </p:sp>
      <p:sp>
        <p:nvSpPr>
          <p:cNvPr id="23596" name="109 CuadroTexto"/>
          <p:cNvSpPr txBox="1">
            <a:spLocks noChangeArrowheads="1"/>
          </p:cNvSpPr>
          <p:nvPr/>
        </p:nvSpPr>
        <p:spPr bwMode="auto">
          <a:xfrm>
            <a:off x="43160" y="4000500"/>
            <a:ext cx="13604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dirty="0">
                <a:latin typeface="Calibri" pitchFamily="34" charset="0"/>
                <a:cs typeface="Calibri" pitchFamily="34" charset="0"/>
              </a:rPr>
              <a:t>Alta </a:t>
            </a:r>
            <a:r>
              <a:rPr lang="es-CL" sz="800" dirty="0" err="1">
                <a:latin typeface="Calibri" pitchFamily="34" charset="0"/>
                <a:cs typeface="Calibri" pitchFamily="34" charset="0"/>
              </a:rPr>
              <a:t>Dispon</a:t>
            </a:r>
            <a:r>
              <a:rPr lang="es-CL" sz="800" dirty="0">
                <a:latin typeface="Calibri" pitchFamily="34" charset="0"/>
                <a:cs typeface="Calibri" pitchFamily="34" charset="0"/>
              </a:rPr>
              <a:t>.     </a:t>
            </a:r>
            <a:r>
              <a:rPr lang="es-CL" sz="800" dirty="0" smtClean="0">
                <a:latin typeface="Calibri" pitchFamily="34" charset="0"/>
                <a:cs typeface="Calibri" pitchFamily="34" charset="0"/>
              </a:rPr>
              <a:t>                J2EE</a:t>
            </a:r>
            <a:endParaRPr lang="es-CL" sz="800" dirty="0">
              <a:latin typeface="Calibri" pitchFamily="34" charset="0"/>
              <a:cs typeface="Calibri" pitchFamily="34" charset="0"/>
            </a:endParaRPr>
          </a:p>
        </p:txBody>
      </p:sp>
      <p:sp>
        <p:nvSpPr>
          <p:cNvPr id="23599" name="Text Box 177"/>
          <p:cNvSpPr txBox="1">
            <a:spLocks noChangeArrowheads="1"/>
          </p:cNvSpPr>
          <p:nvPr/>
        </p:nvSpPr>
        <p:spPr bwMode="auto">
          <a:xfrm>
            <a:off x="1691680" y="3342184"/>
            <a:ext cx="159443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800" b="1" dirty="0" smtClean="0">
                <a:latin typeface="Calibri" pitchFamily="34" charset="0"/>
                <a:cs typeface="Calibri" pitchFamily="34" charset="0"/>
              </a:rPr>
              <a:t>AD                                                 J2EE</a:t>
            </a:r>
            <a:endParaRPr lang="es-ES" sz="800" b="1" dirty="0">
              <a:latin typeface="Calibri" pitchFamily="34" charset="0"/>
              <a:cs typeface="Calibri" pitchFamily="34" charset="0"/>
            </a:endParaRPr>
          </a:p>
        </p:txBody>
      </p:sp>
      <p:sp>
        <p:nvSpPr>
          <p:cNvPr id="23600" name="Text Box 2203"/>
          <p:cNvSpPr txBox="1">
            <a:spLocks noChangeArrowheads="1"/>
          </p:cNvSpPr>
          <p:nvPr/>
        </p:nvSpPr>
        <p:spPr bwMode="auto">
          <a:xfrm>
            <a:off x="4429181" y="2673859"/>
            <a:ext cx="3413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600" b="1" dirty="0">
                <a:latin typeface="Arial Narrow" pitchFamily="34" charset="0"/>
                <a:cs typeface="Arial" charset="0"/>
              </a:rPr>
              <a:t>SRM</a:t>
            </a:r>
          </a:p>
        </p:txBody>
      </p:sp>
      <p:sp>
        <p:nvSpPr>
          <p:cNvPr id="23601" name="Text Box 2203"/>
          <p:cNvSpPr txBox="1">
            <a:spLocks noChangeArrowheads="1"/>
          </p:cNvSpPr>
          <p:nvPr/>
        </p:nvSpPr>
        <p:spPr bwMode="auto">
          <a:xfrm>
            <a:off x="1357313" y="3429000"/>
            <a:ext cx="4286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600" b="1">
                <a:latin typeface="Arial Narrow" pitchFamily="34" charset="0"/>
                <a:cs typeface="Arial" charset="0"/>
              </a:rPr>
              <a:t>HTTP</a:t>
            </a:r>
          </a:p>
        </p:txBody>
      </p:sp>
      <p:sp>
        <p:nvSpPr>
          <p:cNvPr id="23602" name="Text Box 2203"/>
          <p:cNvSpPr txBox="1">
            <a:spLocks noChangeArrowheads="1"/>
          </p:cNvSpPr>
          <p:nvPr/>
        </p:nvSpPr>
        <p:spPr bwMode="auto">
          <a:xfrm>
            <a:off x="1857375" y="5429250"/>
            <a:ext cx="4286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600" b="1">
                <a:latin typeface="Arial Narrow" pitchFamily="34" charset="0"/>
                <a:cs typeface="Arial" charset="0"/>
              </a:rPr>
              <a:t>JDBC</a:t>
            </a:r>
          </a:p>
        </p:txBody>
      </p:sp>
      <p:sp>
        <p:nvSpPr>
          <p:cNvPr id="23603" name="109 CuadroTexto"/>
          <p:cNvSpPr txBox="1">
            <a:spLocks noChangeArrowheads="1"/>
          </p:cNvSpPr>
          <p:nvPr/>
        </p:nvSpPr>
        <p:spPr bwMode="auto">
          <a:xfrm>
            <a:off x="5143500" y="2987675"/>
            <a:ext cx="1285875"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a:latin typeface="Calibri" pitchFamily="34" charset="0"/>
                <a:cs typeface="Arial" charset="0"/>
              </a:rPr>
              <a:t>Alta </a:t>
            </a:r>
            <a:r>
              <a:rPr lang="es-CL" sz="800" b="1" dirty="0" smtClean="0">
                <a:latin typeface="Calibri" pitchFamily="34" charset="0"/>
                <a:cs typeface="Arial" charset="0"/>
              </a:rPr>
              <a:t>Disp.           </a:t>
            </a:r>
            <a:r>
              <a:rPr lang="es-CL" sz="800" b="1" dirty="0">
                <a:latin typeface="Calibri" pitchFamily="34" charset="0"/>
                <a:cs typeface="Arial" charset="0"/>
              </a:rPr>
              <a:t>COBOL/C</a:t>
            </a:r>
          </a:p>
        </p:txBody>
      </p:sp>
      <p:sp>
        <p:nvSpPr>
          <p:cNvPr id="23604" name="92 CuadroTexto"/>
          <p:cNvSpPr txBox="1">
            <a:spLocks noChangeArrowheads="1"/>
          </p:cNvSpPr>
          <p:nvPr/>
        </p:nvSpPr>
        <p:spPr bwMode="auto">
          <a:xfrm>
            <a:off x="5259419" y="2421816"/>
            <a:ext cx="1054036"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a:latin typeface="Calibri" pitchFamily="34" charset="0"/>
                <a:cs typeface="Calibri" pitchFamily="34" charset="0"/>
              </a:rPr>
              <a:t>UNIX                   U069</a:t>
            </a:r>
          </a:p>
        </p:txBody>
      </p:sp>
      <p:sp>
        <p:nvSpPr>
          <p:cNvPr id="106" name="Text Box 68"/>
          <p:cNvSpPr txBox="1">
            <a:spLocks noChangeArrowheads="1"/>
          </p:cNvSpPr>
          <p:nvPr/>
        </p:nvSpPr>
        <p:spPr bwMode="auto">
          <a:xfrm>
            <a:off x="6286500" y="2667585"/>
            <a:ext cx="1323975" cy="135577"/>
          </a:xfrm>
          <a:prstGeom prst="rect">
            <a:avLst/>
          </a:prstGeom>
          <a:solidFill>
            <a:schemeClr val="bg1"/>
          </a:solidFill>
          <a:ln w="12700" algn="ctr">
            <a:noFill/>
            <a:miter lim="800000"/>
            <a:headEnd/>
            <a:tailEnd/>
          </a:ln>
          <a:effectLst>
            <a:outerShdw dist="20000" dir="5400000" rotWithShape="0">
              <a:srgbClr val="000000">
                <a:alpha val="37999"/>
              </a:srgbClr>
            </a:outerShdw>
          </a:effectLst>
        </p:spPr>
        <p:txBody>
          <a:bodyPr wrap="square" lIns="18365" tIns="18365" rIns="18365" bIns="18365" anchor="ctr">
            <a:spAutoFit/>
          </a:bodyPr>
          <a:lstStyle/>
          <a:p>
            <a:pPr defTabSz="933450">
              <a:lnSpc>
                <a:spcPct val="80000"/>
              </a:lnSpc>
              <a:buFontTx/>
              <a:buChar char="-"/>
              <a:defRPr/>
            </a:pPr>
            <a:r>
              <a:rPr lang="es-CL" sz="800" b="1" dirty="0">
                <a:solidFill>
                  <a:srgbClr val="000000"/>
                </a:solidFill>
                <a:effectLst>
                  <a:outerShdw blurRad="38100" dist="38100" dir="2700000" algn="tl">
                    <a:srgbClr val="C0C0C0"/>
                  </a:outerShdw>
                </a:effectLst>
                <a:latin typeface="Calibri" pitchFamily="34" charset="0"/>
                <a:cs typeface="Arial" charset="0"/>
              </a:rPr>
              <a:t>0700: Simulación</a:t>
            </a:r>
            <a:endParaRPr lang="es-ES" sz="800" b="1" dirty="0">
              <a:solidFill>
                <a:srgbClr val="000000"/>
              </a:solidFill>
              <a:effectLst>
                <a:outerShdw blurRad="38100" dist="38100" dir="2700000" algn="tl">
                  <a:srgbClr val="C0C0C0"/>
                </a:outerShdw>
              </a:effectLst>
              <a:latin typeface="Calibri" pitchFamily="34" charset="0"/>
              <a:cs typeface="Arial" charset="0"/>
            </a:endParaRPr>
          </a:p>
        </p:txBody>
      </p:sp>
      <p:sp>
        <p:nvSpPr>
          <p:cNvPr id="107" name="Text Box 68"/>
          <p:cNvSpPr txBox="1">
            <a:spLocks noChangeArrowheads="1"/>
          </p:cNvSpPr>
          <p:nvPr/>
        </p:nvSpPr>
        <p:spPr bwMode="auto">
          <a:xfrm>
            <a:off x="3643313" y="4143375"/>
            <a:ext cx="2857500" cy="138113"/>
          </a:xfrm>
          <a:prstGeom prst="rect">
            <a:avLst/>
          </a:prstGeom>
          <a:solidFill>
            <a:schemeClr val="bg1"/>
          </a:solidFill>
          <a:ln w="12700" algn="ctr">
            <a:noFill/>
            <a:miter lim="800000"/>
            <a:headEnd/>
            <a:tailEnd/>
          </a:ln>
          <a:effectLst>
            <a:outerShdw dist="20000" dir="5400000" rotWithShape="0">
              <a:srgbClr val="000000">
                <a:alpha val="37999"/>
              </a:srgbClr>
            </a:outerShdw>
          </a:effectLst>
        </p:spPr>
        <p:txBody>
          <a:bodyPr lIns="18365" tIns="18365" rIns="18365" bIns="18365" anchor="ctr">
            <a:spAutoFit/>
          </a:bodyPr>
          <a:lstStyle/>
          <a:p>
            <a:pPr defTabSz="933450">
              <a:lnSpc>
                <a:spcPct val="80000"/>
              </a:lnSpc>
              <a:buFontTx/>
              <a:buChar char="-"/>
              <a:defRPr/>
            </a:pPr>
            <a:r>
              <a:rPr lang="es-CL" sz="800" b="1" dirty="0">
                <a:solidFill>
                  <a:srgbClr val="000000"/>
                </a:solidFill>
                <a:effectLst>
                  <a:outerShdw blurRad="38100" dist="38100" dir="2700000" algn="tl">
                    <a:srgbClr val="C0C0C0"/>
                  </a:outerShdw>
                </a:effectLst>
                <a:latin typeface="Calibri" pitchFamily="34" charset="0"/>
                <a:cs typeface="Arial" charset="0"/>
              </a:rPr>
              <a:t>ciclo disponible para avances, fecha de vencimiento</a:t>
            </a:r>
            <a:endParaRPr lang="es-ES" sz="800" b="1" dirty="0">
              <a:solidFill>
                <a:srgbClr val="000000"/>
              </a:solidFill>
              <a:effectLst>
                <a:outerShdw blurRad="38100" dist="38100" dir="2700000" algn="tl">
                  <a:srgbClr val="C0C0C0"/>
                </a:outerShdw>
              </a:effectLst>
              <a:latin typeface="Calibri" pitchFamily="34" charset="0"/>
              <a:cs typeface="Arial" charset="0"/>
            </a:endParaRPr>
          </a:p>
        </p:txBody>
      </p:sp>
      <p:sp>
        <p:nvSpPr>
          <p:cNvPr id="23607" name="Rectangle 369"/>
          <p:cNvSpPr>
            <a:spLocks noChangeArrowheads="1"/>
          </p:cNvSpPr>
          <p:nvPr/>
        </p:nvSpPr>
        <p:spPr bwMode="auto">
          <a:xfrm>
            <a:off x="3116263" y="642938"/>
            <a:ext cx="762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s-ES"/>
          </a:p>
        </p:txBody>
      </p:sp>
      <p:sp>
        <p:nvSpPr>
          <p:cNvPr id="23608" name="Rectangle 420"/>
          <p:cNvSpPr>
            <a:spLocks noChangeArrowheads="1"/>
          </p:cNvSpPr>
          <p:nvPr/>
        </p:nvSpPr>
        <p:spPr bwMode="auto">
          <a:xfrm>
            <a:off x="3522663" y="2459038"/>
            <a:ext cx="73025"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s-ES"/>
          </a:p>
        </p:txBody>
      </p:sp>
      <p:sp>
        <p:nvSpPr>
          <p:cNvPr id="120" name="79 Rectángulo"/>
          <p:cNvSpPr>
            <a:spLocks noChangeArrowheads="1"/>
          </p:cNvSpPr>
          <p:nvPr/>
        </p:nvSpPr>
        <p:spPr bwMode="auto">
          <a:xfrm>
            <a:off x="1975645" y="2896271"/>
            <a:ext cx="1225536" cy="316705"/>
          </a:xfrm>
          <a:prstGeom prst="rect">
            <a:avLst/>
          </a:prstGeom>
          <a:noFill/>
          <a:ln w="9525">
            <a:noFill/>
            <a:miter lim="800000"/>
            <a:headEnd/>
            <a:tailEnd/>
          </a:ln>
        </p:spPr>
        <p:txBody>
          <a:bodyPr wrap="square">
            <a:noAutofit/>
          </a:bodyPr>
          <a:lstStyle/>
          <a:p>
            <a:pPr algn="ctr" defTabSz="933450">
              <a:lnSpc>
                <a:spcPct val="80000"/>
              </a:lnSpc>
              <a:defRPr/>
            </a:pPr>
            <a:r>
              <a:rPr lang="es-CL" sz="900" b="1" dirty="0" smtClean="0">
                <a:latin typeface="Calibri" pitchFamily="34" charset="0"/>
                <a:cs typeface="Arial" charset="0"/>
              </a:rPr>
              <a:t>Simulación avance en cuotas</a:t>
            </a:r>
            <a:r>
              <a:rPr lang="es-CL" sz="900" b="1" dirty="0">
                <a:latin typeface="Calibri" pitchFamily="34" charset="0"/>
                <a:cs typeface="Arial" charset="0"/>
              </a:rPr>
              <a:t> </a:t>
            </a:r>
            <a:r>
              <a:rPr lang="es-CL" sz="900" b="1" dirty="0" smtClean="0">
                <a:latin typeface="Calibri" pitchFamily="34" charset="0"/>
                <a:cs typeface="Arial" charset="0"/>
              </a:rPr>
              <a:t>CS000491</a:t>
            </a:r>
            <a:r>
              <a:rPr lang="es-CL" sz="900" b="1" dirty="0" smtClean="0">
                <a:solidFill>
                  <a:srgbClr val="4D4D4D"/>
                </a:solidFill>
                <a:latin typeface="Calibri" pitchFamily="34" charset="0"/>
                <a:cs typeface="Arial" charset="0"/>
              </a:rPr>
              <a:t> </a:t>
            </a:r>
            <a:endParaRPr lang="es-CL" sz="900" b="1" dirty="0">
              <a:solidFill>
                <a:srgbClr val="4D4D4D"/>
              </a:solidFill>
              <a:latin typeface="Calibri" pitchFamily="34" charset="0"/>
              <a:cs typeface="Arial" charset="0"/>
            </a:endParaRPr>
          </a:p>
        </p:txBody>
      </p:sp>
      <p:sp>
        <p:nvSpPr>
          <p:cNvPr id="23610" name="248 Elipse"/>
          <p:cNvSpPr>
            <a:spLocks noChangeArrowheads="1"/>
          </p:cNvSpPr>
          <p:nvPr/>
        </p:nvSpPr>
        <p:spPr bwMode="auto">
          <a:xfrm>
            <a:off x="1763688" y="2887663"/>
            <a:ext cx="266700" cy="274637"/>
          </a:xfrm>
          <a:prstGeom prst="ellipse">
            <a:avLst/>
          </a:prstGeom>
          <a:solidFill>
            <a:schemeClr val="bg1"/>
          </a:solidFill>
          <a:ln w="19050" algn="ctr">
            <a:solidFill>
              <a:srgbClr val="000000"/>
            </a:solidFill>
            <a:round/>
            <a:headEnd type="none" w="sm" len="sm"/>
            <a:tailEnd type="none" w="sm" len="sm"/>
          </a:ln>
        </p:spPr>
        <p:txBody>
          <a:bodyPr/>
          <a:lstStyle/>
          <a:p>
            <a:endParaRPr lang="es-ES"/>
          </a:p>
        </p:txBody>
      </p:sp>
      <p:sp>
        <p:nvSpPr>
          <p:cNvPr id="23612" name="Text Box 176"/>
          <p:cNvSpPr txBox="1">
            <a:spLocks noChangeArrowheads="1"/>
          </p:cNvSpPr>
          <p:nvPr/>
        </p:nvSpPr>
        <p:spPr bwMode="auto">
          <a:xfrm>
            <a:off x="1547664" y="2387600"/>
            <a:ext cx="150017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b="1" dirty="0" smtClean="0">
                <a:latin typeface="Calibri" pitchFamily="34" charset="0"/>
                <a:cs typeface="Calibri" pitchFamily="34" charset="0"/>
              </a:rPr>
              <a:t>Linux                                   </a:t>
            </a:r>
            <a:r>
              <a:rPr lang="es-CL" sz="800" b="1" dirty="0">
                <a:latin typeface="Calibri" pitchFamily="34" charset="0"/>
                <a:cs typeface="Calibri" pitchFamily="34" charset="0"/>
              </a:rPr>
              <a:t>OSB.SB</a:t>
            </a:r>
            <a:endParaRPr lang="es-CL" sz="800" dirty="0">
              <a:latin typeface="Calibri" pitchFamily="34" charset="0"/>
              <a:cs typeface="Calibri" pitchFamily="34" charset="0"/>
            </a:endParaRPr>
          </a:p>
        </p:txBody>
      </p:sp>
      <p:sp>
        <p:nvSpPr>
          <p:cNvPr id="127" name="100 Llamada de flecha izquierda y derecha"/>
          <p:cNvSpPr>
            <a:spLocks noChangeArrowheads="1"/>
          </p:cNvSpPr>
          <p:nvPr/>
        </p:nvSpPr>
        <p:spPr bwMode="auto">
          <a:xfrm>
            <a:off x="1619672" y="2601910"/>
            <a:ext cx="1571636" cy="785818"/>
          </a:xfrm>
          <a:prstGeom prst="leftRightArrowCallout">
            <a:avLst>
              <a:gd name="adj1" fmla="val 73676"/>
              <a:gd name="adj2" fmla="val 45477"/>
              <a:gd name="adj3" fmla="val 16643"/>
              <a:gd name="adj4" fmla="val 62324"/>
            </a:avLst>
          </a:prstGeom>
          <a:noFill/>
          <a:ln w="15875" algn="ctr">
            <a:solidFill>
              <a:schemeClr val="tx1"/>
            </a:solidFill>
            <a:miter lim="800000"/>
            <a:headEnd/>
            <a:tailEnd/>
          </a:ln>
          <a:effectLst/>
        </p:spPr>
        <p:txBody>
          <a:bodyPr lIns="89611" tIns="44806" rIns="89611" bIns="44806" anchor="ctr"/>
          <a:lstStyle/>
          <a:p>
            <a:pPr defTabSz="895350">
              <a:defRPr/>
            </a:pPr>
            <a:endParaRPr lang="es-ES">
              <a:solidFill>
                <a:srgbClr val="FFFFFF"/>
              </a:solidFill>
            </a:endParaRPr>
          </a:p>
        </p:txBody>
      </p:sp>
      <p:sp>
        <p:nvSpPr>
          <p:cNvPr id="128" name="101 Forma libre"/>
          <p:cNvSpPr>
            <a:spLocks noChangeArrowheads="1"/>
          </p:cNvSpPr>
          <p:nvPr/>
        </p:nvSpPr>
        <p:spPr bwMode="auto">
          <a:xfrm>
            <a:off x="1893774" y="2708461"/>
            <a:ext cx="1307406" cy="545616"/>
          </a:xfrm>
          <a:custGeom>
            <a:avLst/>
            <a:gdLst>
              <a:gd name="T0" fmla="*/ 66675 w 947737"/>
              <a:gd name="T1" fmla="*/ 109538 h 561975"/>
              <a:gd name="T2" fmla="*/ 223837 w 947737"/>
              <a:gd name="T3" fmla="*/ 109538 h 561975"/>
              <a:gd name="T4" fmla="*/ 223837 w 947737"/>
              <a:gd name="T5" fmla="*/ 0 h 561975"/>
              <a:gd name="T6" fmla="*/ 723900 w 947737"/>
              <a:gd name="T7" fmla="*/ 0 h 561975"/>
              <a:gd name="T8" fmla="*/ 723900 w 947737"/>
              <a:gd name="T9" fmla="*/ 109538 h 561975"/>
              <a:gd name="T10" fmla="*/ 881062 w 947737"/>
              <a:gd name="T11" fmla="*/ 104775 h 561975"/>
              <a:gd name="T12" fmla="*/ 947737 w 947737"/>
              <a:gd name="T13" fmla="*/ 276225 h 561975"/>
              <a:gd name="T14" fmla="*/ 881062 w 947737"/>
              <a:gd name="T15" fmla="*/ 457200 h 561975"/>
              <a:gd name="T16" fmla="*/ 723900 w 947737"/>
              <a:gd name="T17" fmla="*/ 457200 h 561975"/>
              <a:gd name="T18" fmla="*/ 723900 w 947737"/>
              <a:gd name="T19" fmla="*/ 561975 h 561975"/>
              <a:gd name="T20" fmla="*/ 223837 w 947737"/>
              <a:gd name="T21" fmla="*/ 561975 h 561975"/>
              <a:gd name="T22" fmla="*/ 223837 w 947737"/>
              <a:gd name="T23" fmla="*/ 457200 h 561975"/>
              <a:gd name="T24" fmla="*/ 61912 w 947737"/>
              <a:gd name="T25" fmla="*/ 457200 h 561975"/>
              <a:gd name="T26" fmla="*/ 0 w 947737"/>
              <a:gd name="T27" fmla="*/ 285750 h 561975"/>
              <a:gd name="T28" fmla="*/ 66675 w 947737"/>
              <a:gd name="T29" fmla="*/ 109538 h 56197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47737"/>
              <a:gd name="T46" fmla="*/ 0 h 561975"/>
              <a:gd name="T47" fmla="*/ 947737 w 947737"/>
              <a:gd name="T48" fmla="*/ 561975 h 56197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47737" h="561975">
                <a:moveTo>
                  <a:pt x="66675" y="109538"/>
                </a:moveTo>
                <a:lnTo>
                  <a:pt x="223837" y="109538"/>
                </a:lnTo>
                <a:lnTo>
                  <a:pt x="223837" y="0"/>
                </a:lnTo>
                <a:lnTo>
                  <a:pt x="723900" y="0"/>
                </a:lnTo>
                <a:lnTo>
                  <a:pt x="723900" y="109538"/>
                </a:lnTo>
                <a:lnTo>
                  <a:pt x="881062" y="104775"/>
                </a:lnTo>
                <a:lnTo>
                  <a:pt x="947737" y="276225"/>
                </a:lnTo>
                <a:lnTo>
                  <a:pt x="881062" y="457200"/>
                </a:lnTo>
                <a:lnTo>
                  <a:pt x="723900" y="457200"/>
                </a:lnTo>
                <a:lnTo>
                  <a:pt x="723900" y="561975"/>
                </a:lnTo>
                <a:lnTo>
                  <a:pt x="223837" y="561975"/>
                </a:lnTo>
                <a:lnTo>
                  <a:pt x="223837" y="457200"/>
                </a:lnTo>
                <a:lnTo>
                  <a:pt x="61912" y="457200"/>
                </a:lnTo>
                <a:lnTo>
                  <a:pt x="0" y="285750"/>
                </a:lnTo>
                <a:lnTo>
                  <a:pt x="66675" y="109538"/>
                </a:lnTo>
                <a:close/>
              </a:path>
            </a:pathLst>
          </a:custGeom>
          <a:noFill/>
          <a:ln w="15875" algn="ctr">
            <a:noFill/>
            <a:round/>
            <a:headEnd/>
            <a:tailEnd/>
          </a:ln>
          <a:effectLst/>
        </p:spPr>
        <p:txBody>
          <a:bodyPr lIns="89611" tIns="44806" rIns="89611" bIns="44806"/>
          <a:lstStyle/>
          <a:p>
            <a:pPr defTabSz="895350">
              <a:defRPr/>
            </a:pPr>
            <a:endParaRPr lang="es-ES"/>
          </a:p>
        </p:txBody>
      </p:sp>
      <p:sp>
        <p:nvSpPr>
          <p:cNvPr id="23614" name="Text Box 832"/>
          <p:cNvSpPr txBox="1">
            <a:spLocks noChangeArrowheads="1"/>
          </p:cNvSpPr>
          <p:nvPr/>
        </p:nvSpPr>
        <p:spPr bwMode="auto">
          <a:xfrm>
            <a:off x="2000250" y="2601913"/>
            <a:ext cx="6429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b="1" dirty="0">
                <a:latin typeface="Verdana" pitchFamily="34" charset="0"/>
                <a:cs typeface="Arial" charset="0"/>
              </a:rPr>
              <a:t>ESB</a:t>
            </a:r>
            <a:endParaRPr lang="es-ES" sz="800" b="1" dirty="0">
              <a:latin typeface="Verdana" pitchFamily="34" charset="0"/>
              <a:cs typeface="Arial" charset="0"/>
            </a:endParaRPr>
          </a:p>
        </p:txBody>
      </p:sp>
      <p:sp>
        <p:nvSpPr>
          <p:cNvPr id="81" name="Rectangle 183"/>
          <p:cNvSpPr>
            <a:spLocks noChangeArrowheads="1"/>
          </p:cNvSpPr>
          <p:nvPr/>
        </p:nvSpPr>
        <p:spPr bwMode="auto">
          <a:xfrm>
            <a:off x="3429000" y="847725"/>
            <a:ext cx="3143250" cy="1152525"/>
          </a:xfrm>
          <a:prstGeom prst="rect">
            <a:avLst/>
          </a:prstGeom>
          <a:solidFill>
            <a:srgbClr val="FFFFFF"/>
          </a:solidFill>
          <a:ln w="19050" cap="flat" cmpd="sng" algn="ctr">
            <a:solidFill>
              <a:schemeClr val="tx1"/>
            </a:solidFill>
            <a:prstDash val="solid"/>
            <a:headEnd/>
            <a:tailEnd/>
          </a:ln>
          <a:effectLst/>
        </p:spPr>
        <p:txBody>
          <a:bodyPr wrap="none" anchor="ctr"/>
          <a:lstStyle/>
          <a:p>
            <a:pPr algn="ctr" fontAlgn="auto">
              <a:spcBef>
                <a:spcPts val="0"/>
              </a:spcBef>
              <a:spcAft>
                <a:spcPts val="0"/>
              </a:spcAft>
              <a:defRPr/>
            </a:pPr>
            <a:endParaRPr lang="es-ES" sz="700" kern="0" dirty="0">
              <a:solidFill>
                <a:srgbClr val="FFFFFF"/>
              </a:solidFill>
              <a:latin typeface="Calibri" pitchFamily="34" charset="0"/>
              <a:cs typeface="Arial"/>
            </a:endParaRPr>
          </a:p>
        </p:txBody>
      </p:sp>
      <p:sp>
        <p:nvSpPr>
          <p:cNvPr id="82" name="Text Box 73"/>
          <p:cNvSpPr txBox="1">
            <a:spLocks noChangeArrowheads="1"/>
          </p:cNvSpPr>
          <p:nvPr/>
        </p:nvSpPr>
        <p:spPr bwMode="auto">
          <a:xfrm>
            <a:off x="3505200" y="777875"/>
            <a:ext cx="781050" cy="130175"/>
          </a:xfrm>
          <a:prstGeom prst="rect">
            <a:avLst/>
          </a:prstGeom>
          <a:gradFill rotWithShape="1">
            <a:gsLst>
              <a:gs pos="0">
                <a:srgbClr val="00B0F0"/>
              </a:gs>
              <a:gs pos="35000">
                <a:srgbClr val="BCD6DD">
                  <a:tint val="37000"/>
                  <a:satMod val="300000"/>
                </a:srgbClr>
              </a:gs>
              <a:gs pos="100000">
                <a:srgbClr val="002C7D">
                  <a:lumMod val="20000"/>
                  <a:lumOff val="80000"/>
                </a:srgbClr>
              </a:gs>
            </a:gsLst>
            <a:lin ang="16200000" scaled="1"/>
          </a:gradFill>
          <a:ln w="9525" cap="flat" cmpd="sng" algn="ctr">
            <a:solidFill>
              <a:srgbClr val="BCD6DD">
                <a:shade val="95000"/>
                <a:satMod val="105000"/>
              </a:srgbClr>
            </a:solidFill>
            <a:prstDash val="solid"/>
            <a:headEnd/>
            <a:tailEnd/>
          </a:ln>
          <a:effectLst>
            <a:outerShdw blurRad="40000" dist="20000" dir="5400000" rotWithShape="0">
              <a:srgbClr val="000000">
                <a:alpha val="38000"/>
              </a:srgbClr>
            </a:outerShdw>
          </a:effectLst>
        </p:spPr>
        <p:txBody>
          <a:bodyPr lIns="18000" tIns="18000" rIns="18000" bIns="18000" anchor="ctr" anchorCtr="1">
            <a:spAutoFit/>
          </a:bodyPr>
          <a:lstStyle/>
          <a:p>
            <a:pPr algn="ctr" fontAlgn="auto">
              <a:lnSpc>
                <a:spcPct val="80000"/>
              </a:lnSpc>
              <a:spcBef>
                <a:spcPts val="0"/>
              </a:spcBef>
              <a:spcAft>
                <a:spcPts val="0"/>
              </a:spcAft>
              <a:defRPr/>
            </a:pPr>
            <a:r>
              <a:rPr lang="es-ES" sz="700" b="1" kern="0" dirty="0">
                <a:solidFill>
                  <a:srgbClr val="000000"/>
                </a:solidFill>
                <a:effectLst>
                  <a:outerShdw blurRad="38100" dist="38100" dir="2700000" algn="tl">
                    <a:srgbClr val="FFFFFF"/>
                  </a:outerShdw>
                </a:effectLst>
                <a:latin typeface="Calibri" pitchFamily="34" charset="0"/>
                <a:cs typeface="Arial"/>
              </a:rPr>
              <a:t>SERVICIOS CORE</a:t>
            </a:r>
          </a:p>
        </p:txBody>
      </p:sp>
      <p:sp>
        <p:nvSpPr>
          <p:cNvPr id="23617" name="Rectangle 369"/>
          <p:cNvSpPr>
            <a:spLocks noChangeArrowheads="1"/>
          </p:cNvSpPr>
          <p:nvPr/>
        </p:nvSpPr>
        <p:spPr bwMode="auto">
          <a:xfrm>
            <a:off x="3116263" y="777875"/>
            <a:ext cx="762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s-ES"/>
          </a:p>
        </p:txBody>
      </p:sp>
      <p:sp>
        <p:nvSpPr>
          <p:cNvPr id="86" name="79 Rectángulo"/>
          <p:cNvSpPr>
            <a:spLocks noChangeArrowheads="1"/>
          </p:cNvSpPr>
          <p:nvPr/>
        </p:nvSpPr>
        <p:spPr bwMode="auto">
          <a:xfrm>
            <a:off x="1937543" y="1335049"/>
            <a:ext cx="1178719" cy="313932"/>
          </a:xfrm>
          <a:prstGeom prst="rect">
            <a:avLst/>
          </a:prstGeom>
          <a:noFill/>
          <a:ln w="9525">
            <a:noFill/>
            <a:miter lim="800000"/>
            <a:headEnd/>
            <a:tailEnd/>
          </a:ln>
          <a:effectLst/>
        </p:spPr>
        <p:txBody>
          <a:bodyPr wrap="square" lIns="0" rIns="0" anchor="ctr" anchorCtr="0">
            <a:spAutoFit/>
          </a:bodyPr>
          <a:lstStyle/>
          <a:p>
            <a:pPr algn="ctr" defTabSz="933450">
              <a:lnSpc>
                <a:spcPct val="80000"/>
              </a:lnSpc>
              <a:defRPr/>
            </a:pPr>
            <a:r>
              <a:rPr lang="es-CL" sz="900" b="1" dirty="0" smtClean="0">
                <a:latin typeface="Calibri" pitchFamily="34" charset="0"/>
                <a:cs typeface="Arial" charset="0"/>
              </a:rPr>
              <a:t>Fechas de vencimiento</a:t>
            </a:r>
            <a:endParaRPr lang="es-CL" sz="900" b="1" dirty="0">
              <a:latin typeface="Calibri" pitchFamily="34" charset="0"/>
              <a:cs typeface="Arial" charset="0"/>
            </a:endParaRPr>
          </a:p>
          <a:p>
            <a:pPr algn="ctr" defTabSz="933450">
              <a:lnSpc>
                <a:spcPct val="80000"/>
              </a:lnSpc>
              <a:defRPr/>
            </a:pPr>
            <a:r>
              <a:rPr lang="es-CL" sz="900" b="1" dirty="0" smtClean="0">
                <a:latin typeface="Calibri" pitchFamily="34" charset="0"/>
                <a:cs typeface="Arial" charset="0"/>
              </a:rPr>
              <a:t>CS000363</a:t>
            </a:r>
            <a:endParaRPr lang="es-CL" sz="900" b="1" dirty="0">
              <a:latin typeface="Calibri" pitchFamily="34" charset="0"/>
              <a:cs typeface="Arial" charset="0"/>
            </a:endParaRPr>
          </a:p>
        </p:txBody>
      </p:sp>
      <p:sp>
        <p:nvSpPr>
          <p:cNvPr id="23619" name="248 Elipse"/>
          <p:cNvSpPr>
            <a:spLocks noChangeArrowheads="1"/>
          </p:cNvSpPr>
          <p:nvPr/>
        </p:nvSpPr>
        <p:spPr bwMode="auto">
          <a:xfrm>
            <a:off x="1691680" y="1354162"/>
            <a:ext cx="266700" cy="274638"/>
          </a:xfrm>
          <a:prstGeom prst="ellipse">
            <a:avLst/>
          </a:prstGeom>
          <a:solidFill>
            <a:schemeClr val="bg1"/>
          </a:solidFill>
          <a:ln w="19050" algn="ctr">
            <a:solidFill>
              <a:srgbClr val="000000"/>
            </a:solidFill>
            <a:round/>
            <a:headEnd type="none" w="sm" len="sm"/>
            <a:tailEnd type="none" w="sm" len="sm"/>
          </a:ln>
        </p:spPr>
        <p:txBody>
          <a:bodyPr/>
          <a:lstStyle/>
          <a:p>
            <a:endParaRPr lang="es-ES"/>
          </a:p>
        </p:txBody>
      </p:sp>
      <p:sp>
        <p:nvSpPr>
          <p:cNvPr id="23620" name="Text Box 176"/>
          <p:cNvSpPr txBox="1">
            <a:spLocks noChangeArrowheads="1"/>
          </p:cNvSpPr>
          <p:nvPr/>
        </p:nvSpPr>
        <p:spPr bwMode="auto">
          <a:xfrm>
            <a:off x="1547664" y="906464"/>
            <a:ext cx="150017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b="1" dirty="0" smtClean="0">
                <a:latin typeface="Calibri" pitchFamily="34" charset="0"/>
                <a:cs typeface="Calibri" pitchFamily="34" charset="0"/>
              </a:rPr>
              <a:t>Linux                                  </a:t>
            </a:r>
            <a:r>
              <a:rPr lang="es-CL" sz="800" b="1" dirty="0">
                <a:latin typeface="Calibri" pitchFamily="34" charset="0"/>
                <a:cs typeface="Calibri" pitchFamily="34" charset="0"/>
              </a:rPr>
              <a:t>OSB.SB</a:t>
            </a:r>
            <a:endParaRPr lang="es-CL" sz="800" dirty="0">
              <a:latin typeface="Calibri" pitchFamily="34" charset="0"/>
              <a:cs typeface="Calibri" pitchFamily="34" charset="0"/>
            </a:endParaRPr>
          </a:p>
        </p:txBody>
      </p:sp>
      <p:sp>
        <p:nvSpPr>
          <p:cNvPr id="92" name="100 Llamada de flecha izquierda y derecha"/>
          <p:cNvSpPr>
            <a:spLocks noChangeArrowheads="1"/>
          </p:cNvSpPr>
          <p:nvPr/>
        </p:nvSpPr>
        <p:spPr bwMode="auto">
          <a:xfrm>
            <a:off x="1547664" y="1120731"/>
            <a:ext cx="1571636" cy="785818"/>
          </a:xfrm>
          <a:prstGeom prst="leftRightArrowCallout">
            <a:avLst>
              <a:gd name="adj1" fmla="val 73676"/>
              <a:gd name="adj2" fmla="val 45477"/>
              <a:gd name="adj3" fmla="val 16643"/>
              <a:gd name="adj4" fmla="val 62324"/>
            </a:avLst>
          </a:prstGeom>
          <a:noFill/>
          <a:ln w="15875" algn="ctr">
            <a:solidFill>
              <a:schemeClr val="tx1"/>
            </a:solidFill>
            <a:miter lim="800000"/>
            <a:headEnd/>
            <a:tailEnd/>
          </a:ln>
          <a:effectLst/>
        </p:spPr>
        <p:txBody>
          <a:bodyPr lIns="89611" tIns="44806" rIns="89611" bIns="44806" anchor="ctr"/>
          <a:lstStyle/>
          <a:p>
            <a:pPr defTabSz="895350">
              <a:defRPr/>
            </a:pPr>
            <a:endParaRPr lang="es-ES">
              <a:solidFill>
                <a:srgbClr val="FFFFFF"/>
              </a:solidFill>
            </a:endParaRPr>
          </a:p>
        </p:txBody>
      </p:sp>
      <p:sp>
        <p:nvSpPr>
          <p:cNvPr id="93" name="101 Forma libre"/>
          <p:cNvSpPr>
            <a:spLocks noChangeArrowheads="1"/>
          </p:cNvSpPr>
          <p:nvPr/>
        </p:nvSpPr>
        <p:spPr bwMode="auto">
          <a:xfrm>
            <a:off x="1857375" y="1227282"/>
            <a:ext cx="1343805" cy="545616"/>
          </a:xfrm>
          <a:custGeom>
            <a:avLst/>
            <a:gdLst>
              <a:gd name="T0" fmla="*/ 66675 w 947737"/>
              <a:gd name="T1" fmla="*/ 109538 h 561975"/>
              <a:gd name="T2" fmla="*/ 223837 w 947737"/>
              <a:gd name="T3" fmla="*/ 109538 h 561975"/>
              <a:gd name="T4" fmla="*/ 223837 w 947737"/>
              <a:gd name="T5" fmla="*/ 0 h 561975"/>
              <a:gd name="T6" fmla="*/ 723900 w 947737"/>
              <a:gd name="T7" fmla="*/ 0 h 561975"/>
              <a:gd name="T8" fmla="*/ 723900 w 947737"/>
              <a:gd name="T9" fmla="*/ 109538 h 561975"/>
              <a:gd name="T10" fmla="*/ 881062 w 947737"/>
              <a:gd name="T11" fmla="*/ 104775 h 561975"/>
              <a:gd name="T12" fmla="*/ 947737 w 947737"/>
              <a:gd name="T13" fmla="*/ 276225 h 561975"/>
              <a:gd name="T14" fmla="*/ 881062 w 947737"/>
              <a:gd name="T15" fmla="*/ 457200 h 561975"/>
              <a:gd name="T16" fmla="*/ 723900 w 947737"/>
              <a:gd name="T17" fmla="*/ 457200 h 561975"/>
              <a:gd name="T18" fmla="*/ 723900 w 947737"/>
              <a:gd name="T19" fmla="*/ 561975 h 561975"/>
              <a:gd name="T20" fmla="*/ 223837 w 947737"/>
              <a:gd name="T21" fmla="*/ 561975 h 561975"/>
              <a:gd name="T22" fmla="*/ 223837 w 947737"/>
              <a:gd name="T23" fmla="*/ 457200 h 561975"/>
              <a:gd name="T24" fmla="*/ 61912 w 947737"/>
              <a:gd name="T25" fmla="*/ 457200 h 561975"/>
              <a:gd name="T26" fmla="*/ 0 w 947737"/>
              <a:gd name="T27" fmla="*/ 285750 h 561975"/>
              <a:gd name="T28" fmla="*/ 66675 w 947737"/>
              <a:gd name="T29" fmla="*/ 109538 h 56197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47737"/>
              <a:gd name="T46" fmla="*/ 0 h 561975"/>
              <a:gd name="T47" fmla="*/ 947737 w 947737"/>
              <a:gd name="T48" fmla="*/ 561975 h 56197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47737" h="561975">
                <a:moveTo>
                  <a:pt x="66675" y="109538"/>
                </a:moveTo>
                <a:lnTo>
                  <a:pt x="223837" y="109538"/>
                </a:lnTo>
                <a:lnTo>
                  <a:pt x="223837" y="0"/>
                </a:lnTo>
                <a:lnTo>
                  <a:pt x="723900" y="0"/>
                </a:lnTo>
                <a:lnTo>
                  <a:pt x="723900" y="109538"/>
                </a:lnTo>
                <a:lnTo>
                  <a:pt x="881062" y="104775"/>
                </a:lnTo>
                <a:lnTo>
                  <a:pt x="947737" y="276225"/>
                </a:lnTo>
                <a:lnTo>
                  <a:pt x="881062" y="457200"/>
                </a:lnTo>
                <a:lnTo>
                  <a:pt x="723900" y="457200"/>
                </a:lnTo>
                <a:lnTo>
                  <a:pt x="723900" y="561975"/>
                </a:lnTo>
                <a:lnTo>
                  <a:pt x="223837" y="561975"/>
                </a:lnTo>
                <a:lnTo>
                  <a:pt x="223837" y="457200"/>
                </a:lnTo>
                <a:lnTo>
                  <a:pt x="61912" y="457200"/>
                </a:lnTo>
                <a:lnTo>
                  <a:pt x="0" y="285750"/>
                </a:lnTo>
                <a:lnTo>
                  <a:pt x="66675" y="109538"/>
                </a:lnTo>
                <a:close/>
              </a:path>
            </a:pathLst>
          </a:custGeom>
          <a:noFill/>
          <a:ln w="15875" algn="ctr">
            <a:noFill/>
            <a:round/>
            <a:headEnd/>
            <a:tailEnd/>
          </a:ln>
        </p:spPr>
        <p:txBody>
          <a:bodyPr lIns="89611" tIns="44806" rIns="89611" bIns="44806"/>
          <a:lstStyle/>
          <a:p>
            <a:pPr defTabSz="895350">
              <a:defRPr/>
            </a:pPr>
            <a:endParaRPr lang="es-ES"/>
          </a:p>
        </p:txBody>
      </p:sp>
      <p:sp>
        <p:nvSpPr>
          <p:cNvPr id="23622" name="Text Box 832"/>
          <p:cNvSpPr txBox="1">
            <a:spLocks noChangeArrowheads="1"/>
          </p:cNvSpPr>
          <p:nvPr/>
        </p:nvSpPr>
        <p:spPr bwMode="auto">
          <a:xfrm>
            <a:off x="2000250" y="1120775"/>
            <a:ext cx="6429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b="1" dirty="0">
                <a:latin typeface="Verdana" pitchFamily="34" charset="0"/>
                <a:cs typeface="Arial" charset="0"/>
              </a:rPr>
              <a:t>ESB</a:t>
            </a:r>
            <a:endParaRPr lang="es-ES" sz="800" b="1" dirty="0">
              <a:latin typeface="Verdana" pitchFamily="34" charset="0"/>
              <a:cs typeface="Arial" charset="0"/>
            </a:endParaRPr>
          </a:p>
        </p:txBody>
      </p:sp>
      <p:sp>
        <p:nvSpPr>
          <p:cNvPr id="23623" name="59 Forma libre"/>
          <p:cNvSpPr>
            <a:spLocks noChangeArrowheads="1"/>
          </p:cNvSpPr>
          <p:nvPr/>
        </p:nvSpPr>
        <p:spPr bwMode="auto">
          <a:xfrm>
            <a:off x="5286375" y="1214438"/>
            <a:ext cx="928688" cy="428625"/>
          </a:xfrm>
          <a:custGeom>
            <a:avLst/>
            <a:gdLst>
              <a:gd name="T0" fmla="*/ 0 w 1423987"/>
              <a:gd name="T1" fmla="*/ 0 h 1509712"/>
              <a:gd name="T2" fmla="*/ 1 w 1423987"/>
              <a:gd name="T3" fmla="*/ 0 h 1509712"/>
              <a:gd name="T4" fmla="*/ 1 w 1423987"/>
              <a:gd name="T5" fmla="*/ 0 h 1509712"/>
              <a:gd name="T6" fmla="*/ 1 w 1423987"/>
              <a:gd name="T7" fmla="*/ 0 h 1509712"/>
              <a:gd name="T8" fmla="*/ 1 w 1423987"/>
              <a:gd name="T9" fmla="*/ 0 h 1509712"/>
              <a:gd name="T10" fmla="*/ 1 w 1423987"/>
              <a:gd name="T11" fmla="*/ 0 h 1509712"/>
              <a:gd name="T12" fmla="*/ 1 w 1423987"/>
              <a:gd name="T13" fmla="*/ 0 h 1509712"/>
              <a:gd name="T14" fmla="*/ 0 w 1423987"/>
              <a:gd name="T15" fmla="*/ 0 h 1509712"/>
              <a:gd name="T16" fmla="*/ 0 w 1423987"/>
              <a:gd name="T17" fmla="*/ 0 h 1509712"/>
              <a:gd name="T18" fmla="*/ 1 w 1423987"/>
              <a:gd name="T19" fmla="*/ 0 h 1509712"/>
              <a:gd name="T20" fmla="*/ 1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solidFill>
          <a:ln w="15875" algn="ctr">
            <a:solidFill>
              <a:schemeClr val="tx1"/>
            </a:solidFill>
            <a:round/>
            <a:headEnd/>
            <a:tailEnd/>
          </a:ln>
        </p:spPr>
        <p:txBody>
          <a:bodyPr lIns="93296" tIns="46648" rIns="93296" bIns="46648"/>
          <a:lstStyle/>
          <a:p>
            <a:endParaRPr lang="es-CL"/>
          </a:p>
        </p:txBody>
      </p:sp>
      <p:sp>
        <p:nvSpPr>
          <p:cNvPr id="97" name="Rectangle 77"/>
          <p:cNvSpPr>
            <a:spLocks noChangeArrowheads="1"/>
          </p:cNvSpPr>
          <p:nvPr/>
        </p:nvSpPr>
        <p:spPr bwMode="auto">
          <a:xfrm>
            <a:off x="5429250" y="1285875"/>
            <a:ext cx="608013" cy="227765"/>
          </a:xfrm>
          <a:prstGeom prst="rect">
            <a:avLst/>
          </a:prstGeom>
          <a:noFill/>
          <a:ln w="28575" cap="flat" cmpd="sng" algn="ctr">
            <a:noFill/>
            <a:prstDash val="solid"/>
            <a:headEnd/>
            <a:tailEnd/>
          </a:ln>
          <a:effectLst/>
        </p:spPr>
        <p:txBody>
          <a:bodyPr lIns="0" tIns="0" rIns="0" bIns="0" anchor="ctr" anchorCtr="1"/>
          <a:lstStyle/>
          <a:p>
            <a:pPr algn="ctr" fontAlgn="auto">
              <a:lnSpc>
                <a:spcPct val="70000"/>
              </a:lnSpc>
              <a:spcBef>
                <a:spcPts val="0"/>
              </a:spcBef>
              <a:spcAft>
                <a:spcPts val="0"/>
              </a:spcAft>
              <a:defRPr/>
            </a:pPr>
            <a:r>
              <a:rPr lang="es-CL" sz="1000" b="1" kern="0" dirty="0">
                <a:solidFill>
                  <a:srgbClr val="000000"/>
                </a:solidFill>
                <a:latin typeface="Calibri" pitchFamily="34" charset="0"/>
                <a:cs typeface="Arial"/>
              </a:rPr>
              <a:t>Nuevo</a:t>
            </a:r>
          </a:p>
          <a:p>
            <a:pPr algn="ctr" fontAlgn="auto">
              <a:lnSpc>
                <a:spcPct val="70000"/>
              </a:lnSpc>
              <a:spcBef>
                <a:spcPts val="0"/>
              </a:spcBef>
              <a:spcAft>
                <a:spcPts val="0"/>
              </a:spcAft>
              <a:defRPr/>
            </a:pPr>
            <a:r>
              <a:rPr lang="es-CL" sz="1000" b="1" kern="0" dirty="0">
                <a:solidFill>
                  <a:srgbClr val="000000"/>
                </a:solidFill>
                <a:latin typeface="Calibri" pitchFamily="34" charset="0"/>
                <a:cs typeface="Arial"/>
              </a:rPr>
              <a:t>SGT</a:t>
            </a:r>
          </a:p>
        </p:txBody>
      </p:sp>
      <p:sp>
        <p:nvSpPr>
          <p:cNvPr id="23625" name="Rectangle 24"/>
          <p:cNvSpPr>
            <a:spLocks noChangeArrowheads="1"/>
          </p:cNvSpPr>
          <p:nvPr/>
        </p:nvSpPr>
        <p:spPr bwMode="auto">
          <a:xfrm>
            <a:off x="5072063" y="992188"/>
            <a:ext cx="1357312" cy="9366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7740" tIns="48870" rIns="97740" bIns="48870" anchor="ctr"/>
          <a:lstStyle/>
          <a:p>
            <a:endParaRPr lang="es-ES">
              <a:cs typeface="Arial" charset="0"/>
            </a:endParaRPr>
          </a:p>
        </p:txBody>
      </p:sp>
      <p:sp>
        <p:nvSpPr>
          <p:cNvPr id="100" name="Rectangle 77"/>
          <p:cNvSpPr>
            <a:spLocks noChangeArrowheads="1"/>
          </p:cNvSpPr>
          <p:nvPr/>
        </p:nvSpPr>
        <p:spPr bwMode="auto">
          <a:xfrm>
            <a:off x="5127625" y="920750"/>
            <a:ext cx="515938" cy="117475"/>
          </a:xfrm>
          <a:prstGeom prst="rect">
            <a:avLst/>
          </a:prstGeom>
          <a:solidFill>
            <a:srgbClr val="FFFFCC"/>
          </a:solidFill>
          <a:ln w="3175" algn="ctr">
            <a:solidFill>
              <a:schemeClr val="tx1"/>
            </a:solidFill>
            <a:miter lim="800000"/>
            <a:headEnd/>
            <a:tailEnd/>
          </a:ln>
          <a:effectLst>
            <a:outerShdw dist="17961" dir="2700000" algn="ctr" rotWithShape="0">
              <a:schemeClr val="tx1"/>
            </a:outerShdw>
          </a:effectLst>
        </p:spPr>
        <p:txBody>
          <a:bodyPr lIns="0" tIns="0" rIns="0" bIns="0" anchor="ctr" anchorCtr="1"/>
          <a:lstStyle/>
          <a:p>
            <a:pPr algn="ctr" defTabSz="957040">
              <a:lnSpc>
                <a:spcPct val="70000"/>
              </a:lnSpc>
              <a:defRPr/>
            </a:pPr>
            <a:r>
              <a:rPr lang="es-CL" sz="600" dirty="0">
                <a:effectLst>
                  <a:outerShdw blurRad="38100" dist="38100" dir="2700000" algn="tl">
                    <a:srgbClr val="FFFFFF"/>
                  </a:outerShdw>
                </a:effectLst>
                <a:latin typeface="Calibri" pitchFamily="34" charset="0"/>
              </a:rPr>
              <a:t>SGT</a:t>
            </a:r>
          </a:p>
        </p:txBody>
      </p:sp>
      <p:cxnSp>
        <p:nvCxnSpPr>
          <p:cNvPr id="23627" name="383 Conector angular"/>
          <p:cNvCxnSpPr>
            <a:cxnSpLocks noChangeShapeType="1"/>
            <a:stCxn id="92" idx="3"/>
          </p:cNvCxnSpPr>
          <p:nvPr/>
        </p:nvCxnSpPr>
        <p:spPr bwMode="auto">
          <a:xfrm flipV="1">
            <a:off x="3119300" y="1428750"/>
            <a:ext cx="1952763" cy="84890"/>
          </a:xfrm>
          <a:prstGeom prst="bentConnector3">
            <a:avLst>
              <a:gd name="adj1" fmla="val 50000"/>
            </a:avLst>
          </a:prstGeom>
          <a:noFill/>
          <a:ln w="127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23628" name="Text Box 2203"/>
          <p:cNvSpPr txBox="1">
            <a:spLocks noChangeArrowheads="1"/>
          </p:cNvSpPr>
          <p:nvPr/>
        </p:nvSpPr>
        <p:spPr bwMode="auto">
          <a:xfrm>
            <a:off x="4429125" y="1277938"/>
            <a:ext cx="500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600" b="1">
                <a:latin typeface="Arial Narrow" pitchFamily="34" charset="0"/>
                <a:cs typeface="Arial" charset="0"/>
              </a:rPr>
              <a:t>JDBC</a:t>
            </a:r>
          </a:p>
        </p:txBody>
      </p:sp>
      <p:sp>
        <p:nvSpPr>
          <p:cNvPr id="104" name="Text Box 68"/>
          <p:cNvSpPr txBox="1">
            <a:spLocks noChangeArrowheads="1"/>
          </p:cNvSpPr>
          <p:nvPr/>
        </p:nvSpPr>
        <p:spPr bwMode="auto">
          <a:xfrm>
            <a:off x="6286500" y="1206500"/>
            <a:ext cx="2857500" cy="236538"/>
          </a:xfrm>
          <a:prstGeom prst="rect">
            <a:avLst/>
          </a:prstGeom>
          <a:solidFill>
            <a:schemeClr val="bg1"/>
          </a:solidFill>
          <a:ln w="12700" algn="ctr">
            <a:noFill/>
            <a:miter lim="800000"/>
            <a:headEnd/>
            <a:tailEnd/>
          </a:ln>
          <a:effectLst>
            <a:outerShdw dist="20000" dir="5400000" rotWithShape="0">
              <a:srgbClr val="000000">
                <a:alpha val="37999"/>
              </a:srgbClr>
            </a:outerShdw>
          </a:effectLst>
        </p:spPr>
        <p:txBody>
          <a:bodyPr lIns="18365" tIns="18365" rIns="18365" bIns="18365" anchor="ctr">
            <a:spAutoFit/>
          </a:bodyPr>
          <a:lstStyle/>
          <a:p>
            <a:pPr defTabSz="933450">
              <a:lnSpc>
                <a:spcPct val="80000"/>
              </a:lnSpc>
              <a:buFontTx/>
              <a:buChar char="-"/>
              <a:defRPr/>
            </a:pPr>
            <a:r>
              <a:rPr lang="es-CL" sz="800" b="1" dirty="0">
                <a:solidFill>
                  <a:srgbClr val="000000"/>
                </a:solidFill>
                <a:effectLst>
                  <a:outerShdw blurRad="38100" dist="38100" dir="2700000" algn="tl">
                    <a:srgbClr val="C0C0C0"/>
                  </a:outerShdw>
                </a:effectLst>
                <a:latin typeface="Calibri" pitchFamily="34" charset="0"/>
                <a:cs typeface="Arial" charset="0"/>
              </a:rPr>
              <a:t>5 fechas de facturación posibles,, de acuerdo al ciclo de tarjeta </a:t>
            </a:r>
          </a:p>
          <a:p>
            <a:pPr defTabSz="933450">
              <a:lnSpc>
                <a:spcPct val="80000"/>
              </a:lnSpc>
              <a:buFontTx/>
              <a:buChar char="-"/>
              <a:defRPr/>
            </a:pPr>
            <a:r>
              <a:rPr lang="es-CL" sz="800" b="1" dirty="0">
                <a:solidFill>
                  <a:srgbClr val="000000"/>
                </a:solidFill>
                <a:effectLst>
                  <a:outerShdw blurRad="38100" dist="38100" dir="2700000" algn="tl">
                    <a:srgbClr val="C0C0C0"/>
                  </a:outerShdw>
                </a:effectLst>
                <a:latin typeface="Calibri" pitchFamily="34" charset="0"/>
                <a:cs typeface="Arial" charset="0"/>
              </a:rPr>
              <a:t>y mes actual</a:t>
            </a:r>
            <a:endParaRPr lang="es-ES" sz="800" b="1" dirty="0">
              <a:solidFill>
                <a:srgbClr val="000000"/>
              </a:solidFill>
              <a:effectLst>
                <a:outerShdw blurRad="38100" dist="38100" dir="2700000" algn="tl">
                  <a:srgbClr val="C0C0C0"/>
                </a:outerShdw>
              </a:effectLst>
              <a:latin typeface="Calibri" pitchFamily="34" charset="0"/>
              <a:cs typeface="Arial" charset="0"/>
            </a:endParaRPr>
          </a:p>
        </p:txBody>
      </p:sp>
      <p:sp>
        <p:nvSpPr>
          <p:cNvPr id="23630" name="Rectangle 420"/>
          <p:cNvSpPr>
            <a:spLocks noChangeArrowheads="1"/>
          </p:cNvSpPr>
          <p:nvPr/>
        </p:nvSpPr>
        <p:spPr bwMode="auto">
          <a:xfrm>
            <a:off x="3522663" y="1857375"/>
            <a:ext cx="73025"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s-ES"/>
          </a:p>
        </p:txBody>
      </p:sp>
      <p:cxnSp>
        <p:nvCxnSpPr>
          <p:cNvPr id="23631" name="383 Conector angular"/>
          <p:cNvCxnSpPr>
            <a:cxnSpLocks noChangeShapeType="1"/>
            <a:endCxn id="23619" idx="2"/>
          </p:cNvCxnSpPr>
          <p:nvPr/>
        </p:nvCxnSpPr>
        <p:spPr bwMode="auto">
          <a:xfrm rot="5400000" flipH="1" flipV="1">
            <a:off x="493714" y="1792511"/>
            <a:ext cx="1498996" cy="896936"/>
          </a:xfrm>
          <a:prstGeom prst="bentConnector2">
            <a:avLst/>
          </a:prstGeom>
          <a:noFill/>
          <a:ln w="127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23632" name="Text Box 2203"/>
          <p:cNvSpPr txBox="1">
            <a:spLocks noChangeArrowheads="1"/>
          </p:cNvSpPr>
          <p:nvPr/>
        </p:nvSpPr>
        <p:spPr bwMode="auto">
          <a:xfrm>
            <a:off x="808683" y="1379538"/>
            <a:ext cx="4286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600" b="1" dirty="0">
                <a:latin typeface="Arial Narrow" pitchFamily="34" charset="0"/>
                <a:cs typeface="Arial" charset="0"/>
              </a:rPr>
              <a:t>HTTP</a:t>
            </a:r>
          </a:p>
        </p:txBody>
      </p:sp>
      <p:sp>
        <p:nvSpPr>
          <p:cNvPr id="23633" name="Text Box 177"/>
          <p:cNvSpPr txBox="1">
            <a:spLocks noChangeArrowheads="1"/>
          </p:cNvSpPr>
          <p:nvPr/>
        </p:nvSpPr>
        <p:spPr bwMode="auto">
          <a:xfrm>
            <a:off x="1475655" y="1916113"/>
            <a:ext cx="167870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800" b="1" dirty="0" smtClean="0">
                <a:latin typeface="Calibri" pitchFamily="34" charset="0"/>
                <a:cs typeface="Calibri" pitchFamily="34" charset="0"/>
              </a:rPr>
              <a:t>AD/Cont.                                        J2EE </a:t>
            </a:r>
            <a:endParaRPr lang="es-ES" sz="800" b="1" dirty="0">
              <a:latin typeface="Calibri" pitchFamily="34" charset="0"/>
              <a:cs typeface="Calibri" pitchFamily="34" charset="0"/>
            </a:endParaRPr>
          </a:p>
        </p:txBody>
      </p:sp>
      <p:sp>
        <p:nvSpPr>
          <p:cNvPr id="23634" name="92 CuadroTexto"/>
          <p:cNvSpPr txBox="1">
            <a:spLocks noChangeArrowheads="1"/>
          </p:cNvSpPr>
          <p:nvPr/>
        </p:nvSpPr>
        <p:spPr bwMode="auto">
          <a:xfrm>
            <a:off x="5214938" y="1052736"/>
            <a:ext cx="1143000"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46648" rIns="36000"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a:latin typeface="Calibri" pitchFamily="34" charset="0"/>
                <a:cs typeface="Arial" charset="0"/>
              </a:rPr>
              <a:t>UNIX   </a:t>
            </a:r>
            <a:r>
              <a:rPr lang="es-CL" sz="800" b="1" dirty="0" smtClean="0">
                <a:latin typeface="Calibri" pitchFamily="34" charset="0"/>
                <a:cs typeface="Arial" charset="0"/>
              </a:rPr>
              <a:t>           </a:t>
            </a:r>
            <a:r>
              <a:rPr lang="es-CL" sz="800" b="1" dirty="0">
                <a:latin typeface="Calibri" pitchFamily="34" charset="0"/>
                <a:cs typeface="Arial" charset="0"/>
              </a:rPr>
              <a:t>A154-A155</a:t>
            </a:r>
          </a:p>
        </p:txBody>
      </p:sp>
      <p:sp>
        <p:nvSpPr>
          <p:cNvPr id="23635" name="92 CuadroTexto"/>
          <p:cNvSpPr txBox="1">
            <a:spLocks noChangeArrowheads="1"/>
          </p:cNvSpPr>
          <p:nvPr/>
        </p:nvSpPr>
        <p:spPr bwMode="auto">
          <a:xfrm>
            <a:off x="5214938" y="1628800"/>
            <a:ext cx="1143000"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smtClean="0">
                <a:latin typeface="Calibri" pitchFamily="34" charset="0"/>
                <a:cs typeface="Arial" charset="0"/>
              </a:rPr>
              <a:t>Alta Disp.         </a:t>
            </a:r>
            <a:r>
              <a:rPr lang="es-CL" sz="800" b="1" dirty="0">
                <a:latin typeface="Calibri" pitchFamily="34" charset="0"/>
                <a:cs typeface="Arial" charset="0"/>
              </a:rPr>
              <a:t>ORACLE</a:t>
            </a:r>
          </a:p>
        </p:txBody>
      </p:sp>
      <p:sp>
        <p:nvSpPr>
          <p:cNvPr id="112" name="80 Rectángulo"/>
          <p:cNvSpPr>
            <a:spLocks noChangeArrowheads="1"/>
          </p:cNvSpPr>
          <p:nvPr/>
        </p:nvSpPr>
        <p:spPr bwMode="auto">
          <a:xfrm>
            <a:off x="1544638" y="4286250"/>
            <a:ext cx="1385887" cy="368300"/>
          </a:xfrm>
          <a:prstGeom prst="rect">
            <a:avLst/>
          </a:prstGeom>
          <a:noFill/>
          <a:ln w="3175" algn="ctr">
            <a:noFill/>
            <a:round/>
            <a:headEnd type="none" w="sm" len="sm"/>
            <a:tailEnd type="none" w="sm" len="sm"/>
          </a:ln>
          <a:effectLst>
            <a:outerShdw blurRad="76200" dist="12700" dir="2700000" sy="-23000" kx="-800400" algn="bl" rotWithShape="0">
              <a:prstClr val="black">
                <a:alpha val="20000"/>
              </a:prstClr>
            </a:outerShdw>
          </a:effectLst>
        </p:spPr>
        <p:txBody>
          <a:bodyPr lIns="0" rIns="0" anchor="ctr" anchorCtr="0"/>
          <a:lstStyle/>
          <a:p>
            <a:pPr algn="ctr">
              <a:lnSpc>
                <a:spcPct val="80000"/>
              </a:lnSpc>
              <a:defRPr/>
            </a:pPr>
            <a:r>
              <a:rPr lang="es-ES" sz="900" b="1" dirty="0" smtClean="0">
                <a:latin typeface="Calibri" pitchFamily="34" charset="0"/>
                <a:cs typeface="Arial" charset="0"/>
              </a:rPr>
              <a:t>      Estado de cuenta nacional</a:t>
            </a:r>
            <a:endParaRPr lang="es-ES" sz="900" b="1" dirty="0">
              <a:latin typeface="Calibri" pitchFamily="34" charset="0"/>
              <a:cs typeface="Arial" charset="0"/>
            </a:endParaRPr>
          </a:p>
          <a:p>
            <a:pPr algn="ctr">
              <a:lnSpc>
                <a:spcPct val="80000"/>
              </a:lnSpc>
              <a:defRPr/>
            </a:pPr>
            <a:r>
              <a:rPr lang="es-ES" sz="900" b="1" dirty="0">
                <a:latin typeface="Calibri" pitchFamily="34" charset="0"/>
                <a:cs typeface="Arial" charset="0"/>
              </a:rPr>
              <a:t>CS000493</a:t>
            </a:r>
          </a:p>
        </p:txBody>
      </p:sp>
      <p:sp>
        <p:nvSpPr>
          <p:cNvPr id="23638" name="Text Box 177"/>
          <p:cNvSpPr txBox="1">
            <a:spLocks noChangeArrowheads="1"/>
          </p:cNvSpPr>
          <p:nvPr/>
        </p:nvSpPr>
        <p:spPr bwMode="auto">
          <a:xfrm>
            <a:off x="1567905" y="4813772"/>
            <a:ext cx="154200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800" b="1" dirty="0" smtClean="0">
                <a:latin typeface="Calibri" pitchFamily="34" charset="0"/>
                <a:cs typeface="Calibri" pitchFamily="34" charset="0"/>
              </a:rPr>
              <a:t>AD                                     J2EE</a:t>
            </a:r>
            <a:endParaRPr lang="es-ES" sz="800" b="1" dirty="0">
              <a:latin typeface="Calibri" pitchFamily="34" charset="0"/>
              <a:cs typeface="Calibri" pitchFamily="34" charset="0"/>
            </a:endParaRPr>
          </a:p>
        </p:txBody>
      </p:sp>
      <p:sp>
        <p:nvSpPr>
          <p:cNvPr id="23639" name="Text Box 176"/>
          <p:cNvSpPr txBox="1">
            <a:spLocks noChangeArrowheads="1"/>
          </p:cNvSpPr>
          <p:nvPr/>
        </p:nvSpPr>
        <p:spPr bwMode="auto">
          <a:xfrm>
            <a:off x="1403648" y="3861048"/>
            <a:ext cx="159623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b="1" dirty="0" smtClean="0">
                <a:latin typeface="Calibri" pitchFamily="34" charset="0"/>
                <a:cs typeface="Calibri" pitchFamily="34" charset="0"/>
              </a:rPr>
              <a:t>Linux                                     </a:t>
            </a:r>
            <a:r>
              <a:rPr lang="es-CL" sz="800" b="1" dirty="0">
                <a:latin typeface="Calibri" pitchFamily="34" charset="0"/>
                <a:cs typeface="Calibri" pitchFamily="34" charset="0"/>
              </a:rPr>
              <a:t>OSB.SB</a:t>
            </a:r>
            <a:endParaRPr lang="es-CL" sz="800" dirty="0">
              <a:latin typeface="Calibri" pitchFamily="34" charset="0"/>
              <a:cs typeface="Calibri" pitchFamily="34" charset="0"/>
            </a:endParaRPr>
          </a:p>
        </p:txBody>
      </p:sp>
      <p:sp>
        <p:nvSpPr>
          <p:cNvPr id="116" name="100 Llamada de flecha izquierda y derecha"/>
          <p:cNvSpPr>
            <a:spLocks noChangeArrowheads="1"/>
          </p:cNvSpPr>
          <p:nvPr/>
        </p:nvSpPr>
        <p:spPr bwMode="auto">
          <a:xfrm>
            <a:off x="1428709" y="4083342"/>
            <a:ext cx="1571636" cy="785818"/>
          </a:xfrm>
          <a:prstGeom prst="leftRightArrowCallout">
            <a:avLst>
              <a:gd name="adj1" fmla="val 73676"/>
              <a:gd name="adj2" fmla="val 45477"/>
              <a:gd name="adj3" fmla="val 16643"/>
              <a:gd name="adj4" fmla="val 62324"/>
            </a:avLst>
          </a:prstGeom>
          <a:noFill/>
          <a:ln w="15875" algn="ctr">
            <a:solidFill>
              <a:schemeClr val="tx1"/>
            </a:solidFill>
            <a:miter lim="800000"/>
            <a:headEnd/>
            <a:tailEnd/>
          </a:ln>
          <a:effectLst>
            <a:outerShdw blurRad="50800" dist="38100" dir="5400000" algn="t" rotWithShape="0">
              <a:prstClr val="black">
                <a:alpha val="40000"/>
              </a:prstClr>
            </a:outerShdw>
          </a:effectLst>
        </p:spPr>
        <p:txBody>
          <a:bodyPr lIns="89611" tIns="44806" rIns="89611" bIns="44806" anchor="ctr"/>
          <a:lstStyle/>
          <a:p>
            <a:pPr defTabSz="895350">
              <a:defRPr/>
            </a:pPr>
            <a:endParaRPr lang="es-ES">
              <a:solidFill>
                <a:srgbClr val="FFFFFF"/>
              </a:solidFill>
            </a:endParaRPr>
          </a:p>
        </p:txBody>
      </p:sp>
      <p:sp>
        <p:nvSpPr>
          <p:cNvPr id="117" name="101 Forma libre"/>
          <p:cNvSpPr>
            <a:spLocks noChangeArrowheads="1"/>
          </p:cNvSpPr>
          <p:nvPr/>
        </p:nvSpPr>
        <p:spPr bwMode="auto">
          <a:xfrm>
            <a:off x="1608003" y="4178495"/>
            <a:ext cx="1307406" cy="545616"/>
          </a:xfrm>
          <a:custGeom>
            <a:avLst/>
            <a:gdLst>
              <a:gd name="T0" fmla="*/ 66675 w 947737"/>
              <a:gd name="T1" fmla="*/ 109538 h 561975"/>
              <a:gd name="T2" fmla="*/ 223837 w 947737"/>
              <a:gd name="T3" fmla="*/ 109538 h 561975"/>
              <a:gd name="T4" fmla="*/ 223837 w 947737"/>
              <a:gd name="T5" fmla="*/ 0 h 561975"/>
              <a:gd name="T6" fmla="*/ 723900 w 947737"/>
              <a:gd name="T7" fmla="*/ 0 h 561975"/>
              <a:gd name="T8" fmla="*/ 723900 w 947737"/>
              <a:gd name="T9" fmla="*/ 109538 h 561975"/>
              <a:gd name="T10" fmla="*/ 881062 w 947737"/>
              <a:gd name="T11" fmla="*/ 104775 h 561975"/>
              <a:gd name="T12" fmla="*/ 947737 w 947737"/>
              <a:gd name="T13" fmla="*/ 276225 h 561975"/>
              <a:gd name="T14" fmla="*/ 881062 w 947737"/>
              <a:gd name="T15" fmla="*/ 457200 h 561975"/>
              <a:gd name="T16" fmla="*/ 723900 w 947737"/>
              <a:gd name="T17" fmla="*/ 457200 h 561975"/>
              <a:gd name="T18" fmla="*/ 723900 w 947737"/>
              <a:gd name="T19" fmla="*/ 561975 h 561975"/>
              <a:gd name="T20" fmla="*/ 223837 w 947737"/>
              <a:gd name="T21" fmla="*/ 561975 h 561975"/>
              <a:gd name="T22" fmla="*/ 223837 w 947737"/>
              <a:gd name="T23" fmla="*/ 457200 h 561975"/>
              <a:gd name="T24" fmla="*/ 61912 w 947737"/>
              <a:gd name="T25" fmla="*/ 457200 h 561975"/>
              <a:gd name="T26" fmla="*/ 0 w 947737"/>
              <a:gd name="T27" fmla="*/ 285750 h 561975"/>
              <a:gd name="T28" fmla="*/ 66675 w 947737"/>
              <a:gd name="T29" fmla="*/ 109538 h 56197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47737"/>
              <a:gd name="T46" fmla="*/ 0 h 561975"/>
              <a:gd name="T47" fmla="*/ 947737 w 947737"/>
              <a:gd name="T48" fmla="*/ 561975 h 56197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47737" h="561975">
                <a:moveTo>
                  <a:pt x="66675" y="109538"/>
                </a:moveTo>
                <a:lnTo>
                  <a:pt x="223837" y="109538"/>
                </a:lnTo>
                <a:lnTo>
                  <a:pt x="223837" y="0"/>
                </a:lnTo>
                <a:lnTo>
                  <a:pt x="723900" y="0"/>
                </a:lnTo>
                <a:lnTo>
                  <a:pt x="723900" y="109538"/>
                </a:lnTo>
                <a:lnTo>
                  <a:pt x="881062" y="104775"/>
                </a:lnTo>
                <a:lnTo>
                  <a:pt x="947737" y="276225"/>
                </a:lnTo>
                <a:lnTo>
                  <a:pt x="881062" y="457200"/>
                </a:lnTo>
                <a:lnTo>
                  <a:pt x="723900" y="457200"/>
                </a:lnTo>
                <a:lnTo>
                  <a:pt x="723900" y="561975"/>
                </a:lnTo>
                <a:lnTo>
                  <a:pt x="223837" y="561975"/>
                </a:lnTo>
                <a:lnTo>
                  <a:pt x="223837" y="457200"/>
                </a:lnTo>
                <a:lnTo>
                  <a:pt x="61912" y="457200"/>
                </a:lnTo>
                <a:lnTo>
                  <a:pt x="0" y="285750"/>
                </a:lnTo>
                <a:lnTo>
                  <a:pt x="66675" y="109538"/>
                </a:lnTo>
                <a:close/>
              </a:path>
            </a:pathLst>
          </a:custGeom>
          <a:noFill/>
          <a:ln w="15875" algn="ctr">
            <a:noFill/>
            <a:round/>
            <a:headEnd/>
            <a:tailEnd/>
          </a:ln>
        </p:spPr>
        <p:txBody>
          <a:bodyPr lIns="89611" tIns="44806" rIns="89611" bIns="44806"/>
          <a:lstStyle/>
          <a:p>
            <a:pPr defTabSz="895350">
              <a:defRPr/>
            </a:pPr>
            <a:endParaRPr lang="es-ES"/>
          </a:p>
        </p:txBody>
      </p:sp>
      <p:cxnSp>
        <p:nvCxnSpPr>
          <p:cNvPr id="23641" name="123 Conector angular"/>
          <p:cNvCxnSpPr>
            <a:cxnSpLocks noChangeShapeType="1"/>
            <a:endCxn id="23647" idx="2"/>
          </p:cNvCxnSpPr>
          <p:nvPr/>
        </p:nvCxnSpPr>
        <p:spPr bwMode="auto">
          <a:xfrm rot="16200000" flipH="1">
            <a:off x="872914" y="3819735"/>
            <a:ext cx="823292" cy="568872"/>
          </a:xfrm>
          <a:prstGeom prst="bentConnector2">
            <a:avLst/>
          </a:prstGeom>
          <a:noFill/>
          <a:ln w="127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23642" name="Snip Single Corner Rectangle 198"/>
          <p:cNvSpPr>
            <a:spLocks noChangeArrowheads="1"/>
          </p:cNvSpPr>
          <p:nvPr/>
        </p:nvSpPr>
        <p:spPr bwMode="auto">
          <a:xfrm>
            <a:off x="4551363" y="6043613"/>
            <a:ext cx="1047750" cy="457200"/>
          </a:xfrm>
          <a:custGeom>
            <a:avLst/>
            <a:gdLst>
              <a:gd name="T0" fmla="*/ 2147483647 w 601132"/>
              <a:gd name="T1" fmla="*/ 2147483647 h 279400"/>
              <a:gd name="T2" fmla="*/ 2147483647 w 601132"/>
              <a:gd name="T3" fmla="*/ 2147483647 h 279400"/>
              <a:gd name="T4" fmla="*/ 0 w 601132"/>
              <a:gd name="T5" fmla="*/ 2147483647 h 279400"/>
              <a:gd name="T6" fmla="*/ 2147483647 w 601132"/>
              <a:gd name="T7" fmla="*/ 0 h 279400"/>
              <a:gd name="T8" fmla="*/ 0 60000 65536"/>
              <a:gd name="T9" fmla="*/ 5898240 60000 65536"/>
              <a:gd name="T10" fmla="*/ 11796480 60000 65536"/>
              <a:gd name="T11" fmla="*/ 17694720 60000 65536"/>
              <a:gd name="T12" fmla="*/ 0 w 601132"/>
              <a:gd name="T13" fmla="*/ 50676 h 279400"/>
              <a:gd name="T14" fmla="*/ 550456 w 601132"/>
              <a:gd name="T15" fmla="*/ 279400 h 279400"/>
            </a:gdLst>
            <a:ahLst/>
            <a:cxnLst>
              <a:cxn ang="T8">
                <a:pos x="T0" y="T1"/>
              </a:cxn>
              <a:cxn ang="T9">
                <a:pos x="T2" y="T3"/>
              </a:cxn>
              <a:cxn ang="T10">
                <a:pos x="T4" y="T5"/>
              </a:cxn>
              <a:cxn ang="T11">
                <a:pos x="T6" y="T7"/>
              </a:cxn>
            </a:cxnLst>
            <a:rect l="T12" t="T13" r="T14" b="T15"/>
            <a:pathLst>
              <a:path w="601132" h="279400">
                <a:moveTo>
                  <a:pt x="0" y="0"/>
                </a:moveTo>
                <a:lnTo>
                  <a:pt x="499780" y="0"/>
                </a:lnTo>
                <a:lnTo>
                  <a:pt x="601132" y="101352"/>
                </a:lnTo>
                <a:lnTo>
                  <a:pt x="601132" y="279400"/>
                </a:lnTo>
                <a:lnTo>
                  <a:pt x="0" y="279400"/>
                </a:lnTo>
                <a:lnTo>
                  <a:pt x="0" y="0"/>
                </a:lnTo>
                <a:close/>
              </a:path>
            </a:pathLst>
          </a:custGeom>
          <a:solidFill>
            <a:schemeClr val="bg1"/>
          </a:solidFill>
          <a:ln w="9525" algn="ctr">
            <a:solidFill>
              <a:schemeClr val="tx1"/>
            </a:solidFill>
            <a:round/>
            <a:headEnd/>
            <a:tailEnd/>
          </a:ln>
        </p:spPr>
        <p:txBody>
          <a:bodyPr lIns="36000" tIns="36000" rIns="36000" bIns="36000"/>
          <a:lstStyle/>
          <a:p>
            <a:pPr algn="ctr"/>
            <a:r>
              <a:rPr lang="es-CL" sz="800" b="1" dirty="0">
                <a:latin typeface="Calibri" pitchFamily="34" charset="0"/>
                <a:cs typeface="Arial" charset="0"/>
              </a:rPr>
              <a:t>BANAMEX</a:t>
            </a:r>
          </a:p>
        </p:txBody>
      </p:sp>
      <p:cxnSp>
        <p:nvCxnSpPr>
          <p:cNvPr id="23643" name="AutoShape 2236"/>
          <p:cNvCxnSpPr>
            <a:cxnSpLocks noChangeShapeType="1"/>
            <a:stCxn id="116" idx="3"/>
          </p:cNvCxnSpPr>
          <p:nvPr/>
        </p:nvCxnSpPr>
        <p:spPr bwMode="auto">
          <a:xfrm>
            <a:off x="3000345" y="4476251"/>
            <a:ext cx="1714530" cy="259258"/>
          </a:xfrm>
          <a:prstGeom prst="bentConnector3">
            <a:avLst>
              <a:gd name="adj1" fmla="val 50000"/>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grpSp>
        <p:nvGrpSpPr>
          <p:cNvPr id="23644" name="Group 656"/>
          <p:cNvGrpSpPr>
            <a:grpSpLocks/>
          </p:cNvGrpSpPr>
          <p:nvPr/>
        </p:nvGrpSpPr>
        <p:grpSpPr bwMode="auto">
          <a:xfrm>
            <a:off x="4752094" y="4685358"/>
            <a:ext cx="201613" cy="149225"/>
            <a:chOff x="7002863" y="2515351"/>
            <a:chExt cx="421618" cy="211249"/>
          </a:xfrm>
        </p:grpSpPr>
        <p:cxnSp>
          <p:nvCxnSpPr>
            <p:cNvPr id="23650" name="Straight Connector 657"/>
            <p:cNvCxnSpPr>
              <a:cxnSpLocks noChangeShapeType="1"/>
            </p:cNvCxnSpPr>
            <p:nvPr/>
          </p:nvCxnSpPr>
          <p:spPr bwMode="auto">
            <a:xfrm flipV="1">
              <a:off x="7075143" y="2717532"/>
              <a:ext cx="267223" cy="1861"/>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cxnSp>
          <p:nvCxnSpPr>
            <p:cNvPr id="23651" name="Straight Connector 658"/>
            <p:cNvCxnSpPr>
              <a:cxnSpLocks noChangeShapeType="1"/>
            </p:cNvCxnSpPr>
            <p:nvPr/>
          </p:nvCxnSpPr>
          <p:spPr bwMode="auto">
            <a:xfrm rot="16200000" flipH="1">
              <a:off x="6978712" y="2619466"/>
              <a:ext cx="208231" cy="1"/>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cxnSp>
          <p:nvCxnSpPr>
            <p:cNvPr id="23652" name="Straight Connector 659"/>
            <p:cNvCxnSpPr>
              <a:cxnSpLocks noChangeShapeType="1"/>
            </p:cNvCxnSpPr>
            <p:nvPr/>
          </p:nvCxnSpPr>
          <p:spPr bwMode="auto">
            <a:xfrm rot="16200000" flipH="1">
              <a:off x="7239756" y="2622484"/>
              <a:ext cx="208231" cy="1"/>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cxnSp>
          <p:nvCxnSpPr>
            <p:cNvPr id="23653" name="Straight Connector 660"/>
            <p:cNvCxnSpPr>
              <a:cxnSpLocks noChangeShapeType="1"/>
            </p:cNvCxnSpPr>
            <p:nvPr/>
          </p:nvCxnSpPr>
          <p:spPr bwMode="auto">
            <a:xfrm>
              <a:off x="7002863" y="2518410"/>
              <a:ext cx="76956" cy="1588"/>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cxnSp>
          <p:nvCxnSpPr>
            <p:cNvPr id="23654" name="Straight Connector 661"/>
            <p:cNvCxnSpPr>
              <a:cxnSpLocks noChangeShapeType="1"/>
            </p:cNvCxnSpPr>
            <p:nvPr/>
          </p:nvCxnSpPr>
          <p:spPr bwMode="auto">
            <a:xfrm>
              <a:off x="7347525" y="2522910"/>
              <a:ext cx="76956" cy="1588"/>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grpSp>
      <p:cxnSp>
        <p:nvCxnSpPr>
          <p:cNvPr id="23645" name="AutoShape 109"/>
          <p:cNvCxnSpPr>
            <a:cxnSpLocks noChangeShapeType="1"/>
          </p:cNvCxnSpPr>
          <p:nvPr/>
        </p:nvCxnSpPr>
        <p:spPr bwMode="auto">
          <a:xfrm rot="16200000" flipV="1">
            <a:off x="4276731" y="5422906"/>
            <a:ext cx="1146164" cy="15875"/>
          </a:xfrm>
          <a:prstGeom prst="bentConnector3">
            <a:avLst>
              <a:gd name="adj1" fmla="val 50000"/>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cxnSp>
      <p:sp>
        <p:nvSpPr>
          <p:cNvPr id="23646" name="Text Box 2203"/>
          <p:cNvSpPr txBox="1">
            <a:spLocks noChangeArrowheads="1"/>
          </p:cNvSpPr>
          <p:nvPr/>
        </p:nvSpPr>
        <p:spPr bwMode="auto">
          <a:xfrm>
            <a:off x="4500563" y="5286375"/>
            <a:ext cx="2857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600" b="1">
                <a:latin typeface="Arial Narrow" pitchFamily="34" charset="0"/>
                <a:cs typeface="Arial" charset="0"/>
              </a:rPr>
              <a:t>MQ</a:t>
            </a:r>
          </a:p>
        </p:txBody>
      </p:sp>
      <p:sp>
        <p:nvSpPr>
          <p:cNvPr id="122" name="253 Pantalla"/>
          <p:cNvSpPr>
            <a:spLocks noChangeArrowheads="1"/>
          </p:cNvSpPr>
          <p:nvPr/>
        </p:nvSpPr>
        <p:spPr bwMode="auto">
          <a:xfrm>
            <a:off x="109522" y="3051174"/>
            <a:ext cx="1143031" cy="649289"/>
          </a:xfrm>
          <a:prstGeom prst="flowChartDisplay">
            <a:avLst/>
          </a:prstGeom>
          <a:solidFill>
            <a:schemeClr val="bg2">
              <a:lumMod val="40000"/>
              <a:lumOff val="60000"/>
            </a:schemeClr>
          </a:solidFill>
          <a:ln w="15875" algn="ctr">
            <a:solidFill>
              <a:schemeClr val="tx1"/>
            </a:solidFill>
            <a:round/>
            <a:headEnd/>
            <a:tailEnd/>
          </a:ln>
        </p:spPr>
        <p:txBody>
          <a:bodyPr lIns="89611" tIns="44806" rIns="89611" bIns="44806"/>
          <a:lstStyle/>
          <a:p>
            <a:pPr algn="ctr" defTabSz="895350"/>
            <a:endParaRPr lang="es-ES" sz="800">
              <a:cs typeface="Arial" charset="0"/>
            </a:endParaRPr>
          </a:p>
        </p:txBody>
      </p:sp>
      <p:sp>
        <p:nvSpPr>
          <p:cNvPr id="23647" name="248 Elipse"/>
          <p:cNvSpPr>
            <a:spLocks noChangeArrowheads="1"/>
          </p:cNvSpPr>
          <p:nvPr/>
        </p:nvSpPr>
        <p:spPr bwMode="auto">
          <a:xfrm>
            <a:off x="1568996" y="4378498"/>
            <a:ext cx="266700" cy="274638"/>
          </a:xfrm>
          <a:prstGeom prst="ellipse">
            <a:avLst/>
          </a:prstGeom>
          <a:solidFill>
            <a:schemeClr val="bg1"/>
          </a:solidFill>
          <a:ln w="19050" algn="ctr">
            <a:solidFill>
              <a:srgbClr val="000000"/>
            </a:solidFill>
            <a:round/>
            <a:headEnd type="none" w="sm" len="sm"/>
            <a:tailEnd type="none" w="sm" len="sm"/>
          </a:ln>
        </p:spPr>
        <p:txBody>
          <a:bodyPr/>
          <a:lstStyle/>
          <a:p>
            <a:endParaRPr lang="es-ES"/>
          </a:p>
        </p:txBody>
      </p:sp>
      <p:sp>
        <p:nvSpPr>
          <p:cNvPr id="123" name="95 Rectángulo redondeado"/>
          <p:cNvSpPr>
            <a:spLocks noChangeArrowheads="1"/>
          </p:cNvSpPr>
          <p:nvPr/>
        </p:nvSpPr>
        <p:spPr bwMode="auto">
          <a:xfrm>
            <a:off x="66675" y="2143125"/>
            <a:ext cx="1249363" cy="2252663"/>
          </a:xfrm>
          <a:prstGeom prst="roundRect">
            <a:avLst>
              <a:gd name="adj" fmla="val 16667"/>
            </a:avLst>
          </a:prstGeom>
          <a:noFill/>
          <a:ln w="28575" algn="ctr">
            <a:solidFill>
              <a:schemeClr val="accent1"/>
            </a:solidFill>
            <a:round/>
            <a:headEnd/>
            <a:tailEnd/>
          </a:ln>
        </p:spPr>
        <p:txBody>
          <a:bodyPr/>
          <a:lstStyle/>
          <a:p>
            <a:endParaRPr lang="es-ES">
              <a:solidFill>
                <a:schemeClr val="bg1"/>
              </a:solidFill>
            </a:endParaRPr>
          </a:p>
        </p:txBody>
      </p:sp>
      <p:sp>
        <p:nvSpPr>
          <p:cNvPr id="23598" name="Rectangle 120"/>
          <p:cNvSpPr>
            <a:spLocks noChangeArrowheads="1"/>
          </p:cNvSpPr>
          <p:nvPr/>
        </p:nvSpPr>
        <p:spPr bwMode="auto">
          <a:xfrm>
            <a:off x="357188" y="3105249"/>
            <a:ext cx="857250" cy="548909"/>
          </a:xfrm>
          <a:prstGeom prst="rect">
            <a:avLst/>
          </a:prstGeom>
          <a:noFill/>
          <a:ln>
            <a:noFill/>
          </a:ln>
          <a:extLst/>
        </p:spPr>
        <p:txBody>
          <a:bodyPr wrap="square" lIns="90000" tIns="43200" rIns="90000" bIns="43200">
            <a:spAutoFit/>
          </a:bodyPr>
          <a:lstStyle/>
          <a:p>
            <a:pPr algn="ctr"/>
            <a:r>
              <a:rPr lang="en-US" sz="1000" dirty="0" err="1" smtClean="0">
                <a:latin typeface="Calibri" pitchFamily="34" charset="0"/>
                <a:cs typeface="Calibri" pitchFamily="34" charset="0"/>
              </a:rPr>
              <a:t>Simulación</a:t>
            </a:r>
            <a:r>
              <a:rPr lang="en-US" sz="1000" dirty="0" smtClean="0">
                <a:latin typeface="Calibri" pitchFamily="34" charset="0"/>
                <a:cs typeface="Calibri" pitchFamily="34" charset="0"/>
              </a:rPr>
              <a:t> </a:t>
            </a:r>
            <a:r>
              <a:rPr lang="en-US" sz="1000" dirty="0" err="1" smtClean="0">
                <a:latin typeface="Calibri" pitchFamily="34" charset="0"/>
                <a:cs typeface="Calibri" pitchFamily="34" charset="0"/>
              </a:rPr>
              <a:t>Avance</a:t>
            </a:r>
            <a:r>
              <a:rPr lang="en-US" sz="1000" dirty="0" smtClean="0">
                <a:latin typeface="Calibri" pitchFamily="34" charset="0"/>
                <a:cs typeface="Calibri" pitchFamily="34" charset="0"/>
              </a:rPr>
              <a:t> en </a:t>
            </a:r>
            <a:r>
              <a:rPr lang="en-US" sz="1000" dirty="0" err="1" smtClean="0">
                <a:latin typeface="Calibri" pitchFamily="34" charset="0"/>
                <a:cs typeface="Calibri" pitchFamily="34" charset="0"/>
              </a:rPr>
              <a:t>Cuotas</a:t>
            </a:r>
            <a:endParaRPr lang="en-US" sz="1000" dirty="0">
              <a:latin typeface="Calibri" pitchFamily="34" charset="0"/>
              <a:cs typeface="Calibri" pitchFamily="34" charset="0"/>
            </a:endParaRPr>
          </a:p>
        </p:txBody>
      </p:sp>
      <p:sp>
        <p:nvSpPr>
          <p:cNvPr id="23597" name="253 Pantalla"/>
          <p:cNvSpPr>
            <a:spLocks noChangeArrowheads="1"/>
          </p:cNvSpPr>
          <p:nvPr/>
        </p:nvSpPr>
        <p:spPr bwMode="auto">
          <a:xfrm>
            <a:off x="219529" y="3140968"/>
            <a:ext cx="994909" cy="507107"/>
          </a:xfrm>
          <a:prstGeom prst="flowChartDisplay">
            <a:avLst/>
          </a:prstGeom>
          <a:solidFill>
            <a:schemeClr val="bg1"/>
          </a:solidFill>
          <a:ln w="15875" algn="ctr">
            <a:solidFill>
              <a:schemeClr val="tx1"/>
            </a:solidFill>
            <a:round/>
            <a:headEnd/>
            <a:tailEnd/>
          </a:ln>
        </p:spPr>
        <p:txBody>
          <a:bodyPr lIns="0" tIns="44806" rIns="0" bIns="44806" anchor="ctr" anchorCtr="0"/>
          <a:lstStyle/>
          <a:p>
            <a:pPr algn="ctr" defTabSz="895350"/>
            <a:r>
              <a:rPr lang="es-ES" sz="1000" dirty="0" smtClean="0">
                <a:latin typeface="Calibri" pitchFamily="34" charset="0"/>
                <a:cs typeface="Calibri" pitchFamily="34" charset="0"/>
              </a:rPr>
              <a:t>Simulación avance en cuotas</a:t>
            </a:r>
            <a:endParaRPr lang="es-ES" sz="1000" dirty="0">
              <a:latin typeface="Calibri" pitchFamily="34" charset="0"/>
              <a:cs typeface="Calibri" pitchFamily="34" charset="0"/>
            </a:endParaRPr>
          </a:p>
        </p:txBody>
      </p:sp>
      <p:sp>
        <p:nvSpPr>
          <p:cNvPr id="124" name="Text Box 832"/>
          <p:cNvSpPr txBox="1">
            <a:spLocks noChangeArrowheads="1"/>
          </p:cNvSpPr>
          <p:nvPr/>
        </p:nvSpPr>
        <p:spPr bwMode="auto">
          <a:xfrm>
            <a:off x="1752601" y="4071944"/>
            <a:ext cx="6429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b="1" dirty="0">
                <a:latin typeface="Verdana" pitchFamily="34" charset="0"/>
                <a:cs typeface="Arial" charset="0"/>
              </a:rPr>
              <a:t>ESB</a:t>
            </a:r>
            <a:endParaRPr lang="es-ES" sz="800" b="1" dirty="0">
              <a:latin typeface="Verdana" pitchFamily="34" charset="0"/>
              <a:cs typeface="Arial" charset="0"/>
            </a:endParaRPr>
          </a:p>
        </p:txBody>
      </p:sp>
      <p:grpSp>
        <p:nvGrpSpPr>
          <p:cNvPr id="129" name="81 Grupo"/>
          <p:cNvGrpSpPr>
            <a:grpSpLocks/>
          </p:cNvGrpSpPr>
          <p:nvPr/>
        </p:nvGrpSpPr>
        <p:grpSpPr bwMode="auto">
          <a:xfrm>
            <a:off x="358473" y="5836444"/>
            <a:ext cx="1070235" cy="834802"/>
            <a:chOff x="5351995" y="1371602"/>
            <a:chExt cx="1371872" cy="815211"/>
          </a:xfrm>
        </p:grpSpPr>
        <p:sp>
          <p:nvSpPr>
            <p:cNvPr id="130" name="Text Box 111"/>
            <p:cNvSpPr txBox="1">
              <a:spLocks noChangeArrowheads="1"/>
            </p:cNvSpPr>
            <p:nvPr/>
          </p:nvSpPr>
          <p:spPr bwMode="auto">
            <a:xfrm>
              <a:off x="5351995" y="1371602"/>
              <a:ext cx="1371872" cy="210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rPr>
                <a:t>UNIX             </a:t>
              </a:r>
              <a:r>
                <a:rPr lang="es-CL" sz="800" b="1" dirty="0" smtClean="0">
                  <a:latin typeface="Calibri" pitchFamily="34" charset="0"/>
                </a:rPr>
                <a:t>Nueva2</a:t>
              </a:r>
              <a:endParaRPr lang="es-ES" sz="800" b="1" dirty="0">
                <a:latin typeface="Calibri" pitchFamily="34" charset="0"/>
              </a:endParaRPr>
            </a:p>
          </p:txBody>
        </p:sp>
        <p:sp>
          <p:nvSpPr>
            <p:cNvPr id="131" name="Text Box 112"/>
            <p:cNvSpPr txBox="1">
              <a:spLocks noChangeArrowheads="1"/>
            </p:cNvSpPr>
            <p:nvPr/>
          </p:nvSpPr>
          <p:spPr bwMode="auto">
            <a:xfrm>
              <a:off x="5395949" y="1976436"/>
              <a:ext cx="1236402" cy="210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rPr>
                <a:t>AD/C         ORACLE</a:t>
              </a:r>
              <a:endParaRPr lang="es-ES" sz="800" b="1" dirty="0">
                <a:latin typeface="Calibri" pitchFamily="34" charset="0"/>
              </a:endParaRPr>
            </a:p>
          </p:txBody>
        </p:sp>
        <p:sp>
          <p:nvSpPr>
            <p:cNvPr id="132" name="410 Cilindro"/>
            <p:cNvSpPr>
              <a:spLocks noChangeArrowheads="1"/>
            </p:cNvSpPr>
            <p:nvPr/>
          </p:nvSpPr>
          <p:spPr bwMode="auto">
            <a:xfrm>
              <a:off x="5489575" y="1531938"/>
              <a:ext cx="836613" cy="467857"/>
            </a:xfrm>
            <a:prstGeom prst="can">
              <a:avLst>
                <a:gd name="adj" fmla="val 25000"/>
              </a:avLst>
            </a:prstGeom>
            <a:solidFill>
              <a:schemeClr val="bg1"/>
            </a:solidFill>
            <a:ln w="15875" algn="ctr">
              <a:solidFill>
                <a:schemeClr val="tx1"/>
              </a:solidFill>
              <a:round/>
              <a:headEnd/>
              <a:tailEnd/>
            </a:ln>
          </p:spPr>
          <p:txBody>
            <a:bodyPr lIns="36000" tIns="36000" rIns="36000" bIns="36000" anchor="ctr"/>
            <a:lstStyle/>
            <a:p>
              <a:pPr algn="ctr"/>
              <a:r>
                <a:rPr lang="es-CL" sz="1000" b="1">
                  <a:latin typeface="Calibri" pitchFamily="34" charset="0"/>
                </a:rPr>
                <a:t>MOBR5</a:t>
              </a:r>
            </a:p>
          </p:txBody>
        </p:sp>
      </p:grpSp>
      <p:grpSp>
        <p:nvGrpSpPr>
          <p:cNvPr id="142" name="Group 95"/>
          <p:cNvGrpSpPr>
            <a:grpSpLocks/>
          </p:cNvGrpSpPr>
          <p:nvPr/>
        </p:nvGrpSpPr>
        <p:grpSpPr bwMode="auto">
          <a:xfrm>
            <a:off x="2738958" y="5835922"/>
            <a:ext cx="896938" cy="833438"/>
            <a:chOff x="824" y="3708"/>
            <a:chExt cx="565" cy="525"/>
          </a:xfrm>
        </p:grpSpPr>
        <p:sp>
          <p:nvSpPr>
            <p:cNvPr id="143" name="AutoShape 122"/>
            <p:cNvSpPr>
              <a:spLocks noChangeArrowheads="1"/>
            </p:cNvSpPr>
            <p:nvPr/>
          </p:nvSpPr>
          <p:spPr bwMode="auto">
            <a:xfrm>
              <a:off x="888" y="3806"/>
              <a:ext cx="450" cy="318"/>
            </a:xfrm>
            <a:prstGeom prst="flowChartMagneticDisk">
              <a:avLst/>
            </a:prstGeom>
            <a:solidFill>
              <a:schemeClr val="bg1"/>
            </a:solidFill>
            <a:ln w="15875">
              <a:solidFill>
                <a:schemeClr val="tx1"/>
              </a:solidFill>
              <a:round/>
              <a:headEnd/>
              <a:tailEnd/>
            </a:ln>
          </p:spPr>
          <p:txBody>
            <a:bodyPr wrap="none" anchor="ctr"/>
            <a:lstStyle/>
            <a:p>
              <a:pPr algn="ctr"/>
              <a:r>
                <a:rPr lang="es-ES_tradnl" sz="1000" b="1">
                  <a:solidFill>
                    <a:srgbClr val="000000"/>
                  </a:solidFill>
                  <a:latin typeface="Calibri" pitchFamily="34" charset="0"/>
                  <a:cs typeface="Calibri" pitchFamily="34" charset="0"/>
                </a:rPr>
                <a:t>OSBTRAZA</a:t>
              </a:r>
              <a:endParaRPr lang="es-ES" sz="1000" b="1">
                <a:solidFill>
                  <a:srgbClr val="000000"/>
                </a:solidFill>
                <a:latin typeface="Calibri" pitchFamily="34" charset="0"/>
                <a:cs typeface="Calibri" pitchFamily="34" charset="0"/>
              </a:endParaRPr>
            </a:p>
          </p:txBody>
        </p:sp>
        <p:sp>
          <p:nvSpPr>
            <p:cNvPr id="144" name="92 CuadroTexto"/>
            <p:cNvSpPr txBox="1">
              <a:spLocks noChangeArrowheads="1"/>
            </p:cNvSpPr>
            <p:nvPr/>
          </p:nvSpPr>
          <p:spPr bwMode="auto">
            <a:xfrm>
              <a:off x="824" y="3708"/>
              <a:ext cx="514"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648" rIns="0"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a:solidFill>
                    <a:srgbClr val="000000"/>
                  </a:solidFill>
                  <a:latin typeface="Calibri" pitchFamily="34" charset="0"/>
                  <a:ea typeface="ＭＳ Ｐゴシック" pitchFamily="34" charset="-128"/>
                  <a:cs typeface="Calibri" pitchFamily="34" charset="0"/>
                </a:rPr>
                <a:t>UNIX                 A116</a:t>
              </a:r>
            </a:p>
          </p:txBody>
        </p:sp>
        <p:sp>
          <p:nvSpPr>
            <p:cNvPr id="145" name="144 CuadroTexto"/>
            <p:cNvSpPr txBox="1">
              <a:spLocks noChangeArrowheads="1"/>
            </p:cNvSpPr>
            <p:nvPr/>
          </p:nvSpPr>
          <p:spPr bwMode="auto">
            <a:xfrm>
              <a:off x="874" y="4096"/>
              <a:ext cx="51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648" rIns="0"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a:solidFill>
                    <a:srgbClr val="000000"/>
                  </a:solidFill>
                  <a:latin typeface="Calibri" pitchFamily="34" charset="0"/>
                  <a:ea typeface="ＭＳ Ｐゴシック" pitchFamily="34" charset="-128"/>
                  <a:cs typeface="Arial" charset="0"/>
                </a:rPr>
                <a:t>Cont.              Oracle</a:t>
              </a:r>
            </a:p>
          </p:txBody>
        </p:sp>
      </p:grpSp>
      <p:cxnSp>
        <p:nvCxnSpPr>
          <p:cNvPr id="30" name="29 Conector angular"/>
          <p:cNvCxnSpPr>
            <a:stCxn id="116" idx="2"/>
            <a:endCxn id="143" idx="1"/>
          </p:cNvCxnSpPr>
          <p:nvPr/>
        </p:nvCxnSpPr>
        <p:spPr bwMode="auto">
          <a:xfrm rot="16200000" flipH="1">
            <a:off x="2144968" y="4938718"/>
            <a:ext cx="1122337" cy="983219"/>
          </a:xfrm>
          <a:prstGeom prst="bentConnector3">
            <a:avLst/>
          </a:prstGeom>
          <a:solidFill>
            <a:schemeClr val="accent1"/>
          </a:solidFill>
          <a:ln w="12700" cap="flat" cmpd="sng" algn="ctr">
            <a:solidFill>
              <a:schemeClr val="tx1"/>
            </a:solidFill>
            <a:prstDash val="solid"/>
            <a:round/>
            <a:headEnd type="none" w="sm" len="sm"/>
            <a:tailEnd type="arrow"/>
          </a:ln>
          <a:effectLst/>
        </p:spPr>
      </p:cxnSp>
      <p:cxnSp>
        <p:nvCxnSpPr>
          <p:cNvPr id="65" name="64 Conector angular"/>
          <p:cNvCxnSpPr>
            <a:stCxn id="92" idx="2"/>
            <a:endCxn id="143" idx="1"/>
          </p:cNvCxnSpPr>
          <p:nvPr/>
        </p:nvCxnSpPr>
        <p:spPr bwMode="auto">
          <a:xfrm rot="16200000" flipH="1">
            <a:off x="723140" y="3516891"/>
            <a:ext cx="4084948" cy="864264"/>
          </a:xfrm>
          <a:prstGeom prst="bentConnector3">
            <a:avLst>
              <a:gd name="adj1" fmla="val 7329"/>
            </a:avLst>
          </a:prstGeom>
          <a:solidFill>
            <a:schemeClr val="accent1"/>
          </a:solidFill>
          <a:ln w="12700" cap="flat" cmpd="sng" algn="ctr">
            <a:solidFill>
              <a:schemeClr val="tx1"/>
            </a:solidFill>
            <a:prstDash val="solid"/>
            <a:round/>
            <a:headEnd type="none" w="sm" len="sm"/>
            <a:tailEnd type="triangle"/>
          </a:ln>
          <a:effectLst/>
        </p:spPr>
      </p:cxnSp>
    </p:spTree>
  </p:cSld>
  <p:clrMapOvr>
    <a:masterClrMapping/>
  </p:clrMapOvr>
  <p:transition>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 name="Rectangle 183"/>
          <p:cNvSpPr>
            <a:spLocks noChangeArrowheads="1"/>
          </p:cNvSpPr>
          <p:nvPr/>
        </p:nvSpPr>
        <p:spPr bwMode="auto">
          <a:xfrm>
            <a:off x="3397225" y="3714750"/>
            <a:ext cx="3143250" cy="1143000"/>
          </a:xfrm>
          <a:prstGeom prst="rect">
            <a:avLst/>
          </a:prstGeom>
          <a:solidFill>
            <a:srgbClr val="FFFFFF"/>
          </a:solidFill>
          <a:ln w="19050" cap="flat" cmpd="sng" algn="ctr">
            <a:solidFill>
              <a:schemeClr val="tx1"/>
            </a:solidFill>
            <a:prstDash val="solid"/>
            <a:headEnd/>
            <a:tailEnd/>
          </a:ln>
          <a:effectLst/>
        </p:spPr>
        <p:txBody>
          <a:bodyPr wrap="none" anchor="ctr"/>
          <a:lstStyle/>
          <a:p>
            <a:pPr algn="ctr" fontAlgn="auto">
              <a:spcBef>
                <a:spcPts val="0"/>
              </a:spcBef>
              <a:spcAft>
                <a:spcPts val="0"/>
              </a:spcAft>
              <a:defRPr/>
            </a:pPr>
            <a:endParaRPr lang="es-ES" sz="700" kern="0" dirty="0">
              <a:solidFill>
                <a:srgbClr val="FFFFFF"/>
              </a:solidFill>
              <a:latin typeface="Calibri" pitchFamily="34" charset="0"/>
              <a:cs typeface="Arial"/>
            </a:endParaRPr>
          </a:p>
        </p:txBody>
      </p:sp>
      <p:pic>
        <p:nvPicPr>
          <p:cNvPr id="24579" name="Picture 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1913"/>
            <a:ext cx="91440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98"/>
          <p:cNvSpPr>
            <a:spLocks noChangeArrowheads="1"/>
          </p:cNvSpPr>
          <p:nvPr/>
        </p:nvSpPr>
        <p:spPr bwMode="auto">
          <a:xfrm>
            <a:off x="3924300" y="5715000"/>
            <a:ext cx="4476750" cy="874713"/>
          </a:xfrm>
          <a:prstGeom prst="rect">
            <a:avLst/>
          </a:prstGeom>
          <a:ln w="28575">
            <a:solidFill>
              <a:srgbClr val="00B050"/>
            </a:solidFill>
            <a:headEnd/>
            <a:tailEnd/>
          </a:ln>
        </p:spPr>
        <p:style>
          <a:lnRef idx="2">
            <a:schemeClr val="dk1"/>
          </a:lnRef>
          <a:fillRef idx="1">
            <a:schemeClr val="lt1"/>
          </a:fillRef>
          <a:effectRef idx="0">
            <a:schemeClr val="dk1"/>
          </a:effectRef>
          <a:fontRef idx="minor">
            <a:schemeClr val="dk1"/>
          </a:fontRef>
        </p:style>
        <p:txBody>
          <a:bodyPr wrap="none" lIns="93296" tIns="46648" rIns="93296" bIns="46648" anchor="ctr"/>
          <a:lstStyle/>
          <a:p>
            <a:pPr algn="ctr">
              <a:defRPr/>
            </a:pPr>
            <a:endParaRPr lang="es-ES" sz="600" dirty="0"/>
          </a:p>
        </p:txBody>
      </p:sp>
      <p:sp>
        <p:nvSpPr>
          <p:cNvPr id="24581" name="Rectangle 317"/>
          <p:cNvSpPr>
            <a:spLocks noChangeArrowheads="1"/>
          </p:cNvSpPr>
          <p:nvPr/>
        </p:nvSpPr>
        <p:spPr bwMode="auto">
          <a:xfrm>
            <a:off x="7677150" y="590550"/>
            <a:ext cx="642938" cy="5053013"/>
          </a:xfrm>
          <a:prstGeom prst="rect">
            <a:avLst/>
          </a:prstGeom>
          <a:solidFill>
            <a:schemeClr val="bg1"/>
          </a:solidFill>
          <a:ln w="28575" algn="ctr">
            <a:solidFill>
              <a:srgbClr val="FFC000"/>
            </a:solidFill>
            <a:round/>
            <a:headEnd/>
            <a:tailEnd/>
          </a:ln>
        </p:spPr>
        <p:txBody>
          <a:bodyPr lIns="93296" tIns="46648" rIns="93296" bIns="46648"/>
          <a:lstStyle/>
          <a:p>
            <a:pPr algn="ctr"/>
            <a:endParaRPr lang="es-ES" sz="800"/>
          </a:p>
        </p:txBody>
      </p:sp>
      <p:sp>
        <p:nvSpPr>
          <p:cNvPr id="24582" name="Freeform 125"/>
          <p:cNvSpPr>
            <a:spLocks/>
          </p:cNvSpPr>
          <p:nvPr/>
        </p:nvSpPr>
        <p:spPr bwMode="auto">
          <a:xfrm>
            <a:off x="1363663" y="622300"/>
            <a:ext cx="6246812" cy="5021263"/>
          </a:xfrm>
          <a:custGeom>
            <a:avLst/>
            <a:gdLst>
              <a:gd name="T0" fmla="*/ 0 w 3811"/>
              <a:gd name="T1" fmla="*/ 0 h 3423"/>
              <a:gd name="T2" fmla="*/ 0 w 3811"/>
              <a:gd name="T3" fmla="*/ 2147483647 h 3423"/>
              <a:gd name="T4" fmla="*/ 2147483647 w 3811"/>
              <a:gd name="T5" fmla="*/ 2147483647 h 3423"/>
              <a:gd name="T6" fmla="*/ 2147483647 w 3811"/>
              <a:gd name="T7" fmla="*/ 0 h 3423"/>
              <a:gd name="T8" fmla="*/ 0 60000 65536"/>
              <a:gd name="T9" fmla="*/ 0 60000 65536"/>
              <a:gd name="T10" fmla="*/ 0 60000 65536"/>
              <a:gd name="T11" fmla="*/ 0 60000 65536"/>
              <a:gd name="T12" fmla="*/ 0 w 3811"/>
              <a:gd name="T13" fmla="*/ 0 h 3423"/>
              <a:gd name="T14" fmla="*/ 3811 w 3811"/>
              <a:gd name="T15" fmla="*/ 3423 h 3423"/>
            </a:gdLst>
            <a:ahLst/>
            <a:cxnLst>
              <a:cxn ang="T8">
                <a:pos x="T0" y="T1"/>
              </a:cxn>
              <a:cxn ang="T9">
                <a:pos x="T2" y="T3"/>
              </a:cxn>
              <a:cxn ang="T10">
                <a:pos x="T4" y="T5"/>
              </a:cxn>
              <a:cxn ang="T11">
                <a:pos x="T6" y="T7"/>
              </a:cxn>
            </a:cxnLst>
            <a:rect l="T12" t="T13" r="T14" b="T15"/>
            <a:pathLst>
              <a:path w="3811" h="3423">
                <a:moveTo>
                  <a:pt x="0" y="0"/>
                </a:moveTo>
                <a:lnTo>
                  <a:pt x="0" y="3423"/>
                </a:lnTo>
                <a:lnTo>
                  <a:pt x="3811" y="3423"/>
                </a:lnTo>
                <a:lnTo>
                  <a:pt x="3811" y="0"/>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lIns="93296" tIns="46648" rIns="93296" bIns="46648"/>
          <a:lstStyle/>
          <a:p>
            <a:endParaRPr lang="es-CL"/>
          </a:p>
        </p:txBody>
      </p:sp>
      <p:sp>
        <p:nvSpPr>
          <p:cNvPr id="24583" name="Freeform 126"/>
          <p:cNvSpPr>
            <a:spLocks/>
          </p:cNvSpPr>
          <p:nvPr/>
        </p:nvSpPr>
        <p:spPr bwMode="auto">
          <a:xfrm>
            <a:off x="1225550" y="596900"/>
            <a:ext cx="4611688" cy="4475163"/>
          </a:xfrm>
          <a:custGeom>
            <a:avLst/>
            <a:gdLst>
              <a:gd name="T0" fmla="*/ 0 w 1998"/>
              <a:gd name="T1" fmla="*/ 0 h 2808"/>
              <a:gd name="T2" fmla="*/ 2147483647 w 1998"/>
              <a:gd name="T3" fmla="*/ 0 h 2808"/>
              <a:gd name="T4" fmla="*/ 2147483647 w 1998"/>
              <a:gd name="T5" fmla="*/ 2147483647 h 2808"/>
              <a:gd name="T6" fmla="*/ 2147483647 w 1998"/>
              <a:gd name="T7" fmla="*/ 2147483647 h 2808"/>
              <a:gd name="T8" fmla="*/ 0 60000 65536"/>
              <a:gd name="T9" fmla="*/ 0 60000 65536"/>
              <a:gd name="T10" fmla="*/ 0 60000 65536"/>
              <a:gd name="T11" fmla="*/ 0 60000 65536"/>
              <a:gd name="T12" fmla="*/ 0 w 1998"/>
              <a:gd name="T13" fmla="*/ 0 h 2808"/>
              <a:gd name="T14" fmla="*/ 1998 w 1998"/>
              <a:gd name="T15" fmla="*/ 2808 h 2808"/>
            </a:gdLst>
            <a:ahLst/>
            <a:cxnLst>
              <a:cxn ang="T8">
                <a:pos x="T0" y="T1"/>
              </a:cxn>
              <a:cxn ang="T9">
                <a:pos x="T2" y="T3"/>
              </a:cxn>
              <a:cxn ang="T10">
                <a:pos x="T4" y="T5"/>
              </a:cxn>
              <a:cxn ang="T11">
                <a:pos x="T6" y="T7"/>
              </a:cxn>
            </a:cxnLst>
            <a:rect l="T12" t="T13" r="T14" b="T15"/>
            <a:pathLst>
              <a:path w="1998" h="2808">
                <a:moveTo>
                  <a:pt x="0" y="0"/>
                </a:moveTo>
                <a:lnTo>
                  <a:pt x="864" y="0"/>
                </a:lnTo>
                <a:lnTo>
                  <a:pt x="864" y="2808"/>
                </a:lnTo>
                <a:lnTo>
                  <a:pt x="1998" y="2808"/>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lIns="93296" tIns="46648" rIns="93296" bIns="46648"/>
          <a:lstStyle/>
          <a:p>
            <a:endParaRPr lang="es-CL"/>
          </a:p>
        </p:txBody>
      </p:sp>
      <p:sp>
        <p:nvSpPr>
          <p:cNvPr id="24584" name="Freeform 127"/>
          <p:cNvSpPr>
            <a:spLocks/>
          </p:cNvSpPr>
          <p:nvPr/>
        </p:nvSpPr>
        <p:spPr bwMode="auto">
          <a:xfrm>
            <a:off x="3938588" y="604838"/>
            <a:ext cx="4189412" cy="4467225"/>
          </a:xfrm>
          <a:custGeom>
            <a:avLst/>
            <a:gdLst>
              <a:gd name="T0" fmla="*/ 2147483647 w 2712"/>
              <a:gd name="T1" fmla="*/ 0 h 2796"/>
              <a:gd name="T2" fmla="*/ 2147483647 w 2712"/>
              <a:gd name="T3" fmla="*/ 0 h 2796"/>
              <a:gd name="T4" fmla="*/ 2147483647 w 2712"/>
              <a:gd name="T5" fmla="*/ 2147483647 h 2796"/>
              <a:gd name="T6" fmla="*/ 0 w 2712"/>
              <a:gd name="T7" fmla="*/ 2147483647 h 2796"/>
              <a:gd name="T8" fmla="*/ 0 60000 65536"/>
              <a:gd name="T9" fmla="*/ 0 60000 65536"/>
              <a:gd name="T10" fmla="*/ 0 60000 65536"/>
              <a:gd name="T11" fmla="*/ 0 60000 65536"/>
              <a:gd name="T12" fmla="*/ 0 w 2712"/>
              <a:gd name="T13" fmla="*/ 0 h 2796"/>
              <a:gd name="T14" fmla="*/ 2712 w 2712"/>
              <a:gd name="T15" fmla="*/ 2796 h 2796"/>
            </a:gdLst>
            <a:ahLst/>
            <a:cxnLst>
              <a:cxn ang="T8">
                <a:pos x="T0" y="T1"/>
              </a:cxn>
              <a:cxn ang="T9">
                <a:pos x="T2" y="T3"/>
              </a:cxn>
              <a:cxn ang="T10">
                <a:pos x="T4" y="T5"/>
              </a:cxn>
              <a:cxn ang="T11">
                <a:pos x="T6" y="T7"/>
              </a:cxn>
            </a:cxnLst>
            <a:rect l="T12" t="T13" r="T14" b="T15"/>
            <a:pathLst>
              <a:path w="2712" h="2796">
                <a:moveTo>
                  <a:pt x="2712" y="0"/>
                </a:moveTo>
                <a:lnTo>
                  <a:pt x="1800" y="0"/>
                </a:lnTo>
                <a:lnTo>
                  <a:pt x="1800" y="2796"/>
                </a:lnTo>
                <a:lnTo>
                  <a:pt x="0" y="2796"/>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lIns="93296" tIns="46648" rIns="93296" bIns="46648"/>
          <a:lstStyle/>
          <a:p>
            <a:endParaRPr lang="es-CL"/>
          </a:p>
        </p:txBody>
      </p:sp>
      <p:sp>
        <p:nvSpPr>
          <p:cNvPr id="12" name="Text Box 68"/>
          <p:cNvSpPr txBox="1">
            <a:spLocks noChangeArrowheads="1"/>
          </p:cNvSpPr>
          <p:nvPr/>
        </p:nvSpPr>
        <p:spPr bwMode="auto">
          <a:xfrm>
            <a:off x="6726238" y="520700"/>
            <a:ext cx="649287" cy="209550"/>
          </a:xfrm>
          <a:prstGeom prst="rect">
            <a:avLst/>
          </a:prstGeom>
          <a:ln w="12700">
            <a:solidFill>
              <a:srgbClr val="7030A0"/>
            </a:solidFill>
            <a:headEnd/>
            <a:tailEnd/>
          </a:ln>
        </p:spPr>
        <p:style>
          <a:lnRef idx="1">
            <a:schemeClr val="accent2"/>
          </a:lnRef>
          <a:fillRef idx="2">
            <a:schemeClr val="accent2"/>
          </a:fillRef>
          <a:effectRef idx="1">
            <a:schemeClr val="accent2"/>
          </a:effectRef>
          <a:fontRef idx="minor">
            <a:schemeClr val="dk1"/>
          </a:fontRef>
        </p:style>
        <p:txBody>
          <a:bodyPr lIns="18365" tIns="18365" rIns="18365" bIns="18365" anchor="ctr">
            <a:spAutoFit/>
          </a:bodyPr>
          <a:lstStyle/>
          <a:p>
            <a:pPr algn="ctr">
              <a:lnSpc>
                <a:spcPct val="80000"/>
              </a:lnSpc>
              <a:defRPr/>
            </a:pPr>
            <a:r>
              <a:rPr lang="es-CL" sz="700" dirty="0">
                <a:solidFill>
                  <a:srgbClr val="000000"/>
                </a:solidFill>
                <a:effectLst>
                  <a:outerShdw blurRad="38100" dist="38100" dir="2700000" algn="tl">
                    <a:srgbClr val="FFFFFF"/>
                  </a:outerShdw>
                </a:effectLst>
                <a:latin typeface="Arial Narrow" pitchFamily="34" charset="0"/>
              </a:rPr>
              <a:t>INTEGRACION   BATCH</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13" name="Text Box 68"/>
          <p:cNvSpPr txBox="1">
            <a:spLocks noChangeArrowheads="1"/>
          </p:cNvSpPr>
          <p:nvPr/>
        </p:nvSpPr>
        <p:spPr bwMode="auto">
          <a:xfrm>
            <a:off x="1897063" y="522288"/>
            <a:ext cx="730250" cy="209550"/>
          </a:xfrm>
          <a:prstGeom prst="rect">
            <a:avLst/>
          </a:prstGeom>
          <a:ln w="12700">
            <a:headEnd/>
            <a:tailEnd/>
          </a:ln>
        </p:spPr>
        <p:style>
          <a:lnRef idx="1">
            <a:schemeClr val="accent2"/>
          </a:lnRef>
          <a:fillRef idx="2">
            <a:schemeClr val="accent2"/>
          </a:fillRef>
          <a:effectRef idx="1">
            <a:schemeClr val="accent2"/>
          </a:effectRef>
          <a:fontRef idx="minor">
            <a:schemeClr val="dk1"/>
          </a:fontRef>
        </p:style>
        <p:txBody>
          <a:bodyPr lIns="18365" tIns="18365" rIns="18365" bIns="18365" anchor="ctr">
            <a:spAutoFit/>
          </a:bodyPr>
          <a:lstStyle/>
          <a:p>
            <a:pPr algn="ctr">
              <a:lnSpc>
                <a:spcPct val="80000"/>
              </a:lnSpc>
              <a:defRPr/>
            </a:pPr>
            <a:r>
              <a:rPr lang="es-CL" sz="700" dirty="0">
                <a:solidFill>
                  <a:srgbClr val="000000"/>
                </a:solidFill>
                <a:effectLst>
                  <a:outerShdw blurRad="38100" dist="38100" dir="2700000" algn="tl">
                    <a:srgbClr val="FFFFFF"/>
                  </a:outerShdw>
                </a:effectLst>
                <a:latin typeface="Arial Narrow" pitchFamily="34" charset="0"/>
              </a:rPr>
              <a:t>INTEGRACION ON LINE</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14" name="Rectangle 301"/>
          <p:cNvSpPr>
            <a:spLocks noChangeArrowheads="1"/>
          </p:cNvSpPr>
          <p:nvPr/>
        </p:nvSpPr>
        <p:spPr bwMode="auto">
          <a:xfrm>
            <a:off x="66675" y="642938"/>
            <a:ext cx="1249363" cy="5018087"/>
          </a:xfrm>
          <a:prstGeom prst="rect">
            <a:avLst/>
          </a:prstGeom>
          <a:solidFill>
            <a:schemeClr val="bg1"/>
          </a:solidFill>
          <a:ln w="28575" cap="flat" cmpd="sng" algn="ctr">
            <a:solidFill>
              <a:schemeClr val="accent2">
                <a:lumMod val="50000"/>
              </a:schemeClr>
            </a:solidFill>
            <a:prstDash val="solid"/>
            <a:round/>
            <a:headEnd type="none" w="med" len="med"/>
            <a:tailEnd type="none" w="med" len="med"/>
          </a:ln>
          <a:effectLst/>
        </p:spPr>
        <p:txBody>
          <a:bodyPr lIns="93296" tIns="46648" rIns="93296" bIns="46648"/>
          <a:lstStyle/>
          <a:p>
            <a:pPr algn="ctr">
              <a:defRPr/>
            </a:pPr>
            <a:endParaRPr lang="es-ES" sz="800" dirty="0"/>
          </a:p>
        </p:txBody>
      </p:sp>
      <p:cxnSp>
        <p:nvCxnSpPr>
          <p:cNvPr id="24588" name="AutoShape 2103"/>
          <p:cNvCxnSpPr>
            <a:cxnSpLocks noChangeShapeType="1"/>
            <a:stCxn id="24583" idx="0"/>
            <a:endCxn id="24583" idx="0"/>
          </p:cNvCxnSpPr>
          <p:nvPr/>
        </p:nvCxnSpPr>
        <p:spPr bwMode="auto">
          <a:xfrm>
            <a:off x="1225550" y="596900"/>
            <a:ext cx="1588" cy="15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 name="Text Box 68"/>
          <p:cNvSpPr txBox="1">
            <a:spLocks noChangeArrowheads="1"/>
          </p:cNvSpPr>
          <p:nvPr/>
        </p:nvSpPr>
        <p:spPr bwMode="auto">
          <a:xfrm>
            <a:off x="277813" y="527050"/>
            <a:ext cx="946150" cy="123825"/>
          </a:xfrm>
          <a:prstGeom prst="rect">
            <a:avLst/>
          </a:prstGeom>
          <a:ln w="12700">
            <a:solidFill>
              <a:schemeClr val="accent2">
                <a:lumMod val="50000"/>
              </a:schemeClr>
            </a:solidFill>
            <a:headEnd/>
            <a:tailEnd/>
          </a:ln>
        </p:spPr>
        <p:style>
          <a:lnRef idx="1">
            <a:schemeClr val="accent2"/>
          </a:lnRef>
          <a:fillRef idx="2">
            <a:schemeClr val="accent2"/>
          </a:fillRef>
          <a:effectRef idx="1">
            <a:schemeClr val="accent2"/>
          </a:effectRef>
          <a:fontRef idx="minor">
            <a:schemeClr val="dk1"/>
          </a:fontRef>
        </p:style>
        <p:txBody>
          <a:bodyPr lIns="18365" tIns="18365" rIns="18365" bIns="18365" anchor="ctr">
            <a:spAutoFit/>
          </a:bodyPr>
          <a:lstStyle/>
          <a:p>
            <a:pPr algn="ctr">
              <a:lnSpc>
                <a:spcPct val="80000"/>
              </a:lnSpc>
              <a:defRPr/>
            </a:pPr>
            <a:r>
              <a:rPr lang="es-CL" sz="700" dirty="0">
                <a:solidFill>
                  <a:srgbClr val="000000"/>
                </a:solidFill>
                <a:effectLst>
                  <a:outerShdw blurRad="38100" dist="38100" dir="2700000" algn="tl">
                    <a:srgbClr val="FFFFFF"/>
                  </a:outerShdw>
                </a:effectLst>
                <a:latin typeface="Arial Narrow" pitchFamily="34" charset="0"/>
              </a:rPr>
              <a:t>CANALES</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18" name="Text Box 68"/>
          <p:cNvSpPr txBox="1">
            <a:spLocks noChangeArrowheads="1"/>
          </p:cNvSpPr>
          <p:nvPr/>
        </p:nvSpPr>
        <p:spPr bwMode="auto">
          <a:xfrm>
            <a:off x="5468938" y="6548438"/>
            <a:ext cx="989012" cy="112712"/>
          </a:xfrm>
          <a:prstGeom prst="rect">
            <a:avLst/>
          </a:prstGeom>
          <a:ln w="12700">
            <a:solidFill>
              <a:srgbClr val="00B050"/>
            </a:solidFill>
            <a:headEnd/>
            <a:tailEnd/>
          </a:ln>
        </p:spPr>
        <p:style>
          <a:lnRef idx="1">
            <a:schemeClr val="accent2"/>
          </a:lnRef>
          <a:fillRef idx="2">
            <a:schemeClr val="accent2"/>
          </a:fillRef>
          <a:effectRef idx="1">
            <a:schemeClr val="accent2"/>
          </a:effectRef>
          <a:fontRef idx="minor">
            <a:schemeClr val="dk1"/>
          </a:fontRef>
        </p:style>
        <p:txBody>
          <a:bodyPr lIns="18365" tIns="18365" rIns="18365" bIns="18365" anchor="ctr">
            <a:spAutoFit/>
          </a:bodyPr>
          <a:lstStyle/>
          <a:p>
            <a:pPr algn="ctr">
              <a:lnSpc>
                <a:spcPct val="80000"/>
              </a:lnSpc>
              <a:defRPr/>
            </a:pPr>
            <a:r>
              <a:rPr lang="es-CL" sz="600" b="1" dirty="0">
                <a:solidFill>
                  <a:srgbClr val="000000"/>
                </a:solidFill>
                <a:effectLst>
                  <a:outerShdw blurRad="38100" dist="38100" dir="2700000" algn="tl">
                    <a:srgbClr val="FFFFFF"/>
                  </a:outerShdw>
                </a:effectLst>
              </a:rPr>
              <a:t>ENTIDADES EXTERNAS</a:t>
            </a:r>
            <a:endParaRPr lang="es-ES" sz="600" b="1" dirty="0">
              <a:solidFill>
                <a:srgbClr val="000000"/>
              </a:solidFill>
              <a:effectLst>
                <a:outerShdw blurRad="38100" dist="38100" dir="2700000" algn="tl">
                  <a:srgbClr val="FFFFFF"/>
                </a:outerShdw>
              </a:effectLst>
            </a:endParaRPr>
          </a:p>
        </p:txBody>
      </p:sp>
      <p:sp>
        <p:nvSpPr>
          <p:cNvPr id="8" name="Text Box 68"/>
          <p:cNvSpPr txBox="1">
            <a:spLocks noChangeArrowheads="1"/>
          </p:cNvSpPr>
          <p:nvPr/>
        </p:nvSpPr>
        <p:spPr bwMode="auto">
          <a:xfrm>
            <a:off x="7715250" y="544513"/>
            <a:ext cx="371475" cy="123825"/>
          </a:xfrm>
          <a:prstGeom prst="rect">
            <a:avLst/>
          </a:prstGeom>
          <a:ln w="12700">
            <a:solidFill>
              <a:srgbClr val="FFC000"/>
            </a:solidFill>
            <a:headEnd/>
            <a:tailEnd/>
          </a:ln>
        </p:spPr>
        <p:style>
          <a:lnRef idx="1">
            <a:schemeClr val="accent2"/>
          </a:lnRef>
          <a:fillRef idx="2">
            <a:schemeClr val="accent2"/>
          </a:fillRef>
          <a:effectRef idx="1">
            <a:schemeClr val="accent2"/>
          </a:effectRef>
          <a:fontRef idx="minor">
            <a:schemeClr val="dk1"/>
          </a:fontRef>
        </p:style>
        <p:txBody>
          <a:bodyPr lIns="18365" tIns="18365" rIns="18365" bIns="18365" anchor="ctr">
            <a:spAutoFit/>
          </a:bodyPr>
          <a:lstStyle/>
          <a:p>
            <a:pPr algn="ctr">
              <a:lnSpc>
                <a:spcPct val="80000"/>
              </a:lnSpc>
              <a:defRPr/>
            </a:pPr>
            <a:r>
              <a:rPr lang="es-CL" sz="700" dirty="0">
                <a:solidFill>
                  <a:srgbClr val="000000"/>
                </a:solidFill>
                <a:effectLst>
                  <a:outerShdw blurRad="38100" dist="38100" dir="2700000" algn="tl">
                    <a:srgbClr val="FFFFFF"/>
                  </a:outerShdw>
                </a:effectLst>
                <a:latin typeface="Arial Narrow" pitchFamily="34" charset="0"/>
              </a:rPr>
              <a:t>GESTIÒN</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207" name="206 Llamada de flecha izquierda y derecha"/>
          <p:cNvSpPr>
            <a:spLocks noChangeArrowheads="1"/>
          </p:cNvSpPr>
          <p:nvPr/>
        </p:nvSpPr>
        <p:spPr bwMode="auto">
          <a:xfrm>
            <a:off x="1531938" y="1184275"/>
            <a:ext cx="1441450" cy="487075"/>
          </a:xfrm>
          <a:prstGeom prst="leftRightArrowCallout">
            <a:avLst>
              <a:gd name="adj1" fmla="val 79835"/>
              <a:gd name="adj2" fmla="val 49281"/>
              <a:gd name="adj3" fmla="val 16639"/>
              <a:gd name="adj4" fmla="val 62324"/>
            </a:avLst>
          </a:prstGeom>
          <a:noFill/>
          <a:ln w="15875" algn="ctr">
            <a:solidFill>
              <a:schemeClr val="tx1"/>
            </a:solidFill>
            <a:miter lim="800000"/>
            <a:headEnd/>
            <a:tailEnd/>
          </a:ln>
        </p:spPr>
        <p:txBody>
          <a:bodyPr anchor="ctr"/>
          <a:lstStyle/>
          <a:p>
            <a:pPr algn="ctr">
              <a:defRPr/>
            </a:pPr>
            <a:endParaRPr lang="es-CL" sz="800">
              <a:solidFill>
                <a:schemeClr val="lt1"/>
              </a:solidFill>
              <a:latin typeface="+mn-lt"/>
            </a:endParaRPr>
          </a:p>
        </p:txBody>
      </p:sp>
      <p:sp>
        <p:nvSpPr>
          <p:cNvPr id="24593" name="Text Box 832"/>
          <p:cNvSpPr txBox="1">
            <a:spLocks noChangeArrowheads="1"/>
          </p:cNvSpPr>
          <p:nvPr/>
        </p:nvSpPr>
        <p:spPr bwMode="auto">
          <a:xfrm>
            <a:off x="1827213" y="1315269"/>
            <a:ext cx="103663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CL" sz="1000" dirty="0" smtClean="0">
                <a:latin typeface="Calibri" pitchFamily="34" charset="0"/>
                <a:cs typeface="Calibri" pitchFamily="34" charset="0"/>
              </a:rPr>
              <a:t>CS000510</a:t>
            </a:r>
            <a:endParaRPr lang="es-ES" sz="1000" dirty="0">
              <a:latin typeface="Calibri" pitchFamily="34" charset="0"/>
              <a:cs typeface="Calibri" pitchFamily="34" charset="0"/>
            </a:endParaRPr>
          </a:p>
        </p:txBody>
      </p:sp>
      <p:sp>
        <p:nvSpPr>
          <p:cNvPr id="24594" name="Oval 606"/>
          <p:cNvSpPr>
            <a:spLocks noChangeArrowheads="1"/>
          </p:cNvSpPr>
          <p:nvPr/>
        </p:nvSpPr>
        <p:spPr bwMode="auto">
          <a:xfrm>
            <a:off x="1835696" y="1352005"/>
            <a:ext cx="176213" cy="204787"/>
          </a:xfrm>
          <a:prstGeom prst="ellipse">
            <a:avLst/>
          </a:prstGeom>
          <a:solidFill>
            <a:schemeClr val="bg1"/>
          </a:solidFill>
          <a:ln w="15875" algn="ctr">
            <a:solidFill>
              <a:schemeClr val="tx1"/>
            </a:solidFill>
            <a:round/>
            <a:headEnd/>
            <a:tailEnd/>
          </a:ln>
        </p:spPr>
        <p:txBody>
          <a:bodyPr/>
          <a:lstStyle/>
          <a:p>
            <a:endParaRPr lang="es-ES" sz="800"/>
          </a:p>
        </p:txBody>
      </p:sp>
      <p:sp>
        <p:nvSpPr>
          <p:cNvPr id="24595" name="Rectangle 196"/>
          <p:cNvSpPr>
            <a:spLocks noChangeArrowheads="1"/>
          </p:cNvSpPr>
          <p:nvPr/>
        </p:nvSpPr>
        <p:spPr bwMode="auto">
          <a:xfrm>
            <a:off x="3275856" y="571500"/>
            <a:ext cx="3318619" cy="4357688"/>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3296" tIns="46648" rIns="93296" bIns="46648"/>
          <a:lstStyle/>
          <a:p>
            <a:pPr algn="ctr" defTabSz="933450"/>
            <a:endParaRPr lang="es-ES" sz="700">
              <a:cs typeface="Arial" charset="0"/>
            </a:endParaRPr>
          </a:p>
        </p:txBody>
      </p:sp>
      <p:sp>
        <p:nvSpPr>
          <p:cNvPr id="24596" name="121 Rectángulo"/>
          <p:cNvSpPr>
            <a:spLocks noChangeArrowheads="1"/>
          </p:cNvSpPr>
          <p:nvPr/>
        </p:nvSpPr>
        <p:spPr bwMode="auto">
          <a:xfrm>
            <a:off x="5407025" y="5857875"/>
            <a:ext cx="66675"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endParaRPr lang="es-ES" sz="800"/>
          </a:p>
        </p:txBody>
      </p:sp>
      <p:sp>
        <p:nvSpPr>
          <p:cNvPr id="24597" name="121 Rectángulo"/>
          <p:cNvSpPr>
            <a:spLocks noChangeArrowheads="1"/>
          </p:cNvSpPr>
          <p:nvPr/>
        </p:nvSpPr>
        <p:spPr bwMode="auto">
          <a:xfrm>
            <a:off x="2835275" y="4429125"/>
            <a:ext cx="66675"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endParaRPr lang="es-ES" sz="800"/>
          </a:p>
        </p:txBody>
      </p:sp>
      <p:sp>
        <p:nvSpPr>
          <p:cNvPr id="196" name="195 CuadroTexto"/>
          <p:cNvSpPr txBox="1">
            <a:spLocks noChangeArrowheads="1"/>
          </p:cNvSpPr>
          <p:nvPr/>
        </p:nvSpPr>
        <p:spPr bwMode="auto">
          <a:xfrm>
            <a:off x="3571874" y="0"/>
            <a:ext cx="3479007" cy="401984"/>
          </a:xfrm>
          <a:prstGeom prst="rect">
            <a:avLst/>
          </a:prstGeom>
          <a:noFill/>
          <a:ln w="9525">
            <a:noFill/>
            <a:miter lim="800000"/>
            <a:headEnd/>
            <a:tailEnd/>
          </a:ln>
        </p:spPr>
        <p:txBody>
          <a:bodyPr wrap="square" lIns="93296" tIns="46648" rIns="93296" bIns="46648">
            <a:spAutoFit/>
          </a:bodyPr>
          <a:lstStyle/>
          <a:p>
            <a:pPr algn="ctr" defTabSz="933450">
              <a:defRPr/>
            </a:pPr>
            <a:r>
              <a:rPr lang="es-CL" sz="2000" b="1" dirty="0">
                <a:solidFill>
                  <a:schemeClr val="bg1"/>
                </a:solidFill>
                <a:latin typeface="Arial" pitchFamily="34" charset="0"/>
                <a:cs typeface="Arial" pitchFamily="34" charset="0"/>
              </a:rPr>
              <a:t>Avance </a:t>
            </a:r>
            <a:r>
              <a:rPr lang="es-CL" sz="2000" b="1" dirty="0" smtClean="0">
                <a:solidFill>
                  <a:schemeClr val="bg1"/>
                </a:solidFill>
                <a:latin typeface="Arial" pitchFamily="34" charset="0"/>
                <a:cs typeface="Arial" pitchFamily="34" charset="0"/>
              </a:rPr>
              <a:t>Tarjeta de Crédito</a:t>
            </a:r>
            <a:endParaRPr lang="es-CL" sz="2000" b="1" dirty="0">
              <a:solidFill>
                <a:schemeClr val="bg1"/>
              </a:solidFill>
              <a:latin typeface="Arial" pitchFamily="34" charset="0"/>
              <a:cs typeface="Arial" pitchFamily="34" charset="0"/>
            </a:endParaRPr>
          </a:p>
        </p:txBody>
      </p:sp>
      <p:sp>
        <p:nvSpPr>
          <p:cNvPr id="24599" name="121 Rectángulo"/>
          <p:cNvSpPr>
            <a:spLocks noChangeArrowheads="1"/>
          </p:cNvSpPr>
          <p:nvPr/>
        </p:nvSpPr>
        <p:spPr bwMode="auto">
          <a:xfrm>
            <a:off x="1827213" y="1196975"/>
            <a:ext cx="66675"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endParaRPr lang="es-ES" sz="800"/>
          </a:p>
        </p:txBody>
      </p:sp>
      <p:cxnSp>
        <p:nvCxnSpPr>
          <p:cNvPr id="24600" name="AutoShape 200"/>
          <p:cNvCxnSpPr>
            <a:cxnSpLocks noChangeShapeType="1"/>
            <a:stCxn id="16511" idx="0"/>
            <a:endCxn id="207" idx="1"/>
          </p:cNvCxnSpPr>
          <p:nvPr/>
        </p:nvCxnSpPr>
        <p:spPr bwMode="auto">
          <a:xfrm rot="5400000" flipH="1" flipV="1">
            <a:off x="340862" y="1809306"/>
            <a:ext cx="1572569" cy="809584"/>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4601" name="121 Rectángulo"/>
          <p:cNvSpPr>
            <a:spLocks noChangeArrowheads="1"/>
          </p:cNvSpPr>
          <p:nvPr/>
        </p:nvSpPr>
        <p:spPr bwMode="auto">
          <a:xfrm>
            <a:off x="2906713" y="5357813"/>
            <a:ext cx="66675"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endParaRPr lang="es-ES" sz="800"/>
          </a:p>
        </p:txBody>
      </p:sp>
      <p:sp>
        <p:nvSpPr>
          <p:cNvPr id="298" name="Rectangle 197"/>
          <p:cNvSpPr>
            <a:spLocks noChangeArrowheads="1"/>
          </p:cNvSpPr>
          <p:nvPr/>
        </p:nvSpPr>
        <p:spPr bwMode="auto">
          <a:xfrm>
            <a:off x="3429000" y="714374"/>
            <a:ext cx="3143250" cy="1439863"/>
          </a:xfrm>
          <a:prstGeom prst="rect">
            <a:avLst/>
          </a:prstGeom>
          <a:solidFill>
            <a:srgbClr val="FFFFFF"/>
          </a:solidFill>
          <a:ln w="19050" cap="flat" cmpd="sng" algn="ctr">
            <a:solidFill>
              <a:schemeClr val="tx1"/>
            </a:solidFill>
            <a:prstDash val="solid"/>
            <a:headEnd/>
            <a:tailEnd/>
          </a:ln>
          <a:effectLst/>
        </p:spPr>
        <p:txBody>
          <a:bodyPr wrap="none" anchor="ctr"/>
          <a:lstStyle/>
          <a:p>
            <a:pPr algn="ctr" fontAlgn="auto">
              <a:spcBef>
                <a:spcPts val="0"/>
              </a:spcBef>
              <a:spcAft>
                <a:spcPts val="0"/>
              </a:spcAft>
              <a:defRPr/>
            </a:pPr>
            <a:endParaRPr lang="es-ES" sz="700" kern="0" dirty="0">
              <a:solidFill>
                <a:srgbClr val="FFFFFF"/>
              </a:solidFill>
              <a:latin typeface="Calibri" pitchFamily="34" charset="0"/>
              <a:cs typeface="Arial"/>
            </a:endParaRPr>
          </a:p>
        </p:txBody>
      </p:sp>
      <p:sp>
        <p:nvSpPr>
          <p:cNvPr id="300" name="Text Box 73"/>
          <p:cNvSpPr txBox="1">
            <a:spLocks noChangeArrowheads="1"/>
          </p:cNvSpPr>
          <p:nvPr/>
        </p:nvSpPr>
        <p:spPr bwMode="auto">
          <a:xfrm>
            <a:off x="5500688" y="634529"/>
            <a:ext cx="781050" cy="130175"/>
          </a:xfrm>
          <a:prstGeom prst="rect">
            <a:avLst/>
          </a:prstGeom>
          <a:gradFill rotWithShape="1">
            <a:gsLst>
              <a:gs pos="0">
                <a:srgbClr val="00B0F0"/>
              </a:gs>
              <a:gs pos="35000">
                <a:srgbClr val="BCD6DD">
                  <a:tint val="37000"/>
                  <a:satMod val="300000"/>
                </a:srgbClr>
              </a:gs>
              <a:gs pos="100000">
                <a:srgbClr val="002C7D">
                  <a:lumMod val="20000"/>
                  <a:lumOff val="80000"/>
                </a:srgbClr>
              </a:gs>
            </a:gsLst>
            <a:lin ang="16200000" scaled="1"/>
          </a:gradFill>
          <a:ln w="9525" cap="flat" cmpd="sng" algn="ctr">
            <a:solidFill>
              <a:srgbClr val="BCD6DD">
                <a:shade val="95000"/>
                <a:satMod val="105000"/>
              </a:srgbClr>
            </a:solidFill>
            <a:prstDash val="solid"/>
            <a:headEnd/>
            <a:tailEnd/>
          </a:ln>
          <a:effectLst>
            <a:outerShdw blurRad="40000" dist="20000" dir="5400000" rotWithShape="0">
              <a:srgbClr val="000000">
                <a:alpha val="38000"/>
              </a:srgbClr>
            </a:outerShdw>
          </a:effectLst>
        </p:spPr>
        <p:txBody>
          <a:bodyPr lIns="18000" tIns="18000" rIns="18000" bIns="18000" anchor="ctr" anchorCtr="1">
            <a:spAutoFit/>
          </a:bodyPr>
          <a:lstStyle/>
          <a:p>
            <a:pPr algn="ctr" fontAlgn="auto">
              <a:lnSpc>
                <a:spcPct val="80000"/>
              </a:lnSpc>
              <a:spcBef>
                <a:spcPts val="0"/>
              </a:spcBef>
              <a:spcAft>
                <a:spcPts val="0"/>
              </a:spcAft>
              <a:defRPr/>
            </a:pPr>
            <a:r>
              <a:rPr lang="es-ES" sz="700" b="1" kern="0" dirty="0">
                <a:solidFill>
                  <a:srgbClr val="000000"/>
                </a:solidFill>
                <a:effectLst>
                  <a:outerShdw blurRad="38100" dist="38100" dir="2700000" algn="tl">
                    <a:srgbClr val="FFFFFF"/>
                  </a:outerShdw>
                </a:effectLst>
                <a:latin typeface="Calibri" pitchFamily="34" charset="0"/>
                <a:cs typeface="Arial"/>
              </a:rPr>
              <a:t>SERVICIOS CORE</a:t>
            </a:r>
          </a:p>
        </p:txBody>
      </p:sp>
      <p:sp>
        <p:nvSpPr>
          <p:cNvPr id="5" name="Text Box 68"/>
          <p:cNvSpPr txBox="1">
            <a:spLocks noChangeArrowheads="1"/>
          </p:cNvSpPr>
          <p:nvPr/>
        </p:nvSpPr>
        <p:spPr bwMode="auto">
          <a:xfrm>
            <a:off x="4373563" y="536575"/>
            <a:ext cx="1084262" cy="122238"/>
          </a:xfrm>
          <a:prstGeom prst="rect">
            <a:avLst/>
          </a:prstGeom>
          <a:ln w="12700">
            <a:solidFill>
              <a:schemeClr val="tx2">
                <a:lumMod val="60000"/>
                <a:lumOff val="40000"/>
              </a:schemeClr>
            </a:solidFill>
            <a:headEnd/>
            <a:tailEnd/>
          </a:ln>
        </p:spPr>
        <p:style>
          <a:lnRef idx="1">
            <a:schemeClr val="accent2"/>
          </a:lnRef>
          <a:fillRef idx="2">
            <a:schemeClr val="accent2"/>
          </a:fillRef>
          <a:effectRef idx="1">
            <a:schemeClr val="accent2"/>
          </a:effectRef>
          <a:fontRef idx="minor">
            <a:schemeClr val="dk1"/>
          </a:fontRef>
        </p:style>
        <p:txBody>
          <a:bodyPr lIns="18365" tIns="18365" rIns="18365" bIns="18365" anchor="ctr">
            <a:spAutoFit/>
          </a:bodyPr>
          <a:lstStyle/>
          <a:p>
            <a:pPr algn="ctr">
              <a:lnSpc>
                <a:spcPct val="80000"/>
              </a:lnSpc>
              <a:defRPr/>
            </a:pPr>
            <a:r>
              <a:rPr lang="es-CL" sz="700" dirty="0">
                <a:solidFill>
                  <a:srgbClr val="000000"/>
                </a:solidFill>
                <a:effectLst>
                  <a:outerShdw blurRad="38100" dist="38100" dir="2700000" algn="tl">
                    <a:srgbClr val="FFFFFF"/>
                  </a:outerShdw>
                </a:effectLst>
                <a:latin typeface="Arial Narrow" pitchFamily="34" charset="0"/>
              </a:rPr>
              <a:t>BACK END DE NEGOCIOS</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309" name="Text Box 73"/>
          <p:cNvSpPr txBox="1">
            <a:spLocks noChangeArrowheads="1"/>
          </p:cNvSpPr>
          <p:nvPr/>
        </p:nvSpPr>
        <p:spPr bwMode="auto">
          <a:xfrm>
            <a:off x="3586163" y="3643313"/>
            <a:ext cx="725487" cy="125412"/>
          </a:xfrm>
          <a:prstGeom prst="rect">
            <a:avLst/>
          </a:prstGeom>
          <a:gradFill rotWithShape="1">
            <a:gsLst>
              <a:gs pos="0">
                <a:srgbClr val="00B0F0"/>
              </a:gs>
              <a:gs pos="35000">
                <a:srgbClr val="BCD6DD">
                  <a:tint val="37000"/>
                  <a:satMod val="300000"/>
                </a:srgbClr>
              </a:gs>
              <a:gs pos="100000">
                <a:srgbClr val="002C7D">
                  <a:lumMod val="20000"/>
                  <a:lumOff val="80000"/>
                </a:srgbClr>
              </a:gs>
            </a:gsLst>
            <a:lin ang="16200000" scaled="1"/>
          </a:gradFill>
          <a:ln w="9525" cap="flat" cmpd="sng" algn="ctr">
            <a:solidFill>
              <a:srgbClr val="BCD6DD">
                <a:shade val="95000"/>
                <a:satMod val="105000"/>
              </a:srgbClr>
            </a:solidFill>
            <a:prstDash val="solid"/>
            <a:headEnd/>
            <a:tailEnd/>
          </a:ln>
          <a:effectLst>
            <a:outerShdw blurRad="40000" dist="20000" dir="5400000" rotWithShape="0">
              <a:srgbClr val="000000">
                <a:alpha val="38000"/>
              </a:srgbClr>
            </a:outerShdw>
          </a:effectLst>
        </p:spPr>
        <p:txBody>
          <a:bodyPr lIns="18000" tIns="18000" rIns="18000" bIns="18000" anchor="ctr" anchorCtr="1">
            <a:spAutoFit/>
          </a:bodyPr>
          <a:lstStyle/>
          <a:p>
            <a:pPr algn="ctr" fontAlgn="auto">
              <a:lnSpc>
                <a:spcPct val="80000"/>
              </a:lnSpc>
              <a:spcBef>
                <a:spcPts val="0"/>
              </a:spcBef>
              <a:spcAft>
                <a:spcPts val="0"/>
              </a:spcAft>
              <a:defRPr/>
            </a:pPr>
            <a:r>
              <a:rPr lang="es-CL" sz="700" b="1" kern="0" dirty="0">
                <a:solidFill>
                  <a:srgbClr val="000000"/>
                </a:solidFill>
                <a:effectLst>
                  <a:outerShdw blurRad="38100" dist="38100" dir="2700000" algn="tl">
                    <a:srgbClr val="FFFFFF"/>
                  </a:outerShdw>
                </a:effectLst>
                <a:latin typeface="Calibri" pitchFamily="34" charset="0"/>
                <a:cs typeface="Arial"/>
              </a:rPr>
              <a:t>PASIVOS</a:t>
            </a:r>
            <a:endParaRPr lang="es-ES" sz="700" b="1" kern="0" dirty="0">
              <a:solidFill>
                <a:srgbClr val="000000"/>
              </a:solidFill>
              <a:effectLst>
                <a:outerShdw blurRad="38100" dist="38100" dir="2700000" algn="tl">
                  <a:srgbClr val="FFFFFF"/>
                </a:outerShdw>
              </a:effectLst>
              <a:latin typeface="Calibri" pitchFamily="34" charset="0"/>
              <a:cs typeface="Arial"/>
            </a:endParaRPr>
          </a:p>
        </p:txBody>
      </p:sp>
      <p:sp>
        <p:nvSpPr>
          <p:cNvPr id="24610" name="Rectangle 24"/>
          <p:cNvSpPr>
            <a:spLocks noChangeArrowheads="1"/>
          </p:cNvSpPr>
          <p:nvPr/>
        </p:nvSpPr>
        <p:spPr bwMode="auto">
          <a:xfrm>
            <a:off x="5072063" y="3857625"/>
            <a:ext cx="1357312" cy="857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7740" tIns="48870" rIns="97740" bIns="48870" anchor="ctr"/>
          <a:lstStyle/>
          <a:p>
            <a:endParaRPr lang="es-ES">
              <a:cs typeface="Arial" charset="0"/>
            </a:endParaRPr>
          </a:p>
        </p:txBody>
      </p:sp>
      <p:sp>
        <p:nvSpPr>
          <p:cNvPr id="331" name="Rectangle 77"/>
          <p:cNvSpPr>
            <a:spLocks noChangeArrowheads="1"/>
          </p:cNvSpPr>
          <p:nvPr/>
        </p:nvSpPr>
        <p:spPr bwMode="auto">
          <a:xfrm>
            <a:off x="5127625" y="3786188"/>
            <a:ext cx="1016000" cy="142875"/>
          </a:xfrm>
          <a:prstGeom prst="rect">
            <a:avLst/>
          </a:prstGeom>
          <a:solidFill>
            <a:srgbClr val="FFFFCC"/>
          </a:solidFill>
          <a:ln w="3175" algn="ctr">
            <a:solidFill>
              <a:schemeClr val="tx1"/>
            </a:solidFill>
            <a:miter lim="800000"/>
            <a:headEnd/>
            <a:tailEnd/>
          </a:ln>
          <a:effectLst>
            <a:outerShdw dist="17961" dir="2700000" algn="ctr" rotWithShape="0">
              <a:schemeClr val="tx1"/>
            </a:outerShdw>
          </a:effectLst>
        </p:spPr>
        <p:txBody>
          <a:bodyPr lIns="0" tIns="0" rIns="0" bIns="0" anchor="ctr" anchorCtr="1"/>
          <a:lstStyle/>
          <a:p>
            <a:pPr algn="ctr" defTabSz="957040">
              <a:lnSpc>
                <a:spcPct val="70000"/>
              </a:lnSpc>
              <a:defRPr/>
            </a:pPr>
            <a:r>
              <a:rPr lang="es-CL" sz="600" dirty="0">
                <a:effectLst>
                  <a:outerShdw blurRad="38100" dist="38100" dir="2700000" algn="tl">
                    <a:srgbClr val="FFFFFF"/>
                  </a:outerShdw>
                </a:effectLst>
                <a:latin typeface="Calibri" pitchFamily="34" charset="0"/>
              </a:rPr>
              <a:t>CUENTA CORRIENTE</a:t>
            </a:r>
          </a:p>
        </p:txBody>
      </p:sp>
      <p:sp>
        <p:nvSpPr>
          <p:cNvPr id="24612" name="59 Forma libre"/>
          <p:cNvSpPr>
            <a:spLocks noChangeArrowheads="1"/>
          </p:cNvSpPr>
          <p:nvPr/>
        </p:nvSpPr>
        <p:spPr bwMode="auto">
          <a:xfrm>
            <a:off x="5214938" y="4071938"/>
            <a:ext cx="928687" cy="428625"/>
          </a:xfrm>
          <a:custGeom>
            <a:avLst/>
            <a:gdLst>
              <a:gd name="T0" fmla="*/ 0 w 1423987"/>
              <a:gd name="T1" fmla="*/ 0 h 1509712"/>
              <a:gd name="T2" fmla="*/ 1 w 1423987"/>
              <a:gd name="T3" fmla="*/ 0 h 1509712"/>
              <a:gd name="T4" fmla="*/ 1 w 1423987"/>
              <a:gd name="T5" fmla="*/ 0 h 1509712"/>
              <a:gd name="T6" fmla="*/ 1 w 1423987"/>
              <a:gd name="T7" fmla="*/ 0 h 1509712"/>
              <a:gd name="T8" fmla="*/ 1 w 1423987"/>
              <a:gd name="T9" fmla="*/ 0 h 1509712"/>
              <a:gd name="T10" fmla="*/ 1 w 1423987"/>
              <a:gd name="T11" fmla="*/ 0 h 1509712"/>
              <a:gd name="T12" fmla="*/ 1 w 1423987"/>
              <a:gd name="T13" fmla="*/ 0 h 1509712"/>
              <a:gd name="T14" fmla="*/ 0 w 1423987"/>
              <a:gd name="T15" fmla="*/ 0 h 1509712"/>
              <a:gd name="T16" fmla="*/ 0 w 1423987"/>
              <a:gd name="T17" fmla="*/ 0 h 1509712"/>
              <a:gd name="T18" fmla="*/ 1 w 1423987"/>
              <a:gd name="T19" fmla="*/ 0 h 1509712"/>
              <a:gd name="T20" fmla="*/ 1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solidFill>
          <a:ln w="15875" algn="ctr">
            <a:solidFill>
              <a:schemeClr val="tx1"/>
            </a:solidFill>
            <a:round/>
            <a:headEnd/>
            <a:tailEnd/>
          </a:ln>
        </p:spPr>
        <p:txBody>
          <a:bodyPr lIns="93296" tIns="46648" rIns="93296" bIns="46648"/>
          <a:lstStyle/>
          <a:p>
            <a:endParaRPr lang="es-CL"/>
          </a:p>
        </p:txBody>
      </p:sp>
      <p:sp>
        <p:nvSpPr>
          <p:cNvPr id="24613" name="Rectangle 77"/>
          <p:cNvSpPr>
            <a:spLocks noChangeArrowheads="1"/>
          </p:cNvSpPr>
          <p:nvPr/>
        </p:nvSpPr>
        <p:spPr bwMode="auto">
          <a:xfrm>
            <a:off x="5322888" y="4124325"/>
            <a:ext cx="773112" cy="340520"/>
          </a:xfrm>
          <a:prstGeom prst="rect">
            <a:avLst/>
          </a:prstGeom>
          <a:noFill/>
          <a:ln w="28575" algn="ctr">
            <a:no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p>
            <a:pPr algn="ctr" defTabSz="955675"/>
            <a:r>
              <a:rPr lang="es-CL" sz="1000" b="1" dirty="0">
                <a:latin typeface="Calibri" pitchFamily="34" charset="0"/>
                <a:cs typeface="Calibri" pitchFamily="34" charset="0"/>
              </a:rPr>
              <a:t>FLEXCUBE </a:t>
            </a:r>
          </a:p>
          <a:p>
            <a:pPr algn="ctr" defTabSz="955675"/>
            <a:r>
              <a:rPr lang="es-CL" sz="1000" b="1" dirty="0" smtClean="0">
                <a:latin typeface="Calibri" pitchFamily="34" charset="0"/>
                <a:cs typeface="Calibri" pitchFamily="34" charset="0"/>
              </a:rPr>
              <a:t>CUENTA CTE</a:t>
            </a:r>
            <a:r>
              <a:rPr lang="es-CL" sz="1000" dirty="0" smtClean="0">
                <a:latin typeface="Calibri" pitchFamily="34" charset="0"/>
                <a:cs typeface="Calibri" pitchFamily="34" charset="0"/>
              </a:rPr>
              <a:t>.</a:t>
            </a:r>
            <a:endParaRPr lang="es-CL" sz="1000" dirty="0">
              <a:latin typeface="Calibri" pitchFamily="34" charset="0"/>
              <a:cs typeface="Calibri" pitchFamily="34" charset="0"/>
            </a:endParaRPr>
          </a:p>
        </p:txBody>
      </p:sp>
      <p:cxnSp>
        <p:nvCxnSpPr>
          <p:cNvPr id="24614" name="361 Conector angular"/>
          <p:cNvCxnSpPr>
            <a:cxnSpLocks noChangeShapeType="1"/>
            <a:stCxn id="24649" idx="3"/>
            <a:endCxn id="24613" idx="1"/>
          </p:cNvCxnSpPr>
          <p:nvPr/>
        </p:nvCxnSpPr>
        <p:spPr bwMode="auto">
          <a:xfrm>
            <a:off x="4644008" y="1233612"/>
            <a:ext cx="678880" cy="3060973"/>
          </a:xfrm>
          <a:prstGeom prst="bentConnector3">
            <a:avLst>
              <a:gd name="adj1" fmla="val 50000"/>
            </a:avLst>
          </a:prstGeom>
          <a:noFill/>
          <a:ln w="127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24615" name="Rectangle 298"/>
          <p:cNvSpPr>
            <a:spLocks noChangeArrowheads="1"/>
          </p:cNvSpPr>
          <p:nvPr/>
        </p:nvSpPr>
        <p:spPr bwMode="auto">
          <a:xfrm>
            <a:off x="55563" y="5703888"/>
            <a:ext cx="3763962" cy="936625"/>
          </a:xfrm>
          <a:prstGeom prst="rect">
            <a:avLst/>
          </a:prstGeom>
          <a:solidFill>
            <a:schemeClr val="accent1">
              <a:alpha val="0"/>
            </a:schemeClr>
          </a:solidFill>
          <a:ln w="28575" algn="ctr">
            <a:solidFill>
              <a:srgbClr val="457988"/>
            </a:solidFill>
            <a:miter lim="800000"/>
            <a:headEnd/>
            <a:tailEnd/>
          </a:ln>
        </p:spPr>
        <p:txBody>
          <a:bodyPr/>
          <a:lstStyle/>
          <a:p>
            <a:pPr algn="ctr"/>
            <a:endParaRPr lang="es-ES" sz="800">
              <a:cs typeface="Arial" charset="0"/>
            </a:endParaRPr>
          </a:p>
        </p:txBody>
      </p:sp>
      <p:sp>
        <p:nvSpPr>
          <p:cNvPr id="197" name="Text Box 68"/>
          <p:cNvSpPr txBox="1">
            <a:spLocks noChangeArrowheads="1"/>
          </p:cNvSpPr>
          <p:nvPr/>
        </p:nvSpPr>
        <p:spPr bwMode="auto">
          <a:xfrm>
            <a:off x="1857375" y="6643688"/>
            <a:ext cx="1057275" cy="120650"/>
          </a:xfrm>
          <a:prstGeom prst="rect">
            <a:avLst/>
          </a:prstGeom>
          <a:ln w="12700">
            <a:solidFill>
              <a:schemeClr val="accent2">
                <a:lumMod val="50000"/>
              </a:schemeClr>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600" b="1" dirty="0">
                <a:solidFill>
                  <a:srgbClr val="000000"/>
                </a:solidFill>
                <a:effectLst>
                  <a:outerShdw blurRad="38100" dist="38100" dir="2700000" algn="tl">
                    <a:srgbClr val="FFFFFF"/>
                  </a:outerShdw>
                </a:effectLst>
              </a:rPr>
              <a:t>BACK END TECNOLOGICO</a:t>
            </a:r>
            <a:endParaRPr lang="es-ES" sz="600" b="1" dirty="0">
              <a:solidFill>
                <a:srgbClr val="000000"/>
              </a:solidFill>
              <a:effectLst>
                <a:outerShdw blurRad="38100" dist="38100" dir="2700000" algn="tl">
                  <a:srgbClr val="FFFFFF"/>
                </a:outerShdw>
              </a:effectLst>
            </a:endParaRPr>
          </a:p>
        </p:txBody>
      </p:sp>
      <p:sp>
        <p:nvSpPr>
          <p:cNvPr id="24617" name="Rectangle 114"/>
          <p:cNvSpPr>
            <a:spLocks noChangeArrowheads="1"/>
          </p:cNvSpPr>
          <p:nvPr/>
        </p:nvSpPr>
        <p:spPr bwMode="auto">
          <a:xfrm>
            <a:off x="3638550" y="5778500"/>
            <a:ext cx="13335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24620" name="Rectangle 132"/>
          <p:cNvSpPr>
            <a:spLocks noChangeArrowheads="1"/>
          </p:cNvSpPr>
          <p:nvPr/>
        </p:nvSpPr>
        <p:spPr bwMode="auto">
          <a:xfrm>
            <a:off x="2435225" y="5883275"/>
            <a:ext cx="131763"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24621" name="Rectangle 133"/>
          <p:cNvSpPr>
            <a:spLocks noChangeArrowheads="1"/>
          </p:cNvSpPr>
          <p:nvPr/>
        </p:nvSpPr>
        <p:spPr bwMode="auto">
          <a:xfrm>
            <a:off x="1897063" y="5903913"/>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grpSp>
        <p:nvGrpSpPr>
          <p:cNvPr id="24626" name="98 Grupo"/>
          <p:cNvGrpSpPr>
            <a:grpSpLocks/>
          </p:cNvGrpSpPr>
          <p:nvPr/>
        </p:nvGrpSpPr>
        <p:grpSpPr bwMode="auto">
          <a:xfrm>
            <a:off x="55563" y="2154238"/>
            <a:ext cx="1271587" cy="1857375"/>
            <a:chOff x="0" y="2503480"/>
            <a:chExt cx="1400175" cy="1857389"/>
          </a:xfrm>
        </p:grpSpPr>
        <p:sp>
          <p:nvSpPr>
            <p:cNvPr id="24665" name="16 Pentágono"/>
            <p:cNvSpPr>
              <a:spLocks noChangeArrowheads="1"/>
            </p:cNvSpPr>
            <p:nvPr/>
          </p:nvSpPr>
          <p:spPr bwMode="auto">
            <a:xfrm rot="10800000">
              <a:off x="0" y="3046419"/>
              <a:ext cx="1400175" cy="1314450"/>
            </a:xfrm>
            <a:prstGeom prst="homePlate">
              <a:avLst>
                <a:gd name="adj" fmla="val 19509"/>
              </a:avLst>
            </a:prstGeom>
            <a:solidFill>
              <a:schemeClr val="bg1">
                <a:alpha val="30196"/>
              </a:schemeClr>
            </a:solidFill>
            <a:ln w="15875" algn="ctr">
              <a:solidFill>
                <a:schemeClr val="tx1"/>
              </a:solidFill>
              <a:round/>
              <a:headEnd/>
              <a:tailEnd/>
            </a:ln>
          </p:spPr>
          <p:txBody>
            <a:bodyPr rot="10800000" lIns="89611" tIns="44806" rIns="89611" bIns="44806"/>
            <a:lstStyle/>
            <a:p>
              <a:pPr algn="ctr" defTabSz="895350"/>
              <a:endParaRPr lang="es-ES" sz="800">
                <a:cs typeface="Arial" charset="0"/>
              </a:endParaRPr>
            </a:p>
          </p:txBody>
        </p:sp>
        <p:sp>
          <p:nvSpPr>
            <p:cNvPr id="24666" name="224 CuadroTexto"/>
            <p:cNvSpPr txBox="1">
              <a:spLocks noChangeArrowheads="1"/>
            </p:cNvSpPr>
            <p:nvPr/>
          </p:nvSpPr>
          <p:spPr bwMode="auto">
            <a:xfrm>
              <a:off x="116934" y="2503480"/>
              <a:ext cx="868363"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611" tIns="44806" rIns="89611" bIns="44806">
              <a:spAutoFit/>
            </a:bodyPr>
            <a:lstStyle>
              <a:lvl1pPr defTabSz="895350" eaLnBrk="0" hangingPunct="0">
                <a:defRPr>
                  <a:solidFill>
                    <a:schemeClr val="tx1"/>
                  </a:solidFill>
                  <a:latin typeface="Arial" charset="0"/>
                </a:defRPr>
              </a:lvl1pPr>
              <a:lvl2pPr marL="742950" indent="-285750" defTabSz="895350" eaLnBrk="0" hangingPunct="0">
                <a:defRPr>
                  <a:solidFill>
                    <a:schemeClr val="tx1"/>
                  </a:solidFill>
                  <a:latin typeface="Arial" charset="0"/>
                </a:defRPr>
              </a:lvl2pPr>
              <a:lvl3pPr marL="1143000" indent="-228600" defTabSz="895350" eaLnBrk="0" hangingPunct="0">
                <a:defRPr>
                  <a:solidFill>
                    <a:schemeClr val="tx1"/>
                  </a:solidFill>
                  <a:latin typeface="Arial" charset="0"/>
                </a:defRPr>
              </a:lvl3pPr>
              <a:lvl4pPr marL="1600200" indent="-228600" defTabSz="895350" eaLnBrk="0" hangingPunct="0">
                <a:defRPr>
                  <a:solidFill>
                    <a:schemeClr val="tx1"/>
                  </a:solidFill>
                  <a:latin typeface="Arial" charset="0"/>
                </a:defRPr>
              </a:lvl4pPr>
              <a:lvl5pPr marL="2057400" indent="-228600" defTabSz="895350" eaLnBrk="0" hangingPunct="0">
                <a:defRPr>
                  <a:solidFill>
                    <a:schemeClr val="tx1"/>
                  </a:solidFill>
                  <a:latin typeface="Arial" charset="0"/>
                </a:defRPr>
              </a:lvl5pPr>
              <a:lvl6pPr marL="2514600" indent="-228600" defTabSz="895350" eaLnBrk="0" fontAlgn="base" hangingPunct="0">
                <a:spcBef>
                  <a:spcPct val="0"/>
                </a:spcBef>
                <a:spcAft>
                  <a:spcPct val="0"/>
                </a:spcAft>
                <a:defRPr>
                  <a:solidFill>
                    <a:schemeClr val="tx1"/>
                  </a:solidFill>
                  <a:latin typeface="Arial" charset="0"/>
                </a:defRPr>
              </a:lvl6pPr>
              <a:lvl7pPr marL="2971800" indent="-228600" defTabSz="895350" eaLnBrk="0" fontAlgn="base" hangingPunct="0">
                <a:spcBef>
                  <a:spcPct val="0"/>
                </a:spcBef>
                <a:spcAft>
                  <a:spcPct val="0"/>
                </a:spcAft>
                <a:defRPr>
                  <a:solidFill>
                    <a:schemeClr val="tx1"/>
                  </a:solidFill>
                  <a:latin typeface="Arial" charset="0"/>
                </a:defRPr>
              </a:lvl7pPr>
              <a:lvl8pPr marL="3429000" indent="-228600" defTabSz="895350" eaLnBrk="0" fontAlgn="base" hangingPunct="0">
                <a:spcBef>
                  <a:spcPct val="0"/>
                </a:spcBef>
                <a:spcAft>
                  <a:spcPct val="0"/>
                </a:spcAft>
                <a:defRPr>
                  <a:solidFill>
                    <a:schemeClr val="tx1"/>
                  </a:solidFill>
                  <a:latin typeface="Arial" charset="0"/>
                </a:defRPr>
              </a:lvl8pPr>
              <a:lvl9pPr marL="3886200" indent="-228600" defTabSz="895350" eaLnBrk="0" fontAlgn="base" hangingPunct="0">
                <a:spcBef>
                  <a:spcPct val="0"/>
                </a:spcBef>
                <a:spcAft>
                  <a:spcPct val="0"/>
                </a:spcAft>
                <a:defRPr>
                  <a:solidFill>
                    <a:schemeClr val="tx1"/>
                  </a:solidFill>
                  <a:latin typeface="Arial" charset="0"/>
                </a:defRPr>
              </a:lvl9pPr>
            </a:lstStyle>
            <a:p>
              <a:pPr eaLnBrk="1" hangingPunct="1"/>
              <a:r>
                <a:rPr lang="es-CL" sz="700" b="1" dirty="0">
                  <a:cs typeface="Arial" charset="0"/>
                </a:rPr>
                <a:t>Banca Móvil</a:t>
              </a:r>
            </a:p>
          </p:txBody>
        </p:sp>
        <p:grpSp>
          <p:nvGrpSpPr>
            <p:cNvPr id="24667" name="Group 121"/>
            <p:cNvGrpSpPr>
              <a:grpSpLocks/>
            </p:cNvGrpSpPr>
            <p:nvPr/>
          </p:nvGrpSpPr>
          <p:grpSpPr bwMode="auto">
            <a:xfrm>
              <a:off x="88900" y="3349630"/>
              <a:ext cx="1301750" cy="563563"/>
              <a:chOff x="0" y="940"/>
              <a:chExt cx="820" cy="355"/>
            </a:xfrm>
          </p:grpSpPr>
          <p:sp>
            <p:nvSpPr>
              <p:cNvPr id="16511" name="253 Pantalla"/>
              <p:cNvSpPr>
                <a:spLocks noChangeArrowheads="1"/>
              </p:cNvSpPr>
              <p:nvPr/>
            </p:nvSpPr>
            <p:spPr bwMode="auto">
              <a:xfrm>
                <a:off x="0" y="940"/>
                <a:ext cx="813" cy="355"/>
              </a:xfrm>
              <a:prstGeom prst="flowChartDisplay">
                <a:avLst/>
              </a:prstGeom>
              <a:solidFill>
                <a:schemeClr val="bg2">
                  <a:lumMod val="40000"/>
                  <a:lumOff val="60000"/>
                </a:schemeClr>
              </a:solidFill>
              <a:ln w="15875" algn="ctr">
                <a:solidFill>
                  <a:schemeClr val="tx1"/>
                </a:solidFill>
                <a:round/>
                <a:headEnd/>
                <a:tailEnd/>
              </a:ln>
            </p:spPr>
            <p:txBody>
              <a:bodyPr lIns="89611" tIns="44806" rIns="89611" bIns="44806"/>
              <a:lstStyle/>
              <a:p>
                <a:pPr algn="ctr" defTabSz="895350">
                  <a:defRPr/>
                </a:pPr>
                <a:endParaRPr lang="es-ES" sz="800">
                  <a:cs typeface="Arial" charset="0"/>
                </a:endParaRPr>
              </a:p>
            </p:txBody>
          </p:sp>
          <p:sp>
            <p:nvSpPr>
              <p:cNvPr id="24669" name="254 Pantalla"/>
              <p:cNvSpPr>
                <a:spLocks noChangeArrowheads="1"/>
              </p:cNvSpPr>
              <p:nvPr/>
            </p:nvSpPr>
            <p:spPr bwMode="auto">
              <a:xfrm>
                <a:off x="70" y="1055"/>
                <a:ext cx="686" cy="207"/>
              </a:xfrm>
              <a:prstGeom prst="flowChartDisplay">
                <a:avLst/>
              </a:prstGeom>
              <a:solidFill>
                <a:schemeClr val="bg1"/>
              </a:solidFill>
              <a:ln>
                <a:noFill/>
              </a:ln>
              <a:extLst>
                <a:ext uri="{91240B29-F687-4F45-9708-019B960494DF}">
                  <a14:hiddenLine xmlns:a14="http://schemas.microsoft.com/office/drawing/2010/main" w="15875" algn="ctr">
                    <a:solidFill>
                      <a:srgbClr val="000000"/>
                    </a:solidFill>
                    <a:round/>
                    <a:headEnd/>
                    <a:tailEnd/>
                  </a14:hiddenLine>
                </a:ext>
              </a:extLst>
            </p:spPr>
            <p:txBody>
              <a:bodyPr lIns="89611" tIns="44806" rIns="89611" bIns="44806"/>
              <a:lstStyle/>
              <a:p>
                <a:pPr algn="ctr" defTabSz="895350"/>
                <a:endParaRPr lang="es-ES" sz="600">
                  <a:latin typeface="Calibri" pitchFamily="34" charset="0"/>
                  <a:cs typeface="Arial" charset="0"/>
                </a:endParaRPr>
              </a:p>
            </p:txBody>
          </p:sp>
        </p:grpSp>
      </p:grpSp>
      <p:sp>
        <p:nvSpPr>
          <p:cNvPr id="24627" name="Rectangle 145"/>
          <p:cNvSpPr>
            <a:spLocks noChangeArrowheads="1"/>
          </p:cNvSpPr>
          <p:nvPr/>
        </p:nvSpPr>
        <p:spPr bwMode="auto">
          <a:xfrm>
            <a:off x="1258888" y="3603625"/>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cxnSp>
        <p:nvCxnSpPr>
          <p:cNvPr id="24630" name="AutoShape 135"/>
          <p:cNvCxnSpPr>
            <a:cxnSpLocks noChangeShapeType="1"/>
            <a:endCxn id="115" idx="1"/>
          </p:cNvCxnSpPr>
          <p:nvPr/>
        </p:nvCxnSpPr>
        <p:spPr bwMode="auto">
          <a:xfrm rot="5400000">
            <a:off x="-367674" y="3796611"/>
            <a:ext cx="4320147" cy="69625"/>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4631" name="92 CuadroTexto"/>
          <p:cNvSpPr txBox="1">
            <a:spLocks noChangeArrowheads="1"/>
          </p:cNvSpPr>
          <p:nvPr/>
        </p:nvSpPr>
        <p:spPr bwMode="auto">
          <a:xfrm>
            <a:off x="55563" y="2494608"/>
            <a:ext cx="13350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dirty="0" smtClean="0">
                <a:latin typeface="Arial Narrow" pitchFamily="34" charset="0"/>
                <a:cs typeface="Arial" charset="0"/>
              </a:rPr>
              <a:t>Linux                    Nueva1</a:t>
            </a:r>
            <a:endParaRPr lang="es-CL" sz="800" dirty="0">
              <a:latin typeface="Arial Narrow" pitchFamily="34" charset="0"/>
              <a:cs typeface="Arial" charset="0"/>
            </a:endParaRPr>
          </a:p>
        </p:txBody>
      </p:sp>
      <p:sp>
        <p:nvSpPr>
          <p:cNvPr id="24632" name="109 CuadroTexto"/>
          <p:cNvSpPr txBox="1">
            <a:spLocks noChangeArrowheads="1"/>
          </p:cNvSpPr>
          <p:nvPr/>
        </p:nvSpPr>
        <p:spPr bwMode="auto">
          <a:xfrm>
            <a:off x="55562" y="4000499"/>
            <a:ext cx="13049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dirty="0" smtClean="0">
                <a:latin typeface="Arial Narrow" pitchFamily="34" charset="0"/>
                <a:cs typeface="Arial" charset="0"/>
              </a:rPr>
              <a:t>Alta Disp.                     J2EE</a:t>
            </a:r>
            <a:endParaRPr lang="es-CL" sz="800" dirty="0">
              <a:latin typeface="Arial Narrow" pitchFamily="34" charset="0"/>
              <a:cs typeface="Arial" charset="0"/>
            </a:endParaRPr>
          </a:p>
        </p:txBody>
      </p:sp>
      <p:sp>
        <p:nvSpPr>
          <p:cNvPr id="24633" name="253 Pantalla"/>
          <p:cNvSpPr>
            <a:spLocks noChangeArrowheads="1"/>
          </p:cNvSpPr>
          <p:nvPr/>
        </p:nvSpPr>
        <p:spPr bwMode="auto">
          <a:xfrm>
            <a:off x="214313" y="3071813"/>
            <a:ext cx="1016000" cy="428625"/>
          </a:xfrm>
          <a:prstGeom prst="flowChartDisplay">
            <a:avLst/>
          </a:prstGeom>
          <a:solidFill>
            <a:schemeClr val="bg1"/>
          </a:solidFill>
          <a:ln w="15875" algn="ctr">
            <a:solidFill>
              <a:schemeClr val="tx1"/>
            </a:solidFill>
            <a:round/>
            <a:headEnd/>
            <a:tailEnd/>
          </a:ln>
        </p:spPr>
        <p:txBody>
          <a:bodyPr lIns="89611" tIns="44806" rIns="89611" bIns="44806"/>
          <a:lstStyle/>
          <a:p>
            <a:pPr algn="ctr" defTabSz="895350"/>
            <a:endParaRPr lang="es-ES" sz="800">
              <a:cs typeface="Arial" charset="0"/>
            </a:endParaRPr>
          </a:p>
        </p:txBody>
      </p:sp>
      <p:sp>
        <p:nvSpPr>
          <p:cNvPr id="24634" name="Rectangle 120"/>
          <p:cNvSpPr>
            <a:spLocks noChangeArrowheads="1"/>
          </p:cNvSpPr>
          <p:nvPr/>
        </p:nvSpPr>
        <p:spPr bwMode="auto">
          <a:xfrm>
            <a:off x="357188" y="3071807"/>
            <a:ext cx="730250" cy="422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nchor="ctr" anchorCtr="0">
            <a:noAutofit/>
          </a:bodyPr>
          <a:lstStyle/>
          <a:p>
            <a:pPr algn="ctr"/>
            <a:r>
              <a:rPr lang="en-US" sz="1000" dirty="0" err="1" smtClean="0">
                <a:latin typeface="Calibri" pitchFamily="34" charset="0"/>
                <a:cs typeface="Calibri" pitchFamily="34" charset="0"/>
              </a:rPr>
              <a:t>Avance</a:t>
            </a:r>
            <a:r>
              <a:rPr lang="en-US" sz="1000" dirty="0" smtClean="0">
                <a:latin typeface="Calibri" pitchFamily="34" charset="0"/>
                <a:cs typeface="Calibri" pitchFamily="34" charset="0"/>
              </a:rPr>
              <a:t> </a:t>
            </a:r>
            <a:r>
              <a:rPr lang="en-US" sz="1000" dirty="0" err="1" smtClean="0">
                <a:latin typeface="Calibri" pitchFamily="34" charset="0"/>
                <a:cs typeface="Calibri" pitchFamily="34" charset="0"/>
              </a:rPr>
              <a:t>Tarjeta</a:t>
            </a:r>
            <a:r>
              <a:rPr lang="en-US" sz="1000" dirty="0" smtClean="0">
                <a:latin typeface="Calibri" pitchFamily="34" charset="0"/>
                <a:cs typeface="Calibri" pitchFamily="34" charset="0"/>
              </a:rPr>
              <a:t> de </a:t>
            </a:r>
            <a:r>
              <a:rPr lang="en-US" sz="1000" dirty="0" err="1" smtClean="0">
                <a:latin typeface="Calibri" pitchFamily="34" charset="0"/>
                <a:cs typeface="Calibri" pitchFamily="34" charset="0"/>
              </a:rPr>
              <a:t>Crédito</a:t>
            </a:r>
            <a:endParaRPr lang="en-US" sz="1000" dirty="0">
              <a:latin typeface="Calibri" pitchFamily="34" charset="0"/>
              <a:cs typeface="Calibri" pitchFamily="34" charset="0"/>
            </a:endParaRPr>
          </a:p>
        </p:txBody>
      </p:sp>
      <p:sp>
        <p:nvSpPr>
          <p:cNvPr id="24635" name="Text Box 176"/>
          <p:cNvSpPr txBox="1">
            <a:spLocks noChangeArrowheads="1"/>
          </p:cNvSpPr>
          <p:nvPr/>
        </p:nvSpPr>
        <p:spPr bwMode="auto">
          <a:xfrm>
            <a:off x="1522438" y="981308"/>
            <a:ext cx="151286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b="1" dirty="0" smtClean="0">
                <a:latin typeface="Calibri" pitchFamily="34" charset="0"/>
                <a:cs typeface="Calibri" pitchFamily="34" charset="0"/>
              </a:rPr>
              <a:t>Linux          </a:t>
            </a:r>
            <a:r>
              <a:rPr lang="es-CL" sz="800" dirty="0" smtClean="0">
                <a:latin typeface="Calibri" pitchFamily="34" charset="0"/>
                <a:cs typeface="Calibri" pitchFamily="34" charset="0"/>
              </a:rPr>
              <a:t>                        </a:t>
            </a:r>
            <a:r>
              <a:rPr lang="es-CL" sz="800" b="1" dirty="0">
                <a:latin typeface="Calibri" pitchFamily="34" charset="0"/>
                <a:cs typeface="Calibri" pitchFamily="34" charset="0"/>
              </a:rPr>
              <a:t>OSB.SB</a:t>
            </a:r>
            <a:endParaRPr lang="es-CL" sz="800" dirty="0">
              <a:latin typeface="Calibri" pitchFamily="34" charset="0"/>
              <a:cs typeface="Calibri" pitchFamily="34" charset="0"/>
            </a:endParaRPr>
          </a:p>
        </p:txBody>
      </p:sp>
      <p:sp>
        <p:nvSpPr>
          <p:cNvPr id="24636" name="Text Box 177"/>
          <p:cNvSpPr txBox="1">
            <a:spLocks noChangeArrowheads="1"/>
          </p:cNvSpPr>
          <p:nvPr/>
        </p:nvSpPr>
        <p:spPr bwMode="auto">
          <a:xfrm>
            <a:off x="1475656" y="1700808"/>
            <a:ext cx="15596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800" b="1" dirty="0" smtClean="0">
                <a:latin typeface="Calibri" pitchFamily="34" charset="0"/>
                <a:cs typeface="Calibri" pitchFamily="34" charset="0"/>
              </a:rPr>
              <a:t>AD/Cont.                                  J2EE </a:t>
            </a:r>
            <a:endParaRPr lang="es-ES" sz="800" b="1" dirty="0">
              <a:latin typeface="Calibri" pitchFamily="34" charset="0"/>
              <a:cs typeface="Calibri" pitchFamily="34" charset="0"/>
            </a:endParaRPr>
          </a:p>
        </p:txBody>
      </p:sp>
      <p:sp>
        <p:nvSpPr>
          <p:cNvPr id="24637" name="Text Box 30"/>
          <p:cNvSpPr txBox="1">
            <a:spLocks noChangeArrowheads="1"/>
          </p:cNvSpPr>
          <p:nvPr/>
        </p:nvSpPr>
        <p:spPr bwMode="auto">
          <a:xfrm>
            <a:off x="5715000" y="3897540"/>
            <a:ext cx="7620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dirty="0">
                <a:latin typeface="Calibri" pitchFamily="34" charset="0"/>
                <a:cs typeface="Calibri" pitchFamily="34" charset="0"/>
              </a:rPr>
              <a:t>A007-ATENEA</a:t>
            </a:r>
          </a:p>
        </p:txBody>
      </p:sp>
      <p:sp>
        <p:nvSpPr>
          <p:cNvPr id="24638" name="Text Box 33"/>
          <p:cNvSpPr txBox="1">
            <a:spLocks noChangeArrowheads="1"/>
          </p:cNvSpPr>
          <p:nvPr/>
        </p:nvSpPr>
        <p:spPr bwMode="auto">
          <a:xfrm>
            <a:off x="5065713" y="3910013"/>
            <a:ext cx="4889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dirty="0">
                <a:latin typeface="Calibri" pitchFamily="34" charset="0"/>
                <a:cs typeface="Calibri" pitchFamily="34" charset="0"/>
              </a:rPr>
              <a:t>Unix</a:t>
            </a:r>
          </a:p>
        </p:txBody>
      </p:sp>
      <p:sp>
        <p:nvSpPr>
          <p:cNvPr id="24639" name="Text Box 31"/>
          <p:cNvSpPr txBox="1">
            <a:spLocks noChangeArrowheads="1"/>
          </p:cNvSpPr>
          <p:nvPr/>
        </p:nvSpPr>
        <p:spPr bwMode="auto">
          <a:xfrm>
            <a:off x="5072063" y="4468470"/>
            <a:ext cx="149066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600" dirty="0" smtClean="0">
                <a:cs typeface="Arial" charset="0"/>
              </a:rPr>
              <a:t>Alta Disp.                       </a:t>
            </a:r>
            <a:r>
              <a:rPr lang="es-CL" sz="600" dirty="0">
                <a:cs typeface="Arial" charset="0"/>
              </a:rPr>
              <a:t>ORACLE</a:t>
            </a:r>
          </a:p>
        </p:txBody>
      </p:sp>
      <p:sp>
        <p:nvSpPr>
          <p:cNvPr id="24640" name="AutoShape 226"/>
          <p:cNvSpPr>
            <a:spLocks noChangeArrowheads="1"/>
          </p:cNvSpPr>
          <p:nvPr/>
        </p:nvSpPr>
        <p:spPr bwMode="auto">
          <a:xfrm>
            <a:off x="2773363" y="5857875"/>
            <a:ext cx="720725" cy="504825"/>
          </a:xfrm>
          <a:prstGeom prst="flowChartMagneticDisk">
            <a:avLst/>
          </a:prstGeom>
          <a:solidFill>
            <a:schemeClr val="bg1"/>
          </a:solidFill>
          <a:ln w="12700">
            <a:solidFill>
              <a:schemeClr val="tx1"/>
            </a:solidFill>
            <a:round/>
            <a:headEnd/>
            <a:tailEnd/>
          </a:ln>
        </p:spPr>
        <p:txBody>
          <a:bodyPr wrap="none" lIns="36000" tIns="36000" rIns="36000" bIns="36000" anchor="ctr"/>
          <a:lstStyle/>
          <a:p>
            <a:pPr algn="ctr"/>
            <a:r>
              <a:rPr lang="es-ES_tradnl" sz="1000" b="1" dirty="0">
                <a:latin typeface="Calibri" pitchFamily="34" charset="0"/>
                <a:cs typeface="Calibri" pitchFamily="34" charset="0"/>
              </a:rPr>
              <a:t>BCHLOGTRX</a:t>
            </a:r>
            <a:endParaRPr lang="es-ES" sz="1000" b="1" dirty="0">
              <a:latin typeface="Calibri" pitchFamily="34" charset="0"/>
              <a:cs typeface="Calibri" pitchFamily="34" charset="0"/>
            </a:endParaRPr>
          </a:p>
        </p:txBody>
      </p:sp>
      <p:sp>
        <p:nvSpPr>
          <p:cNvPr id="24641" name="109 CuadroTexto"/>
          <p:cNvSpPr txBox="1">
            <a:spLocks noChangeArrowheads="1"/>
          </p:cNvSpPr>
          <p:nvPr/>
        </p:nvSpPr>
        <p:spPr bwMode="auto">
          <a:xfrm>
            <a:off x="2627784" y="6308026"/>
            <a:ext cx="1087699"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smtClean="0">
                <a:latin typeface="Calibri" pitchFamily="34" charset="0"/>
                <a:cs typeface="Arial" charset="0"/>
              </a:rPr>
              <a:t>AD/Cont.         Oracle</a:t>
            </a:r>
            <a:endParaRPr lang="es-CL" sz="800" b="1" dirty="0">
              <a:latin typeface="Calibri" pitchFamily="34" charset="0"/>
              <a:cs typeface="Arial" charset="0"/>
            </a:endParaRPr>
          </a:p>
        </p:txBody>
      </p:sp>
      <p:sp>
        <p:nvSpPr>
          <p:cNvPr id="24642" name="92 CuadroTexto"/>
          <p:cNvSpPr txBox="1">
            <a:spLocks noChangeArrowheads="1"/>
          </p:cNvSpPr>
          <p:nvPr/>
        </p:nvSpPr>
        <p:spPr bwMode="auto">
          <a:xfrm>
            <a:off x="2622550" y="5715000"/>
            <a:ext cx="959459"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a:latin typeface="Calibri" pitchFamily="34" charset="0"/>
                <a:cs typeface="Calibri" pitchFamily="34" charset="0"/>
              </a:rPr>
              <a:t>UNIX               A120</a:t>
            </a:r>
          </a:p>
        </p:txBody>
      </p:sp>
      <p:sp>
        <p:nvSpPr>
          <p:cNvPr id="24643" name="59 Forma libre"/>
          <p:cNvSpPr>
            <a:spLocks noChangeArrowheads="1"/>
          </p:cNvSpPr>
          <p:nvPr/>
        </p:nvSpPr>
        <p:spPr bwMode="auto">
          <a:xfrm>
            <a:off x="3784600" y="1069857"/>
            <a:ext cx="928688" cy="428625"/>
          </a:xfrm>
          <a:custGeom>
            <a:avLst/>
            <a:gdLst>
              <a:gd name="T0" fmla="*/ 0 w 1423987"/>
              <a:gd name="T1" fmla="*/ 0 h 1509712"/>
              <a:gd name="T2" fmla="*/ 1 w 1423987"/>
              <a:gd name="T3" fmla="*/ 0 h 1509712"/>
              <a:gd name="T4" fmla="*/ 1 w 1423987"/>
              <a:gd name="T5" fmla="*/ 0 h 1509712"/>
              <a:gd name="T6" fmla="*/ 1 w 1423987"/>
              <a:gd name="T7" fmla="*/ 0 h 1509712"/>
              <a:gd name="T8" fmla="*/ 1 w 1423987"/>
              <a:gd name="T9" fmla="*/ 0 h 1509712"/>
              <a:gd name="T10" fmla="*/ 1 w 1423987"/>
              <a:gd name="T11" fmla="*/ 0 h 1509712"/>
              <a:gd name="T12" fmla="*/ 1 w 1423987"/>
              <a:gd name="T13" fmla="*/ 0 h 1509712"/>
              <a:gd name="T14" fmla="*/ 0 w 1423987"/>
              <a:gd name="T15" fmla="*/ 0 h 1509712"/>
              <a:gd name="T16" fmla="*/ 0 w 1423987"/>
              <a:gd name="T17" fmla="*/ 0 h 1509712"/>
              <a:gd name="T18" fmla="*/ 1 w 1423987"/>
              <a:gd name="T19" fmla="*/ 0 h 1509712"/>
              <a:gd name="T20" fmla="*/ 1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solidFill>
          <a:ln w="15875" algn="ctr">
            <a:solidFill>
              <a:schemeClr val="tx1"/>
            </a:solidFill>
            <a:round/>
            <a:headEnd/>
            <a:tailEnd/>
          </a:ln>
        </p:spPr>
        <p:txBody>
          <a:bodyPr lIns="93296" tIns="46648" rIns="93296" bIns="46648"/>
          <a:lstStyle/>
          <a:p>
            <a:endParaRPr lang="es-CL"/>
          </a:p>
        </p:txBody>
      </p:sp>
      <p:sp>
        <p:nvSpPr>
          <p:cNvPr id="110" name="Rectangle 77"/>
          <p:cNvSpPr>
            <a:spLocks noChangeArrowheads="1"/>
          </p:cNvSpPr>
          <p:nvPr/>
        </p:nvSpPr>
        <p:spPr bwMode="auto">
          <a:xfrm>
            <a:off x="3924300" y="1127026"/>
            <a:ext cx="611188" cy="285750"/>
          </a:xfrm>
          <a:prstGeom prst="rect">
            <a:avLst/>
          </a:prstGeom>
          <a:noFill/>
          <a:ln w="28575" cap="flat" cmpd="sng" algn="ctr">
            <a:solidFill>
              <a:schemeClr val="bg1"/>
            </a:solidFill>
            <a:prstDash val="solid"/>
            <a:headEnd/>
            <a:tailEnd/>
          </a:ln>
          <a:effectLst/>
        </p:spPr>
        <p:txBody>
          <a:bodyPr lIns="0" tIns="0" rIns="0" bIns="0" anchor="ctr" anchorCtr="1"/>
          <a:lstStyle/>
          <a:p>
            <a:pPr algn="ctr" fontAlgn="auto">
              <a:lnSpc>
                <a:spcPct val="70000"/>
              </a:lnSpc>
              <a:spcBef>
                <a:spcPts val="0"/>
              </a:spcBef>
              <a:spcAft>
                <a:spcPts val="0"/>
              </a:spcAft>
              <a:defRPr/>
            </a:pPr>
            <a:r>
              <a:rPr lang="es-CL" sz="1000" b="1" kern="0" dirty="0" smtClean="0">
                <a:solidFill>
                  <a:srgbClr val="000000"/>
                </a:solidFill>
                <a:latin typeface="Calibri" pitchFamily="34" charset="0"/>
                <a:cs typeface="Arial"/>
              </a:rPr>
              <a:t>TEF_</a:t>
            </a:r>
            <a:endParaRPr lang="es-CL" sz="1000" b="1" kern="0" dirty="0">
              <a:solidFill>
                <a:srgbClr val="000000"/>
              </a:solidFill>
              <a:latin typeface="Calibri" pitchFamily="34" charset="0"/>
              <a:cs typeface="Arial"/>
            </a:endParaRPr>
          </a:p>
        </p:txBody>
      </p:sp>
      <p:sp>
        <p:nvSpPr>
          <p:cNvPr id="24645" name="Rectangle 24"/>
          <p:cNvSpPr>
            <a:spLocks noChangeArrowheads="1"/>
          </p:cNvSpPr>
          <p:nvPr/>
        </p:nvSpPr>
        <p:spPr bwMode="auto">
          <a:xfrm>
            <a:off x="3570288" y="785813"/>
            <a:ext cx="2887662" cy="1330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7740" tIns="48870" rIns="97740" bIns="48870" anchor="ctr"/>
          <a:lstStyle/>
          <a:p>
            <a:endParaRPr lang="es-ES">
              <a:cs typeface="Arial" charset="0"/>
            </a:endParaRPr>
          </a:p>
        </p:txBody>
      </p:sp>
      <p:sp>
        <p:nvSpPr>
          <p:cNvPr id="113" name="Rectangle 77"/>
          <p:cNvSpPr>
            <a:spLocks noChangeArrowheads="1"/>
          </p:cNvSpPr>
          <p:nvPr/>
        </p:nvSpPr>
        <p:spPr bwMode="auto">
          <a:xfrm>
            <a:off x="3625850" y="714375"/>
            <a:ext cx="874713" cy="142875"/>
          </a:xfrm>
          <a:prstGeom prst="rect">
            <a:avLst/>
          </a:prstGeom>
          <a:solidFill>
            <a:srgbClr val="FFFFCC"/>
          </a:solidFill>
          <a:ln w="3175" algn="ctr">
            <a:solidFill>
              <a:schemeClr val="tx1"/>
            </a:solidFill>
            <a:miter lim="800000"/>
            <a:headEnd/>
            <a:tailEnd/>
          </a:ln>
          <a:effectLst>
            <a:outerShdw dist="17961" dir="2700000" algn="ctr" rotWithShape="0">
              <a:schemeClr val="tx1"/>
            </a:outerShdw>
          </a:effectLst>
        </p:spPr>
        <p:txBody>
          <a:bodyPr lIns="0" tIns="0" rIns="0" bIns="0" anchor="ctr" anchorCtr="1"/>
          <a:lstStyle/>
          <a:p>
            <a:pPr algn="ctr" defTabSz="957040">
              <a:lnSpc>
                <a:spcPct val="70000"/>
              </a:lnSpc>
              <a:defRPr/>
            </a:pPr>
            <a:r>
              <a:rPr lang="es-CL" sz="800" dirty="0">
                <a:effectLst>
                  <a:outerShdw blurRad="38100" dist="38100" dir="2700000" algn="tl">
                    <a:srgbClr val="FFFFFF"/>
                  </a:outerShdw>
                </a:effectLst>
                <a:latin typeface="Calibri" pitchFamily="34" charset="0"/>
              </a:rPr>
              <a:t>Transferencias</a:t>
            </a:r>
          </a:p>
        </p:txBody>
      </p:sp>
      <p:sp>
        <p:nvSpPr>
          <p:cNvPr id="24647" name="109 CuadroTexto"/>
          <p:cNvSpPr txBox="1">
            <a:spLocks noChangeArrowheads="1"/>
          </p:cNvSpPr>
          <p:nvPr/>
        </p:nvSpPr>
        <p:spPr bwMode="auto">
          <a:xfrm>
            <a:off x="3641725" y="1454032"/>
            <a:ext cx="1285875"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a:latin typeface="Calibri" pitchFamily="34" charset="0"/>
                <a:cs typeface="Arial" charset="0"/>
              </a:rPr>
              <a:t>Alta </a:t>
            </a:r>
            <a:r>
              <a:rPr lang="es-CL" sz="800" b="1" dirty="0" smtClean="0">
                <a:latin typeface="Calibri" pitchFamily="34" charset="0"/>
                <a:cs typeface="Arial" charset="0"/>
              </a:rPr>
              <a:t>Disp.           </a:t>
            </a:r>
            <a:r>
              <a:rPr lang="es-CL" sz="800" b="1" dirty="0">
                <a:latin typeface="Calibri" pitchFamily="34" charset="0"/>
                <a:cs typeface="Arial" charset="0"/>
              </a:rPr>
              <a:t>COBOL/C</a:t>
            </a:r>
          </a:p>
        </p:txBody>
      </p:sp>
      <p:sp>
        <p:nvSpPr>
          <p:cNvPr id="24648" name="92 CuadroTexto"/>
          <p:cNvSpPr txBox="1">
            <a:spLocks noChangeArrowheads="1"/>
          </p:cNvSpPr>
          <p:nvPr/>
        </p:nvSpPr>
        <p:spPr bwMode="auto">
          <a:xfrm>
            <a:off x="3635896" y="907426"/>
            <a:ext cx="1054036"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a:latin typeface="Calibri" pitchFamily="34" charset="0"/>
                <a:cs typeface="Calibri" pitchFamily="34" charset="0"/>
              </a:rPr>
              <a:t>UNIX                   U033</a:t>
            </a:r>
          </a:p>
        </p:txBody>
      </p:sp>
      <p:sp>
        <p:nvSpPr>
          <p:cNvPr id="24649" name="115 Documento"/>
          <p:cNvSpPr>
            <a:spLocks noChangeArrowheads="1"/>
          </p:cNvSpPr>
          <p:nvPr/>
        </p:nvSpPr>
        <p:spPr bwMode="auto">
          <a:xfrm>
            <a:off x="4358258" y="1126455"/>
            <a:ext cx="285750" cy="214313"/>
          </a:xfrm>
          <a:prstGeom prst="flowChartDocument">
            <a:avLst/>
          </a:prstGeom>
          <a:solidFill>
            <a:schemeClr val="accent1"/>
          </a:solidFill>
          <a:ln w="12700" algn="ctr">
            <a:solidFill>
              <a:schemeClr val="tx1"/>
            </a:solidFill>
            <a:round/>
            <a:headEnd type="none" w="sm" len="sm"/>
            <a:tailEnd type="none" w="sm" len="sm"/>
          </a:ln>
        </p:spPr>
        <p:txBody>
          <a:bodyPr/>
          <a:lstStyle/>
          <a:p>
            <a:endParaRPr lang="es-ES"/>
          </a:p>
        </p:txBody>
      </p:sp>
      <p:cxnSp>
        <p:nvCxnSpPr>
          <p:cNvPr id="24650" name="353 Conector angular"/>
          <p:cNvCxnSpPr>
            <a:cxnSpLocks noChangeShapeType="1"/>
            <a:stCxn id="24649" idx="2"/>
          </p:cNvCxnSpPr>
          <p:nvPr/>
        </p:nvCxnSpPr>
        <p:spPr bwMode="auto">
          <a:xfrm rot="5400000">
            <a:off x="2192348" y="3634815"/>
            <a:ext cx="4617000" cy="570"/>
          </a:xfrm>
          <a:prstGeom prst="bentConnector3">
            <a:avLst>
              <a:gd name="adj1" fmla="val 50000"/>
            </a:avLst>
          </a:prstGeom>
          <a:noFill/>
          <a:ln w="127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24651" name="Snip Single Corner Rectangle 198"/>
          <p:cNvSpPr>
            <a:spLocks noChangeArrowheads="1"/>
          </p:cNvSpPr>
          <p:nvPr/>
        </p:nvSpPr>
        <p:spPr bwMode="auto">
          <a:xfrm>
            <a:off x="4214813" y="6000750"/>
            <a:ext cx="1047750" cy="457200"/>
          </a:xfrm>
          <a:custGeom>
            <a:avLst/>
            <a:gdLst>
              <a:gd name="T0" fmla="*/ 2147483647 w 601132"/>
              <a:gd name="T1" fmla="*/ 2147483647 h 279400"/>
              <a:gd name="T2" fmla="*/ 2147483647 w 601132"/>
              <a:gd name="T3" fmla="*/ 2147483647 h 279400"/>
              <a:gd name="T4" fmla="*/ 0 w 601132"/>
              <a:gd name="T5" fmla="*/ 2147483647 h 279400"/>
              <a:gd name="T6" fmla="*/ 2147483647 w 601132"/>
              <a:gd name="T7" fmla="*/ 0 h 279400"/>
              <a:gd name="T8" fmla="*/ 0 60000 65536"/>
              <a:gd name="T9" fmla="*/ 5898240 60000 65536"/>
              <a:gd name="T10" fmla="*/ 11796480 60000 65536"/>
              <a:gd name="T11" fmla="*/ 17694720 60000 65536"/>
              <a:gd name="T12" fmla="*/ 0 w 601132"/>
              <a:gd name="T13" fmla="*/ 50676 h 279400"/>
              <a:gd name="T14" fmla="*/ 550456 w 601132"/>
              <a:gd name="T15" fmla="*/ 279400 h 279400"/>
            </a:gdLst>
            <a:ahLst/>
            <a:cxnLst>
              <a:cxn ang="T8">
                <a:pos x="T0" y="T1"/>
              </a:cxn>
              <a:cxn ang="T9">
                <a:pos x="T2" y="T3"/>
              </a:cxn>
              <a:cxn ang="T10">
                <a:pos x="T4" y="T5"/>
              </a:cxn>
              <a:cxn ang="T11">
                <a:pos x="T6" y="T7"/>
              </a:cxn>
            </a:cxnLst>
            <a:rect l="T12" t="T13" r="T14" b="T15"/>
            <a:pathLst>
              <a:path w="601132" h="279400">
                <a:moveTo>
                  <a:pt x="0" y="0"/>
                </a:moveTo>
                <a:lnTo>
                  <a:pt x="499780" y="0"/>
                </a:lnTo>
                <a:lnTo>
                  <a:pt x="601132" y="101352"/>
                </a:lnTo>
                <a:lnTo>
                  <a:pt x="601132" y="279400"/>
                </a:lnTo>
                <a:lnTo>
                  <a:pt x="0" y="279400"/>
                </a:lnTo>
                <a:lnTo>
                  <a:pt x="0" y="0"/>
                </a:lnTo>
                <a:close/>
              </a:path>
            </a:pathLst>
          </a:custGeom>
          <a:solidFill>
            <a:schemeClr val="bg1"/>
          </a:solidFill>
          <a:ln w="9525" algn="ctr">
            <a:solidFill>
              <a:schemeClr val="tx1"/>
            </a:solidFill>
            <a:round/>
            <a:headEnd/>
            <a:tailEnd/>
          </a:ln>
        </p:spPr>
        <p:txBody>
          <a:bodyPr lIns="36000" tIns="36000" rIns="36000" bIns="36000"/>
          <a:lstStyle/>
          <a:p>
            <a:pPr algn="ctr"/>
            <a:r>
              <a:rPr lang="es-CL" sz="1000" b="1" dirty="0">
                <a:latin typeface="Calibri" pitchFamily="34" charset="0"/>
                <a:cs typeface="Arial" charset="0"/>
              </a:rPr>
              <a:t>NEXUS</a:t>
            </a:r>
          </a:p>
        </p:txBody>
      </p:sp>
      <p:cxnSp>
        <p:nvCxnSpPr>
          <p:cNvPr id="15463" name="361 Conector angular"/>
          <p:cNvCxnSpPr>
            <a:cxnSpLocks noChangeShapeType="1"/>
            <a:stCxn id="24657" idx="3"/>
            <a:endCxn id="110" idx="1"/>
          </p:cNvCxnSpPr>
          <p:nvPr/>
        </p:nvCxnSpPr>
        <p:spPr bwMode="auto">
          <a:xfrm flipV="1">
            <a:off x="2928938" y="1269901"/>
            <a:ext cx="995362" cy="1801912"/>
          </a:xfrm>
          <a:prstGeom prst="bentConnector3">
            <a:avLst>
              <a:gd name="adj1" fmla="val 54785"/>
            </a:avLst>
          </a:prstGeom>
          <a:noFill/>
          <a:ln w="12700" algn="ctr">
            <a:solidFill>
              <a:schemeClr val="tx1"/>
            </a:solidFill>
            <a:round/>
            <a:headEnd type="none" w="sm" len="sm"/>
            <a:tailEnd type="triangle" w="med" len="med"/>
          </a:ln>
          <a:effectLst>
            <a:innerShdw blurRad="63500" dist="50800" dir="16200000">
              <a:prstClr val="black">
                <a:alpha val="50000"/>
              </a:prstClr>
            </a:innerShdw>
          </a:effectLst>
        </p:spPr>
      </p:cxnSp>
      <p:sp>
        <p:nvSpPr>
          <p:cNvPr id="24653" name="Text Box 2203"/>
          <p:cNvSpPr txBox="1">
            <a:spLocks noChangeArrowheads="1"/>
          </p:cNvSpPr>
          <p:nvPr/>
        </p:nvSpPr>
        <p:spPr bwMode="auto">
          <a:xfrm>
            <a:off x="1465263" y="4822597"/>
            <a:ext cx="4286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cs typeface="Calibri" pitchFamily="34" charset="0"/>
              </a:rPr>
              <a:t>JDBC</a:t>
            </a:r>
          </a:p>
        </p:txBody>
      </p:sp>
      <p:sp>
        <p:nvSpPr>
          <p:cNvPr id="24654" name="Text Box 2203"/>
          <p:cNvSpPr txBox="1">
            <a:spLocks noChangeArrowheads="1"/>
          </p:cNvSpPr>
          <p:nvPr/>
        </p:nvSpPr>
        <p:spPr bwMode="auto">
          <a:xfrm>
            <a:off x="4215383" y="4572000"/>
            <a:ext cx="4286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cs typeface="Calibri" pitchFamily="34" charset="0"/>
              </a:rPr>
              <a:t>FTP</a:t>
            </a:r>
          </a:p>
        </p:txBody>
      </p:sp>
      <p:sp>
        <p:nvSpPr>
          <p:cNvPr id="24655" name="Text Box 2203"/>
          <p:cNvSpPr txBox="1">
            <a:spLocks noChangeArrowheads="1"/>
          </p:cNvSpPr>
          <p:nvPr/>
        </p:nvSpPr>
        <p:spPr bwMode="auto">
          <a:xfrm>
            <a:off x="642938" y="1285875"/>
            <a:ext cx="4286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600" b="1">
                <a:latin typeface="Arial Narrow" pitchFamily="34" charset="0"/>
                <a:cs typeface="Arial" charset="0"/>
              </a:rPr>
              <a:t>HTTP</a:t>
            </a:r>
          </a:p>
        </p:txBody>
      </p:sp>
      <p:sp>
        <p:nvSpPr>
          <p:cNvPr id="24656" name="Text Box 2203"/>
          <p:cNvSpPr txBox="1">
            <a:spLocks noChangeArrowheads="1"/>
          </p:cNvSpPr>
          <p:nvPr/>
        </p:nvSpPr>
        <p:spPr bwMode="auto">
          <a:xfrm>
            <a:off x="3143250" y="1000125"/>
            <a:ext cx="4286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600" b="1">
                <a:latin typeface="Arial Narrow" pitchFamily="34" charset="0"/>
                <a:cs typeface="Arial" charset="0"/>
              </a:rPr>
              <a:t>SRM</a:t>
            </a:r>
          </a:p>
        </p:txBody>
      </p:sp>
      <p:sp>
        <p:nvSpPr>
          <p:cNvPr id="24657" name="388 Llamada de flecha izquierda y derecha"/>
          <p:cNvSpPr>
            <a:spLocks noChangeArrowheads="1"/>
          </p:cNvSpPr>
          <p:nvPr/>
        </p:nvSpPr>
        <p:spPr bwMode="auto">
          <a:xfrm>
            <a:off x="1928813" y="2786063"/>
            <a:ext cx="1000125" cy="571500"/>
          </a:xfrm>
          <a:prstGeom prst="leftRightArrowCallout">
            <a:avLst>
              <a:gd name="adj1" fmla="val 79833"/>
              <a:gd name="adj2" fmla="val 49282"/>
              <a:gd name="adj3" fmla="val 16641"/>
              <a:gd name="adj4" fmla="val 62324"/>
            </a:avLst>
          </a:prstGeom>
          <a:noFill/>
          <a:ln w="158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es-CL" sz="1000" dirty="0">
                <a:latin typeface="Calibri" pitchFamily="34" charset="0"/>
                <a:cs typeface="Calibri" pitchFamily="34" charset="0"/>
              </a:rPr>
              <a:t> </a:t>
            </a:r>
            <a:r>
              <a:rPr lang="es-CL" sz="1000" dirty="0" smtClean="0">
                <a:latin typeface="Calibri" pitchFamily="34" charset="0"/>
                <a:cs typeface="Calibri" pitchFamily="34" charset="0"/>
              </a:rPr>
              <a:t>SG21</a:t>
            </a:r>
            <a:endParaRPr lang="es-CL" sz="1000" dirty="0">
              <a:latin typeface="Calibri" pitchFamily="34" charset="0"/>
              <a:cs typeface="Calibri" pitchFamily="34" charset="0"/>
            </a:endParaRPr>
          </a:p>
        </p:txBody>
      </p:sp>
      <p:sp>
        <p:nvSpPr>
          <p:cNvPr id="24658" name="109 CuadroTexto"/>
          <p:cNvSpPr txBox="1">
            <a:spLocks noChangeArrowheads="1"/>
          </p:cNvSpPr>
          <p:nvPr/>
        </p:nvSpPr>
        <p:spPr bwMode="auto">
          <a:xfrm>
            <a:off x="1835696" y="3357563"/>
            <a:ext cx="1285875"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smtClean="0">
                <a:latin typeface="Calibri" pitchFamily="34" charset="0"/>
                <a:cs typeface="Arial" charset="0"/>
              </a:rPr>
              <a:t>Cont.                </a:t>
            </a:r>
            <a:r>
              <a:rPr lang="es-CL" sz="800" b="1" dirty="0">
                <a:latin typeface="Calibri" pitchFamily="34" charset="0"/>
                <a:cs typeface="Arial" charset="0"/>
              </a:rPr>
              <a:t>COBOL/C</a:t>
            </a:r>
          </a:p>
        </p:txBody>
      </p:sp>
      <p:sp>
        <p:nvSpPr>
          <p:cNvPr id="24659" name="92 CuadroTexto"/>
          <p:cNvSpPr txBox="1">
            <a:spLocks noChangeArrowheads="1"/>
          </p:cNvSpPr>
          <p:nvPr/>
        </p:nvSpPr>
        <p:spPr bwMode="auto">
          <a:xfrm>
            <a:off x="1871696" y="2600261"/>
            <a:ext cx="1057242"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a:latin typeface="Calibri" pitchFamily="34" charset="0"/>
                <a:cs typeface="Calibri" pitchFamily="34" charset="0"/>
              </a:rPr>
              <a:t>UNIX                   USBT</a:t>
            </a:r>
          </a:p>
        </p:txBody>
      </p:sp>
      <p:sp>
        <p:nvSpPr>
          <p:cNvPr id="24661" name="Oval 606"/>
          <p:cNvSpPr>
            <a:spLocks noChangeArrowheads="1"/>
          </p:cNvSpPr>
          <p:nvPr/>
        </p:nvSpPr>
        <p:spPr bwMode="auto">
          <a:xfrm>
            <a:off x="2091531" y="2936181"/>
            <a:ext cx="176213" cy="204787"/>
          </a:xfrm>
          <a:prstGeom prst="ellipse">
            <a:avLst/>
          </a:prstGeom>
          <a:solidFill>
            <a:schemeClr val="bg1"/>
          </a:solidFill>
          <a:ln w="15875" algn="ctr">
            <a:solidFill>
              <a:schemeClr val="tx1"/>
            </a:solidFill>
            <a:round/>
            <a:headEnd/>
            <a:tailEnd/>
          </a:ln>
        </p:spPr>
        <p:txBody>
          <a:bodyPr/>
          <a:lstStyle/>
          <a:p>
            <a:endParaRPr lang="es-ES" sz="800"/>
          </a:p>
        </p:txBody>
      </p:sp>
      <p:sp>
        <p:nvSpPr>
          <p:cNvPr id="98" name="95 Rectángulo redondeado"/>
          <p:cNvSpPr>
            <a:spLocks noChangeArrowheads="1"/>
          </p:cNvSpPr>
          <p:nvPr/>
        </p:nvSpPr>
        <p:spPr bwMode="auto">
          <a:xfrm>
            <a:off x="66675" y="2143125"/>
            <a:ext cx="1249363" cy="2252663"/>
          </a:xfrm>
          <a:prstGeom prst="roundRect">
            <a:avLst>
              <a:gd name="adj" fmla="val 16667"/>
            </a:avLst>
          </a:prstGeom>
          <a:noFill/>
          <a:ln w="28575" algn="ctr">
            <a:solidFill>
              <a:schemeClr val="accent1"/>
            </a:solidFill>
            <a:round/>
            <a:headEnd/>
            <a:tailEnd/>
          </a:ln>
        </p:spPr>
        <p:txBody>
          <a:bodyPr/>
          <a:lstStyle/>
          <a:p>
            <a:endParaRPr lang="es-ES">
              <a:solidFill>
                <a:schemeClr val="bg1"/>
              </a:solidFill>
            </a:endParaRPr>
          </a:p>
        </p:txBody>
      </p:sp>
      <p:cxnSp>
        <p:nvCxnSpPr>
          <p:cNvPr id="21" name="20 Conector angular"/>
          <p:cNvCxnSpPr>
            <a:stCxn id="207" idx="2"/>
            <a:endCxn id="24657" idx="0"/>
          </p:cNvCxnSpPr>
          <p:nvPr/>
        </p:nvCxnSpPr>
        <p:spPr bwMode="auto">
          <a:xfrm rot="16200000" flipH="1">
            <a:off x="1783413" y="2140599"/>
            <a:ext cx="1114713" cy="176213"/>
          </a:xfrm>
          <a:prstGeom prst="bentConnector3">
            <a:avLst>
              <a:gd name="adj1" fmla="val 50000"/>
            </a:avLst>
          </a:prstGeom>
          <a:solidFill>
            <a:schemeClr val="accent1"/>
          </a:solidFill>
          <a:ln w="12700" cap="flat" cmpd="sng" algn="ctr">
            <a:solidFill>
              <a:schemeClr val="tx1"/>
            </a:solidFill>
            <a:prstDash val="solid"/>
            <a:round/>
            <a:headEnd type="none" w="sm" len="sm"/>
            <a:tailEnd type="arrow"/>
          </a:ln>
          <a:effectLst/>
        </p:spPr>
      </p:cxnSp>
      <p:grpSp>
        <p:nvGrpSpPr>
          <p:cNvPr id="114" name="Group 95"/>
          <p:cNvGrpSpPr>
            <a:grpSpLocks/>
          </p:cNvGrpSpPr>
          <p:nvPr/>
        </p:nvGrpSpPr>
        <p:grpSpPr bwMode="auto">
          <a:xfrm>
            <a:off x="1298798" y="5835922"/>
            <a:ext cx="896938" cy="833438"/>
            <a:chOff x="824" y="3708"/>
            <a:chExt cx="565" cy="525"/>
          </a:xfrm>
        </p:grpSpPr>
        <p:sp>
          <p:nvSpPr>
            <p:cNvPr id="115" name="AutoShape 122"/>
            <p:cNvSpPr>
              <a:spLocks noChangeArrowheads="1"/>
            </p:cNvSpPr>
            <p:nvPr/>
          </p:nvSpPr>
          <p:spPr bwMode="auto">
            <a:xfrm>
              <a:off x="888" y="3806"/>
              <a:ext cx="450" cy="318"/>
            </a:xfrm>
            <a:prstGeom prst="flowChartMagneticDisk">
              <a:avLst/>
            </a:prstGeom>
            <a:solidFill>
              <a:schemeClr val="bg1"/>
            </a:solidFill>
            <a:ln w="15875">
              <a:solidFill>
                <a:schemeClr val="tx1"/>
              </a:solidFill>
              <a:round/>
              <a:headEnd/>
              <a:tailEnd/>
            </a:ln>
          </p:spPr>
          <p:txBody>
            <a:bodyPr wrap="none" anchor="ctr"/>
            <a:lstStyle/>
            <a:p>
              <a:pPr algn="ctr"/>
              <a:r>
                <a:rPr lang="es-ES_tradnl" sz="1000" b="1" dirty="0">
                  <a:solidFill>
                    <a:srgbClr val="000000"/>
                  </a:solidFill>
                  <a:latin typeface="Calibri" pitchFamily="34" charset="0"/>
                  <a:cs typeface="Calibri" pitchFamily="34" charset="0"/>
                </a:rPr>
                <a:t>OSBTRAZA</a:t>
              </a:r>
              <a:endParaRPr lang="es-ES" sz="1000" b="1" dirty="0">
                <a:solidFill>
                  <a:srgbClr val="000000"/>
                </a:solidFill>
                <a:latin typeface="Calibri" pitchFamily="34" charset="0"/>
                <a:cs typeface="Calibri" pitchFamily="34" charset="0"/>
              </a:endParaRPr>
            </a:p>
          </p:txBody>
        </p:sp>
        <p:sp>
          <p:nvSpPr>
            <p:cNvPr id="116" name="92 CuadroTexto"/>
            <p:cNvSpPr txBox="1">
              <a:spLocks noChangeArrowheads="1"/>
            </p:cNvSpPr>
            <p:nvPr/>
          </p:nvSpPr>
          <p:spPr bwMode="auto">
            <a:xfrm>
              <a:off x="824" y="3708"/>
              <a:ext cx="514"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648" rIns="0"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a:solidFill>
                    <a:srgbClr val="000000"/>
                  </a:solidFill>
                  <a:latin typeface="Calibri" pitchFamily="34" charset="0"/>
                  <a:ea typeface="ＭＳ Ｐゴシック" pitchFamily="34" charset="-128"/>
                  <a:cs typeface="Calibri" pitchFamily="34" charset="0"/>
                </a:rPr>
                <a:t>UNIX                 A116</a:t>
              </a:r>
            </a:p>
          </p:txBody>
        </p:sp>
        <p:sp>
          <p:nvSpPr>
            <p:cNvPr id="117" name="116 CuadroTexto"/>
            <p:cNvSpPr txBox="1">
              <a:spLocks noChangeArrowheads="1"/>
            </p:cNvSpPr>
            <p:nvPr/>
          </p:nvSpPr>
          <p:spPr bwMode="auto">
            <a:xfrm>
              <a:off x="874" y="4096"/>
              <a:ext cx="51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648" rIns="0"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a:solidFill>
                    <a:srgbClr val="000000"/>
                  </a:solidFill>
                  <a:latin typeface="Calibri" pitchFamily="34" charset="0"/>
                  <a:ea typeface="ＭＳ Ｐゴシック" pitchFamily="34" charset="-128"/>
                  <a:cs typeface="Arial" charset="0"/>
                </a:rPr>
                <a:t>Cont.              Oracle</a:t>
              </a:r>
            </a:p>
          </p:txBody>
        </p:sp>
      </p:grpSp>
      <p:grpSp>
        <p:nvGrpSpPr>
          <p:cNvPr id="131" name="81 Grupo"/>
          <p:cNvGrpSpPr>
            <a:grpSpLocks/>
          </p:cNvGrpSpPr>
          <p:nvPr/>
        </p:nvGrpSpPr>
        <p:grpSpPr bwMode="auto">
          <a:xfrm>
            <a:off x="188783" y="5836444"/>
            <a:ext cx="1035179" cy="834802"/>
            <a:chOff x="5351995" y="1371602"/>
            <a:chExt cx="1326936" cy="815211"/>
          </a:xfrm>
        </p:grpSpPr>
        <p:sp>
          <p:nvSpPr>
            <p:cNvPr id="132" name="Text Box 111"/>
            <p:cNvSpPr txBox="1">
              <a:spLocks noChangeArrowheads="1"/>
            </p:cNvSpPr>
            <p:nvPr/>
          </p:nvSpPr>
          <p:spPr bwMode="auto">
            <a:xfrm>
              <a:off x="5351995" y="1371602"/>
              <a:ext cx="1326936" cy="210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rPr>
                <a:t>UNIX             </a:t>
              </a:r>
              <a:r>
                <a:rPr lang="es-CL" sz="800" b="1" dirty="0" smtClean="0">
                  <a:latin typeface="Calibri" pitchFamily="34" charset="0"/>
                </a:rPr>
                <a:t>Nueva2</a:t>
              </a:r>
              <a:endParaRPr lang="es-ES" sz="800" b="1" dirty="0">
                <a:latin typeface="Calibri" pitchFamily="34" charset="0"/>
              </a:endParaRPr>
            </a:p>
          </p:txBody>
        </p:sp>
        <p:sp>
          <p:nvSpPr>
            <p:cNvPr id="133" name="Text Box 112"/>
            <p:cNvSpPr txBox="1">
              <a:spLocks noChangeArrowheads="1"/>
            </p:cNvSpPr>
            <p:nvPr/>
          </p:nvSpPr>
          <p:spPr bwMode="auto">
            <a:xfrm>
              <a:off x="5395949" y="1976436"/>
              <a:ext cx="1236402" cy="210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rPr>
                <a:t>AD/C         ORACLE</a:t>
              </a:r>
              <a:endParaRPr lang="es-ES" sz="800" b="1" dirty="0">
                <a:latin typeface="Calibri" pitchFamily="34" charset="0"/>
              </a:endParaRPr>
            </a:p>
          </p:txBody>
        </p:sp>
        <p:sp>
          <p:nvSpPr>
            <p:cNvPr id="134" name="410 Cilindro"/>
            <p:cNvSpPr>
              <a:spLocks noChangeArrowheads="1"/>
            </p:cNvSpPr>
            <p:nvPr/>
          </p:nvSpPr>
          <p:spPr bwMode="auto">
            <a:xfrm>
              <a:off x="5489575" y="1531938"/>
              <a:ext cx="836613" cy="467857"/>
            </a:xfrm>
            <a:prstGeom prst="can">
              <a:avLst>
                <a:gd name="adj" fmla="val 25000"/>
              </a:avLst>
            </a:prstGeom>
            <a:solidFill>
              <a:schemeClr val="bg1"/>
            </a:solidFill>
            <a:ln w="15875" algn="ctr">
              <a:solidFill>
                <a:schemeClr val="tx1"/>
              </a:solidFill>
              <a:round/>
              <a:headEnd/>
              <a:tailEnd/>
            </a:ln>
          </p:spPr>
          <p:txBody>
            <a:bodyPr lIns="36000" tIns="36000" rIns="36000" bIns="36000" anchor="ctr"/>
            <a:lstStyle/>
            <a:p>
              <a:pPr algn="ctr"/>
              <a:r>
                <a:rPr lang="es-CL" sz="1000" b="1">
                  <a:latin typeface="Calibri" pitchFamily="34" charset="0"/>
                </a:rPr>
                <a:t>MOBR5</a:t>
              </a:r>
            </a:p>
          </p:txBody>
        </p:sp>
      </p:grpSp>
      <p:cxnSp>
        <p:nvCxnSpPr>
          <p:cNvPr id="71" name="70 Conector angular"/>
          <p:cNvCxnSpPr>
            <a:endCxn id="134" idx="1"/>
          </p:cNvCxnSpPr>
          <p:nvPr/>
        </p:nvCxnSpPr>
        <p:spPr bwMode="auto">
          <a:xfrm rot="5400000">
            <a:off x="-555974" y="4753302"/>
            <a:ext cx="2425752" cy="68911"/>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74" name="73 Conector angular"/>
          <p:cNvCxnSpPr>
            <a:stCxn id="207" idx="3"/>
          </p:cNvCxnSpPr>
          <p:nvPr/>
        </p:nvCxnSpPr>
        <p:spPr bwMode="auto">
          <a:xfrm>
            <a:off x="2973388" y="1427813"/>
            <a:ext cx="61912" cy="4395846"/>
          </a:xfrm>
          <a:prstGeom prst="bentConnector2">
            <a:avLst/>
          </a:prstGeom>
          <a:solidFill>
            <a:schemeClr val="accent1"/>
          </a:solidFill>
          <a:ln w="12700" cap="flat" cmpd="sng" algn="ctr">
            <a:solidFill>
              <a:schemeClr val="tx1"/>
            </a:solidFill>
            <a:prstDash val="solid"/>
            <a:round/>
            <a:headEnd type="none" w="sm" len="sm"/>
            <a:tailEnd type="triangle"/>
          </a:ln>
          <a:effectLst/>
        </p:spPr>
      </p:cxnSp>
      <p:grpSp>
        <p:nvGrpSpPr>
          <p:cNvPr id="90" name="251 Grupo"/>
          <p:cNvGrpSpPr>
            <a:grpSpLocks/>
          </p:cNvGrpSpPr>
          <p:nvPr/>
        </p:nvGrpSpPr>
        <p:grpSpPr bwMode="auto">
          <a:xfrm>
            <a:off x="1916176" y="4071939"/>
            <a:ext cx="857187" cy="581198"/>
            <a:chOff x="1987551" y="707829"/>
            <a:chExt cx="928619" cy="580411"/>
          </a:xfrm>
        </p:grpSpPr>
        <p:sp>
          <p:nvSpPr>
            <p:cNvPr id="91" name="89 CuadroTexto"/>
            <p:cNvSpPr txBox="1">
              <a:spLocks noChangeArrowheads="1"/>
            </p:cNvSpPr>
            <p:nvPr/>
          </p:nvSpPr>
          <p:spPr bwMode="auto">
            <a:xfrm>
              <a:off x="1995054" y="1101710"/>
              <a:ext cx="879764" cy="186530"/>
            </a:xfrm>
            <a:prstGeom prst="rect">
              <a:avLst/>
            </a:prstGeom>
            <a:noFill/>
            <a:ln w="9525">
              <a:noFill/>
              <a:miter lim="800000"/>
              <a:headEnd/>
              <a:tailEnd/>
            </a:ln>
          </p:spPr>
          <p:txBody>
            <a:bodyPr lIns="93286" tIns="46643" rIns="93286" bIns="46643">
              <a:spAutoFit/>
            </a:bodyPr>
            <a:ls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3450"/>
              <a:r>
                <a:rPr lang="es-CL" sz="600" b="1">
                  <a:latin typeface="Calibri" pitchFamily="34" charset="0"/>
                  <a:cs typeface="Arial" pitchFamily="34" charset="0"/>
                </a:rPr>
                <a:t>AD                    Java             </a:t>
              </a:r>
            </a:p>
          </p:txBody>
        </p:sp>
        <p:sp>
          <p:nvSpPr>
            <p:cNvPr id="92" name="489 Llamada de flecha izquierda y derecha"/>
            <p:cNvSpPr>
              <a:spLocks noChangeArrowheads="1"/>
            </p:cNvSpPr>
            <p:nvPr/>
          </p:nvSpPr>
          <p:spPr bwMode="auto">
            <a:xfrm>
              <a:off x="1987551" y="853855"/>
              <a:ext cx="895350" cy="275850"/>
            </a:xfrm>
            <a:prstGeom prst="leftRightArrowCallout">
              <a:avLst>
                <a:gd name="adj1" fmla="val 73676"/>
                <a:gd name="adj2" fmla="val 45477"/>
                <a:gd name="adj3" fmla="val 25024"/>
                <a:gd name="adj4" fmla="val 62324"/>
              </a:avLst>
            </a:prstGeom>
            <a:noFill/>
            <a:ln w="15875" algn="ctr">
              <a:solidFill>
                <a:srgbClr val="000000"/>
              </a:solidFill>
              <a:miter lim="800000"/>
              <a:headEnd/>
              <a:tailEnd/>
            </a:ln>
          </p:spPr>
          <p:txBody>
            <a:bodyPr anchor="ctr"/>
            <a:ls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s-CL" sz="600" b="1" kern="0" dirty="0">
                  <a:solidFill>
                    <a:srgbClr val="000000"/>
                  </a:solidFill>
                  <a:latin typeface="Calibri" pitchFamily="34" charset="0"/>
                  <a:cs typeface="Arial"/>
                </a:rPr>
                <a:t>Creación y cierre </a:t>
              </a:r>
              <a:r>
                <a:rPr lang="es-CL" sz="600" b="1" kern="0" dirty="0" err="1">
                  <a:solidFill>
                    <a:srgbClr val="000000"/>
                  </a:solidFill>
                  <a:latin typeface="Calibri" pitchFamily="34" charset="0"/>
                  <a:cs typeface="Arial"/>
                </a:rPr>
                <a:t>req</a:t>
              </a:r>
              <a:r>
                <a:rPr lang="es-CL" sz="600" b="1" kern="0" dirty="0">
                  <a:solidFill>
                    <a:srgbClr val="000000"/>
                  </a:solidFill>
                  <a:latin typeface="Calibri" pitchFamily="34" charset="0"/>
                  <a:cs typeface="Arial"/>
                </a:rPr>
                <a:t> CIO</a:t>
              </a:r>
            </a:p>
          </p:txBody>
        </p:sp>
        <p:sp>
          <p:nvSpPr>
            <p:cNvPr id="93" name="Text Box 60"/>
            <p:cNvSpPr txBox="1">
              <a:spLocks noChangeArrowheads="1"/>
            </p:cNvSpPr>
            <p:nvPr/>
          </p:nvSpPr>
          <p:spPr bwMode="auto">
            <a:xfrm>
              <a:off x="2016124" y="707829"/>
              <a:ext cx="900046" cy="184416"/>
            </a:xfrm>
            <a:prstGeom prst="rect">
              <a:avLst/>
            </a:prstGeom>
            <a:noFill/>
            <a:ln w="9525" algn="ctr">
              <a:noFill/>
              <a:miter lim="800000"/>
              <a:headEnd/>
              <a:tailEnd/>
            </a:ln>
          </p:spPr>
          <p:txBody>
            <a:bodyPr wrap="square">
              <a:spAutoFit/>
            </a:bodyPr>
            <a:ls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r>
                <a:rPr lang="es-CL" sz="600" b="1" dirty="0">
                  <a:cs typeface="Arial" pitchFamily="34" charset="0"/>
                </a:rPr>
                <a:t>Unix           </a:t>
              </a:r>
              <a:r>
                <a:rPr lang="es-CL" sz="600" b="1" dirty="0" err="1">
                  <a:cs typeface="Arial" pitchFamily="34" charset="0"/>
                </a:rPr>
                <a:t>Iplanet</a:t>
              </a:r>
              <a:endParaRPr lang="es-CL" sz="600" b="1" dirty="0">
                <a:cs typeface="Arial" pitchFamily="34" charset="0"/>
              </a:endParaRPr>
            </a:p>
          </p:txBody>
        </p:sp>
      </p:grpSp>
      <p:cxnSp>
        <p:nvCxnSpPr>
          <p:cNvPr id="94" name="AutoShape 200"/>
          <p:cNvCxnSpPr>
            <a:cxnSpLocks noChangeShapeType="1"/>
            <a:endCxn id="92" idx="1"/>
          </p:cNvCxnSpPr>
          <p:nvPr/>
        </p:nvCxnSpPr>
        <p:spPr bwMode="auto">
          <a:xfrm>
            <a:off x="857252" y="3563943"/>
            <a:ext cx="1058924" cy="792332"/>
          </a:xfrm>
          <a:prstGeom prst="bentConnector3">
            <a:avLst>
              <a:gd name="adj1" fmla="val -64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99" name="Text Box 2203"/>
          <p:cNvSpPr txBox="1">
            <a:spLocks noChangeArrowheads="1"/>
          </p:cNvSpPr>
          <p:nvPr/>
        </p:nvSpPr>
        <p:spPr bwMode="auto">
          <a:xfrm>
            <a:off x="898526" y="4374279"/>
            <a:ext cx="4286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600" b="1" dirty="0" smtClean="0">
                <a:latin typeface="Arial Narrow" pitchFamily="34" charset="0"/>
                <a:cs typeface="Arial" charset="0"/>
              </a:rPr>
              <a:t>API</a:t>
            </a:r>
            <a:endParaRPr lang="es-CL" sz="600" b="1" dirty="0">
              <a:latin typeface="Arial Narrow" pitchFamily="34" charset="0"/>
              <a:cs typeface="Arial" charset="0"/>
            </a:endParaRPr>
          </a:p>
        </p:txBody>
      </p:sp>
      <p:grpSp>
        <p:nvGrpSpPr>
          <p:cNvPr id="100" name="218 Grupo"/>
          <p:cNvGrpSpPr>
            <a:grpSpLocks/>
          </p:cNvGrpSpPr>
          <p:nvPr/>
        </p:nvGrpSpPr>
        <p:grpSpPr bwMode="auto">
          <a:xfrm>
            <a:off x="3593022" y="2970991"/>
            <a:ext cx="766396" cy="558071"/>
            <a:chOff x="7500968" y="3694945"/>
            <a:chExt cx="1041401" cy="681919"/>
          </a:xfrm>
        </p:grpSpPr>
        <p:grpSp>
          <p:nvGrpSpPr>
            <p:cNvPr id="101" name="Group 117"/>
            <p:cNvGrpSpPr>
              <a:grpSpLocks/>
            </p:cNvGrpSpPr>
            <p:nvPr/>
          </p:nvGrpSpPr>
          <p:grpSpPr bwMode="auto">
            <a:xfrm>
              <a:off x="7500968" y="3694945"/>
              <a:ext cx="1041401" cy="681919"/>
              <a:chOff x="3424" y="1647"/>
              <a:chExt cx="656" cy="482"/>
            </a:xfrm>
          </p:grpSpPr>
          <p:grpSp>
            <p:nvGrpSpPr>
              <p:cNvPr id="103" name="Group 112"/>
              <p:cNvGrpSpPr>
                <a:grpSpLocks/>
              </p:cNvGrpSpPr>
              <p:nvPr/>
            </p:nvGrpSpPr>
            <p:grpSpPr bwMode="auto">
              <a:xfrm>
                <a:off x="3424" y="1684"/>
                <a:ext cx="654" cy="445"/>
                <a:chOff x="3016" y="1684"/>
                <a:chExt cx="654" cy="445"/>
              </a:xfrm>
            </p:grpSpPr>
            <p:sp>
              <p:nvSpPr>
                <p:cNvPr id="105" name="59 Forma libre"/>
                <p:cNvSpPr>
                  <a:spLocks noChangeArrowheads="1"/>
                </p:cNvSpPr>
                <p:nvPr/>
              </p:nvSpPr>
              <p:spPr bwMode="auto">
                <a:xfrm>
                  <a:off x="3016" y="1766"/>
                  <a:ext cx="545" cy="257"/>
                </a:xfrm>
                <a:custGeom>
                  <a:avLst/>
                  <a:gdLst>
                    <a:gd name="T0" fmla="*/ 0 w 1423987"/>
                    <a:gd name="T1" fmla="*/ 0 h 1509712"/>
                    <a:gd name="T2" fmla="*/ 0 w 1423987"/>
                    <a:gd name="T3" fmla="*/ 0 h 1509712"/>
                    <a:gd name="T4" fmla="*/ 0 w 1423987"/>
                    <a:gd name="T5" fmla="*/ 0 h 1509712"/>
                    <a:gd name="T6" fmla="*/ 0 w 1423987"/>
                    <a:gd name="T7" fmla="*/ 0 h 1509712"/>
                    <a:gd name="T8" fmla="*/ 0 w 1423987"/>
                    <a:gd name="T9" fmla="*/ 0 h 1509712"/>
                    <a:gd name="T10" fmla="*/ 0 w 1423987"/>
                    <a:gd name="T11" fmla="*/ 0 h 1509712"/>
                    <a:gd name="T12" fmla="*/ 0 w 1423987"/>
                    <a:gd name="T13" fmla="*/ 0 h 1509712"/>
                    <a:gd name="T14" fmla="*/ 0 w 1423987"/>
                    <a:gd name="T15" fmla="*/ 0 h 1509712"/>
                    <a:gd name="T16" fmla="*/ 0 w 1423987"/>
                    <a:gd name="T17" fmla="*/ 0 h 1509712"/>
                    <a:gd name="T18" fmla="*/ 0 w 1423987"/>
                    <a:gd name="T19" fmla="*/ 0 h 1509712"/>
                    <a:gd name="T20" fmla="*/ 0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noFill/>
                <a:ln w="15875" algn="ctr">
                  <a:solidFill>
                    <a:schemeClr val="tx1"/>
                  </a:solidFill>
                  <a:round/>
                  <a:headEnd/>
                  <a:tailEnd/>
                </a:ln>
              </p:spPr>
              <p:txBody>
                <a:bodyPr/>
                <a:lstStyle/>
                <a:p>
                  <a:endParaRPr lang="es-CL" sz="700">
                    <a:cs typeface="Arial" pitchFamily="34" charset="0"/>
                  </a:endParaRPr>
                </a:p>
                <a:p>
                  <a:endParaRPr lang="es-CL" sz="500">
                    <a:cs typeface="Arial" pitchFamily="34" charset="0"/>
                  </a:endParaRPr>
                </a:p>
              </p:txBody>
            </p:sp>
            <p:sp>
              <p:nvSpPr>
                <p:cNvPr id="106" name="Text Box 72"/>
                <p:cNvSpPr txBox="1">
                  <a:spLocks noChangeArrowheads="1"/>
                </p:cNvSpPr>
                <p:nvPr/>
              </p:nvSpPr>
              <p:spPr bwMode="auto">
                <a:xfrm>
                  <a:off x="3037" y="1684"/>
                  <a:ext cx="335" cy="80"/>
                </a:xfrm>
                <a:prstGeom prst="rect">
                  <a:avLst/>
                </a:prstGeom>
                <a:noFill/>
                <a:ln w="9525">
                  <a:noFill/>
                  <a:miter lim="800000"/>
                  <a:headEnd/>
                  <a:tailEnd/>
                </a:ln>
              </p:spPr>
              <p:txBody>
                <a:bodyPr lIns="0" tIns="0" rIns="0" bIns="0">
                  <a:spAutoFit/>
                </a:bodyPr>
                <a:lstStyle/>
                <a:p>
                  <a:pPr>
                    <a:defRPr/>
                  </a:pPr>
                  <a:r>
                    <a:rPr lang="es-CL" sz="600" dirty="0">
                      <a:latin typeface="+mj-lt"/>
                    </a:rPr>
                    <a:t>UNIX</a:t>
                  </a:r>
                  <a:endParaRPr lang="es-ES" sz="600" dirty="0">
                    <a:latin typeface="+mj-lt"/>
                  </a:endParaRPr>
                </a:p>
              </p:txBody>
            </p:sp>
            <p:sp>
              <p:nvSpPr>
                <p:cNvPr id="107" name="Text Box 28"/>
                <p:cNvSpPr txBox="1">
                  <a:spLocks noChangeArrowheads="1"/>
                </p:cNvSpPr>
                <p:nvPr/>
              </p:nvSpPr>
              <p:spPr bwMode="auto">
                <a:xfrm>
                  <a:off x="3049" y="2036"/>
                  <a:ext cx="408" cy="80"/>
                </a:xfrm>
                <a:prstGeom prst="rect">
                  <a:avLst/>
                </a:prstGeom>
                <a:noFill/>
                <a:ln w="9525">
                  <a:noFill/>
                  <a:miter lim="800000"/>
                  <a:headEnd/>
                  <a:tailEnd/>
                </a:ln>
              </p:spPr>
              <p:txBody>
                <a:bodyPr lIns="0" tIns="0" rIns="0" bIns="0">
                  <a:spAutoFit/>
                </a:bodyPr>
                <a:lstStyle/>
                <a:p>
                  <a:pPr>
                    <a:defRPr/>
                  </a:pPr>
                  <a:r>
                    <a:rPr lang="es-CL" sz="600" dirty="0">
                      <a:latin typeface="+mj-lt"/>
                    </a:rPr>
                    <a:t>AD</a:t>
                  </a:r>
                  <a:endParaRPr lang="es-ES" sz="600" dirty="0">
                    <a:latin typeface="+mj-lt"/>
                  </a:endParaRPr>
                </a:p>
              </p:txBody>
            </p:sp>
            <p:sp>
              <p:nvSpPr>
                <p:cNvPr id="108" name="Text Box 27"/>
                <p:cNvSpPr txBox="1">
                  <a:spLocks noChangeArrowheads="1"/>
                </p:cNvSpPr>
                <p:nvPr/>
              </p:nvSpPr>
              <p:spPr bwMode="auto">
                <a:xfrm>
                  <a:off x="3270" y="2049"/>
                  <a:ext cx="400" cy="80"/>
                </a:xfrm>
                <a:prstGeom prst="rect">
                  <a:avLst/>
                </a:prstGeom>
                <a:noFill/>
                <a:ln w="9525">
                  <a:noFill/>
                  <a:miter lim="800000"/>
                  <a:headEnd/>
                  <a:tailEnd/>
                </a:ln>
              </p:spPr>
              <p:txBody>
                <a:bodyPr lIns="0" tIns="0" rIns="0" bIns="0">
                  <a:spAutoFit/>
                </a:bodyPr>
                <a:lstStyle/>
                <a:p>
                  <a:pPr algn="r">
                    <a:defRPr/>
                  </a:pPr>
                  <a:r>
                    <a:rPr lang="es-ES" sz="600" dirty="0">
                      <a:latin typeface="+mj-lt"/>
                    </a:rPr>
                    <a:t>TUXEDO</a:t>
                  </a:r>
                </a:p>
              </p:txBody>
            </p:sp>
            <p:sp>
              <p:nvSpPr>
                <p:cNvPr id="109" name="Text Box 27"/>
                <p:cNvSpPr txBox="1">
                  <a:spLocks noChangeArrowheads="1"/>
                </p:cNvSpPr>
                <p:nvPr/>
              </p:nvSpPr>
              <p:spPr bwMode="auto">
                <a:xfrm>
                  <a:off x="3061" y="1842"/>
                  <a:ext cx="402" cy="133"/>
                </a:xfrm>
                <a:prstGeom prst="rect">
                  <a:avLst/>
                </a:prstGeom>
                <a:noFill/>
                <a:ln w="9525">
                  <a:noFill/>
                  <a:miter lim="800000"/>
                  <a:headEnd/>
                  <a:tailEnd/>
                </a:ln>
              </p:spPr>
              <p:txBody>
                <a:bodyPr lIns="0" tIns="0" rIns="0" bIns="0">
                  <a:spAutoFit/>
                </a:bodyPr>
                <a:lstStyle/>
                <a:p>
                  <a:pPr algn="r"/>
                  <a:endParaRPr lang="es-ES" sz="1000">
                    <a:latin typeface="Arial Narrow" pitchFamily="34" charset="0"/>
                  </a:endParaRPr>
                </a:p>
              </p:txBody>
            </p:sp>
          </p:grpSp>
          <p:sp>
            <p:nvSpPr>
              <p:cNvPr id="104" name="Text Box 115"/>
              <p:cNvSpPr txBox="1">
                <a:spLocks noChangeArrowheads="1"/>
              </p:cNvSpPr>
              <p:nvPr/>
            </p:nvSpPr>
            <p:spPr bwMode="auto">
              <a:xfrm>
                <a:off x="3702" y="1647"/>
                <a:ext cx="378" cy="159"/>
              </a:xfrm>
              <a:prstGeom prst="rect">
                <a:avLst/>
              </a:prstGeom>
              <a:noFill/>
              <a:ln w="15875" algn="ctr">
                <a:noFill/>
                <a:miter lim="800000"/>
                <a:headEnd/>
                <a:tailEnd/>
              </a:ln>
            </p:spPr>
            <p:txBody>
              <a:bodyPr>
                <a:spAutoFit/>
              </a:bodyPr>
              <a:lstStyle/>
              <a:p>
                <a:pPr>
                  <a:defRPr/>
                </a:pPr>
                <a:r>
                  <a:rPr lang="es-CL" sz="600" dirty="0">
                    <a:latin typeface="+mj-lt"/>
                  </a:rPr>
                  <a:t>MCIO</a:t>
                </a:r>
                <a:endParaRPr lang="en-US" sz="600" dirty="0">
                  <a:latin typeface="+mj-lt"/>
                </a:endParaRPr>
              </a:p>
            </p:txBody>
          </p:sp>
        </p:grpSp>
        <p:sp>
          <p:nvSpPr>
            <p:cNvPr id="102" name="Rectangle 161"/>
            <p:cNvSpPr>
              <a:spLocks noChangeArrowheads="1"/>
            </p:cNvSpPr>
            <p:nvPr/>
          </p:nvSpPr>
          <p:spPr bwMode="auto">
            <a:xfrm>
              <a:off x="7573984" y="3930653"/>
              <a:ext cx="616469" cy="287338"/>
            </a:xfrm>
            <a:prstGeom prst="rect">
              <a:avLst/>
            </a:prstGeom>
            <a:noFill/>
            <a:ln w="15875" algn="ctr">
              <a:noFill/>
              <a:miter lim="800000"/>
              <a:headEnd/>
              <a:tailEnd/>
            </a:ln>
          </p:spPr>
          <p:txBody>
            <a:bodyPr wrap="none" anchor="ctr"/>
            <a:lstStyle/>
            <a:p>
              <a:endParaRPr lang="es-CL"/>
            </a:p>
          </p:txBody>
        </p:sp>
      </p:grpSp>
      <p:sp>
        <p:nvSpPr>
          <p:cNvPr id="111" name="753 Cilindro"/>
          <p:cNvSpPr>
            <a:spLocks noChangeArrowheads="1"/>
          </p:cNvSpPr>
          <p:nvPr/>
        </p:nvSpPr>
        <p:spPr bwMode="auto">
          <a:xfrm>
            <a:off x="3678216" y="3150745"/>
            <a:ext cx="479180" cy="255588"/>
          </a:xfrm>
          <a:prstGeom prst="can">
            <a:avLst>
              <a:gd name="adj" fmla="val 25000"/>
            </a:avLst>
          </a:prstGeom>
          <a:solidFill>
            <a:schemeClr val="bg1"/>
          </a:solidFill>
          <a:ln w="15875" algn="ctr">
            <a:solidFill>
              <a:schemeClr val="tx1"/>
            </a:solidFill>
            <a:round/>
            <a:headEnd/>
            <a:tailEnd/>
          </a:ln>
        </p:spPr>
        <p:txBody>
          <a:bodyPr lIns="0" tIns="0" rIns="0" bIns="0" anchor="ctr"/>
          <a:lstStyle/>
          <a:p>
            <a:pPr algn="ctr">
              <a:defRPr/>
            </a:pPr>
            <a:r>
              <a:rPr lang="es-CL" sz="700" dirty="0">
                <a:latin typeface="+mj-lt"/>
              </a:rPr>
              <a:t>CIO</a:t>
            </a:r>
            <a:endParaRPr lang="es-ES" sz="700" dirty="0">
              <a:latin typeface="+mj-lt"/>
            </a:endParaRPr>
          </a:p>
        </p:txBody>
      </p:sp>
      <p:cxnSp>
        <p:nvCxnSpPr>
          <p:cNvPr id="112" name="AutoShape 200"/>
          <p:cNvCxnSpPr>
            <a:cxnSpLocks noChangeShapeType="1"/>
            <a:stCxn id="92" idx="3"/>
            <a:endCxn id="108" idx="1"/>
          </p:cNvCxnSpPr>
          <p:nvPr/>
        </p:nvCxnSpPr>
        <p:spPr bwMode="auto">
          <a:xfrm flipV="1">
            <a:off x="2742653" y="3482749"/>
            <a:ext cx="1147114" cy="873526"/>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18" name="AutoShape 200"/>
          <p:cNvCxnSpPr>
            <a:cxnSpLocks noChangeShapeType="1"/>
            <a:endCxn id="106" idx="0"/>
          </p:cNvCxnSpPr>
          <p:nvPr/>
        </p:nvCxnSpPr>
        <p:spPr bwMode="auto">
          <a:xfrm rot="5400000">
            <a:off x="3259751" y="2116184"/>
            <a:ext cx="1451139" cy="344152"/>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19" name="Text Box 2203"/>
          <p:cNvSpPr txBox="1">
            <a:spLocks noChangeArrowheads="1"/>
          </p:cNvSpPr>
          <p:nvPr/>
        </p:nvSpPr>
        <p:spPr bwMode="auto">
          <a:xfrm>
            <a:off x="3933070" y="2310458"/>
            <a:ext cx="49662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600" b="1" dirty="0" smtClean="0">
                <a:latin typeface="Arial Narrow" pitchFamily="34" charset="0"/>
                <a:cs typeface="Arial" charset="0"/>
              </a:rPr>
              <a:t>SOCKET</a:t>
            </a:r>
            <a:endParaRPr lang="es-CL" sz="600" b="1" dirty="0">
              <a:latin typeface="Arial Narrow" pitchFamily="34" charset="0"/>
              <a:cs typeface="Arial" charset="0"/>
            </a:endParaRPr>
          </a:p>
        </p:txBody>
      </p:sp>
      <p:sp>
        <p:nvSpPr>
          <p:cNvPr id="120" name="Text Box 2203"/>
          <p:cNvSpPr txBox="1">
            <a:spLocks noChangeArrowheads="1"/>
          </p:cNvSpPr>
          <p:nvPr/>
        </p:nvSpPr>
        <p:spPr bwMode="auto">
          <a:xfrm>
            <a:off x="2725075" y="4379581"/>
            <a:ext cx="49662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600" b="1" dirty="0" smtClean="0">
                <a:latin typeface="Arial Narrow" pitchFamily="34" charset="0"/>
                <a:cs typeface="Arial" charset="0"/>
              </a:rPr>
              <a:t>SOCKET</a:t>
            </a:r>
            <a:endParaRPr lang="es-CL" sz="600" b="1" dirty="0">
              <a:latin typeface="Arial Narrow" pitchFamily="34" charset="0"/>
              <a:cs typeface="Arial" charset="0"/>
            </a:endParaRPr>
          </a:p>
        </p:txBody>
      </p:sp>
      <p:sp>
        <p:nvSpPr>
          <p:cNvPr id="121" name="Text Box 2203"/>
          <p:cNvSpPr txBox="1">
            <a:spLocks noChangeArrowheads="1"/>
          </p:cNvSpPr>
          <p:nvPr/>
        </p:nvSpPr>
        <p:spPr bwMode="auto">
          <a:xfrm>
            <a:off x="2654299" y="2078782"/>
            <a:ext cx="4286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600" b="1" dirty="0">
                <a:latin typeface="Arial Narrow" pitchFamily="34" charset="0"/>
                <a:cs typeface="Arial" charset="0"/>
              </a:rPr>
              <a:t>JDBC</a:t>
            </a:r>
          </a:p>
        </p:txBody>
      </p:sp>
    </p:spTree>
  </p:cSld>
  <p:clrMapOvr>
    <a:overrideClrMapping bg1="lt1" tx1="dk1" bg2="lt2" tx2="dk2" accent1="accent1" accent2="accent2" accent3="accent3" accent4="accent4" accent5="accent5" accent6="accent6" hlink="hlink" folHlink="folHlink"/>
  </p:clrMapOvr>
  <p:transition>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98"/>
          <p:cNvSpPr>
            <a:spLocks noChangeArrowheads="1"/>
          </p:cNvSpPr>
          <p:nvPr/>
        </p:nvSpPr>
        <p:spPr bwMode="auto">
          <a:xfrm>
            <a:off x="5072508" y="5715000"/>
            <a:ext cx="3328541" cy="874713"/>
          </a:xfrm>
          <a:prstGeom prst="rect">
            <a:avLst/>
          </a:prstGeom>
          <a:ln w="28575">
            <a:solidFill>
              <a:srgbClr val="00B050"/>
            </a:solidFill>
            <a:headEnd/>
            <a:tailEnd/>
          </a:ln>
        </p:spPr>
        <p:style>
          <a:lnRef idx="2">
            <a:schemeClr val="dk1"/>
          </a:lnRef>
          <a:fillRef idx="1">
            <a:schemeClr val="lt1"/>
          </a:fillRef>
          <a:effectRef idx="0">
            <a:schemeClr val="dk1"/>
          </a:effectRef>
          <a:fontRef idx="minor">
            <a:schemeClr val="dk1"/>
          </a:fontRef>
        </p:style>
        <p:txBody>
          <a:bodyPr wrap="none" lIns="93296" tIns="46648" rIns="93296" bIns="46648" anchor="ctr"/>
          <a:lstStyle/>
          <a:p>
            <a:pPr algn="ctr">
              <a:defRPr/>
            </a:pPr>
            <a:endParaRPr lang="es-ES" sz="600" dirty="0"/>
          </a:p>
        </p:txBody>
      </p:sp>
      <p:sp>
        <p:nvSpPr>
          <p:cNvPr id="393" name="Rectangle 183"/>
          <p:cNvSpPr>
            <a:spLocks noChangeArrowheads="1"/>
          </p:cNvSpPr>
          <p:nvPr/>
        </p:nvSpPr>
        <p:spPr bwMode="auto">
          <a:xfrm>
            <a:off x="1428750" y="2996381"/>
            <a:ext cx="1714500" cy="2075682"/>
          </a:xfrm>
          <a:prstGeom prst="rect">
            <a:avLst/>
          </a:prstGeom>
          <a:solidFill>
            <a:srgbClr val="FFFFFF"/>
          </a:solidFill>
          <a:ln w="19050" cap="flat" cmpd="sng" algn="ctr">
            <a:solidFill>
              <a:schemeClr val="tx1"/>
            </a:solidFill>
            <a:prstDash val="solid"/>
            <a:headEnd/>
            <a:tailEnd/>
          </a:ln>
          <a:effectLst/>
        </p:spPr>
        <p:txBody>
          <a:bodyPr wrap="none" anchor="ctr"/>
          <a:lstStyle/>
          <a:p>
            <a:pPr algn="ctr" fontAlgn="auto">
              <a:spcBef>
                <a:spcPts val="0"/>
              </a:spcBef>
              <a:spcAft>
                <a:spcPts val="0"/>
              </a:spcAft>
              <a:defRPr/>
            </a:pPr>
            <a:endParaRPr lang="es-ES" sz="700" kern="0" dirty="0">
              <a:solidFill>
                <a:srgbClr val="FFFFFF"/>
              </a:solidFill>
              <a:latin typeface="Calibri" pitchFamily="34" charset="0"/>
              <a:cs typeface="Arial"/>
            </a:endParaRPr>
          </a:p>
        </p:txBody>
      </p:sp>
      <p:sp>
        <p:nvSpPr>
          <p:cNvPr id="308" name="Rectangle 183"/>
          <p:cNvSpPr>
            <a:spLocks noChangeArrowheads="1"/>
          </p:cNvSpPr>
          <p:nvPr/>
        </p:nvSpPr>
        <p:spPr bwMode="auto">
          <a:xfrm>
            <a:off x="3386138" y="4149080"/>
            <a:ext cx="3186112" cy="1143000"/>
          </a:xfrm>
          <a:prstGeom prst="rect">
            <a:avLst/>
          </a:prstGeom>
          <a:solidFill>
            <a:srgbClr val="FFFFFF"/>
          </a:solidFill>
          <a:ln w="15875" cap="flat" cmpd="sng" algn="ctr">
            <a:solidFill>
              <a:schemeClr val="tx1"/>
            </a:solidFill>
            <a:prstDash val="solid"/>
            <a:headEnd/>
            <a:tailEnd/>
          </a:ln>
          <a:effectLst/>
        </p:spPr>
        <p:txBody>
          <a:bodyPr wrap="none" anchor="ctr"/>
          <a:lstStyle/>
          <a:p>
            <a:pPr algn="ctr" fontAlgn="auto">
              <a:spcBef>
                <a:spcPts val="0"/>
              </a:spcBef>
              <a:spcAft>
                <a:spcPts val="0"/>
              </a:spcAft>
              <a:defRPr/>
            </a:pPr>
            <a:endParaRPr lang="es-ES" sz="700" kern="0" dirty="0">
              <a:solidFill>
                <a:srgbClr val="FFFFFF"/>
              </a:solidFill>
              <a:latin typeface="Calibri" pitchFamily="34" charset="0"/>
              <a:cs typeface="Arial"/>
            </a:endParaRPr>
          </a:p>
        </p:txBody>
      </p:sp>
      <p:pic>
        <p:nvPicPr>
          <p:cNvPr id="26629" name="Picture 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1913"/>
            <a:ext cx="91440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Rectangle 317"/>
          <p:cNvSpPr>
            <a:spLocks noChangeArrowheads="1"/>
          </p:cNvSpPr>
          <p:nvPr/>
        </p:nvSpPr>
        <p:spPr bwMode="auto">
          <a:xfrm>
            <a:off x="7677150" y="590550"/>
            <a:ext cx="642938" cy="5053013"/>
          </a:xfrm>
          <a:prstGeom prst="rect">
            <a:avLst/>
          </a:prstGeom>
          <a:solidFill>
            <a:schemeClr val="bg1"/>
          </a:solidFill>
          <a:ln w="28575" algn="ctr">
            <a:solidFill>
              <a:srgbClr val="FFC000"/>
            </a:solidFill>
            <a:round/>
            <a:headEnd/>
            <a:tailEnd/>
          </a:ln>
        </p:spPr>
        <p:txBody>
          <a:bodyPr lIns="93296" tIns="46648" rIns="93296" bIns="46648"/>
          <a:lstStyle/>
          <a:p>
            <a:pPr algn="ctr"/>
            <a:endParaRPr lang="es-ES" sz="800" dirty="0"/>
          </a:p>
        </p:txBody>
      </p:sp>
      <p:sp>
        <p:nvSpPr>
          <p:cNvPr id="26631" name="Freeform 125"/>
          <p:cNvSpPr>
            <a:spLocks/>
          </p:cNvSpPr>
          <p:nvPr/>
        </p:nvSpPr>
        <p:spPr bwMode="auto">
          <a:xfrm>
            <a:off x="1363663" y="622300"/>
            <a:ext cx="6246812" cy="5021263"/>
          </a:xfrm>
          <a:custGeom>
            <a:avLst/>
            <a:gdLst>
              <a:gd name="T0" fmla="*/ 0 w 3811"/>
              <a:gd name="T1" fmla="*/ 0 h 3423"/>
              <a:gd name="T2" fmla="*/ 0 w 3811"/>
              <a:gd name="T3" fmla="*/ 2147483647 h 3423"/>
              <a:gd name="T4" fmla="*/ 2147483647 w 3811"/>
              <a:gd name="T5" fmla="*/ 2147483647 h 3423"/>
              <a:gd name="T6" fmla="*/ 2147483647 w 3811"/>
              <a:gd name="T7" fmla="*/ 0 h 3423"/>
              <a:gd name="T8" fmla="*/ 0 60000 65536"/>
              <a:gd name="T9" fmla="*/ 0 60000 65536"/>
              <a:gd name="T10" fmla="*/ 0 60000 65536"/>
              <a:gd name="T11" fmla="*/ 0 60000 65536"/>
              <a:gd name="T12" fmla="*/ 0 w 3811"/>
              <a:gd name="T13" fmla="*/ 0 h 3423"/>
              <a:gd name="T14" fmla="*/ 3811 w 3811"/>
              <a:gd name="T15" fmla="*/ 3423 h 3423"/>
            </a:gdLst>
            <a:ahLst/>
            <a:cxnLst>
              <a:cxn ang="T8">
                <a:pos x="T0" y="T1"/>
              </a:cxn>
              <a:cxn ang="T9">
                <a:pos x="T2" y="T3"/>
              </a:cxn>
              <a:cxn ang="T10">
                <a:pos x="T4" y="T5"/>
              </a:cxn>
              <a:cxn ang="T11">
                <a:pos x="T6" y="T7"/>
              </a:cxn>
            </a:cxnLst>
            <a:rect l="T12" t="T13" r="T14" b="T15"/>
            <a:pathLst>
              <a:path w="3811" h="3423">
                <a:moveTo>
                  <a:pt x="0" y="0"/>
                </a:moveTo>
                <a:lnTo>
                  <a:pt x="0" y="3423"/>
                </a:lnTo>
                <a:lnTo>
                  <a:pt x="3811" y="3423"/>
                </a:lnTo>
                <a:lnTo>
                  <a:pt x="3811" y="0"/>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lIns="93296" tIns="46648" rIns="93296" bIns="46648"/>
          <a:lstStyle/>
          <a:p>
            <a:endParaRPr lang="es-CL" dirty="0"/>
          </a:p>
        </p:txBody>
      </p:sp>
      <p:sp>
        <p:nvSpPr>
          <p:cNvPr id="26632" name="Freeform 126"/>
          <p:cNvSpPr>
            <a:spLocks/>
          </p:cNvSpPr>
          <p:nvPr/>
        </p:nvSpPr>
        <p:spPr bwMode="auto">
          <a:xfrm>
            <a:off x="1225550" y="596900"/>
            <a:ext cx="4611688" cy="4822825"/>
          </a:xfrm>
          <a:custGeom>
            <a:avLst/>
            <a:gdLst>
              <a:gd name="T0" fmla="*/ 0 w 1998"/>
              <a:gd name="T1" fmla="*/ 0 h 2808"/>
              <a:gd name="T2" fmla="*/ 2147483647 w 1998"/>
              <a:gd name="T3" fmla="*/ 0 h 2808"/>
              <a:gd name="T4" fmla="*/ 2147483647 w 1998"/>
              <a:gd name="T5" fmla="*/ 2147483647 h 2808"/>
              <a:gd name="T6" fmla="*/ 2147483647 w 1998"/>
              <a:gd name="T7" fmla="*/ 2147483647 h 2808"/>
              <a:gd name="T8" fmla="*/ 0 60000 65536"/>
              <a:gd name="T9" fmla="*/ 0 60000 65536"/>
              <a:gd name="T10" fmla="*/ 0 60000 65536"/>
              <a:gd name="T11" fmla="*/ 0 60000 65536"/>
              <a:gd name="T12" fmla="*/ 0 w 1998"/>
              <a:gd name="T13" fmla="*/ 0 h 2808"/>
              <a:gd name="T14" fmla="*/ 1998 w 1998"/>
              <a:gd name="T15" fmla="*/ 2808 h 2808"/>
            </a:gdLst>
            <a:ahLst/>
            <a:cxnLst>
              <a:cxn ang="T8">
                <a:pos x="T0" y="T1"/>
              </a:cxn>
              <a:cxn ang="T9">
                <a:pos x="T2" y="T3"/>
              </a:cxn>
              <a:cxn ang="T10">
                <a:pos x="T4" y="T5"/>
              </a:cxn>
              <a:cxn ang="T11">
                <a:pos x="T6" y="T7"/>
              </a:cxn>
            </a:cxnLst>
            <a:rect l="T12" t="T13" r="T14" b="T15"/>
            <a:pathLst>
              <a:path w="1998" h="2808">
                <a:moveTo>
                  <a:pt x="0" y="0"/>
                </a:moveTo>
                <a:lnTo>
                  <a:pt x="864" y="0"/>
                </a:lnTo>
                <a:lnTo>
                  <a:pt x="864" y="2808"/>
                </a:lnTo>
                <a:lnTo>
                  <a:pt x="1998" y="2808"/>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lIns="93296" tIns="46648" rIns="93296" bIns="46648"/>
          <a:lstStyle/>
          <a:p>
            <a:endParaRPr lang="es-CL" dirty="0"/>
          </a:p>
        </p:txBody>
      </p:sp>
      <p:sp>
        <p:nvSpPr>
          <p:cNvPr id="26633" name="Freeform 127"/>
          <p:cNvSpPr>
            <a:spLocks/>
          </p:cNvSpPr>
          <p:nvPr/>
        </p:nvSpPr>
        <p:spPr bwMode="auto">
          <a:xfrm>
            <a:off x="3938588" y="604838"/>
            <a:ext cx="4189412" cy="4814887"/>
          </a:xfrm>
          <a:custGeom>
            <a:avLst/>
            <a:gdLst>
              <a:gd name="T0" fmla="*/ 2147483647 w 2712"/>
              <a:gd name="T1" fmla="*/ 0 h 2796"/>
              <a:gd name="T2" fmla="*/ 2147483647 w 2712"/>
              <a:gd name="T3" fmla="*/ 0 h 2796"/>
              <a:gd name="T4" fmla="*/ 2147483647 w 2712"/>
              <a:gd name="T5" fmla="*/ 2147483647 h 2796"/>
              <a:gd name="T6" fmla="*/ 0 w 2712"/>
              <a:gd name="T7" fmla="*/ 2147483647 h 2796"/>
              <a:gd name="T8" fmla="*/ 0 60000 65536"/>
              <a:gd name="T9" fmla="*/ 0 60000 65536"/>
              <a:gd name="T10" fmla="*/ 0 60000 65536"/>
              <a:gd name="T11" fmla="*/ 0 60000 65536"/>
              <a:gd name="T12" fmla="*/ 0 w 2712"/>
              <a:gd name="T13" fmla="*/ 0 h 2796"/>
              <a:gd name="T14" fmla="*/ 2712 w 2712"/>
              <a:gd name="T15" fmla="*/ 2796 h 2796"/>
            </a:gdLst>
            <a:ahLst/>
            <a:cxnLst>
              <a:cxn ang="T8">
                <a:pos x="T0" y="T1"/>
              </a:cxn>
              <a:cxn ang="T9">
                <a:pos x="T2" y="T3"/>
              </a:cxn>
              <a:cxn ang="T10">
                <a:pos x="T4" y="T5"/>
              </a:cxn>
              <a:cxn ang="T11">
                <a:pos x="T6" y="T7"/>
              </a:cxn>
            </a:cxnLst>
            <a:rect l="T12" t="T13" r="T14" b="T15"/>
            <a:pathLst>
              <a:path w="2712" h="2796">
                <a:moveTo>
                  <a:pt x="2712" y="0"/>
                </a:moveTo>
                <a:lnTo>
                  <a:pt x="1800" y="0"/>
                </a:lnTo>
                <a:lnTo>
                  <a:pt x="1800" y="2796"/>
                </a:lnTo>
                <a:lnTo>
                  <a:pt x="0" y="2796"/>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lIns="93296" tIns="46648" rIns="93296" bIns="46648"/>
          <a:lstStyle/>
          <a:p>
            <a:endParaRPr lang="es-CL" dirty="0"/>
          </a:p>
        </p:txBody>
      </p:sp>
      <p:sp>
        <p:nvSpPr>
          <p:cNvPr id="12" name="Text Box 68"/>
          <p:cNvSpPr txBox="1">
            <a:spLocks noChangeArrowheads="1"/>
          </p:cNvSpPr>
          <p:nvPr/>
        </p:nvSpPr>
        <p:spPr bwMode="auto">
          <a:xfrm>
            <a:off x="6726238" y="520700"/>
            <a:ext cx="649287" cy="209550"/>
          </a:xfrm>
          <a:prstGeom prst="rect">
            <a:avLst/>
          </a:prstGeom>
          <a:ln w="12700">
            <a:solidFill>
              <a:srgbClr val="7030A0"/>
            </a:solidFill>
            <a:headEnd/>
            <a:tailEnd/>
          </a:ln>
        </p:spPr>
        <p:style>
          <a:lnRef idx="1">
            <a:schemeClr val="accent2"/>
          </a:lnRef>
          <a:fillRef idx="2">
            <a:schemeClr val="accent2"/>
          </a:fillRef>
          <a:effectRef idx="1">
            <a:schemeClr val="accent2"/>
          </a:effectRef>
          <a:fontRef idx="minor">
            <a:schemeClr val="dk1"/>
          </a:fontRef>
        </p:style>
        <p:txBody>
          <a:bodyPr lIns="18365" tIns="18365" rIns="18365" bIns="18365" anchor="ctr">
            <a:spAutoFit/>
          </a:bodyPr>
          <a:lstStyle/>
          <a:p>
            <a:pPr algn="ctr">
              <a:lnSpc>
                <a:spcPct val="80000"/>
              </a:lnSpc>
              <a:defRPr/>
            </a:pPr>
            <a:r>
              <a:rPr lang="es-CL" sz="700" dirty="0">
                <a:solidFill>
                  <a:srgbClr val="000000"/>
                </a:solidFill>
                <a:effectLst>
                  <a:outerShdw blurRad="38100" dist="38100" dir="2700000" algn="tl">
                    <a:srgbClr val="FFFFFF"/>
                  </a:outerShdw>
                </a:effectLst>
                <a:latin typeface="Arial Narrow" pitchFamily="34" charset="0"/>
              </a:rPr>
              <a:t>INTEGRACION   BATCH</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13" name="Text Box 68"/>
          <p:cNvSpPr txBox="1">
            <a:spLocks noChangeArrowheads="1"/>
          </p:cNvSpPr>
          <p:nvPr/>
        </p:nvSpPr>
        <p:spPr bwMode="auto">
          <a:xfrm>
            <a:off x="1897063" y="522288"/>
            <a:ext cx="730250" cy="209550"/>
          </a:xfrm>
          <a:prstGeom prst="rect">
            <a:avLst/>
          </a:prstGeom>
          <a:ln w="12700">
            <a:headEnd/>
            <a:tailEnd/>
          </a:ln>
        </p:spPr>
        <p:style>
          <a:lnRef idx="1">
            <a:schemeClr val="accent2"/>
          </a:lnRef>
          <a:fillRef idx="2">
            <a:schemeClr val="accent2"/>
          </a:fillRef>
          <a:effectRef idx="1">
            <a:schemeClr val="accent2"/>
          </a:effectRef>
          <a:fontRef idx="minor">
            <a:schemeClr val="dk1"/>
          </a:fontRef>
        </p:style>
        <p:txBody>
          <a:bodyPr lIns="18365" tIns="18365" rIns="18365" bIns="18365" anchor="ctr">
            <a:spAutoFit/>
          </a:bodyPr>
          <a:lstStyle/>
          <a:p>
            <a:pPr algn="ctr">
              <a:lnSpc>
                <a:spcPct val="80000"/>
              </a:lnSpc>
              <a:defRPr/>
            </a:pPr>
            <a:r>
              <a:rPr lang="es-CL" sz="700" dirty="0">
                <a:solidFill>
                  <a:srgbClr val="000000"/>
                </a:solidFill>
                <a:effectLst>
                  <a:outerShdw blurRad="38100" dist="38100" dir="2700000" algn="tl">
                    <a:srgbClr val="FFFFFF"/>
                  </a:outerShdw>
                </a:effectLst>
                <a:latin typeface="Arial Narrow" pitchFamily="34" charset="0"/>
              </a:rPr>
              <a:t>INTEGRACION ON LINE</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14" name="Rectangle 301"/>
          <p:cNvSpPr>
            <a:spLocks noChangeArrowheads="1"/>
          </p:cNvSpPr>
          <p:nvPr/>
        </p:nvSpPr>
        <p:spPr bwMode="auto">
          <a:xfrm>
            <a:off x="66675" y="642938"/>
            <a:ext cx="1249363" cy="5018087"/>
          </a:xfrm>
          <a:prstGeom prst="rect">
            <a:avLst/>
          </a:prstGeom>
          <a:solidFill>
            <a:schemeClr val="bg1"/>
          </a:solidFill>
          <a:ln w="28575" cap="flat" cmpd="sng" algn="ctr">
            <a:solidFill>
              <a:schemeClr val="accent2">
                <a:lumMod val="50000"/>
              </a:schemeClr>
            </a:solidFill>
            <a:prstDash val="solid"/>
            <a:round/>
            <a:headEnd type="none" w="med" len="med"/>
            <a:tailEnd type="none" w="med" len="med"/>
          </a:ln>
          <a:effectLst/>
        </p:spPr>
        <p:txBody>
          <a:bodyPr lIns="93296" tIns="46648" rIns="93296" bIns="46648"/>
          <a:lstStyle/>
          <a:p>
            <a:pPr algn="ctr">
              <a:defRPr/>
            </a:pPr>
            <a:endParaRPr lang="es-ES" sz="800" dirty="0"/>
          </a:p>
        </p:txBody>
      </p:sp>
      <p:cxnSp>
        <p:nvCxnSpPr>
          <p:cNvPr id="26637" name="AutoShape 2103"/>
          <p:cNvCxnSpPr>
            <a:cxnSpLocks noChangeShapeType="1"/>
            <a:stCxn id="26632" idx="0"/>
            <a:endCxn id="26632" idx="0"/>
          </p:cNvCxnSpPr>
          <p:nvPr/>
        </p:nvCxnSpPr>
        <p:spPr bwMode="auto">
          <a:xfrm>
            <a:off x="1225550" y="596900"/>
            <a:ext cx="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 name="Text Box 68"/>
          <p:cNvSpPr txBox="1">
            <a:spLocks noChangeArrowheads="1"/>
          </p:cNvSpPr>
          <p:nvPr/>
        </p:nvSpPr>
        <p:spPr bwMode="auto">
          <a:xfrm>
            <a:off x="277813" y="527050"/>
            <a:ext cx="946150" cy="123825"/>
          </a:xfrm>
          <a:prstGeom prst="rect">
            <a:avLst/>
          </a:prstGeom>
          <a:ln w="12700">
            <a:solidFill>
              <a:schemeClr val="accent2">
                <a:lumMod val="50000"/>
              </a:schemeClr>
            </a:solidFill>
            <a:headEnd/>
            <a:tailEnd/>
          </a:ln>
        </p:spPr>
        <p:style>
          <a:lnRef idx="1">
            <a:schemeClr val="accent2"/>
          </a:lnRef>
          <a:fillRef idx="2">
            <a:schemeClr val="accent2"/>
          </a:fillRef>
          <a:effectRef idx="1">
            <a:schemeClr val="accent2"/>
          </a:effectRef>
          <a:fontRef idx="minor">
            <a:schemeClr val="dk1"/>
          </a:fontRef>
        </p:style>
        <p:txBody>
          <a:bodyPr lIns="18365" tIns="18365" rIns="18365" bIns="18365" anchor="ctr">
            <a:spAutoFit/>
          </a:bodyPr>
          <a:lstStyle/>
          <a:p>
            <a:pPr algn="ctr">
              <a:lnSpc>
                <a:spcPct val="80000"/>
              </a:lnSpc>
              <a:defRPr/>
            </a:pPr>
            <a:r>
              <a:rPr lang="es-CL" sz="700" dirty="0">
                <a:solidFill>
                  <a:srgbClr val="000000"/>
                </a:solidFill>
                <a:effectLst>
                  <a:outerShdw blurRad="38100" dist="38100" dir="2700000" algn="tl">
                    <a:srgbClr val="FFFFFF"/>
                  </a:outerShdw>
                </a:effectLst>
                <a:latin typeface="Arial Narrow" pitchFamily="34" charset="0"/>
              </a:rPr>
              <a:t>CANALES</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18" name="Text Box 68"/>
          <p:cNvSpPr txBox="1">
            <a:spLocks noChangeArrowheads="1"/>
          </p:cNvSpPr>
          <p:nvPr/>
        </p:nvSpPr>
        <p:spPr bwMode="auto">
          <a:xfrm>
            <a:off x="5468938" y="6548438"/>
            <a:ext cx="989012" cy="112712"/>
          </a:xfrm>
          <a:prstGeom prst="rect">
            <a:avLst/>
          </a:prstGeom>
          <a:ln w="12700">
            <a:solidFill>
              <a:srgbClr val="00B050"/>
            </a:solidFill>
            <a:headEnd/>
            <a:tailEnd/>
          </a:ln>
        </p:spPr>
        <p:style>
          <a:lnRef idx="1">
            <a:schemeClr val="accent2"/>
          </a:lnRef>
          <a:fillRef idx="2">
            <a:schemeClr val="accent2"/>
          </a:fillRef>
          <a:effectRef idx="1">
            <a:schemeClr val="accent2"/>
          </a:effectRef>
          <a:fontRef idx="minor">
            <a:schemeClr val="dk1"/>
          </a:fontRef>
        </p:style>
        <p:txBody>
          <a:bodyPr lIns="18365" tIns="18365" rIns="18365" bIns="18365" anchor="ctr">
            <a:spAutoFit/>
          </a:bodyPr>
          <a:lstStyle/>
          <a:p>
            <a:pPr algn="ctr">
              <a:lnSpc>
                <a:spcPct val="80000"/>
              </a:lnSpc>
              <a:defRPr/>
            </a:pPr>
            <a:r>
              <a:rPr lang="es-CL" sz="600" b="1" dirty="0">
                <a:solidFill>
                  <a:srgbClr val="000000"/>
                </a:solidFill>
                <a:effectLst>
                  <a:outerShdw blurRad="38100" dist="38100" dir="2700000" algn="tl">
                    <a:srgbClr val="FFFFFF"/>
                  </a:outerShdw>
                </a:effectLst>
              </a:rPr>
              <a:t>ENTIDADES EXTERNAS</a:t>
            </a:r>
            <a:endParaRPr lang="es-ES" sz="600" b="1" dirty="0">
              <a:solidFill>
                <a:srgbClr val="000000"/>
              </a:solidFill>
              <a:effectLst>
                <a:outerShdw blurRad="38100" dist="38100" dir="2700000" algn="tl">
                  <a:srgbClr val="FFFFFF"/>
                </a:outerShdw>
              </a:effectLst>
            </a:endParaRPr>
          </a:p>
        </p:txBody>
      </p:sp>
      <p:sp>
        <p:nvSpPr>
          <p:cNvPr id="8" name="Text Box 68"/>
          <p:cNvSpPr txBox="1">
            <a:spLocks noChangeArrowheads="1"/>
          </p:cNvSpPr>
          <p:nvPr/>
        </p:nvSpPr>
        <p:spPr bwMode="auto">
          <a:xfrm>
            <a:off x="7715250" y="544513"/>
            <a:ext cx="371475" cy="123825"/>
          </a:xfrm>
          <a:prstGeom prst="rect">
            <a:avLst/>
          </a:prstGeom>
          <a:ln w="12700">
            <a:solidFill>
              <a:srgbClr val="FFC000"/>
            </a:solidFill>
            <a:headEnd/>
            <a:tailEnd/>
          </a:ln>
        </p:spPr>
        <p:style>
          <a:lnRef idx="1">
            <a:schemeClr val="accent2"/>
          </a:lnRef>
          <a:fillRef idx="2">
            <a:schemeClr val="accent2"/>
          </a:fillRef>
          <a:effectRef idx="1">
            <a:schemeClr val="accent2"/>
          </a:effectRef>
          <a:fontRef idx="minor">
            <a:schemeClr val="dk1"/>
          </a:fontRef>
        </p:style>
        <p:txBody>
          <a:bodyPr lIns="18365" tIns="18365" rIns="18365" bIns="18365" anchor="ctr">
            <a:spAutoFit/>
          </a:bodyPr>
          <a:lstStyle/>
          <a:p>
            <a:pPr algn="ctr">
              <a:lnSpc>
                <a:spcPct val="80000"/>
              </a:lnSpc>
              <a:defRPr/>
            </a:pPr>
            <a:r>
              <a:rPr lang="es-CL" sz="700" dirty="0">
                <a:solidFill>
                  <a:srgbClr val="000000"/>
                </a:solidFill>
                <a:effectLst>
                  <a:outerShdw blurRad="38100" dist="38100" dir="2700000" algn="tl">
                    <a:srgbClr val="FFFFFF"/>
                  </a:outerShdw>
                </a:effectLst>
                <a:latin typeface="Arial Narrow" pitchFamily="34" charset="0"/>
              </a:rPr>
              <a:t>GESTIÒN</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207" name="206 Llamada de flecha izquierda y derecha"/>
          <p:cNvSpPr>
            <a:spLocks noChangeArrowheads="1"/>
          </p:cNvSpPr>
          <p:nvPr/>
        </p:nvSpPr>
        <p:spPr bwMode="auto">
          <a:xfrm>
            <a:off x="1619672" y="1556792"/>
            <a:ext cx="1417282" cy="750846"/>
          </a:xfrm>
          <a:prstGeom prst="leftRightArrowCallout">
            <a:avLst>
              <a:gd name="adj1" fmla="val 79835"/>
              <a:gd name="adj2" fmla="val 49281"/>
              <a:gd name="adj3" fmla="val 16639"/>
              <a:gd name="adj4" fmla="val 62324"/>
            </a:avLst>
          </a:prstGeom>
          <a:noFill/>
          <a:ln w="15875" algn="ctr">
            <a:solidFill>
              <a:schemeClr val="tx1"/>
            </a:solidFill>
            <a:miter lim="800000"/>
            <a:headEnd/>
            <a:tailEnd/>
          </a:ln>
        </p:spPr>
        <p:txBody>
          <a:bodyPr anchor="ctr"/>
          <a:lstStyle/>
          <a:p>
            <a:pPr algn="ctr">
              <a:defRPr/>
            </a:pPr>
            <a:endParaRPr lang="es-CL" sz="800" dirty="0">
              <a:solidFill>
                <a:schemeClr val="lt1"/>
              </a:solidFill>
              <a:latin typeface="+mn-lt"/>
            </a:endParaRPr>
          </a:p>
        </p:txBody>
      </p:sp>
      <p:sp>
        <p:nvSpPr>
          <p:cNvPr id="26642" name="Text Box 832"/>
          <p:cNvSpPr txBox="1">
            <a:spLocks noChangeArrowheads="1"/>
          </p:cNvSpPr>
          <p:nvPr/>
        </p:nvSpPr>
        <p:spPr bwMode="auto">
          <a:xfrm>
            <a:off x="1955385" y="1722874"/>
            <a:ext cx="98466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36000" bIns="3600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1000" b="1" dirty="0" smtClean="0">
                <a:latin typeface="Calibri" pitchFamily="34" charset="0"/>
                <a:cs typeface="Calibri" pitchFamily="34" charset="0"/>
              </a:rPr>
              <a:t>CS000510 Transferencia entre productos</a:t>
            </a:r>
            <a:endParaRPr lang="es-ES" sz="1000" b="1" dirty="0">
              <a:latin typeface="Calibri" pitchFamily="34" charset="0"/>
              <a:cs typeface="Calibri" pitchFamily="34" charset="0"/>
            </a:endParaRPr>
          </a:p>
        </p:txBody>
      </p:sp>
      <p:sp>
        <p:nvSpPr>
          <p:cNvPr id="26643" name="Rectangle 196"/>
          <p:cNvSpPr>
            <a:spLocks noChangeArrowheads="1"/>
          </p:cNvSpPr>
          <p:nvPr/>
        </p:nvSpPr>
        <p:spPr bwMode="auto">
          <a:xfrm>
            <a:off x="3275856" y="571499"/>
            <a:ext cx="3385230" cy="4786314"/>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3296" tIns="46648" rIns="93296" bIns="46648"/>
          <a:lstStyle/>
          <a:p>
            <a:pPr algn="ctr" defTabSz="933450"/>
            <a:endParaRPr lang="es-ES" sz="700" dirty="0">
              <a:cs typeface="Arial" charset="0"/>
            </a:endParaRPr>
          </a:p>
        </p:txBody>
      </p:sp>
      <p:sp>
        <p:nvSpPr>
          <p:cNvPr id="26644" name="121 Rectángulo"/>
          <p:cNvSpPr>
            <a:spLocks noChangeArrowheads="1"/>
          </p:cNvSpPr>
          <p:nvPr/>
        </p:nvSpPr>
        <p:spPr bwMode="auto">
          <a:xfrm>
            <a:off x="5407025" y="5857875"/>
            <a:ext cx="66675"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endParaRPr lang="es-ES" sz="800" dirty="0"/>
          </a:p>
        </p:txBody>
      </p:sp>
      <p:sp>
        <p:nvSpPr>
          <p:cNvPr id="26645" name="121 Rectángulo"/>
          <p:cNvSpPr>
            <a:spLocks noChangeArrowheads="1"/>
          </p:cNvSpPr>
          <p:nvPr/>
        </p:nvSpPr>
        <p:spPr bwMode="auto">
          <a:xfrm>
            <a:off x="2835275" y="4429125"/>
            <a:ext cx="66675"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endParaRPr lang="es-ES" sz="800" dirty="0"/>
          </a:p>
        </p:txBody>
      </p:sp>
      <p:sp>
        <p:nvSpPr>
          <p:cNvPr id="196" name="195 CuadroTexto"/>
          <p:cNvSpPr txBox="1">
            <a:spLocks noChangeArrowheads="1"/>
          </p:cNvSpPr>
          <p:nvPr/>
        </p:nvSpPr>
        <p:spPr bwMode="auto">
          <a:xfrm>
            <a:off x="2359149" y="0"/>
            <a:ext cx="6533331" cy="401984"/>
          </a:xfrm>
          <a:prstGeom prst="rect">
            <a:avLst/>
          </a:prstGeom>
          <a:noFill/>
          <a:ln w="9525">
            <a:noFill/>
            <a:miter lim="800000"/>
            <a:headEnd/>
            <a:tailEnd/>
          </a:ln>
        </p:spPr>
        <p:txBody>
          <a:bodyPr wrap="square" lIns="72000" tIns="46648" rIns="72000" bIns="46648">
            <a:spAutoFit/>
          </a:bodyPr>
          <a:lstStyle/>
          <a:p>
            <a:pPr algn="ctr" defTabSz="933450">
              <a:defRPr/>
            </a:pPr>
            <a:r>
              <a:rPr lang="es-CL" sz="2000" b="1" dirty="0" smtClean="0">
                <a:solidFill>
                  <a:schemeClr val="bg1"/>
                </a:solidFill>
                <a:latin typeface="Arial" pitchFamily="34" charset="0"/>
                <a:cs typeface="Arial" pitchFamily="34" charset="0"/>
              </a:rPr>
              <a:t>Pagar Tarjeta de Crédito Nacional y Línea de Crédito</a:t>
            </a:r>
            <a:endParaRPr lang="es-CL" sz="2000" b="1" dirty="0">
              <a:solidFill>
                <a:schemeClr val="bg1"/>
              </a:solidFill>
              <a:latin typeface="Arial" pitchFamily="34" charset="0"/>
              <a:cs typeface="Arial" pitchFamily="34" charset="0"/>
            </a:endParaRPr>
          </a:p>
        </p:txBody>
      </p:sp>
      <p:sp>
        <p:nvSpPr>
          <p:cNvPr id="26647" name="121 Rectángulo"/>
          <p:cNvSpPr>
            <a:spLocks noChangeArrowheads="1"/>
          </p:cNvSpPr>
          <p:nvPr/>
        </p:nvSpPr>
        <p:spPr bwMode="auto">
          <a:xfrm>
            <a:off x="1827213" y="1701031"/>
            <a:ext cx="66675"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endParaRPr lang="es-ES" sz="800" dirty="0"/>
          </a:p>
        </p:txBody>
      </p:sp>
      <p:sp>
        <p:nvSpPr>
          <p:cNvPr id="26648" name="121 Rectángulo"/>
          <p:cNvSpPr>
            <a:spLocks noChangeArrowheads="1"/>
          </p:cNvSpPr>
          <p:nvPr/>
        </p:nvSpPr>
        <p:spPr bwMode="auto">
          <a:xfrm>
            <a:off x="2906713" y="5357813"/>
            <a:ext cx="66675"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endParaRPr lang="es-ES" sz="800" dirty="0"/>
          </a:p>
        </p:txBody>
      </p:sp>
      <p:sp>
        <p:nvSpPr>
          <p:cNvPr id="292" name="Rectangle 183"/>
          <p:cNvSpPr>
            <a:spLocks noChangeArrowheads="1"/>
          </p:cNvSpPr>
          <p:nvPr/>
        </p:nvSpPr>
        <p:spPr bwMode="auto">
          <a:xfrm>
            <a:off x="3429000" y="2996381"/>
            <a:ext cx="3143250" cy="1008683"/>
          </a:xfrm>
          <a:prstGeom prst="rect">
            <a:avLst/>
          </a:prstGeom>
          <a:solidFill>
            <a:srgbClr val="FFFFFF"/>
          </a:solidFill>
          <a:ln w="15875" cap="flat" cmpd="sng" algn="ctr">
            <a:solidFill>
              <a:schemeClr val="tx1"/>
            </a:solidFill>
            <a:prstDash val="solid"/>
            <a:headEnd/>
            <a:tailEnd/>
          </a:ln>
          <a:effectLst/>
        </p:spPr>
        <p:txBody>
          <a:bodyPr wrap="none" anchor="ctr"/>
          <a:lstStyle/>
          <a:p>
            <a:pPr algn="ctr" fontAlgn="auto">
              <a:spcBef>
                <a:spcPts val="0"/>
              </a:spcBef>
              <a:spcAft>
                <a:spcPts val="0"/>
              </a:spcAft>
              <a:defRPr/>
            </a:pPr>
            <a:endParaRPr lang="es-ES" sz="700" kern="0" dirty="0">
              <a:solidFill>
                <a:srgbClr val="FFFFFF"/>
              </a:solidFill>
              <a:latin typeface="Calibri" pitchFamily="34" charset="0"/>
              <a:cs typeface="Arial"/>
            </a:endParaRPr>
          </a:p>
        </p:txBody>
      </p:sp>
      <p:sp>
        <p:nvSpPr>
          <p:cNvPr id="26651" name="59 Forma libre"/>
          <p:cNvSpPr>
            <a:spLocks noChangeArrowheads="1"/>
          </p:cNvSpPr>
          <p:nvPr/>
        </p:nvSpPr>
        <p:spPr bwMode="auto">
          <a:xfrm>
            <a:off x="4355976" y="3284984"/>
            <a:ext cx="928688" cy="428625"/>
          </a:xfrm>
          <a:custGeom>
            <a:avLst/>
            <a:gdLst>
              <a:gd name="T0" fmla="*/ 0 w 1423987"/>
              <a:gd name="T1" fmla="*/ 0 h 1509712"/>
              <a:gd name="T2" fmla="*/ 1 w 1423987"/>
              <a:gd name="T3" fmla="*/ 0 h 1509712"/>
              <a:gd name="T4" fmla="*/ 1 w 1423987"/>
              <a:gd name="T5" fmla="*/ 0 h 1509712"/>
              <a:gd name="T6" fmla="*/ 1 w 1423987"/>
              <a:gd name="T7" fmla="*/ 0 h 1509712"/>
              <a:gd name="T8" fmla="*/ 1 w 1423987"/>
              <a:gd name="T9" fmla="*/ 0 h 1509712"/>
              <a:gd name="T10" fmla="*/ 1 w 1423987"/>
              <a:gd name="T11" fmla="*/ 0 h 1509712"/>
              <a:gd name="T12" fmla="*/ 1 w 1423987"/>
              <a:gd name="T13" fmla="*/ 0 h 1509712"/>
              <a:gd name="T14" fmla="*/ 0 w 1423987"/>
              <a:gd name="T15" fmla="*/ 0 h 1509712"/>
              <a:gd name="T16" fmla="*/ 0 w 1423987"/>
              <a:gd name="T17" fmla="*/ 0 h 1509712"/>
              <a:gd name="T18" fmla="*/ 1 w 1423987"/>
              <a:gd name="T19" fmla="*/ 0 h 1509712"/>
              <a:gd name="T20" fmla="*/ 1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solidFill>
          <a:ln w="15875" algn="ctr">
            <a:solidFill>
              <a:schemeClr val="tx1"/>
            </a:solidFill>
            <a:round/>
            <a:headEnd/>
            <a:tailEnd/>
          </a:ln>
        </p:spPr>
        <p:txBody>
          <a:bodyPr lIns="93296" tIns="46648" rIns="93296" bIns="46648"/>
          <a:lstStyle/>
          <a:p>
            <a:endParaRPr lang="es-CL" dirty="0"/>
          </a:p>
        </p:txBody>
      </p:sp>
      <p:sp>
        <p:nvSpPr>
          <p:cNvPr id="5" name="Text Box 68"/>
          <p:cNvSpPr txBox="1">
            <a:spLocks noChangeArrowheads="1"/>
          </p:cNvSpPr>
          <p:nvPr/>
        </p:nvSpPr>
        <p:spPr bwMode="auto">
          <a:xfrm>
            <a:off x="4373563" y="536575"/>
            <a:ext cx="1084262" cy="122238"/>
          </a:xfrm>
          <a:prstGeom prst="rect">
            <a:avLst/>
          </a:prstGeom>
          <a:ln w="12700">
            <a:solidFill>
              <a:schemeClr val="tx2">
                <a:lumMod val="60000"/>
                <a:lumOff val="40000"/>
              </a:schemeClr>
            </a:solidFill>
            <a:headEnd/>
            <a:tailEnd/>
          </a:ln>
        </p:spPr>
        <p:style>
          <a:lnRef idx="1">
            <a:schemeClr val="accent2"/>
          </a:lnRef>
          <a:fillRef idx="2">
            <a:schemeClr val="accent2"/>
          </a:fillRef>
          <a:effectRef idx="1">
            <a:schemeClr val="accent2"/>
          </a:effectRef>
          <a:fontRef idx="minor">
            <a:schemeClr val="dk1"/>
          </a:fontRef>
        </p:style>
        <p:txBody>
          <a:bodyPr lIns="18365" tIns="18365" rIns="18365" bIns="18365" anchor="ctr">
            <a:spAutoFit/>
          </a:bodyPr>
          <a:lstStyle/>
          <a:p>
            <a:pPr algn="ctr">
              <a:lnSpc>
                <a:spcPct val="80000"/>
              </a:lnSpc>
              <a:defRPr/>
            </a:pPr>
            <a:r>
              <a:rPr lang="es-CL" sz="700" dirty="0">
                <a:solidFill>
                  <a:srgbClr val="000000"/>
                </a:solidFill>
                <a:effectLst>
                  <a:outerShdw blurRad="38100" dist="38100" dir="2700000" algn="tl">
                    <a:srgbClr val="FFFFFF"/>
                  </a:outerShdw>
                </a:effectLst>
                <a:latin typeface="Arial Narrow" pitchFamily="34" charset="0"/>
              </a:rPr>
              <a:t>BACK END DE NEGOCIOS</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309" name="Text Box 73"/>
          <p:cNvSpPr txBox="1">
            <a:spLocks noChangeArrowheads="1"/>
          </p:cNvSpPr>
          <p:nvPr/>
        </p:nvSpPr>
        <p:spPr bwMode="auto">
          <a:xfrm>
            <a:off x="3586163" y="4077072"/>
            <a:ext cx="725487" cy="125412"/>
          </a:xfrm>
          <a:prstGeom prst="rect">
            <a:avLst/>
          </a:prstGeom>
          <a:gradFill rotWithShape="1">
            <a:gsLst>
              <a:gs pos="0">
                <a:srgbClr val="00B0F0"/>
              </a:gs>
              <a:gs pos="35000">
                <a:srgbClr val="BCD6DD">
                  <a:tint val="37000"/>
                  <a:satMod val="300000"/>
                </a:srgbClr>
              </a:gs>
              <a:gs pos="100000">
                <a:srgbClr val="002C7D">
                  <a:lumMod val="20000"/>
                  <a:lumOff val="80000"/>
                </a:srgbClr>
              </a:gs>
            </a:gsLst>
            <a:lin ang="16200000" scaled="1"/>
          </a:gradFill>
          <a:ln w="9525" cap="flat" cmpd="sng" algn="ctr">
            <a:solidFill>
              <a:srgbClr val="BCD6DD">
                <a:shade val="95000"/>
                <a:satMod val="105000"/>
              </a:srgbClr>
            </a:solidFill>
            <a:prstDash val="solid"/>
            <a:headEnd/>
            <a:tailEnd/>
          </a:ln>
          <a:effectLst>
            <a:outerShdw blurRad="40000" dist="20000" dir="5400000" rotWithShape="0">
              <a:srgbClr val="000000">
                <a:alpha val="38000"/>
              </a:srgbClr>
            </a:outerShdw>
          </a:effectLst>
        </p:spPr>
        <p:txBody>
          <a:bodyPr lIns="18000" tIns="18000" rIns="18000" bIns="18000" anchor="ctr" anchorCtr="1">
            <a:spAutoFit/>
          </a:bodyPr>
          <a:lstStyle/>
          <a:p>
            <a:pPr algn="ctr" fontAlgn="auto">
              <a:lnSpc>
                <a:spcPct val="80000"/>
              </a:lnSpc>
              <a:spcBef>
                <a:spcPts val="0"/>
              </a:spcBef>
              <a:spcAft>
                <a:spcPts val="0"/>
              </a:spcAft>
              <a:defRPr/>
            </a:pPr>
            <a:r>
              <a:rPr lang="es-CL" sz="700" b="1" kern="0" dirty="0">
                <a:solidFill>
                  <a:srgbClr val="000000"/>
                </a:solidFill>
                <a:effectLst>
                  <a:outerShdw blurRad="38100" dist="38100" dir="2700000" algn="tl">
                    <a:srgbClr val="FFFFFF"/>
                  </a:outerShdw>
                </a:effectLst>
                <a:latin typeface="Calibri" pitchFamily="34" charset="0"/>
                <a:cs typeface="Arial"/>
              </a:rPr>
              <a:t>PASIVOS</a:t>
            </a:r>
            <a:endParaRPr lang="es-ES" sz="700" b="1" kern="0" dirty="0">
              <a:solidFill>
                <a:srgbClr val="000000"/>
              </a:solidFill>
              <a:effectLst>
                <a:outerShdw blurRad="38100" dist="38100" dir="2700000" algn="tl">
                  <a:srgbClr val="FFFFFF"/>
                </a:outerShdw>
              </a:effectLst>
              <a:latin typeface="Calibri" pitchFamily="34" charset="0"/>
              <a:cs typeface="Arial"/>
            </a:endParaRPr>
          </a:p>
        </p:txBody>
      </p:sp>
      <p:sp>
        <p:nvSpPr>
          <p:cNvPr id="26655" name="Rectangle 24"/>
          <p:cNvSpPr>
            <a:spLocks noChangeArrowheads="1"/>
          </p:cNvSpPr>
          <p:nvPr/>
        </p:nvSpPr>
        <p:spPr bwMode="auto">
          <a:xfrm>
            <a:off x="4217368" y="3182938"/>
            <a:ext cx="1423912" cy="75011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7740" tIns="48870" rIns="97740" bIns="48870" anchor="ctr"/>
          <a:lstStyle/>
          <a:p>
            <a:endParaRPr lang="es-ES" dirty="0">
              <a:cs typeface="Arial" charset="0"/>
            </a:endParaRPr>
          </a:p>
        </p:txBody>
      </p:sp>
      <p:sp>
        <p:nvSpPr>
          <p:cNvPr id="26657" name="Rectangle 24"/>
          <p:cNvSpPr>
            <a:spLocks noChangeArrowheads="1"/>
          </p:cNvSpPr>
          <p:nvPr/>
        </p:nvSpPr>
        <p:spPr bwMode="auto">
          <a:xfrm>
            <a:off x="4812406" y="4288531"/>
            <a:ext cx="1616969" cy="857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7740" tIns="48870" rIns="97740" bIns="48870" anchor="ctr"/>
          <a:lstStyle/>
          <a:p>
            <a:endParaRPr lang="es-ES" dirty="0">
              <a:cs typeface="Arial" charset="0"/>
            </a:endParaRPr>
          </a:p>
        </p:txBody>
      </p:sp>
      <p:sp>
        <p:nvSpPr>
          <p:cNvPr id="331" name="Rectangle 77"/>
          <p:cNvSpPr>
            <a:spLocks noChangeArrowheads="1"/>
          </p:cNvSpPr>
          <p:nvPr/>
        </p:nvSpPr>
        <p:spPr bwMode="auto">
          <a:xfrm>
            <a:off x="4860032" y="4221088"/>
            <a:ext cx="834206" cy="119832"/>
          </a:xfrm>
          <a:prstGeom prst="rect">
            <a:avLst/>
          </a:prstGeom>
          <a:solidFill>
            <a:srgbClr val="FFFFCC"/>
          </a:solidFill>
          <a:ln w="3175" algn="ctr">
            <a:solidFill>
              <a:schemeClr val="tx1"/>
            </a:solidFill>
            <a:miter lim="800000"/>
            <a:headEnd/>
            <a:tailEnd/>
          </a:ln>
          <a:effectLst>
            <a:outerShdw dist="17961" dir="2700000" algn="ctr" rotWithShape="0">
              <a:schemeClr val="tx1"/>
            </a:outerShdw>
          </a:effectLst>
        </p:spPr>
        <p:txBody>
          <a:bodyPr lIns="0" tIns="0" rIns="0" bIns="0" anchor="ctr" anchorCtr="1"/>
          <a:lstStyle/>
          <a:p>
            <a:pPr algn="ctr" defTabSz="957040">
              <a:lnSpc>
                <a:spcPct val="70000"/>
              </a:lnSpc>
              <a:defRPr/>
            </a:pPr>
            <a:r>
              <a:rPr lang="es-CL" sz="600" dirty="0">
                <a:effectLst>
                  <a:outerShdw blurRad="38100" dist="38100" dir="2700000" algn="tl">
                    <a:srgbClr val="FFFFFF"/>
                  </a:outerShdw>
                </a:effectLst>
                <a:latin typeface="Calibri" pitchFamily="34" charset="0"/>
              </a:rPr>
              <a:t>CUENTA CORRIENTE</a:t>
            </a:r>
          </a:p>
        </p:txBody>
      </p:sp>
      <p:sp>
        <p:nvSpPr>
          <p:cNvPr id="26659" name="59 Forma libre"/>
          <p:cNvSpPr>
            <a:spLocks noChangeArrowheads="1"/>
          </p:cNvSpPr>
          <p:nvPr/>
        </p:nvSpPr>
        <p:spPr bwMode="auto">
          <a:xfrm>
            <a:off x="5257552" y="4509120"/>
            <a:ext cx="928687" cy="357187"/>
          </a:xfrm>
          <a:custGeom>
            <a:avLst/>
            <a:gdLst>
              <a:gd name="T0" fmla="*/ 0 w 1423987"/>
              <a:gd name="T1" fmla="*/ 0 h 1509712"/>
              <a:gd name="T2" fmla="*/ 1 w 1423987"/>
              <a:gd name="T3" fmla="*/ 0 h 1509712"/>
              <a:gd name="T4" fmla="*/ 1 w 1423987"/>
              <a:gd name="T5" fmla="*/ 0 h 1509712"/>
              <a:gd name="T6" fmla="*/ 1 w 1423987"/>
              <a:gd name="T7" fmla="*/ 0 h 1509712"/>
              <a:gd name="T8" fmla="*/ 1 w 1423987"/>
              <a:gd name="T9" fmla="*/ 0 h 1509712"/>
              <a:gd name="T10" fmla="*/ 1 w 1423987"/>
              <a:gd name="T11" fmla="*/ 0 h 1509712"/>
              <a:gd name="T12" fmla="*/ 1 w 1423987"/>
              <a:gd name="T13" fmla="*/ 0 h 1509712"/>
              <a:gd name="T14" fmla="*/ 0 w 1423987"/>
              <a:gd name="T15" fmla="*/ 0 h 1509712"/>
              <a:gd name="T16" fmla="*/ 0 w 1423987"/>
              <a:gd name="T17" fmla="*/ 0 h 1509712"/>
              <a:gd name="T18" fmla="*/ 1 w 1423987"/>
              <a:gd name="T19" fmla="*/ 0 h 1509712"/>
              <a:gd name="T20" fmla="*/ 1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solidFill>
          <a:ln w="15875" algn="ctr">
            <a:solidFill>
              <a:schemeClr val="tx1"/>
            </a:solidFill>
            <a:round/>
            <a:headEnd/>
            <a:tailEnd/>
          </a:ln>
        </p:spPr>
        <p:txBody>
          <a:bodyPr lIns="93296" tIns="46648" rIns="93296" bIns="46648"/>
          <a:lstStyle/>
          <a:p>
            <a:endParaRPr lang="es-CL" dirty="0"/>
          </a:p>
        </p:txBody>
      </p:sp>
      <p:cxnSp>
        <p:nvCxnSpPr>
          <p:cNvPr id="20517" name="353 Conector angular"/>
          <p:cNvCxnSpPr>
            <a:cxnSpLocks noChangeShapeType="1"/>
            <a:endCxn id="26652" idx="1"/>
          </p:cNvCxnSpPr>
          <p:nvPr/>
        </p:nvCxnSpPr>
        <p:spPr bwMode="auto">
          <a:xfrm flipV="1">
            <a:off x="2820930" y="3528256"/>
            <a:ext cx="1638904" cy="406319"/>
          </a:xfrm>
          <a:prstGeom prst="bentConnector3">
            <a:avLst>
              <a:gd name="adj1" fmla="val 50000"/>
            </a:avLst>
          </a:prstGeom>
          <a:noFill/>
          <a:ln w="15875" algn="ctr">
            <a:solidFill>
              <a:schemeClr val="accent6">
                <a:lumMod val="60000"/>
                <a:lumOff val="40000"/>
              </a:schemeClr>
            </a:solidFill>
            <a:round/>
            <a:headEnd type="none" w="sm" len="sm"/>
            <a:tailEnd type="triangle" w="med" len="med"/>
          </a:ln>
        </p:spPr>
      </p:cxnSp>
      <p:sp>
        <p:nvSpPr>
          <p:cNvPr id="26663" name="Rectangle 24"/>
          <p:cNvSpPr>
            <a:spLocks noChangeArrowheads="1"/>
          </p:cNvSpPr>
          <p:nvPr/>
        </p:nvSpPr>
        <p:spPr bwMode="auto">
          <a:xfrm>
            <a:off x="1500188" y="3210694"/>
            <a:ext cx="1571625" cy="178993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7740" tIns="48870" rIns="97740" bIns="48870" anchor="ctr"/>
          <a:lstStyle/>
          <a:p>
            <a:endParaRPr lang="es-ES" dirty="0">
              <a:cs typeface="Arial" charset="0"/>
            </a:endParaRPr>
          </a:p>
        </p:txBody>
      </p:sp>
      <p:sp>
        <p:nvSpPr>
          <p:cNvPr id="395" name="Rectangle 77"/>
          <p:cNvSpPr>
            <a:spLocks noChangeArrowheads="1"/>
          </p:cNvSpPr>
          <p:nvPr/>
        </p:nvSpPr>
        <p:spPr bwMode="auto">
          <a:xfrm>
            <a:off x="2357438" y="3142109"/>
            <a:ext cx="801687" cy="142875"/>
          </a:xfrm>
          <a:prstGeom prst="rect">
            <a:avLst/>
          </a:prstGeom>
          <a:solidFill>
            <a:srgbClr val="FFFFCC"/>
          </a:solidFill>
          <a:ln w="3175" algn="ctr">
            <a:solidFill>
              <a:schemeClr val="tx1"/>
            </a:solidFill>
            <a:miter lim="800000"/>
            <a:headEnd/>
            <a:tailEnd/>
          </a:ln>
          <a:effectLst>
            <a:outerShdw dist="17961" dir="2700000" algn="ctr" rotWithShape="0">
              <a:schemeClr val="tx1"/>
            </a:outerShdw>
          </a:effectLst>
        </p:spPr>
        <p:txBody>
          <a:bodyPr lIns="0" tIns="0" rIns="0" bIns="0" anchor="ctr" anchorCtr="1"/>
          <a:lstStyle/>
          <a:p>
            <a:pPr algn="ctr" defTabSz="957040">
              <a:lnSpc>
                <a:spcPct val="70000"/>
              </a:lnSpc>
              <a:defRPr/>
            </a:pPr>
            <a:r>
              <a:rPr lang="es-CL" sz="600" dirty="0">
                <a:effectLst>
                  <a:outerShdw blurRad="38100" dist="38100" dir="2700000" algn="tl">
                    <a:srgbClr val="FFFFFF"/>
                  </a:outerShdw>
                </a:effectLst>
                <a:latin typeface="Calibri" pitchFamily="34" charset="0"/>
              </a:rPr>
              <a:t>APOYO SERVICIOS</a:t>
            </a:r>
          </a:p>
        </p:txBody>
      </p:sp>
      <p:sp>
        <p:nvSpPr>
          <p:cNvPr id="26665" name="Rectangle 298"/>
          <p:cNvSpPr>
            <a:spLocks noChangeArrowheads="1"/>
          </p:cNvSpPr>
          <p:nvPr/>
        </p:nvSpPr>
        <p:spPr bwMode="auto">
          <a:xfrm>
            <a:off x="55563" y="5703888"/>
            <a:ext cx="4957762" cy="936625"/>
          </a:xfrm>
          <a:prstGeom prst="rect">
            <a:avLst/>
          </a:prstGeom>
          <a:solidFill>
            <a:schemeClr val="accent1">
              <a:alpha val="0"/>
            </a:schemeClr>
          </a:solidFill>
          <a:ln w="28575" algn="ctr">
            <a:solidFill>
              <a:srgbClr val="457988"/>
            </a:solidFill>
            <a:miter lim="800000"/>
            <a:headEnd/>
            <a:tailEnd/>
          </a:ln>
        </p:spPr>
        <p:txBody>
          <a:bodyPr/>
          <a:lstStyle/>
          <a:p>
            <a:pPr algn="ctr"/>
            <a:endParaRPr lang="es-ES" sz="800" dirty="0">
              <a:cs typeface="Arial" charset="0"/>
            </a:endParaRPr>
          </a:p>
        </p:txBody>
      </p:sp>
      <p:sp>
        <p:nvSpPr>
          <p:cNvPr id="197" name="Text Box 68"/>
          <p:cNvSpPr txBox="1">
            <a:spLocks noChangeArrowheads="1"/>
          </p:cNvSpPr>
          <p:nvPr/>
        </p:nvSpPr>
        <p:spPr bwMode="auto">
          <a:xfrm>
            <a:off x="2699792" y="6597352"/>
            <a:ext cx="1057275" cy="120650"/>
          </a:xfrm>
          <a:prstGeom prst="rect">
            <a:avLst/>
          </a:prstGeom>
          <a:ln w="12700">
            <a:solidFill>
              <a:schemeClr val="accent2">
                <a:lumMod val="50000"/>
              </a:schemeClr>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600" b="1" dirty="0">
                <a:solidFill>
                  <a:srgbClr val="000000"/>
                </a:solidFill>
                <a:effectLst>
                  <a:outerShdw blurRad="38100" dist="38100" dir="2700000" algn="tl">
                    <a:srgbClr val="FFFFFF"/>
                  </a:outerShdw>
                </a:effectLst>
              </a:rPr>
              <a:t>BACK END TECNOLOGICO</a:t>
            </a:r>
            <a:endParaRPr lang="es-ES" sz="600" b="1" dirty="0">
              <a:solidFill>
                <a:srgbClr val="000000"/>
              </a:solidFill>
              <a:effectLst>
                <a:outerShdw blurRad="38100" dist="38100" dir="2700000" algn="tl">
                  <a:srgbClr val="FFFFFF"/>
                </a:outerShdw>
              </a:effectLst>
            </a:endParaRPr>
          </a:p>
        </p:txBody>
      </p:sp>
      <p:sp>
        <p:nvSpPr>
          <p:cNvPr id="26667" name="Rectangle 114"/>
          <p:cNvSpPr>
            <a:spLocks noChangeArrowheads="1"/>
          </p:cNvSpPr>
          <p:nvPr/>
        </p:nvSpPr>
        <p:spPr bwMode="auto">
          <a:xfrm>
            <a:off x="3638550" y="5850508"/>
            <a:ext cx="13335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dirty="0"/>
          </a:p>
        </p:txBody>
      </p:sp>
      <p:sp>
        <p:nvSpPr>
          <p:cNvPr id="26668" name="AutoShape 122"/>
          <p:cNvSpPr>
            <a:spLocks noChangeArrowheads="1"/>
          </p:cNvSpPr>
          <p:nvPr/>
        </p:nvSpPr>
        <p:spPr bwMode="auto">
          <a:xfrm>
            <a:off x="1619672" y="5948511"/>
            <a:ext cx="633783" cy="504825"/>
          </a:xfrm>
          <a:prstGeom prst="flowChartMagneticDisk">
            <a:avLst/>
          </a:prstGeom>
          <a:solidFill>
            <a:schemeClr val="bg1"/>
          </a:solidFill>
          <a:ln w="15875">
            <a:solidFill>
              <a:schemeClr val="tx1"/>
            </a:solidFill>
            <a:round/>
            <a:headEnd/>
            <a:tailEnd/>
          </a:ln>
        </p:spPr>
        <p:txBody>
          <a:bodyPr wrap="none" anchor="ctr"/>
          <a:lstStyle/>
          <a:p>
            <a:pPr algn="ctr"/>
            <a:r>
              <a:rPr lang="es-ES_tradnl" sz="1000" b="1" dirty="0">
                <a:latin typeface="Calibri" pitchFamily="34" charset="0"/>
                <a:cs typeface="Calibri" pitchFamily="34" charset="0"/>
              </a:rPr>
              <a:t>OSBTRAZA</a:t>
            </a:r>
            <a:endParaRPr lang="es-ES" sz="1000" b="1" dirty="0">
              <a:latin typeface="Calibri" pitchFamily="34" charset="0"/>
              <a:cs typeface="Calibri" pitchFamily="34" charset="0"/>
            </a:endParaRPr>
          </a:p>
        </p:txBody>
      </p:sp>
      <p:sp>
        <p:nvSpPr>
          <p:cNvPr id="26669" name="92 CuadroTexto"/>
          <p:cNvSpPr txBox="1">
            <a:spLocks noChangeArrowheads="1"/>
          </p:cNvSpPr>
          <p:nvPr/>
        </p:nvSpPr>
        <p:spPr bwMode="auto">
          <a:xfrm>
            <a:off x="1475656" y="5803970"/>
            <a:ext cx="959459"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a:latin typeface="Calibri" pitchFamily="34" charset="0"/>
                <a:cs typeface="Calibri" pitchFamily="34" charset="0"/>
              </a:rPr>
              <a:t>UNIX               A116</a:t>
            </a:r>
          </a:p>
        </p:txBody>
      </p:sp>
      <p:grpSp>
        <p:nvGrpSpPr>
          <p:cNvPr id="26675" name="98 Grupo"/>
          <p:cNvGrpSpPr>
            <a:grpSpLocks/>
          </p:cNvGrpSpPr>
          <p:nvPr/>
        </p:nvGrpSpPr>
        <p:grpSpPr bwMode="auto">
          <a:xfrm>
            <a:off x="66673" y="1700807"/>
            <a:ext cx="1192211" cy="2799755"/>
            <a:chOff x="29352" y="2050049"/>
            <a:chExt cx="1370818" cy="2799779"/>
          </a:xfrm>
        </p:grpSpPr>
        <p:sp>
          <p:nvSpPr>
            <p:cNvPr id="26758" name="16 Pentágono"/>
            <p:cNvSpPr>
              <a:spLocks noChangeArrowheads="1"/>
            </p:cNvSpPr>
            <p:nvPr/>
          </p:nvSpPr>
          <p:spPr bwMode="auto">
            <a:xfrm rot="10800000">
              <a:off x="29352" y="2805288"/>
              <a:ext cx="1370818" cy="2044540"/>
            </a:xfrm>
            <a:prstGeom prst="homePlate">
              <a:avLst>
                <a:gd name="adj" fmla="val 19509"/>
              </a:avLst>
            </a:prstGeom>
            <a:solidFill>
              <a:schemeClr val="bg1">
                <a:alpha val="30196"/>
              </a:schemeClr>
            </a:solidFill>
            <a:ln w="15875" algn="ctr">
              <a:solidFill>
                <a:schemeClr val="tx1"/>
              </a:solidFill>
              <a:round/>
              <a:headEnd/>
              <a:tailEnd/>
            </a:ln>
          </p:spPr>
          <p:txBody>
            <a:bodyPr rot="10800000" lIns="89611" tIns="44806" rIns="89611" bIns="44806"/>
            <a:lstStyle/>
            <a:p>
              <a:pPr algn="ctr" defTabSz="895350"/>
              <a:endParaRPr lang="es-ES" sz="800" dirty="0">
                <a:cs typeface="Arial" charset="0"/>
              </a:endParaRPr>
            </a:p>
          </p:txBody>
        </p:sp>
        <p:sp>
          <p:nvSpPr>
            <p:cNvPr id="26759" name="224 CuadroTexto"/>
            <p:cNvSpPr txBox="1">
              <a:spLocks noChangeArrowheads="1"/>
            </p:cNvSpPr>
            <p:nvPr/>
          </p:nvSpPr>
          <p:spPr bwMode="auto">
            <a:xfrm>
              <a:off x="116934" y="2050049"/>
              <a:ext cx="868363"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611" tIns="44806" rIns="89611" bIns="44806">
              <a:spAutoFit/>
            </a:bodyPr>
            <a:lstStyle>
              <a:lvl1pPr defTabSz="895350" eaLnBrk="0" hangingPunct="0">
                <a:defRPr>
                  <a:solidFill>
                    <a:schemeClr val="tx1"/>
                  </a:solidFill>
                  <a:latin typeface="Arial" charset="0"/>
                </a:defRPr>
              </a:lvl1pPr>
              <a:lvl2pPr marL="742950" indent="-285750" defTabSz="895350" eaLnBrk="0" hangingPunct="0">
                <a:defRPr>
                  <a:solidFill>
                    <a:schemeClr val="tx1"/>
                  </a:solidFill>
                  <a:latin typeface="Arial" charset="0"/>
                </a:defRPr>
              </a:lvl2pPr>
              <a:lvl3pPr marL="1143000" indent="-228600" defTabSz="895350" eaLnBrk="0" hangingPunct="0">
                <a:defRPr>
                  <a:solidFill>
                    <a:schemeClr val="tx1"/>
                  </a:solidFill>
                  <a:latin typeface="Arial" charset="0"/>
                </a:defRPr>
              </a:lvl3pPr>
              <a:lvl4pPr marL="1600200" indent="-228600" defTabSz="895350" eaLnBrk="0" hangingPunct="0">
                <a:defRPr>
                  <a:solidFill>
                    <a:schemeClr val="tx1"/>
                  </a:solidFill>
                  <a:latin typeface="Arial" charset="0"/>
                </a:defRPr>
              </a:lvl4pPr>
              <a:lvl5pPr marL="2057400" indent="-228600" defTabSz="895350" eaLnBrk="0" hangingPunct="0">
                <a:defRPr>
                  <a:solidFill>
                    <a:schemeClr val="tx1"/>
                  </a:solidFill>
                  <a:latin typeface="Arial" charset="0"/>
                </a:defRPr>
              </a:lvl5pPr>
              <a:lvl6pPr marL="2514600" indent="-228600" defTabSz="895350" eaLnBrk="0" fontAlgn="base" hangingPunct="0">
                <a:spcBef>
                  <a:spcPct val="0"/>
                </a:spcBef>
                <a:spcAft>
                  <a:spcPct val="0"/>
                </a:spcAft>
                <a:defRPr>
                  <a:solidFill>
                    <a:schemeClr val="tx1"/>
                  </a:solidFill>
                  <a:latin typeface="Arial" charset="0"/>
                </a:defRPr>
              </a:lvl6pPr>
              <a:lvl7pPr marL="2971800" indent="-228600" defTabSz="895350" eaLnBrk="0" fontAlgn="base" hangingPunct="0">
                <a:spcBef>
                  <a:spcPct val="0"/>
                </a:spcBef>
                <a:spcAft>
                  <a:spcPct val="0"/>
                </a:spcAft>
                <a:defRPr>
                  <a:solidFill>
                    <a:schemeClr val="tx1"/>
                  </a:solidFill>
                  <a:latin typeface="Arial" charset="0"/>
                </a:defRPr>
              </a:lvl7pPr>
              <a:lvl8pPr marL="3429000" indent="-228600" defTabSz="895350" eaLnBrk="0" fontAlgn="base" hangingPunct="0">
                <a:spcBef>
                  <a:spcPct val="0"/>
                </a:spcBef>
                <a:spcAft>
                  <a:spcPct val="0"/>
                </a:spcAft>
                <a:defRPr>
                  <a:solidFill>
                    <a:schemeClr val="tx1"/>
                  </a:solidFill>
                  <a:latin typeface="Arial" charset="0"/>
                </a:defRPr>
              </a:lvl8pPr>
              <a:lvl9pPr marL="3886200" indent="-228600" defTabSz="895350" eaLnBrk="0" fontAlgn="base" hangingPunct="0">
                <a:spcBef>
                  <a:spcPct val="0"/>
                </a:spcBef>
                <a:spcAft>
                  <a:spcPct val="0"/>
                </a:spcAft>
                <a:defRPr>
                  <a:solidFill>
                    <a:schemeClr val="tx1"/>
                  </a:solidFill>
                  <a:latin typeface="Arial" charset="0"/>
                </a:defRPr>
              </a:lvl9pPr>
            </a:lstStyle>
            <a:p>
              <a:pPr eaLnBrk="1" hangingPunct="1"/>
              <a:r>
                <a:rPr lang="es-CL" sz="700" b="1" dirty="0">
                  <a:cs typeface="Arial" charset="0"/>
                </a:rPr>
                <a:t>Banca Móvil</a:t>
              </a:r>
            </a:p>
          </p:txBody>
        </p:sp>
        <p:sp>
          <p:nvSpPr>
            <p:cNvPr id="26760" name="254 Pantalla"/>
            <p:cNvSpPr>
              <a:spLocks noChangeArrowheads="1"/>
            </p:cNvSpPr>
            <p:nvPr/>
          </p:nvSpPr>
          <p:spPr bwMode="auto">
            <a:xfrm>
              <a:off x="200025" y="3532194"/>
              <a:ext cx="1089025" cy="328613"/>
            </a:xfrm>
            <a:prstGeom prst="flowChartDisplay">
              <a:avLst/>
            </a:prstGeom>
            <a:solidFill>
              <a:schemeClr val="bg1"/>
            </a:solidFill>
            <a:ln>
              <a:noFill/>
            </a:ln>
            <a:extLst>
              <a:ext uri="{91240B29-F687-4F45-9708-019B960494DF}">
                <a14:hiddenLine xmlns:a14="http://schemas.microsoft.com/office/drawing/2010/main" w="15875" algn="ctr">
                  <a:solidFill>
                    <a:srgbClr val="000000"/>
                  </a:solidFill>
                  <a:round/>
                  <a:headEnd/>
                  <a:tailEnd/>
                </a14:hiddenLine>
              </a:ext>
            </a:extLst>
          </p:spPr>
          <p:txBody>
            <a:bodyPr lIns="89611" tIns="44806" rIns="89611" bIns="44806"/>
            <a:lstStyle/>
            <a:p>
              <a:pPr algn="ctr" defTabSz="895350"/>
              <a:endParaRPr lang="es-ES" sz="600" dirty="0">
                <a:latin typeface="Calibri" pitchFamily="34" charset="0"/>
                <a:cs typeface="Arial" charset="0"/>
              </a:endParaRPr>
            </a:p>
          </p:txBody>
        </p:sp>
      </p:grpSp>
      <p:sp>
        <p:nvSpPr>
          <p:cNvPr id="26676" name="Rectangle 145"/>
          <p:cNvSpPr>
            <a:spLocks noChangeArrowheads="1"/>
          </p:cNvSpPr>
          <p:nvPr/>
        </p:nvSpPr>
        <p:spPr bwMode="auto">
          <a:xfrm>
            <a:off x="1258888" y="3456756"/>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dirty="0"/>
          </a:p>
        </p:txBody>
      </p:sp>
      <p:cxnSp>
        <p:nvCxnSpPr>
          <p:cNvPr id="26677" name="181 Conector angular"/>
          <p:cNvCxnSpPr>
            <a:cxnSpLocks noChangeShapeType="1"/>
            <a:stCxn id="26758" idx="0"/>
            <a:endCxn id="147" idx="1"/>
          </p:cNvCxnSpPr>
          <p:nvPr/>
        </p:nvCxnSpPr>
        <p:spPr bwMode="auto">
          <a:xfrm rot="5400000">
            <a:off x="18095" y="5239654"/>
            <a:ext cx="1500071" cy="21886"/>
          </a:xfrm>
          <a:prstGeom prst="bentConnector3">
            <a:avLst>
              <a:gd name="adj1" fmla="val 50000"/>
            </a:avLst>
          </a:prstGeom>
          <a:noFill/>
          <a:ln w="9525">
            <a:solidFill>
              <a:schemeClr val="tx1"/>
            </a:solidFill>
            <a:miter lim="800000"/>
            <a:headEnd type="none" w="med" len="med"/>
            <a:tailEnd type="triangle" w="med" len="med"/>
          </a:ln>
          <a:extLst>
            <a:ext uri="{909E8E84-426E-40DD-AFC4-6F175D3DCCD1}">
              <a14:hiddenFill xmlns:a14="http://schemas.microsoft.com/office/drawing/2010/main">
                <a:noFill/>
              </a14:hiddenFill>
            </a:ext>
          </a:extLst>
        </p:spPr>
      </p:cxnSp>
      <p:sp>
        <p:nvSpPr>
          <p:cNvPr id="26678" name="Text Box 2203"/>
          <p:cNvSpPr txBox="1">
            <a:spLocks noChangeArrowheads="1"/>
          </p:cNvSpPr>
          <p:nvPr/>
        </p:nvSpPr>
        <p:spPr bwMode="auto">
          <a:xfrm>
            <a:off x="430213" y="5235575"/>
            <a:ext cx="46513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600" b="1" dirty="0">
                <a:latin typeface="Arial Narrow" pitchFamily="34" charset="0"/>
                <a:cs typeface="Arial" charset="0"/>
              </a:rPr>
              <a:t>SCP</a:t>
            </a:r>
          </a:p>
        </p:txBody>
      </p:sp>
      <p:cxnSp>
        <p:nvCxnSpPr>
          <p:cNvPr id="26679" name="AutoShape 135"/>
          <p:cNvCxnSpPr>
            <a:cxnSpLocks noChangeShapeType="1"/>
            <a:stCxn id="207" idx="1"/>
            <a:endCxn id="26668" idx="1"/>
          </p:cNvCxnSpPr>
          <p:nvPr/>
        </p:nvCxnSpPr>
        <p:spPr bwMode="auto">
          <a:xfrm rot="10800000" flipH="1" flipV="1">
            <a:off x="1619672" y="1932215"/>
            <a:ext cx="316892" cy="4016296"/>
          </a:xfrm>
          <a:prstGeom prst="bentConnector4">
            <a:avLst>
              <a:gd name="adj1" fmla="val -72138"/>
              <a:gd name="adj2" fmla="val 54674"/>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6680" name="Oval 606"/>
          <p:cNvSpPr>
            <a:spLocks noChangeArrowheads="1"/>
          </p:cNvSpPr>
          <p:nvPr/>
        </p:nvSpPr>
        <p:spPr bwMode="auto">
          <a:xfrm>
            <a:off x="1691680" y="1789361"/>
            <a:ext cx="212973" cy="199479"/>
          </a:xfrm>
          <a:prstGeom prst="ellipse">
            <a:avLst/>
          </a:prstGeom>
          <a:noFill/>
          <a:ln w="158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s-ES" dirty="0"/>
          </a:p>
        </p:txBody>
      </p:sp>
      <p:cxnSp>
        <p:nvCxnSpPr>
          <p:cNvPr id="26681" name="152 Conector angular"/>
          <p:cNvCxnSpPr>
            <a:cxnSpLocks noChangeShapeType="1"/>
            <a:stCxn id="207" idx="2"/>
            <a:endCxn id="185" idx="0"/>
          </p:cNvCxnSpPr>
          <p:nvPr/>
        </p:nvCxnSpPr>
        <p:spPr bwMode="auto">
          <a:xfrm rot="5400000">
            <a:off x="1682120" y="2943939"/>
            <a:ext cx="1282494" cy="9893"/>
          </a:xfrm>
          <a:prstGeom prst="bentConnector3">
            <a:avLst>
              <a:gd name="adj1" fmla="val 50000"/>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682" name="92 CuadroTexto"/>
          <p:cNvSpPr txBox="1">
            <a:spLocks noChangeArrowheads="1"/>
          </p:cNvSpPr>
          <p:nvPr/>
        </p:nvSpPr>
        <p:spPr bwMode="auto">
          <a:xfrm>
            <a:off x="0" y="2277452"/>
            <a:ext cx="132476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dirty="0" smtClean="0">
                <a:latin typeface="Arial Narrow" pitchFamily="34" charset="0"/>
                <a:cs typeface="Arial" charset="0"/>
              </a:rPr>
              <a:t>Linux                          Nueva1</a:t>
            </a:r>
            <a:endParaRPr lang="es-CL" sz="800" dirty="0">
              <a:latin typeface="Arial Narrow" pitchFamily="34" charset="0"/>
              <a:cs typeface="Arial" charset="0"/>
            </a:endParaRPr>
          </a:p>
        </p:txBody>
      </p:sp>
      <p:sp>
        <p:nvSpPr>
          <p:cNvPr id="26683" name="109 CuadroTexto"/>
          <p:cNvSpPr txBox="1">
            <a:spLocks noChangeArrowheads="1"/>
          </p:cNvSpPr>
          <p:nvPr/>
        </p:nvSpPr>
        <p:spPr bwMode="auto">
          <a:xfrm>
            <a:off x="0" y="4509700"/>
            <a:ext cx="13604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dirty="0">
                <a:latin typeface="Arial Narrow" pitchFamily="34" charset="0"/>
                <a:cs typeface="Arial" charset="0"/>
              </a:rPr>
              <a:t>Alta </a:t>
            </a:r>
            <a:r>
              <a:rPr lang="es-CL" sz="800" dirty="0" err="1">
                <a:latin typeface="Arial Narrow" pitchFamily="34" charset="0"/>
                <a:cs typeface="Arial" charset="0"/>
              </a:rPr>
              <a:t>Dispon</a:t>
            </a:r>
            <a:r>
              <a:rPr lang="es-CL" sz="800" dirty="0">
                <a:latin typeface="Arial Narrow" pitchFamily="34" charset="0"/>
                <a:cs typeface="Arial" charset="0"/>
              </a:rPr>
              <a:t>.    </a:t>
            </a:r>
            <a:r>
              <a:rPr lang="es-CL" sz="800" dirty="0" smtClean="0">
                <a:latin typeface="Arial Narrow" pitchFamily="34" charset="0"/>
                <a:cs typeface="Arial" charset="0"/>
              </a:rPr>
              <a:t>                 J2EE</a:t>
            </a:r>
            <a:endParaRPr lang="es-CL" sz="800" dirty="0">
              <a:latin typeface="Arial Narrow" pitchFamily="34" charset="0"/>
              <a:cs typeface="Arial" charset="0"/>
            </a:endParaRPr>
          </a:p>
        </p:txBody>
      </p:sp>
      <p:sp>
        <p:nvSpPr>
          <p:cNvPr id="20542" name="253 Pantalla"/>
          <p:cNvSpPr>
            <a:spLocks noChangeArrowheads="1"/>
          </p:cNvSpPr>
          <p:nvPr/>
        </p:nvSpPr>
        <p:spPr bwMode="auto">
          <a:xfrm>
            <a:off x="179512" y="2924944"/>
            <a:ext cx="1044523" cy="571500"/>
          </a:xfrm>
          <a:prstGeom prst="flowChartDisplay">
            <a:avLst/>
          </a:prstGeom>
          <a:solidFill>
            <a:schemeClr val="bg2">
              <a:lumMod val="40000"/>
              <a:lumOff val="60000"/>
            </a:schemeClr>
          </a:solidFill>
          <a:ln w="15875" algn="ctr">
            <a:solidFill>
              <a:schemeClr val="tx1"/>
            </a:solidFill>
            <a:round/>
            <a:headEnd/>
            <a:tailEnd/>
          </a:ln>
        </p:spPr>
        <p:txBody>
          <a:bodyPr lIns="89611" tIns="44806" rIns="89611" bIns="44806"/>
          <a:lstStyle/>
          <a:p>
            <a:pPr algn="ctr" defTabSz="895350">
              <a:defRPr/>
            </a:pPr>
            <a:endParaRPr lang="es-ES" sz="800">
              <a:cs typeface="Arial" charset="0"/>
            </a:endParaRPr>
          </a:p>
        </p:txBody>
      </p:sp>
      <p:sp>
        <p:nvSpPr>
          <p:cNvPr id="26685" name="253 Pantalla"/>
          <p:cNvSpPr>
            <a:spLocks noChangeArrowheads="1"/>
          </p:cNvSpPr>
          <p:nvPr/>
        </p:nvSpPr>
        <p:spPr bwMode="auto">
          <a:xfrm>
            <a:off x="251520" y="2996381"/>
            <a:ext cx="869209" cy="423863"/>
          </a:xfrm>
          <a:prstGeom prst="flowChartDisplay">
            <a:avLst/>
          </a:prstGeom>
          <a:solidFill>
            <a:schemeClr val="bg1"/>
          </a:solidFill>
          <a:ln w="15875" algn="ctr">
            <a:solidFill>
              <a:schemeClr val="tx1"/>
            </a:solidFill>
            <a:round/>
            <a:headEnd/>
            <a:tailEnd/>
          </a:ln>
        </p:spPr>
        <p:txBody>
          <a:bodyPr lIns="89611" tIns="44806" rIns="89611" bIns="44806"/>
          <a:lstStyle/>
          <a:p>
            <a:pPr algn="ctr" defTabSz="895350"/>
            <a:endParaRPr lang="es-ES" sz="800">
              <a:cs typeface="Arial" charset="0"/>
            </a:endParaRPr>
          </a:p>
        </p:txBody>
      </p:sp>
      <p:sp>
        <p:nvSpPr>
          <p:cNvPr id="26686" name="Rectangle 120"/>
          <p:cNvSpPr>
            <a:spLocks noChangeArrowheads="1"/>
          </p:cNvSpPr>
          <p:nvPr/>
        </p:nvSpPr>
        <p:spPr bwMode="auto">
          <a:xfrm>
            <a:off x="364158" y="2996381"/>
            <a:ext cx="679450" cy="42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nchor="ctr" anchorCtr="0">
            <a:noAutofit/>
          </a:bodyPr>
          <a:lstStyle/>
          <a:p>
            <a:pPr algn="ctr"/>
            <a:r>
              <a:rPr lang="en-US" sz="1000" dirty="0" err="1" smtClean="0">
                <a:latin typeface="Calibri" pitchFamily="34" charset="0"/>
                <a:cs typeface="Calibri" pitchFamily="34" charset="0"/>
              </a:rPr>
              <a:t>Pagar</a:t>
            </a:r>
            <a:r>
              <a:rPr lang="en-US" sz="1000" dirty="0" smtClean="0">
                <a:latin typeface="Calibri" pitchFamily="34" charset="0"/>
                <a:cs typeface="Calibri" pitchFamily="34" charset="0"/>
              </a:rPr>
              <a:t> </a:t>
            </a:r>
            <a:r>
              <a:rPr lang="en-US" sz="1000" dirty="0" err="1" smtClean="0">
                <a:latin typeface="Calibri" pitchFamily="34" charset="0"/>
                <a:cs typeface="Calibri" pitchFamily="34" charset="0"/>
              </a:rPr>
              <a:t>Tarjeta</a:t>
            </a:r>
            <a:r>
              <a:rPr lang="en-US" sz="1000" dirty="0" smtClean="0">
                <a:latin typeface="Calibri" pitchFamily="34" charset="0"/>
                <a:cs typeface="Calibri" pitchFamily="34" charset="0"/>
              </a:rPr>
              <a:t> </a:t>
            </a:r>
            <a:r>
              <a:rPr lang="en-US" sz="1000" dirty="0" err="1" smtClean="0">
                <a:latin typeface="Calibri" pitchFamily="34" charset="0"/>
                <a:cs typeface="Calibri" pitchFamily="34" charset="0"/>
              </a:rPr>
              <a:t>Crédito</a:t>
            </a:r>
            <a:endParaRPr lang="en-US" sz="1000" dirty="0">
              <a:latin typeface="Calibri" pitchFamily="34" charset="0"/>
              <a:cs typeface="Calibri" pitchFamily="34" charset="0"/>
            </a:endParaRPr>
          </a:p>
        </p:txBody>
      </p:sp>
      <p:sp>
        <p:nvSpPr>
          <p:cNvPr id="26687" name="Text Box 176"/>
          <p:cNvSpPr txBox="1">
            <a:spLocks noChangeArrowheads="1"/>
          </p:cNvSpPr>
          <p:nvPr/>
        </p:nvSpPr>
        <p:spPr bwMode="auto">
          <a:xfrm>
            <a:off x="1619672" y="1412776"/>
            <a:ext cx="147396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b="1" dirty="0">
                <a:latin typeface="Calibri" pitchFamily="34" charset="0"/>
                <a:cs typeface="Calibri" pitchFamily="34" charset="0"/>
              </a:rPr>
              <a:t>Linux</a:t>
            </a:r>
            <a:r>
              <a:rPr lang="es-CL" sz="800" dirty="0">
                <a:latin typeface="Calibri" pitchFamily="34" charset="0"/>
                <a:cs typeface="Calibri" pitchFamily="34" charset="0"/>
              </a:rPr>
              <a:t>  </a:t>
            </a:r>
            <a:r>
              <a:rPr lang="es-CL" sz="800" dirty="0" smtClean="0">
                <a:latin typeface="Calibri" pitchFamily="34" charset="0"/>
                <a:cs typeface="Calibri" pitchFamily="34" charset="0"/>
              </a:rPr>
              <a:t>                     </a:t>
            </a:r>
            <a:r>
              <a:rPr lang="es-CL" sz="800" b="1" dirty="0">
                <a:latin typeface="Calibri" pitchFamily="34" charset="0"/>
                <a:cs typeface="Calibri" pitchFamily="34" charset="0"/>
              </a:rPr>
              <a:t>OSB.SB</a:t>
            </a:r>
            <a:endParaRPr lang="es-CL" sz="800" dirty="0">
              <a:latin typeface="Calibri" pitchFamily="34" charset="0"/>
              <a:cs typeface="Calibri" pitchFamily="34" charset="0"/>
            </a:endParaRPr>
          </a:p>
        </p:txBody>
      </p:sp>
      <p:sp>
        <p:nvSpPr>
          <p:cNvPr id="26688" name="Text Box 177"/>
          <p:cNvSpPr txBox="1">
            <a:spLocks noChangeArrowheads="1"/>
          </p:cNvSpPr>
          <p:nvPr/>
        </p:nvSpPr>
        <p:spPr bwMode="auto">
          <a:xfrm>
            <a:off x="1638301" y="2349460"/>
            <a:ext cx="123031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800" b="1" dirty="0" smtClean="0">
                <a:latin typeface="Calibri" pitchFamily="34" charset="0"/>
                <a:cs typeface="Calibri" pitchFamily="34" charset="0"/>
              </a:rPr>
              <a:t>AD/Cont.                    J2EE</a:t>
            </a:r>
            <a:endParaRPr lang="es-ES" sz="800" b="1" dirty="0">
              <a:latin typeface="Calibri" pitchFamily="34" charset="0"/>
              <a:cs typeface="Calibri" pitchFamily="34" charset="0"/>
            </a:endParaRPr>
          </a:p>
        </p:txBody>
      </p:sp>
      <p:sp>
        <p:nvSpPr>
          <p:cNvPr id="26690" name="Text Box 33"/>
          <p:cNvSpPr txBox="1">
            <a:spLocks noChangeArrowheads="1"/>
          </p:cNvSpPr>
          <p:nvPr/>
        </p:nvSpPr>
        <p:spPr bwMode="auto">
          <a:xfrm>
            <a:off x="5091161" y="4340919"/>
            <a:ext cx="133821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smtClean="0">
                <a:latin typeface="Calibri" pitchFamily="34" charset="0"/>
                <a:cs typeface="Calibri" pitchFamily="34" charset="0"/>
              </a:rPr>
              <a:t>LINUX      </a:t>
            </a:r>
            <a:r>
              <a:rPr lang="es-CL" sz="800" b="1" dirty="0">
                <a:latin typeface="Calibri" pitchFamily="34" charset="0"/>
                <a:cs typeface="Calibri" pitchFamily="34" charset="0"/>
              </a:rPr>
              <a:t>BCHLNX50 (AL </a:t>
            </a:r>
            <a:r>
              <a:rPr lang="es-CL" sz="800" b="1" dirty="0" smtClean="0">
                <a:latin typeface="Calibri" pitchFamily="34" charset="0"/>
                <a:cs typeface="Calibri" pitchFamily="34" charset="0"/>
              </a:rPr>
              <a:t>53)</a:t>
            </a:r>
            <a:endParaRPr lang="es-CL" sz="800" b="1" dirty="0">
              <a:latin typeface="Calibri" pitchFamily="34" charset="0"/>
              <a:cs typeface="Calibri" pitchFamily="34" charset="0"/>
            </a:endParaRPr>
          </a:p>
        </p:txBody>
      </p:sp>
      <p:sp>
        <p:nvSpPr>
          <p:cNvPr id="26691" name="Text Box 31"/>
          <p:cNvSpPr txBox="1">
            <a:spLocks noChangeArrowheads="1"/>
          </p:cNvSpPr>
          <p:nvPr/>
        </p:nvSpPr>
        <p:spPr bwMode="auto">
          <a:xfrm>
            <a:off x="5114677" y="4860030"/>
            <a:ext cx="132953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b="1" dirty="0" smtClean="0">
                <a:latin typeface="Calibri" pitchFamily="34" charset="0"/>
                <a:cs typeface="Calibri" pitchFamily="34" charset="0"/>
              </a:rPr>
              <a:t>Alta Disp.     </a:t>
            </a:r>
            <a:r>
              <a:rPr lang="es-CL" sz="800" b="1" dirty="0" err="1" smtClean="0">
                <a:latin typeface="Calibri" pitchFamily="34" charset="0"/>
                <a:cs typeface="Arial" pitchFamily="34" charset="0"/>
              </a:rPr>
              <a:t>Weblogic</a:t>
            </a:r>
            <a:r>
              <a:rPr lang="es-CL" sz="800" b="1" dirty="0" smtClean="0">
                <a:latin typeface="Calibri" pitchFamily="34" charset="0"/>
                <a:cs typeface="Arial" pitchFamily="34" charset="0"/>
              </a:rPr>
              <a:t> MDB</a:t>
            </a:r>
            <a:endParaRPr lang="es-CL" sz="800" b="1" dirty="0">
              <a:latin typeface="Calibri" pitchFamily="34" charset="0"/>
              <a:cs typeface="Arial" pitchFamily="34" charset="0"/>
            </a:endParaRPr>
          </a:p>
        </p:txBody>
      </p:sp>
      <p:sp>
        <p:nvSpPr>
          <p:cNvPr id="101" name="Rectangle 197"/>
          <p:cNvSpPr>
            <a:spLocks noChangeArrowheads="1"/>
          </p:cNvSpPr>
          <p:nvPr/>
        </p:nvSpPr>
        <p:spPr bwMode="auto">
          <a:xfrm>
            <a:off x="3429000" y="714375"/>
            <a:ext cx="3143250" cy="857250"/>
          </a:xfrm>
          <a:prstGeom prst="rect">
            <a:avLst/>
          </a:prstGeom>
          <a:solidFill>
            <a:srgbClr val="FFFFFF"/>
          </a:solidFill>
          <a:ln w="15875" cap="flat" cmpd="sng" algn="ctr">
            <a:solidFill>
              <a:schemeClr val="tx1"/>
            </a:solidFill>
            <a:prstDash val="solid"/>
            <a:headEnd/>
            <a:tailEnd/>
          </a:ln>
          <a:effectLst/>
        </p:spPr>
        <p:txBody>
          <a:bodyPr wrap="none" anchor="ctr"/>
          <a:lstStyle/>
          <a:p>
            <a:pPr algn="ctr" fontAlgn="auto">
              <a:spcBef>
                <a:spcPts val="0"/>
              </a:spcBef>
              <a:spcAft>
                <a:spcPts val="0"/>
              </a:spcAft>
              <a:defRPr/>
            </a:pPr>
            <a:endParaRPr lang="es-ES" sz="700" kern="0" dirty="0">
              <a:solidFill>
                <a:srgbClr val="FFFFFF"/>
              </a:solidFill>
              <a:latin typeface="Calibri" pitchFamily="34" charset="0"/>
              <a:cs typeface="Arial"/>
            </a:endParaRPr>
          </a:p>
        </p:txBody>
      </p:sp>
      <p:sp>
        <p:nvSpPr>
          <p:cNvPr id="26696" name="59 Forma libre"/>
          <p:cNvSpPr>
            <a:spLocks noChangeArrowheads="1"/>
          </p:cNvSpPr>
          <p:nvPr/>
        </p:nvSpPr>
        <p:spPr bwMode="auto">
          <a:xfrm>
            <a:off x="4254425" y="928688"/>
            <a:ext cx="928688" cy="428625"/>
          </a:xfrm>
          <a:custGeom>
            <a:avLst/>
            <a:gdLst>
              <a:gd name="T0" fmla="*/ 0 w 1423987"/>
              <a:gd name="T1" fmla="*/ 0 h 1509712"/>
              <a:gd name="T2" fmla="*/ 1 w 1423987"/>
              <a:gd name="T3" fmla="*/ 0 h 1509712"/>
              <a:gd name="T4" fmla="*/ 1 w 1423987"/>
              <a:gd name="T5" fmla="*/ 0 h 1509712"/>
              <a:gd name="T6" fmla="*/ 1 w 1423987"/>
              <a:gd name="T7" fmla="*/ 0 h 1509712"/>
              <a:gd name="T8" fmla="*/ 1 w 1423987"/>
              <a:gd name="T9" fmla="*/ 0 h 1509712"/>
              <a:gd name="T10" fmla="*/ 1 w 1423987"/>
              <a:gd name="T11" fmla="*/ 0 h 1509712"/>
              <a:gd name="T12" fmla="*/ 1 w 1423987"/>
              <a:gd name="T13" fmla="*/ 0 h 1509712"/>
              <a:gd name="T14" fmla="*/ 0 w 1423987"/>
              <a:gd name="T15" fmla="*/ 0 h 1509712"/>
              <a:gd name="T16" fmla="*/ 0 w 1423987"/>
              <a:gd name="T17" fmla="*/ 0 h 1509712"/>
              <a:gd name="T18" fmla="*/ 1 w 1423987"/>
              <a:gd name="T19" fmla="*/ 0 h 1509712"/>
              <a:gd name="T20" fmla="*/ 1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solidFill>
          <a:ln w="15875" algn="ctr">
            <a:solidFill>
              <a:schemeClr val="tx1"/>
            </a:solidFill>
            <a:round/>
            <a:headEnd/>
            <a:tailEnd/>
          </a:ln>
        </p:spPr>
        <p:txBody>
          <a:bodyPr lIns="93296" tIns="46648" rIns="93296" bIns="46648"/>
          <a:lstStyle/>
          <a:p>
            <a:endParaRPr lang="es-CL"/>
          </a:p>
        </p:txBody>
      </p:sp>
      <p:sp>
        <p:nvSpPr>
          <p:cNvPr id="103" name="Rectangle 77"/>
          <p:cNvSpPr>
            <a:spLocks noChangeArrowheads="1"/>
          </p:cNvSpPr>
          <p:nvPr/>
        </p:nvSpPr>
        <p:spPr bwMode="auto">
          <a:xfrm>
            <a:off x="3500438" y="642938"/>
            <a:ext cx="874712" cy="142875"/>
          </a:xfrm>
          <a:prstGeom prst="rect">
            <a:avLst/>
          </a:prstGeom>
          <a:solidFill>
            <a:srgbClr val="FFFFCC"/>
          </a:solidFill>
          <a:ln w="3175" algn="ctr">
            <a:solidFill>
              <a:schemeClr val="tx1"/>
            </a:solidFill>
            <a:miter lim="800000"/>
            <a:headEnd/>
            <a:tailEnd/>
          </a:ln>
          <a:effectLst>
            <a:outerShdw dist="17961" dir="2700000" algn="ctr" rotWithShape="0">
              <a:schemeClr val="tx1"/>
            </a:outerShdw>
          </a:effectLst>
        </p:spPr>
        <p:txBody>
          <a:bodyPr lIns="0" tIns="0" rIns="0" bIns="0" anchor="ctr" anchorCtr="1"/>
          <a:lstStyle/>
          <a:p>
            <a:pPr algn="ctr" defTabSz="957040">
              <a:lnSpc>
                <a:spcPct val="70000"/>
              </a:lnSpc>
              <a:defRPr/>
            </a:pPr>
            <a:r>
              <a:rPr lang="es-CL" sz="600" dirty="0">
                <a:effectLst>
                  <a:outerShdw blurRad="38100" dist="38100" dir="2700000" algn="tl">
                    <a:srgbClr val="FFFFFF"/>
                  </a:outerShdw>
                </a:effectLst>
                <a:latin typeface="Calibri" pitchFamily="34" charset="0"/>
              </a:rPr>
              <a:t>Transferencias</a:t>
            </a:r>
          </a:p>
        </p:txBody>
      </p:sp>
      <p:sp>
        <p:nvSpPr>
          <p:cNvPr id="26698" name="109 CuadroTexto"/>
          <p:cNvSpPr txBox="1">
            <a:spLocks noChangeArrowheads="1"/>
          </p:cNvSpPr>
          <p:nvPr/>
        </p:nvSpPr>
        <p:spPr bwMode="auto">
          <a:xfrm>
            <a:off x="4182417" y="1339474"/>
            <a:ext cx="1109663"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6648" rIns="0"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a:latin typeface="Calibri" pitchFamily="34" charset="0"/>
                <a:cs typeface="Arial" charset="0"/>
              </a:rPr>
              <a:t>Alta </a:t>
            </a:r>
            <a:r>
              <a:rPr lang="es-CL" sz="800" b="1" dirty="0" smtClean="0">
                <a:latin typeface="Calibri" pitchFamily="34" charset="0"/>
                <a:cs typeface="Arial" charset="0"/>
              </a:rPr>
              <a:t>Disp.       </a:t>
            </a:r>
            <a:r>
              <a:rPr lang="es-CL" sz="800" b="1" dirty="0">
                <a:latin typeface="Calibri" pitchFamily="34" charset="0"/>
                <a:cs typeface="Arial" charset="0"/>
              </a:rPr>
              <a:t>COBOL/C</a:t>
            </a:r>
          </a:p>
        </p:txBody>
      </p:sp>
      <p:sp>
        <p:nvSpPr>
          <p:cNvPr id="26699" name="92 CuadroTexto"/>
          <p:cNvSpPr txBox="1">
            <a:spLocks noChangeArrowheads="1"/>
          </p:cNvSpPr>
          <p:nvPr/>
        </p:nvSpPr>
        <p:spPr bwMode="auto">
          <a:xfrm>
            <a:off x="4110409" y="785813"/>
            <a:ext cx="1143804"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a:latin typeface="Calibri" pitchFamily="34" charset="0"/>
                <a:cs typeface="Calibri" pitchFamily="34" charset="0"/>
              </a:rPr>
              <a:t>UNIX               </a:t>
            </a:r>
            <a:r>
              <a:rPr lang="es-CL" sz="800" b="1" dirty="0" smtClean="0">
                <a:latin typeface="Calibri" pitchFamily="34" charset="0"/>
                <a:cs typeface="Calibri" pitchFamily="34" charset="0"/>
              </a:rPr>
              <a:t>        </a:t>
            </a:r>
            <a:r>
              <a:rPr lang="es-CL" sz="800" b="1" dirty="0">
                <a:latin typeface="Calibri" pitchFamily="34" charset="0"/>
                <a:cs typeface="Calibri" pitchFamily="34" charset="0"/>
              </a:rPr>
              <a:t>U033</a:t>
            </a:r>
          </a:p>
        </p:txBody>
      </p:sp>
      <p:sp>
        <p:nvSpPr>
          <p:cNvPr id="26700" name="91 CuadroTexto"/>
          <p:cNvSpPr txBox="1">
            <a:spLocks noChangeArrowheads="1"/>
          </p:cNvSpPr>
          <p:nvPr/>
        </p:nvSpPr>
        <p:spPr bwMode="auto">
          <a:xfrm>
            <a:off x="4309317" y="938784"/>
            <a:ext cx="810345" cy="400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96" tIns="46648" rIns="93296" bIns="46648" anchor="ctr" anchorCtr="0">
            <a:no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algn="ctr" eaLnBrk="1" hangingPunct="1"/>
            <a:r>
              <a:rPr lang="es-CL" sz="1000" b="1" dirty="0" smtClean="0">
                <a:latin typeface="Calibri" pitchFamily="34" charset="0"/>
                <a:cs typeface="Calibri" pitchFamily="34" charset="0"/>
              </a:rPr>
              <a:t>TEF_</a:t>
            </a:r>
            <a:endParaRPr lang="es-CL" sz="1000" b="1" dirty="0">
              <a:latin typeface="Calibri" pitchFamily="34" charset="0"/>
              <a:cs typeface="Calibri" pitchFamily="34" charset="0"/>
            </a:endParaRPr>
          </a:p>
        </p:txBody>
      </p:sp>
      <p:cxnSp>
        <p:nvCxnSpPr>
          <p:cNvPr id="16466" name="361 Conector angular"/>
          <p:cNvCxnSpPr>
            <a:cxnSpLocks noChangeShapeType="1"/>
            <a:stCxn id="26700" idx="3"/>
            <a:endCxn id="26749" idx="3"/>
          </p:cNvCxnSpPr>
          <p:nvPr/>
        </p:nvCxnSpPr>
        <p:spPr bwMode="auto">
          <a:xfrm>
            <a:off x="5119662" y="1139129"/>
            <a:ext cx="998315" cy="3547157"/>
          </a:xfrm>
          <a:prstGeom prst="bentConnector3">
            <a:avLst>
              <a:gd name="adj1" fmla="val 122899"/>
            </a:avLst>
          </a:prstGeom>
          <a:noFill/>
          <a:ln w="15875" algn="ctr">
            <a:solidFill>
              <a:schemeClr val="accent6">
                <a:lumMod val="60000"/>
                <a:lumOff val="40000"/>
              </a:schemeClr>
            </a:solidFill>
            <a:round/>
            <a:headEnd type="none" w="sm" len="sm"/>
            <a:tailEnd type="triangle" w="med" len="med"/>
          </a:ln>
        </p:spPr>
      </p:cxnSp>
      <p:cxnSp>
        <p:nvCxnSpPr>
          <p:cNvPr id="16469" name="353 Conector angular"/>
          <p:cNvCxnSpPr>
            <a:cxnSpLocks noChangeShapeType="1"/>
            <a:stCxn id="185" idx="3"/>
            <a:endCxn id="26700" idx="1"/>
          </p:cNvCxnSpPr>
          <p:nvPr/>
        </p:nvCxnSpPr>
        <p:spPr bwMode="auto">
          <a:xfrm flipV="1">
            <a:off x="2843089" y="1139129"/>
            <a:ext cx="1466228" cy="2736753"/>
          </a:xfrm>
          <a:prstGeom prst="bentConnector3">
            <a:avLst>
              <a:gd name="adj1" fmla="val 36258"/>
            </a:avLst>
          </a:prstGeom>
          <a:noFill/>
          <a:ln w="15875" algn="ctr">
            <a:solidFill>
              <a:schemeClr val="accent6">
                <a:lumMod val="60000"/>
                <a:lumOff val="40000"/>
              </a:schemeClr>
            </a:solidFill>
            <a:round/>
            <a:headEnd type="none" w="sm" len="sm"/>
            <a:tailEnd type="triangle" w="med" len="med"/>
          </a:ln>
        </p:spPr>
      </p:cxnSp>
      <p:sp>
        <p:nvSpPr>
          <p:cNvPr id="26714" name="109 CuadroTexto"/>
          <p:cNvSpPr txBox="1">
            <a:spLocks noChangeArrowheads="1"/>
          </p:cNvSpPr>
          <p:nvPr/>
        </p:nvSpPr>
        <p:spPr bwMode="auto">
          <a:xfrm>
            <a:off x="4283968" y="3787746"/>
            <a:ext cx="1285875"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a:latin typeface="Calibri" pitchFamily="34" charset="0"/>
                <a:cs typeface="Arial" charset="0"/>
              </a:rPr>
              <a:t>Alta </a:t>
            </a:r>
            <a:r>
              <a:rPr lang="es-CL" sz="800" b="1" dirty="0" smtClean="0">
                <a:latin typeface="Calibri" pitchFamily="34" charset="0"/>
                <a:cs typeface="Arial" charset="0"/>
              </a:rPr>
              <a:t>Disp.      </a:t>
            </a:r>
            <a:r>
              <a:rPr lang="es-CL" sz="800" b="1" dirty="0">
                <a:latin typeface="Calibri" pitchFamily="34" charset="0"/>
                <a:cs typeface="Arial" charset="0"/>
              </a:rPr>
              <a:t>COBOL/C</a:t>
            </a:r>
          </a:p>
        </p:txBody>
      </p:sp>
      <p:sp>
        <p:nvSpPr>
          <p:cNvPr id="26715" name="92 CuadroTexto"/>
          <p:cNvSpPr txBox="1">
            <a:spLocks noChangeArrowheads="1"/>
          </p:cNvSpPr>
          <p:nvPr/>
        </p:nvSpPr>
        <p:spPr bwMode="auto">
          <a:xfrm>
            <a:off x="4283968" y="3149943"/>
            <a:ext cx="1004887"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600" b="1">
                <a:latin typeface="Calibri" pitchFamily="34" charset="0"/>
                <a:cs typeface="Arial" charset="0"/>
              </a:rPr>
              <a:t>UNIX</a:t>
            </a:r>
            <a:r>
              <a:rPr lang="es-CL" sz="700" b="1">
                <a:cs typeface="Arial" charset="0"/>
              </a:rPr>
              <a:t>                   </a:t>
            </a:r>
            <a:r>
              <a:rPr lang="es-CL" sz="600" b="1">
                <a:latin typeface="Calibri" pitchFamily="34" charset="0"/>
                <a:cs typeface="Arial" charset="0"/>
              </a:rPr>
              <a:t>U069</a:t>
            </a:r>
          </a:p>
        </p:txBody>
      </p:sp>
      <p:cxnSp>
        <p:nvCxnSpPr>
          <p:cNvPr id="26716" name="116 Forma"/>
          <p:cNvCxnSpPr>
            <a:cxnSpLocks noChangeShapeType="1"/>
            <a:stCxn id="26758" idx="2"/>
            <a:endCxn id="207" idx="0"/>
          </p:cNvCxnSpPr>
          <p:nvPr/>
        </p:nvCxnSpPr>
        <p:spPr bwMode="auto">
          <a:xfrm rot="5400000" flipH="1" flipV="1">
            <a:off x="1104069" y="1231796"/>
            <a:ext cx="899248" cy="1549240"/>
          </a:xfrm>
          <a:prstGeom prst="bentConnector3">
            <a:avLst>
              <a:gd name="adj1" fmla="val 125421"/>
            </a:avLst>
          </a:prstGeom>
          <a:noFill/>
          <a:ln w="127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26717" name="Text Box 2203"/>
          <p:cNvSpPr txBox="1">
            <a:spLocks noChangeArrowheads="1"/>
          </p:cNvSpPr>
          <p:nvPr/>
        </p:nvSpPr>
        <p:spPr bwMode="auto">
          <a:xfrm>
            <a:off x="1714500" y="4143375"/>
            <a:ext cx="4286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600" b="1">
                <a:latin typeface="Arial Narrow" pitchFamily="34" charset="0"/>
                <a:cs typeface="Arial" charset="0"/>
              </a:rPr>
              <a:t>JDBC</a:t>
            </a:r>
          </a:p>
        </p:txBody>
      </p:sp>
      <p:sp>
        <p:nvSpPr>
          <p:cNvPr id="26719" name="Text Box 2203"/>
          <p:cNvSpPr txBox="1">
            <a:spLocks noChangeArrowheads="1"/>
          </p:cNvSpPr>
          <p:nvPr/>
        </p:nvSpPr>
        <p:spPr bwMode="auto">
          <a:xfrm>
            <a:off x="3723878" y="3285564"/>
            <a:ext cx="429419" cy="215444"/>
          </a:xfrm>
          <a:prstGeom prst="rect">
            <a:avLst/>
          </a:prstGeom>
          <a:noFill/>
          <a:ln w="12700">
            <a:noFill/>
            <a:miter lim="800000"/>
            <a:headEnd type="triangle" w="med" len="med"/>
            <a:tailEnd type="triangle" w="med" len="med"/>
          </a:ln>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cs typeface="Calibri" pitchFamily="34" charset="0"/>
              </a:rPr>
              <a:t>SRM</a:t>
            </a:r>
          </a:p>
        </p:txBody>
      </p:sp>
      <p:sp>
        <p:nvSpPr>
          <p:cNvPr id="26722" name="Text Box 2203"/>
          <p:cNvSpPr txBox="1">
            <a:spLocks noChangeArrowheads="1"/>
          </p:cNvSpPr>
          <p:nvPr/>
        </p:nvSpPr>
        <p:spPr bwMode="auto">
          <a:xfrm>
            <a:off x="831578" y="1124744"/>
            <a:ext cx="395560" cy="184150"/>
          </a:xfrm>
          <a:prstGeom prst="rect">
            <a:avLst/>
          </a:prstGeom>
          <a:solidFill>
            <a:schemeClr val="bg1"/>
          </a:solidFill>
          <a:ln w="12700">
            <a:solidFill>
              <a:schemeClr val="bg1"/>
            </a:solidFill>
            <a:miter lim="800000"/>
            <a:headEnd type="triangle" w="med" len="med"/>
            <a:tailEnd type="triangle" w="med" len="med"/>
          </a:ln>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600" b="1" dirty="0">
                <a:latin typeface="Arial Narrow" pitchFamily="34" charset="0"/>
                <a:cs typeface="Arial" charset="0"/>
              </a:rPr>
              <a:t>HTTP</a:t>
            </a:r>
          </a:p>
        </p:txBody>
      </p:sp>
      <p:sp>
        <p:nvSpPr>
          <p:cNvPr id="26734" name="121 Rectángulo"/>
          <p:cNvSpPr>
            <a:spLocks noChangeArrowheads="1"/>
          </p:cNvSpPr>
          <p:nvPr/>
        </p:nvSpPr>
        <p:spPr bwMode="auto">
          <a:xfrm>
            <a:off x="3963988" y="3927475"/>
            <a:ext cx="71437"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endParaRPr lang="es-ES" sz="800"/>
          </a:p>
        </p:txBody>
      </p:sp>
      <p:sp>
        <p:nvSpPr>
          <p:cNvPr id="26740" name="121 Rectángulo"/>
          <p:cNvSpPr>
            <a:spLocks noChangeArrowheads="1"/>
          </p:cNvSpPr>
          <p:nvPr/>
        </p:nvSpPr>
        <p:spPr bwMode="auto">
          <a:xfrm>
            <a:off x="3314700" y="3917950"/>
            <a:ext cx="714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endParaRPr lang="es-ES" sz="800"/>
          </a:p>
        </p:txBody>
      </p:sp>
      <p:sp>
        <p:nvSpPr>
          <p:cNvPr id="26741" name="121 Rectángulo"/>
          <p:cNvSpPr>
            <a:spLocks noChangeArrowheads="1"/>
          </p:cNvSpPr>
          <p:nvPr/>
        </p:nvSpPr>
        <p:spPr bwMode="auto">
          <a:xfrm>
            <a:off x="4394200" y="3711575"/>
            <a:ext cx="714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endParaRPr lang="es-ES" sz="800"/>
          </a:p>
        </p:txBody>
      </p:sp>
      <p:sp>
        <p:nvSpPr>
          <p:cNvPr id="26743" name="Text Box 2203"/>
          <p:cNvSpPr txBox="1">
            <a:spLocks noChangeArrowheads="1"/>
          </p:cNvSpPr>
          <p:nvPr/>
        </p:nvSpPr>
        <p:spPr bwMode="auto">
          <a:xfrm>
            <a:off x="3603184" y="945014"/>
            <a:ext cx="46156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cs typeface="Calibri" pitchFamily="34" charset="0"/>
              </a:rPr>
              <a:t>SRM</a:t>
            </a:r>
          </a:p>
        </p:txBody>
      </p:sp>
      <p:sp>
        <p:nvSpPr>
          <p:cNvPr id="26749" name="179 CuadroTexto"/>
          <p:cNvSpPr txBox="1">
            <a:spLocks noChangeArrowheads="1"/>
          </p:cNvSpPr>
          <p:nvPr/>
        </p:nvSpPr>
        <p:spPr bwMode="auto">
          <a:xfrm>
            <a:off x="5328989" y="4505849"/>
            <a:ext cx="788988" cy="36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Autofit/>
          </a:bodyPr>
          <a:lstStyle>
            <a:lvl1pPr defTabSz="955675" eaLnBrk="0" hangingPunct="0">
              <a:defRPr>
                <a:solidFill>
                  <a:schemeClr val="tx1"/>
                </a:solidFill>
                <a:latin typeface="Arial" charset="0"/>
              </a:defRPr>
            </a:lvl1pPr>
            <a:lvl2pPr marL="742950" indent="-285750" defTabSz="955675" eaLnBrk="0" hangingPunct="0">
              <a:defRPr>
                <a:solidFill>
                  <a:schemeClr val="tx1"/>
                </a:solidFill>
                <a:latin typeface="Arial" charset="0"/>
              </a:defRPr>
            </a:lvl2pPr>
            <a:lvl3pPr marL="1143000" indent="-228600" defTabSz="955675" eaLnBrk="0" hangingPunct="0">
              <a:defRPr>
                <a:solidFill>
                  <a:schemeClr val="tx1"/>
                </a:solidFill>
                <a:latin typeface="Arial" charset="0"/>
              </a:defRPr>
            </a:lvl3pPr>
            <a:lvl4pPr marL="1600200" indent="-228600" defTabSz="955675" eaLnBrk="0" hangingPunct="0">
              <a:defRPr>
                <a:solidFill>
                  <a:schemeClr val="tx1"/>
                </a:solidFill>
                <a:latin typeface="Arial" charset="0"/>
              </a:defRPr>
            </a:lvl4pPr>
            <a:lvl5pPr marL="2057400" indent="-228600" defTabSz="955675" eaLnBrk="0" hangingPunct="0">
              <a:defRPr>
                <a:solidFill>
                  <a:schemeClr val="tx1"/>
                </a:solidFill>
                <a:latin typeface="Arial" charset="0"/>
              </a:defRPr>
            </a:lvl5pPr>
            <a:lvl6pPr marL="2514600" indent="-228600" defTabSz="955675" eaLnBrk="0" fontAlgn="base" hangingPunct="0">
              <a:spcBef>
                <a:spcPct val="0"/>
              </a:spcBef>
              <a:spcAft>
                <a:spcPct val="0"/>
              </a:spcAft>
              <a:defRPr>
                <a:solidFill>
                  <a:schemeClr val="tx1"/>
                </a:solidFill>
                <a:latin typeface="Arial" charset="0"/>
              </a:defRPr>
            </a:lvl6pPr>
            <a:lvl7pPr marL="2971800" indent="-228600" defTabSz="955675" eaLnBrk="0" fontAlgn="base" hangingPunct="0">
              <a:spcBef>
                <a:spcPct val="0"/>
              </a:spcBef>
              <a:spcAft>
                <a:spcPct val="0"/>
              </a:spcAft>
              <a:defRPr>
                <a:solidFill>
                  <a:schemeClr val="tx1"/>
                </a:solidFill>
                <a:latin typeface="Arial" charset="0"/>
              </a:defRPr>
            </a:lvl7pPr>
            <a:lvl8pPr marL="3429000" indent="-228600" defTabSz="955675" eaLnBrk="0" fontAlgn="base" hangingPunct="0">
              <a:spcBef>
                <a:spcPct val="0"/>
              </a:spcBef>
              <a:spcAft>
                <a:spcPct val="0"/>
              </a:spcAft>
              <a:defRPr>
                <a:solidFill>
                  <a:schemeClr val="tx1"/>
                </a:solidFill>
                <a:latin typeface="Arial" charset="0"/>
              </a:defRPr>
            </a:lvl8pPr>
            <a:lvl9pPr marL="3886200" indent="-228600" defTabSz="955675" eaLnBrk="0" fontAlgn="base" hangingPunct="0">
              <a:spcBef>
                <a:spcPct val="0"/>
              </a:spcBef>
              <a:spcAft>
                <a:spcPct val="0"/>
              </a:spcAft>
              <a:defRPr>
                <a:solidFill>
                  <a:schemeClr val="tx1"/>
                </a:solidFill>
                <a:latin typeface="Arial" charset="0"/>
              </a:defRPr>
            </a:lvl9pPr>
          </a:lstStyle>
          <a:p>
            <a:pPr algn="ctr" eaLnBrk="1" hangingPunct="1"/>
            <a:r>
              <a:rPr lang="es-CL" sz="1000" b="1" dirty="0" smtClean="0">
                <a:latin typeface="Calibri" pitchFamily="34" charset="0"/>
                <a:cs typeface="Calibri" pitchFamily="34" charset="0"/>
              </a:rPr>
              <a:t>FLEX ML</a:t>
            </a:r>
            <a:endParaRPr lang="es-CL" sz="1000" b="1" dirty="0">
              <a:latin typeface="Calibri" pitchFamily="34" charset="0"/>
              <a:cs typeface="Calibri" pitchFamily="34" charset="0"/>
            </a:endParaRPr>
          </a:p>
        </p:txBody>
      </p:sp>
      <p:sp>
        <p:nvSpPr>
          <p:cNvPr id="26757" name="109 CuadroTexto"/>
          <p:cNvSpPr txBox="1">
            <a:spLocks noChangeArrowheads="1"/>
          </p:cNvSpPr>
          <p:nvPr/>
        </p:nvSpPr>
        <p:spPr bwMode="auto">
          <a:xfrm>
            <a:off x="1458881" y="6380034"/>
            <a:ext cx="980003"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46648" rIns="36000"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smtClean="0">
                <a:latin typeface="Calibri" pitchFamily="34" charset="0"/>
                <a:cs typeface="Arial" charset="0"/>
              </a:rPr>
              <a:t>Cont.                  Oracle</a:t>
            </a:r>
            <a:endParaRPr lang="es-CL" sz="800" b="1" dirty="0">
              <a:latin typeface="Calibri" pitchFamily="34" charset="0"/>
              <a:cs typeface="Arial" charset="0"/>
            </a:endParaRPr>
          </a:p>
        </p:txBody>
      </p:sp>
      <p:grpSp>
        <p:nvGrpSpPr>
          <p:cNvPr id="144" name="81 Grupo"/>
          <p:cNvGrpSpPr>
            <a:grpSpLocks/>
          </p:cNvGrpSpPr>
          <p:nvPr/>
        </p:nvGrpSpPr>
        <p:grpSpPr bwMode="auto">
          <a:xfrm>
            <a:off x="251518" y="5836444"/>
            <a:ext cx="972426" cy="834802"/>
            <a:chOff x="5259693" y="1371602"/>
            <a:chExt cx="1246497" cy="815211"/>
          </a:xfrm>
        </p:grpSpPr>
        <p:sp>
          <p:nvSpPr>
            <p:cNvPr id="145" name="Text Box 111"/>
            <p:cNvSpPr txBox="1">
              <a:spLocks noChangeArrowheads="1"/>
            </p:cNvSpPr>
            <p:nvPr/>
          </p:nvSpPr>
          <p:spPr bwMode="auto">
            <a:xfrm>
              <a:off x="5351996" y="1371602"/>
              <a:ext cx="1154194" cy="210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rPr>
                <a:t>UNIX       </a:t>
              </a:r>
              <a:r>
                <a:rPr lang="es-CL" sz="800" b="1" dirty="0" smtClean="0">
                  <a:latin typeface="Calibri" pitchFamily="34" charset="0"/>
                </a:rPr>
                <a:t> Nueva2</a:t>
              </a:r>
              <a:endParaRPr lang="es-ES" sz="800" b="1" dirty="0">
                <a:latin typeface="Calibri" pitchFamily="34" charset="0"/>
              </a:endParaRPr>
            </a:p>
          </p:txBody>
        </p:sp>
        <p:sp>
          <p:nvSpPr>
            <p:cNvPr id="146" name="Text Box 112"/>
            <p:cNvSpPr txBox="1">
              <a:spLocks noChangeArrowheads="1"/>
            </p:cNvSpPr>
            <p:nvPr/>
          </p:nvSpPr>
          <p:spPr bwMode="auto">
            <a:xfrm>
              <a:off x="5259693" y="1976436"/>
              <a:ext cx="1236402" cy="210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rPr>
                <a:t>AD/C         ORACLE</a:t>
              </a:r>
              <a:endParaRPr lang="es-ES" sz="800" b="1" dirty="0">
                <a:latin typeface="Calibri" pitchFamily="34" charset="0"/>
              </a:endParaRPr>
            </a:p>
          </p:txBody>
        </p:sp>
        <p:sp>
          <p:nvSpPr>
            <p:cNvPr id="147" name="410 Cilindro"/>
            <p:cNvSpPr>
              <a:spLocks noChangeArrowheads="1"/>
            </p:cNvSpPr>
            <p:nvPr/>
          </p:nvSpPr>
          <p:spPr bwMode="auto">
            <a:xfrm>
              <a:off x="5489575" y="1531938"/>
              <a:ext cx="836613" cy="467857"/>
            </a:xfrm>
            <a:prstGeom prst="can">
              <a:avLst>
                <a:gd name="adj" fmla="val 25000"/>
              </a:avLst>
            </a:prstGeom>
            <a:solidFill>
              <a:schemeClr val="bg1"/>
            </a:solidFill>
            <a:ln w="15875" algn="ctr">
              <a:solidFill>
                <a:schemeClr val="tx1"/>
              </a:solidFill>
              <a:round/>
              <a:headEnd/>
              <a:tailEnd/>
            </a:ln>
          </p:spPr>
          <p:txBody>
            <a:bodyPr lIns="36000" tIns="36000" rIns="36000" bIns="36000" anchor="ctr"/>
            <a:lstStyle/>
            <a:p>
              <a:pPr algn="ctr"/>
              <a:r>
                <a:rPr lang="es-CL" sz="1000" b="1" dirty="0">
                  <a:latin typeface="Calibri" pitchFamily="34" charset="0"/>
                </a:rPr>
                <a:t>MOBR5</a:t>
              </a:r>
            </a:p>
          </p:txBody>
        </p:sp>
      </p:grpSp>
      <p:sp>
        <p:nvSpPr>
          <p:cNvPr id="162" name="95 Rectángulo redondeado"/>
          <p:cNvSpPr>
            <a:spLocks noChangeArrowheads="1"/>
          </p:cNvSpPr>
          <p:nvPr/>
        </p:nvSpPr>
        <p:spPr bwMode="auto">
          <a:xfrm>
            <a:off x="66675" y="1571625"/>
            <a:ext cx="1249363" cy="3286125"/>
          </a:xfrm>
          <a:prstGeom prst="roundRect">
            <a:avLst>
              <a:gd name="adj" fmla="val 16667"/>
            </a:avLst>
          </a:prstGeom>
          <a:noFill/>
          <a:ln w="28575" algn="ctr">
            <a:solidFill>
              <a:schemeClr val="accent1"/>
            </a:solidFill>
            <a:round/>
            <a:headEnd/>
            <a:tailEnd/>
          </a:ln>
        </p:spPr>
        <p:txBody>
          <a:bodyPr/>
          <a:lstStyle/>
          <a:p>
            <a:endParaRPr lang="es-ES">
              <a:solidFill>
                <a:schemeClr val="bg1"/>
              </a:solidFill>
            </a:endParaRPr>
          </a:p>
        </p:txBody>
      </p:sp>
      <p:sp>
        <p:nvSpPr>
          <p:cNvPr id="294" name="Text Box 73"/>
          <p:cNvSpPr txBox="1">
            <a:spLocks noChangeArrowheads="1"/>
          </p:cNvSpPr>
          <p:nvPr/>
        </p:nvSpPr>
        <p:spPr bwMode="auto">
          <a:xfrm>
            <a:off x="3456929" y="2902342"/>
            <a:ext cx="725488" cy="130175"/>
          </a:xfrm>
          <a:prstGeom prst="rect">
            <a:avLst/>
          </a:prstGeom>
          <a:gradFill rotWithShape="1">
            <a:gsLst>
              <a:gs pos="0">
                <a:srgbClr val="00B0F0"/>
              </a:gs>
              <a:gs pos="35000">
                <a:srgbClr val="BCD6DD">
                  <a:tint val="37000"/>
                  <a:satMod val="300000"/>
                </a:srgbClr>
              </a:gs>
              <a:gs pos="100000">
                <a:srgbClr val="002C7D">
                  <a:lumMod val="20000"/>
                  <a:lumOff val="80000"/>
                </a:srgbClr>
              </a:gs>
            </a:gsLst>
            <a:lin ang="16200000" scaled="1"/>
          </a:gradFill>
          <a:ln w="9525" cap="flat" cmpd="sng" algn="ctr">
            <a:solidFill>
              <a:srgbClr val="BCD6DD">
                <a:shade val="95000"/>
                <a:satMod val="105000"/>
              </a:srgbClr>
            </a:solidFill>
            <a:prstDash val="solid"/>
            <a:headEnd/>
            <a:tailEnd/>
          </a:ln>
          <a:effectLst>
            <a:outerShdw blurRad="40000" dist="20000" dir="5400000" rotWithShape="0">
              <a:srgbClr val="000000">
                <a:alpha val="38000"/>
              </a:srgbClr>
            </a:outerShdw>
          </a:effectLst>
        </p:spPr>
        <p:txBody>
          <a:bodyPr lIns="18000" tIns="18000" rIns="18000" bIns="18000" anchor="ctr" anchorCtr="1">
            <a:spAutoFit/>
          </a:bodyPr>
          <a:lstStyle/>
          <a:p>
            <a:pPr algn="ctr" fontAlgn="auto">
              <a:lnSpc>
                <a:spcPct val="80000"/>
              </a:lnSpc>
              <a:spcBef>
                <a:spcPts val="0"/>
              </a:spcBef>
              <a:spcAft>
                <a:spcPts val="0"/>
              </a:spcAft>
              <a:defRPr/>
            </a:pPr>
            <a:r>
              <a:rPr lang="es-CL" sz="700" b="1" kern="0" dirty="0">
                <a:solidFill>
                  <a:srgbClr val="000000"/>
                </a:solidFill>
                <a:effectLst>
                  <a:outerShdw blurRad="38100" dist="38100" dir="2700000" algn="tl">
                    <a:srgbClr val="FFFFFF"/>
                  </a:outerShdw>
                </a:effectLst>
                <a:latin typeface="Calibri" pitchFamily="34" charset="0"/>
                <a:cs typeface="Arial"/>
              </a:rPr>
              <a:t>ACTIVOS</a:t>
            </a:r>
            <a:endParaRPr lang="es-ES" sz="700" b="1" kern="0" dirty="0">
              <a:solidFill>
                <a:srgbClr val="000000"/>
              </a:solidFill>
              <a:effectLst>
                <a:outerShdw blurRad="38100" dist="38100" dir="2700000" algn="tl">
                  <a:srgbClr val="FFFFFF"/>
                </a:outerShdw>
              </a:effectLst>
              <a:latin typeface="Calibri" pitchFamily="34" charset="0"/>
              <a:cs typeface="Arial"/>
            </a:endParaRPr>
          </a:p>
        </p:txBody>
      </p:sp>
      <p:sp>
        <p:nvSpPr>
          <p:cNvPr id="392" name="Text Box 73"/>
          <p:cNvSpPr txBox="1">
            <a:spLocks noChangeArrowheads="1"/>
          </p:cNvSpPr>
          <p:nvPr/>
        </p:nvSpPr>
        <p:spPr bwMode="auto">
          <a:xfrm>
            <a:off x="1500188" y="2904431"/>
            <a:ext cx="571500" cy="236537"/>
          </a:xfrm>
          <a:prstGeom prst="rect">
            <a:avLst/>
          </a:prstGeom>
          <a:gradFill rotWithShape="1">
            <a:gsLst>
              <a:gs pos="0">
                <a:srgbClr val="00B0F0"/>
              </a:gs>
              <a:gs pos="35000">
                <a:srgbClr val="BCD6DD">
                  <a:tint val="37000"/>
                  <a:satMod val="300000"/>
                </a:srgbClr>
              </a:gs>
              <a:gs pos="100000">
                <a:srgbClr val="002C7D">
                  <a:lumMod val="20000"/>
                  <a:lumOff val="80000"/>
                </a:srgbClr>
              </a:gs>
            </a:gsLst>
            <a:lin ang="16200000" scaled="1"/>
          </a:gradFill>
          <a:ln w="9525" cap="flat" cmpd="sng" algn="ctr">
            <a:solidFill>
              <a:srgbClr val="BCD6DD">
                <a:shade val="95000"/>
                <a:satMod val="105000"/>
              </a:srgbClr>
            </a:solidFill>
            <a:prstDash val="solid"/>
            <a:headEnd/>
            <a:tailEnd/>
          </a:ln>
          <a:effectLst>
            <a:outerShdw blurRad="40000" dist="20000" dir="5400000" rotWithShape="0">
              <a:srgbClr val="000000">
                <a:alpha val="38000"/>
              </a:srgbClr>
            </a:outerShdw>
          </a:effectLst>
        </p:spPr>
        <p:txBody>
          <a:bodyPr lIns="18000" tIns="18000" rIns="18000" bIns="18000" anchor="ctr" anchorCtr="1">
            <a:spAutoFit/>
          </a:bodyPr>
          <a:lstStyle/>
          <a:p>
            <a:pPr algn="ctr" fontAlgn="auto">
              <a:lnSpc>
                <a:spcPct val="80000"/>
              </a:lnSpc>
              <a:spcBef>
                <a:spcPts val="0"/>
              </a:spcBef>
              <a:spcAft>
                <a:spcPts val="0"/>
              </a:spcAft>
              <a:defRPr/>
            </a:pPr>
            <a:r>
              <a:rPr lang="es-ES" sz="800" b="1" kern="0" dirty="0">
                <a:solidFill>
                  <a:srgbClr val="000000"/>
                </a:solidFill>
                <a:effectLst>
                  <a:outerShdw blurRad="38100" dist="38100" dir="2700000" algn="tl">
                    <a:srgbClr val="FFFFFF"/>
                  </a:outerShdw>
                </a:effectLst>
                <a:latin typeface="Calibri" pitchFamily="34" charset="0"/>
                <a:cs typeface="Arial"/>
              </a:rPr>
              <a:t>BACKEND</a:t>
            </a:r>
          </a:p>
          <a:p>
            <a:pPr algn="ctr" fontAlgn="auto">
              <a:lnSpc>
                <a:spcPct val="80000"/>
              </a:lnSpc>
              <a:spcBef>
                <a:spcPts val="0"/>
              </a:spcBef>
              <a:spcAft>
                <a:spcPts val="0"/>
              </a:spcAft>
              <a:defRPr/>
            </a:pPr>
            <a:r>
              <a:rPr lang="es-ES" sz="800" b="1" kern="0" dirty="0">
                <a:solidFill>
                  <a:srgbClr val="000000"/>
                </a:solidFill>
                <a:effectLst>
                  <a:outerShdw blurRad="38100" dist="38100" dir="2700000" algn="tl">
                    <a:srgbClr val="FFFFFF"/>
                  </a:outerShdw>
                </a:effectLst>
                <a:latin typeface="Calibri" pitchFamily="34" charset="0"/>
                <a:cs typeface="Arial"/>
              </a:rPr>
              <a:t>SERVICIOS</a:t>
            </a:r>
          </a:p>
        </p:txBody>
      </p:sp>
      <p:sp>
        <p:nvSpPr>
          <p:cNvPr id="185" name="388 Llamada de flecha izquierda y derecha"/>
          <p:cNvSpPr>
            <a:spLocks noChangeArrowheads="1"/>
          </p:cNvSpPr>
          <p:nvPr/>
        </p:nvSpPr>
        <p:spPr bwMode="auto">
          <a:xfrm>
            <a:off x="1793751" y="3590132"/>
            <a:ext cx="1049338" cy="571500"/>
          </a:xfrm>
          <a:prstGeom prst="leftRightArrowCallout">
            <a:avLst>
              <a:gd name="adj1" fmla="val 79833"/>
              <a:gd name="adj2" fmla="val 49282"/>
              <a:gd name="adj3" fmla="val 16641"/>
              <a:gd name="adj4" fmla="val 62324"/>
            </a:avLst>
          </a:prstGeom>
          <a:noFill/>
          <a:ln w="158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es-CL" sz="800" dirty="0"/>
              <a:t> </a:t>
            </a:r>
            <a:r>
              <a:rPr lang="es-CL" sz="1000" b="1" dirty="0" smtClean="0">
                <a:latin typeface="Calibri" pitchFamily="34" charset="0"/>
                <a:cs typeface="Calibri" pitchFamily="34" charset="0"/>
              </a:rPr>
              <a:t>SG51</a:t>
            </a:r>
            <a:endParaRPr lang="es-CL" sz="1000" b="1" dirty="0">
              <a:latin typeface="Calibri" pitchFamily="34" charset="0"/>
              <a:cs typeface="Calibri" pitchFamily="34" charset="0"/>
            </a:endParaRPr>
          </a:p>
        </p:txBody>
      </p:sp>
      <p:sp>
        <p:nvSpPr>
          <p:cNvPr id="192" name="Oval 606"/>
          <p:cNvSpPr>
            <a:spLocks noChangeArrowheads="1"/>
          </p:cNvSpPr>
          <p:nvPr/>
        </p:nvSpPr>
        <p:spPr bwMode="auto">
          <a:xfrm>
            <a:off x="1979712" y="3773488"/>
            <a:ext cx="176212" cy="204787"/>
          </a:xfrm>
          <a:prstGeom prst="ellipse">
            <a:avLst/>
          </a:prstGeom>
          <a:solidFill>
            <a:schemeClr val="bg1"/>
          </a:solidFill>
          <a:ln w="15875" algn="ctr">
            <a:solidFill>
              <a:schemeClr val="tx1"/>
            </a:solidFill>
            <a:round/>
            <a:headEnd/>
            <a:tailEnd/>
          </a:ln>
        </p:spPr>
        <p:txBody>
          <a:bodyPr/>
          <a:lstStyle/>
          <a:p>
            <a:endParaRPr lang="es-ES" sz="800"/>
          </a:p>
        </p:txBody>
      </p:sp>
      <p:sp>
        <p:nvSpPr>
          <p:cNvPr id="194" name="92 CuadroTexto"/>
          <p:cNvSpPr txBox="1">
            <a:spLocks noChangeArrowheads="1"/>
          </p:cNvSpPr>
          <p:nvPr/>
        </p:nvSpPr>
        <p:spPr bwMode="auto">
          <a:xfrm>
            <a:off x="1763688" y="3369544"/>
            <a:ext cx="1057242"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a:latin typeface="Calibri" pitchFamily="34" charset="0"/>
                <a:cs typeface="Calibri" pitchFamily="34" charset="0"/>
              </a:rPr>
              <a:t>UNIX                   USBT</a:t>
            </a:r>
          </a:p>
        </p:txBody>
      </p:sp>
      <p:sp>
        <p:nvSpPr>
          <p:cNvPr id="195" name="109 CuadroTexto"/>
          <p:cNvSpPr txBox="1">
            <a:spLocks noChangeArrowheads="1"/>
          </p:cNvSpPr>
          <p:nvPr/>
        </p:nvSpPr>
        <p:spPr bwMode="auto">
          <a:xfrm>
            <a:off x="1773957" y="4147786"/>
            <a:ext cx="1285875"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smtClean="0">
                <a:latin typeface="Calibri" pitchFamily="34" charset="0"/>
                <a:cs typeface="Arial" charset="0"/>
              </a:rPr>
              <a:t>AD                    COBOL/C</a:t>
            </a:r>
            <a:endParaRPr lang="es-CL" sz="800" b="1" dirty="0">
              <a:latin typeface="Calibri" pitchFamily="34" charset="0"/>
              <a:cs typeface="Arial" charset="0"/>
            </a:endParaRPr>
          </a:p>
        </p:txBody>
      </p:sp>
      <p:grpSp>
        <p:nvGrpSpPr>
          <p:cNvPr id="210" name="209 Grupo"/>
          <p:cNvGrpSpPr/>
          <p:nvPr/>
        </p:nvGrpSpPr>
        <p:grpSpPr>
          <a:xfrm>
            <a:off x="3706443" y="5769481"/>
            <a:ext cx="1153589" cy="827871"/>
            <a:chOff x="5362051" y="1340071"/>
            <a:chExt cx="1153589" cy="942060"/>
          </a:xfrm>
        </p:grpSpPr>
        <p:sp>
          <p:nvSpPr>
            <p:cNvPr id="211" name="Text Box 111"/>
            <p:cNvSpPr txBox="1">
              <a:spLocks noChangeArrowheads="1"/>
            </p:cNvSpPr>
            <p:nvPr/>
          </p:nvSpPr>
          <p:spPr bwMode="auto">
            <a:xfrm>
              <a:off x="5393270" y="1340071"/>
              <a:ext cx="1122370" cy="245148"/>
            </a:xfrm>
            <a:prstGeom prst="rect">
              <a:avLst/>
            </a:prstGeom>
            <a:noFill/>
            <a:ln w="9525">
              <a:noFill/>
              <a:miter lim="800000"/>
              <a:headEnd/>
              <a:tailEnd/>
            </a:ln>
          </p:spPr>
          <p:txBody>
            <a:bodyPr wrap="square" lIns="91430" tIns="45715" rIns="91430" bIns="45715">
              <a:spAutoFit/>
            </a:bodyPr>
            <a:lstStyle/>
            <a:p>
              <a:pPr>
                <a:spcBef>
                  <a:spcPct val="50000"/>
                </a:spcBef>
              </a:pPr>
              <a:r>
                <a:rPr lang="es-CL" sz="800" b="1" dirty="0">
                  <a:latin typeface="Calibri" pitchFamily="34" charset="0"/>
                </a:rPr>
                <a:t>UNIX   </a:t>
              </a:r>
              <a:r>
                <a:rPr lang="es-CL" sz="800" b="1" dirty="0" smtClean="0">
                  <a:latin typeface="Calibri" pitchFamily="34" charset="0"/>
                </a:rPr>
                <a:t>            A007</a:t>
              </a:r>
              <a:endParaRPr lang="es-ES" sz="800" b="1" dirty="0">
                <a:latin typeface="Calibri" pitchFamily="34" charset="0"/>
              </a:endParaRPr>
            </a:p>
          </p:txBody>
        </p:sp>
        <p:sp>
          <p:nvSpPr>
            <p:cNvPr id="212" name="Text Box 112"/>
            <p:cNvSpPr txBox="1">
              <a:spLocks noChangeArrowheads="1"/>
            </p:cNvSpPr>
            <p:nvPr/>
          </p:nvSpPr>
          <p:spPr bwMode="auto">
            <a:xfrm>
              <a:off x="5362051" y="2036983"/>
              <a:ext cx="1105963" cy="245148"/>
            </a:xfrm>
            <a:prstGeom prst="rect">
              <a:avLst/>
            </a:prstGeom>
            <a:noFill/>
            <a:ln w="9525">
              <a:noFill/>
              <a:miter lim="800000"/>
              <a:headEnd/>
              <a:tailEnd/>
            </a:ln>
          </p:spPr>
          <p:txBody>
            <a:bodyPr wrap="square" lIns="91430" tIns="45715" rIns="91430" bIns="45715">
              <a:spAutoFit/>
            </a:bodyPr>
            <a:lstStyle/>
            <a:p>
              <a:pPr>
                <a:spcBef>
                  <a:spcPct val="50000"/>
                </a:spcBef>
              </a:pPr>
              <a:r>
                <a:rPr lang="es-CL" sz="800" b="1" dirty="0" smtClean="0">
                  <a:latin typeface="Calibri" pitchFamily="34" charset="0"/>
                </a:rPr>
                <a:t>AD /CONT      ORACLE </a:t>
              </a:r>
              <a:endParaRPr lang="es-ES" sz="800" b="1" dirty="0">
                <a:latin typeface="Calibri" pitchFamily="34" charset="0"/>
              </a:endParaRPr>
            </a:p>
          </p:txBody>
        </p:sp>
        <p:sp>
          <p:nvSpPr>
            <p:cNvPr id="213" name="410 Cilindro"/>
            <p:cNvSpPr>
              <a:spLocks noChangeArrowheads="1"/>
            </p:cNvSpPr>
            <p:nvPr/>
          </p:nvSpPr>
          <p:spPr bwMode="auto">
            <a:xfrm>
              <a:off x="5489575" y="1531938"/>
              <a:ext cx="836613" cy="547687"/>
            </a:xfrm>
            <a:prstGeom prst="can">
              <a:avLst>
                <a:gd name="adj" fmla="val 25000"/>
              </a:avLst>
            </a:prstGeom>
            <a:solidFill>
              <a:schemeClr val="bg1"/>
            </a:solidFill>
            <a:ln w="15875" algn="ctr">
              <a:solidFill>
                <a:schemeClr val="tx1"/>
              </a:solidFill>
              <a:round/>
              <a:headEnd/>
              <a:tailEnd/>
            </a:ln>
          </p:spPr>
          <p:txBody>
            <a:bodyPr lIns="36000" tIns="36000" rIns="36000" bIns="36000" anchor="ctr" anchorCtr="0"/>
            <a:lstStyle/>
            <a:p>
              <a:pPr algn="ctr">
                <a:defRPr/>
              </a:pPr>
              <a:r>
                <a:rPr lang="es-CL" sz="1000" b="1" dirty="0" smtClean="0">
                  <a:latin typeface="Calibri" pitchFamily="34" charset="0"/>
                </a:rPr>
                <a:t>FLEXCUBE</a:t>
              </a:r>
              <a:endParaRPr lang="es-CL" sz="1000" b="1" dirty="0">
                <a:latin typeface="Calibri" pitchFamily="34" charset="0"/>
              </a:endParaRPr>
            </a:p>
          </p:txBody>
        </p:sp>
      </p:grpSp>
      <p:cxnSp>
        <p:nvCxnSpPr>
          <p:cNvPr id="105" name="104 Conector angular"/>
          <p:cNvCxnSpPr>
            <a:stCxn id="26749" idx="2"/>
            <a:endCxn id="213" idx="1"/>
          </p:cNvCxnSpPr>
          <p:nvPr/>
        </p:nvCxnSpPr>
        <p:spPr bwMode="auto">
          <a:xfrm rot="5400000">
            <a:off x="4452195" y="4666802"/>
            <a:ext cx="1071369" cy="1471209"/>
          </a:xfrm>
          <a:prstGeom prst="bentConnector3">
            <a:avLst>
              <a:gd name="adj1" fmla="val 50000"/>
            </a:avLst>
          </a:prstGeom>
          <a:solidFill>
            <a:schemeClr val="accent1"/>
          </a:solidFill>
          <a:ln w="12700" cap="flat" cmpd="sng" algn="ctr">
            <a:solidFill>
              <a:schemeClr val="tx1"/>
            </a:solidFill>
            <a:prstDash val="solid"/>
            <a:round/>
            <a:headEnd type="none" w="sm" len="sm"/>
            <a:tailEnd type="triangle"/>
          </a:ln>
          <a:effectLst/>
        </p:spPr>
      </p:cxnSp>
      <p:sp>
        <p:nvSpPr>
          <p:cNvPr id="26652" name="91 CuadroTexto"/>
          <p:cNvSpPr txBox="1">
            <a:spLocks noChangeArrowheads="1"/>
          </p:cNvSpPr>
          <p:nvPr/>
        </p:nvSpPr>
        <p:spPr bwMode="auto">
          <a:xfrm>
            <a:off x="4459834" y="3284984"/>
            <a:ext cx="732184" cy="401984"/>
          </a:xfrm>
          <a:prstGeom prst="rect">
            <a:avLst/>
          </a:prstGeom>
          <a:solidFill>
            <a:schemeClr val="bg1"/>
          </a:solidFill>
          <a:ln>
            <a:noFill/>
          </a:ln>
          <a:extLst/>
        </p:spPr>
        <p:txBody>
          <a:bodyPr wrap="square" lIns="36000" tIns="46648" rIns="36000"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algn="ctr" eaLnBrk="1" hangingPunct="1"/>
            <a:r>
              <a:rPr lang="es-CL" sz="1000" b="1" dirty="0">
                <a:latin typeface="Calibri" pitchFamily="34" charset="0"/>
                <a:cs typeface="Calibri" pitchFamily="34" charset="0"/>
              </a:rPr>
              <a:t>TCGC</a:t>
            </a:r>
          </a:p>
          <a:p>
            <a:pPr algn="ctr" eaLnBrk="1" hangingPunct="1"/>
            <a:r>
              <a:rPr lang="es-CL" sz="1000" b="1" dirty="0" smtClean="0">
                <a:latin typeface="Calibri" pitchFamily="34" charset="0"/>
                <a:cs typeface="Calibri" pitchFamily="34" charset="0"/>
              </a:rPr>
              <a:t>8021</a:t>
            </a:r>
            <a:endParaRPr lang="es-CL" sz="1000" b="1" dirty="0">
              <a:latin typeface="Calibri" pitchFamily="34" charset="0"/>
              <a:cs typeface="Calibri" pitchFamily="34" charset="0"/>
            </a:endParaRPr>
          </a:p>
        </p:txBody>
      </p:sp>
      <p:sp>
        <p:nvSpPr>
          <p:cNvPr id="325" name="Rectangle 77"/>
          <p:cNvSpPr>
            <a:spLocks noChangeArrowheads="1"/>
          </p:cNvSpPr>
          <p:nvPr/>
        </p:nvSpPr>
        <p:spPr bwMode="auto">
          <a:xfrm>
            <a:off x="5313448" y="2902342"/>
            <a:ext cx="873125" cy="142875"/>
          </a:xfrm>
          <a:prstGeom prst="rect">
            <a:avLst/>
          </a:prstGeom>
          <a:solidFill>
            <a:srgbClr val="FFFFCC"/>
          </a:solidFill>
          <a:ln w="3175" algn="ctr">
            <a:solidFill>
              <a:schemeClr val="tx1"/>
            </a:solidFill>
            <a:miter lim="800000"/>
            <a:headEnd/>
            <a:tailEnd/>
          </a:ln>
          <a:effectLst>
            <a:outerShdw dist="17961" dir="2700000" algn="ctr" rotWithShape="0">
              <a:schemeClr val="tx1"/>
            </a:outerShdw>
          </a:effectLst>
        </p:spPr>
        <p:txBody>
          <a:bodyPr lIns="0" tIns="0" rIns="0" bIns="0" anchor="ctr" anchorCtr="1"/>
          <a:lstStyle/>
          <a:p>
            <a:pPr algn="ctr" defTabSz="957040">
              <a:lnSpc>
                <a:spcPct val="70000"/>
              </a:lnSpc>
              <a:defRPr/>
            </a:pPr>
            <a:r>
              <a:rPr lang="es-CL" sz="600" dirty="0">
                <a:effectLst>
                  <a:outerShdw blurRad="38100" dist="38100" dir="2700000" algn="tl">
                    <a:srgbClr val="FFFFFF"/>
                  </a:outerShdw>
                </a:effectLst>
                <a:latin typeface="Calibri" pitchFamily="34" charset="0"/>
              </a:rPr>
              <a:t>TARJETAS DE CRÉDITO</a:t>
            </a:r>
          </a:p>
        </p:txBody>
      </p:sp>
      <p:sp>
        <p:nvSpPr>
          <p:cNvPr id="255" name="Text Box 832"/>
          <p:cNvSpPr txBox="1">
            <a:spLocks noChangeArrowheads="1"/>
          </p:cNvSpPr>
          <p:nvPr/>
        </p:nvSpPr>
        <p:spPr bwMode="auto">
          <a:xfrm>
            <a:off x="2065271" y="1556792"/>
            <a:ext cx="41849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CL" sz="1000" b="1" dirty="0" smtClean="0">
                <a:latin typeface="Calibri" pitchFamily="34" charset="0"/>
                <a:cs typeface="Calibri" pitchFamily="34" charset="0"/>
              </a:rPr>
              <a:t>ESB</a:t>
            </a:r>
            <a:endParaRPr lang="es-ES" sz="1000" b="1" dirty="0">
              <a:latin typeface="Calibri" pitchFamily="34" charset="0"/>
              <a:cs typeface="Calibri" pitchFamily="34" charset="0"/>
            </a:endParaRPr>
          </a:p>
        </p:txBody>
      </p:sp>
      <p:sp>
        <p:nvSpPr>
          <p:cNvPr id="157" name="Rectangle 145"/>
          <p:cNvSpPr>
            <a:spLocks noChangeArrowheads="1"/>
          </p:cNvSpPr>
          <p:nvPr/>
        </p:nvSpPr>
        <p:spPr bwMode="auto">
          <a:xfrm>
            <a:off x="1258888" y="4132188"/>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dirty="0"/>
          </a:p>
        </p:txBody>
      </p:sp>
      <p:sp>
        <p:nvSpPr>
          <p:cNvPr id="158" name="253 Pantalla"/>
          <p:cNvSpPr>
            <a:spLocks noChangeArrowheads="1"/>
          </p:cNvSpPr>
          <p:nvPr/>
        </p:nvSpPr>
        <p:spPr bwMode="auto">
          <a:xfrm>
            <a:off x="179512" y="3600376"/>
            <a:ext cx="1044523" cy="571500"/>
          </a:xfrm>
          <a:prstGeom prst="flowChartDisplay">
            <a:avLst/>
          </a:prstGeom>
          <a:solidFill>
            <a:schemeClr val="bg2">
              <a:lumMod val="40000"/>
              <a:lumOff val="60000"/>
            </a:schemeClr>
          </a:solidFill>
          <a:ln w="15875" algn="ctr">
            <a:solidFill>
              <a:schemeClr val="tx1"/>
            </a:solidFill>
            <a:round/>
            <a:headEnd/>
            <a:tailEnd/>
          </a:ln>
        </p:spPr>
        <p:txBody>
          <a:bodyPr lIns="89611" tIns="44806" rIns="89611" bIns="44806"/>
          <a:lstStyle/>
          <a:p>
            <a:pPr algn="ctr" defTabSz="895350">
              <a:defRPr/>
            </a:pPr>
            <a:endParaRPr lang="es-ES" sz="800">
              <a:cs typeface="Arial" charset="0"/>
            </a:endParaRPr>
          </a:p>
        </p:txBody>
      </p:sp>
      <p:sp>
        <p:nvSpPr>
          <p:cNvPr id="159" name="253 Pantalla"/>
          <p:cNvSpPr>
            <a:spLocks noChangeArrowheads="1"/>
          </p:cNvSpPr>
          <p:nvPr/>
        </p:nvSpPr>
        <p:spPr bwMode="auto">
          <a:xfrm>
            <a:off x="251520" y="3671813"/>
            <a:ext cx="869209" cy="423863"/>
          </a:xfrm>
          <a:prstGeom prst="flowChartDisplay">
            <a:avLst/>
          </a:prstGeom>
          <a:solidFill>
            <a:schemeClr val="bg1"/>
          </a:solidFill>
          <a:ln w="15875" algn="ctr">
            <a:solidFill>
              <a:schemeClr val="tx1"/>
            </a:solidFill>
            <a:round/>
            <a:headEnd/>
            <a:tailEnd/>
          </a:ln>
        </p:spPr>
        <p:txBody>
          <a:bodyPr lIns="89611" tIns="44806" rIns="89611" bIns="44806"/>
          <a:lstStyle/>
          <a:p>
            <a:pPr algn="ctr" defTabSz="895350"/>
            <a:endParaRPr lang="es-ES" sz="800">
              <a:cs typeface="Arial" charset="0"/>
            </a:endParaRPr>
          </a:p>
        </p:txBody>
      </p:sp>
      <p:sp>
        <p:nvSpPr>
          <p:cNvPr id="160" name="Rectangle 120"/>
          <p:cNvSpPr>
            <a:spLocks noChangeArrowheads="1"/>
          </p:cNvSpPr>
          <p:nvPr/>
        </p:nvSpPr>
        <p:spPr bwMode="auto">
          <a:xfrm>
            <a:off x="364158" y="3671813"/>
            <a:ext cx="679450" cy="42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nchor="ctr" anchorCtr="0">
            <a:noAutofit/>
          </a:bodyPr>
          <a:lstStyle/>
          <a:p>
            <a:pPr algn="ctr"/>
            <a:r>
              <a:rPr lang="en-US" sz="1000" dirty="0" err="1" smtClean="0">
                <a:latin typeface="Calibri" pitchFamily="34" charset="0"/>
                <a:cs typeface="Calibri" pitchFamily="34" charset="0"/>
              </a:rPr>
              <a:t>Pagar</a:t>
            </a:r>
            <a:r>
              <a:rPr lang="en-US" sz="1000" dirty="0" smtClean="0">
                <a:latin typeface="Calibri" pitchFamily="34" charset="0"/>
                <a:cs typeface="Calibri" pitchFamily="34" charset="0"/>
              </a:rPr>
              <a:t> </a:t>
            </a:r>
            <a:r>
              <a:rPr lang="en-US" sz="1000" dirty="0" err="1" smtClean="0">
                <a:latin typeface="Calibri" pitchFamily="34" charset="0"/>
                <a:cs typeface="Calibri" pitchFamily="34" charset="0"/>
              </a:rPr>
              <a:t>Línea</a:t>
            </a:r>
            <a:r>
              <a:rPr lang="en-US" sz="1000" dirty="0" smtClean="0">
                <a:latin typeface="Calibri" pitchFamily="34" charset="0"/>
                <a:cs typeface="Calibri" pitchFamily="34" charset="0"/>
              </a:rPr>
              <a:t> de </a:t>
            </a:r>
            <a:r>
              <a:rPr lang="en-US" sz="1000" dirty="0" err="1" smtClean="0">
                <a:latin typeface="Calibri" pitchFamily="34" charset="0"/>
                <a:cs typeface="Calibri" pitchFamily="34" charset="0"/>
              </a:rPr>
              <a:t>Crédito</a:t>
            </a:r>
            <a:endParaRPr lang="en-US" sz="1000" dirty="0">
              <a:latin typeface="Calibri" pitchFamily="34" charset="0"/>
              <a:cs typeface="Calibri" pitchFamily="34" charset="0"/>
            </a:endParaRPr>
          </a:p>
        </p:txBody>
      </p:sp>
      <p:grpSp>
        <p:nvGrpSpPr>
          <p:cNvPr id="104" name="251 Grupo"/>
          <p:cNvGrpSpPr>
            <a:grpSpLocks/>
          </p:cNvGrpSpPr>
          <p:nvPr/>
        </p:nvGrpSpPr>
        <p:grpSpPr bwMode="auto">
          <a:xfrm>
            <a:off x="1819134" y="743867"/>
            <a:ext cx="868641" cy="596901"/>
            <a:chOff x="1941873" y="692150"/>
            <a:chExt cx="941028" cy="596091"/>
          </a:xfrm>
        </p:grpSpPr>
        <p:sp>
          <p:nvSpPr>
            <p:cNvPr id="106" name="89 CuadroTexto"/>
            <p:cNvSpPr txBox="1">
              <a:spLocks noChangeArrowheads="1"/>
            </p:cNvSpPr>
            <p:nvPr/>
          </p:nvSpPr>
          <p:spPr bwMode="auto">
            <a:xfrm>
              <a:off x="1995054" y="1101711"/>
              <a:ext cx="879764" cy="186530"/>
            </a:xfrm>
            <a:prstGeom prst="rect">
              <a:avLst/>
            </a:prstGeom>
            <a:noFill/>
            <a:ln w="9525">
              <a:noFill/>
              <a:miter lim="800000"/>
              <a:headEnd/>
              <a:tailEnd/>
            </a:ln>
          </p:spPr>
          <p:txBody>
            <a:bodyPr lIns="93286" tIns="46643" rIns="93286" bIns="46643">
              <a:spAutoFit/>
            </a:bodyPr>
            <a:lstStyle/>
            <a:p>
              <a:pPr defTabSz="933450"/>
              <a:r>
                <a:rPr lang="es-CL" sz="600" b="1" dirty="0">
                  <a:latin typeface="Calibri" pitchFamily="34" charset="0"/>
                  <a:cs typeface="Arial" pitchFamily="34" charset="0"/>
                </a:rPr>
                <a:t>AD                    Java             </a:t>
              </a:r>
            </a:p>
          </p:txBody>
        </p:sp>
        <p:sp>
          <p:nvSpPr>
            <p:cNvPr id="107" name="489 Llamada de flecha izquierda y derecha"/>
            <p:cNvSpPr>
              <a:spLocks noChangeArrowheads="1"/>
            </p:cNvSpPr>
            <p:nvPr/>
          </p:nvSpPr>
          <p:spPr bwMode="auto">
            <a:xfrm>
              <a:off x="1987551" y="853855"/>
              <a:ext cx="895350" cy="275850"/>
            </a:xfrm>
            <a:prstGeom prst="leftRightArrowCallout">
              <a:avLst>
                <a:gd name="adj1" fmla="val 73676"/>
                <a:gd name="adj2" fmla="val 45477"/>
                <a:gd name="adj3" fmla="val 25024"/>
                <a:gd name="adj4" fmla="val 62324"/>
              </a:avLst>
            </a:prstGeom>
            <a:noFill/>
            <a:ln w="15875" algn="ctr">
              <a:solidFill>
                <a:srgbClr val="000000"/>
              </a:solidFill>
              <a:miter lim="800000"/>
              <a:headEnd/>
              <a:tailEnd/>
            </a:ln>
          </p:spPr>
          <p:txBody>
            <a:bodyPr anchor="ctr"/>
            <a:lstStyle/>
            <a:p>
              <a:pPr algn="ctr" fontAlgn="auto">
                <a:spcBef>
                  <a:spcPts val="0"/>
                </a:spcBef>
                <a:spcAft>
                  <a:spcPts val="0"/>
                </a:spcAft>
                <a:defRPr/>
              </a:pPr>
              <a:r>
                <a:rPr lang="es-CL" sz="600" b="1" kern="0" dirty="0">
                  <a:solidFill>
                    <a:srgbClr val="000000"/>
                  </a:solidFill>
                  <a:latin typeface="Calibri" pitchFamily="34" charset="0"/>
                  <a:cs typeface="Arial"/>
                </a:rPr>
                <a:t>Creación y cierre </a:t>
              </a:r>
              <a:r>
                <a:rPr lang="es-CL" sz="600" b="1" kern="0" dirty="0" err="1">
                  <a:solidFill>
                    <a:srgbClr val="000000"/>
                  </a:solidFill>
                  <a:latin typeface="Calibri" pitchFamily="34" charset="0"/>
                  <a:cs typeface="Arial"/>
                </a:rPr>
                <a:t>req</a:t>
              </a:r>
              <a:r>
                <a:rPr lang="es-CL" sz="600" b="1" kern="0" dirty="0">
                  <a:solidFill>
                    <a:srgbClr val="000000"/>
                  </a:solidFill>
                  <a:latin typeface="Calibri" pitchFamily="34" charset="0"/>
                  <a:cs typeface="Arial"/>
                </a:rPr>
                <a:t> CIO</a:t>
              </a:r>
            </a:p>
          </p:txBody>
        </p:sp>
        <p:sp>
          <p:nvSpPr>
            <p:cNvPr id="108" name="Text Box 60"/>
            <p:cNvSpPr txBox="1">
              <a:spLocks noChangeArrowheads="1"/>
            </p:cNvSpPr>
            <p:nvPr/>
          </p:nvSpPr>
          <p:spPr bwMode="auto">
            <a:xfrm>
              <a:off x="1941873" y="692150"/>
              <a:ext cx="932944" cy="184415"/>
            </a:xfrm>
            <a:prstGeom prst="rect">
              <a:avLst/>
            </a:prstGeom>
            <a:noFill/>
            <a:ln w="9525" algn="ctr">
              <a:noFill/>
              <a:miter lim="800000"/>
              <a:headEnd/>
              <a:tailEnd/>
            </a:ln>
          </p:spPr>
          <p:txBody>
            <a:bodyPr wrap="square">
              <a:spAutoFit/>
            </a:bodyPr>
            <a:lstStyle/>
            <a:p>
              <a:pPr algn="ctr">
                <a:spcBef>
                  <a:spcPct val="50000"/>
                </a:spcBef>
              </a:pPr>
              <a:r>
                <a:rPr lang="es-CL" sz="600" b="1" dirty="0">
                  <a:cs typeface="Arial" pitchFamily="34" charset="0"/>
                </a:rPr>
                <a:t>Unix           </a:t>
              </a:r>
              <a:r>
                <a:rPr lang="es-CL" sz="600" b="1" dirty="0" err="1">
                  <a:cs typeface="Arial" pitchFamily="34" charset="0"/>
                </a:rPr>
                <a:t>Iplanet</a:t>
              </a:r>
              <a:endParaRPr lang="es-CL" sz="600" b="1" dirty="0">
                <a:cs typeface="Arial" pitchFamily="34" charset="0"/>
              </a:endParaRPr>
            </a:p>
          </p:txBody>
        </p:sp>
      </p:grpSp>
      <p:cxnSp>
        <p:nvCxnSpPr>
          <p:cNvPr id="109" name="116 Forma"/>
          <p:cNvCxnSpPr>
            <a:cxnSpLocks noChangeShapeType="1"/>
            <a:endCxn id="107" idx="1"/>
          </p:cNvCxnSpPr>
          <p:nvPr/>
        </p:nvCxnSpPr>
        <p:spPr bwMode="auto">
          <a:xfrm rot="5400000" flipH="1" flipV="1">
            <a:off x="476187" y="1072071"/>
            <a:ext cx="1413277" cy="1356946"/>
          </a:xfrm>
          <a:prstGeom prst="bentConnector2">
            <a:avLst/>
          </a:prstGeom>
          <a:noFill/>
          <a:ln w="127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110" name="Text Box 2203"/>
          <p:cNvSpPr txBox="1">
            <a:spLocks noChangeArrowheads="1"/>
          </p:cNvSpPr>
          <p:nvPr/>
        </p:nvSpPr>
        <p:spPr bwMode="auto">
          <a:xfrm>
            <a:off x="442002" y="796578"/>
            <a:ext cx="395560" cy="184150"/>
          </a:xfrm>
          <a:prstGeom prst="rect">
            <a:avLst/>
          </a:prstGeom>
          <a:solidFill>
            <a:schemeClr val="bg1"/>
          </a:solidFill>
          <a:ln w="12700">
            <a:solidFill>
              <a:schemeClr val="bg1"/>
            </a:solidFill>
            <a:miter lim="800000"/>
            <a:headEnd type="triangle" w="med" len="med"/>
            <a:tailEnd type="triangle" w="med" len="med"/>
          </a:ln>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600" b="1" dirty="0" smtClean="0">
                <a:latin typeface="Arial Narrow" pitchFamily="34" charset="0"/>
                <a:cs typeface="Arial" charset="0"/>
              </a:rPr>
              <a:t>API</a:t>
            </a:r>
            <a:endParaRPr lang="es-CL" sz="600" b="1" dirty="0">
              <a:latin typeface="Arial Narrow" pitchFamily="34" charset="0"/>
              <a:cs typeface="Arial" charset="0"/>
            </a:endParaRPr>
          </a:p>
        </p:txBody>
      </p:sp>
      <p:grpSp>
        <p:nvGrpSpPr>
          <p:cNvPr id="111" name="218 Grupo"/>
          <p:cNvGrpSpPr>
            <a:grpSpLocks/>
          </p:cNvGrpSpPr>
          <p:nvPr/>
        </p:nvGrpSpPr>
        <p:grpSpPr bwMode="auto">
          <a:xfrm>
            <a:off x="4311653" y="2028003"/>
            <a:ext cx="766396" cy="558071"/>
            <a:chOff x="7500968" y="3694945"/>
            <a:chExt cx="1041401" cy="681919"/>
          </a:xfrm>
        </p:grpSpPr>
        <p:grpSp>
          <p:nvGrpSpPr>
            <p:cNvPr id="112" name="Group 117"/>
            <p:cNvGrpSpPr>
              <a:grpSpLocks/>
            </p:cNvGrpSpPr>
            <p:nvPr/>
          </p:nvGrpSpPr>
          <p:grpSpPr bwMode="auto">
            <a:xfrm>
              <a:off x="7500968" y="3694945"/>
              <a:ext cx="1041401" cy="681919"/>
              <a:chOff x="3424" y="1647"/>
              <a:chExt cx="656" cy="482"/>
            </a:xfrm>
          </p:grpSpPr>
          <p:grpSp>
            <p:nvGrpSpPr>
              <p:cNvPr id="114" name="Group 112"/>
              <p:cNvGrpSpPr>
                <a:grpSpLocks/>
              </p:cNvGrpSpPr>
              <p:nvPr/>
            </p:nvGrpSpPr>
            <p:grpSpPr bwMode="auto">
              <a:xfrm>
                <a:off x="3424" y="1684"/>
                <a:ext cx="654" cy="445"/>
                <a:chOff x="3016" y="1684"/>
                <a:chExt cx="654" cy="445"/>
              </a:xfrm>
            </p:grpSpPr>
            <p:sp>
              <p:nvSpPr>
                <p:cNvPr id="116" name="59 Forma libre"/>
                <p:cNvSpPr>
                  <a:spLocks noChangeArrowheads="1"/>
                </p:cNvSpPr>
                <p:nvPr/>
              </p:nvSpPr>
              <p:spPr bwMode="auto">
                <a:xfrm>
                  <a:off x="3016" y="1766"/>
                  <a:ext cx="545" cy="257"/>
                </a:xfrm>
                <a:custGeom>
                  <a:avLst/>
                  <a:gdLst>
                    <a:gd name="T0" fmla="*/ 0 w 1423987"/>
                    <a:gd name="T1" fmla="*/ 0 h 1509712"/>
                    <a:gd name="T2" fmla="*/ 0 w 1423987"/>
                    <a:gd name="T3" fmla="*/ 0 h 1509712"/>
                    <a:gd name="T4" fmla="*/ 0 w 1423987"/>
                    <a:gd name="T5" fmla="*/ 0 h 1509712"/>
                    <a:gd name="T6" fmla="*/ 0 w 1423987"/>
                    <a:gd name="T7" fmla="*/ 0 h 1509712"/>
                    <a:gd name="T8" fmla="*/ 0 w 1423987"/>
                    <a:gd name="T9" fmla="*/ 0 h 1509712"/>
                    <a:gd name="T10" fmla="*/ 0 w 1423987"/>
                    <a:gd name="T11" fmla="*/ 0 h 1509712"/>
                    <a:gd name="T12" fmla="*/ 0 w 1423987"/>
                    <a:gd name="T13" fmla="*/ 0 h 1509712"/>
                    <a:gd name="T14" fmla="*/ 0 w 1423987"/>
                    <a:gd name="T15" fmla="*/ 0 h 1509712"/>
                    <a:gd name="T16" fmla="*/ 0 w 1423987"/>
                    <a:gd name="T17" fmla="*/ 0 h 1509712"/>
                    <a:gd name="T18" fmla="*/ 0 w 1423987"/>
                    <a:gd name="T19" fmla="*/ 0 h 1509712"/>
                    <a:gd name="T20" fmla="*/ 0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noFill/>
                <a:ln w="15875" algn="ctr">
                  <a:solidFill>
                    <a:schemeClr val="tx1"/>
                  </a:solidFill>
                  <a:round/>
                  <a:headEnd/>
                  <a:tailEnd/>
                </a:ln>
              </p:spPr>
              <p:txBody>
                <a:bodyPr/>
                <a:lstStyle/>
                <a:p>
                  <a:endParaRPr lang="es-CL" sz="700">
                    <a:cs typeface="Arial" pitchFamily="34" charset="0"/>
                  </a:endParaRPr>
                </a:p>
                <a:p>
                  <a:endParaRPr lang="es-CL" sz="500">
                    <a:cs typeface="Arial" pitchFamily="34" charset="0"/>
                  </a:endParaRPr>
                </a:p>
              </p:txBody>
            </p:sp>
            <p:sp>
              <p:nvSpPr>
                <p:cNvPr id="117" name="Text Box 72"/>
                <p:cNvSpPr txBox="1">
                  <a:spLocks noChangeArrowheads="1"/>
                </p:cNvSpPr>
                <p:nvPr/>
              </p:nvSpPr>
              <p:spPr bwMode="auto">
                <a:xfrm>
                  <a:off x="3037" y="1684"/>
                  <a:ext cx="335" cy="80"/>
                </a:xfrm>
                <a:prstGeom prst="rect">
                  <a:avLst/>
                </a:prstGeom>
                <a:noFill/>
                <a:ln w="9525">
                  <a:noFill/>
                  <a:miter lim="800000"/>
                  <a:headEnd/>
                  <a:tailEnd/>
                </a:ln>
              </p:spPr>
              <p:txBody>
                <a:bodyPr lIns="0" tIns="0" rIns="0" bIns="0">
                  <a:spAutoFit/>
                </a:bodyPr>
                <a:lstStyle/>
                <a:p>
                  <a:pPr>
                    <a:defRPr/>
                  </a:pPr>
                  <a:r>
                    <a:rPr lang="es-CL" sz="600" dirty="0">
                      <a:latin typeface="+mj-lt"/>
                    </a:rPr>
                    <a:t>UNIX</a:t>
                  </a:r>
                  <a:endParaRPr lang="es-ES" sz="600" dirty="0">
                    <a:latin typeface="+mj-lt"/>
                  </a:endParaRPr>
                </a:p>
              </p:txBody>
            </p:sp>
            <p:sp>
              <p:nvSpPr>
                <p:cNvPr id="118" name="Text Box 28"/>
                <p:cNvSpPr txBox="1">
                  <a:spLocks noChangeArrowheads="1"/>
                </p:cNvSpPr>
                <p:nvPr/>
              </p:nvSpPr>
              <p:spPr bwMode="auto">
                <a:xfrm>
                  <a:off x="3049" y="2036"/>
                  <a:ext cx="408" cy="80"/>
                </a:xfrm>
                <a:prstGeom prst="rect">
                  <a:avLst/>
                </a:prstGeom>
                <a:noFill/>
                <a:ln w="9525">
                  <a:noFill/>
                  <a:miter lim="800000"/>
                  <a:headEnd/>
                  <a:tailEnd/>
                </a:ln>
              </p:spPr>
              <p:txBody>
                <a:bodyPr lIns="0" tIns="0" rIns="0" bIns="0">
                  <a:spAutoFit/>
                </a:bodyPr>
                <a:lstStyle/>
                <a:p>
                  <a:pPr>
                    <a:defRPr/>
                  </a:pPr>
                  <a:r>
                    <a:rPr lang="es-CL" sz="600" dirty="0">
                      <a:latin typeface="+mj-lt"/>
                    </a:rPr>
                    <a:t>AD</a:t>
                  </a:r>
                  <a:endParaRPr lang="es-ES" sz="600" dirty="0">
                    <a:latin typeface="+mj-lt"/>
                  </a:endParaRPr>
                </a:p>
              </p:txBody>
            </p:sp>
            <p:sp>
              <p:nvSpPr>
                <p:cNvPr id="119" name="Text Box 27"/>
                <p:cNvSpPr txBox="1">
                  <a:spLocks noChangeArrowheads="1"/>
                </p:cNvSpPr>
                <p:nvPr/>
              </p:nvSpPr>
              <p:spPr bwMode="auto">
                <a:xfrm>
                  <a:off x="3270" y="2049"/>
                  <a:ext cx="400" cy="80"/>
                </a:xfrm>
                <a:prstGeom prst="rect">
                  <a:avLst/>
                </a:prstGeom>
                <a:noFill/>
                <a:ln w="9525">
                  <a:noFill/>
                  <a:miter lim="800000"/>
                  <a:headEnd/>
                  <a:tailEnd/>
                </a:ln>
              </p:spPr>
              <p:txBody>
                <a:bodyPr lIns="0" tIns="0" rIns="0" bIns="0">
                  <a:spAutoFit/>
                </a:bodyPr>
                <a:lstStyle/>
                <a:p>
                  <a:pPr algn="r">
                    <a:defRPr/>
                  </a:pPr>
                  <a:r>
                    <a:rPr lang="es-ES" sz="600" dirty="0">
                      <a:latin typeface="+mj-lt"/>
                    </a:rPr>
                    <a:t>TUXEDO</a:t>
                  </a:r>
                </a:p>
              </p:txBody>
            </p:sp>
            <p:sp>
              <p:nvSpPr>
                <p:cNvPr id="120" name="Text Box 27"/>
                <p:cNvSpPr txBox="1">
                  <a:spLocks noChangeArrowheads="1"/>
                </p:cNvSpPr>
                <p:nvPr/>
              </p:nvSpPr>
              <p:spPr bwMode="auto">
                <a:xfrm>
                  <a:off x="3061" y="1842"/>
                  <a:ext cx="402" cy="133"/>
                </a:xfrm>
                <a:prstGeom prst="rect">
                  <a:avLst/>
                </a:prstGeom>
                <a:noFill/>
                <a:ln w="9525">
                  <a:noFill/>
                  <a:miter lim="800000"/>
                  <a:headEnd/>
                  <a:tailEnd/>
                </a:ln>
              </p:spPr>
              <p:txBody>
                <a:bodyPr lIns="0" tIns="0" rIns="0" bIns="0">
                  <a:spAutoFit/>
                </a:bodyPr>
                <a:lstStyle/>
                <a:p>
                  <a:pPr algn="r"/>
                  <a:endParaRPr lang="es-ES" sz="1000">
                    <a:latin typeface="Arial Narrow" pitchFamily="34" charset="0"/>
                  </a:endParaRPr>
                </a:p>
              </p:txBody>
            </p:sp>
          </p:grpSp>
          <p:sp>
            <p:nvSpPr>
              <p:cNvPr id="115" name="Text Box 115"/>
              <p:cNvSpPr txBox="1">
                <a:spLocks noChangeArrowheads="1"/>
              </p:cNvSpPr>
              <p:nvPr/>
            </p:nvSpPr>
            <p:spPr bwMode="auto">
              <a:xfrm>
                <a:off x="3702" y="1647"/>
                <a:ext cx="378" cy="159"/>
              </a:xfrm>
              <a:prstGeom prst="rect">
                <a:avLst/>
              </a:prstGeom>
              <a:noFill/>
              <a:ln w="15875" algn="ctr">
                <a:noFill/>
                <a:miter lim="800000"/>
                <a:headEnd/>
                <a:tailEnd/>
              </a:ln>
            </p:spPr>
            <p:txBody>
              <a:bodyPr>
                <a:spAutoFit/>
              </a:bodyPr>
              <a:lstStyle/>
              <a:p>
                <a:pPr>
                  <a:defRPr/>
                </a:pPr>
                <a:r>
                  <a:rPr lang="es-CL" sz="600" dirty="0">
                    <a:latin typeface="+mj-lt"/>
                  </a:rPr>
                  <a:t>MCIO</a:t>
                </a:r>
                <a:endParaRPr lang="en-US" sz="600" dirty="0">
                  <a:latin typeface="+mj-lt"/>
                </a:endParaRPr>
              </a:p>
            </p:txBody>
          </p:sp>
        </p:grpSp>
        <p:sp>
          <p:nvSpPr>
            <p:cNvPr id="113" name="Rectangle 161"/>
            <p:cNvSpPr>
              <a:spLocks noChangeArrowheads="1"/>
            </p:cNvSpPr>
            <p:nvPr/>
          </p:nvSpPr>
          <p:spPr bwMode="auto">
            <a:xfrm>
              <a:off x="7573984" y="3930653"/>
              <a:ext cx="616469" cy="287338"/>
            </a:xfrm>
            <a:prstGeom prst="rect">
              <a:avLst/>
            </a:prstGeom>
            <a:noFill/>
            <a:ln w="15875" algn="ctr">
              <a:noFill/>
              <a:miter lim="800000"/>
              <a:headEnd/>
              <a:tailEnd/>
            </a:ln>
          </p:spPr>
          <p:txBody>
            <a:bodyPr wrap="none" anchor="ctr"/>
            <a:lstStyle/>
            <a:p>
              <a:endParaRPr lang="es-CL"/>
            </a:p>
          </p:txBody>
        </p:sp>
      </p:grpSp>
      <p:sp>
        <p:nvSpPr>
          <p:cNvPr id="121" name="753 Cilindro"/>
          <p:cNvSpPr>
            <a:spLocks noChangeArrowheads="1"/>
          </p:cNvSpPr>
          <p:nvPr/>
        </p:nvSpPr>
        <p:spPr bwMode="auto">
          <a:xfrm>
            <a:off x="4393715" y="2197862"/>
            <a:ext cx="479180" cy="255588"/>
          </a:xfrm>
          <a:prstGeom prst="can">
            <a:avLst>
              <a:gd name="adj" fmla="val 25000"/>
            </a:avLst>
          </a:prstGeom>
          <a:solidFill>
            <a:schemeClr val="bg1"/>
          </a:solidFill>
          <a:ln w="15875" algn="ctr">
            <a:solidFill>
              <a:schemeClr val="tx1"/>
            </a:solidFill>
            <a:round/>
            <a:headEnd/>
            <a:tailEnd/>
          </a:ln>
        </p:spPr>
        <p:txBody>
          <a:bodyPr lIns="0" tIns="0" rIns="0" bIns="0" anchor="ctr"/>
          <a:lstStyle/>
          <a:p>
            <a:pPr algn="ctr">
              <a:defRPr/>
            </a:pPr>
            <a:r>
              <a:rPr lang="es-CL" sz="700" dirty="0">
                <a:latin typeface="+mj-lt"/>
              </a:rPr>
              <a:t>CIO</a:t>
            </a:r>
            <a:endParaRPr lang="es-ES" sz="700" dirty="0">
              <a:latin typeface="+mj-lt"/>
            </a:endParaRPr>
          </a:p>
        </p:txBody>
      </p:sp>
      <p:cxnSp>
        <p:nvCxnSpPr>
          <p:cNvPr id="129" name="116 Forma"/>
          <p:cNvCxnSpPr>
            <a:cxnSpLocks noChangeShapeType="1"/>
            <a:stCxn id="107" idx="3"/>
          </p:cNvCxnSpPr>
          <p:nvPr/>
        </p:nvCxnSpPr>
        <p:spPr bwMode="auto">
          <a:xfrm>
            <a:off x="2687775" y="1043905"/>
            <a:ext cx="1662431" cy="1286866"/>
          </a:xfrm>
          <a:prstGeom prst="bentConnector3">
            <a:avLst>
              <a:gd name="adj1" fmla="val 23027"/>
            </a:avLst>
          </a:prstGeom>
          <a:noFill/>
          <a:ln w="127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134" name="116 Forma"/>
          <p:cNvCxnSpPr>
            <a:cxnSpLocks noChangeShapeType="1"/>
            <a:endCxn id="121" idx="0"/>
          </p:cNvCxnSpPr>
          <p:nvPr/>
        </p:nvCxnSpPr>
        <p:spPr bwMode="auto">
          <a:xfrm rot="16200000" flipH="1">
            <a:off x="4179436" y="1807890"/>
            <a:ext cx="904444" cy="3294"/>
          </a:xfrm>
          <a:prstGeom prst="bentConnector3">
            <a:avLst>
              <a:gd name="adj1" fmla="val 50000"/>
            </a:avLst>
          </a:prstGeom>
          <a:noFill/>
          <a:ln w="127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138" name="Text Box 2203"/>
          <p:cNvSpPr txBox="1">
            <a:spLocks noChangeArrowheads="1"/>
          </p:cNvSpPr>
          <p:nvPr/>
        </p:nvSpPr>
        <p:spPr bwMode="auto">
          <a:xfrm>
            <a:off x="4659463" y="1722874"/>
            <a:ext cx="594750" cy="184666"/>
          </a:xfrm>
          <a:prstGeom prst="rect">
            <a:avLst/>
          </a:prstGeom>
          <a:solidFill>
            <a:schemeClr val="bg1"/>
          </a:solidFill>
          <a:ln w="12700">
            <a:solidFill>
              <a:schemeClr val="bg1"/>
            </a:solidFill>
            <a:miter lim="800000"/>
            <a:headEnd type="triangle" w="med" len="med"/>
            <a:tailEnd type="triangle" w="med" len="med"/>
          </a:ln>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600" b="1" dirty="0" smtClean="0">
                <a:latin typeface="Arial Narrow" pitchFamily="34" charset="0"/>
                <a:cs typeface="Arial" charset="0"/>
              </a:rPr>
              <a:t>SOCKET</a:t>
            </a:r>
            <a:endParaRPr lang="es-CL" sz="600" b="1" dirty="0">
              <a:latin typeface="Arial Narrow" pitchFamily="34" charset="0"/>
              <a:cs typeface="Arial" charset="0"/>
            </a:endParaRPr>
          </a:p>
        </p:txBody>
      </p:sp>
      <p:sp>
        <p:nvSpPr>
          <p:cNvPr id="139" name="Text Box 2203"/>
          <p:cNvSpPr txBox="1">
            <a:spLocks noChangeArrowheads="1"/>
          </p:cNvSpPr>
          <p:nvPr/>
        </p:nvSpPr>
        <p:spPr bwMode="auto">
          <a:xfrm>
            <a:off x="2681106" y="812185"/>
            <a:ext cx="462144" cy="184666"/>
          </a:xfrm>
          <a:prstGeom prst="rect">
            <a:avLst/>
          </a:prstGeom>
          <a:solidFill>
            <a:schemeClr val="bg1"/>
          </a:solidFill>
          <a:ln w="12700">
            <a:solidFill>
              <a:schemeClr val="bg1"/>
            </a:solidFill>
            <a:miter lim="800000"/>
            <a:headEnd type="triangle" w="med" len="med"/>
            <a:tailEnd type="triangle" w="med" len="med"/>
          </a:ln>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600" b="1" dirty="0" smtClean="0">
                <a:latin typeface="Arial Narrow" pitchFamily="34" charset="0"/>
                <a:cs typeface="Arial" charset="0"/>
              </a:rPr>
              <a:t>SOCKET</a:t>
            </a:r>
            <a:endParaRPr lang="es-CL" sz="600" b="1" dirty="0">
              <a:latin typeface="Arial Narrow" pitchFamily="34" charset="0"/>
              <a:cs typeface="Arial" charset="0"/>
            </a:endParaRPr>
          </a:p>
        </p:txBody>
      </p:sp>
    </p:spTree>
    <p:extLst>
      <p:ext uri="{BB962C8B-B14F-4D97-AF65-F5344CB8AC3E}">
        <p14:creationId xmlns:p14="http://schemas.microsoft.com/office/powerpoint/2010/main" val="1438536261"/>
      </p:ext>
    </p:extLst>
  </p:cSld>
  <p:clrMapOvr>
    <a:masterClrMapping/>
  </p:clrMapOvr>
  <p:transition>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98"/>
          <p:cNvSpPr>
            <a:spLocks noChangeArrowheads="1"/>
          </p:cNvSpPr>
          <p:nvPr/>
        </p:nvSpPr>
        <p:spPr bwMode="auto">
          <a:xfrm>
            <a:off x="5072508" y="5715000"/>
            <a:ext cx="3328541" cy="874713"/>
          </a:xfrm>
          <a:prstGeom prst="rect">
            <a:avLst/>
          </a:prstGeom>
          <a:ln w="28575">
            <a:solidFill>
              <a:srgbClr val="00B050"/>
            </a:solidFill>
            <a:headEnd/>
            <a:tailEnd/>
          </a:ln>
        </p:spPr>
        <p:style>
          <a:lnRef idx="2">
            <a:schemeClr val="dk1"/>
          </a:lnRef>
          <a:fillRef idx="1">
            <a:schemeClr val="lt1"/>
          </a:fillRef>
          <a:effectRef idx="0">
            <a:schemeClr val="dk1"/>
          </a:effectRef>
          <a:fontRef idx="minor">
            <a:schemeClr val="dk1"/>
          </a:fontRef>
        </p:style>
        <p:txBody>
          <a:bodyPr wrap="none" lIns="93296" tIns="46648" rIns="93296" bIns="46648" anchor="ctr"/>
          <a:lstStyle/>
          <a:p>
            <a:pPr algn="ctr">
              <a:defRPr/>
            </a:pPr>
            <a:endParaRPr lang="es-ES" sz="600" dirty="0"/>
          </a:p>
        </p:txBody>
      </p:sp>
      <p:sp>
        <p:nvSpPr>
          <p:cNvPr id="393" name="Rectangle 183"/>
          <p:cNvSpPr>
            <a:spLocks noChangeArrowheads="1"/>
          </p:cNvSpPr>
          <p:nvPr/>
        </p:nvSpPr>
        <p:spPr bwMode="auto">
          <a:xfrm>
            <a:off x="1489348" y="2714625"/>
            <a:ext cx="1714500" cy="1416597"/>
          </a:xfrm>
          <a:prstGeom prst="rect">
            <a:avLst/>
          </a:prstGeom>
          <a:solidFill>
            <a:srgbClr val="FFFFFF"/>
          </a:solidFill>
          <a:ln w="19050" cap="flat" cmpd="sng" algn="ctr">
            <a:solidFill>
              <a:schemeClr val="tx1"/>
            </a:solidFill>
            <a:prstDash val="solid"/>
            <a:headEnd/>
            <a:tailEnd/>
          </a:ln>
          <a:effectLst/>
        </p:spPr>
        <p:txBody>
          <a:bodyPr wrap="none" anchor="ctr"/>
          <a:lstStyle/>
          <a:p>
            <a:pPr algn="ctr" fontAlgn="auto">
              <a:spcBef>
                <a:spcPts val="0"/>
              </a:spcBef>
              <a:spcAft>
                <a:spcPts val="0"/>
              </a:spcAft>
              <a:defRPr/>
            </a:pPr>
            <a:endParaRPr lang="es-ES" sz="700" kern="0" dirty="0">
              <a:solidFill>
                <a:srgbClr val="FFFFFF"/>
              </a:solidFill>
              <a:latin typeface="Calibri" pitchFamily="34" charset="0"/>
              <a:cs typeface="Arial"/>
            </a:endParaRPr>
          </a:p>
        </p:txBody>
      </p:sp>
      <p:sp>
        <p:nvSpPr>
          <p:cNvPr id="308" name="Rectangle 183"/>
          <p:cNvSpPr>
            <a:spLocks noChangeArrowheads="1"/>
          </p:cNvSpPr>
          <p:nvPr/>
        </p:nvSpPr>
        <p:spPr bwMode="auto">
          <a:xfrm>
            <a:off x="3386138" y="3714750"/>
            <a:ext cx="3186112" cy="1143000"/>
          </a:xfrm>
          <a:prstGeom prst="rect">
            <a:avLst/>
          </a:prstGeom>
          <a:solidFill>
            <a:srgbClr val="FFFFFF"/>
          </a:solidFill>
          <a:ln w="15875" cap="flat" cmpd="sng" algn="ctr">
            <a:solidFill>
              <a:schemeClr val="tx1"/>
            </a:solidFill>
            <a:prstDash val="solid"/>
            <a:headEnd/>
            <a:tailEnd/>
          </a:ln>
          <a:effectLst/>
        </p:spPr>
        <p:txBody>
          <a:bodyPr wrap="none" anchor="ctr"/>
          <a:lstStyle/>
          <a:p>
            <a:pPr algn="ctr" fontAlgn="auto">
              <a:spcBef>
                <a:spcPts val="0"/>
              </a:spcBef>
              <a:spcAft>
                <a:spcPts val="0"/>
              </a:spcAft>
              <a:defRPr/>
            </a:pPr>
            <a:endParaRPr lang="es-ES" sz="700" kern="0" dirty="0">
              <a:solidFill>
                <a:srgbClr val="FFFFFF"/>
              </a:solidFill>
              <a:latin typeface="Calibri" pitchFamily="34" charset="0"/>
              <a:cs typeface="Arial"/>
            </a:endParaRPr>
          </a:p>
        </p:txBody>
      </p:sp>
      <p:pic>
        <p:nvPicPr>
          <p:cNvPr id="26629" name="Picture 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1913"/>
            <a:ext cx="91440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Rectangle 317"/>
          <p:cNvSpPr>
            <a:spLocks noChangeArrowheads="1"/>
          </p:cNvSpPr>
          <p:nvPr/>
        </p:nvSpPr>
        <p:spPr bwMode="auto">
          <a:xfrm>
            <a:off x="7677150" y="590550"/>
            <a:ext cx="642938" cy="5053013"/>
          </a:xfrm>
          <a:prstGeom prst="rect">
            <a:avLst/>
          </a:prstGeom>
          <a:solidFill>
            <a:schemeClr val="bg1"/>
          </a:solidFill>
          <a:ln w="28575" algn="ctr">
            <a:solidFill>
              <a:srgbClr val="FFC000"/>
            </a:solidFill>
            <a:round/>
            <a:headEnd/>
            <a:tailEnd/>
          </a:ln>
        </p:spPr>
        <p:txBody>
          <a:bodyPr lIns="93296" tIns="46648" rIns="93296" bIns="46648"/>
          <a:lstStyle/>
          <a:p>
            <a:pPr algn="ctr"/>
            <a:endParaRPr lang="es-ES" sz="800"/>
          </a:p>
        </p:txBody>
      </p:sp>
      <p:sp>
        <p:nvSpPr>
          <p:cNvPr id="26631" name="Freeform 125"/>
          <p:cNvSpPr>
            <a:spLocks/>
          </p:cNvSpPr>
          <p:nvPr/>
        </p:nvSpPr>
        <p:spPr bwMode="auto">
          <a:xfrm>
            <a:off x="1363663" y="622300"/>
            <a:ext cx="6246812" cy="5021263"/>
          </a:xfrm>
          <a:custGeom>
            <a:avLst/>
            <a:gdLst>
              <a:gd name="T0" fmla="*/ 0 w 3811"/>
              <a:gd name="T1" fmla="*/ 0 h 3423"/>
              <a:gd name="T2" fmla="*/ 0 w 3811"/>
              <a:gd name="T3" fmla="*/ 2147483647 h 3423"/>
              <a:gd name="T4" fmla="*/ 2147483647 w 3811"/>
              <a:gd name="T5" fmla="*/ 2147483647 h 3423"/>
              <a:gd name="T6" fmla="*/ 2147483647 w 3811"/>
              <a:gd name="T7" fmla="*/ 0 h 3423"/>
              <a:gd name="T8" fmla="*/ 0 60000 65536"/>
              <a:gd name="T9" fmla="*/ 0 60000 65536"/>
              <a:gd name="T10" fmla="*/ 0 60000 65536"/>
              <a:gd name="T11" fmla="*/ 0 60000 65536"/>
              <a:gd name="T12" fmla="*/ 0 w 3811"/>
              <a:gd name="T13" fmla="*/ 0 h 3423"/>
              <a:gd name="T14" fmla="*/ 3811 w 3811"/>
              <a:gd name="T15" fmla="*/ 3423 h 3423"/>
            </a:gdLst>
            <a:ahLst/>
            <a:cxnLst>
              <a:cxn ang="T8">
                <a:pos x="T0" y="T1"/>
              </a:cxn>
              <a:cxn ang="T9">
                <a:pos x="T2" y="T3"/>
              </a:cxn>
              <a:cxn ang="T10">
                <a:pos x="T4" y="T5"/>
              </a:cxn>
              <a:cxn ang="T11">
                <a:pos x="T6" y="T7"/>
              </a:cxn>
            </a:cxnLst>
            <a:rect l="T12" t="T13" r="T14" b="T15"/>
            <a:pathLst>
              <a:path w="3811" h="3423">
                <a:moveTo>
                  <a:pt x="0" y="0"/>
                </a:moveTo>
                <a:lnTo>
                  <a:pt x="0" y="3423"/>
                </a:lnTo>
                <a:lnTo>
                  <a:pt x="3811" y="3423"/>
                </a:lnTo>
                <a:lnTo>
                  <a:pt x="3811" y="0"/>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lIns="93296" tIns="46648" rIns="93296" bIns="46648"/>
          <a:lstStyle/>
          <a:p>
            <a:endParaRPr lang="es-CL"/>
          </a:p>
        </p:txBody>
      </p:sp>
      <p:sp>
        <p:nvSpPr>
          <p:cNvPr id="26632" name="Freeform 126"/>
          <p:cNvSpPr>
            <a:spLocks/>
          </p:cNvSpPr>
          <p:nvPr/>
        </p:nvSpPr>
        <p:spPr bwMode="auto">
          <a:xfrm>
            <a:off x="1225550" y="596900"/>
            <a:ext cx="4611688" cy="4475163"/>
          </a:xfrm>
          <a:custGeom>
            <a:avLst/>
            <a:gdLst>
              <a:gd name="T0" fmla="*/ 0 w 1998"/>
              <a:gd name="T1" fmla="*/ 0 h 2808"/>
              <a:gd name="T2" fmla="*/ 2147483647 w 1998"/>
              <a:gd name="T3" fmla="*/ 0 h 2808"/>
              <a:gd name="T4" fmla="*/ 2147483647 w 1998"/>
              <a:gd name="T5" fmla="*/ 2147483647 h 2808"/>
              <a:gd name="T6" fmla="*/ 2147483647 w 1998"/>
              <a:gd name="T7" fmla="*/ 2147483647 h 2808"/>
              <a:gd name="T8" fmla="*/ 0 60000 65536"/>
              <a:gd name="T9" fmla="*/ 0 60000 65536"/>
              <a:gd name="T10" fmla="*/ 0 60000 65536"/>
              <a:gd name="T11" fmla="*/ 0 60000 65536"/>
              <a:gd name="T12" fmla="*/ 0 w 1998"/>
              <a:gd name="T13" fmla="*/ 0 h 2808"/>
              <a:gd name="T14" fmla="*/ 1998 w 1998"/>
              <a:gd name="T15" fmla="*/ 2808 h 2808"/>
            </a:gdLst>
            <a:ahLst/>
            <a:cxnLst>
              <a:cxn ang="T8">
                <a:pos x="T0" y="T1"/>
              </a:cxn>
              <a:cxn ang="T9">
                <a:pos x="T2" y="T3"/>
              </a:cxn>
              <a:cxn ang="T10">
                <a:pos x="T4" y="T5"/>
              </a:cxn>
              <a:cxn ang="T11">
                <a:pos x="T6" y="T7"/>
              </a:cxn>
            </a:cxnLst>
            <a:rect l="T12" t="T13" r="T14" b="T15"/>
            <a:pathLst>
              <a:path w="1998" h="2808">
                <a:moveTo>
                  <a:pt x="0" y="0"/>
                </a:moveTo>
                <a:lnTo>
                  <a:pt x="864" y="0"/>
                </a:lnTo>
                <a:lnTo>
                  <a:pt x="864" y="2808"/>
                </a:lnTo>
                <a:lnTo>
                  <a:pt x="1998" y="2808"/>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lIns="93296" tIns="46648" rIns="93296" bIns="46648"/>
          <a:lstStyle/>
          <a:p>
            <a:endParaRPr lang="es-CL"/>
          </a:p>
        </p:txBody>
      </p:sp>
      <p:sp>
        <p:nvSpPr>
          <p:cNvPr id="26633" name="Freeform 127"/>
          <p:cNvSpPr>
            <a:spLocks/>
          </p:cNvSpPr>
          <p:nvPr/>
        </p:nvSpPr>
        <p:spPr bwMode="auto">
          <a:xfrm>
            <a:off x="3938588" y="604838"/>
            <a:ext cx="4189412" cy="4467225"/>
          </a:xfrm>
          <a:custGeom>
            <a:avLst/>
            <a:gdLst>
              <a:gd name="T0" fmla="*/ 2147483647 w 2712"/>
              <a:gd name="T1" fmla="*/ 0 h 2796"/>
              <a:gd name="T2" fmla="*/ 2147483647 w 2712"/>
              <a:gd name="T3" fmla="*/ 0 h 2796"/>
              <a:gd name="T4" fmla="*/ 2147483647 w 2712"/>
              <a:gd name="T5" fmla="*/ 2147483647 h 2796"/>
              <a:gd name="T6" fmla="*/ 0 w 2712"/>
              <a:gd name="T7" fmla="*/ 2147483647 h 2796"/>
              <a:gd name="T8" fmla="*/ 0 60000 65536"/>
              <a:gd name="T9" fmla="*/ 0 60000 65536"/>
              <a:gd name="T10" fmla="*/ 0 60000 65536"/>
              <a:gd name="T11" fmla="*/ 0 60000 65536"/>
              <a:gd name="T12" fmla="*/ 0 w 2712"/>
              <a:gd name="T13" fmla="*/ 0 h 2796"/>
              <a:gd name="T14" fmla="*/ 2712 w 2712"/>
              <a:gd name="T15" fmla="*/ 2796 h 2796"/>
            </a:gdLst>
            <a:ahLst/>
            <a:cxnLst>
              <a:cxn ang="T8">
                <a:pos x="T0" y="T1"/>
              </a:cxn>
              <a:cxn ang="T9">
                <a:pos x="T2" y="T3"/>
              </a:cxn>
              <a:cxn ang="T10">
                <a:pos x="T4" y="T5"/>
              </a:cxn>
              <a:cxn ang="T11">
                <a:pos x="T6" y="T7"/>
              </a:cxn>
            </a:cxnLst>
            <a:rect l="T12" t="T13" r="T14" b="T15"/>
            <a:pathLst>
              <a:path w="2712" h="2796">
                <a:moveTo>
                  <a:pt x="2712" y="0"/>
                </a:moveTo>
                <a:lnTo>
                  <a:pt x="1800" y="0"/>
                </a:lnTo>
                <a:lnTo>
                  <a:pt x="1800" y="2796"/>
                </a:lnTo>
                <a:lnTo>
                  <a:pt x="0" y="2796"/>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lIns="93296" tIns="46648" rIns="93296" bIns="46648"/>
          <a:lstStyle/>
          <a:p>
            <a:endParaRPr lang="es-CL"/>
          </a:p>
        </p:txBody>
      </p:sp>
      <p:sp>
        <p:nvSpPr>
          <p:cNvPr id="12" name="Text Box 68"/>
          <p:cNvSpPr txBox="1">
            <a:spLocks noChangeArrowheads="1"/>
          </p:cNvSpPr>
          <p:nvPr/>
        </p:nvSpPr>
        <p:spPr bwMode="auto">
          <a:xfrm>
            <a:off x="6726238" y="520700"/>
            <a:ext cx="649287" cy="209550"/>
          </a:xfrm>
          <a:prstGeom prst="rect">
            <a:avLst/>
          </a:prstGeom>
          <a:ln w="12700">
            <a:solidFill>
              <a:srgbClr val="7030A0"/>
            </a:solidFill>
            <a:headEnd/>
            <a:tailEnd/>
          </a:ln>
        </p:spPr>
        <p:style>
          <a:lnRef idx="1">
            <a:schemeClr val="accent2"/>
          </a:lnRef>
          <a:fillRef idx="2">
            <a:schemeClr val="accent2"/>
          </a:fillRef>
          <a:effectRef idx="1">
            <a:schemeClr val="accent2"/>
          </a:effectRef>
          <a:fontRef idx="minor">
            <a:schemeClr val="dk1"/>
          </a:fontRef>
        </p:style>
        <p:txBody>
          <a:bodyPr lIns="18365" tIns="18365" rIns="18365" bIns="18365" anchor="ctr">
            <a:spAutoFit/>
          </a:bodyPr>
          <a:lstStyle/>
          <a:p>
            <a:pPr algn="ctr">
              <a:lnSpc>
                <a:spcPct val="80000"/>
              </a:lnSpc>
              <a:defRPr/>
            </a:pPr>
            <a:r>
              <a:rPr lang="es-CL" sz="700" dirty="0">
                <a:solidFill>
                  <a:srgbClr val="000000"/>
                </a:solidFill>
                <a:effectLst>
                  <a:outerShdw blurRad="38100" dist="38100" dir="2700000" algn="tl">
                    <a:srgbClr val="FFFFFF"/>
                  </a:outerShdw>
                </a:effectLst>
                <a:latin typeface="Arial Narrow" pitchFamily="34" charset="0"/>
              </a:rPr>
              <a:t>INTEGRACION   BATCH</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13" name="Text Box 68"/>
          <p:cNvSpPr txBox="1">
            <a:spLocks noChangeArrowheads="1"/>
          </p:cNvSpPr>
          <p:nvPr/>
        </p:nvSpPr>
        <p:spPr bwMode="auto">
          <a:xfrm>
            <a:off x="1897063" y="522288"/>
            <a:ext cx="730250" cy="209550"/>
          </a:xfrm>
          <a:prstGeom prst="rect">
            <a:avLst/>
          </a:prstGeom>
          <a:ln w="12700">
            <a:headEnd/>
            <a:tailEnd/>
          </a:ln>
        </p:spPr>
        <p:style>
          <a:lnRef idx="1">
            <a:schemeClr val="accent2"/>
          </a:lnRef>
          <a:fillRef idx="2">
            <a:schemeClr val="accent2"/>
          </a:fillRef>
          <a:effectRef idx="1">
            <a:schemeClr val="accent2"/>
          </a:effectRef>
          <a:fontRef idx="minor">
            <a:schemeClr val="dk1"/>
          </a:fontRef>
        </p:style>
        <p:txBody>
          <a:bodyPr lIns="18365" tIns="18365" rIns="18365" bIns="18365" anchor="ctr">
            <a:spAutoFit/>
          </a:bodyPr>
          <a:lstStyle/>
          <a:p>
            <a:pPr algn="ctr">
              <a:lnSpc>
                <a:spcPct val="80000"/>
              </a:lnSpc>
              <a:defRPr/>
            </a:pPr>
            <a:r>
              <a:rPr lang="es-CL" sz="700" dirty="0">
                <a:solidFill>
                  <a:srgbClr val="000000"/>
                </a:solidFill>
                <a:effectLst>
                  <a:outerShdw blurRad="38100" dist="38100" dir="2700000" algn="tl">
                    <a:srgbClr val="FFFFFF"/>
                  </a:outerShdw>
                </a:effectLst>
                <a:latin typeface="Arial Narrow" pitchFamily="34" charset="0"/>
              </a:rPr>
              <a:t>INTEGRACION ON LINE</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14" name="Rectangle 301"/>
          <p:cNvSpPr>
            <a:spLocks noChangeArrowheads="1"/>
          </p:cNvSpPr>
          <p:nvPr/>
        </p:nvSpPr>
        <p:spPr bwMode="auto">
          <a:xfrm>
            <a:off x="66675" y="642938"/>
            <a:ext cx="1249363" cy="5018087"/>
          </a:xfrm>
          <a:prstGeom prst="rect">
            <a:avLst/>
          </a:prstGeom>
          <a:solidFill>
            <a:schemeClr val="bg1"/>
          </a:solidFill>
          <a:ln w="28575" cap="flat" cmpd="sng" algn="ctr">
            <a:solidFill>
              <a:schemeClr val="accent2">
                <a:lumMod val="50000"/>
              </a:schemeClr>
            </a:solidFill>
            <a:prstDash val="solid"/>
            <a:round/>
            <a:headEnd type="none" w="med" len="med"/>
            <a:tailEnd type="none" w="med" len="med"/>
          </a:ln>
          <a:effectLst/>
        </p:spPr>
        <p:txBody>
          <a:bodyPr lIns="93296" tIns="46648" rIns="93296" bIns="46648"/>
          <a:lstStyle/>
          <a:p>
            <a:pPr algn="ctr">
              <a:defRPr/>
            </a:pPr>
            <a:endParaRPr lang="es-ES" sz="800" dirty="0"/>
          </a:p>
        </p:txBody>
      </p:sp>
      <p:cxnSp>
        <p:nvCxnSpPr>
          <p:cNvPr id="26637" name="AutoShape 2103"/>
          <p:cNvCxnSpPr>
            <a:cxnSpLocks noChangeShapeType="1"/>
            <a:stCxn id="26632" idx="0"/>
            <a:endCxn id="26632" idx="0"/>
          </p:cNvCxnSpPr>
          <p:nvPr/>
        </p:nvCxnSpPr>
        <p:spPr bwMode="auto">
          <a:xfrm>
            <a:off x="1225550" y="596900"/>
            <a:ext cx="1588" cy="15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 name="Text Box 68"/>
          <p:cNvSpPr txBox="1">
            <a:spLocks noChangeArrowheads="1"/>
          </p:cNvSpPr>
          <p:nvPr/>
        </p:nvSpPr>
        <p:spPr bwMode="auto">
          <a:xfrm>
            <a:off x="277813" y="527050"/>
            <a:ext cx="946150" cy="123825"/>
          </a:xfrm>
          <a:prstGeom prst="rect">
            <a:avLst/>
          </a:prstGeom>
          <a:ln w="12700">
            <a:solidFill>
              <a:schemeClr val="accent2">
                <a:lumMod val="50000"/>
              </a:schemeClr>
            </a:solidFill>
            <a:headEnd/>
            <a:tailEnd/>
          </a:ln>
        </p:spPr>
        <p:style>
          <a:lnRef idx="1">
            <a:schemeClr val="accent2"/>
          </a:lnRef>
          <a:fillRef idx="2">
            <a:schemeClr val="accent2"/>
          </a:fillRef>
          <a:effectRef idx="1">
            <a:schemeClr val="accent2"/>
          </a:effectRef>
          <a:fontRef idx="minor">
            <a:schemeClr val="dk1"/>
          </a:fontRef>
        </p:style>
        <p:txBody>
          <a:bodyPr lIns="18365" tIns="18365" rIns="18365" bIns="18365" anchor="ctr">
            <a:spAutoFit/>
          </a:bodyPr>
          <a:lstStyle/>
          <a:p>
            <a:pPr algn="ctr">
              <a:lnSpc>
                <a:spcPct val="80000"/>
              </a:lnSpc>
              <a:defRPr/>
            </a:pPr>
            <a:r>
              <a:rPr lang="es-CL" sz="700" dirty="0">
                <a:solidFill>
                  <a:srgbClr val="000000"/>
                </a:solidFill>
                <a:effectLst>
                  <a:outerShdw blurRad="38100" dist="38100" dir="2700000" algn="tl">
                    <a:srgbClr val="FFFFFF"/>
                  </a:outerShdw>
                </a:effectLst>
                <a:latin typeface="Arial Narrow" pitchFamily="34" charset="0"/>
              </a:rPr>
              <a:t>CANALES</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18" name="Text Box 68"/>
          <p:cNvSpPr txBox="1">
            <a:spLocks noChangeArrowheads="1"/>
          </p:cNvSpPr>
          <p:nvPr/>
        </p:nvSpPr>
        <p:spPr bwMode="auto">
          <a:xfrm>
            <a:off x="5468938" y="6548438"/>
            <a:ext cx="989012" cy="112712"/>
          </a:xfrm>
          <a:prstGeom prst="rect">
            <a:avLst/>
          </a:prstGeom>
          <a:ln w="12700">
            <a:solidFill>
              <a:srgbClr val="00B050"/>
            </a:solidFill>
            <a:headEnd/>
            <a:tailEnd/>
          </a:ln>
        </p:spPr>
        <p:style>
          <a:lnRef idx="1">
            <a:schemeClr val="accent2"/>
          </a:lnRef>
          <a:fillRef idx="2">
            <a:schemeClr val="accent2"/>
          </a:fillRef>
          <a:effectRef idx="1">
            <a:schemeClr val="accent2"/>
          </a:effectRef>
          <a:fontRef idx="minor">
            <a:schemeClr val="dk1"/>
          </a:fontRef>
        </p:style>
        <p:txBody>
          <a:bodyPr lIns="18365" tIns="18365" rIns="18365" bIns="18365" anchor="ctr">
            <a:spAutoFit/>
          </a:bodyPr>
          <a:lstStyle/>
          <a:p>
            <a:pPr algn="ctr">
              <a:lnSpc>
                <a:spcPct val="80000"/>
              </a:lnSpc>
              <a:defRPr/>
            </a:pPr>
            <a:r>
              <a:rPr lang="es-CL" sz="600" b="1" dirty="0">
                <a:solidFill>
                  <a:srgbClr val="000000"/>
                </a:solidFill>
                <a:effectLst>
                  <a:outerShdw blurRad="38100" dist="38100" dir="2700000" algn="tl">
                    <a:srgbClr val="FFFFFF"/>
                  </a:outerShdw>
                </a:effectLst>
              </a:rPr>
              <a:t>ENTIDADES EXTERNAS</a:t>
            </a:r>
            <a:endParaRPr lang="es-ES" sz="600" b="1" dirty="0">
              <a:solidFill>
                <a:srgbClr val="000000"/>
              </a:solidFill>
              <a:effectLst>
                <a:outerShdw blurRad="38100" dist="38100" dir="2700000" algn="tl">
                  <a:srgbClr val="FFFFFF"/>
                </a:outerShdw>
              </a:effectLst>
            </a:endParaRPr>
          </a:p>
        </p:txBody>
      </p:sp>
      <p:sp>
        <p:nvSpPr>
          <p:cNvPr id="8" name="Text Box 68"/>
          <p:cNvSpPr txBox="1">
            <a:spLocks noChangeArrowheads="1"/>
          </p:cNvSpPr>
          <p:nvPr/>
        </p:nvSpPr>
        <p:spPr bwMode="auto">
          <a:xfrm>
            <a:off x="7715250" y="544513"/>
            <a:ext cx="371475" cy="123825"/>
          </a:xfrm>
          <a:prstGeom prst="rect">
            <a:avLst/>
          </a:prstGeom>
          <a:ln w="12700">
            <a:solidFill>
              <a:srgbClr val="FFC000"/>
            </a:solidFill>
            <a:headEnd/>
            <a:tailEnd/>
          </a:ln>
        </p:spPr>
        <p:style>
          <a:lnRef idx="1">
            <a:schemeClr val="accent2"/>
          </a:lnRef>
          <a:fillRef idx="2">
            <a:schemeClr val="accent2"/>
          </a:fillRef>
          <a:effectRef idx="1">
            <a:schemeClr val="accent2"/>
          </a:effectRef>
          <a:fontRef idx="minor">
            <a:schemeClr val="dk1"/>
          </a:fontRef>
        </p:style>
        <p:txBody>
          <a:bodyPr lIns="18365" tIns="18365" rIns="18365" bIns="18365" anchor="ctr">
            <a:spAutoFit/>
          </a:bodyPr>
          <a:lstStyle/>
          <a:p>
            <a:pPr algn="ctr">
              <a:lnSpc>
                <a:spcPct val="80000"/>
              </a:lnSpc>
              <a:defRPr/>
            </a:pPr>
            <a:r>
              <a:rPr lang="es-CL" sz="700" dirty="0">
                <a:solidFill>
                  <a:srgbClr val="000000"/>
                </a:solidFill>
                <a:effectLst>
                  <a:outerShdw blurRad="38100" dist="38100" dir="2700000" algn="tl">
                    <a:srgbClr val="FFFFFF"/>
                  </a:outerShdw>
                </a:effectLst>
                <a:latin typeface="Arial Narrow" pitchFamily="34" charset="0"/>
              </a:rPr>
              <a:t>GESTIÒN</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207" name="206 Llamada de flecha izquierda y derecha"/>
          <p:cNvSpPr>
            <a:spLocks noChangeArrowheads="1"/>
          </p:cNvSpPr>
          <p:nvPr/>
        </p:nvSpPr>
        <p:spPr bwMode="auto">
          <a:xfrm>
            <a:off x="1619672" y="1094548"/>
            <a:ext cx="1417282" cy="1071595"/>
          </a:xfrm>
          <a:prstGeom prst="leftRightArrowCallout">
            <a:avLst>
              <a:gd name="adj1" fmla="val 79835"/>
              <a:gd name="adj2" fmla="val 49281"/>
              <a:gd name="adj3" fmla="val 16639"/>
              <a:gd name="adj4" fmla="val 62324"/>
            </a:avLst>
          </a:prstGeom>
          <a:noFill/>
          <a:ln w="15875" algn="ctr">
            <a:solidFill>
              <a:schemeClr val="tx1"/>
            </a:solidFill>
            <a:miter lim="800000"/>
            <a:headEnd/>
            <a:tailEnd/>
          </a:ln>
        </p:spPr>
        <p:txBody>
          <a:bodyPr anchor="ctr"/>
          <a:lstStyle/>
          <a:p>
            <a:pPr algn="ctr">
              <a:defRPr/>
            </a:pPr>
            <a:endParaRPr lang="es-CL" sz="800">
              <a:solidFill>
                <a:schemeClr val="lt1"/>
              </a:solidFill>
              <a:latin typeface="+mn-lt"/>
            </a:endParaRPr>
          </a:p>
        </p:txBody>
      </p:sp>
      <p:sp>
        <p:nvSpPr>
          <p:cNvPr id="26642" name="Text Box 832"/>
          <p:cNvSpPr txBox="1">
            <a:spLocks noChangeArrowheads="1"/>
          </p:cNvSpPr>
          <p:nvPr/>
        </p:nvSpPr>
        <p:spPr bwMode="auto">
          <a:xfrm>
            <a:off x="1955384" y="1196752"/>
            <a:ext cx="117645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36000" bIns="3600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1000" b="1" dirty="0" smtClean="0">
                <a:latin typeface="Calibri" pitchFamily="34" charset="0"/>
                <a:cs typeface="Calibri" pitchFamily="34" charset="0"/>
              </a:rPr>
              <a:t>CS000510 Transferencia entre productos</a:t>
            </a:r>
            <a:endParaRPr lang="es-ES" sz="1000" b="1" dirty="0">
              <a:latin typeface="Calibri" pitchFamily="34" charset="0"/>
              <a:cs typeface="Calibri" pitchFamily="34" charset="0"/>
            </a:endParaRPr>
          </a:p>
        </p:txBody>
      </p:sp>
      <p:sp>
        <p:nvSpPr>
          <p:cNvPr id="26643" name="Rectangle 196"/>
          <p:cNvSpPr>
            <a:spLocks noChangeArrowheads="1"/>
          </p:cNvSpPr>
          <p:nvPr/>
        </p:nvSpPr>
        <p:spPr bwMode="auto">
          <a:xfrm>
            <a:off x="3275856" y="571499"/>
            <a:ext cx="3385230" cy="4429125"/>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3296" tIns="46648" rIns="93296" bIns="46648"/>
          <a:lstStyle/>
          <a:p>
            <a:pPr algn="ctr" defTabSz="933450"/>
            <a:endParaRPr lang="es-ES" sz="700">
              <a:cs typeface="Arial" charset="0"/>
            </a:endParaRPr>
          </a:p>
        </p:txBody>
      </p:sp>
      <p:sp>
        <p:nvSpPr>
          <p:cNvPr id="26644" name="121 Rectángulo"/>
          <p:cNvSpPr>
            <a:spLocks noChangeArrowheads="1"/>
          </p:cNvSpPr>
          <p:nvPr/>
        </p:nvSpPr>
        <p:spPr bwMode="auto">
          <a:xfrm>
            <a:off x="5407025" y="5857875"/>
            <a:ext cx="66675"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endParaRPr lang="es-ES" sz="800"/>
          </a:p>
        </p:txBody>
      </p:sp>
      <p:sp>
        <p:nvSpPr>
          <p:cNvPr id="26645" name="121 Rectángulo"/>
          <p:cNvSpPr>
            <a:spLocks noChangeArrowheads="1"/>
          </p:cNvSpPr>
          <p:nvPr/>
        </p:nvSpPr>
        <p:spPr bwMode="auto">
          <a:xfrm>
            <a:off x="2835275" y="4429125"/>
            <a:ext cx="66675"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endParaRPr lang="es-ES" sz="800"/>
          </a:p>
        </p:txBody>
      </p:sp>
      <p:sp>
        <p:nvSpPr>
          <p:cNvPr id="196" name="195 CuadroTexto"/>
          <p:cNvSpPr txBox="1">
            <a:spLocks noChangeArrowheads="1"/>
          </p:cNvSpPr>
          <p:nvPr/>
        </p:nvSpPr>
        <p:spPr bwMode="auto">
          <a:xfrm>
            <a:off x="2871937" y="0"/>
            <a:ext cx="4724399" cy="401984"/>
          </a:xfrm>
          <a:prstGeom prst="rect">
            <a:avLst/>
          </a:prstGeom>
          <a:noFill/>
          <a:ln w="9525">
            <a:noFill/>
            <a:miter lim="800000"/>
            <a:headEnd/>
            <a:tailEnd/>
          </a:ln>
        </p:spPr>
        <p:txBody>
          <a:bodyPr wrap="square" lIns="72000" tIns="46648" rIns="72000" bIns="46648">
            <a:spAutoFit/>
          </a:bodyPr>
          <a:lstStyle/>
          <a:p>
            <a:pPr algn="ctr" defTabSz="933450">
              <a:defRPr/>
            </a:pPr>
            <a:r>
              <a:rPr lang="es-CL" sz="2000" b="1" dirty="0" smtClean="0">
                <a:solidFill>
                  <a:schemeClr val="bg1"/>
                </a:solidFill>
                <a:latin typeface="Arial" pitchFamily="34" charset="0"/>
                <a:cs typeface="Arial" pitchFamily="34" charset="0"/>
              </a:rPr>
              <a:t>Pagar Tarjeta de Crédito Dólar</a:t>
            </a:r>
            <a:endParaRPr lang="es-CL" sz="2000" b="1" dirty="0">
              <a:solidFill>
                <a:schemeClr val="bg1"/>
              </a:solidFill>
              <a:latin typeface="Arial" pitchFamily="34" charset="0"/>
              <a:cs typeface="Arial" pitchFamily="34" charset="0"/>
            </a:endParaRPr>
          </a:p>
        </p:txBody>
      </p:sp>
      <p:sp>
        <p:nvSpPr>
          <p:cNvPr id="26647" name="121 Rectángulo"/>
          <p:cNvSpPr>
            <a:spLocks noChangeArrowheads="1"/>
          </p:cNvSpPr>
          <p:nvPr/>
        </p:nvSpPr>
        <p:spPr bwMode="auto">
          <a:xfrm>
            <a:off x="1827213" y="1196975"/>
            <a:ext cx="66675"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endParaRPr lang="es-ES" sz="800"/>
          </a:p>
        </p:txBody>
      </p:sp>
      <p:sp>
        <p:nvSpPr>
          <p:cNvPr id="26648" name="121 Rectángulo"/>
          <p:cNvSpPr>
            <a:spLocks noChangeArrowheads="1"/>
          </p:cNvSpPr>
          <p:nvPr/>
        </p:nvSpPr>
        <p:spPr bwMode="auto">
          <a:xfrm>
            <a:off x="2906713" y="5357813"/>
            <a:ext cx="66675"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endParaRPr lang="es-ES" sz="800"/>
          </a:p>
        </p:txBody>
      </p:sp>
      <p:sp>
        <p:nvSpPr>
          <p:cNvPr id="292" name="Rectangle 183"/>
          <p:cNvSpPr>
            <a:spLocks noChangeArrowheads="1"/>
          </p:cNvSpPr>
          <p:nvPr/>
        </p:nvSpPr>
        <p:spPr bwMode="auto">
          <a:xfrm>
            <a:off x="3429000" y="1643063"/>
            <a:ext cx="3143250" cy="1924051"/>
          </a:xfrm>
          <a:prstGeom prst="rect">
            <a:avLst/>
          </a:prstGeom>
          <a:solidFill>
            <a:srgbClr val="FFFFFF"/>
          </a:solidFill>
          <a:ln w="15875" cap="flat" cmpd="sng" algn="ctr">
            <a:solidFill>
              <a:schemeClr val="tx1"/>
            </a:solidFill>
            <a:prstDash val="solid"/>
            <a:headEnd/>
            <a:tailEnd/>
          </a:ln>
          <a:effectLst/>
        </p:spPr>
        <p:txBody>
          <a:bodyPr wrap="none" anchor="ctr"/>
          <a:lstStyle/>
          <a:p>
            <a:pPr algn="ctr" fontAlgn="auto">
              <a:spcBef>
                <a:spcPts val="0"/>
              </a:spcBef>
              <a:spcAft>
                <a:spcPts val="0"/>
              </a:spcAft>
              <a:defRPr/>
            </a:pPr>
            <a:endParaRPr lang="es-ES" sz="700" kern="0" dirty="0">
              <a:solidFill>
                <a:srgbClr val="FFFFFF"/>
              </a:solidFill>
              <a:latin typeface="Calibri" pitchFamily="34" charset="0"/>
              <a:cs typeface="Arial"/>
            </a:endParaRPr>
          </a:p>
        </p:txBody>
      </p:sp>
      <p:sp>
        <p:nvSpPr>
          <p:cNvPr id="26651" name="59 Forma libre"/>
          <p:cNvSpPr>
            <a:spLocks noChangeArrowheads="1"/>
          </p:cNvSpPr>
          <p:nvPr/>
        </p:nvSpPr>
        <p:spPr bwMode="auto">
          <a:xfrm>
            <a:off x="5000625" y="2143125"/>
            <a:ext cx="928688" cy="428625"/>
          </a:xfrm>
          <a:custGeom>
            <a:avLst/>
            <a:gdLst>
              <a:gd name="T0" fmla="*/ 0 w 1423987"/>
              <a:gd name="T1" fmla="*/ 0 h 1509712"/>
              <a:gd name="T2" fmla="*/ 1 w 1423987"/>
              <a:gd name="T3" fmla="*/ 0 h 1509712"/>
              <a:gd name="T4" fmla="*/ 1 w 1423987"/>
              <a:gd name="T5" fmla="*/ 0 h 1509712"/>
              <a:gd name="T6" fmla="*/ 1 w 1423987"/>
              <a:gd name="T7" fmla="*/ 0 h 1509712"/>
              <a:gd name="T8" fmla="*/ 1 w 1423987"/>
              <a:gd name="T9" fmla="*/ 0 h 1509712"/>
              <a:gd name="T10" fmla="*/ 1 w 1423987"/>
              <a:gd name="T11" fmla="*/ 0 h 1509712"/>
              <a:gd name="T12" fmla="*/ 1 w 1423987"/>
              <a:gd name="T13" fmla="*/ 0 h 1509712"/>
              <a:gd name="T14" fmla="*/ 0 w 1423987"/>
              <a:gd name="T15" fmla="*/ 0 h 1509712"/>
              <a:gd name="T16" fmla="*/ 0 w 1423987"/>
              <a:gd name="T17" fmla="*/ 0 h 1509712"/>
              <a:gd name="T18" fmla="*/ 1 w 1423987"/>
              <a:gd name="T19" fmla="*/ 0 h 1509712"/>
              <a:gd name="T20" fmla="*/ 1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solidFill>
          <a:ln w="15875" algn="ctr">
            <a:solidFill>
              <a:schemeClr val="tx1"/>
            </a:solidFill>
            <a:round/>
            <a:headEnd/>
            <a:tailEnd/>
          </a:ln>
        </p:spPr>
        <p:txBody>
          <a:bodyPr lIns="93296" tIns="46648" rIns="93296" bIns="46648"/>
          <a:lstStyle/>
          <a:p>
            <a:endParaRPr lang="es-CL"/>
          </a:p>
        </p:txBody>
      </p:sp>
      <p:sp>
        <p:nvSpPr>
          <p:cNvPr id="5" name="Text Box 68"/>
          <p:cNvSpPr txBox="1">
            <a:spLocks noChangeArrowheads="1"/>
          </p:cNvSpPr>
          <p:nvPr/>
        </p:nvSpPr>
        <p:spPr bwMode="auto">
          <a:xfrm>
            <a:off x="4373563" y="536575"/>
            <a:ext cx="1084262" cy="122238"/>
          </a:xfrm>
          <a:prstGeom prst="rect">
            <a:avLst/>
          </a:prstGeom>
          <a:ln w="12700">
            <a:solidFill>
              <a:schemeClr val="tx2">
                <a:lumMod val="60000"/>
                <a:lumOff val="40000"/>
              </a:schemeClr>
            </a:solidFill>
            <a:headEnd/>
            <a:tailEnd/>
          </a:ln>
        </p:spPr>
        <p:style>
          <a:lnRef idx="1">
            <a:schemeClr val="accent2"/>
          </a:lnRef>
          <a:fillRef idx="2">
            <a:schemeClr val="accent2"/>
          </a:fillRef>
          <a:effectRef idx="1">
            <a:schemeClr val="accent2"/>
          </a:effectRef>
          <a:fontRef idx="minor">
            <a:schemeClr val="dk1"/>
          </a:fontRef>
        </p:style>
        <p:txBody>
          <a:bodyPr lIns="18365" tIns="18365" rIns="18365" bIns="18365" anchor="ctr">
            <a:spAutoFit/>
          </a:bodyPr>
          <a:lstStyle/>
          <a:p>
            <a:pPr algn="ctr">
              <a:lnSpc>
                <a:spcPct val="80000"/>
              </a:lnSpc>
              <a:defRPr/>
            </a:pPr>
            <a:r>
              <a:rPr lang="es-CL" sz="700" dirty="0">
                <a:solidFill>
                  <a:srgbClr val="000000"/>
                </a:solidFill>
                <a:effectLst>
                  <a:outerShdw blurRad="38100" dist="38100" dir="2700000" algn="tl">
                    <a:srgbClr val="FFFFFF"/>
                  </a:outerShdw>
                </a:effectLst>
                <a:latin typeface="Arial Narrow" pitchFamily="34" charset="0"/>
              </a:rPr>
              <a:t>BACK END DE NEGOCIOS</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309" name="Text Box 73"/>
          <p:cNvSpPr txBox="1">
            <a:spLocks noChangeArrowheads="1"/>
          </p:cNvSpPr>
          <p:nvPr/>
        </p:nvSpPr>
        <p:spPr bwMode="auto">
          <a:xfrm>
            <a:off x="3586163" y="3643313"/>
            <a:ext cx="725487" cy="125412"/>
          </a:xfrm>
          <a:prstGeom prst="rect">
            <a:avLst/>
          </a:prstGeom>
          <a:gradFill rotWithShape="1">
            <a:gsLst>
              <a:gs pos="0">
                <a:srgbClr val="00B0F0"/>
              </a:gs>
              <a:gs pos="35000">
                <a:srgbClr val="BCD6DD">
                  <a:tint val="37000"/>
                  <a:satMod val="300000"/>
                </a:srgbClr>
              </a:gs>
              <a:gs pos="100000">
                <a:srgbClr val="002C7D">
                  <a:lumMod val="20000"/>
                  <a:lumOff val="80000"/>
                </a:srgbClr>
              </a:gs>
            </a:gsLst>
            <a:lin ang="16200000" scaled="1"/>
          </a:gradFill>
          <a:ln w="9525" cap="flat" cmpd="sng" algn="ctr">
            <a:solidFill>
              <a:srgbClr val="BCD6DD">
                <a:shade val="95000"/>
                <a:satMod val="105000"/>
              </a:srgbClr>
            </a:solidFill>
            <a:prstDash val="solid"/>
            <a:headEnd/>
            <a:tailEnd/>
          </a:ln>
          <a:effectLst>
            <a:outerShdw blurRad="40000" dist="20000" dir="5400000" rotWithShape="0">
              <a:srgbClr val="000000">
                <a:alpha val="38000"/>
              </a:srgbClr>
            </a:outerShdw>
          </a:effectLst>
        </p:spPr>
        <p:txBody>
          <a:bodyPr lIns="18000" tIns="18000" rIns="18000" bIns="18000" anchor="ctr" anchorCtr="1">
            <a:spAutoFit/>
          </a:bodyPr>
          <a:lstStyle/>
          <a:p>
            <a:pPr algn="ctr" fontAlgn="auto">
              <a:lnSpc>
                <a:spcPct val="80000"/>
              </a:lnSpc>
              <a:spcBef>
                <a:spcPts val="0"/>
              </a:spcBef>
              <a:spcAft>
                <a:spcPts val="0"/>
              </a:spcAft>
              <a:defRPr/>
            </a:pPr>
            <a:r>
              <a:rPr lang="es-CL" sz="700" b="1" kern="0" dirty="0">
                <a:solidFill>
                  <a:srgbClr val="000000"/>
                </a:solidFill>
                <a:effectLst>
                  <a:outerShdw blurRad="38100" dist="38100" dir="2700000" algn="tl">
                    <a:srgbClr val="FFFFFF"/>
                  </a:outerShdw>
                </a:effectLst>
                <a:latin typeface="Calibri" pitchFamily="34" charset="0"/>
                <a:cs typeface="Arial"/>
              </a:rPr>
              <a:t>PASIVOS</a:t>
            </a:r>
            <a:endParaRPr lang="es-ES" sz="700" b="1" kern="0" dirty="0">
              <a:solidFill>
                <a:srgbClr val="000000"/>
              </a:solidFill>
              <a:effectLst>
                <a:outerShdw blurRad="38100" dist="38100" dir="2700000" algn="tl">
                  <a:srgbClr val="FFFFFF"/>
                </a:outerShdw>
              </a:effectLst>
              <a:latin typeface="Calibri" pitchFamily="34" charset="0"/>
              <a:cs typeface="Arial"/>
            </a:endParaRPr>
          </a:p>
        </p:txBody>
      </p:sp>
      <p:sp>
        <p:nvSpPr>
          <p:cNvPr id="26655" name="Rectangle 24"/>
          <p:cNvSpPr>
            <a:spLocks noChangeArrowheads="1"/>
          </p:cNvSpPr>
          <p:nvPr/>
        </p:nvSpPr>
        <p:spPr bwMode="auto">
          <a:xfrm>
            <a:off x="4929188" y="1785938"/>
            <a:ext cx="1357312" cy="14287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7740" tIns="48870" rIns="97740" bIns="48870" anchor="ctr"/>
          <a:lstStyle/>
          <a:p>
            <a:endParaRPr lang="es-ES">
              <a:cs typeface="Arial" charset="0"/>
            </a:endParaRPr>
          </a:p>
        </p:txBody>
      </p:sp>
      <p:sp>
        <p:nvSpPr>
          <p:cNvPr id="26657" name="Rectangle 24"/>
          <p:cNvSpPr>
            <a:spLocks noChangeArrowheads="1"/>
          </p:cNvSpPr>
          <p:nvPr/>
        </p:nvSpPr>
        <p:spPr bwMode="auto">
          <a:xfrm>
            <a:off x="5143500" y="3857625"/>
            <a:ext cx="1285875" cy="857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7740" tIns="48870" rIns="97740" bIns="48870" anchor="ctr"/>
          <a:lstStyle/>
          <a:p>
            <a:endParaRPr lang="es-ES">
              <a:cs typeface="Arial" charset="0"/>
            </a:endParaRPr>
          </a:p>
        </p:txBody>
      </p:sp>
      <p:sp>
        <p:nvSpPr>
          <p:cNvPr id="331" name="Rectangle 77"/>
          <p:cNvSpPr>
            <a:spLocks noChangeArrowheads="1"/>
          </p:cNvSpPr>
          <p:nvPr/>
        </p:nvSpPr>
        <p:spPr bwMode="auto">
          <a:xfrm>
            <a:off x="5212184" y="3790182"/>
            <a:ext cx="834206" cy="119832"/>
          </a:xfrm>
          <a:prstGeom prst="rect">
            <a:avLst/>
          </a:prstGeom>
          <a:solidFill>
            <a:srgbClr val="FFFFCC"/>
          </a:solidFill>
          <a:ln w="3175" algn="ctr">
            <a:solidFill>
              <a:schemeClr val="tx1"/>
            </a:solidFill>
            <a:miter lim="800000"/>
            <a:headEnd/>
            <a:tailEnd/>
          </a:ln>
          <a:effectLst>
            <a:outerShdw dist="17961" dir="2700000" algn="ctr" rotWithShape="0">
              <a:schemeClr val="tx1"/>
            </a:outerShdw>
          </a:effectLst>
        </p:spPr>
        <p:txBody>
          <a:bodyPr lIns="0" tIns="0" rIns="0" bIns="0" anchor="ctr" anchorCtr="1"/>
          <a:lstStyle/>
          <a:p>
            <a:pPr algn="ctr" defTabSz="957040">
              <a:lnSpc>
                <a:spcPct val="70000"/>
              </a:lnSpc>
              <a:defRPr/>
            </a:pPr>
            <a:r>
              <a:rPr lang="es-CL" sz="600" dirty="0">
                <a:effectLst>
                  <a:outerShdw blurRad="38100" dist="38100" dir="2700000" algn="tl">
                    <a:srgbClr val="FFFFFF"/>
                  </a:outerShdw>
                </a:effectLst>
                <a:latin typeface="Calibri" pitchFamily="34" charset="0"/>
              </a:rPr>
              <a:t>CUENTA CORRIENTE</a:t>
            </a:r>
          </a:p>
        </p:txBody>
      </p:sp>
      <p:sp>
        <p:nvSpPr>
          <p:cNvPr id="26659" name="59 Forma libre"/>
          <p:cNvSpPr>
            <a:spLocks noChangeArrowheads="1"/>
          </p:cNvSpPr>
          <p:nvPr/>
        </p:nvSpPr>
        <p:spPr bwMode="auto">
          <a:xfrm>
            <a:off x="5257552" y="4071938"/>
            <a:ext cx="928687" cy="357187"/>
          </a:xfrm>
          <a:custGeom>
            <a:avLst/>
            <a:gdLst>
              <a:gd name="T0" fmla="*/ 0 w 1423987"/>
              <a:gd name="T1" fmla="*/ 0 h 1509712"/>
              <a:gd name="T2" fmla="*/ 1 w 1423987"/>
              <a:gd name="T3" fmla="*/ 0 h 1509712"/>
              <a:gd name="T4" fmla="*/ 1 w 1423987"/>
              <a:gd name="T5" fmla="*/ 0 h 1509712"/>
              <a:gd name="T6" fmla="*/ 1 w 1423987"/>
              <a:gd name="T7" fmla="*/ 0 h 1509712"/>
              <a:gd name="T8" fmla="*/ 1 w 1423987"/>
              <a:gd name="T9" fmla="*/ 0 h 1509712"/>
              <a:gd name="T10" fmla="*/ 1 w 1423987"/>
              <a:gd name="T11" fmla="*/ 0 h 1509712"/>
              <a:gd name="T12" fmla="*/ 1 w 1423987"/>
              <a:gd name="T13" fmla="*/ 0 h 1509712"/>
              <a:gd name="T14" fmla="*/ 0 w 1423987"/>
              <a:gd name="T15" fmla="*/ 0 h 1509712"/>
              <a:gd name="T16" fmla="*/ 0 w 1423987"/>
              <a:gd name="T17" fmla="*/ 0 h 1509712"/>
              <a:gd name="T18" fmla="*/ 1 w 1423987"/>
              <a:gd name="T19" fmla="*/ 0 h 1509712"/>
              <a:gd name="T20" fmla="*/ 1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solidFill>
          <a:ln w="15875" algn="ctr">
            <a:solidFill>
              <a:schemeClr val="tx1"/>
            </a:solidFill>
            <a:round/>
            <a:headEnd/>
            <a:tailEnd/>
          </a:ln>
        </p:spPr>
        <p:txBody>
          <a:bodyPr lIns="93296" tIns="46648" rIns="93296" bIns="46648"/>
          <a:lstStyle/>
          <a:p>
            <a:endParaRPr lang="es-CL"/>
          </a:p>
        </p:txBody>
      </p:sp>
      <p:cxnSp>
        <p:nvCxnSpPr>
          <p:cNvPr id="20517" name="353 Conector angular"/>
          <p:cNvCxnSpPr>
            <a:cxnSpLocks noChangeShapeType="1"/>
            <a:stCxn id="26661" idx="3"/>
            <a:endCxn id="26652" idx="3"/>
          </p:cNvCxnSpPr>
          <p:nvPr/>
        </p:nvCxnSpPr>
        <p:spPr bwMode="auto">
          <a:xfrm flipV="1">
            <a:off x="2748236" y="2363912"/>
            <a:ext cx="3089002" cy="1065088"/>
          </a:xfrm>
          <a:prstGeom prst="bentConnector3">
            <a:avLst>
              <a:gd name="adj1" fmla="val 107400"/>
            </a:avLst>
          </a:prstGeom>
          <a:noFill/>
          <a:ln w="15875" algn="ctr">
            <a:solidFill>
              <a:schemeClr val="accent6">
                <a:lumMod val="60000"/>
                <a:lumOff val="40000"/>
              </a:schemeClr>
            </a:solidFill>
            <a:round/>
            <a:headEnd type="none" w="sm" len="sm"/>
            <a:tailEnd type="triangle" w="med" len="med"/>
          </a:ln>
        </p:spPr>
      </p:cxnSp>
      <p:sp>
        <p:nvSpPr>
          <p:cNvPr id="26661" name="388 Llamada de flecha izquierda y derecha"/>
          <p:cNvSpPr>
            <a:spLocks noChangeArrowheads="1"/>
          </p:cNvSpPr>
          <p:nvPr/>
        </p:nvSpPr>
        <p:spPr bwMode="auto">
          <a:xfrm>
            <a:off x="1698898" y="3143250"/>
            <a:ext cx="1049338" cy="571500"/>
          </a:xfrm>
          <a:prstGeom prst="leftRightArrowCallout">
            <a:avLst>
              <a:gd name="adj1" fmla="val 79833"/>
              <a:gd name="adj2" fmla="val 49282"/>
              <a:gd name="adj3" fmla="val 16641"/>
              <a:gd name="adj4" fmla="val 62324"/>
            </a:avLst>
          </a:prstGeom>
          <a:noFill/>
          <a:ln w="158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es-CL" sz="1000" b="1" dirty="0" smtClean="0">
                <a:latin typeface="Calibri" pitchFamily="34" charset="0"/>
                <a:cs typeface="Calibri" pitchFamily="34" charset="0"/>
              </a:rPr>
              <a:t>SG21</a:t>
            </a:r>
            <a:endParaRPr lang="es-CL" sz="1000" b="1" dirty="0">
              <a:latin typeface="Calibri" pitchFamily="34" charset="0"/>
              <a:cs typeface="Calibri" pitchFamily="34" charset="0"/>
            </a:endParaRPr>
          </a:p>
          <a:p>
            <a:pPr algn="ctr"/>
            <a:r>
              <a:rPr lang="es-CL" sz="1000" b="1" dirty="0">
                <a:latin typeface="Calibri" pitchFamily="34" charset="0"/>
                <a:cs typeface="Calibri" pitchFamily="34" charset="0"/>
              </a:rPr>
              <a:t>0000</a:t>
            </a:r>
          </a:p>
        </p:txBody>
      </p:sp>
      <p:sp>
        <p:nvSpPr>
          <p:cNvPr id="26663" name="Rectangle 24"/>
          <p:cNvSpPr>
            <a:spLocks noChangeArrowheads="1"/>
          </p:cNvSpPr>
          <p:nvPr/>
        </p:nvSpPr>
        <p:spPr bwMode="auto">
          <a:xfrm>
            <a:off x="1500188" y="2857500"/>
            <a:ext cx="1571625" cy="121744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7740" tIns="48870" rIns="97740" bIns="48870" anchor="ctr"/>
          <a:lstStyle/>
          <a:p>
            <a:endParaRPr lang="es-ES">
              <a:cs typeface="Arial" charset="0"/>
            </a:endParaRPr>
          </a:p>
        </p:txBody>
      </p:sp>
      <p:sp>
        <p:nvSpPr>
          <p:cNvPr id="395" name="Rectangle 77"/>
          <p:cNvSpPr>
            <a:spLocks noChangeArrowheads="1"/>
          </p:cNvSpPr>
          <p:nvPr/>
        </p:nvSpPr>
        <p:spPr bwMode="auto">
          <a:xfrm>
            <a:off x="2357438" y="2786063"/>
            <a:ext cx="801687" cy="142875"/>
          </a:xfrm>
          <a:prstGeom prst="rect">
            <a:avLst/>
          </a:prstGeom>
          <a:solidFill>
            <a:srgbClr val="FFFFCC"/>
          </a:solidFill>
          <a:ln w="3175" algn="ctr">
            <a:solidFill>
              <a:schemeClr val="tx1"/>
            </a:solidFill>
            <a:miter lim="800000"/>
            <a:headEnd/>
            <a:tailEnd/>
          </a:ln>
          <a:effectLst>
            <a:outerShdw dist="17961" dir="2700000" algn="ctr" rotWithShape="0">
              <a:schemeClr val="tx1"/>
            </a:outerShdw>
          </a:effectLst>
        </p:spPr>
        <p:txBody>
          <a:bodyPr lIns="0" tIns="0" rIns="0" bIns="0" anchor="ctr" anchorCtr="1"/>
          <a:lstStyle/>
          <a:p>
            <a:pPr algn="ctr" defTabSz="957040">
              <a:lnSpc>
                <a:spcPct val="70000"/>
              </a:lnSpc>
              <a:defRPr/>
            </a:pPr>
            <a:r>
              <a:rPr lang="es-CL" sz="600" dirty="0">
                <a:effectLst>
                  <a:outerShdw blurRad="38100" dist="38100" dir="2700000" algn="tl">
                    <a:srgbClr val="FFFFFF"/>
                  </a:outerShdw>
                </a:effectLst>
                <a:latin typeface="Calibri" pitchFamily="34" charset="0"/>
              </a:rPr>
              <a:t>APOYO SERVICIOS</a:t>
            </a:r>
          </a:p>
        </p:txBody>
      </p:sp>
      <p:sp>
        <p:nvSpPr>
          <p:cNvPr id="26665" name="Rectangle 298"/>
          <p:cNvSpPr>
            <a:spLocks noChangeArrowheads="1"/>
          </p:cNvSpPr>
          <p:nvPr/>
        </p:nvSpPr>
        <p:spPr bwMode="auto">
          <a:xfrm>
            <a:off x="55563" y="5703888"/>
            <a:ext cx="4957762" cy="936625"/>
          </a:xfrm>
          <a:prstGeom prst="rect">
            <a:avLst/>
          </a:prstGeom>
          <a:solidFill>
            <a:schemeClr val="accent1">
              <a:alpha val="0"/>
            </a:schemeClr>
          </a:solidFill>
          <a:ln w="28575" algn="ctr">
            <a:solidFill>
              <a:srgbClr val="457988"/>
            </a:solidFill>
            <a:miter lim="800000"/>
            <a:headEnd/>
            <a:tailEnd/>
          </a:ln>
        </p:spPr>
        <p:txBody>
          <a:bodyPr/>
          <a:lstStyle/>
          <a:p>
            <a:pPr algn="ctr"/>
            <a:endParaRPr lang="es-ES" sz="800">
              <a:cs typeface="Arial" charset="0"/>
            </a:endParaRPr>
          </a:p>
        </p:txBody>
      </p:sp>
      <p:sp>
        <p:nvSpPr>
          <p:cNvPr id="197" name="Text Box 68"/>
          <p:cNvSpPr txBox="1">
            <a:spLocks noChangeArrowheads="1"/>
          </p:cNvSpPr>
          <p:nvPr/>
        </p:nvSpPr>
        <p:spPr bwMode="auto">
          <a:xfrm>
            <a:off x="2699792" y="6597352"/>
            <a:ext cx="1057275" cy="120650"/>
          </a:xfrm>
          <a:prstGeom prst="rect">
            <a:avLst/>
          </a:prstGeom>
          <a:ln w="12700">
            <a:solidFill>
              <a:schemeClr val="accent2">
                <a:lumMod val="50000"/>
              </a:schemeClr>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600" b="1" dirty="0">
                <a:solidFill>
                  <a:srgbClr val="000000"/>
                </a:solidFill>
                <a:effectLst>
                  <a:outerShdw blurRad="38100" dist="38100" dir="2700000" algn="tl">
                    <a:srgbClr val="FFFFFF"/>
                  </a:outerShdw>
                </a:effectLst>
              </a:rPr>
              <a:t>BACK END TECNOLOGICO</a:t>
            </a:r>
            <a:endParaRPr lang="es-ES" sz="600" b="1" dirty="0">
              <a:solidFill>
                <a:srgbClr val="000000"/>
              </a:solidFill>
              <a:effectLst>
                <a:outerShdw blurRad="38100" dist="38100" dir="2700000" algn="tl">
                  <a:srgbClr val="FFFFFF"/>
                </a:outerShdw>
              </a:effectLst>
            </a:endParaRPr>
          </a:p>
        </p:txBody>
      </p:sp>
      <p:sp>
        <p:nvSpPr>
          <p:cNvPr id="26667" name="Rectangle 114"/>
          <p:cNvSpPr>
            <a:spLocks noChangeArrowheads="1"/>
          </p:cNvSpPr>
          <p:nvPr/>
        </p:nvSpPr>
        <p:spPr bwMode="auto">
          <a:xfrm>
            <a:off x="3638550" y="5850508"/>
            <a:ext cx="13335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26668" name="AutoShape 122"/>
          <p:cNvSpPr>
            <a:spLocks noChangeArrowheads="1"/>
          </p:cNvSpPr>
          <p:nvPr/>
        </p:nvSpPr>
        <p:spPr bwMode="auto">
          <a:xfrm>
            <a:off x="1619672" y="5948511"/>
            <a:ext cx="633783" cy="504825"/>
          </a:xfrm>
          <a:prstGeom prst="flowChartMagneticDisk">
            <a:avLst/>
          </a:prstGeom>
          <a:solidFill>
            <a:schemeClr val="bg1"/>
          </a:solidFill>
          <a:ln w="15875">
            <a:solidFill>
              <a:schemeClr val="tx1"/>
            </a:solidFill>
            <a:round/>
            <a:headEnd/>
            <a:tailEnd/>
          </a:ln>
        </p:spPr>
        <p:txBody>
          <a:bodyPr wrap="none" anchor="ctr"/>
          <a:lstStyle/>
          <a:p>
            <a:pPr algn="ctr"/>
            <a:r>
              <a:rPr lang="es-ES_tradnl" sz="1000" b="1" dirty="0">
                <a:latin typeface="Calibri" pitchFamily="34" charset="0"/>
                <a:cs typeface="Calibri" pitchFamily="34" charset="0"/>
              </a:rPr>
              <a:t>OSBTRAZA</a:t>
            </a:r>
            <a:endParaRPr lang="es-ES" sz="1000" b="1" dirty="0">
              <a:latin typeface="Calibri" pitchFamily="34" charset="0"/>
              <a:cs typeface="Calibri" pitchFamily="34" charset="0"/>
            </a:endParaRPr>
          </a:p>
        </p:txBody>
      </p:sp>
      <p:sp>
        <p:nvSpPr>
          <p:cNvPr id="26669" name="92 CuadroTexto"/>
          <p:cNvSpPr txBox="1">
            <a:spLocks noChangeArrowheads="1"/>
          </p:cNvSpPr>
          <p:nvPr/>
        </p:nvSpPr>
        <p:spPr bwMode="auto">
          <a:xfrm>
            <a:off x="1475656" y="5803970"/>
            <a:ext cx="959459"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a:latin typeface="Calibri" pitchFamily="34" charset="0"/>
                <a:cs typeface="Calibri" pitchFamily="34" charset="0"/>
              </a:rPr>
              <a:t>UNIX               A116</a:t>
            </a:r>
          </a:p>
        </p:txBody>
      </p:sp>
      <p:grpSp>
        <p:nvGrpSpPr>
          <p:cNvPr id="26675" name="98 Grupo"/>
          <p:cNvGrpSpPr>
            <a:grpSpLocks/>
          </p:cNvGrpSpPr>
          <p:nvPr/>
        </p:nvGrpSpPr>
        <p:grpSpPr bwMode="auto">
          <a:xfrm>
            <a:off x="142843" y="2154238"/>
            <a:ext cx="1116045" cy="1857375"/>
            <a:chOff x="116933" y="2503480"/>
            <a:chExt cx="1283241" cy="1857389"/>
          </a:xfrm>
        </p:grpSpPr>
        <p:sp>
          <p:nvSpPr>
            <p:cNvPr id="26758" name="16 Pentágono"/>
            <p:cNvSpPr>
              <a:spLocks noChangeArrowheads="1"/>
            </p:cNvSpPr>
            <p:nvPr/>
          </p:nvSpPr>
          <p:spPr bwMode="auto">
            <a:xfrm rot="10800000">
              <a:off x="116933" y="3046419"/>
              <a:ext cx="1283241" cy="1314450"/>
            </a:xfrm>
            <a:prstGeom prst="homePlate">
              <a:avLst>
                <a:gd name="adj" fmla="val 19509"/>
              </a:avLst>
            </a:prstGeom>
            <a:solidFill>
              <a:schemeClr val="bg1">
                <a:alpha val="30196"/>
              </a:schemeClr>
            </a:solidFill>
            <a:ln w="15875" algn="ctr">
              <a:solidFill>
                <a:schemeClr val="tx1"/>
              </a:solidFill>
              <a:round/>
              <a:headEnd/>
              <a:tailEnd/>
            </a:ln>
          </p:spPr>
          <p:txBody>
            <a:bodyPr rot="10800000" lIns="89611" tIns="44806" rIns="89611" bIns="44806"/>
            <a:lstStyle/>
            <a:p>
              <a:pPr algn="ctr" defTabSz="895350"/>
              <a:endParaRPr lang="es-ES" sz="800">
                <a:cs typeface="Arial" charset="0"/>
              </a:endParaRPr>
            </a:p>
          </p:txBody>
        </p:sp>
        <p:sp>
          <p:nvSpPr>
            <p:cNvPr id="26759" name="224 CuadroTexto"/>
            <p:cNvSpPr txBox="1">
              <a:spLocks noChangeArrowheads="1"/>
            </p:cNvSpPr>
            <p:nvPr/>
          </p:nvSpPr>
          <p:spPr bwMode="auto">
            <a:xfrm>
              <a:off x="116934" y="2503480"/>
              <a:ext cx="868363"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611" tIns="44806" rIns="89611" bIns="44806">
              <a:spAutoFit/>
            </a:bodyPr>
            <a:lstStyle>
              <a:lvl1pPr defTabSz="895350" eaLnBrk="0" hangingPunct="0">
                <a:defRPr>
                  <a:solidFill>
                    <a:schemeClr val="tx1"/>
                  </a:solidFill>
                  <a:latin typeface="Arial" charset="0"/>
                </a:defRPr>
              </a:lvl1pPr>
              <a:lvl2pPr marL="742950" indent="-285750" defTabSz="895350" eaLnBrk="0" hangingPunct="0">
                <a:defRPr>
                  <a:solidFill>
                    <a:schemeClr val="tx1"/>
                  </a:solidFill>
                  <a:latin typeface="Arial" charset="0"/>
                </a:defRPr>
              </a:lvl2pPr>
              <a:lvl3pPr marL="1143000" indent="-228600" defTabSz="895350" eaLnBrk="0" hangingPunct="0">
                <a:defRPr>
                  <a:solidFill>
                    <a:schemeClr val="tx1"/>
                  </a:solidFill>
                  <a:latin typeface="Arial" charset="0"/>
                </a:defRPr>
              </a:lvl3pPr>
              <a:lvl4pPr marL="1600200" indent="-228600" defTabSz="895350" eaLnBrk="0" hangingPunct="0">
                <a:defRPr>
                  <a:solidFill>
                    <a:schemeClr val="tx1"/>
                  </a:solidFill>
                  <a:latin typeface="Arial" charset="0"/>
                </a:defRPr>
              </a:lvl4pPr>
              <a:lvl5pPr marL="2057400" indent="-228600" defTabSz="895350" eaLnBrk="0" hangingPunct="0">
                <a:defRPr>
                  <a:solidFill>
                    <a:schemeClr val="tx1"/>
                  </a:solidFill>
                  <a:latin typeface="Arial" charset="0"/>
                </a:defRPr>
              </a:lvl5pPr>
              <a:lvl6pPr marL="2514600" indent="-228600" defTabSz="895350" eaLnBrk="0" fontAlgn="base" hangingPunct="0">
                <a:spcBef>
                  <a:spcPct val="0"/>
                </a:spcBef>
                <a:spcAft>
                  <a:spcPct val="0"/>
                </a:spcAft>
                <a:defRPr>
                  <a:solidFill>
                    <a:schemeClr val="tx1"/>
                  </a:solidFill>
                  <a:latin typeface="Arial" charset="0"/>
                </a:defRPr>
              </a:lvl6pPr>
              <a:lvl7pPr marL="2971800" indent="-228600" defTabSz="895350" eaLnBrk="0" fontAlgn="base" hangingPunct="0">
                <a:spcBef>
                  <a:spcPct val="0"/>
                </a:spcBef>
                <a:spcAft>
                  <a:spcPct val="0"/>
                </a:spcAft>
                <a:defRPr>
                  <a:solidFill>
                    <a:schemeClr val="tx1"/>
                  </a:solidFill>
                  <a:latin typeface="Arial" charset="0"/>
                </a:defRPr>
              </a:lvl7pPr>
              <a:lvl8pPr marL="3429000" indent="-228600" defTabSz="895350" eaLnBrk="0" fontAlgn="base" hangingPunct="0">
                <a:spcBef>
                  <a:spcPct val="0"/>
                </a:spcBef>
                <a:spcAft>
                  <a:spcPct val="0"/>
                </a:spcAft>
                <a:defRPr>
                  <a:solidFill>
                    <a:schemeClr val="tx1"/>
                  </a:solidFill>
                  <a:latin typeface="Arial" charset="0"/>
                </a:defRPr>
              </a:lvl8pPr>
              <a:lvl9pPr marL="3886200" indent="-228600" defTabSz="895350" eaLnBrk="0" fontAlgn="base" hangingPunct="0">
                <a:spcBef>
                  <a:spcPct val="0"/>
                </a:spcBef>
                <a:spcAft>
                  <a:spcPct val="0"/>
                </a:spcAft>
                <a:defRPr>
                  <a:solidFill>
                    <a:schemeClr val="tx1"/>
                  </a:solidFill>
                  <a:latin typeface="Arial" charset="0"/>
                </a:defRPr>
              </a:lvl9pPr>
            </a:lstStyle>
            <a:p>
              <a:pPr eaLnBrk="1" hangingPunct="1"/>
              <a:r>
                <a:rPr lang="es-CL" sz="700" b="1">
                  <a:cs typeface="Arial" charset="0"/>
                </a:rPr>
                <a:t>Banca Móvil</a:t>
              </a:r>
            </a:p>
          </p:txBody>
        </p:sp>
        <p:sp>
          <p:nvSpPr>
            <p:cNvPr id="26760" name="254 Pantalla"/>
            <p:cNvSpPr>
              <a:spLocks noChangeArrowheads="1"/>
            </p:cNvSpPr>
            <p:nvPr/>
          </p:nvSpPr>
          <p:spPr bwMode="auto">
            <a:xfrm>
              <a:off x="200025" y="3532194"/>
              <a:ext cx="1089025" cy="328613"/>
            </a:xfrm>
            <a:prstGeom prst="flowChartDisplay">
              <a:avLst/>
            </a:prstGeom>
            <a:solidFill>
              <a:schemeClr val="bg1"/>
            </a:solidFill>
            <a:ln>
              <a:noFill/>
            </a:ln>
            <a:extLst>
              <a:ext uri="{91240B29-F687-4F45-9708-019B960494DF}">
                <a14:hiddenLine xmlns:a14="http://schemas.microsoft.com/office/drawing/2010/main" w="15875" algn="ctr">
                  <a:solidFill>
                    <a:srgbClr val="000000"/>
                  </a:solidFill>
                  <a:round/>
                  <a:headEnd/>
                  <a:tailEnd/>
                </a14:hiddenLine>
              </a:ext>
            </a:extLst>
          </p:spPr>
          <p:txBody>
            <a:bodyPr lIns="89611" tIns="44806" rIns="89611" bIns="44806"/>
            <a:lstStyle/>
            <a:p>
              <a:pPr algn="ctr" defTabSz="895350"/>
              <a:endParaRPr lang="es-ES" sz="600">
                <a:latin typeface="Calibri" pitchFamily="34" charset="0"/>
                <a:cs typeface="Arial" charset="0"/>
              </a:endParaRPr>
            </a:p>
          </p:txBody>
        </p:sp>
      </p:grpSp>
      <p:sp>
        <p:nvSpPr>
          <p:cNvPr id="26676" name="Rectangle 145"/>
          <p:cNvSpPr>
            <a:spLocks noChangeArrowheads="1"/>
          </p:cNvSpPr>
          <p:nvPr/>
        </p:nvSpPr>
        <p:spPr bwMode="auto">
          <a:xfrm>
            <a:off x="1258888" y="3603625"/>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cxnSp>
        <p:nvCxnSpPr>
          <p:cNvPr id="26677" name="181 Conector angular"/>
          <p:cNvCxnSpPr>
            <a:cxnSpLocks noChangeShapeType="1"/>
            <a:stCxn id="26758" idx="0"/>
            <a:endCxn id="147" idx="1"/>
          </p:cNvCxnSpPr>
          <p:nvPr/>
        </p:nvCxnSpPr>
        <p:spPr bwMode="auto">
          <a:xfrm rot="5400000">
            <a:off x="-211050" y="4979853"/>
            <a:ext cx="1989020" cy="52540"/>
          </a:xfrm>
          <a:prstGeom prst="bentConnector3">
            <a:avLst>
              <a:gd name="adj1" fmla="val 50000"/>
            </a:avLst>
          </a:prstGeom>
          <a:noFill/>
          <a:ln w="9525">
            <a:solidFill>
              <a:schemeClr val="tx1"/>
            </a:solidFill>
            <a:miter lim="800000"/>
            <a:headEnd type="none" w="med" len="med"/>
            <a:tailEnd type="triangle" w="med" len="med"/>
          </a:ln>
          <a:extLst>
            <a:ext uri="{909E8E84-426E-40DD-AFC4-6F175D3DCCD1}">
              <a14:hiddenFill xmlns:a14="http://schemas.microsoft.com/office/drawing/2010/main">
                <a:noFill/>
              </a14:hiddenFill>
            </a:ext>
          </a:extLst>
        </p:spPr>
      </p:cxnSp>
      <p:sp>
        <p:nvSpPr>
          <p:cNvPr id="26678" name="Text Box 2203"/>
          <p:cNvSpPr txBox="1">
            <a:spLocks noChangeArrowheads="1"/>
          </p:cNvSpPr>
          <p:nvPr/>
        </p:nvSpPr>
        <p:spPr bwMode="auto">
          <a:xfrm>
            <a:off x="430213" y="5235575"/>
            <a:ext cx="46513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600" b="1">
                <a:latin typeface="Arial Narrow" pitchFamily="34" charset="0"/>
                <a:cs typeface="Arial" charset="0"/>
              </a:rPr>
              <a:t>SCP</a:t>
            </a:r>
          </a:p>
        </p:txBody>
      </p:sp>
      <p:cxnSp>
        <p:nvCxnSpPr>
          <p:cNvPr id="26679" name="AutoShape 135"/>
          <p:cNvCxnSpPr>
            <a:cxnSpLocks noChangeShapeType="1"/>
            <a:stCxn id="207" idx="1"/>
            <a:endCxn id="26668" idx="1"/>
          </p:cNvCxnSpPr>
          <p:nvPr/>
        </p:nvCxnSpPr>
        <p:spPr bwMode="auto">
          <a:xfrm rot="10800000" flipH="1" flipV="1">
            <a:off x="1619672" y="1630345"/>
            <a:ext cx="316892" cy="4318165"/>
          </a:xfrm>
          <a:prstGeom prst="bentConnector4">
            <a:avLst>
              <a:gd name="adj1" fmla="val -57109"/>
              <a:gd name="adj2" fmla="val 6557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6680" name="Oval 606"/>
          <p:cNvSpPr>
            <a:spLocks noChangeArrowheads="1"/>
          </p:cNvSpPr>
          <p:nvPr/>
        </p:nvSpPr>
        <p:spPr bwMode="auto">
          <a:xfrm>
            <a:off x="1763688" y="1268760"/>
            <a:ext cx="212973" cy="199479"/>
          </a:xfrm>
          <a:prstGeom prst="ellipse">
            <a:avLst/>
          </a:prstGeom>
          <a:noFill/>
          <a:ln w="158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s-ES"/>
          </a:p>
        </p:txBody>
      </p:sp>
      <p:cxnSp>
        <p:nvCxnSpPr>
          <p:cNvPr id="26681" name="152 Conector angular"/>
          <p:cNvCxnSpPr>
            <a:cxnSpLocks noChangeShapeType="1"/>
            <a:stCxn id="207" idx="2"/>
            <a:endCxn id="26661" idx="0"/>
          </p:cNvCxnSpPr>
          <p:nvPr/>
        </p:nvCxnSpPr>
        <p:spPr bwMode="auto">
          <a:xfrm rot="5400000">
            <a:off x="1787387" y="2602323"/>
            <a:ext cx="977107" cy="104746"/>
          </a:xfrm>
          <a:prstGeom prst="bentConnector3">
            <a:avLst>
              <a:gd name="adj1" fmla="val 50000"/>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682" name="92 CuadroTexto"/>
          <p:cNvSpPr txBox="1">
            <a:spLocks noChangeArrowheads="1"/>
          </p:cNvSpPr>
          <p:nvPr/>
        </p:nvSpPr>
        <p:spPr bwMode="auto">
          <a:xfrm>
            <a:off x="0" y="2493476"/>
            <a:ext cx="132476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dirty="0" smtClean="0">
                <a:latin typeface="Arial Narrow" pitchFamily="34" charset="0"/>
                <a:cs typeface="Arial" charset="0"/>
              </a:rPr>
              <a:t>Linux                           Nueva1</a:t>
            </a:r>
            <a:endParaRPr lang="es-CL" sz="800" dirty="0">
              <a:latin typeface="Arial Narrow" pitchFamily="34" charset="0"/>
              <a:cs typeface="Arial" charset="0"/>
            </a:endParaRPr>
          </a:p>
        </p:txBody>
      </p:sp>
      <p:sp>
        <p:nvSpPr>
          <p:cNvPr id="26683" name="109 CuadroTexto"/>
          <p:cNvSpPr txBox="1">
            <a:spLocks noChangeArrowheads="1"/>
          </p:cNvSpPr>
          <p:nvPr/>
        </p:nvSpPr>
        <p:spPr bwMode="auto">
          <a:xfrm>
            <a:off x="0" y="4000500"/>
            <a:ext cx="13604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dirty="0">
                <a:latin typeface="Arial Narrow" pitchFamily="34" charset="0"/>
                <a:cs typeface="Arial" charset="0"/>
              </a:rPr>
              <a:t>Alta </a:t>
            </a:r>
            <a:r>
              <a:rPr lang="es-CL" sz="800" dirty="0" err="1">
                <a:latin typeface="Arial Narrow" pitchFamily="34" charset="0"/>
                <a:cs typeface="Arial" charset="0"/>
              </a:rPr>
              <a:t>Dispon</a:t>
            </a:r>
            <a:r>
              <a:rPr lang="es-CL" sz="800" dirty="0">
                <a:latin typeface="Arial Narrow" pitchFamily="34" charset="0"/>
                <a:cs typeface="Arial" charset="0"/>
              </a:rPr>
              <a:t>.    </a:t>
            </a:r>
            <a:r>
              <a:rPr lang="es-CL" sz="800" dirty="0" smtClean="0">
                <a:latin typeface="Arial Narrow" pitchFamily="34" charset="0"/>
                <a:cs typeface="Arial" charset="0"/>
              </a:rPr>
              <a:t>                 J2EE</a:t>
            </a:r>
            <a:endParaRPr lang="es-CL" sz="800" dirty="0">
              <a:latin typeface="Arial Narrow" pitchFamily="34" charset="0"/>
              <a:cs typeface="Arial" charset="0"/>
            </a:endParaRPr>
          </a:p>
        </p:txBody>
      </p:sp>
      <p:sp>
        <p:nvSpPr>
          <p:cNvPr id="20542" name="253 Pantalla"/>
          <p:cNvSpPr>
            <a:spLocks noChangeArrowheads="1"/>
          </p:cNvSpPr>
          <p:nvPr/>
        </p:nvSpPr>
        <p:spPr bwMode="auto">
          <a:xfrm>
            <a:off x="179512" y="3071813"/>
            <a:ext cx="1044523" cy="571500"/>
          </a:xfrm>
          <a:prstGeom prst="flowChartDisplay">
            <a:avLst/>
          </a:prstGeom>
          <a:solidFill>
            <a:schemeClr val="bg2">
              <a:lumMod val="40000"/>
              <a:lumOff val="60000"/>
            </a:schemeClr>
          </a:solidFill>
          <a:ln w="15875" algn="ctr">
            <a:solidFill>
              <a:schemeClr val="tx1"/>
            </a:solidFill>
            <a:round/>
            <a:headEnd/>
            <a:tailEnd/>
          </a:ln>
        </p:spPr>
        <p:txBody>
          <a:bodyPr lIns="89611" tIns="44806" rIns="89611" bIns="44806"/>
          <a:lstStyle/>
          <a:p>
            <a:pPr algn="ctr" defTabSz="895350">
              <a:defRPr/>
            </a:pPr>
            <a:endParaRPr lang="es-ES" sz="800">
              <a:cs typeface="Arial" charset="0"/>
            </a:endParaRPr>
          </a:p>
        </p:txBody>
      </p:sp>
      <p:sp>
        <p:nvSpPr>
          <p:cNvPr id="26685" name="253 Pantalla"/>
          <p:cNvSpPr>
            <a:spLocks noChangeArrowheads="1"/>
          </p:cNvSpPr>
          <p:nvPr/>
        </p:nvSpPr>
        <p:spPr bwMode="auto">
          <a:xfrm>
            <a:off x="251520" y="3143250"/>
            <a:ext cx="869209" cy="423863"/>
          </a:xfrm>
          <a:prstGeom prst="flowChartDisplay">
            <a:avLst/>
          </a:prstGeom>
          <a:solidFill>
            <a:schemeClr val="bg1"/>
          </a:solidFill>
          <a:ln w="15875" algn="ctr">
            <a:solidFill>
              <a:schemeClr val="tx1"/>
            </a:solidFill>
            <a:round/>
            <a:headEnd/>
            <a:tailEnd/>
          </a:ln>
        </p:spPr>
        <p:txBody>
          <a:bodyPr lIns="89611" tIns="44806" rIns="89611" bIns="44806"/>
          <a:lstStyle/>
          <a:p>
            <a:pPr algn="ctr" defTabSz="895350"/>
            <a:endParaRPr lang="es-ES" sz="800">
              <a:cs typeface="Arial" charset="0"/>
            </a:endParaRPr>
          </a:p>
        </p:txBody>
      </p:sp>
      <p:sp>
        <p:nvSpPr>
          <p:cNvPr id="26686" name="Rectangle 120"/>
          <p:cNvSpPr>
            <a:spLocks noChangeArrowheads="1"/>
          </p:cNvSpPr>
          <p:nvPr/>
        </p:nvSpPr>
        <p:spPr bwMode="auto">
          <a:xfrm>
            <a:off x="277813" y="3143250"/>
            <a:ext cx="884429" cy="42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nchor="ctr" anchorCtr="0">
            <a:noAutofit/>
          </a:bodyPr>
          <a:lstStyle/>
          <a:p>
            <a:pPr algn="ctr"/>
            <a:r>
              <a:rPr lang="en-US" sz="1000" dirty="0" err="1" smtClean="0">
                <a:latin typeface="Calibri" pitchFamily="34" charset="0"/>
                <a:cs typeface="Calibri" pitchFamily="34" charset="0"/>
              </a:rPr>
              <a:t>Pagar</a:t>
            </a:r>
            <a:r>
              <a:rPr lang="en-US" sz="1000" dirty="0" smtClean="0">
                <a:latin typeface="Calibri" pitchFamily="34" charset="0"/>
                <a:cs typeface="Calibri" pitchFamily="34" charset="0"/>
              </a:rPr>
              <a:t> </a:t>
            </a:r>
            <a:r>
              <a:rPr lang="en-US" sz="1000" dirty="0" err="1" smtClean="0">
                <a:latin typeface="Calibri" pitchFamily="34" charset="0"/>
                <a:cs typeface="Calibri" pitchFamily="34" charset="0"/>
              </a:rPr>
              <a:t>Tarjeta</a:t>
            </a:r>
            <a:r>
              <a:rPr lang="en-US" sz="1000" dirty="0">
                <a:latin typeface="Calibri" pitchFamily="34" charset="0"/>
                <a:cs typeface="Calibri" pitchFamily="34" charset="0"/>
              </a:rPr>
              <a:t> </a:t>
            </a:r>
            <a:r>
              <a:rPr lang="en-US" sz="1000" dirty="0" err="1" smtClean="0">
                <a:latin typeface="Calibri" pitchFamily="34" charset="0"/>
                <a:cs typeface="Calibri" pitchFamily="34" charset="0"/>
              </a:rPr>
              <a:t>Crédito</a:t>
            </a:r>
            <a:r>
              <a:rPr lang="en-US" sz="1000" dirty="0" smtClean="0">
                <a:latin typeface="Calibri" pitchFamily="34" charset="0"/>
                <a:cs typeface="Calibri" pitchFamily="34" charset="0"/>
              </a:rPr>
              <a:t> </a:t>
            </a:r>
            <a:r>
              <a:rPr lang="en-US" sz="1000" dirty="0" err="1" smtClean="0">
                <a:latin typeface="Calibri" pitchFamily="34" charset="0"/>
                <a:cs typeface="Calibri" pitchFamily="34" charset="0"/>
              </a:rPr>
              <a:t>Dólar</a:t>
            </a:r>
            <a:endParaRPr lang="en-US" sz="1000" dirty="0">
              <a:latin typeface="Calibri" pitchFamily="34" charset="0"/>
              <a:cs typeface="Calibri" pitchFamily="34" charset="0"/>
            </a:endParaRPr>
          </a:p>
        </p:txBody>
      </p:sp>
      <p:sp>
        <p:nvSpPr>
          <p:cNvPr id="26687" name="Text Box 176"/>
          <p:cNvSpPr txBox="1">
            <a:spLocks noChangeArrowheads="1"/>
          </p:cNvSpPr>
          <p:nvPr/>
        </p:nvSpPr>
        <p:spPr bwMode="auto">
          <a:xfrm>
            <a:off x="1619672" y="908720"/>
            <a:ext cx="147396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b="1" dirty="0">
                <a:latin typeface="Calibri" pitchFamily="34" charset="0"/>
                <a:cs typeface="Calibri" pitchFamily="34" charset="0"/>
              </a:rPr>
              <a:t>Linux</a:t>
            </a:r>
            <a:r>
              <a:rPr lang="es-CL" sz="800" dirty="0">
                <a:latin typeface="Calibri" pitchFamily="34" charset="0"/>
                <a:cs typeface="Calibri" pitchFamily="34" charset="0"/>
              </a:rPr>
              <a:t>  </a:t>
            </a:r>
            <a:r>
              <a:rPr lang="es-CL" sz="800" dirty="0" smtClean="0">
                <a:latin typeface="Calibri" pitchFamily="34" charset="0"/>
                <a:cs typeface="Calibri" pitchFamily="34" charset="0"/>
              </a:rPr>
              <a:t>                     </a:t>
            </a:r>
            <a:r>
              <a:rPr lang="es-CL" sz="800" b="1" dirty="0">
                <a:latin typeface="Calibri" pitchFamily="34" charset="0"/>
                <a:cs typeface="Calibri" pitchFamily="34" charset="0"/>
              </a:rPr>
              <a:t>OSB.SB</a:t>
            </a:r>
            <a:endParaRPr lang="es-CL" sz="800" dirty="0">
              <a:latin typeface="Calibri" pitchFamily="34" charset="0"/>
              <a:cs typeface="Calibri" pitchFamily="34" charset="0"/>
            </a:endParaRPr>
          </a:p>
        </p:txBody>
      </p:sp>
      <p:sp>
        <p:nvSpPr>
          <p:cNvPr id="26688" name="Text Box 177"/>
          <p:cNvSpPr txBox="1">
            <a:spLocks noChangeArrowheads="1"/>
          </p:cNvSpPr>
          <p:nvPr/>
        </p:nvSpPr>
        <p:spPr bwMode="auto">
          <a:xfrm>
            <a:off x="1638301" y="2205444"/>
            <a:ext cx="123031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800" b="1" dirty="0" smtClean="0">
                <a:latin typeface="Calibri" pitchFamily="34" charset="0"/>
                <a:cs typeface="Calibri" pitchFamily="34" charset="0"/>
              </a:rPr>
              <a:t>AD/Cont.                    J2EE</a:t>
            </a:r>
            <a:endParaRPr lang="es-ES" sz="800" b="1" dirty="0">
              <a:latin typeface="Calibri" pitchFamily="34" charset="0"/>
              <a:cs typeface="Calibri" pitchFamily="34" charset="0"/>
            </a:endParaRPr>
          </a:p>
        </p:txBody>
      </p:sp>
      <p:sp>
        <p:nvSpPr>
          <p:cNvPr id="26690" name="Text Box 33"/>
          <p:cNvSpPr txBox="1">
            <a:spLocks noChangeArrowheads="1"/>
          </p:cNvSpPr>
          <p:nvPr/>
        </p:nvSpPr>
        <p:spPr bwMode="auto">
          <a:xfrm>
            <a:off x="5091161" y="3910013"/>
            <a:ext cx="133821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smtClean="0">
                <a:latin typeface="Calibri" pitchFamily="34" charset="0"/>
                <a:cs typeface="Calibri" pitchFamily="34" charset="0"/>
              </a:rPr>
              <a:t>LINUX      </a:t>
            </a:r>
            <a:r>
              <a:rPr lang="es-CL" sz="800" b="1" dirty="0">
                <a:latin typeface="Calibri" pitchFamily="34" charset="0"/>
                <a:cs typeface="Calibri" pitchFamily="34" charset="0"/>
              </a:rPr>
              <a:t>BCHLNX50 (AL </a:t>
            </a:r>
            <a:r>
              <a:rPr lang="es-CL" sz="800" b="1" dirty="0" smtClean="0">
                <a:latin typeface="Calibri" pitchFamily="34" charset="0"/>
                <a:cs typeface="Calibri" pitchFamily="34" charset="0"/>
              </a:rPr>
              <a:t>53)</a:t>
            </a:r>
            <a:endParaRPr lang="es-CL" sz="800" b="1" dirty="0">
              <a:latin typeface="Calibri" pitchFamily="34" charset="0"/>
              <a:cs typeface="Calibri" pitchFamily="34" charset="0"/>
            </a:endParaRPr>
          </a:p>
        </p:txBody>
      </p:sp>
      <p:sp>
        <p:nvSpPr>
          <p:cNvPr id="26691" name="Text Box 31"/>
          <p:cNvSpPr txBox="1">
            <a:spLocks noChangeArrowheads="1"/>
          </p:cNvSpPr>
          <p:nvPr/>
        </p:nvSpPr>
        <p:spPr bwMode="auto">
          <a:xfrm>
            <a:off x="5114677" y="4429124"/>
            <a:ext cx="132953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b="1" dirty="0" smtClean="0">
                <a:latin typeface="Calibri" pitchFamily="34" charset="0"/>
                <a:cs typeface="Calibri" pitchFamily="34" charset="0"/>
              </a:rPr>
              <a:t>Alta Disp.     </a:t>
            </a:r>
            <a:r>
              <a:rPr lang="es-CL" sz="800" b="1" dirty="0" err="1" smtClean="0">
                <a:latin typeface="Calibri" pitchFamily="34" charset="0"/>
                <a:cs typeface="Arial" pitchFamily="34" charset="0"/>
              </a:rPr>
              <a:t>Weblogic</a:t>
            </a:r>
            <a:r>
              <a:rPr lang="es-CL" sz="800" b="1" dirty="0" smtClean="0">
                <a:latin typeface="Calibri" pitchFamily="34" charset="0"/>
                <a:cs typeface="Arial" pitchFamily="34" charset="0"/>
              </a:rPr>
              <a:t> MDB</a:t>
            </a:r>
            <a:endParaRPr lang="es-CL" sz="800" b="1" dirty="0">
              <a:latin typeface="Calibri" pitchFamily="34" charset="0"/>
              <a:cs typeface="Arial" pitchFamily="34" charset="0"/>
            </a:endParaRPr>
          </a:p>
        </p:txBody>
      </p:sp>
      <p:sp>
        <p:nvSpPr>
          <p:cNvPr id="101" name="Rectangle 197"/>
          <p:cNvSpPr>
            <a:spLocks noChangeArrowheads="1"/>
          </p:cNvSpPr>
          <p:nvPr/>
        </p:nvSpPr>
        <p:spPr bwMode="auto">
          <a:xfrm>
            <a:off x="3429000" y="714375"/>
            <a:ext cx="3143250" cy="857250"/>
          </a:xfrm>
          <a:prstGeom prst="rect">
            <a:avLst/>
          </a:prstGeom>
          <a:solidFill>
            <a:srgbClr val="FFFFFF"/>
          </a:solidFill>
          <a:ln w="15875" cap="flat" cmpd="sng" algn="ctr">
            <a:solidFill>
              <a:schemeClr val="tx1"/>
            </a:solidFill>
            <a:prstDash val="solid"/>
            <a:headEnd/>
            <a:tailEnd/>
          </a:ln>
          <a:effectLst/>
        </p:spPr>
        <p:txBody>
          <a:bodyPr wrap="none" anchor="ctr"/>
          <a:lstStyle/>
          <a:p>
            <a:pPr algn="ctr" fontAlgn="auto">
              <a:spcBef>
                <a:spcPts val="0"/>
              </a:spcBef>
              <a:spcAft>
                <a:spcPts val="0"/>
              </a:spcAft>
              <a:defRPr/>
            </a:pPr>
            <a:endParaRPr lang="es-ES" sz="700" kern="0" dirty="0">
              <a:solidFill>
                <a:srgbClr val="FFFFFF"/>
              </a:solidFill>
              <a:latin typeface="Calibri" pitchFamily="34" charset="0"/>
              <a:cs typeface="Arial"/>
            </a:endParaRPr>
          </a:p>
        </p:txBody>
      </p:sp>
      <p:sp>
        <p:nvSpPr>
          <p:cNvPr id="26696" name="59 Forma libre"/>
          <p:cNvSpPr>
            <a:spLocks noChangeArrowheads="1"/>
          </p:cNvSpPr>
          <p:nvPr/>
        </p:nvSpPr>
        <p:spPr bwMode="auto">
          <a:xfrm>
            <a:off x="3563888" y="928688"/>
            <a:ext cx="928688" cy="428625"/>
          </a:xfrm>
          <a:custGeom>
            <a:avLst/>
            <a:gdLst>
              <a:gd name="T0" fmla="*/ 0 w 1423987"/>
              <a:gd name="T1" fmla="*/ 0 h 1509712"/>
              <a:gd name="T2" fmla="*/ 1 w 1423987"/>
              <a:gd name="T3" fmla="*/ 0 h 1509712"/>
              <a:gd name="T4" fmla="*/ 1 w 1423987"/>
              <a:gd name="T5" fmla="*/ 0 h 1509712"/>
              <a:gd name="T6" fmla="*/ 1 w 1423987"/>
              <a:gd name="T7" fmla="*/ 0 h 1509712"/>
              <a:gd name="T8" fmla="*/ 1 w 1423987"/>
              <a:gd name="T9" fmla="*/ 0 h 1509712"/>
              <a:gd name="T10" fmla="*/ 1 w 1423987"/>
              <a:gd name="T11" fmla="*/ 0 h 1509712"/>
              <a:gd name="T12" fmla="*/ 1 w 1423987"/>
              <a:gd name="T13" fmla="*/ 0 h 1509712"/>
              <a:gd name="T14" fmla="*/ 0 w 1423987"/>
              <a:gd name="T15" fmla="*/ 0 h 1509712"/>
              <a:gd name="T16" fmla="*/ 0 w 1423987"/>
              <a:gd name="T17" fmla="*/ 0 h 1509712"/>
              <a:gd name="T18" fmla="*/ 1 w 1423987"/>
              <a:gd name="T19" fmla="*/ 0 h 1509712"/>
              <a:gd name="T20" fmla="*/ 1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solidFill>
          <a:ln w="15875" algn="ctr">
            <a:solidFill>
              <a:schemeClr val="tx1"/>
            </a:solidFill>
            <a:round/>
            <a:headEnd/>
            <a:tailEnd/>
          </a:ln>
        </p:spPr>
        <p:txBody>
          <a:bodyPr lIns="93296" tIns="46648" rIns="93296" bIns="46648"/>
          <a:lstStyle/>
          <a:p>
            <a:endParaRPr lang="es-CL"/>
          </a:p>
        </p:txBody>
      </p:sp>
      <p:sp>
        <p:nvSpPr>
          <p:cNvPr id="103" name="Rectangle 77"/>
          <p:cNvSpPr>
            <a:spLocks noChangeArrowheads="1"/>
          </p:cNvSpPr>
          <p:nvPr/>
        </p:nvSpPr>
        <p:spPr bwMode="auto">
          <a:xfrm>
            <a:off x="3500438" y="642938"/>
            <a:ext cx="874712" cy="142875"/>
          </a:xfrm>
          <a:prstGeom prst="rect">
            <a:avLst/>
          </a:prstGeom>
          <a:solidFill>
            <a:srgbClr val="FFFFCC"/>
          </a:solidFill>
          <a:ln w="3175" algn="ctr">
            <a:solidFill>
              <a:schemeClr val="tx1"/>
            </a:solidFill>
            <a:miter lim="800000"/>
            <a:headEnd/>
            <a:tailEnd/>
          </a:ln>
          <a:effectLst>
            <a:outerShdw dist="17961" dir="2700000" algn="ctr" rotWithShape="0">
              <a:schemeClr val="tx1"/>
            </a:outerShdw>
          </a:effectLst>
        </p:spPr>
        <p:txBody>
          <a:bodyPr lIns="0" tIns="0" rIns="0" bIns="0" anchor="ctr" anchorCtr="1"/>
          <a:lstStyle/>
          <a:p>
            <a:pPr algn="ctr" defTabSz="957040">
              <a:lnSpc>
                <a:spcPct val="70000"/>
              </a:lnSpc>
              <a:defRPr/>
            </a:pPr>
            <a:r>
              <a:rPr lang="es-CL" sz="800" dirty="0">
                <a:effectLst>
                  <a:outerShdw blurRad="38100" dist="38100" dir="2700000" algn="tl">
                    <a:srgbClr val="FFFFFF"/>
                  </a:outerShdw>
                </a:effectLst>
                <a:latin typeface="Calibri" pitchFamily="34" charset="0"/>
              </a:rPr>
              <a:t>Transferencias</a:t>
            </a:r>
          </a:p>
        </p:txBody>
      </p:sp>
      <p:sp>
        <p:nvSpPr>
          <p:cNvPr id="26698" name="109 CuadroTexto"/>
          <p:cNvSpPr txBox="1">
            <a:spLocks noChangeArrowheads="1"/>
          </p:cNvSpPr>
          <p:nvPr/>
        </p:nvSpPr>
        <p:spPr bwMode="auto">
          <a:xfrm>
            <a:off x="3491880" y="1339474"/>
            <a:ext cx="1109663"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6648" rIns="0"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a:latin typeface="Calibri" pitchFamily="34" charset="0"/>
                <a:cs typeface="Arial" charset="0"/>
              </a:rPr>
              <a:t>Alta </a:t>
            </a:r>
            <a:r>
              <a:rPr lang="es-CL" sz="800" b="1" dirty="0" smtClean="0">
                <a:latin typeface="Calibri" pitchFamily="34" charset="0"/>
                <a:cs typeface="Arial" charset="0"/>
              </a:rPr>
              <a:t>Disp.       </a:t>
            </a:r>
            <a:r>
              <a:rPr lang="es-CL" sz="800" b="1" dirty="0">
                <a:latin typeface="Calibri" pitchFamily="34" charset="0"/>
                <a:cs typeface="Arial" charset="0"/>
              </a:rPr>
              <a:t>COBOL/C</a:t>
            </a:r>
          </a:p>
        </p:txBody>
      </p:sp>
      <p:sp>
        <p:nvSpPr>
          <p:cNvPr id="26699" name="92 CuadroTexto"/>
          <p:cNvSpPr txBox="1">
            <a:spLocks noChangeArrowheads="1"/>
          </p:cNvSpPr>
          <p:nvPr/>
        </p:nvSpPr>
        <p:spPr bwMode="auto">
          <a:xfrm>
            <a:off x="3419872" y="785813"/>
            <a:ext cx="1143804"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a:latin typeface="Calibri" pitchFamily="34" charset="0"/>
                <a:cs typeface="Calibri" pitchFamily="34" charset="0"/>
              </a:rPr>
              <a:t>UNIX               </a:t>
            </a:r>
            <a:r>
              <a:rPr lang="es-CL" sz="800" b="1" dirty="0" smtClean="0">
                <a:latin typeface="Calibri" pitchFamily="34" charset="0"/>
                <a:cs typeface="Calibri" pitchFamily="34" charset="0"/>
              </a:rPr>
              <a:t>        </a:t>
            </a:r>
            <a:r>
              <a:rPr lang="es-CL" sz="800" b="1" dirty="0">
                <a:latin typeface="Calibri" pitchFamily="34" charset="0"/>
                <a:cs typeface="Calibri" pitchFamily="34" charset="0"/>
              </a:rPr>
              <a:t>U033</a:t>
            </a:r>
          </a:p>
        </p:txBody>
      </p:sp>
      <p:sp>
        <p:nvSpPr>
          <p:cNvPr id="26700" name="91 CuadroTexto"/>
          <p:cNvSpPr txBox="1">
            <a:spLocks noChangeArrowheads="1"/>
          </p:cNvSpPr>
          <p:nvPr/>
        </p:nvSpPr>
        <p:spPr bwMode="auto">
          <a:xfrm>
            <a:off x="3618780" y="938784"/>
            <a:ext cx="810345" cy="40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algn="ctr" eaLnBrk="1" hangingPunct="1"/>
            <a:r>
              <a:rPr lang="es-CL" sz="1000" b="1" dirty="0">
                <a:latin typeface="Calibri" pitchFamily="34" charset="0"/>
                <a:cs typeface="Calibri" pitchFamily="34" charset="0"/>
              </a:rPr>
              <a:t>TEF_</a:t>
            </a:r>
          </a:p>
          <a:p>
            <a:pPr algn="ctr" eaLnBrk="1" hangingPunct="1"/>
            <a:r>
              <a:rPr lang="es-CL" sz="1000" b="1" dirty="0">
                <a:latin typeface="Calibri" pitchFamily="34" charset="0"/>
                <a:cs typeface="Calibri" pitchFamily="34" charset="0"/>
              </a:rPr>
              <a:t>8740</a:t>
            </a:r>
          </a:p>
        </p:txBody>
      </p:sp>
      <p:cxnSp>
        <p:nvCxnSpPr>
          <p:cNvPr id="16466" name="361 Conector angular"/>
          <p:cNvCxnSpPr>
            <a:cxnSpLocks noChangeShapeType="1"/>
            <a:stCxn id="26700" idx="2"/>
            <a:endCxn id="26749" idx="1"/>
          </p:cNvCxnSpPr>
          <p:nvPr/>
        </p:nvCxnSpPr>
        <p:spPr bwMode="auto">
          <a:xfrm rot="16200000" flipH="1">
            <a:off x="3219165" y="2145556"/>
            <a:ext cx="2914612" cy="1305036"/>
          </a:xfrm>
          <a:prstGeom prst="bentConnector2">
            <a:avLst/>
          </a:prstGeom>
          <a:noFill/>
          <a:ln w="15875" algn="ctr">
            <a:solidFill>
              <a:schemeClr val="accent6">
                <a:lumMod val="60000"/>
                <a:lumOff val="40000"/>
              </a:schemeClr>
            </a:solidFill>
            <a:round/>
            <a:headEnd type="none" w="sm" len="sm"/>
            <a:tailEnd type="triangle" w="med" len="med"/>
          </a:ln>
        </p:spPr>
      </p:cxnSp>
      <p:cxnSp>
        <p:nvCxnSpPr>
          <p:cNvPr id="16469" name="353 Conector angular"/>
          <p:cNvCxnSpPr>
            <a:cxnSpLocks noChangeShapeType="1"/>
            <a:stCxn id="26661" idx="3"/>
            <a:endCxn id="26700" idx="1"/>
          </p:cNvCxnSpPr>
          <p:nvPr/>
        </p:nvCxnSpPr>
        <p:spPr bwMode="auto">
          <a:xfrm flipV="1">
            <a:off x="2748236" y="1139776"/>
            <a:ext cx="870544" cy="2289224"/>
          </a:xfrm>
          <a:prstGeom prst="bentConnector3">
            <a:avLst>
              <a:gd name="adj1" fmla="val 50000"/>
            </a:avLst>
          </a:prstGeom>
          <a:noFill/>
          <a:ln w="15875" algn="ctr">
            <a:solidFill>
              <a:schemeClr val="accent6">
                <a:lumMod val="60000"/>
                <a:lumOff val="40000"/>
              </a:schemeClr>
            </a:solidFill>
            <a:round/>
            <a:headEnd type="none" w="sm" len="sm"/>
            <a:tailEnd type="triangle" w="med" len="med"/>
          </a:ln>
        </p:spPr>
      </p:cxnSp>
      <p:sp>
        <p:nvSpPr>
          <p:cNvPr id="26703" name="59 Forma libre"/>
          <p:cNvSpPr>
            <a:spLocks noChangeArrowheads="1"/>
          </p:cNvSpPr>
          <p:nvPr/>
        </p:nvSpPr>
        <p:spPr bwMode="auto">
          <a:xfrm>
            <a:off x="3643313" y="2214563"/>
            <a:ext cx="785812" cy="428625"/>
          </a:xfrm>
          <a:custGeom>
            <a:avLst/>
            <a:gdLst>
              <a:gd name="T0" fmla="*/ 0 w 1423987"/>
              <a:gd name="T1" fmla="*/ 0 h 1509712"/>
              <a:gd name="T2" fmla="*/ 1 w 1423987"/>
              <a:gd name="T3" fmla="*/ 0 h 1509712"/>
              <a:gd name="T4" fmla="*/ 1 w 1423987"/>
              <a:gd name="T5" fmla="*/ 0 h 1509712"/>
              <a:gd name="T6" fmla="*/ 1 w 1423987"/>
              <a:gd name="T7" fmla="*/ 0 h 1509712"/>
              <a:gd name="T8" fmla="*/ 1 w 1423987"/>
              <a:gd name="T9" fmla="*/ 0 h 1509712"/>
              <a:gd name="T10" fmla="*/ 1 w 1423987"/>
              <a:gd name="T11" fmla="*/ 0 h 1509712"/>
              <a:gd name="T12" fmla="*/ 1 w 1423987"/>
              <a:gd name="T13" fmla="*/ 0 h 1509712"/>
              <a:gd name="T14" fmla="*/ 0 w 1423987"/>
              <a:gd name="T15" fmla="*/ 0 h 1509712"/>
              <a:gd name="T16" fmla="*/ 0 w 1423987"/>
              <a:gd name="T17" fmla="*/ 0 h 1509712"/>
              <a:gd name="T18" fmla="*/ 1 w 1423987"/>
              <a:gd name="T19" fmla="*/ 0 h 1509712"/>
              <a:gd name="T20" fmla="*/ 1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solidFill>
          <a:ln w="15875" algn="ctr">
            <a:solidFill>
              <a:schemeClr val="tx1"/>
            </a:solidFill>
            <a:round/>
            <a:headEnd/>
            <a:tailEnd/>
          </a:ln>
        </p:spPr>
        <p:txBody>
          <a:bodyPr lIns="93296" tIns="46648" rIns="93296" bIns="46648"/>
          <a:lstStyle/>
          <a:p>
            <a:endParaRPr lang="es-CL"/>
          </a:p>
        </p:txBody>
      </p:sp>
      <p:sp>
        <p:nvSpPr>
          <p:cNvPr id="26704" name="91 CuadroTexto"/>
          <p:cNvSpPr txBox="1">
            <a:spLocks noChangeArrowheads="1"/>
          </p:cNvSpPr>
          <p:nvPr/>
        </p:nvSpPr>
        <p:spPr bwMode="auto">
          <a:xfrm>
            <a:off x="3714750" y="2204864"/>
            <a:ext cx="717550" cy="40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algn="ctr" eaLnBrk="1" hangingPunct="1"/>
            <a:r>
              <a:rPr lang="es-CL" sz="1000" b="1" dirty="0">
                <a:latin typeface="Calibri" pitchFamily="34" charset="0"/>
                <a:cs typeface="Calibri" pitchFamily="34" charset="0"/>
              </a:rPr>
              <a:t>GORB</a:t>
            </a:r>
          </a:p>
          <a:p>
            <a:pPr algn="ctr" eaLnBrk="1" hangingPunct="1"/>
            <a:r>
              <a:rPr lang="es-CL" sz="1000" b="1" dirty="0">
                <a:latin typeface="Calibri" pitchFamily="34" charset="0"/>
                <a:cs typeface="Calibri" pitchFamily="34" charset="0"/>
              </a:rPr>
              <a:t>(9876)</a:t>
            </a:r>
          </a:p>
        </p:txBody>
      </p:sp>
      <p:sp>
        <p:nvSpPr>
          <p:cNvPr id="26705" name="Rectangle 24"/>
          <p:cNvSpPr>
            <a:spLocks noChangeArrowheads="1"/>
          </p:cNvSpPr>
          <p:nvPr/>
        </p:nvSpPr>
        <p:spPr bwMode="auto">
          <a:xfrm>
            <a:off x="3500438" y="1857374"/>
            <a:ext cx="1357312" cy="13573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7740" tIns="48870" rIns="97740" bIns="48870" anchor="ctr"/>
          <a:lstStyle/>
          <a:p>
            <a:endParaRPr lang="es-ES">
              <a:cs typeface="Arial" charset="0"/>
            </a:endParaRPr>
          </a:p>
        </p:txBody>
      </p:sp>
      <p:sp>
        <p:nvSpPr>
          <p:cNvPr id="140" name="Rectangle 77"/>
          <p:cNvSpPr>
            <a:spLocks noChangeArrowheads="1"/>
          </p:cNvSpPr>
          <p:nvPr/>
        </p:nvSpPr>
        <p:spPr bwMode="auto">
          <a:xfrm>
            <a:off x="4179094" y="1772816"/>
            <a:ext cx="623094" cy="142875"/>
          </a:xfrm>
          <a:prstGeom prst="rect">
            <a:avLst/>
          </a:prstGeom>
          <a:solidFill>
            <a:srgbClr val="FFFFCC"/>
          </a:solidFill>
          <a:ln w="3175" algn="ctr">
            <a:solidFill>
              <a:schemeClr val="tx1"/>
            </a:solidFill>
            <a:miter lim="800000"/>
            <a:headEnd/>
            <a:tailEnd/>
          </a:ln>
          <a:effectLst>
            <a:outerShdw dist="17961" dir="2700000" algn="ctr" rotWithShape="0">
              <a:schemeClr val="tx1"/>
            </a:outerShdw>
          </a:effectLst>
        </p:spPr>
        <p:txBody>
          <a:bodyPr lIns="0" tIns="0" rIns="0" bIns="0" anchor="ctr" anchorCtr="1"/>
          <a:lstStyle/>
          <a:p>
            <a:pPr algn="ctr" defTabSz="957040">
              <a:lnSpc>
                <a:spcPct val="70000"/>
              </a:lnSpc>
              <a:defRPr/>
            </a:pPr>
            <a:r>
              <a:rPr lang="es-CL" sz="600" dirty="0">
                <a:effectLst>
                  <a:outerShdw blurRad="38100" dist="38100" dir="2700000" algn="tl">
                    <a:srgbClr val="FFFFFF"/>
                  </a:outerShdw>
                </a:effectLst>
                <a:latin typeface="Calibri" pitchFamily="34" charset="0"/>
              </a:rPr>
              <a:t>BANCHILE</a:t>
            </a:r>
          </a:p>
        </p:txBody>
      </p:sp>
      <p:sp>
        <p:nvSpPr>
          <p:cNvPr id="26707" name="59 Forma libre"/>
          <p:cNvSpPr>
            <a:spLocks noChangeArrowheads="1"/>
          </p:cNvSpPr>
          <p:nvPr/>
        </p:nvSpPr>
        <p:spPr bwMode="auto">
          <a:xfrm>
            <a:off x="5676900" y="928688"/>
            <a:ext cx="928688" cy="428625"/>
          </a:xfrm>
          <a:custGeom>
            <a:avLst/>
            <a:gdLst>
              <a:gd name="T0" fmla="*/ 0 w 1423987"/>
              <a:gd name="T1" fmla="*/ 0 h 1509712"/>
              <a:gd name="T2" fmla="*/ 1 w 1423987"/>
              <a:gd name="T3" fmla="*/ 0 h 1509712"/>
              <a:gd name="T4" fmla="*/ 1 w 1423987"/>
              <a:gd name="T5" fmla="*/ 0 h 1509712"/>
              <a:gd name="T6" fmla="*/ 1 w 1423987"/>
              <a:gd name="T7" fmla="*/ 0 h 1509712"/>
              <a:gd name="T8" fmla="*/ 1 w 1423987"/>
              <a:gd name="T9" fmla="*/ 0 h 1509712"/>
              <a:gd name="T10" fmla="*/ 1 w 1423987"/>
              <a:gd name="T11" fmla="*/ 0 h 1509712"/>
              <a:gd name="T12" fmla="*/ 1 w 1423987"/>
              <a:gd name="T13" fmla="*/ 0 h 1509712"/>
              <a:gd name="T14" fmla="*/ 0 w 1423987"/>
              <a:gd name="T15" fmla="*/ 0 h 1509712"/>
              <a:gd name="T16" fmla="*/ 0 w 1423987"/>
              <a:gd name="T17" fmla="*/ 0 h 1509712"/>
              <a:gd name="T18" fmla="*/ 1 w 1423987"/>
              <a:gd name="T19" fmla="*/ 0 h 1509712"/>
              <a:gd name="T20" fmla="*/ 1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solidFill>
          <a:ln w="15875" algn="ctr">
            <a:solidFill>
              <a:schemeClr val="tx1"/>
            </a:solidFill>
            <a:round/>
            <a:headEnd/>
            <a:tailEnd/>
          </a:ln>
        </p:spPr>
        <p:txBody>
          <a:bodyPr lIns="93296" tIns="46648" rIns="93296" bIns="46648"/>
          <a:lstStyle/>
          <a:p>
            <a:endParaRPr lang="es-CL"/>
          </a:p>
        </p:txBody>
      </p:sp>
      <p:sp>
        <p:nvSpPr>
          <p:cNvPr id="26708" name="109 CuadroTexto"/>
          <p:cNvSpPr txBox="1">
            <a:spLocks noChangeArrowheads="1"/>
          </p:cNvSpPr>
          <p:nvPr/>
        </p:nvSpPr>
        <p:spPr bwMode="auto">
          <a:xfrm>
            <a:off x="5643563" y="1312863"/>
            <a:ext cx="1285875"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a:latin typeface="Calibri" pitchFamily="34" charset="0"/>
                <a:cs typeface="Arial" charset="0"/>
              </a:rPr>
              <a:t>Alta </a:t>
            </a:r>
            <a:r>
              <a:rPr lang="es-CL" sz="800" b="1" dirty="0" smtClean="0">
                <a:latin typeface="Calibri" pitchFamily="34" charset="0"/>
                <a:cs typeface="Arial" charset="0"/>
              </a:rPr>
              <a:t>Disp.    </a:t>
            </a:r>
            <a:r>
              <a:rPr lang="es-CL" sz="800" b="1" dirty="0">
                <a:latin typeface="Calibri" pitchFamily="34" charset="0"/>
                <a:cs typeface="Arial" charset="0"/>
              </a:rPr>
              <a:t>COBOL/C</a:t>
            </a:r>
          </a:p>
        </p:txBody>
      </p:sp>
      <p:sp>
        <p:nvSpPr>
          <p:cNvPr id="26709" name="92 CuadroTexto"/>
          <p:cNvSpPr txBox="1">
            <a:spLocks noChangeArrowheads="1"/>
          </p:cNvSpPr>
          <p:nvPr/>
        </p:nvSpPr>
        <p:spPr bwMode="auto">
          <a:xfrm>
            <a:off x="5607050" y="764704"/>
            <a:ext cx="1054036"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a:latin typeface="Calibri" pitchFamily="34" charset="0"/>
                <a:cs typeface="Calibri" pitchFamily="34" charset="0"/>
              </a:rPr>
              <a:t>UNIX              </a:t>
            </a:r>
            <a:r>
              <a:rPr lang="es-CL" sz="800" b="1" dirty="0" smtClean="0">
                <a:latin typeface="Calibri" pitchFamily="34" charset="0"/>
                <a:cs typeface="Calibri" pitchFamily="34" charset="0"/>
              </a:rPr>
              <a:t>    </a:t>
            </a:r>
            <a:r>
              <a:rPr lang="es-CL" sz="800" b="1" dirty="0">
                <a:latin typeface="Calibri" pitchFamily="34" charset="0"/>
                <a:cs typeface="Calibri" pitchFamily="34" charset="0"/>
              </a:rPr>
              <a:t>U033</a:t>
            </a:r>
          </a:p>
        </p:txBody>
      </p:sp>
      <p:sp>
        <p:nvSpPr>
          <p:cNvPr id="26710" name="91 CuadroTexto"/>
          <p:cNvSpPr txBox="1">
            <a:spLocks noChangeArrowheads="1"/>
          </p:cNvSpPr>
          <p:nvPr/>
        </p:nvSpPr>
        <p:spPr bwMode="auto">
          <a:xfrm>
            <a:off x="5749924" y="938784"/>
            <a:ext cx="766291" cy="40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algn="ctr" eaLnBrk="1" hangingPunct="1"/>
            <a:r>
              <a:rPr lang="es-CL" sz="1000" b="1" dirty="0">
                <a:latin typeface="Calibri" pitchFamily="34" charset="0"/>
                <a:cs typeface="Calibri" pitchFamily="34" charset="0"/>
              </a:rPr>
              <a:t>TEF_</a:t>
            </a:r>
          </a:p>
          <a:p>
            <a:pPr algn="ctr" eaLnBrk="1" hangingPunct="1"/>
            <a:r>
              <a:rPr lang="es-CL" sz="1000" b="1" dirty="0">
                <a:latin typeface="Calibri" pitchFamily="34" charset="0"/>
                <a:cs typeface="Calibri" pitchFamily="34" charset="0"/>
              </a:rPr>
              <a:t>8001</a:t>
            </a:r>
          </a:p>
        </p:txBody>
      </p:sp>
      <p:cxnSp>
        <p:nvCxnSpPr>
          <p:cNvPr id="20570" name="149 Conector angular"/>
          <p:cNvCxnSpPr>
            <a:cxnSpLocks noChangeShapeType="1"/>
            <a:endCxn id="26704" idx="1"/>
          </p:cNvCxnSpPr>
          <p:nvPr/>
        </p:nvCxnSpPr>
        <p:spPr bwMode="auto">
          <a:xfrm flipV="1">
            <a:off x="2627313" y="2405856"/>
            <a:ext cx="1087437" cy="778669"/>
          </a:xfrm>
          <a:prstGeom prst="bentConnector3">
            <a:avLst>
              <a:gd name="adj1" fmla="val 50000"/>
            </a:avLst>
          </a:prstGeom>
          <a:noFill/>
          <a:ln w="19050" algn="ctr">
            <a:solidFill>
              <a:schemeClr val="accent6">
                <a:lumMod val="60000"/>
                <a:lumOff val="40000"/>
              </a:schemeClr>
            </a:solidFill>
            <a:round/>
            <a:headEnd type="none" w="sm" len="sm"/>
            <a:tailEnd type="triangle" w="med" len="med"/>
          </a:ln>
        </p:spPr>
      </p:cxnSp>
      <p:cxnSp>
        <p:nvCxnSpPr>
          <p:cNvPr id="20571" name="150 Conector angular"/>
          <p:cNvCxnSpPr>
            <a:cxnSpLocks noChangeShapeType="1"/>
            <a:endCxn id="26710" idx="3"/>
          </p:cNvCxnSpPr>
          <p:nvPr/>
        </p:nvCxnSpPr>
        <p:spPr bwMode="auto">
          <a:xfrm flipV="1">
            <a:off x="2666968" y="1139776"/>
            <a:ext cx="3849247" cy="2146350"/>
          </a:xfrm>
          <a:prstGeom prst="bentConnector3">
            <a:avLst>
              <a:gd name="adj1" fmla="val 105939"/>
            </a:avLst>
          </a:prstGeom>
          <a:noFill/>
          <a:ln w="15875" algn="ctr">
            <a:solidFill>
              <a:schemeClr val="accent6">
                <a:lumMod val="60000"/>
                <a:lumOff val="40000"/>
              </a:schemeClr>
            </a:solidFill>
            <a:round/>
            <a:headEnd type="none" w="sm" len="sm"/>
            <a:tailEnd type="triangle" w="med" len="med"/>
          </a:ln>
        </p:spPr>
      </p:cxnSp>
      <p:cxnSp>
        <p:nvCxnSpPr>
          <p:cNvPr id="20572" name="361 Conector angular"/>
          <p:cNvCxnSpPr>
            <a:cxnSpLocks noChangeShapeType="1"/>
            <a:endCxn id="26749" idx="3"/>
          </p:cNvCxnSpPr>
          <p:nvPr/>
        </p:nvCxnSpPr>
        <p:spPr bwMode="auto">
          <a:xfrm rot="5400000">
            <a:off x="4713393" y="2782534"/>
            <a:ext cx="2877430" cy="68262"/>
          </a:xfrm>
          <a:prstGeom prst="bentConnector2">
            <a:avLst/>
          </a:prstGeom>
          <a:noFill/>
          <a:ln w="12700" algn="ctr">
            <a:solidFill>
              <a:srgbClr val="C00000"/>
            </a:solidFill>
            <a:round/>
            <a:headEnd type="none" w="sm" len="sm"/>
            <a:tailEnd type="triangle" w="med" len="med"/>
          </a:ln>
        </p:spPr>
      </p:cxnSp>
      <p:sp>
        <p:nvSpPr>
          <p:cNvPr id="26714" name="109 CuadroTexto"/>
          <p:cNvSpPr txBox="1">
            <a:spLocks noChangeArrowheads="1"/>
          </p:cNvSpPr>
          <p:nvPr/>
        </p:nvSpPr>
        <p:spPr bwMode="auto">
          <a:xfrm>
            <a:off x="4929188" y="2595191"/>
            <a:ext cx="1285875"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a:latin typeface="Calibri" pitchFamily="34" charset="0"/>
                <a:cs typeface="Arial" charset="0"/>
              </a:rPr>
              <a:t>Alta </a:t>
            </a:r>
            <a:r>
              <a:rPr lang="es-CL" sz="800" b="1" dirty="0" smtClean="0">
                <a:latin typeface="Calibri" pitchFamily="34" charset="0"/>
                <a:cs typeface="Arial" charset="0"/>
              </a:rPr>
              <a:t>Disp.      </a:t>
            </a:r>
            <a:r>
              <a:rPr lang="es-CL" sz="800" b="1" dirty="0">
                <a:latin typeface="Calibri" pitchFamily="34" charset="0"/>
                <a:cs typeface="Arial" charset="0"/>
              </a:rPr>
              <a:t>COBOL/C</a:t>
            </a:r>
          </a:p>
        </p:txBody>
      </p:sp>
      <p:sp>
        <p:nvSpPr>
          <p:cNvPr id="26715" name="92 CuadroTexto"/>
          <p:cNvSpPr txBox="1">
            <a:spLocks noChangeArrowheads="1"/>
          </p:cNvSpPr>
          <p:nvPr/>
        </p:nvSpPr>
        <p:spPr bwMode="auto">
          <a:xfrm>
            <a:off x="4929188" y="1957388"/>
            <a:ext cx="1004887"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600" b="1">
                <a:latin typeface="Calibri" pitchFamily="34" charset="0"/>
                <a:cs typeface="Arial" charset="0"/>
              </a:rPr>
              <a:t>UNIX</a:t>
            </a:r>
            <a:r>
              <a:rPr lang="es-CL" sz="700" b="1">
                <a:cs typeface="Arial" charset="0"/>
              </a:rPr>
              <a:t>                   </a:t>
            </a:r>
            <a:r>
              <a:rPr lang="es-CL" sz="600" b="1">
                <a:latin typeface="Calibri" pitchFamily="34" charset="0"/>
                <a:cs typeface="Arial" charset="0"/>
              </a:rPr>
              <a:t>U069</a:t>
            </a:r>
          </a:p>
        </p:txBody>
      </p:sp>
      <p:cxnSp>
        <p:nvCxnSpPr>
          <p:cNvPr id="26716" name="116 Forma"/>
          <p:cNvCxnSpPr>
            <a:cxnSpLocks noChangeShapeType="1"/>
            <a:endCxn id="207" idx="0"/>
          </p:cNvCxnSpPr>
          <p:nvPr/>
        </p:nvCxnSpPr>
        <p:spPr bwMode="auto">
          <a:xfrm rot="5400000" flipH="1" flipV="1">
            <a:off x="755739" y="1124623"/>
            <a:ext cx="1602649" cy="1542500"/>
          </a:xfrm>
          <a:prstGeom prst="bentConnector3">
            <a:avLst>
              <a:gd name="adj1" fmla="val 114264"/>
            </a:avLst>
          </a:prstGeom>
          <a:noFill/>
          <a:ln w="127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26717" name="Text Box 2203"/>
          <p:cNvSpPr txBox="1">
            <a:spLocks noChangeArrowheads="1"/>
          </p:cNvSpPr>
          <p:nvPr/>
        </p:nvSpPr>
        <p:spPr bwMode="auto">
          <a:xfrm>
            <a:off x="2717897" y="4131222"/>
            <a:ext cx="4286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600" b="1" dirty="0">
                <a:latin typeface="Arial Narrow" pitchFamily="34" charset="0"/>
                <a:cs typeface="Arial" charset="0"/>
              </a:rPr>
              <a:t>JDBC</a:t>
            </a:r>
          </a:p>
        </p:txBody>
      </p:sp>
      <p:sp>
        <p:nvSpPr>
          <p:cNvPr id="26718" name="Text Box 2203"/>
          <p:cNvSpPr txBox="1">
            <a:spLocks noChangeArrowheads="1"/>
          </p:cNvSpPr>
          <p:nvPr/>
        </p:nvSpPr>
        <p:spPr bwMode="auto">
          <a:xfrm>
            <a:off x="3601666" y="1948706"/>
            <a:ext cx="322262" cy="184150"/>
          </a:xfrm>
          <a:prstGeom prst="rect">
            <a:avLst/>
          </a:prstGeom>
          <a:noFill/>
          <a:ln w="12700">
            <a:noFill/>
            <a:miter lim="800000"/>
            <a:headEnd type="triangle" w="med" len="med"/>
            <a:tailEnd type="triangle" w="med" len="me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600" b="1" dirty="0">
                <a:latin typeface="Arial Narrow" pitchFamily="34" charset="0"/>
                <a:cs typeface="Arial" charset="0"/>
              </a:rPr>
              <a:t>SRM</a:t>
            </a:r>
          </a:p>
        </p:txBody>
      </p:sp>
      <p:sp>
        <p:nvSpPr>
          <p:cNvPr id="26719" name="Text Box 2203"/>
          <p:cNvSpPr txBox="1">
            <a:spLocks noChangeArrowheads="1"/>
          </p:cNvSpPr>
          <p:nvPr/>
        </p:nvSpPr>
        <p:spPr bwMode="auto">
          <a:xfrm>
            <a:off x="3857625" y="3284984"/>
            <a:ext cx="429419" cy="215444"/>
          </a:xfrm>
          <a:prstGeom prst="rect">
            <a:avLst/>
          </a:prstGeom>
          <a:noFill/>
          <a:ln w="12700">
            <a:noFill/>
            <a:miter lim="800000"/>
            <a:headEnd type="triangle" w="med" len="med"/>
            <a:tailEnd type="triangle" w="med" len="med"/>
          </a:ln>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cs typeface="Calibri" pitchFamily="34" charset="0"/>
              </a:rPr>
              <a:t>SRM</a:t>
            </a:r>
          </a:p>
        </p:txBody>
      </p:sp>
      <p:sp>
        <p:nvSpPr>
          <p:cNvPr id="26720" name="Text Box 2203"/>
          <p:cNvSpPr txBox="1">
            <a:spLocks noChangeArrowheads="1"/>
          </p:cNvSpPr>
          <p:nvPr/>
        </p:nvSpPr>
        <p:spPr bwMode="auto">
          <a:xfrm>
            <a:off x="5635625" y="2852936"/>
            <a:ext cx="410765" cy="215444"/>
          </a:xfrm>
          <a:prstGeom prst="rect">
            <a:avLst/>
          </a:prstGeom>
          <a:solidFill>
            <a:schemeClr val="bg1"/>
          </a:solidFill>
          <a:ln w="12700">
            <a:solidFill>
              <a:schemeClr val="bg1"/>
            </a:solidFill>
            <a:miter lim="800000"/>
            <a:headEnd type="triangle" w="med" len="med"/>
            <a:tailEnd type="triangle" w="med" len="med"/>
          </a:ln>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cs typeface="Calibri" pitchFamily="34" charset="0"/>
              </a:rPr>
              <a:t>SRM</a:t>
            </a:r>
          </a:p>
        </p:txBody>
      </p:sp>
      <p:sp>
        <p:nvSpPr>
          <p:cNvPr id="26721" name="Text Box 2203"/>
          <p:cNvSpPr txBox="1">
            <a:spLocks noChangeArrowheads="1"/>
          </p:cNvSpPr>
          <p:nvPr/>
        </p:nvSpPr>
        <p:spPr bwMode="auto">
          <a:xfrm>
            <a:off x="3457649" y="2276872"/>
            <a:ext cx="322263" cy="184150"/>
          </a:xfrm>
          <a:prstGeom prst="rect">
            <a:avLst/>
          </a:prstGeom>
          <a:noFill/>
          <a:ln w="12700">
            <a:noFill/>
            <a:miter lim="800000"/>
            <a:headEnd type="triangle" w="med" len="med"/>
            <a:tailEnd type="triangle" w="med" len="me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600" b="1" dirty="0">
                <a:latin typeface="Arial Narrow" pitchFamily="34" charset="0"/>
                <a:cs typeface="Arial" charset="0"/>
              </a:rPr>
              <a:t>SRM</a:t>
            </a:r>
          </a:p>
        </p:txBody>
      </p:sp>
      <p:sp>
        <p:nvSpPr>
          <p:cNvPr id="26722" name="Text Box 2203"/>
          <p:cNvSpPr txBox="1">
            <a:spLocks noChangeArrowheads="1"/>
          </p:cNvSpPr>
          <p:nvPr/>
        </p:nvSpPr>
        <p:spPr bwMode="auto">
          <a:xfrm>
            <a:off x="895350" y="1347618"/>
            <a:ext cx="395560" cy="184150"/>
          </a:xfrm>
          <a:prstGeom prst="rect">
            <a:avLst/>
          </a:prstGeom>
          <a:solidFill>
            <a:schemeClr val="bg1"/>
          </a:solidFill>
          <a:ln w="12700">
            <a:solidFill>
              <a:schemeClr val="bg1"/>
            </a:solidFill>
            <a:miter lim="800000"/>
            <a:headEnd type="triangle" w="med" len="med"/>
            <a:tailEnd type="triangle" w="med" len="med"/>
          </a:ln>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600" b="1" dirty="0">
                <a:latin typeface="Arial Narrow" pitchFamily="34" charset="0"/>
                <a:cs typeface="Arial" charset="0"/>
              </a:rPr>
              <a:t>HTTP</a:t>
            </a:r>
          </a:p>
        </p:txBody>
      </p:sp>
      <p:sp>
        <p:nvSpPr>
          <p:cNvPr id="26724" name="Text Box 2203"/>
          <p:cNvSpPr txBox="1">
            <a:spLocks noChangeArrowheads="1"/>
          </p:cNvSpPr>
          <p:nvPr/>
        </p:nvSpPr>
        <p:spPr bwMode="auto">
          <a:xfrm>
            <a:off x="6732240" y="3000375"/>
            <a:ext cx="322262" cy="184150"/>
          </a:xfrm>
          <a:prstGeom prst="rect">
            <a:avLst/>
          </a:prstGeom>
          <a:noFill/>
          <a:ln w="12700">
            <a:noFill/>
            <a:miter lim="800000"/>
            <a:headEnd type="triangle" w="med" len="med"/>
            <a:tailEnd type="triangle" w="med" len="me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600" b="1" dirty="0">
                <a:latin typeface="Arial Narrow" pitchFamily="34" charset="0"/>
                <a:cs typeface="Arial" charset="0"/>
              </a:rPr>
              <a:t>SRM</a:t>
            </a:r>
          </a:p>
        </p:txBody>
      </p:sp>
      <p:sp>
        <p:nvSpPr>
          <p:cNvPr id="26725" name="109 CuadroTexto"/>
          <p:cNvSpPr txBox="1">
            <a:spLocks noChangeArrowheads="1"/>
          </p:cNvSpPr>
          <p:nvPr/>
        </p:nvSpPr>
        <p:spPr bwMode="auto">
          <a:xfrm>
            <a:off x="1627461" y="3743325"/>
            <a:ext cx="1285875"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smtClean="0">
                <a:latin typeface="Calibri" pitchFamily="34" charset="0"/>
                <a:cs typeface="Arial" charset="0"/>
              </a:rPr>
              <a:t>AD                    COBOL/C</a:t>
            </a:r>
            <a:endParaRPr lang="es-CL" sz="800" b="1" dirty="0">
              <a:latin typeface="Calibri" pitchFamily="34" charset="0"/>
              <a:cs typeface="Arial" charset="0"/>
            </a:endParaRPr>
          </a:p>
        </p:txBody>
      </p:sp>
      <p:sp>
        <p:nvSpPr>
          <p:cNvPr id="26726" name="92 CuadroTexto"/>
          <p:cNvSpPr txBox="1">
            <a:spLocks noChangeArrowheads="1"/>
          </p:cNvSpPr>
          <p:nvPr/>
        </p:nvSpPr>
        <p:spPr bwMode="auto">
          <a:xfrm>
            <a:off x="1670324" y="2934494"/>
            <a:ext cx="1057242"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a:latin typeface="Calibri" pitchFamily="34" charset="0"/>
                <a:cs typeface="Calibri" pitchFamily="34" charset="0"/>
              </a:rPr>
              <a:t>UNIX                   USBT</a:t>
            </a:r>
          </a:p>
        </p:txBody>
      </p:sp>
      <p:sp>
        <p:nvSpPr>
          <p:cNvPr id="26727" name="Oval 606"/>
          <p:cNvSpPr>
            <a:spLocks noChangeArrowheads="1"/>
          </p:cNvSpPr>
          <p:nvPr/>
        </p:nvSpPr>
        <p:spPr bwMode="auto">
          <a:xfrm>
            <a:off x="1875508" y="3296221"/>
            <a:ext cx="176212" cy="204787"/>
          </a:xfrm>
          <a:prstGeom prst="ellipse">
            <a:avLst/>
          </a:prstGeom>
          <a:solidFill>
            <a:schemeClr val="bg1"/>
          </a:solidFill>
          <a:ln w="15875" algn="ctr">
            <a:solidFill>
              <a:schemeClr val="tx1"/>
            </a:solidFill>
            <a:round/>
            <a:headEnd/>
            <a:tailEnd/>
          </a:ln>
        </p:spPr>
        <p:txBody>
          <a:bodyPr/>
          <a:lstStyle/>
          <a:p>
            <a:endParaRPr lang="es-ES" sz="800"/>
          </a:p>
        </p:txBody>
      </p:sp>
      <p:sp>
        <p:nvSpPr>
          <p:cNvPr id="26734" name="121 Rectángulo"/>
          <p:cNvSpPr>
            <a:spLocks noChangeArrowheads="1"/>
          </p:cNvSpPr>
          <p:nvPr/>
        </p:nvSpPr>
        <p:spPr bwMode="auto">
          <a:xfrm>
            <a:off x="3963988" y="3927475"/>
            <a:ext cx="71437"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endParaRPr lang="es-ES" sz="800"/>
          </a:p>
        </p:txBody>
      </p:sp>
      <p:sp>
        <p:nvSpPr>
          <p:cNvPr id="26735" name="59 Forma libre"/>
          <p:cNvSpPr>
            <a:spLocks noChangeArrowheads="1"/>
          </p:cNvSpPr>
          <p:nvPr/>
        </p:nvSpPr>
        <p:spPr bwMode="auto">
          <a:xfrm>
            <a:off x="3500438" y="4022725"/>
            <a:ext cx="644525" cy="431800"/>
          </a:xfrm>
          <a:custGeom>
            <a:avLst/>
            <a:gdLst>
              <a:gd name="T0" fmla="*/ 0 w 1423987"/>
              <a:gd name="T1" fmla="*/ 0 h 1509712"/>
              <a:gd name="T2" fmla="*/ 0 w 1423987"/>
              <a:gd name="T3" fmla="*/ 0 h 1509712"/>
              <a:gd name="T4" fmla="*/ 0 w 1423987"/>
              <a:gd name="T5" fmla="*/ 0 h 1509712"/>
              <a:gd name="T6" fmla="*/ 0 w 1423987"/>
              <a:gd name="T7" fmla="*/ 0 h 1509712"/>
              <a:gd name="T8" fmla="*/ 0 w 1423987"/>
              <a:gd name="T9" fmla="*/ 0 h 1509712"/>
              <a:gd name="T10" fmla="*/ 0 w 1423987"/>
              <a:gd name="T11" fmla="*/ 0 h 1509712"/>
              <a:gd name="T12" fmla="*/ 0 w 1423987"/>
              <a:gd name="T13" fmla="*/ 0 h 1509712"/>
              <a:gd name="T14" fmla="*/ 0 w 1423987"/>
              <a:gd name="T15" fmla="*/ 0 h 1509712"/>
              <a:gd name="T16" fmla="*/ 0 w 1423987"/>
              <a:gd name="T17" fmla="*/ 0 h 1509712"/>
              <a:gd name="T18" fmla="*/ 0 w 1423987"/>
              <a:gd name="T19" fmla="*/ 0 h 1509712"/>
              <a:gd name="T20" fmla="*/ 0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solidFill>
          <a:ln w="15875" algn="ctr">
            <a:solidFill>
              <a:schemeClr val="tx1"/>
            </a:solidFill>
            <a:round/>
            <a:headEnd/>
            <a:tailEnd/>
          </a:ln>
        </p:spPr>
        <p:txBody>
          <a:bodyPr lIns="93296" tIns="46648" rIns="93296" bIns="46648"/>
          <a:lstStyle/>
          <a:p>
            <a:endParaRPr lang="es-CL"/>
          </a:p>
        </p:txBody>
      </p:sp>
      <p:sp>
        <p:nvSpPr>
          <p:cNvPr id="26736" name="91 CuadroTexto"/>
          <p:cNvSpPr txBox="1">
            <a:spLocks noChangeArrowheads="1"/>
          </p:cNvSpPr>
          <p:nvPr/>
        </p:nvSpPr>
        <p:spPr bwMode="auto">
          <a:xfrm>
            <a:off x="3531395" y="4036939"/>
            <a:ext cx="608558" cy="417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algn="ctr" eaLnBrk="1" hangingPunct="1"/>
            <a:r>
              <a:rPr lang="es-CL" sz="900" b="1" dirty="0">
                <a:latin typeface="Calibri" pitchFamily="34" charset="0"/>
                <a:cs typeface="Calibri" pitchFamily="34" charset="0"/>
              </a:rPr>
              <a:t>SPEC</a:t>
            </a:r>
          </a:p>
          <a:p>
            <a:pPr algn="ctr" eaLnBrk="1" hangingPunct="1"/>
            <a:r>
              <a:rPr lang="es-CL" sz="900" b="1" dirty="0">
                <a:latin typeface="Calibri" pitchFamily="34" charset="0"/>
                <a:cs typeface="Calibri" pitchFamily="34" charset="0"/>
              </a:rPr>
              <a:t>0100-0150</a:t>
            </a:r>
          </a:p>
        </p:txBody>
      </p:sp>
      <p:sp>
        <p:nvSpPr>
          <p:cNvPr id="26737" name="109 CuadroTexto"/>
          <p:cNvSpPr txBox="1">
            <a:spLocks noChangeArrowheads="1"/>
          </p:cNvSpPr>
          <p:nvPr/>
        </p:nvSpPr>
        <p:spPr bwMode="auto">
          <a:xfrm>
            <a:off x="4211960" y="4456113"/>
            <a:ext cx="1001713"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smtClean="0">
                <a:latin typeface="Calibri" pitchFamily="34" charset="0"/>
                <a:cs typeface="Arial" charset="0"/>
              </a:rPr>
              <a:t>Cont.       </a:t>
            </a:r>
            <a:r>
              <a:rPr lang="es-CL" sz="800" b="1" dirty="0">
                <a:latin typeface="Calibri" pitchFamily="34" charset="0"/>
                <a:cs typeface="Arial" charset="0"/>
              </a:rPr>
              <a:t>COBOL/C </a:t>
            </a:r>
          </a:p>
        </p:txBody>
      </p:sp>
      <p:sp>
        <p:nvSpPr>
          <p:cNvPr id="26738" name="59 Forma libre"/>
          <p:cNvSpPr>
            <a:spLocks noChangeArrowheads="1"/>
          </p:cNvSpPr>
          <p:nvPr/>
        </p:nvSpPr>
        <p:spPr bwMode="auto">
          <a:xfrm>
            <a:off x="4357688" y="4024313"/>
            <a:ext cx="701675" cy="430212"/>
          </a:xfrm>
          <a:custGeom>
            <a:avLst/>
            <a:gdLst>
              <a:gd name="T0" fmla="*/ 0 w 1423987"/>
              <a:gd name="T1" fmla="*/ 0 h 1509712"/>
              <a:gd name="T2" fmla="*/ 0 w 1423987"/>
              <a:gd name="T3" fmla="*/ 0 h 1509712"/>
              <a:gd name="T4" fmla="*/ 0 w 1423987"/>
              <a:gd name="T5" fmla="*/ 0 h 1509712"/>
              <a:gd name="T6" fmla="*/ 0 w 1423987"/>
              <a:gd name="T7" fmla="*/ 0 h 1509712"/>
              <a:gd name="T8" fmla="*/ 0 w 1423987"/>
              <a:gd name="T9" fmla="*/ 0 h 1509712"/>
              <a:gd name="T10" fmla="*/ 0 w 1423987"/>
              <a:gd name="T11" fmla="*/ 0 h 1509712"/>
              <a:gd name="T12" fmla="*/ 0 w 1423987"/>
              <a:gd name="T13" fmla="*/ 0 h 1509712"/>
              <a:gd name="T14" fmla="*/ 0 w 1423987"/>
              <a:gd name="T15" fmla="*/ 0 h 1509712"/>
              <a:gd name="T16" fmla="*/ 0 w 1423987"/>
              <a:gd name="T17" fmla="*/ 0 h 1509712"/>
              <a:gd name="T18" fmla="*/ 0 w 1423987"/>
              <a:gd name="T19" fmla="*/ 0 h 1509712"/>
              <a:gd name="T20" fmla="*/ 0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solidFill>
          <a:ln w="15875" algn="ctr">
            <a:solidFill>
              <a:schemeClr val="tx1"/>
            </a:solidFill>
            <a:round/>
            <a:headEnd/>
            <a:tailEnd/>
          </a:ln>
        </p:spPr>
        <p:txBody>
          <a:bodyPr lIns="93296" tIns="46648" rIns="93296" bIns="46648"/>
          <a:lstStyle/>
          <a:p>
            <a:endParaRPr lang="es-CL"/>
          </a:p>
        </p:txBody>
      </p:sp>
      <p:sp>
        <p:nvSpPr>
          <p:cNvPr id="26739" name="91 CuadroTexto"/>
          <p:cNvSpPr txBox="1">
            <a:spLocks noChangeArrowheads="1"/>
          </p:cNvSpPr>
          <p:nvPr/>
        </p:nvSpPr>
        <p:spPr bwMode="auto">
          <a:xfrm>
            <a:off x="4432300" y="4117009"/>
            <a:ext cx="568326" cy="248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algn="ctr" eaLnBrk="1" hangingPunct="1"/>
            <a:r>
              <a:rPr lang="es-CL" sz="1000" b="1" dirty="0">
                <a:latin typeface="Calibri" pitchFamily="34" charset="0"/>
                <a:cs typeface="Calibri" pitchFamily="34" charset="0"/>
              </a:rPr>
              <a:t>SDDR</a:t>
            </a:r>
          </a:p>
        </p:txBody>
      </p:sp>
      <p:sp>
        <p:nvSpPr>
          <p:cNvPr id="26740" name="121 Rectángulo"/>
          <p:cNvSpPr>
            <a:spLocks noChangeArrowheads="1"/>
          </p:cNvSpPr>
          <p:nvPr/>
        </p:nvSpPr>
        <p:spPr bwMode="auto">
          <a:xfrm>
            <a:off x="3314700" y="3917950"/>
            <a:ext cx="714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endParaRPr lang="es-ES" sz="800"/>
          </a:p>
        </p:txBody>
      </p:sp>
      <p:sp>
        <p:nvSpPr>
          <p:cNvPr id="26741" name="121 Rectángulo"/>
          <p:cNvSpPr>
            <a:spLocks noChangeArrowheads="1"/>
          </p:cNvSpPr>
          <p:nvPr/>
        </p:nvSpPr>
        <p:spPr bwMode="auto">
          <a:xfrm>
            <a:off x="4394200" y="3711575"/>
            <a:ext cx="714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endParaRPr lang="es-ES" sz="800"/>
          </a:p>
        </p:txBody>
      </p:sp>
      <p:sp>
        <p:nvSpPr>
          <p:cNvPr id="26742" name="109 CuadroTexto"/>
          <p:cNvSpPr txBox="1">
            <a:spLocks noChangeArrowheads="1"/>
          </p:cNvSpPr>
          <p:nvPr/>
        </p:nvSpPr>
        <p:spPr bwMode="auto">
          <a:xfrm>
            <a:off x="3389759" y="4435817"/>
            <a:ext cx="921891"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smtClean="0">
                <a:latin typeface="Calibri" pitchFamily="34" charset="0"/>
                <a:cs typeface="Arial" charset="0"/>
              </a:rPr>
              <a:t>Cont.     COBOL/C</a:t>
            </a:r>
            <a:endParaRPr lang="es-CL" sz="800" b="1" dirty="0">
              <a:latin typeface="Calibri" pitchFamily="34" charset="0"/>
              <a:cs typeface="Arial" charset="0"/>
            </a:endParaRPr>
          </a:p>
        </p:txBody>
      </p:sp>
      <p:sp>
        <p:nvSpPr>
          <p:cNvPr id="26743" name="Text Box 2203"/>
          <p:cNvSpPr txBox="1">
            <a:spLocks noChangeArrowheads="1"/>
          </p:cNvSpPr>
          <p:nvPr/>
        </p:nvSpPr>
        <p:spPr bwMode="auto">
          <a:xfrm>
            <a:off x="4067944" y="4036938"/>
            <a:ext cx="32226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600" b="1" dirty="0">
                <a:latin typeface="Arial Narrow" pitchFamily="34" charset="0"/>
                <a:cs typeface="Arial" charset="0"/>
              </a:rPr>
              <a:t>SRM</a:t>
            </a:r>
          </a:p>
        </p:txBody>
      </p:sp>
      <p:cxnSp>
        <p:nvCxnSpPr>
          <p:cNvPr id="26744" name="179 Conector recto de flecha"/>
          <p:cNvCxnSpPr>
            <a:cxnSpLocks noChangeShapeType="1"/>
            <a:stCxn id="26736" idx="3"/>
          </p:cNvCxnSpPr>
          <p:nvPr/>
        </p:nvCxnSpPr>
        <p:spPr bwMode="auto">
          <a:xfrm flipV="1">
            <a:off x="4139953" y="4214816"/>
            <a:ext cx="290760" cy="30916"/>
          </a:xfrm>
          <a:prstGeom prst="straightConnector1">
            <a:avLst/>
          </a:prstGeom>
          <a:noFill/>
          <a:ln w="1270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26745" name="92 CuadroTexto"/>
          <p:cNvSpPr txBox="1">
            <a:spLocks noChangeArrowheads="1"/>
          </p:cNvSpPr>
          <p:nvPr/>
        </p:nvSpPr>
        <p:spPr bwMode="auto">
          <a:xfrm>
            <a:off x="3347864" y="3857625"/>
            <a:ext cx="896941"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a:latin typeface="Calibri" pitchFamily="34" charset="0"/>
                <a:cs typeface="Calibri" pitchFamily="34" charset="0"/>
              </a:rPr>
              <a:t>UNIX        </a:t>
            </a:r>
            <a:r>
              <a:rPr lang="es-CL" sz="800" b="1" dirty="0" smtClean="0">
                <a:latin typeface="Calibri" pitchFamily="34" charset="0"/>
                <a:cs typeface="Calibri" pitchFamily="34" charset="0"/>
              </a:rPr>
              <a:t>    </a:t>
            </a:r>
            <a:r>
              <a:rPr lang="es-CL" sz="800" b="1" dirty="0">
                <a:latin typeface="Calibri" pitchFamily="34" charset="0"/>
                <a:cs typeface="Calibri" pitchFamily="34" charset="0"/>
              </a:rPr>
              <a:t>U076</a:t>
            </a:r>
          </a:p>
        </p:txBody>
      </p:sp>
      <p:sp>
        <p:nvSpPr>
          <p:cNvPr id="26746" name="92 CuadroTexto"/>
          <p:cNvSpPr txBox="1">
            <a:spLocks noChangeArrowheads="1"/>
          </p:cNvSpPr>
          <p:nvPr/>
        </p:nvSpPr>
        <p:spPr bwMode="auto">
          <a:xfrm>
            <a:off x="4211960" y="3844925"/>
            <a:ext cx="869626"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a:latin typeface="Calibri" pitchFamily="34" charset="0"/>
                <a:cs typeface="Calibri" pitchFamily="34" charset="0"/>
              </a:rPr>
              <a:t>UNIX       </a:t>
            </a:r>
            <a:r>
              <a:rPr lang="es-CL" sz="800" b="1" dirty="0" smtClean="0">
                <a:latin typeface="Calibri" pitchFamily="34" charset="0"/>
                <a:cs typeface="Calibri" pitchFamily="34" charset="0"/>
              </a:rPr>
              <a:t>    </a:t>
            </a:r>
            <a:r>
              <a:rPr lang="es-CL" sz="800" b="1" dirty="0">
                <a:latin typeface="Calibri" pitchFamily="34" charset="0"/>
                <a:cs typeface="Calibri" pitchFamily="34" charset="0"/>
              </a:rPr>
              <a:t>U185</a:t>
            </a:r>
          </a:p>
        </p:txBody>
      </p:sp>
      <p:cxnSp>
        <p:nvCxnSpPr>
          <p:cNvPr id="26747" name="292 Conector angular"/>
          <p:cNvCxnSpPr>
            <a:cxnSpLocks noChangeShapeType="1"/>
            <a:stCxn id="26661" idx="1"/>
          </p:cNvCxnSpPr>
          <p:nvPr/>
        </p:nvCxnSpPr>
        <p:spPr bwMode="auto">
          <a:xfrm rot="10800000" flipH="1" flipV="1">
            <a:off x="1698898" y="3428999"/>
            <a:ext cx="1832496" cy="898525"/>
          </a:xfrm>
          <a:prstGeom prst="bentConnector3">
            <a:avLst>
              <a:gd name="adj1" fmla="val -960"/>
            </a:avLst>
          </a:prstGeom>
          <a:noFill/>
          <a:ln w="12700"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26748" name="162 Conector angular"/>
          <p:cNvCxnSpPr>
            <a:cxnSpLocks noChangeShapeType="1"/>
            <a:stCxn id="26736" idx="1"/>
            <a:endCxn id="26753" idx="2"/>
          </p:cNvCxnSpPr>
          <p:nvPr/>
        </p:nvCxnSpPr>
        <p:spPr bwMode="auto">
          <a:xfrm rot="10800000" flipH="1">
            <a:off x="3531395" y="1340768"/>
            <a:ext cx="1562322" cy="2904964"/>
          </a:xfrm>
          <a:prstGeom prst="bentConnector4">
            <a:avLst>
              <a:gd name="adj1" fmla="val -14632"/>
              <a:gd name="adj2" fmla="val 25724"/>
            </a:avLst>
          </a:prstGeom>
          <a:noFill/>
          <a:ln w="1270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26749" name="179 CuadroTexto"/>
          <p:cNvSpPr txBox="1">
            <a:spLocks noChangeArrowheads="1"/>
          </p:cNvSpPr>
          <p:nvPr/>
        </p:nvSpPr>
        <p:spPr bwMode="auto">
          <a:xfrm>
            <a:off x="5328989" y="4074943"/>
            <a:ext cx="788988" cy="36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Autofit/>
          </a:bodyPr>
          <a:lstStyle>
            <a:lvl1pPr defTabSz="955675" eaLnBrk="0" hangingPunct="0">
              <a:defRPr>
                <a:solidFill>
                  <a:schemeClr val="tx1"/>
                </a:solidFill>
                <a:latin typeface="Arial" charset="0"/>
              </a:defRPr>
            </a:lvl1pPr>
            <a:lvl2pPr marL="742950" indent="-285750" defTabSz="955675" eaLnBrk="0" hangingPunct="0">
              <a:defRPr>
                <a:solidFill>
                  <a:schemeClr val="tx1"/>
                </a:solidFill>
                <a:latin typeface="Arial" charset="0"/>
              </a:defRPr>
            </a:lvl2pPr>
            <a:lvl3pPr marL="1143000" indent="-228600" defTabSz="955675" eaLnBrk="0" hangingPunct="0">
              <a:defRPr>
                <a:solidFill>
                  <a:schemeClr val="tx1"/>
                </a:solidFill>
                <a:latin typeface="Arial" charset="0"/>
              </a:defRPr>
            </a:lvl3pPr>
            <a:lvl4pPr marL="1600200" indent="-228600" defTabSz="955675" eaLnBrk="0" hangingPunct="0">
              <a:defRPr>
                <a:solidFill>
                  <a:schemeClr val="tx1"/>
                </a:solidFill>
                <a:latin typeface="Arial" charset="0"/>
              </a:defRPr>
            </a:lvl4pPr>
            <a:lvl5pPr marL="2057400" indent="-228600" defTabSz="955675" eaLnBrk="0" hangingPunct="0">
              <a:defRPr>
                <a:solidFill>
                  <a:schemeClr val="tx1"/>
                </a:solidFill>
                <a:latin typeface="Arial" charset="0"/>
              </a:defRPr>
            </a:lvl5pPr>
            <a:lvl6pPr marL="2514600" indent="-228600" defTabSz="955675" eaLnBrk="0" fontAlgn="base" hangingPunct="0">
              <a:spcBef>
                <a:spcPct val="0"/>
              </a:spcBef>
              <a:spcAft>
                <a:spcPct val="0"/>
              </a:spcAft>
              <a:defRPr>
                <a:solidFill>
                  <a:schemeClr val="tx1"/>
                </a:solidFill>
                <a:latin typeface="Arial" charset="0"/>
              </a:defRPr>
            </a:lvl6pPr>
            <a:lvl7pPr marL="2971800" indent="-228600" defTabSz="955675" eaLnBrk="0" fontAlgn="base" hangingPunct="0">
              <a:spcBef>
                <a:spcPct val="0"/>
              </a:spcBef>
              <a:spcAft>
                <a:spcPct val="0"/>
              </a:spcAft>
              <a:defRPr>
                <a:solidFill>
                  <a:schemeClr val="tx1"/>
                </a:solidFill>
                <a:latin typeface="Arial" charset="0"/>
              </a:defRPr>
            </a:lvl7pPr>
            <a:lvl8pPr marL="3429000" indent="-228600" defTabSz="955675" eaLnBrk="0" fontAlgn="base" hangingPunct="0">
              <a:spcBef>
                <a:spcPct val="0"/>
              </a:spcBef>
              <a:spcAft>
                <a:spcPct val="0"/>
              </a:spcAft>
              <a:defRPr>
                <a:solidFill>
                  <a:schemeClr val="tx1"/>
                </a:solidFill>
                <a:latin typeface="Arial" charset="0"/>
              </a:defRPr>
            </a:lvl8pPr>
            <a:lvl9pPr marL="3886200" indent="-228600" defTabSz="955675" eaLnBrk="0" fontAlgn="base" hangingPunct="0">
              <a:spcBef>
                <a:spcPct val="0"/>
              </a:spcBef>
              <a:spcAft>
                <a:spcPct val="0"/>
              </a:spcAft>
              <a:defRPr>
                <a:solidFill>
                  <a:schemeClr val="tx1"/>
                </a:solidFill>
                <a:latin typeface="Arial" charset="0"/>
              </a:defRPr>
            </a:lvl9pPr>
          </a:lstStyle>
          <a:p>
            <a:pPr algn="ctr" eaLnBrk="1" hangingPunct="1"/>
            <a:r>
              <a:rPr lang="es-CL" sz="1000" b="1" dirty="0" smtClean="0">
                <a:latin typeface="Calibri" pitchFamily="34" charset="0"/>
                <a:cs typeface="Calibri" pitchFamily="34" charset="0"/>
              </a:rPr>
              <a:t>FLEX ML</a:t>
            </a:r>
            <a:endParaRPr lang="es-CL" sz="1000" b="1" dirty="0">
              <a:latin typeface="Calibri" pitchFamily="34" charset="0"/>
              <a:cs typeface="Calibri" pitchFamily="34" charset="0"/>
            </a:endParaRPr>
          </a:p>
        </p:txBody>
      </p:sp>
      <p:sp>
        <p:nvSpPr>
          <p:cNvPr id="26750" name="59 Forma libre"/>
          <p:cNvSpPr>
            <a:spLocks noChangeArrowheads="1"/>
          </p:cNvSpPr>
          <p:nvPr/>
        </p:nvSpPr>
        <p:spPr bwMode="auto">
          <a:xfrm>
            <a:off x="4640709" y="930275"/>
            <a:ext cx="928688" cy="428625"/>
          </a:xfrm>
          <a:custGeom>
            <a:avLst/>
            <a:gdLst>
              <a:gd name="T0" fmla="*/ 0 w 1423987"/>
              <a:gd name="T1" fmla="*/ 0 h 1509712"/>
              <a:gd name="T2" fmla="*/ 1 w 1423987"/>
              <a:gd name="T3" fmla="*/ 0 h 1509712"/>
              <a:gd name="T4" fmla="*/ 1 w 1423987"/>
              <a:gd name="T5" fmla="*/ 0 h 1509712"/>
              <a:gd name="T6" fmla="*/ 1 w 1423987"/>
              <a:gd name="T7" fmla="*/ 0 h 1509712"/>
              <a:gd name="T8" fmla="*/ 1 w 1423987"/>
              <a:gd name="T9" fmla="*/ 0 h 1509712"/>
              <a:gd name="T10" fmla="*/ 1 w 1423987"/>
              <a:gd name="T11" fmla="*/ 0 h 1509712"/>
              <a:gd name="T12" fmla="*/ 1 w 1423987"/>
              <a:gd name="T13" fmla="*/ 0 h 1509712"/>
              <a:gd name="T14" fmla="*/ 0 w 1423987"/>
              <a:gd name="T15" fmla="*/ 0 h 1509712"/>
              <a:gd name="T16" fmla="*/ 0 w 1423987"/>
              <a:gd name="T17" fmla="*/ 0 h 1509712"/>
              <a:gd name="T18" fmla="*/ 1 w 1423987"/>
              <a:gd name="T19" fmla="*/ 0 h 1509712"/>
              <a:gd name="T20" fmla="*/ 1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solidFill>
          <a:ln w="15875" algn="ctr">
            <a:solidFill>
              <a:schemeClr val="tx1"/>
            </a:solidFill>
            <a:round/>
            <a:headEnd/>
            <a:tailEnd/>
          </a:ln>
        </p:spPr>
        <p:txBody>
          <a:bodyPr lIns="93296" tIns="46648" rIns="93296" bIns="46648"/>
          <a:lstStyle/>
          <a:p>
            <a:endParaRPr lang="es-CL"/>
          </a:p>
        </p:txBody>
      </p:sp>
      <p:sp>
        <p:nvSpPr>
          <p:cNvPr id="26751" name="109 CuadroTexto"/>
          <p:cNvSpPr txBox="1">
            <a:spLocks noChangeArrowheads="1"/>
          </p:cNvSpPr>
          <p:nvPr/>
        </p:nvSpPr>
        <p:spPr bwMode="auto">
          <a:xfrm>
            <a:off x="4499992" y="1314450"/>
            <a:ext cx="1285875"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a:latin typeface="Calibri" pitchFamily="34" charset="0"/>
                <a:cs typeface="Arial" charset="0"/>
              </a:rPr>
              <a:t>Alta </a:t>
            </a:r>
            <a:r>
              <a:rPr lang="es-CL" sz="800" b="1" dirty="0" smtClean="0">
                <a:latin typeface="Calibri" pitchFamily="34" charset="0"/>
                <a:cs typeface="Arial" charset="0"/>
              </a:rPr>
              <a:t>Disp.       </a:t>
            </a:r>
            <a:r>
              <a:rPr lang="es-CL" sz="800" b="1" dirty="0">
                <a:latin typeface="Calibri" pitchFamily="34" charset="0"/>
                <a:cs typeface="Arial" charset="0"/>
              </a:rPr>
              <a:t>COBOL/C</a:t>
            </a:r>
          </a:p>
        </p:txBody>
      </p:sp>
      <p:sp>
        <p:nvSpPr>
          <p:cNvPr id="26752" name="92 CuadroTexto"/>
          <p:cNvSpPr txBox="1">
            <a:spLocks noChangeArrowheads="1"/>
          </p:cNvSpPr>
          <p:nvPr/>
        </p:nvSpPr>
        <p:spPr bwMode="auto">
          <a:xfrm>
            <a:off x="4526076" y="764704"/>
            <a:ext cx="1054036"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a:latin typeface="Calibri" pitchFamily="34" charset="0"/>
                <a:cs typeface="Calibri" pitchFamily="34" charset="0"/>
              </a:rPr>
              <a:t>UNIX                   U033</a:t>
            </a:r>
          </a:p>
        </p:txBody>
      </p:sp>
      <p:sp>
        <p:nvSpPr>
          <p:cNvPr id="26753" name="91 CuadroTexto"/>
          <p:cNvSpPr txBox="1">
            <a:spLocks noChangeArrowheads="1"/>
          </p:cNvSpPr>
          <p:nvPr/>
        </p:nvSpPr>
        <p:spPr bwMode="auto">
          <a:xfrm>
            <a:off x="4713734" y="938784"/>
            <a:ext cx="759966" cy="40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algn="ctr" eaLnBrk="1" hangingPunct="1"/>
            <a:r>
              <a:rPr lang="es-CL" sz="1000" b="1" dirty="0">
                <a:latin typeface="Calibri" pitchFamily="34" charset="0"/>
                <a:cs typeface="Calibri" pitchFamily="34" charset="0"/>
              </a:rPr>
              <a:t>TEF_</a:t>
            </a:r>
          </a:p>
          <a:p>
            <a:pPr algn="ctr" eaLnBrk="1" hangingPunct="1"/>
            <a:r>
              <a:rPr lang="es-CL" sz="1000" b="1" dirty="0">
                <a:latin typeface="Calibri" pitchFamily="34" charset="0"/>
                <a:cs typeface="Calibri" pitchFamily="34" charset="0"/>
              </a:rPr>
              <a:t>8750</a:t>
            </a:r>
          </a:p>
        </p:txBody>
      </p:sp>
      <p:cxnSp>
        <p:nvCxnSpPr>
          <p:cNvPr id="26754" name="162 Conector angular"/>
          <p:cNvCxnSpPr>
            <a:cxnSpLocks noChangeShapeType="1"/>
            <a:stCxn id="26749" idx="3"/>
          </p:cNvCxnSpPr>
          <p:nvPr/>
        </p:nvCxnSpPr>
        <p:spPr bwMode="auto">
          <a:xfrm flipH="1" flipV="1">
            <a:off x="5543304" y="1357320"/>
            <a:ext cx="574673" cy="2898060"/>
          </a:xfrm>
          <a:prstGeom prst="bentConnector4">
            <a:avLst>
              <a:gd name="adj1" fmla="val -39779"/>
              <a:gd name="adj2" fmla="val 22109"/>
            </a:avLst>
          </a:prstGeom>
          <a:noFill/>
          <a:ln w="12700" algn="ctr">
            <a:solidFill>
              <a:srgbClr val="FF0000"/>
            </a:solidFill>
            <a:round/>
            <a:headEnd type="triangle" w="med" len="med"/>
            <a:tailEnd/>
          </a:ln>
          <a:extLst>
            <a:ext uri="{909E8E84-426E-40DD-AFC4-6F175D3DCCD1}">
              <a14:hiddenFill xmlns:a14="http://schemas.microsoft.com/office/drawing/2010/main">
                <a:noFill/>
              </a14:hiddenFill>
            </a:ext>
          </a:extLst>
        </p:spPr>
      </p:cxnSp>
      <p:sp>
        <p:nvSpPr>
          <p:cNvPr id="26757" name="109 CuadroTexto"/>
          <p:cNvSpPr txBox="1">
            <a:spLocks noChangeArrowheads="1"/>
          </p:cNvSpPr>
          <p:nvPr/>
        </p:nvSpPr>
        <p:spPr bwMode="auto">
          <a:xfrm>
            <a:off x="1458881" y="6380034"/>
            <a:ext cx="980003"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46648" rIns="36000"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smtClean="0">
                <a:latin typeface="Calibri" pitchFamily="34" charset="0"/>
                <a:cs typeface="Arial" charset="0"/>
              </a:rPr>
              <a:t>Cont.                  Oracle</a:t>
            </a:r>
            <a:endParaRPr lang="es-CL" sz="800" b="1" dirty="0">
              <a:latin typeface="Calibri" pitchFamily="34" charset="0"/>
              <a:cs typeface="Arial" charset="0"/>
            </a:endParaRPr>
          </a:p>
        </p:txBody>
      </p:sp>
      <p:grpSp>
        <p:nvGrpSpPr>
          <p:cNvPr id="144" name="81 Grupo"/>
          <p:cNvGrpSpPr>
            <a:grpSpLocks/>
          </p:cNvGrpSpPr>
          <p:nvPr/>
        </p:nvGrpSpPr>
        <p:grpSpPr bwMode="auto">
          <a:xfrm>
            <a:off x="251518" y="5836444"/>
            <a:ext cx="972426" cy="834802"/>
            <a:chOff x="5259693" y="1371602"/>
            <a:chExt cx="1246497" cy="815211"/>
          </a:xfrm>
        </p:grpSpPr>
        <p:sp>
          <p:nvSpPr>
            <p:cNvPr id="145" name="Text Box 111"/>
            <p:cNvSpPr txBox="1">
              <a:spLocks noChangeArrowheads="1"/>
            </p:cNvSpPr>
            <p:nvPr/>
          </p:nvSpPr>
          <p:spPr bwMode="auto">
            <a:xfrm>
              <a:off x="5351996" y="1371602"/>
              <a:ext cx="1154194" cy="210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rPr>
                <a:t>UNIX    </a:t>
              </a:r>
              <a:r>
                <a:rPr lang="es-CL" sz="800" b="1" dirty="0" smtClean="0">
                  <a:latin typeface="Calibri" pitchFamily="34" charset="0"/>
                </a:rPr>
                <a:t>    Nueva2</a:t>
              </a:r>
              <a:endParaRPr lang="es-ES" sz="800" b="1" dirty="0">
                <a:latin typeface="Calibri" pitchFamily="34" charset="0"/>
              </a:endParaRPr>
            </a:p>
          </p:txBody>
        </p:sp>
        <p:sp>
          <p:nvSpPr>
            <p:cNvPr id="146" name="Text Box 112"/>
            <p:cNvSpPr txBox="1">
              <a:spLocks noChangeArrowheads="1"/>
            </p:cNvSpPr>
            <p:nvPr/>
          </p:nvSpPr>
          <p:spPr bwMode="auto">
            <a:xfrm>
              <a:off x="5259693" y="1976436"/>
              <a:ext cx="1236402" cy="210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rPr>
                <a:t>AD/C         ORACLE</a:t>
              </a:r>
              <a:endParaRPr lang="es-ES" sz="800" b="1" dirty="0">
                <a:latin typeface="Calibri" pitchFamily="34" charset="0"/>
              </a:endParaRPr>
            </a:p>
          </p:txBody>
        </p:sp>
        <p:sp>
          <p:nvSpPr>
            <p:cNvPr id="147" name="410 Cilindro"/>
            <p:cNvSpPr>
              <a:spLocks noChangeArrowheads="1"/>
            </p:cNvSpPr>
            <p:nvPr/>
          </p:nvSpPr>
          <p:spPr bwMode="auto">
            <a:xfrm>
              <a:off x="5489575" y="1531938"/>
              <a:ext cx="836613" cy="467857"/>
            </a:xfrm>
            <a:prstGeom prst="can">
              <a:avLst>
                <a:gd name="adj" fmla="val 25000"/>
              </a:avLst>
            </a:prstGeom>
            <a:solidFill>
              <a:schemeClr val="bg1"/>
            </a:solidFill>
            <a:ln w="15875" algn="ctr">
              <a:solidFill>
                <a:schemeClr val="tx1"/>
              </a:solidFill>
              <a:round/>
              <a:headEnd/>
              <a:tailEnd/>
            </a:ln>
          </p:spPr>
          <p:txBody>
            <a:bodyPr lIns="36000" tIns="36000" rIns="36000" bIns="36000" anchor="ctr"/>
            <a:lstStyle/>
            <a:p>
              <a:pPr algn="ctr"/>
              <a:r>
                <a:rPr lang="es-CL" sz="1000" b="1" dirty="0">
                  <a:latin typeface="Calibri" pitchFamily="34" charset="0"/>
                </a:rPr>
                <a:t>MOBR5</a:t>
              </a:r>
            </a:p>
          </p:txBody>
        </p:sp>
      </p:grpSp>
      <p:sp>
        <p:nvSpPr>
          <p:cNvPr id="162" name="95 Rectángulo redondeado"/>
          <p:cNvSpPr>
            <a:spLocks noChangeArrowheads="1"/>
          </p:cNvSpPr>
          <p:nvPr/>
        </p:nvSpPr>
        <p:spPr bwMode="auto">
          <a:xfrm>
            <a:off x="66675" y="2143125"/>
            <a:ext cx="1249363" cy="2252663"/>
          </a:xfrm>
          <a:prstGeom prst="roundRect">
            <a:avLst>
              <a:gd name="adj" fmla="val 16667"/>
            </a:avLst>
          </a:prstGeom>
          <a:noFill/>
          <a:ln w="28575" algn="ctr">
            <a:solidFill>
              <a:schemeClr val="accent1"/>
            </a:solidFill>
            <a:round/>
            <a:headEnd/>
            <a:tailEnd/>
          </a:ln>
        </p:spPr>
        <p:txBody>
          <a:bodyPr/>
          <a:lstStyle/>
          <a:p>
            <a:endParaRPr lang="es-ES">
              <a:solidFill>
                <a:schemeClr val="bg1"/>
              </a:solidFill>
            </a:endParaRPr>
          </a:p>
        </p:txBody>
      </p:sp>
      <p:sp>
        <p:nvSpPr>
          <p:cNvPr id="294" name="Text Box 73"/>
          <p:cNvSpPr txBox="1">
            <a:spLocks noChangeArrowheads="1"/>
          </p:cNvSpPr>
          <p:nvPr/>
        </p:nvSpPr>
        <p:spPr bwMode="auto">
          <a:xfrm>
            <a:off x="3491880" y="1628800"/>
            <a:ext cx="725488" cy="130175"/>
          </a:xfrm>
          <a:prstGeom prst="rect">
            <a:avLst/>
          </a:prstGeom>
          <a:gradFill rotWithShape="1">
            <a:gsLst>
              <a:gs pos="0">
                <a:srgbClr val="00B0F0"/>
              </a:gs>
              <a:gs pos="35000">
                <a:srgbClr val="BCD6DD">
                  <a:tint val="37000"/>
                  <a:satMod val="300000"/>
                </a:srgbClr>
              </a:gs>
              <a:gs pos="100000">
                <a:srgbClr val="002C7D">
                  <a:lumMod val="20000"/>
                  <a:lumOff val="80000"/>
                </a:srgbClr>
              </a:gs>
            </a:gsLst>
            <a:lin ang="16200000" scaled="1"/>
          </a:gradFill>
          <a:ln w="9525" cap="flat" cmpd="sng" algn="ctr">
            <a:solidFill>
              <a:srgbClr val="BCD6DD">
                <a:shade val="95000"/>
                <a:satMod val="105000"/>
              </a:srgbClr>
            </a:solidFill>
            <a:prstDash val="solid"/>
            <a:headEnd/>
            <a:tailEnd/>
          </a:ln>
          <a:effectLst>
            <a:outerShdw blurRad="40000" dist="20000" dir="5400000" rotWithShape="0">
              <a:srgbClr val="000000">
                <a:alpha val="38000"/>
              </a:srgbClr>
            </a:outerShdw>
          </a:effectLst>
        </p:spPr>
        <p:txBody>
          <a:bodyPr lIns="18000" tIns="18000" rIns="18000" bIns="18000" anchor="ctr" anchorCtr="1">
            <a:spAutoFit/>
          </a:bodyPr>
          <a:lstStyle/>
          <a:p>
            <a:pPr algn="ctr" fontAlgn="auto">
              <a:lnSpc>
                <a:spcPct val="80000"/>
              </a:lnSpc>
              <a:spcBef>
                <a:spcPts val="0"/>
              </a:spcBef>
              <a:spcAft>
                <a:spcPts val="0"/>
              </a:spcAft>
              <a:defRPr/>
            </a:pPr>
            <a:r>
              <a:rPr lang="es-CL" sz="700" b="1" kern="0" dirty="0">
                <a:solidFill>
                  <a:srgbClr val="000000"/>
                </a:solidFill>
                <a:effectLst>
                  <a:outerShdw blurRad="38100" dist="38100" dir="2700000" algn="tl">
                    <a:srgbClr val="FFFFFF"/>
                  </a:outerShdw>
                </a:effectLst>
                <a:latin typeface="Calibri" pitchFamily="34" charset="0"/>
                <a:cs typeface="Arial"/>
              </a:rPr>
              <a:t>ACTIVOS</a:t>
            </a:r>
            <a:endParaRPr lang="es-ES" sz="700" b="1" kern="0" dirty="0">
              <a:solidFill>
                <a:srgbClr val="000000"/>
              </a:solidFill>
              <a:effectLst>
                <a:outerShdw blurRad="38100" dist="38100" dir="2700000" algn="tl">
                  <a:srgbClr val="FFFFFF"/>
                </a:outerShdw>
              </a:effectLst>
              <a:latin typeface="Calibri" pitchFamily="34" charset="0"/>
              <a:cs typeface="Arial"/>
            </a:endParaRPr>
          </a:p>
        </p:txBody>
      </p:sp>
      <p:sp>
        <p:nvSpPr>
          <p:cNvPr id="392" name="Text Box 73"/>
          <p:cNvSpPr txBox="1">
            <a:spLocks noChangeArrowheads="1"/>
          </p:cNvSpPr>
          <p:nvPr/>
        </p:nvSpPr>
        <p:spPr bwMode="auto">
          <a:xfrm>
            <a:off x="1500188" y="2643188"/>
            <a:ext cx="571500" cy="236537"/>
          </a:xfrm>
          <a:prstGeom prst="rect">
            <a:avLst/>
          </a:prstGeom>
          <a:gradFill rotWithShape="1">
            <a:gsLst>
              <a:gs pos="0">
                <a:srgbClr val="00B0F0"/>
              </a:gs>
              <a:gs pos="35000">
                <a:srgbClr val="BCD6DD">
                  <a:tint val="37000"/>
                  <a:satMod val="300000"/>
                </a:srgbClr>
              </a:gs>
              <a:gs pos="100000">
                <a:srgbClr val="002C7D">
                  <a:lumMod val="20000"/>
                  <a:lumOff val="80000"/>
                </a:srgbClr>
              </a:gs>
            </a:gsLst>
            <a:lin ang="16200000" scaled="1"/>
          </a:gradFill>
          <a:ln w="9525" cap="flat" cmpd="sng" algn="ctr">
            <a:solidFill>
              <a:srgbClr val="BCD6DD">
                <a:shade val="95000"/>
                <a:satMod val="105000"/>
              </a:srgbClr>
            </a:solidFill>
            <a:prstDash val="solid"/>
            <a:headEnd/>
            <a:tailEnd/>
          </a:ln>
          <a:effectLst>
            <a:outerShdw blurRad="40000" dist="20000" dir="5400000" rotWithShape="0">
              <a:srgbClr val="000000">
                <a:alpha val="38000"/>
              </a:srgbClr>
            </a:outerShdw>
          </a:effectLst>
        </p:spPr>
        <p:txBody>
          <a:bodyPr lIns="18000" tIns="18000" rIns="18000" bIns="18000" anchor="ctr" anchorCtr="1">
            <a:spAutoFit/>
          </a:bodyPr>
          <a:lstStyle/>
          <a:p>
            <a:pPr algn="ctr" fontAlgn="auto">
              <a:lnSpc>
                <a:spcPct val="80000"/>
              </a:lnSpc>
              <a:spcBef>
                <a:spcPts val="0"/>
              </a:spcBef>
              <a:spcAft>
                <a:spcPts val="0"/>
              </a:spcAft>
              <a:defRPr/>
            </a:pPr>
            <a:r>
              <a:rPr lang="es-ES" sz="800" b="1" kern="0" dirty="0">
                <a:solidFill>
                  <a:srgbClr val="000000"/>
                </a:solidFill>
                <a:effectLst>
                  <a:outerShdw blurRad="38100" dist="38100" dir="2700000" algn="tl">
                    <a:srgbClr val="FFFFFF"/>
                  </a:outerShdw>
                </a:effectLst>
                <a:latin typeface="Calibri" pitchFamily="34" charset="0"/>
                <a:cs typeface="Arial"/>
              </a:rPr>
              <a:t>BACKEND</a:t>
            </a:r>
          </a:p>
          <a:p>
            <a:pPr algn="ctr" fontAlgn="auto">
              <a:lnSpc>
                <a:spcPct val="80000"/>
              </a:lnSpc>
              <a:spcBef>
                <a:spcPts val="0"/>
              </a:spcBef>
              <a:spcAft>
                <a:spcPts val="0"/>
              </a:spcAft>
              <a:defRPr/>
            </a:pPr>
            <a:r>
              <a:rPr lang="es-ES" sz="800" b="1" kern="0" dirty="0">
                <a:solidFill>
                  <a:srgbClr val="000000"/>
                </a:solidFill>
                <a:effectLst>
                  <a:outerShdw blurRad="38100" dist="38100" dir="2700000" algn="tl">
                    <a:srgbClr val="FFFFFF"/>
                  </a:outerShdw>
                </a:effectLst>
                <a:latin typeface="Calibri" pitchFamily="34" charset="0"/>
                <a:cs typeface="Arial"/>
              </a:rPr>
              <a:t>SERVICIOS</a:t>
            </a:r>
          </a:p>
        </p:txBody>
      </p:sp>
      <p:grpSp>
        <p:nvGrpSpPr>
          <p:cNvPr id="210" name="209 Grupo"/>
          <p:cNvGrpSpPr/>
          <p:nvPr/>
        </p:nvGrpSpPr>
        <p:grpSpPr>
          <a:xfrm>
            <a:off x="3706443" y="5769481"/>
            <a:ext cx="1153589" cy="827871"/>
            <a:chOff x="5362051" y="1340071"/>
            <a:chExt cx="1153589" cy="942060"/>
          </a:xfrm>
        </p:grpSpPr>
        <p:sp>
          <p:nvSpPr>
            <p:cNvPr id="211" name="Text Box 111"/>
            <p:cNvSpPr txBox="1">
              <a:spLocks noChangeArrowheads="1"/>
            </p:cNvSpPr>
            <p:nvPr/>
          </p:nvSpPr>
          <p:spPr bwMode="auto">
            <a:xfrm>
              <a:off x="5393270" y="1340071"/>
              <a:ext cx="1122370" cy="245148"/>
            </a:xfrm>
            <a:prstGeom prst="rect">
              <a:avLst/>
            </a:prstGeom>
            <a:noFill/>
            <a:ln w="9525">
              <a:noFill/>
              <a:miter lim="800000"/>
              <a:headEnd/>
              <a:tailEnd/>
            </a:ln>
          </p:spPr>
          <p:txBody>
            <a:bodyPr wrap="square" lIns="91430" tIns="45715" rIns="91430" bIns="45715">
              <a:spAutoFit/>
            </a:bodyPr>
            <a:lstStyle/>
            <a:p>
              <a:pPr>
                <a:spcBef>
                  <a:spcPct val="50000"/>
                </a:spcBef>
              </a:pPr>
              <a:r>
                <a:rPr lang="es-CL" sz="800" b="1" dirty="0">
                  <a:latin typeface="Calibri" pitchFamily="34" charset="0"/>
                </a:rPr>
                <a:t>UNIX   </a:t>
              </a:r>
              <a:r>
                <a:rPr lang="es-CL" sz="800" b="1" dirty="0" smtClean="0">
                  <a:latin typeface="Calibri" pitchFamily="34" charset="0"/>
                </a:rPr>
                <a:t>            A007</a:t>
              </a:r>
              <a:endParaRPr lang="es-ES" sz="800" b="1" dirty="0">
                <a:latin typeface="Calibri" pitchFamily="34" charset="0"/>
              </a:endParaRPr>
            </a:p>
          </p:txBody>
        </p:sp>
        <p:sp>
          <p:nvSpPr>
            <p:cNvPr id="212" name="Text Box 112"/>
            <p:cNvSpPr txBox="1">
              <a:spLocks noChangeArrowheads="1"/>
            </p:cNvSpPr>
            <p:nvPr/>
          </p:nvSpPr>
          <p:spPr bwMode="auto">
            <a:xfrm>
              <a:off x="5362051" y="2036983"/>
              <a:ext cx="1105963" cy="245148"/>
            </a:xfrm>
            <a:prstGeom prst="rect">
              <a:avLst/>
            </a:prstGeom>
            <a:noFill/>
            <a:ln w="9525">
              <a:noFill/>
              <a:miter lim="800000"/>
              <a:headEnd/>
              <a:tailEnd/>
            </a:ln>
          </p:spPr>
          <p:txBody>
            <a:bodyPr wrap="square" lIns="91430" tIns="45715" rIns="91430" bIns="45715">
              <a:spAutoFit/>
            </a:bodyPr>
            <a:lstStyle/>
            <a:p>
              <a:pPr>
                <a:spcBef>
                  <a:spcPct val="50000"/>
                </a:spcBef>
              </a:pPr>
              <a:r>
                <a:rPr lang="es-CL" sz="800" b="1" dirty="0" smtClean="0">
                  <a:latin typeface="Calibri" pitchFamily="34" charset="0"/>
                </a:rPr>
                <a:t>AD /CONT      ORACLE </a:t>
              </a:r>
              <a:endParaRPr lang="es-ES" sz="800" b="1" dirty="0">
                <a:latin typeface="Calibri" pitchFamily="34" charset="0"/>
              </a:endParaRPr>
            </a:p>
          </p:txBody>
        </p:sp>
        <p:sp>
          <p:nvSpPr>
            <p:cNvPr id="213" name="410 Cilindro"/>
            <p:cNvSpPr>
              <a:spLocks noChangeArrowheads="1"/>
            </p:cNvSpPr>
            <p:nvPr/>
          </p:nvSpPr>
          <p:spPr bwMode="auto">
            <a:xfrm>
              <a:off x="5489575" y="1531938"/>
              <a:ext cx="836613" cy="547687"/>
            </a:xfrm>
            <a:prstGeom prst="can">
              <a:avLst>
                <a:gd name="adj" fmla="val 25000"/>
              </a:avLst>
            </a:prstGeom>
            <a:solidFill>
              <a:schemeClr val="bg1"/>
            </a:solidFill>
            <a:ln w="15875" algn="ctr">
              <a:solidFill>
                <a:schemeClr val="tx1"/>
              </a:solidFill>
              <a:round/>
              <a:headEnd/>
              <a:tailEnd/>
            </a:ln>
          </p:spPr>
          <p:txBody>
            <a:bodyPr lIns="36000" tIns="36000" rIns="36000" bIns="36000" anchor="ctr" anchorCtr="0"/>
            <a:lstStyle/>
            <a:p>
              <a:pPr algn="ctr">
                <a:defRPr/>
              </a:pPr>
              <a:r>
                <a:rPr lang="es-CL" sz="1000" b="1" dirty="0" smtClean="0">
                  <a:latin typeface="Calibri" pitchFamily="34" charset="0"/>
                </a:rPr>
                <a:t>FLEXCUBE</a:t>
              </a:r>
              <a:endParaRPr lang="es-CL" sz="1000" b="1" dirty="0">
                <a:latin typeface="Calibri" pitchFamily="34" charset="0"/>
              </a:endParaRPr>
            </a:p>
          </p:txBody>
        </p:sp>
      </p:grpSp>
      <p:cxnSp>
        <p:nvCxnSpPr>
          <p:cNvPr id="105" name="104 Conector angular"/>
          <p:cNvCxnSpPr>
            <a:stCxn id="26749" idx="2"/>
            <a:endCxn id="213" idx="1"/>
          </p:cNvCxnSpPr>
          <p:nvPr/>
        </p:nvCxnSpPr>
        <p:spPr bwMode="auto">
          <a:xfrm rot="5400000">
            <a:off x="4236742" y="4451349"/>
            <a:ext cx="1502275" cy="1471209"/>
          </a:xfrm>
          <a:prstGeom prst="bentConnector3">
            <a:avLst>
              <a:gd name="adj1" fmla="val 50000"/>
            </a:avLst>
          </a:prstGeom>
          <a:solidFill>
            <a:schemeClr val="accent1"/>
          </a:solidFill>
          <a:ln w="12700" cap="flat" cmpd="sng" algn="ctr">
            <a:solidFill>
              <a:schemeClr val="tx1"/>
            </a:solidFill>
            <a:prstDash val="solid"/>
            <a:round/>
            <a:headEnd type="none" w="sm" len="sm"/>
            <a:tailEnd type="triangle"/>
          </a:ln>
          <a:effectLst/>
        </p:spPr>
      </p:cxnSp>
      <p:sp>
        <p:nvSpPr>
          <p:cNvPr id="26652" name="91 CuadroTexto"/>
          <p:cNvSpPr txBox="1">
            <a:spLocks noChangeArrowheads="1"/>
          </p:cNvSpPr>
          <p:nvPr/>
        </p:nvSpPr>
        <p:spPr bwMode="auto">
          <a:xfrm>
            <a:off x="5105054" y="2162920"/>
            <a:ext cx="732184" cy="401984"/>
          </a:xfrm>
          <a:prstGeom prst="rect">
            <a:avLst/>
          </a:prstGeom>
          <a:solidFill>
            <a:schemeClr val="bg1"/>
          </a:solidFill>
          <a:ln>
            <a:noFill/>
          </a:ln>
          <a:extLst/>
        </p:spPr>
        <p:txBody>
          <a:bodyPr wrap="square" lIns="36000" tIns="46648" rIns="36000"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algn="ctr" eaLnBrk="1" hangingPunct="1"/>
            <a:r>
              <a:rPr lang="es-CL" sz="1000" b="1" dirty="0">
                <a:latin typeface="Calibri" pitchFamily="34" charset="0"/>
                <a:cs typeface="Calibri" pitchFamily="34" charset="0"/>
              </a:rPr>
              <a:t>TCGC</a:t>
            </a:r>
          </a:p>
          <a:p>
            <a:pPr algn="ctr" eaLnBrk="1" hangingPunct="1"/>
            <a:r>
              <a:rPr lang="es-CL" sz="1000" b="1" dirty="0">
                <a:latin typeface="Calibri" pitchFamily="34" charset="0"/>
                <a:cs typeface="Calibri" pitchFamily="34" charset="0"/>
              </a:rPr>
              <a:t>(8021-0710)</a:t>
            </a:r>
          </a:p>
        </p:txBody>
      </p:sp>
      <p:sp>
        <p:nvSpPr>
          <p:cNvPr id="325" name="Rectangle 77"/>
          <p:cNvSpPr>
            <a:spLocks noChangeArrowheads="1"/>
          </p:cNvSpPr>
          <p:nvPr/>
        </p:nvSpPr>
        <p:spPr bwMode="auto">
          <a:xfrm>
            <a:off x="5355059" y="1714500"/>
            <a:ext cx="873125" cy="142875"/>
          </a:xfrm>
          <a:prstGeom prst="rect">
            <a:avLst/>
          </a:prstGeom>
          <a:solidFill>
            <a:srgbClr val="FFFFCC"/>
          </a:solidFill>
          <a:ln w="3175" algn="ctr">
            <a:solidFill>
              <a:schemeClr val="tx1"/>
            </a:solidFill>
            <a:miter lim="800000"/>
            <a:headEnd/>
            <a:tailEnd/>
          </a:ln>
          <a:effectLst>
            <a:outerShdw dist="17961" dir="2700000" algn="ctr" rotWithShape="0">
              <a:schemeClr val="tx1"/>
            </a:outerShdw>
          </a:effectLst>
        </p:spPr>
        <p:txBody>
          <a:bodyPr lIns="0" tIns="0" rIns="0" bIns="0" anchor="ctr" anchorCtr="1"/>
          <a:lstStyle/>
          <a:p>
            <a:pPr algn="ctr" defTabSz="957040">
              <a:lnSpc>
                <a:spcPct val="70000"/>
              </a:lnSpc>
              <a:defRPr/>
            </a:pPr>
            <a:r>
              <a:rPr lang="es-CL" sz="600" dirty="0">
                <a:effectLst>
                  <a:outerShdw blurRad="38100" dist="38100" dir="2700000" algn="tl">
                    <a:srgbClr val="FFFFFF"/>
                  </a:outerShdw>
                </a:effectLst>
                <a:latin typeface="Calibri" pitchFamily="34" charset="0"/>
              </a:rPr>
              <a:t>TARJETAS DE CRÉDITO</a:t>
            </a:r>
          </a:p>
        </p:txBody>
      </p:sp>
      <p:sp>
        <p:nvSpPr>
          <p:cNvPr id="255" name="Text Box 832"/>
          <p:cNvSpPr txBox="1">
            <a:spLocks noChangeArrowheads="1"/>
          </p:cNvSpPr>
          <p:nvPr/>
        </p:nvSpPr>
        <p:spPr bwMode="auto">
          <a:xfrm>
            <a:off x="2065271" y="1052736"/>
            <a:ext cx="41849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CL" sz="1000" b="1" dirty="0" smtClean="0">
                <a:latin typeface="Calibri" pitchFamily="34" charset="0"/>
                <a:cs typeface="Calibri" pitchFamily="34" charset="0"/>
              </a:rPr>
              <a:t>ESB</a:t>
            </a:r>
            <a:endParaRPr lang="es-ES" sz="1000" b="1" dirty="0">
              <a:latin typeface="Calibri" pitchFamily="34" charset="0"/>
              <a:cs typeface="Calibri" pitchFamily="34" charset="0"/>
            </a:endParaRPr>
          </a:p>
        </p:txBody>
      </p:sp>
      <p:sp>
        <p:nvSpPr>
          <p:cNvPr id="273" name="Oval 606"/>
          <p:cNvSpPr>
            <a:spLocks noChangeArrowheads="1"/>
          </p:cNvSpPr>
          <p:nvPr/>
        </p:nvSpPr>
        <p:spPr bwMode="auto">
          <a:xfrm>
            <a:off x="1763688" y="1767434"/>
            <a:ext cx="212973" cy="199479"/>
          </a:xfrm>
          <a:prstGeom prst="ellipse">
            <a:avLst/>
          </a:prstGeom>
          <a:noFill/>
          <a:ln w="158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s-ES"/>
          </a:p>
        </p:txBody>
      </p:sp>
      <p:sp>
        <p:nvSpPr>
          <p:cNvPr id="274" name="Text Box 832"/>
          <p:cNvSpPr txBox="1">
            <a:spLocks noChangeArrowheads="1"/>
          </p:cNvSpPr>
          <p:nvPr/>
        </p:nvSpPr>
        <p:spPr bwMode="auto">
          <a:xfrm>
            <a:off x="1907704" y="1746583"/>
            <a:ext cx="1024506" cy="38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36000" bIns="3600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1000" b="1" dirty="0" smtClean="0">
                <a:latin typeface="Calibri" pitchFamily="34" charset="0"/>
                <a:cs typeface="Calibri" pitchFamily="34" charset="0"/>
              </a:rPr>
              <a:t>CS000475 </a:t>
            </a:r>
            <a:r>
              <a:rPr lang="es-CL" sz="1000" b="1" dirty="0" err="1" smtClean="0">
                <a:latin typeface="Calibri" pitchFamily="34" charset="0"/>
                <a:cs typeface="Calibri" pitchFamily="34" charset="0"/>
              </a:rPr>
              <a:t>AdmUSDBanch</a:t>
            </a:r>
            <a:endParaRPr lang="es-ES" sz="1000" b="1" dirty="0">
              <a:latin typeface="Calibri" pitchFamily="34" charset="0"/>
              <a:cs typeface="Calibri" pitchFamily="34" charset="0"/>
            </a:endParaRPr>
          </a:p>
        </p:txBody>
      </p:sp>
      <p:grpSp>
        <p:nvGrpSpPr>
          <p:cNvPr id="132" name="251 Grupo"/>
          <p:cNvGrpSpPr>
            <a:grpSpLocks/>
          </p:cNvGrpSpPr>
          <p:nvPr/>
        </p:nvGrpSpPr>
        <p:grpSpPr bwMode="auto">
          <a:xfrm>
            <a:off x="2191191" y="4344267"/>
            <a:ext cx="868641" cy="596901"/>
            <a:chOff x="1941873" y="692150"/>
            <a:chExt cx="941028" cy="596091"/>
          </a:xfrm>
        </p:grpSpPr>
        <p:sp>
          <p:nvSpPr>
            <p:cNvPr id="133" name="89 CuadroTexto"/>
            <p:cNvSpPr txBox="1">
              <a:spLocks noChangeArrowheads="1"/>
            </p:cNvSpPr>
            <p:nvPr/>
          </p:nvSpPr>
          <p:spPr bwMode="auto">
            <a:xfrm>
              <a:off x="1995054" y="1101711"/>
              <a:ext cx="879764" cy="186530"/>
            </a:xfrm>
            <a:prstGeom prst="rect">
              <a:avLst/>
            </a:prstGeom>
            <a:noFill/>
            <a:ln w="9525">
              <a:noFill/>
              <a:miter lim="800000"/>
              <a:headEnd/>
              <a:tailEnd/>
            </a:ln>
          </p:spPr>
          <p:txBody>
            <a:bodyPr lIns="93286" tIns="46643" rIns="93286" bIns="46643">
              <a:spAutoFit/>
            </a:bodyPr>
            <a:lstStyle/>
            <a:p>
              <a:pPr defTabSz="933450"/>
              <a:r>
                <a:rPr lang="es-CL" sz="600" b="1" dirty="0">
                  <a:latin typeface="Calibri" pitchFamily="34" charset="0"/>
                  <a:cs typeface="Arial" pitchFamily="34" charset="0"/>
                </a:rPr>
                <a:t>AD                    Java             </a:t>
              </a:r>
            </a:p>
          </p:txBody>
        </p:sp>
        <p:sp>
          <p:nvSpPr>
            <p:cNvPr id="134" name="489 Llamada de flecha izquierda y derecha"/>
            <p:cNvSpPr>
              <a:spLocks noChangeArrowheads="1"/>
            </p:cNvSpPr>
            <p:nvPr/>
          </p:nvSpPr>
          <p:spPr bwMode="auto">
            <a:xfrm>
              <a:off x="1987551" y="853855"/>
              <a:ext cx="895350" cy="275850"/>
            </a:xfrm>
            <a:prstGeom prst="leftRightArrowCallout">
              <a:avLst>
                <a:gd name="adj1" fmla="val 73676"/>
                <a:gd name="adj2" fmla="val 45477"/>
                <a:gd name="adj3" fmla="val 25024"/>
                <a:gd name="adj4" fmla="val 62324"/>
              </a:avLst>
            </a:prstGeom>
            <a:noFill/>
            <a:ln w="15875" algn="ctr">
              <a:solidFill>
                <a:srgbClr val="000000"/>
              </a:solidFill>
              <a:miter lim="800000"/>
              <a:headEnd/>
              <a:tailEnd/>
            </a:ln>
          </p:spPr>
          <p:txBody>
            <a:bodyPr anchor="ctr"/>
            <a:lstStyle/>
            <a:p>
              <a:pPr algn="ctr" fontAlgn="auto">
                <a:spcBef>
                  <a:spcPts val="0"/>
                </a:spcBef>
                <a:spcAft>
                  <a:spcPts val="0"/>
                </a:spcAft>
                <a:defRPr/>
              </a:pPr>
              <a:r>
                <a:rPr lang="es-CL" sz="600" b="1" kern="0" dirty="0">
                  <a:solidFill>
                    <a:srgbClr val="000000"/>
                  </a:solidFill>
                  <a:latin typeface="Calibri" pitchFamily="34" charset="0"/>
                  <a:cs typeface="Arial"/>
                </a:rPr>
                <a:t>Creación y cierre </a:t>
              </a:r>
              <a:r>
                <a:rPr lang="es-CL" sz="600" b="1" kern="0" dirty="0" err="1">
                  <a:solidFill>
                    <a:srgbClr val="000000"/>
                  </a:solidFill>
                  <a:latin typeface="Calibri" pitchFamily="34" charset="0"/>
                  <a:cs typeface="Arial"/>
                </a:rPr>
                <a:t>req</a:t>
              </a:r>
              <a:r>
                <a:rPr lang="es-CL" sz="600" b="1" kern="0" dirty="0">
                  <a:solidFill>
                    <a:srgbClr val="000000"/>
                  </a:solidFill>
                  <a:latin typeface="Calibri" pitchFamily="34" charset="0"/>
                  <a:cs typeface="Arial"/>
                </a:rPr>
                <a:t> CIO</a:t>
              </a:r>
            </a:p>
          </p:txBody>
        </p:sp>
        <p:sp>
          <p:nvSpPr>
            <p:cNvPr id="135" name="Text Box 60"/>
            <p:cNvSpPr txBox="1">
              <a:spLocks noChangeArrowheads="1"/>
            </p:cNvSpPr>
            <p:nvPr/>
          </p:nvSpPr>
          <p:spPr bwMode="auto">
            <a:xfrm>
              <a:off x="1941873" y="692150"/>
              <a:ext cx="932944" cy="184415"/>
            </a:xfrm>
            <a:prstGeom prst="rect">
              <a:avLst/>
            </a:prstGeom>
            <a:noFill/>
            <a:ln w="9525" algn="ctr">
              <a:noFill/>
              <a:miter lim="800000"/>
              <a:headEnd/>
              <a:tailEnd/>
            </a:ln>
          </p:spPr>
          <p:txBody>
            <a:bodyPr wrap="square">
              <a:spAutoFit/>
            </a:bodyPr>
            <a:lstStyle/>
            <a:p>
              <a:pPr algn="ctr">
                <a:spcBef>
                  <a:spcPct val="50000"/>
                </a:spcBef>
              </a:pPr>
              <a:r>
                <a:rPr lang="es-CL" sz="600" b="1" dirty="0">
                  <a:cs typeface="Arial" pitchFamily="34" charset="0"/>
                </a:rPr>
                <a:t>Unix           </a:t>
              </a:r>
              <a:r>
                <a:rPr lang="es-CL" sz="600" b="1" dirty="0" err="1">
                  <a:cs typeface="Arial" pitchFamily="34" charset="0"/>
                </a:rPr>
                <a:t>Iplanet</a:t>
              </a:r>
              <a:endParaRPr lang="es-CL" sz="600" b="1" dirty="0">
                <a:cs typeface="Arial" pitchFamily="34" charset="0"/>
              </a:endParaRPr>
            </a:p>
          </p:txBody>
        </p:sp>
      </p:grpSp>
      <p:cxnSp>
        <p:nvCxnSpPr>
          <p:cNvPr id="139" name="116 Forma"/>
          <p:cNvCxnSpPr>
            <a:cxnSpLocks noChangeShapeType="1"/>
            <a:endCxn id="134" idx="1"/>
          </p:cNvCxnSpPr>
          <p:nvPr/>
        </p:nvCxnSpPr>
        <p:spPr bwMode="auto">
          <a:xfrm>
            <a:off x="922973" y="4011614"/>
            <a:ext cx="1310382" cy="632691"/>
          </a:xfrm>
          <a:prstGeom prst="bentConnector3">
            <a:avLst>
              <a:gd name="adj1" fmla="val 4374"/>
            </a:avLst>
          </a:prstGeom>
          <a:noFill/>
          <a:ln w="127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148" name="Text Box 2203"/>
          <p:cNvSpPr txBox="1">
            <a:spLocks noChangeArrowheads="1"/>
          </p:cNvSpPr>
          <p:nvPr/>
        </p:nvSpPr>
        <p:spPr bwMode="auto">
          <a:xfrm>
            <a:off x="885739" y="4690342"/>
            <a:ext cx="395560" cy="184150"/>
          </a:xfrm>
          <a:prstGeom prst="rect">
            <a:avLst/>
          </a:prstGeom>
          <a:solidFill>
            <a:schemeClr val="bg1"/>
          </a:solidFill>
          <a:ln w="12700">
            <a:solidFill>
              <a:schemeClr val="bg1"/>
            </a:solidFill>
            <a:miter lim="800000"/>
            <a:headEnd type="triangle" w="med" len="med"/>
            <a:tailEnd type="triangle" w="med" len="med"/>
          </a:ln>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600" b="1" dirty="0" smtClean="0">
                <a:latin typeface="Arial Narrow" pitchFamily="34" charset="0"/>
                <a:cs typeface="Arial" charset="0"/>
              </a:rPr>
              <a:t>API</a:t>
            </a:r>
            <a:endParaRPr lang="es-CL" sz="600" b="1" dirty="0">
              <a:latin typeface="Arial Narrow" pitchFamily="34" charset="0"/>
              <a:cs typeface="Arial" charset="0"/>
            </a:endParaRPr>
          </a:p>
        </p:txBody>
      </p:sp>
      <p:cxnSp>
        <p:nvCxnSpPr>
          <p:cNvPr id="149" name="116 Forma"/>
          <p:cNvCxnSpPr>
            <a:cxnSpLocks noChangeShapeType="1"/>
            <a:stCxn id="101" idx="3"/>
            <a:endCxn id="134" idx="2"/>
          </p:cNvCxnSpPr>
          <p:nvPr/>
        </p:nvCxnSpPr>
        <p:spPr bwMode="auto">
          <a:xfrm flipH="1">
            <a:off x="2646594" y="1143000"/>
            <a:ext cx="3925656" cy="3639417"/>
          </a:xfrm>
          <a:prstGeom prst="bentConnector4">
            <a:avLst>
              <a:gd name="adj1" fmla="val -20157"/>
              <a:gd name="adj2" fmla="val 117394"/>
            </a:avLst>
          </a:prstGeom>
          <a:noFill/>
          <a:ln w="127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161" name="Text Box 2203"/>
          <p:cNvSpPr txBox="1">
            <a:spLocks noChangeArrowheads="1"/>
          </p:cNvSpPr>
          <p:nvPr/>
        </p:nvSpPr>
        <p:spPr bwMode="auto">
          <a:xfrm>
            <a:off x="6990414" y="908720"/>
            <a:ext cx="461905" cy="184666"/>
          </a:xfrm>
          <a:prstGeom prst="rect">
            <a:avLst/>
          </a:prstGeom>
          <a:solidFill>
            <a:schemeClr val="bg1"/>
          </a:solidFill>
          <a:ln w="12700">
            <a:solidFill>
              <a:schemeClr val="bg1"/>
            </a:solidFill>
            <a:miter lim="800000"/>
            <a:headEnd type="triangle" w="med" len="med"/>
            <a:tailEnd type="triangle" w="med" len="med"/>
          </a:ln>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600" b="1" dirty="0" smtClean="0">
                <a:latin typeface="Arial Narrow" pitchFamily="34" charset="0"/>
                <a:cs typeface="Arial" charset="0"/>
              </a:rPr>
              <a:t>SOCKET</a:t>
            </a:r>
            <a:endParaRPr lang="es-CL" sz="600" b="1" dirty="0">
              <a:latin typeface="Arial Narrow" pitchFamily="34" charset="0"/>
              <a:cs typeface="Arial" charset="0"/>
            </a:endParaRPr>
          </a:p>
        </p:txBody>
      </p:sp>
    </p:spTree>
  </p:cSld>
  <p:clrMapOvr>
    <a:masterClrMapping/>
  </p:clrMapOvr>
  <p:transition>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01"/>
          <p:cNvSpPr>
            <a:spLocks noChangeArrowheads="1"/>
          </p:cNvSpPr>
          <p:nvPr/>
        </p:nvSpPr>
        <p:spPr bwMode="auto">
          <a:xfrm>
            <a:off x="0" y="620713"/>
            <a:ext cx="1354138" cy="5094287"/>
          </a:xfrm>
          <a:prstGeom prst="rect">
            <a:avLst/>
          </a:prstGeom>
          <a:solidFill>
            <a:schemeClr val="bg1"/>
          </a:solidFill>
          <a:ln w="28575" cap="flat" cmpd="sng" algn="ctr">
            <a:solidFill>
              <a:schemeClr val="accent2">
                <a:lumMod val="50000"/>
              </a:schemeClr>
            </a:solidFill>
            <a:prstDash val="solid"/>
            <a:round/>
            <a:headEnd type="none" w="med" len="med"/>
            <a:tailEnd type="none" w="med" len="med"/>
          </a:ln>
          <a:effectLst/>
        </p:spPr>
        <p:txBody>
          <a:bodyPr lIns="93296" tIns="46648" rIns="93296" bIns="46648"/>
          <a:lstStyle/>
          <a:p>
            <a:pPr>
              <a:defRPr/>
            </a:pPr>
            <a:endParaRPr lang="es-ES" dirty="0"/>
          </a:p>
        </p:txBody>
      </p:sp>
      <p:sp>
        <p:nvSpPr>
          <p:cNvPr id="13366" name="244 Pantalla"/>
          <p:cNvSpPr>
            <a:spLocks noChangeArrowheads="1"/>
          </p:cNvSpPr>
          <p:nvPr/>
        </p:nvSpPr>
        <p:spPr bwMode="auto">
          <a:xfrm>
            <a:off x="179512" y="2407271"/>
            <a:ext cx="1001713" cy="609600"/>
          </a:xfrm>
          <a:prstGeom prst="flowChartDisplay">
            <a:avLst/>
          </a:prstGeom>
          <a:solidFill>
            <a:schemeClr val="bg2">
              <a:lumMod val="40000"/>
              <a:lumOff val="60000"/>
            </a:schemeClr>
          </a:solidFill>
          <a:ln w="15875" algn="ctr">
            <a:solidFill>
              <a:schemeClr val="tx1"/>
            </a:solidFill>
            <a:round/>
            <a:headEnd/>
            <a:tailEnd/>
          </a:ln>
        </p:spPr>
        <p:txBody>
          <a:bodyPr/>
          <a:lstStyle/>
          <a:p>
            <a:pPr>
              <a:defRPr/>
            </a:pPr>
            <a:endParaRPr lang="es-CL" sz="700">
              <a:latin typeface="Arial Narrow" pitchFamily="34" charset="0"/>
              <a:cs typeface="Arial" charset="0"/>
            </a:endParaRPr>
          </a:p>
          <a:p>
            <a:pPr>
              <a:defRPr/>
            </a:pPr>
            <a:endParaRPr lang="es-CL" sz="700">
              <a:latin typeface="Arial Narrow" pitchFamily="34" charset="0"/>
              <a:cs typeface="Arial" charset="0"/>
            </a:endParaRPr>
          </a:p>
        </p:txBody>
      </p:sp>
      <p:sp>
        <p:nvSpPr>
          <p:cNvPr id="21508" name="3 Pentágono"/>
          <p:cNvSpPr>
            <a:spLocks noChangeArrowheads="1"/>
          </p:cNvSpPr>
          <p:nvPr/>
        </p:nvSpPr>
        <p:spPr bwMode="auto">
          <a:xfrm rot="10800000">
            <a:off x="109536" y="2224705"/>
            <a:ext cx="1146177" cy="1025525"/>
          </a:xfrm>
          <a:prstGeom prst="homePlate">
            <a:avLst>
              <a:gd name="adj" fmla="val 20627"/>
            </a:avLst>
          </a:prstGeom>
          <a:noFill/>
          <a:ln w="158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anchor="ctr"/>
          <a:lstStyle/>
          <a:p>
            <a:endParaRPr lang="es-ES">
              <a:cs typeface="Arial" charset="0"/>
            </a:endParaRPr>
          </a:p>
        </p:txBody>
      </p:sp>
      <p:pic>
        <p:nvPicPr>
          <p:cNvPr id="21509" name="Picture 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288"/>
            <a:ext cx="9144000" cy="514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98"/>
          <p:cNvSpPr>
            <a:spLocks noChangeArrowheads="1"/>
          </p:cNvSpPr>
          <p:nvPr/>
        </p:nvSpPr>
        <p:spPr bwMode="auto">
          <a:xfrm>
            <a:off x="3903662" y="588961"/>
            <a:ext cx="3844925" cy="4203701"/>
          </a:xfrm>
          <a:prstGeom prst="rect">
            <a:avLst/>
          </a:prstGeom>
          <a:solidFill>
            <a:schemeClr val="bg1"/>
          </a:solidFill>
          <a:ln w="28575" cap="flat" cmpd="sng" algn="ctr">
            <a:solidFill>
              <a:schemeClr val="tx2">
                <a:lumMod val="60000"/>
                <a:lumOff val="40000"/>
              </a:schemeClr>
            </a:solidFill>
            <a:prstDash val="solid"/>
            <a:round/>
            <a:headEnd type="none" w="med" len="med"/>
            <a:tailEnd type="none" w="med" len="med"/>
          </a:ln>
          <a:effectLst/>
        </p:spPr>
        <p:txBody>
          <a:bodyPr lIns="93296" tIns="46648" rIns="93296" bIns="46648"/>
          <a:lstStyle/>
          <a:p>
            <a:pPr>
              <a:defRPr/>
            </a:pPr>
            <a:endParaRPr lang="es-ES" dirty="0"/>
          </a:p>
        </p:txBody>
      </p:sp>
      <p:sp>
        <p:nvSpPr>
          <p:cNvPr id="5" name="Text Box 68"/>
          <p:cNvSpPr txBox="1">
            <a:spLocks noChangeArrowheads="1"/>
          </p:cNvSpPr>
          <p:nvPr/>
        </p:nvSpPr>
        <p:spPr bwMode="auto">
          <a:xfrm>
            <a:off x="4738688" y="536575"/>
            <a:ext cx="1173162" cy="122238"/>
          </a:xfrm>
          <a:prstGeom prst="rect">
            <a:avLst/>
          </a:prstGeom>
          <a:ln w="12700">
            <a:solidFill>
              <a:schemeClr val="tx2">
                <a:lumMod val="60000"/>
                <a:lumOff val="40000"/>
              </a:schemeClr>
            </a:solidFill>
            <a:headEnd/>
            <a:tailEnd/>
          </a:ln>
        </p:spPr>
        <p:style>
          <a:lnRef idx="1">
            <a:schemeClr val="accent2"/>
          </a:lnRef>
          <a:fillRef idx="2">
            <a:schemeClr val="accent2"/>
          </a:fillRef>
          <a:effectRef idx="1">
            <a:schemeClr val="accent2"/>
          </a:effectRef>
          <a:fontRef idx="minor">
            <a:schemeClr val="dk1"/>
          </a:fontRef>
        </p:style>
        <p:txBody>
          <a:bodyPr lIns="18365" tIns="18365" rIns="18365" bIns="18365" anchor="ctr">
            <a:spAutoFit/>
          </a:bodyPr>
          <a:lstStyle/>
          <a:p>
            <a:pPr>
              <a:lnSpc>
                <a:spcPct val="80000"/>
              </a:lnSpc>
              <a:defRPr/>
            </a:pPr>
            <a:r>
              <a:rPr lang="es-CL" sz="700" dirty="0">
                <a:solidFill>
                  <a:srgbClr val="000000"/>
                </a:solidFill>
                <a:effectLst>
                  <a:outerShdw blurRad="38100" dist="38100" dir="2700000" algn="tl">
                    <a:srgbClr val="FFFFFF"/>
                  </a:outerShdw>
                </a:effectLst>
                <a:latin typeface="Arial Narrow" pitchFamily="34" charset="0"/>
              </a:rPr>
              <a:t>BACK END DE NEGOCIOS</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6" name="Rectangle 298"/>
          <p:cNvSpPr>
            <a:spLocks noChangeArrowheads="1"/>
          </p:cNvSpPr>
          <p:nvPr/>
        </p:nvSpPr>
        <p:spPr bwMode="auto">
          <a:xfrm>
            <a:off x="7164388" y="5805264"/>
            <a:ext cx="1223962" cy="784449"/>
          </a:xfrm>
          <a:prstGeom prst="rect">
            <a:avLst/>
          </a:prstGeom>
          <a:ln w="28575">
            <a:solidFill>
              <a:srgbClr val="00B050"/>
            </a:solidFill>
            <a:headEnd/>
            <a:tailEnd/>
          </a:ln>
        </p:spPr>
        <p:style>
          <a:lnRef idx="2">
            <a:schemeClr val="dk1"/>
          </a:lnRef>
          <a:fillRef idx="1">
            <a:schemeClr val="lt1"/>
          </a:fillRef>
          <a:effectRef idx="0">
            <a:schemeClr val="dk1"/>
          </a:effectRef>
          <a:fontRef idx="minor">
            <a:schemeClr val="dk1"/>
          </a:fontRef>
        </p:style>
        <p:txBody>
          <a:bodyPr wrap="none" lIns="93296" tIns="46648" rIns="93296" bIns="46648" anchor="ctr"/>
          <a:lstStyle/>
          <a:p>
            <a:pPr>
              <a:defRPr/>
            </a:pPr>
            <a:endParaRPr lang="es-ES" sz="600" dirty="0">
              <a:latin typeface="Calibri" pitchFamily="34" charset="0"/>
            </a:endParaRPr>
          </a:p>
        </p:txBody>
      </p:sp>
      <p:sp>
        <p:nvSpPr>
          <p:cNvPr id="21513" name="Rectangle 317"/>
          <p:cNvSpPr>
            <a:spLocks noChangeArrowheads="1"/>
          </p:cNvSpPr>
          <p:nvPr/>
        </p:nvSpPr>
        <p:spPr bwMode="auto">
          <a:xfrm>
            <a:off x="8604250" y="590550"/>
            <a:ext cx="409575" cy="6007100"/>
          </a:xfrm>
          <a:prstGeom prst="rect">
            <a:avLst/>
          </a:prstGeom>
          <a:solidFill>
            <a:schemeClr val="bg1"/>
          </a:solidFill>
          <a:ln w="28575" algn="ctr">
            <a:solidFill>
              <a:srgbClr val="FFC000"/>
            </a:solidFill>
            <a:round/>
            <a:headEnd/>
            <a:tailEnd/>
          </a:ln>
        </p:spPr>
        <p:txBody>
          <a:bodyPr lIns="93296" tIns="46648" rIns="93296" bIns="46648"/>
          <a:lstStyle/>
          <a:p>
            <a:endParaRPr lang="es-ES"/>
          </a:p>
        </p:txBody>
      </p:sp>
      <p:sp>
        <p:nvSpPr>
          <p:cNvPr id="21514" name="Freeform 125"/>
          <p:cNvSpPr>
            <a:spLocks/>
          </p:cNvSpPr>
          <p:nvPr/>
        </p:nvSpPr>
        <p:spPr bwMode="auto">
          <a:xfrm>
            <a:off x="1477963" y="620713"/>
            <a:ext cx="7054850" cy="5094287"/>
          </a:xfrm>
          <a:custGeom>
            <a:avLst/>
            <a:gdLst>
              <a:gd name="T0" fmla="*/ 0 w 3811"/>
              <a:gd name="T1" fmla="*/ 0 h 3423"/>
              <a:gd name="T2" fmla="*/ 0 w 3811"/>
              <a:gd name="T3" fmla="*/ 2147483647 h 3423"/>
              <a:gd name="T4" fmla="*/ 2147483647 w 3811"/>
              <a:gd name="T5" fmla="*/ 2147483647 h 3423"/>
              <a:gd name="T6" fmla="*/ 2147483647 w 3811"/>
              <a:gd name="T7" fmla="*/ 0 h 3423"/>
              <a:gd name="T8" fmla="*/ 0 60000 65536"/>
              <a:gd name="T9" fmla="*/ 0 60000 65536"/>
              <a:gd name="T10" fmla="*/ 0 60000 65536"/>
              <a:gd name="T11" fmla="*/ 0 60000 65536"/>
              <a:gd name="T12" fmla="*/ 0 w 3811"/>
              <a:gd name="T13" fmla="*/ 0 h 3423"/>
              <a:gd name="T14" fmla="*/ 3811 w 3811"/>
              <a:gd name="T15" fmla="*/ 3423 h 3423"/>
            </a:gdLst>
            <a:ahLst/>
            <a:cxnLst>
              <a:cxn ang="T8">
                <a:pos x="T0" y="T1"/>
              </a:cxn>
              <a:cxn ang="T9">
                <a:pos x="T2" y="T3"/>
              </a:cxn>
              <a:cxn ang="T10">
                <a:pos x="T4" y="T5"/>
              </a:cxn>
              <a:cxn ang="T11">
                <a:pos x="T6" y="T7"/>
              </a:cxn>
            </a:cxnLst>
            <a:rect l="T12" t="T13" r="T14" b="T15"/>
            <a:pathLst>
              <a:path w="3811" h="3423">
                <a:moveTo>
                  <a:pt x="0" y="0"/>
                </a:moveTo>
                <a:lnTo>
                  <a:pt x="0" y="3423"/>
                </a:lnTo>
                <a:lnTo>
                  <a:pt x="3811" y="3423"/>
                </a:lnTo>
                <a:lnTo>
                  <a:pt x="3811" y="0"/>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lIns="93296" tIns="46648" rIns="93296" bIns="46648"/>
          <a:lstStyle/>
          <a:p>
            <a:endParaRPr lang="es-CL"/>
          </a:p>
        </p:txBody>
      </p:sp>
      <p:sp>
        <p:nvSpPr>
          <p:cNvPr id="21515" name="Freeform 126"/>
          <p:cNvSpPr>
            <a:spLocks/>
          </p:cNvSpPr>
          <p:nvPr/>
        </p:nvSpPr>
        <p:spPr bwMode="auto">
          <a:xfrm>
            <a:off x="1736725" y="596900"/>
            <a:ext cx="4995863" cy="4357688"/>
          </a:xfrm>
          <a:custGeom>
            <a:avLst/>
            <a:gdLst>
              <a:gd name="T0" fmla="*/ 0 w 1998"/>
              <a:gd name="T1" fmla="*/ 0 h 2808"/>
              <a:gd name="T2" fmla="*/ 2147483647 w 1998"/>
              <a:gd name="T3" fmla="*/ 0 h 2808"/>
              <a:gd name="T4" fmla="*/ 2147483647 w 1998"/>
              <a:gd name="T5" fmla="*/ 2147483647 h 2808"/>
              <a:gd name="T6" fmla="*/ 2147483647 w 1998"/>
              <a:gd name="T7" fmla="*/ 2147483647 h 2808"/>
              <a:gd name="T8" fmla="*/ 0 60000 65536"/>
              <a:gd name="T9" fmla="*/ 0 60000 65536"/>
              <a:gd name="T10" fmla="*/ 0 60000 65536"/>
              <a:gd name="T11" fmla="*/ 0 60000 65536"/>
              <a:gd name="T12" fmla="*/ 0 w 1998"/>
              <a:gd name="T13" fmla="*/ 0 h 2808"/>
              <a:gd name="T14" fmla="*/ 1998 w 1998"/>
              <a:gd name="T15" fmla="*/ 2808 h 2808"/>
            </a:gdLst>
            <a:ahLst/>
            <a:cxnLst>
              <a:cxn ang="T8">
                <a:pos x="T0" y="T1"/>
              </a:cxn>
              <a:cxn ang="T9">
                <a:pos x="T2" y="T3"/>
              </a:cxn>
              <a:cxn ang="T10">
                <a:pos x="T4" y="T5"/>
              </a:cxn>
              <a:cxn ang="T11">
                <a:pos x="T6" y="T7"/>
              </a:cxn>
            </a:cxnLst>
            <a:rect l="T12" t="T13" r="T14" b="T15"/>
            <a:pathLst>
              <a:path w="1998" h="2808">
                <a:moveTo>
                  <a:pt x="0" y="0"/>
                </a:moveTo>
                <a:lnTo>
                  <a:pt x="864" y="0"/>
                </a:lnTo>
                <a:lnTo>
                  <a:pt x="864" y="2808"/>
                </a:lnTo>
                <a:lnTo>
                  <a:pt x="1998" y="2808"/>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lIns="93296" tIns="46648" rIns="93296" bIns="46648"/>
          <a:lstStyle/>
          <a:p>
            <a:endParaRPr lang="es-CL"/>
          </a:p>
        </p:txBody>
      </p:sp>
      <p:sp>
        <p:nvSpPr>
          <p:cNvPr id="21516" name="Freeform 127"/>
          <p:cNvSpPr>
            <a:spLocks/>
          </p:cNvSpPr>
          <p:nvPr/>
        </p:nvSpPr>
        <p:spPr bwMode="auto">
          <a:xfrm>
            <a:off x="4284663" y="620713"/>
            <a:ext cx="5327650" cy="4333875"/>
          </a:xfrm>
          <a:custGeom>
            <a:avLst/>
            <a:gdLst>
              <a:gd name="T0" fmla="*/ 2147483647 w 2712"/>
              <a:gd name="T1" fmla="*/ 0 h 2796"/>
              <a:gd name="T2" fmla="*/ 2147483647 w 2712"/>
              <a:gd name="T3" fmla="*/ 0 h 2796"/>
              <a:gd name="T4" fmla="*/ 2147483647 w 2712"/>
              <a:gd name="T5" fmla="*/ 2147483647 h 2796"/>
              <a:gd name="T6" fmla="*/ 0 w 2712"/>
              <a:gd name="T7" fmla="*/ 2147483647 h 2796"/>
              <a:gd name="T8" fmla="*/ 0 60000 65536"/>
              <a:gd name="T9" fmla="*/ 0 60000 65536"/>
              <a:gd name="T10" fmla="*/ 0 60000 65536"/>
              <a:gd name="T11" fmla="*/ 0 60000 65536"/>
              <a:gd name="T12" fmla="*/ 0 w 2712"/>
              <a:gd name="T13" fmla="*/ 0 h 2796"/>
              <a:gd name="T14" fmla="*/ 2712 w 2712"/>
              <a:gd name="T15" fmla="*/ 2796 h 2796"/>
            </a:gdLst>
            <a:ahLst/>
            <a:cxnLst>
              <a:cxn ang="T8">
                <a:pos x="T0" y="T1"/>
              </a:cxn>
              <a:cxn ang="T9">
                <a:pos x="T2" y="T3"/>
              </a:cxn>
              <a:cxn ang="T10">
                <a:pos x="T4" y="T5"/>
              </a:cxn>
              <a:cxn ang="T11">
                <a:pos x="T6" y="T7"/>
              </a:cxn>
            </a:cxnLst>
            <a:rect l="T12" t="T13" r="T14" b="T15"/>
            <a:pathLst>
              <a:path w="2712" h="2796">
                <a:moveTo>
                  <a:pt x="2712" y="0"/>
                </a:moveTo>
                <a:lnTo>
                  <a:pt x="1800" y="0"/>
                </a:lnTo>
                <a:lnTo>
                  <a:pt x="1800" y="2796"/>
                </a:lnTo>
                <a:lnTo>
                  <a:pt x="0" y="2796"/>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lIns="93296" tIns="46648" rIns="93296" bIns="46648"/>
          <a:lstStyle/>
          <a:p>
            <a:endParaRPr lang="es-CL"/>
          </a:p>
        </p:txBody>
      </p:sp>
      <p:sp>
        <p:nvSpPr>
          <p:cNvPr id="12" name="Text Box 68"/>
          <p:cNvSpPr txBox="1">
            <a:spLocks noChangeArrowheads="1"/>
          </p:cNvSpPr>
          <p:nvPr/>
        </p:nvSpPr>
        <p:spPr bwMode="auto">
          <a:xfrm>
            <a:off x="7884368" y="520700"/>
            <a:ext cx="703263" cy="209550"/>
          </a:xfrm>
          <a:prstGeom prst="rect">
            <a:avLst/>
          </a:prstGeom>
          <a:ln w="12700">
            <a:solidFill>
              <a:srgbClr val="7030A0"/>
            </a:solidFill>
            <a:headEnd/>
            <a:tailEnd/>
          </a:ln>
        </p:spPr>
        <p:style>
          <a:lnRef idx="1">
            <a:schemeClr val="accent2"/>
          </a:lnRef>
          <a:fillRef idx="2">
            <a:schemeClr val="accent2"/>
          </a:fillRef>
          <a:effectRef idx="1">
            <a:schemeClr val="accent2"/>
          </a:effectRef>
          <a:fontRef idx="minor">
            <a:schemeClr val="dk1"/>
          </a:fontRef>
        </p:style>
        <p:txBody>
          <a:bodyPr lIns="18365" tIns="18365" rIns="18365" bIns="18365" anchor="ctr">
            <a:spAutoFit/>
          </a:bodyPr>
          <a:lstStyle/>
          <a:p>
            <a:pPr>
              <a:lnSpc>
                <a:spcPct val="80000"/>
              </a:lnSpc>
              <a:defRPr/>
            </a:pPr>
            <a:r>
              <a:rPr lang="es-CL" sz="700" dirty="0">
                <a:solidFill>
                  <a:srgbClr val="000000"/>
                </a:solidFill>
                <a:effectLst>
                  <a:outerShdw blurRad="38100" dist="38100" dir="2700000" algn="tl">
                    <a:srgbClr val="FFFFFF"/>
                  </a:outerShdw>
                </a:effectLst>
                <a:latin typeface="Arial Narrow" pitchFamily="34" charset="0"/>
              </a:rPr>
              <a:t>INTEGRACION   BATCH</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13" name="Text Box 68"/>
          <p:cNvSpPr txBox="1">
            <a:spLocks noChangeArrowheads="1"/>
          </p:cNvSpPr>
          <p:nvPr/>
        </p:nvSpPr>
        <p:spPr bwMode="auto">
          <a:xfrm>
            <a:off x="1547813" y="515938"/>
            <a:ext cx="790575" cy="222250"/>
          </a:xfrm>
          <a:prstGeom prst="rect">
            <a:avLst/>
          </a:prstGeom>
          <a:ln w="12700">
            <a:headEnd/>
            <a:tailEnd/>
          </a:ln>
        </p:spPr>
        <p:style>
          <a:lnRef idx="1">
            <a:schemeClr val="accent2"/>
          </a:lnRef>
          <a:fillRef idx="2">
            <a:schemeClr val="accent2"/>
          </a:fillRef>
          <a:effectRef idx="1">
            <a:schemeClr val="accent2"/>
          </a:effectRef>
          <a:fontRef idx="minor">
            <a:schemeClr val="dk1"/>
          </a:fontRef>
        </p:style>
        <p:txBody>
          <a:bodyPr lIns="18365" tIns="18365" rIns="18365" bIns="18365" anchor="ctr">
            <a:spAutoFit/>
          </a:bodyPr>
          <a:lstStyle/>
          <a:p>
            <a:pPr>
              <a:lnSpc>
                <a:spcPct val="80000"/>
              </a:lnSpc>
              <a:defRPr/>
            </a:pPr>
            <a:r>
              <a:rPr lang="es-CL" sz="700" dirty="0">
                <a:solidFill>
                  <a:srgbClr val="000000"/>
                </a:solidFill>
                <a:effectLst>
                  <a:outerShdw blurRad="38100" dist="38100" dir="2700000" algn="tl">
                    <a:srgbClr val="FFFFFF"/>
                  </a:outerShdw>
                </a:effectLst>
                <a:latin typeface="Arial Narrow" pitchFamily="34" charset="0"/>
              </a:rPr>
              <a:t>INTEGRACION ON LINE</a:t>
            </a:r>
            <a:endParaRPr lang="es-ES" sz="700" dirty="0">
              <a:solidFill>
                <a:srgbClr val="000000"/>
              </a:solidFill>
              <a:effectLst>
                <a:outerShdw blurRad="38100" dist="38100" dir="2700000" algn="tl">
                  <a:srgbClr val="FFFFFF"/>
                </a:outerShdw>
              </a:effectLst>
              <a:latin typeface="Arial Narrow" pitchFamily="34" charset="0"/>
            </a:endParaRPr>
          </a:p>
        </p:txBody>
      </p:sp>
      <p:cxnSp>
        <p:nvCxnSpPr>
          <p:cNvPr id="21519" name="AutoShape 2103"/>
          <p:cNvCxnSpPr>
            <a:cxnSpLocks noChangeShapeType="1"/>
            <a:stCxn id="21515" idx="0"/>
            <a:endCxn id="21515" idx="0"/>
          </p:cNvCxnSpPr>
          <p:nvPr/>
        </p:nvCxnSpPr>
        <p:spPr bwMode="auto">
          <a:xfrm>
            <a:off x="1751013" y="596900"/>
            <a:ext cx="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 name="Text Box 68"/>
          <p:cNvSpPr txBox="1">
            <a:spLocks noChangeArrowheads="1"/>
          </p:cNvSpPr>
          <p:nvPr/>
        </p:nvSpPr>
        <p:spPr bwMode="auto">
          <a:xfrm>
            <a:off x="301625" y="527050"/>
            <a:ext cx="1023938" cy="123825"/>
          </a:xfrm>
          <a:prstGeom prst="rect">
            <a:avLst/>
          </a:prstGeom>
          <a:ln w="12700">
            <a:solidFill>
              <a:schemeClr val="accent2">
                <a:lumMod val="50000"/>
              </a:schemeClr>
            </a:solidFill>
            <a:headEnd/>
            <a:tailEnd/>
          </a:ln>
        </p:spPr>
        <p:style>
          <a:lnRef idx="1">
            <a:schemeClr val="accent2"/>
          </a:lnRef>
          <a:fillRef idx="2">
            <a:schemeClr val="accent2"/>
          </a:fillRef>
          <a:effectRef idx="1">
            <a:schemeClr val="accent2"/>
          </a:effectRef>
          <a:fontRef idx="minor">
            <a:schemeClr val="dk1"/>
          </a:fontRef>
        </p:style>
        <p:txBody>
          <a:bodyPr lIns="18365" tIns="18365" rIns="18365" bIns="18365" anchor="ctr">
            <a:spAutoFit/>
          </a:bodyPr>
          <a:lstStyle/>
          <a:p>
            <a:pPr>
              <a:lnSpc>
                <a:spcPct val="80000"/>
              </a:lnSpc>
              <a:defRPr/>
            </a:pPr>
            <a:r>
              <a:rPr lang="es-CL" sz="700" dirty="0">
                <a:solidFill>
                  <a:srgbClr val="000000"/>
                </a:solidFill>
                <a:effectLst>
                  <a:outerShdw blurRad="38100" dist="38100" dir="2700000" algn="tl">
                    <a:srgbClr val="FFFFFF"/>
                  </a:outerShdw>
                </a:effectLst>
                <a:latin typeface="Arial Narrow" pitchFamily="34" charset="0"/>
              </a:rPr>
              <a:t>CANALES</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21521" name="Rectangle 298"/>
          <p:cNvSpPr>
            <a:spLocks noChangeArrowheads="1"/>
          </p:cNvSpPr>
          <p:nvPr/>
        </p:nvSpPr>
        <p:spPr bwMode="auto">
          <a:xfrm>
            <a:off x="1" y="5805264"/>
            <a:ext cx="7092949" cy="786036"/>
          </a:xfrm>
          <a:prstGeom prst="rect">
            <a:avLst/>
          </a:prstGeom>
          <a:solidFill>
            <a:schemeClr val="accent1">
              <a:alpha val="0"/>
            </a:schemeClr>
          </a:solidFill>
          <a:ln w="28575" algn="ctr">
            <a:solidFill>
              <a:srgbClr val="457988"/>
            </a:solidFill>
            <a:miter lim="800000"/>
            <a:headEnd/>
            <a:tailEnd/>
          </a:ln>
        </p:spPr>
        <p:txBody>
          <a:bodyPr lIns="93296" tIns="46648" rIns="93296" bIns="46648"/>
          <a:lstStyle/>
          <a:p>
            <a:endParaRPr lang="es-ES"/>
          </a:p>
        </p:txBody>
      </p:sp>
      <p:sp>
        <p:nvSpPr>
          <p:cNvPr id="17" name="Text Box 68"/>
          <p:cNvSpPr txBox="1">
            <a:spLocks noChangeArrowheads="1"/>
          </p:cNvSpPr>
          <p:nvPr/>
        </p:nvSpPr>
        <p:spPr bwMode="auto">
          <a:xfrm>
            <a:off x="2124075" y="6550025"/>
            <a:ext cx="1169988" cy="123825"/>
          </a:xfrm>
          <a:prstGeom prst="rect">
            <a:avLst/>
          </a:prstGeom>
          <a:ln w="12700">
            <a:solidFill>
              <a:schemeClr val="accent2">
                <a:lumMod val="50000"/>
              </a:schemeClr>
            </a:solidFill>
            <a:headEnd/>
            <a:tailEnd/>
          </a:ln>
        </p:spPr>
        <p:style>
          <a:lnRef idx="1">
            <a:schemeClr val="accent2"/>
          </a:lnRef>
          <a:fillRef idx="2">
            <a:schemeClr val="accent2"/>
          </a:fillRef>
          <a:effectRef idx="1">
            <a:schemeClr val="accent2"/>
          </a:effectRef>
          <a:fontRef idx="minor">
            <a:schemeClr val="dk1"/>
          </a:fontRef>
        </p:style>
        <p:txBody>
          <a:bodyPr lIns="18365" tIns="18365" rIns="18365" bIns="18365" anchor="ctr">
            <a:spAutoFit/>
          </a:bodyPr>
          <a:lstStyle/>
          <a:p>
            <a:pPr>
              <a:lnSpc>
                <a:spcPct val="80000"/>
              </a:lnSpc>
              <a:defRPr/>
            </a:pPr>
            <a:r>
              <a:rPr lang="es-CL" sz="600" b="1" dirty="0">
                <a:solidFill>
                  <a:srgbClr val="000000"/>
                </a:solidFill>
                <a:effectLst>
                  <a:outerShdw blurRad="38100" dist="38100" dir="2700000" algn="tl">
                    <a:srgbClr val="FFFFFF"/>
                  </a:outerShdw>
                </a:effectLst>
                <a:latin typeface="Calibri" pitchFamily="34" charset="0"/>
              </a:rPr>
              <a:t>BACK END TECNOLOGICO</a:t>
            </a:r>
            <a:endParaRPr lang="es-ES" sz="600" b="1" dirty="0">
              <a:solidFill>
                <a:srgbClr val="000000"/>
              </a:solidFill>
              <a:effectLst>
                <a:outerShdw blurRad="38100" dist="38100" dir="2700000" algn="tl">
                  <a:srgbClr val="FFFFFF"/>
                </a:outerShdw>
              </a:effectLst>
              <a:latin typeface="Calibri" pitchFamily="34" charset="0"/>
            </a:endParaRPr>
          </a:p>
        </p:txBody>
      </p:sp>
      <p:sp>
        <p:nvSpPr>
          <p:cNvPr id="18" name="Text Box 68"/>
          <p:cNvSpPr txBox="1">
            <a:spLocks noChangeArrowheads="1"/>
          </p:cNvSpPr>
          <p:nvPr/>
        </p:nvSpPr>
        <p:spPr bwMode="auto">
          <a:xfrm>
            <a:off x="7245350" y="6543675"/>
            <a:ext cx="1071563" cy="123825"/>
          </a:xfrm>
          <a:prstGeom prst="rect">
            <a:avLst/>
          </a:prstGeom>
          <a:ln w="12700">
            <a:solidFill>
              <a:srgbClr val="00B050"/>
            </a:solidFill>
            <a:headEnd/>
            <a:tailEnd/>
          </a:ln>
        </p:spPr>
        <p:style>
          <a:lnRef idx="1">
            <a:schemeClr val="accent2"/>
          </a:lnRef>
          <a:fillRef idx="2">
            <a:schemeClr val="accent2"/>
          </a:fillRef>
          <a:effectRef idx="1">
            <a:schemeClr val="accent2"/>
          </a:effectRef>
          <a:fontRef idx="minor">
            <a:schemeClr val="dk1"/>
          </a:fontRef>
        </p:style>
        <p:txBody>
          <a:bodyPr lIns="18365" tIns="18365" rIns="18365" bIns="18365" anchor="ctr">
            <a:spAutoFit/>
          </a:bodyPr>
          <a:lstStyle/>
          <a:p>
            <a:pPr>
              <a:lnSpc>
                <a:spcPct val="80000"/>
              </a:lnSpc>
              <a:defRPr/>
            </a:pPr>
            <a:r>
              <a:rPr lang="es-CL" sz="600" b="1" dirty="0">
                <a:solidFill>
                  <a:srgbClr val="000000"/>
                </a:solidFill>
                <a:effectLst>
                  <a:outerShdw blurRad="38100" dist="38100" dir="2700000" algn="tl">
                    <a:srgbClr val="FFFFFF"/>
                  </a:outerShdw>
                </a:effectLst>
                <a:latin typeface="Calibri" pitchFamily="34" charset="0"/>
              </a:rPr>
              <a:t>ENTIDADES EXTERNAS</a:t>
            </a:r>
            <a:endParaRPr lang="es-ES" sz="600" b="1" dirty="0">
              <a:solidFill>
                <a:srgbClr val="000000"/>
              </a:solidFill>
              <a:effectLst>
                <a:outerShdw blurRad="38100" dist="38100" dir="2700000" algn="tl">
                  <a:srgbClr val="FFFFFF"/>
                </a:outerShdw>
              </a:effectLst>
              <a:latin typeface="Calibri" pitchFamily="34" charset="0"/>
            </a:endParaRPr>
          </a:p>
        </p:txBody>
      </p:sp>
      <p:sp>
        <p:nvSpPr>
          <p:cNvPr id="8" name="Text Box 68"/>
          <p:cNvSpPr txBox="1">
            <a:spLocks noChangeArrowheads="1"/>
          </p:cNvSpPr>
          <p:nvPr/>
        </p:nvSpPr>
        <p:spPr bwMode="auto">
          <a:xfrm>
            <a:off x="8634413" y="538163"/>
            <a:ext cx="401637" cy="136525"/>
          </a:xfrm>
          <a:prstGeom prst="rect">
            <a:avLst/>
          </a:prstGeom>
          <a:ln w="12700">
            <a:solidFill>
              <a:srgbClr val="FFC000"/>
            </a:solidFill>
            <a:headEnd/>
            <a:tailEnd/>
          </a:ln>
        </p:spPr>
        <p:style>
          <a:lnRef idx="1">
            <a:schemeClr val="accent2"/>
          </a:lnRef>
          <a:fillRef idx="2">
            <a:schemeClr val="accent2"/>
          </a:fillRef>
          <a:effectRef idx="1">
            <a:schemeClr val="accent2"/>
          </a:effectRef>
          <a:fontRef idx="minor">
            <a:schemeClr val="dk1"/>
          </a:fontRef>
        </p:style>
        <p:txBody>
          <a:bodyPr lIns="18365" tIns="18365" rIns="18365" bIns="18365" anchor="ctr">
            <a:spAutoFit/>
          </a:bodyPr>
          <a:lstStyle/>
          <a:p>
            <a:pPr>
              <a:lnSpc>
                <a:spcPct val="80000"/>
              </a:lnSpc>
              <a:defRPr/>
            </a:pPr>
            <a:r>
              <a:rPr lang="es-CL" sz="700" dirty="0">
                <a:solidFill>
                  <a:srgbClr val="000000"/>
                </a:solidFill>
                <a:effectLst>
                  <a:outerShdw blurRad="38100" dist="38100" dir="2700000" algn="tl">
                    <a:srgbClr val="FFFFFF"/>
                  </a:outerShdw>
                </a:effectLst>
                <a:latin typeface="Arial Narrow" pitchFamily="34" charset="0"/>
              </a:rPr>
              <a:t>GESTIÒN</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21525" name="178 Rectángulo"/>
          <p:cNvSpPr>
            <a:spLocks noChangeArrowheads="1"/>
          </p:cNvSpPr>
          <p:nvPr/>
        </p:nvSpPr>
        <p:spPr bwMode="auto">
          <a:xfrm>
            <a:off x="714375" y="3796334"/>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s-ES"/>
          </a:p>
        </p:txBody>
      </p:sp>
      <p:sp>
        <p:nvSpPr>
          <p:cNvPr id="21526" name="179 Rectángulo"/>
          <p:cNvSpPr>
            <a:spLocks noChangeArrowheads="1"/>
          </p:cNvSpPr>
          <p:nvPr/>
        </p:nvSpPr>
        <p:spPr bwMode="auto">
          <a:xfrm>
            <a:off x="428625" y="3810621"/>
            <a:ext cx="714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s-ES"/>
          </a:p>
        </p:txBody>
      </p:sp>
      <p:sp>
        <p:nvSpPr>
          <p:cNvPr id="21527" name="Rectangle 200"/>
          <p:cNvSpPr>
            <a:spLocks noChangeArrowheads="1"/>
          </p:cNvSpPr>
          <p:nvPr/>
        </p:nvSpPr>
        <p:spPr bwMode="auto">
          <a:xfrm>
            <a:off x="3995738" y="3884613"/>
            <a:ext cx="3521075" cy="912812"/>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3296" tIns="46648" rIns="93296" bIns="46648"/>
          <a:lstStyle/>
          <a:p>
            <a:pPr defTabSz="933450"/>
            <a:endParaRPr lang="es-ES">
              <a:cs typeface="Arial" charset="0"/>
            </a:endParaRPr>
          </a:p>
        </p:txBody>
      </p:sp>
      <p:sp>
        <p:nvSpPr>
          <p:cNvPr id="104" name="Text Box 73"/>
          <p:cNvSpPr txBox="1">
            <a:spLocks noChangeArrowheads="1"/>
          </p:cNvSpPr>
          <p:nvPr/>
        </p:nvSpPr>
        <p:spPr bwMode="auto">
          <a:xfrm>
            <a:off x="7050088" y="3810000"/>
            <a:ext cx="617537" cy="123825"/>
          </a:xfrm>
          <a:prstGeom prst="rect">
            <a:avLst/>
          </a:prstGeom>
          <a:solidFill>
            <a:schemeClr val="accent1"/>
          </a:solidFill>
          <a:ln w="12700" algn="ctr">
            <a:solidFill>
              <a:schemeClr val="tx1"/>
            </a:solidFill>
            <a:miter lim="800000"/>
            <a:headEnd/>
            <a:tailEnd/>
          </a:ln>
          <a:effectLst>
            <a:outerShdw dist="20000" dir="5400000" rotWithShape="0">
              <a:srgbClr val="000000">
                <a:alpha val="37999"/>
              </a:srgbClr>
            </a:outerShdw>
          </a:effectLst>
        </p:spPr>
        <p:txBody>
          <a:bodyPr lIns="18365" tIns="18365" rIns="18365" bIns="18365" anchor="ctr">
            <a:spAutoFit/>
          </a:bodyPr>
          <a:lstStyle/>
          <a:p>
            <a:pPr defTabSz="933450">
              <a:lnSpc>
                <a:spcPct val="80000"/>
              </a:lnSpc>
              <a:defRPr/>
            </a:pPr>
            <a:r>
              <a:rPr lang="es-ES" sz="600" b="1">
                <a:solidFill>
                  <a:srgbClr val="000000"/>
                </a:solidFill>
                <a:effectLst>
                  <a:outerShdw blurRad="38100" dist="38100" dir="2700000" algn="tl">
                    <a:srgbClr val="FFFFFF"/>
                  </a:outerShdw>
                </a:effectLst>
                <a:latin typeface="Calibri" pitchFamily="34" charset="0"/>
                <a:cs typeface="Arial" charset="0"/>
              </a:rPr>
              <a:t>CLIENTES</a:t>
            </a:r>
          </a:p>
        </p:txBody>
      </p:sp>
      <p:sp>
        <p:nvSpPr>
          <p:cNvPr id="21529" name="Rectangle 196"/>
          <p:cNvSpPr>
            <a:spLocks noChangeArrowheads="1"/>
          </p:cNvSpPr>
          <p:nvPr/>
        </p:nvSpPr>
        <p:spPr bwMode="auto">
          <a:xfrm>
            <a:off x="4011613" y="773113"/>
            <a:ext cx="3484562" cy="1512887"/>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3296" tIns="46648" rIns="93296" bIns="46648"/>
          <a:lstStyle/>
          <a:p>
            <a:pPr defTabSz="933450"/>
            <a:endParaRPr lang="es-ES" sz="700">
              <a:cs typeface="Arial" charset="0"/>
            </a:endParaRPr>
          </a:p>
        </p:txBody>
      </p:sp>
      <p:sp>
        <p:nvSpPr>
          <p:cNvPr id="107" name="Text Box 73"/>
          <p:cNvSpPr txBox="1">
            <a:spLocks noChangeArrowheads="1"/>
          </p:cNvSpPr>
          <p:nvPr/>
        </p:nvSpPr>
        <p:spPr bwMode="auto">
          <a:xfrm>
            <a:off x="4106863" y="755650"/>
            <a:ext cx="715962" cy="123825"/>
          </a:xfrm>
          <a:prstGeom prst="rect">
            <a:avLst/>
          </a:prstGeom>
          <a:gradFill rotWithShape="1">
            <a:gsLst>
              <a:gs pos="0">
                <a:srgbClr val="D3F3FD"/>
              </a:gs>
              <a:gs pos="35001">
                <a:srgbClr val="DFF6FD"/>
              </a:gs>
              <a:gs pos="100000">
                <a:srgbClr val="F2FCFF"/>
              </a:gs>
            </a:gsLst>
            <a:lin ang="16200000" scaled="1"/>
          </a:gradFill>
          <a:ln w="12700" algn="ctr">
            <a:solidFill>
              <a:schemeClr val="tx1"/>
            </a:solidFill>
            <a:miter lim="800000"/>
            <a:headEnd/>
            <a:tailEnd/>
          </a:ln>
          <a:effectLst>
            <a:outerShdw dist="20000" dir="5400000" rotWithShape="0">
              <a:srgbClr val="000000">
                <a:alpha val="37999"/>
              </a:srgbClr>
            </a:outerShdw>
          </a:effectLst>
        </p:spPr>
        <p:txBody>
          <a:bodyPr lIns="18365" tIns="18365" rIns="18365" bIns="18365" anchor="ctr">
            <a:spAutoFit/>
          </a:bodyPr>
          <a:lstStyle/>
          <a:p>
            <a:pPr defTabSz="933450">
              <a:lnSpc>
                <a:spcPct val="80000"/>
              </a:lnSpc>
              <a:defRPr/>
            </a:pPr>
            <a:r>
              <a:rPr lang="es-CL" sz="600" b="1">
                <a:solidFill>
                  <a:srgbClr val="000000"/>
                </a:solidFill>
                <a:effectLst>
                  <a:outerShdw blurRad="38100" dist="38100" dir="2700000" algn="tl">
                    <a:srgbClr val="FFFFFF"/>
                  </a:outerShdw>
                </a:effectLst>
                <a:latin typeface="Calibri" pitchFamily="34" charset="0"/>
                <a:cs typeface="Arial" charset="0"/>
              </a:rPr>
              <a:t>PASIVOS</a:t>
            </a:r>
            <a:endParaRPr lang="es-ES" sz="600" b="1">
              <a:solidFill>
                <a:srgbClr val="000000"/>
              </a:solidFill>
              <a:effectLst>
                <a:outerShdw blurRad="38100" dist="38100" dir="2700000" algn="tl">
                  <a:srgbClr val="FFFFFF"/>
                </a:outerShdw>
              </a:effectLst>
              <a:latin typeface="Calibri" pitchFamily="34" charset="0"/>
              <a:cs typeface="Arial" charset="0"/>
            </a:endParaRPr>
          </a:p>
        </p:txBody>
      </p:sp>
      <p:sp>
        <p:nvSpPr>
          <p:cNvPr id="21531" name="Rectangle 200"/>
          <p:cNvSpPr>
            <a:spLocks noChangeArrowheads="1"/>
          </p:cNvSpPr>
          <p:nvPr/>
        </p:nvSpPr>
        <p:spPr bwMode="auto">
          <a:xfrm>
            <a:off x="3995738" y="2428875"/>
            <a:ext cx="3521075" cy="1287463"/>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3296" tIns="46648" rIns="93296" bIns="46648"/>
          <a:lstStyle/>
          <a:p>
            <a:pPr defTabSz="933450"/>
            <a:endParaRPr lang="es-ES">
              <a:cs typeface="Arial" charset="0"/>
            </a:endParaRPr>
          </a:p>
        </p:txBody>
      </p:sp>
      <p:sp>
        <p:nvSpPr>
          <p:cNvPr id="21532" name="121 Rectángulo"/>
          <p:cNvSpPr>
            <a:spLocks noChangeArrowheads="1"/>
          </p:cNvSpPr>
          <p:nvPr/>
        </p:nvSpPr>
        <p:spPr bwMode="auto">
          <a:xfrm>
            <a:off x="4789488" y="3213100"/>
            <a:ext cx="71437"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s-ES"/>
          </a:p>
        </p:txBody>
      </p:sp>
      <p:sp>
        <p:nvSpPr>
          <p:cNvPr id="173" name="Text Box 73"/>
          <p:cNvSpPr txBox="1">
            <a:spLocks noChangeArrowheads="1"/>
          </p:cNvSpPr>
          <p:nvPr/>
        </p:nvSpPr>
        <p:spPr bwMode="auto">
          <a:xfrm>
            <a:off x="6507163" y="2362200"/>
            <a:ext cx="1233487" cy="123825"/>
          </a:xfrm>
          <a:prstGeom prst="rect">
            <a:avLst/>
          </a:prstGeom>
          <a:gradFill rotWithShape="1">
            <a:gsLst>
              <a:gs pos="0">
                <a:srgbClr val="D3F3FD"/>
              </a:gs>
              <a:gs pos="35001">
                <a:srgbClr val="DFF6FD"/>
              </a:gs>
              <a:gs pos="100000">
                <a:srgbClr val="F2FCFF"/>
              </a:gs>
            </a:gsLst>
            <a:lin ang="16200000" scaled="1"/>
          </a:gradFill>
          <a:ln w="12700" algn="ctr">
            <a:solidFill>
              <a:schemeClr val="tx1"/>
            </a:solidFill>
            <a:miter lim="800000"/>
            <a:headEnd/>
            <a:tailEnd/>
          </a:ln>
          <a:effectLst>
            <a:outerShdw dist="20000" dir="5400000" rotWithShape="0">
              <a:srgbClr val="000000">
                <a:alpha val="37999"/>
              </a:srgbClr>
            </a:outerShdw>
          </a:effectLst>
        </p:spPr>
        <p:txBody>
          <a:bodyPr lIns="18365" tIns="18365" rIns="18365" bIns="18365" anchor="ctr">
            <a:spAutoFit/>
          </a:bodyPr>
          <a:lstStyle/>
          <a:p>
            <a:pPr defTabSz="933450">
              <a:lnSpc>
                <a:spcPct val="80000"/>
              </a:lnSpc>
              <a:defRPr/>
            </a:pPr>
            <a:r>
              <a:rPr lang="es-ES" sz="600" b="1">
                <a:solidFill>
                  <a:srgbClr val="000000"/>
                </a:solidFill>
                <a:effectLst>
                  <a:outerShdw blurRad="38100" dist="38100" dir="2700000" algn="tl">
                    <a:srgbClr val="FFFFFF"/>
                  </a:outerShdw>
                </a:effectLst>
                <a:latin typeface="Calibri" pitchFamily="34" charset="0"/>
                <a:cs typeface="Arial" charset="0"/>
              </a:rPr>
              <a:t>SERVICIOS CORE</a:t>
            </a:r>
          </a:p>
        </p:txBody>
      </p:sp>
      <p:sp>
        <p:nvSpPr>
          <p:cNvPr id="21534" name="121 Rectángulo"/>
          <p:cNvSpPr>
            <a:spLocks noChangeArrowheads="1"/>
          </p:cNvSpPr>
          <p:nvPr/>
        </p:nvSpPr>
        <p:spPr bwMode="auto">
          <a:xfrm>
            <a:off x="4140200" y="3203575"/>
            <a:ext cx="714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s-ES"/>
          </a:p>
        </p:txBody>
      </p:sp>
      <p:sp>
        <p:nvSpPr>
          <p:cNvPr id="21535" name="121 Rectángulo"/>
          <p:cNvSpPr>
            <a:spLocks noChangeArrowheads="1"/>
          </p:cNvSpPr>
          <p:nvPr/>
        </p:nvSpPr>
        <p:spPr bwMode="auto">
          <a:xfrm>
            <a:off x="4932363" y="19446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s-ES"/>
          </a:p>
        </p:txBody>
      </p:sp>
      <p:sp>
        <p:nvSpPr>
          <p:cNvPr id="21536" name="121 Rectángulo"/>
          <p:cNvSpPr>
            <a:spLocks noChangeArrowheads="1"/>
          </p:cNvSpPr>
          <p:nvPr/>
        </p:nvSpPr>
        <p:spPr bwMode="auto">
          <a:xfrm>
            <a:off x="5219700" y="2997200"/>
            <a:ext cx="714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s-ES"/>
          </a:p>
        </p:txBody>
      </p:sp>
      <p:sp>
        <p:nvSpPr>
          <p:cNvPr id="21537" name="121 Rectángulo"/>
          <p:cNvSpPr>
            <a:spLocks noChangeArrowheads="1"/>
          </p:cNvSpPr>
          <p:nvPr/>
        </p:nvSpPr>
        <p:spPr bwMode="auto">
          <a:xfrm>
            <a:off x="6300788" y="4359275"/>
            <a:ext cx="71437"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s-ES"/>
          </a:p>
        </p:txBody>
      </p:sp>
      <p:sp>
        <p:nvSpPr>
          <p:cNvPr id="21538" name="121 Rectángulo"/>
          <p:cNvSpPr>
            <a:spLocks noChangeArrowheads="1"/>
          </p:cNvSpPr>
          <p:nvPr/>
        </p:nvSpPr>
        <p:spPr bwMode="auto">
          <a:xfrm>
            <a:off x="6300788" y="285273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s-ES"/>
          </a:p>
        </p:txBody>
      </p:sp>
      <p:sp>
        <p:nvSpPr>
          <p:cNvPr id="196" name="195 CuadroTexto"/>
          <p:cNvSpPr txBox="1">
            <a:spLocks noChangeArrowheads="1"/>
          </p:cNvSpPr>
          <p:nvPr/>
        </p:nvSpPr>
        <p:spPr bwMode="auto">
          <a:xfrm>
            <a:off x="2428875" y="0"/>
            <a:ext cx="5359400" cy="401984"/>
          </a:xfrm>
          <a:prstGeom prst="rect">
            <a:avLst/>
          </a:prstGeom>
          <a:noFill/>
          <a:ln w="9525">
            <a:noFill/>
            <a:miter lim="800000"/>
            <a:headEnd/>
            <a:tailEnd/>
          </a:ln>
        </p:spPr>
        <p:txBody>
          <a:bodyPr lIns="93296" tIns="46648" rIns="93296" bIns="46648">
            <a:spAutoFit/>
          </a:bodyPr>
          <a:lstStyle/>
          <a:p>
            <a:pPr algn="ctr" defTabSz="933450">
              <a:defRPr/>
            </a:pPr>
            <a:r>
              <a:rPr lang="es-CL" sz="2000" b="1" dirty="0">
                <a:solidFill>
                  <a:schemeClr val="bg1"/>
                </a:solidFill>
                <a:latin typeface="Arial" pitchFamily="34" charset="0"/>
                <a:cs typeface="Arial" pitchFamily="34" charset="0"/>
              </a:rPr>
              <a:t>Simulación Captaciones</a:t>
            </a:r>
          </a:p>
        </p:txBody>
      </p:sp>
      <p:sp>
        <p:nvSpPr>
          <p:cNvPr id="21540" name="121 Rectángulo"/>
          <p:cNvSpPr>
            <a:spLocks noChangeArrowheads="1"/>
          </p:cNvSpPr>
          <p:nvPr/>
        </p:nvSpPr>
        <p:spPr bwMode="auto">
          <a:xfrm>
            <a:off x="1787525" y="2438400"/>
            <a:ext cx="714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s-ES"/>
          </a:p>
        </p:txBody>
      </p:sp>
      <p:sp>
        <p:nvSpPr>
          <p:cNvPr id="21541" name="121 Rectángulo"/>
          <p:cNvSpPr>
            <a:spLocks noChangeArrowheads="1"/>
          </p:cNvSpPr>
          <p:nvPr/>
        </p:nvSpPr>
        <p:spPr bwMode="auto">
          <a:xfrm>
            <a:off x="1979613" y="927100"/>
            <a:ext cx="71437"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s-ES"/>
          </a:p>
        </p:txBody>
      </p:sp>
      <p:sp>
        <p:nvSpPr>
          <p:cNvPr id="21543" name="Rectangle 361"/>
          <p:cNvSpPr>
            <a:spLocks noChangeArrowheads="1"/>
          </p:cNvSpPr>
          <p:nvPr/>
        </p:nvSpPr>
        <p:spPr bwMode="auto">
          <a:xfrm>
            <a:off x="1978025" y="2205038"/>
            <a:ext cx="73025"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s-ES"/>
          </a:p>
        </p:txBody>
      </p:sp>
      <p:sp>
        <p:nvSpPr>
          <p:cNvPr id="21544" name="Rectangle 362"/>
          <p:cNvSpPr>
            <a:spLocks noChangeArrowheads="1"/>
          </p:cNvSpPr>
          <p:nvPr/>
        </p:nvSpPr>
        <p:spPr bwMode="auto">
          <a:xfrm>
            <a:off x="3219450" y="1309688"/>
            <a:ext cx="73025"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s-ES"/>
          </a:p>
        </p:txBody>
      </p:sp>
      <p:sp>
        <p:nvSpPr>
          <p:cNvPr id="21545" name="Rectangle 365"/>
          <p:cNvSpPr>
            <a:spLocks noChangeArrowheads="1"/>
          </p:cNvSpPr>
          <p:nvPr/>
        </p:nvSpPr>
        <p:spPr bwMode="auto">
          <a:xfrm>
            <a:off x="2363788" y="1284288"/>
            <a:ext cx="73025"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s-ES"/>
          </a:p>
        </p:txBody>
      </p:sp>
      <p:sp>
        <p:nvSpPr>
          <p:cNvPr id="21546" name="Rectangle 368"/>
          <p:cNvSpPr>
            <a:spLocks noChangeArrowheads="1"/>
          </p:cNvSpPr>
          <p:nvPr/>
        </p:nvSpPr>
        <p:spPr bwMode="auto">
          <a:xfrm>
            <a:off x="3171825" y="2276475"/>
            <a:ext cx="73025"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s-ES"/>
          </a:p>
        </p:txBody>
      </p:sp>
      <p:sp>
        <p:nvSpPr>
          <p:cNvPr id="21547" name="Rectangle 369"/>
          <p:cNvSpPr>
            <a:spLocks noChangeArrowheads="1"/>
          </p:cNvSpPr>
          <p:nvPr/>
        </p:nvSpPr>
        <p:spPr bwMode="auto">
          <a:xfrm>
            <a:off x="3203575" y="2493963"/>
            <a:ext cx="73025"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s-ES"/>
          </a:p>
        </p:txBody>
      </p:sp>
      <p:sp>
        <p:nvSpPr>
          <p:cNvPr id="21548" name="Rectangle 383"/>
          <p:cNvSpPr>
            <a:spLocks noChangeArrowheads="1"/>
          </p:cNvSpPr>
          <p:nvPr/>
        </p:nvSpPr>
        <p:spPr bwMode="auto">
          <a:xfrm>
            <a:off x="3219450" y="2428875"/>
            <a:ext cx="73025"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s-ES"/>
          </a:p>
        </p:txBody>
      </p:sp>
      <p:sp>
        <p:nvSpPr>
          <p:cNvPr id="21549" name="Rectangle 390"/>
          <p:cNvSpPr>
            <a:spLocks noChangeArrowheads="1"/>
          </p:cNvSpPr>
          <p:nvPr/>
        </p:nvSpPr>
        <p:spPr bwMode="auto">
          <a:xfrm>
            <a:off x="3617913" y="1660525"/>
            <a:ext cx="73025"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s-ES"/>
          </a:p>
        </p:txBody>
      </p:sp>
      <p:sp>
        <p:nvSpPr>
          <p:cNvPr id="21550" name="Rectangle 393"/>
          <p:cNvSpPr>
            <a:spLocks noChangeArrowheads="1"/>
          </p:cNvSpPr>
          <p:nvPr/>
        </p:nvSpPr>
        <p:spPr bwMode="auto">
          <a:xfrm>
            <a:off x="4979988" y="1916113"/>
            <a:ext cx="73025"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s-ES"/>
          </a:p>
        </p:txBody>
      </p:sp>
      <p:sp>
        <p:nvSpPr>
          <p:cNvPr id="21551" name="Rectangle 395"/>
          <p:cNvSpPr>
            <a:spLocks noChangeArrowheads="1"/>
          </p:cNvSpPr>
          <p:nvPr/>
        </p:nvSpPr>
        <p:spPr bwMode="auto">
          <a:xfrm>
            <a:off x="2771775" y="2420938"/>
            <a:ext cx="73025"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s-ES"/>
          </a:p>
        </p:txBody>
      </p:sp>
      <p:sp>
        <p:nvSpPr>
          <p:cNvPr id="21552" name="Rectangle 396"/>
          <p:cNvSpPr>
            <a:spLocks noChangeArrowheads="1"/>
          </p:cNvSpPr>
          <p:nvPr/>
        </p:nvSpPr>
        <p:spPr bwMode="auto">
          <a:xfrm>
            <a:off x="6499225" y="1925638"/>
            <a:ext cx="73025"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s-ES"/>
          </a:p>
        </p:txBody>
      </p:sp>
      <p:sp>
        <p:nvSpPr>
          <p:cNvPr id="21553" name="Rectangle 404"/>
          <p:cNvSpPr>
            <a:spLocks noChangeArrowheads="1"/>
          </p:cNvSpPr>
          <p:nvPr/>
        </p:nvSpPr>
        <p:spPr bwMode="auto">
          <a:xfrm>
            <a:off x="3779838" y="2062163"/>
            <a:ext cx="73025"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s-ES"/>
          </a:p>
        </p:txBody>
      </p:sp>
      <p:sp>
        <p:nvSpPr>
          <p:cNvPr id="21554" name="Rectangle 418"/>
          <p:cNvSpPr>
            <a:spLocks noChangeArrowheads="1"/>
          </p:cNvSpPr>
          <p:nvPr/>
        </p:nvSpPr>
        <p:spPr bwMode="auto">
          <a:xfrm>
            <a:off x="5692775" y="2940050"/>
            <a:ext cx="73025"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s-ES"/>
          </a:p>
        </p:txBody>
      </p:sp>
      <p:sp>
        <p:nvSpPr>
          <p:cNvPr id="21555" name="Rectangle 419"/>
          <p:cNvSpPr>
            <a:spLocks noChangeArrowheads="1"/>
          </p:cNvSpPr>
          <p:nvPr/>
        </p:nvSpPr>
        <p:spPr bwMode="auto">
          <a:xfrm>
            <a:off x="4826000" y="4092575"/>
            <a:ext cx="73025"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s-ES"/>
          </a:p>
        </p:txBody>
      </p:sp>
      <p:sp>
        <p:nvSpPr>
          <p:cNvPr id="21556" name="Rectangle 420"/>
          <p:cNvSpPr>
            <a:spLocks noChangeArrowheads="1"/>
          </p:cNvSpPr>
          <p:nvPr/>
        </p:nvSpPr>
        <p:spPr bwMode="auto">
          <a:xfrm>
            <a:off x="6515100" y="4076700"/>
            <a:ext cx="73025"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s-ES"/>
          </a:p>
        </p:txBody>
      </p:sp>
      <p:sp>
        <p:nvSpPr>
          <p:cNvPr id="27" name="Text Box 68"/>
          <p:cNvSpPr txBox="1">
            <a:spLocks noChangeArrowheads="1"/>
          </p:cNvSpPr>
          <p:nvPr/>
        </p:nvSpPr>
        <p:spPr bwMode="auto">
          <a:xfrm>
            <a:off x="7451725" y="2852738"/>
            <a:ext cx="214313" cy="163512"/>
          </a:xfrm>
          <a:prstGeom prst="rect">
            <a:avLst/>
          </a:prstGeom>
          <a:solidFill>
            <a:schemeClr val="bg1"/>
          </a:solidFill>
          <a:ln w="12700" algn="ctr">
            <a:noFill/>
            <a:miter lim="800000"/>
            <a:headEnd/>
            <a:tailEnd/>
          </a:ln>
          <a:effectLst>
            <a:outerShdw dist="20000" dir="5400000" rotWithShape="0">
              <a:srgbClr val="000000">
                <a:alpha val="37999"/>
              </a:srgbClr>
            </a:outerShdw>
          </a:effectLst>
        </p:spPr>
        <p:txBody>
          <a:bodyPr lIns="18365" tIns="18365" rIns="18365" bIns="18365" anchor="ctr">
            <a:spAutoFit/>
          </a:bodyPr>
          <a:lstStyle/>
          <a:p>
            <a:pPr defTabSz="933450">
              <a:lnSpc>
                <a:spcPct val="80000"/>
              </a:lnSpc>
              <a:defRPr/>
            </a:pPr>
            <a:r>
              <a:rPr lang="es-CL" sz="1000" b="1">
                <a:solidFill>
                  <a:srgbClr val="000000"/>
                </a:solidFill>
                <a:effectLst>
                  <a:outerShdw blurRad="38100" dist="38100" dir="2700000" algn="tl">
                    <a:srgbClr val="C0C0C0"/>
                  </a:outerShdw>
                </a:effectLst>
                <a:latin typeface="Calibri" pitchFamily="34" charset="0"/>
                <a:cs typeface="Arial" charset="0"/>
              </a:rPr>
              <a:t>10</a:t>
            </a:r>
          </a:p>
        </p:txBody>
      </p:sp>
      <p:sp>
        <p:nvSpPr>
          <p:cNvPr id="21558" name="245 CuadroTexto"/>
          <p:cNvSpPr txBox="1">
            <a:spLocks noChangeArrowheads="1"/>
          </p:cNvSpPr>
          <p:nvPr/>
        </p:nvSpPr>
        <p:spPr bwMode="auto">
          <a:xfrm>
            <a:off x="109537" y="1614513"/>
            <a:ext cx="70961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700" b="1" dirty="0">
                <a:cs typeface="Arial" charset="0"/>
              </a:rPr>
              <a:t>Banca Móvil</a:t>
            </a:r>
          </a:p>
        </p:txBody>
      </p:sp>
      <p:sp>
        <p:nvSpPr>
          <p:cNvPr id="21559" name="121 Rectángulo"/>
          <p:cNvSpPr>
            <a:spLocks noChangeArrowheads="1"/>
          </p:cNvSpPr>
          <p:nvPr/>
        </p:nvSpPr>
        <p:spPr bwMode="auto">
          <a:xfrm>
            <a:off x="2916238" y="2678113"/>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s-ES"/>
          </a:p>
        </p:txBody>
      </p:sp>
      <p:sp>
        <p:nvSpPr>
          <p:cNvPr id="21560" name="Rectangle 483"/>
          <p:cNvSpPr>
            <a:spLocks noChangeArrowheads="1"/>
          </p:cNvSpPr>
          <p:nvPr/>
        </p:nvSpPr>
        <p:spPr bwMode="auto">
          <a:xfrm>
            <a:off x="3251200" y="2389188"/>
            <a:ext cx="73025"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s-ES"/>
          </a:p>
        </p:txBody>
      </p:sp>
      <p:sp>
        <p:nvSpPr>
          <p:cNvPr id="21561" name="Rectangle 484"/>
          <p:cNvSpPr>
            <a:spLocks noChangeArrowheads="1"/>
          </p:cNvSpPr>
          <p:nvPr/>
        </p:nvSpPr>
        <p:spPr bwMode="auto">
          <a:xfrm>
            <a:off x="3130550" y="2389188"/>
            <a:ext cx="73025"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s-ES"/>
          </a:p>
        </p:txBody>
      </p:sp>
      <p:sp>
        <p:nvSpPr>
          <p:cNvPr id="21562" name="Rectangle 485"/>
          <p:cNvSpPr>
            <a:spLocks noChangeArrowheads="1"/>
          </p:cNvSpPr>
          <p:nvPr/>
        </p:nvSpPr>
        <p:spPr bwMode="auto">
          <a:xfrm>
            <a:off x="3235325" y="2389188"/>
            <a:ext cx="73025"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s-ES"/>
          </a:p>
        </p:txBody>
      </p:sp>
      <p:grpSp>
        <p:nvGrpSpPr>
          <p:cNvPr id="21564" name="121 Grupo"/>
          <p:cNvGrpSpPr>
            <a:grpSpLocks/>
          </p:cNvGrpSpPr>
          <p:nvPr/>
        </p:nvGrpSpPr>
        <p:grpSpPr bwMode="auto">
          <a:xfrm>
            <a:off x="5732512" y="2706562"/>
            <a:ext cx="711200" cy="366040"/>
            <a:chOff x="5095153" y="954811"/>
            <a:chExt cx="720000" cy="253735"/>
          </a:xfrm>
        </p:grpSpPr>
        <p:sp>
          <p:nvSpPr>
            <p:cNvPr id="21604" name="59 Forma libre"/>
            <p:cNvSpPr>
              <a:spLocks noChangeArrowheads="1"/>
            </p:cNvSpPr>
            <p:nvPr/>
          </p:nvSpPr>
          <p:spPr bwMode="auto">
            <a:xfrm>
              <a:off x="5095153" y="955996"/>
              <a:ext cx="720000" cy="252000"/>
            </a:xfrm>
            <a:custGeom>
              <a:avLst/>
              <a:gdLst>
                <a:gd name="T0" fmla="*/ 0 w 1423987"/>
                <a:gd name="T1" fmla="*/ 0 h 1509712"/>
                <a:gd name="T2" fmla="*/ 1 w 1423987"/>
                <a:gd name="T3" fmla="*/ 0 h 1509712"/>
                <a:gd name="T4" fmla="*/ 1 w 1423987"/>
                <a:gd name="T5" fmla="*/ 0 h 1509712"/>
                <a:gd name="T6" fmla="*/ 1 w 1423987"/>
                <a:gd name="T7" fmla="*/ 0 h 1509712"/>
                <a:gd name="T8" fmla="*/ 1 w 1423987"/>
                <a:gd name="T9" fmla="*/ 0 h 1509712"/>
                <a:gd name="T10" fmla="*/ 1 w 1423987"/>
                <a:gd name="T11" fmla="*/ 0 h 1509712"/>
                <a:gd name="T12" fmla="*/ 1 w 1423987"/>
                <a:gd name="T13" fmla="*/ 0 h 1509712"/>
                <a:gd name="T14" fmla="*/ 0 w 1423987"/>
                <a:gd name="T15" fmla="*/ 0 h 1509712"/>
                <a:gd name="T16" fmla="*/ 0 w 1423987"/>
                <a:gd name="T17" fmla="*/ 0 h 1509712"/>
                <a:gd name="T18" fmla="*/ 1 w 1423987"/>
                <a:gd name="T19" fmla="*/ 0 h 1509712"/>
                <a:gd name="T20" fmla="*/ 1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accent1">
                <a:alpha val="0"/>
              </a:schemeClr>
            </a:solidFill>
            <a:ln w="15875" algn="ctr">
              <a:solidFill>
                <a:schemeClr val="tx1"/>
              </a:solidFill>
              <a:round/>
              <a:headEnd/>
              <a:tailEnd/>
            </a:ln>
          </p:spPr>
          <p:txBody>
            <a:bodyPr/>
            <a:lstStyle/>
            <a:p>
              <a:endParaRPr lang="es-CL"/>
            </a:p>
          </p:txBody>
        </p:sp>
        <p:sp>
          <p:nvSpPr>
            <p:cNvPr id="21605" name="143 CuadroTexto"/>
            <p:cNvSpPr txBox="1">
              <a:spLocks noChangeArrowheads="1"/>
            </p:cNvSpPr>
            <p:nvPr/>
          </p:nvSpPr>
          <p:spPr bwMode="auto">
            <a:xfrm>
              <a:off x="5143367" y="954811"/>
              <a:ext cx="610715" cy="253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no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CL" sz="1000" b="1" dirty="0">
                  <a:latin typeface="Calibri" pitchFamily="34" charset="0"/>
                  <a:cs typeface="Calibri" pitchFamily="34" charset="0"/>
                </a:rPr>
                <a:t>SGT</a:t>
              </a:r>
            </a:p>
          </p:txBody>
        </p:sp>
      </p:grpSp>
      <p:sp>
        <p:nvSpPr>
          <p:cNvPr id="21565" name="144 CuadroTexto"/>
          <p:cNvSpPr txBox="1">
            <a:spLocks noChangeArrowheads="1"/>
          </p:cNvSpPr>
          <p:nvPr/>
        </p:nvSpPr>
        <p:spPr bwMode="auto">
          <a:xfrm>
            <a:off x="5656411" y="2511946"/>
            <a:ext cx="91563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b="1" dirty="0">
                <a:latin typeface="Calibri" pitchFamily="34" charset="0"/>
                <a:cs typeface="Calibri" pitchFamily="34" charset="0"/>
              </a:rPr>
              <a:t>UNIX             U062</a:t>
            </a:r>
          </a:p>
        </p:txBody>
      </p:sp>
      <p:sp>
        <p:nvSpPr>
          <p:cNvPr id="21566" name="146 CuadroTexto"/>
          <p:cNvSpPr txBox="1">
            <a:spLocks noChangeArrowheads="1"/>
          </p:cNvSpPr>
          <p:nvPr/>
        </p:nvSpPr>
        <p:spPr bwMode="auto">
          <a:xfrm>
            <a:off x="5580112" y="3068638"/>
            <a:ext cx="100806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b="1" dirty="0" smtClean="0">
                <a:latin typeface="Calibri" pitchFamily="34" charset="0"/>
                <a:cs typeface="Arial" charset="0"/>
              </a:rPr>
              <a:t>Cont.              </a:t>
            </a:r>
            <a:r>
              <a:rPr lang="es-CL" sz="800" b="1" dirty="0">
                <a:latin typeface="Calibri" pitchFamily="34" charset="0"/>
                <a:cs typeface="Arial" charset="0"/>
              </a:rPr>
              <a:t>Cobol</a:t>
            </a:r>
          </a:p>
        </p:txBody>
      </p:sp>
      <p:sp>
        <p:nvSpPr>
          <p:cNvPr id="18433" name="100 Llamada de flecha izquierda y derecha"/>
          <p:cNvSpPr/>
          <p:nvPr/>
        </p:nvSpPr>
        <p:spPr bwMode="auto">
          <a:xfrm>
            <a:off x="1643063" y="1052513"/>
            <a:ext cx="1344612" cy="515937"/>
          </a:xfrm>
          <a:prstGeom prst="leftRightArrowCallout">
            <a:avLst>
              <a:gd name="adj1" fmla="val 73677"/>
              <a:gd name="adj2" fmla="val 45479"/>
              <a:gd name="adj3" fmla="val 16640"/>
              <a:gd name="adj4" fmla="val 62324"/>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s-CL"/>
          </a:p>
        </p:txBody>
      </p:sp>
      <p:sp>
        <p:nvSpPr>
          <p:cNvPr id="252" name="Text Box 68"/>
          <p:cNvSpPr txBox="1">
            <a:spLocks noChangeArrowheads="1"/>
          </p:cNvSpPr>
          <p:nvPr/>
        </p:nvSpPr>
        <p:spPr bwMode="auto">
          <a:xfrm>
            <a:off x="6516216" y="2754672"/>
            <a:ext cx="1260153" cy="258688"/>
          </a:xfrm>
          <a:prstGeom prst="rect">
            <a:avLst/>
          </a:prstGeom>
          <a:solidFill>
            <a:schemeClr val="bg1"/>
          </a:solidFill>
          <a:ln w="12700" algn="ctr">
            <a:noFill/>
            <a:miter lim="800000"/>
            <a:headEnd/>
            <a:tailEnd/>
          </a:ln>
          <a:effectLst>
            <a:outerShdw dist="20000" dir="5400000" rotWithShape="0">
              <a:srgbClr val="000000">
                <a:alpha val="37999"/>
              </a:srgbClr>
            </a:outerShdw>
          </a:effectLst>
        </p:spPr>
        <p:txBody>
          <a:bodyPr wrap="square" lIns="18365" tIns="18365" rIns="18365" bIns="18365" anchor="ctr">
            <a:spAutoFit/>
          </a:bodyPr>
          <a:lstStyle/>
          <a:p>
            <a:pPr defTabSz="933450">
              <a:lnSpc>
                <a:spcPct val="80000"/>
              </a:lnSpc>
              <a:buFontTx/>
              <a:buChar char="-"/>
              <a:defRPr/>
            </a:pPr>
            <a:r>
              <a:rPr lang="es-CL" sz="900" b="1" dirty="0">
                <a:solidFill>
                  <a:srgbClr val="000000"/>
                </a:solidFill>
                <a:effectLst>
                  <a:outerShdw blurRad="38100" dist="38100" dir="2700000" algn="tl">
                    <a:srgbClr val="C0C0C0"/>
                  </a:outerShdw>
                </a:effectLst>
                <a:latin typeface="Calibri" pitchFamily="34" charset="0"/>
                <a:cs typeface="Arial" charset="0"/>
              </a:rPr>
              <a:t>Consulta Captadora</a:t>
            </a:r>
          </a:p>
          <a:p>
            <a:pPr defTabSz="933450">
              <a:lnSpc>
                <a:spcPct val="80000"/>
              </a:lnSpc>
              <a:buFontTx/>
              <a:buChar char="-"/>
              <a:defRPr/>
            </a:pPr>
            <a:r>
              <a:rPr lang="es-CL" sz="900" b="1" dirty="0">
                <a:solidFill>
                  <a:srgbClr val="000000"/>
                </a:solidFill>
                <a:effectLst>
                  <a:outerShdw blurRad="38100" dist="38100" dir="2700000" algn="tl">
                    <a:srgbClr val="C0C0C0"/>
                  </a:outerShdw>
                </a:effectLst>
                <a:latin typeface="Calibri" pitchFamily="34" charset="0"/>
                <a:cs typeface="Arial" charset="0"/>
              </a:rPr>
              <a:t>Consulta  </a:t>
            </a:r>
            <a:r>
              <a:rPr lang="es-CL" sz="900" b="1" dirty="0" smtClean="0">
                <a:solidFill>
                  <a:srgbClr val="000000"/>
                </a:solidFill>
                <a:effectLst>
                  <a:outerShdw blurRad="38100" dist="38100" dir="2700000" algn="tl">
                    <a:srgbClr val="C0C0C0"/>
                  </a:outerShdw>
                </a:effectLst>
                <a:latin typeface="Calibri" pitchFamily="34" charset="0"/>
                <a:cs typeface="Arial" charset="0"/>
              </a:rPr>
              <a:t>Tasa</a:t>
            </a:r>
            <a:endParaRPr lang="es-CL" sz="900" b="1" dirty="0">
              <a:solidFill>
                <a:srgbClr val="000000"/>
              </a:solidFill>
              <a:effectLst>
                <a:outerShdw blurRad="38100" dist="38100" dir="2700000" algn="tl">
                  <a:srgbClr val="C0C0C0"/>
                </a:outerShdw>
              </a:effectLst>
              <a:latin typeface="Calibri" pitchFamily="34" charset="0"/>
              <a:cs typeface="Arial" charset="0"/>
            </a:endParaRPr>
          </a:p>
        </p:txBody>
      </p:sp>
      <p:cxnSp>
        <p:nvCxnSpPr>
          <p:cNvPr id="21569" name="AutoShape 495"/>
          <p:cNvCxnSpPr>
            <a:cxnSpLocks noChangeShapeType="1"/>
            <a:stCxn id="21573" idx="2"/>
            <a:endCxn id="21579" idx="0"/>
          </p:cNvCxnSpPr>
          <p:nvPr/>
        </p:nvCxnSpPr>
        <p:spPr bwMode="auto">
          <a:xfrm>
            <a:off x="2289176" y="2706563"/>
            <a:ext cx="14287" cy="1227262"/>
          </a:xfrm>
          <a:prstGeom prst="straightConnector1">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21570" name="AutoShape 495"/>
          <p:cNvCxnSpPr>
            <a:cxnSpLocks noChangeShapeType="1"/>
            <a:stCxn id="18433" idx="3"/>
            <a:endCxn id="21581" idx="0"/>
          </p:cNvCxnSpPr>
          <p:nvPr/>
        </p:nvCxnSpPr>
        <p:spPr bwMode="auto">
          <a:xfrm>
            <a:off x="2987675" y="1310482"/>
            <a:ext cx="179388" cy="3646372"/>
          </a:xfrm>
          <a:prstGeom prst="bentConnector2">
            <a:avLst/>
          </a:prstGeom>
          <a:noFill/>
          <a:ln w="19050">
            <a:solidFill>
              <a:srgbClr val="FF0000"/>
            </a:solidFill>
            <a:miter lim="800000"/>
            <a:headEnd/>
            <a:tailEnd type="triangle" w="med" len="med"/>
          </a:ln>
          <a:extLst>
            <a:ext uri="{909E8E84-426E-40DD-AFC4-6F175D3DCCD1}">
              <a14:hiddenFill xmlns:a14="http://schemas.microsoft.com/office/drawing/2010/main">
                <a:noFill/>
              </a14:hiddenFill>
            </a:ext>
          </a:extLst>
        </p:spPr>
      </p:cxnSp>
      <p:sp>
        <p:nvSpPr>
          <p:cNvPr id="21571" name="143 CuadroTexto"/>
          <p:cNvSpPr txBox="1">
            <a:spLocks noChangeArrowheads="1"/>
          </p:cNvSpPr>
          <p:nvPr/>
        </p:nvSpPr>
        <p:spPr bwMode="auto">
          <a:xfrm>
            <a:off x="1907704" y="1052736"/>
            <a:ext cx="1060450" cy="518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36000" bIns="36000">
            <a:no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1000" b="1" dirty="0">
                <a:latin typeface="Calibri" pitchFamily="34" charset="0"/>
                <a:cs typeface="Calibri" pitchFamily="34" charset="0"/>
              </a:rPr>
              <a:t>ESB</a:t>
            </a:r>
          </a:p>
          <a:p>
            <a:pPr eaLnBrk="1" hangingPunct="1"/>
            <a:r>
              <a:rPr lang="es-CL" sz="1000" b="1" dirty="0" smtClean="0">
                <a:latin typeface="Calibri" pitchFamily="34" charset="0"/>
                <a:cs typeface="Calibri" pitchFamily="34" charset="0"/>
              </a:rPr>
              <a:t>CS00218 </a:t>
            </a:r>
            <a:r>
              <a:rPr lang="es-CL" sz="1000" b="1" dirty="0" err="1" smtClean="0">
                <a:latin typeface="Calibri" pitchFamily="34" charset="0"/>
                <a:cs typeface="Calibri" pitchFamily="34" charset="0"/>
              </a:rPr>
              <a:t>Obtener_Tasa</a:t>
            </a:r>
            <a:endParaRPr lang="es-CL" sz="1000" b="1" dirty="0">
              <a:latin typeface="Calibri" pitchFamily="34" charset="0"/>
              <a:cs typeface="Calibri" pitchFamily="34" charset="0"/>
            </a:endParaRPr>
          </a:p>
        </p:txBody>
      </p:sp>
      <p:sp>
        <p:nvSpPr>
          <p:cNvPr id="244" name="100 Llamada de flecha izquierda y derecha"/>
          <p:cNvSpPr/>
          <p:nvPr/>
        </p:nvSpPr>
        <p:spPr bwMode="auto">
          <a:xfrm>
            <a:off x="1619250" y="2133600"/>
            <a:ext cx="1152525" cy="574675"/>
          </a:xfrm>
          <a:prstGeom prst="leftRightArrowCallout">
            <a:avLst>
              <a:gd name="adj1" fmla="val 73677"/>
              <a:gd name="adj2" fmla="val 45479"/>
              <a:gd name="adj3" fmla="val 16640"/>
              <a:gd name="adj4" fmla="val 62324"/>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s-CL"/>
          </a:p>
        </p:txBody>
      </p:sp>
      <p:sp>
        <p:nvSpPr>
          <p:cNvPr id="21573" name="143 CuadroTexto"/>
          <p:cNvSpPr txBox="1">
            <a:spLocks noChangeArrowheads="1"/>
          </p:cNvSpPr>
          <p:nvPr/>
        </p:nvSpPr>
        <p:spPr bwMode="auto">
          <a:xfrm>
            <a:off x="1878013" y="2133600"/>
            <a:ext cx="822325" cy="57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no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1000" b="1" dirty="0">
                <a:latin typeface="Calibri" pitchFamily="34" charset="0"/>
                <a:cs typeface="Calibri" pitchFamily="34" charset="0"/>
              </a:rPr>
              <a:t>ESB</a:t>
            </a:r>
          </a:p>
          <a:p>
            <a:pPr eaLnBrk="1" hangingPunct="1"/>
            <a:r>
              <a:rPr lang="es-CL" sz="1000" b="1" dirty="0" smtClean="0">
                <a:latin typeface="Calibri" pitchFamily="34" charset="0"/>
                <a:cs typeface="Calibri" pitchFamily="34" charset="0"/>
              </a:rPr>
              <a:t>CS00219 </a:t>
            </a:r>
            <a:r>
              <a:rPr lang="es-CL" sz="1000" b="1" dirty="0" err="1" smtClean="0">
                <a:latin typeface="Calibri" pitchFamily="34" charset="0"/>
                <a:cs typeface="Calibri" pitchFamily="34" charset="0"/>
              </a:rPr>
              <a:t>Simular_DP</a:t>
            </a:r>
            <a:endParaRPr lang="es-CL" sz="1000" b="1" dirty="0">
              <a:latin typeface="Calibri" pitchFamily="34" charset="0"/>
              <a:cs typeface="Calibri" pitchFamily="34" charset="0"/>
            </a:endParaRPr>
          </a:p>
        </p:txBody>
      </p:sp>
      <p:sp>
        <p:nvSpPr>
          <p:cNvPr id="21574" name="Oval 606"/>
          <p:cNvSpPr>
            <a:spLocks noChangeArrowheads="1"/>
          </p:cNvSpPr>
          <p:nvPr/>
        </p:nvSpPr>
        <p:spPr bwMode="auto">
          <a:xfrm>
            <a:off x="1785938" y="1196752"/>
            <a:ext cx="163512" cy="180975"/>
          </a:xfrm>
          <a:prstGeom prst="ellipse">
            <a:avLst/>
          </a:prstGeom>
          <a:solidFill>
            <a:schemeClr val="bg1"/>
          </a:solidFill>
          <a:ln w="15875" algn="ctr">
            <a:solidFill>
              <a:schemeClr val="tx1"/>
            </a:solidFill>
            <a:round/>
            <a:headEnd/>
            <a:tailEnd/>
          </a:ln>
        </p:spPr>
        <p:txBody>
          <a:bodyPr/>
          <a:lstStyle/>
          <a:p>
            <a:pPr algn="ctr"/>
            <a:endParaRPr lang="es-ES" sz="800">
              <a:cs typeface="Arial" charset="0"/>
            </a:endParaRPr>
          </a:p>
        </p:txBody>
      </p:sp>
      <p:sp>
        <p:nvSpPr>
          <p:cNvPr id="21575" name="Oval 606"/>
          <p:cNvSpPr>
            <a:spLocks noChangeArrowheads="1"/>
          </p:cNvSpPr>
          <p:nvPr/>
        </p:nvSpPr>
        <p:spPr bwMode="auto">
          <a:xfrm>
            <a:off x="1763713" y="2348880"/>
            <a:ext cx="163512" cy="180975"/>
          </a:xfrm>
          <a:prstGeom prst="ellipse">
            <a:avLst/>
          </a:prstGeom>
          <a:solidFill>
            <a:schemeClr val="bg1"/>
          </a:solidFill>
          <a:ln w="15875" algn="ctr">
            <a:solidFill>
              <a:schemeClr val="tx1"/>
            </a:solidFill>
            <a:round/>
            <a:headEnd/>
            <a:tailEnd/>
          </a:ln>
        </p:spPr>
        <p:txBody>
          <a:bodyPr/>
          <a:lstStyle/>
          <a:p>
            <a:pPr algn="ctr"/>
            <a:endParaRPr lang="es-ES" sz="800">
              <a:cs typeface="Arial" charset="0"/>
            </a:endParaRPr>
          </a:p>
        </p:txBody>
      </p:sp>
      <p:sp>
        <p:nvSpPr>
          <p:cNvPr id="2" name="100 Llamada de flecha izquierda y derecha"/>
          <p:cNvSpPr/>
          <p:nvPr/>
        </p:nvSpPr>
        <p:spPr bwMode="auto">
          <a:xfrm>
            <a:off x="1571625" y="3933825"/>
            <a:ext cx="1271588" cy="504825"/>
          </a:xfrm>
          <a:prstGeom prst="leftRightArrowCallout">
            <a:avLst>
              <a:gd name="adj1" fmla="val 73677"/>
              <a:gd name="adj2" fmla="val 45479"/>
              <a:gd name="adj3" fmla="val 16640"/>
              <a:gd name="adj4" fmla="val 62324"/>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s-CL"/>
          </a:p>
        </p:txBody>
      </p:sp>
      <p:sp>
        <p:nvSpPr>
          <p:cNvPr id="21579" name="143 CuadroTexto"/>
          <p:cNvSpPr txBox="1">
            <a:spLocks noChangeArrowheads="1"/>
          </p:cNvSpPr>
          <p:nvPr/>
        </p:nvSpPr>
        <p:spPr bwMode="auto">
          <a:xfrm>
            <a:off x="1835150" y="3933825"/>
            <a:ext cx="9366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no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1000" b="1" dirty="0" err="1">
                <a:latin typeface="Calibri" pitchFamily="34" charset="0"/>
                <a:cs typeface="Calibri" pitchFamily="34" charset="0"/>
              </a:rPr>
              <a:t>Fist</a:t>
            </a:r>
            <a:endParaRPr lang="es-CL" sz="1000" b="1" dirty="0">
              <a:latin typeface="Calibri" pitchFamily="34" charset="0"/>
              <a:cs typeface="Calibri" pitchFamily="34" charset="0"/>
            </a:endParaRPr>
          </a:p>
          <a:p>
            <a:pPr eaLnBrk="1" hangingPunct="1"/>
            <a:r>
              <a:rPr lang="es-CL" sz="1000" b="1" dirty="0">
                <a:latin typeface="Calibri" pitchFamily="34" charset="0"/>
                <a:cs typeface="Calibri" pitchFamily="34" charset="0"/>
              </a:rPr>
              <a:t>VTAOP00050</a:t>
            </a:r>
          </a:p>
        </p:txBody>
      </p:sp>
      <p:sp>
        <p:nvSpPr>
          <p:cNvPr id="3" name="100 Llamada de flecha izquierda y derecha"/>
          <p:cNvSpPr/>
          <p:nvPr/>
        </p:nvSpPr>
        <p:spPr bwMode="auto">
          <a:xfrm>
            <a:off x="2428875" y="4956854"/>
            <a:ext cx="1277938" cy="504825"/>
          </a:xfrm>
          <a:prstGeom prst="leftRightArrowCallout">
            <a:avLst>
              <a:gd name="adj1" fmla="val 73677"/>
              <a:gd name="adj2" fmla="val 45479"/>
              <a:gd name="adj3" fmla="val 16640"/>
              <a:gd name="adj4" fmla="val 62324"/>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s-CL"/>
          </a:p>
        </p:txBody>
      </p:sp>
      <p:sp>
        <p:nvSpPr>
          <p:cNvPr id="21581" name="143 CuadroTexto"/>
          <p:cNvSpPr txBox="1">
            <a:spLocks noChangeArrowheads="1"/>
          </p:cNvSpPr>
          <p:nvPr/>
        </p:nvSpPr>
        <p:spPr bwMode="auto">
          <a:xfrm>
            <a:off x="2698750" y="4956854"/>
            <a:ext cx="9366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1000" b="1" dirty="0" err="1">
                <a:latin typeface="Calibri" pitchFamily="34" charset="0"/>
                <a:cs typeface="Calibri" pitchFamily="34" charset="0"/>
              </a:rPr>
              <a:t>Fist</a:t>
            </a:r>
            <a:endParaRPr lang="es-CL" sz="1000" b="1" dirty="0">
              <a:latin typeface="Calibri" pitchFamily="34" charset="0"/>
              <a:cs typeface="Calibri" pitchFamily="34" charset="0"/>
            </a:endParaRPr>
          </a:p>
          <a:p>
            <a:pPr eaLnBrk="1" hangingPunct="1"/>
            <a:r>
              <a:rPr lang="es-CL" sz="1000" b="1" dirty="0">
                <a:latin typeface="Calibri" pitchFamily="34" charset="0"/>
                <a:cs typeface="Calibri" pitchFamily="34" charset="0"/>
              </a:rPr>
              <a:t>VTAOP00026</a:t>
            </a:r>
          </a:p>
        </p:txBody>
      </p:sp>
      <p:sp>
        <p:nvSpPr>
          <p:cNvPr id="21584" name="Text Box 2203"/>
          <p:cNvSpPr txBox="1">
            <a:spLocks noChangeArrowheads="1"/>
          </p:cNvSpPr>
          <p:nvPr/>
        </p:nvSpPr>
        <p:spPr bwMode="auto">
          <a:xfrm>
            <a:off x="4671219" y="2997200"/>
            <a:ext cx="59928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cs typeface="Calibri" pitchFamily="34" charset="0"/>
              </a:rPr>
              <a:t>SRM</a:t>
            </a:r>
          </a:p>
        </p:txBody>
      </p:sp>
      <p:sp>
        <p:nvSpPr>
          <p:cNvPr id="21585" name="Text Box 2203"/>
          <p:cNvSpPr txBox="1">
            <a:spLocks noChangeArrowheads="1"/>
          </p:cNvSpPr>
          <p:nvPr/>
        </p:nvSpPr>
        <p:spPr bwMode="auto">
          <a:xfrm>
            <a:off x="5108575" y="5049187"/>
            <a:ext cx="4715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cs typeface="Calibri" pitchFamily="34" charset="0"/>
              </a:rPr>
              <a:t>SRM</a:t>
            </a:r>
          </a:p>
        </p:txBody>
      </p:sp>
      <p:sp>
        <p:nvSpPr>
          <p:cNvPr id="21586" name="Text Box 2203"/>
          <p:cNvSpPr txBox="1">
            <a:spLocks noChangeArrowheads="1"/>
          </p:cNvSpPr>
          <p:nvPr/>
        </p:nvSpPr>
        <p:spPr bwMode="auto">
          <a:xfrm>
            <a:off x="3143250" y="2571750"/>
            <a:ext cx="500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600" b="1">
                <a:latin typeface="Arial Narrow" pitchFamily="34" charset="0"/>
                <a:cs typeface="Arial" charset="0"/>
              </a:rPr>
              <a:t>HTTP</a:t>
            </a:r>
          </a:p>
        </p:txBody>
      </p:sp>
      <p:sp>
        <p:nvSpPr>
          <p:cNvPr id="21587" name="Text Box 2203"/>
          <p:cNvSpPr txBox="1">
            <a:spLocks noChangeArrowheads="1"/>
          </p:cNvSpPr>
          <p:nvPr/>
        </p:nvSpPr>
        <p:spPr bwMode="auto">
          <a:xfrm>
            <a:off x="2214563" y="3085872"/>
            <a:ext cx="50006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600" b="1" dirty="0">
                <a:latin typeface="Arial Narrow" pitchFamily="34" charset="0"/>
                <a:cs typeface="Arial" charset="0"/>
              </a:rPr>
              <a:t>HTTP</a:t>
            </a:r>
          </a:p>
        </p:txBody>
      </p:sp>
      <p:sp>
        <p:nvSpPr>
          <p:cNvPr id="21588" name="Text Box 2203"/>
          <p:cNvSpPr txBox="1">
            <a:spLocks noChangeArrowheads="1"/>
          </p:cNvSpPr>
          <p:nvPr/>
        </p:nvSpPr>
        <p:spPr bwMode="auto">
          <a:xfrm>
            <a:off x="860425" y="1156519"/>
            <a:ext cx="50006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cs typeface="Calibri" pitchFamily="34" charset="0"/>
              </a:rPr>
              <a:t>HTTP</a:t>
            </a:r>
          </a:p>
        </p:txBody>
      </p:sp>
      <p:sp>
        <p:nvSpPr>
          <p:cNvPr id="21589" name="Text Box 2203"/>
          <p:cNvSpPr txBox="1">
            <a:spLocks noChangeArrowheads="1"/>
          </p:cNvSpPr>
          <p:nvPr/>
        </p:nvSpPr>
        <p:spPr bwMode="auto">
          <a:xfrm>
            <a:off x="1259632" y="2205038"/>
            <a:ext cx="50006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cs typeface="Calibri" pitchFamily="34" charset="0"/>
              </a:rPr>
              <a:t>HTTP</a:t>
            </a:r>
          </a:p>
        </p:txBody>
      </p:sp>
      <p:sp>
        <p:nvSpPr>
          <p:cNvPr id="21590" name="Text Box 176"/>
          <p:cNvSpPr txBox="1">
            <a:spLocks noChangeArrowheads="1"/>
          </p:cNvSpPr>
          <p:nvPr/>
        </p:nvSpPr>
        <p:spPr bwMode="auto">
          <a:xfrm>
            <a:off x="1547664" y="796642"/>
            <a:ext cx="137016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b="1" dirty="0" smtClean="0">
                <a:latin typeface="Calibri" pitchFamily="34" charset="0"/>
                <a:cs typeface="Calibri" pitchFamily="34" charset="0"/>
              </a:rPr>
              <a:t>Linux       </a:t>
            </a:r>
            <a:r>
              <a:rPr lang="es-CL" sz="800" dirty="0" smtClean="0">
                <a:latin typeface="Calibri" pitchFamily="34" charset="0"/>
                <a:cs typeface="Calibri" pitchFamily="34" charset="0"/>
              </a:rPr>
              <a:t>                     </a:t>
            </a:r>
            <a:r>
              <a:rPr lang="es-CL" sz="800" b="1" dirty="0">
                <a:latin typeface="Calibri" pitchFamily="34" charset="0"/>
                <a:cs typeface="Calibri" pitchFamily="34" charset="0"/>
              </a:rPr>
              <a:t>OSB.SB</a:t>
            </a:r>
            <a:endParaRPr lang="es-CL" sz="800" dirty="0">
              <a:latin typeface="Calibri" pitchFamily="34" charset="0"/>
              <a:cs typeface="Calibri" pitchFamily="34" charset="0"/>
            </a:endParaRPr>
          </a:p>
        </p:txBody>
      </p:sp>
      <p:sp>
        <p:nvSpPr>
          <p:cNvPr id="21591" name="Text Box 177"/>
          <p:cNvSpPr txBox="1">
            <a:spLocks noChangeArrowheads="1"/>
          </p:cNvSpPr>
          <p:nvPr/>
        </p:nvSpPr>
        <p:spPr bwMode="auto">
          <a:xfrm>
            <a:off x="1547664" y="1571625"/>
            <a:ext cx="140429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800" b="1" dirty="0" smtClean="0">
                <a:latin typeface="Calibri" pitchFamily="34" charset="0"/>
                <a:cs typeface="Calibri" pitchFamily="34" charset="0"/>
              </a:rPr>
              <a:t>AD/Cont.                         J2EE</a:t>
            </a:r>
            <a:endParaRPr lang="es-ES" sz="800" b="1" dirty="0">
              <a:latin typeface="Calibri" pitchFamily="34" charset="0"/>
              <a:cs typeface="Calibri" pitchFamily="34" charset="0"/>
            </a:endParaRPr>
          </a:p>
        </p:txBody>
      </p:sp>
      <p:sp>
        <p:nvSpPr>
          <p:cNvPr id="21592" name="Text Box 176"/>
          <p:cNvSpPr txBox="1">
            <a:spLocks noChangeArrowheads="1"/>
          </p:cNvSpPr>
          <p:nvPr/>
        </p:nvSpPr>
        <p:spPr bwMode="auto">
          <a:xfrm>
            <a:off x="1678781" y="1928813"/>
            <a:ext cx="124936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1000" b="1" dirty="0" smtClean="0">
                <a:latin typeface="Calibri" pitchFamily="34" charset="0"/>
                <a:cs typeface="Calibri" pitchFamily="34" charset="0"/>
              </a:rPr>
              <a:t>Linux     </a:t>
            </a:r>
            <a:r>
              <a:rPr lang="es-CL" sz="1000" dirty="0" smtClean="0">
                <a:latin typeface="Calibri" pitchFamily="34" charset="0"/>
                <a:cs typeface="Calibri" pitchFamily="34" charset="0"/>
              </a:rPr>
              <a:t>       </a:t>
            </a:r>
            <a:r>
              <a:rPr lang="es-CL" sz="1000" b="1" dirty="0">
                <a:latin typeface="Calibri" pitchFamily="34" charset="0"/>
                <a:cs typeface="Calibri" pitchFamily="34" charset="0"/>
              </a:rPr>
              <a:t>OSB.SB</a:t>
            </a:r>
            <a:endParaRPr lang="es-CL" sz="1000" dirty="0">
              <a:latin typeface="Calibri" pitchFamily="34" charset="0"/>
              <a:cs typeface="Calibri" pitchFamily="34" charset="0"/>
            </a:endParaRPr>
          </a:p>
        </p:txBody>
      </p:sp>
      <p:sp>
        <p:nvSpPr>
          <p:cNvPr id="21593" name="Text Box 177"/>
          <p:cNvSpPr txBox="1">
            <a:spLocks noChangeArrowheads="1"/>
          </p:cNvSpPr>
          <p:nvPr/>
        </p:nvSpPr>
        <p:spPr bwMode="auto">
          <a:xfrm>
            <a:off x="1567905" y="2694112"/>
            <a:ext cx="129912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800" b="1" dirty="0" smtClean="0">
                <a:latin typeface="Calibri" pitchFamily="34" charset="0"/>
                <a:cs typeface="Calibri" pitchFamily="34" charset="0"/>
              </a:rPr>
              <a:t>AD/Cont.                      J2EE</a:t>
            </a:r>
            <a:endParaRPr lang="es-ES" sz="800" b="1" dirty="0">
              <a:latin typeface="Calibri" pitchFamily="34" charset="0"/>
              <a:cs typeface="Calibri" pitchFamily="34" charset="0"/>
            </a:endParaRPr>
          </a:p>
        </p:txBody>
      </p:sp>
      <p:sp>
        <p:nvSpPr>
          <p:cNvPr id="21594" name="Text Box 217"/>
          <p:cNvSpPr txBox="1">
            <a:spLocks noChangeArrowheads="1"/>
          </p:cNvSpPr>
          <p:nvPr/>
        </p:nvSpPr>
        <p:spPr bwMode="auto">
          <a:xfrm>
            <a:off x="1547814" y="3625279"/>
            <a:ext cx="15200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800" b="1" dirty="0" smtClean="0">
                <a:latin typeface="Calibri" pitchFamily="34" charset="0"/>
                <a:cs typeface="Arial" charset="0"/>
              </a:rPr>
              <a:t>Windows</a:t>
            </a:r>
            <a:r>
              <a:rPr lang="es-CL" sz="800" b="1" dirty="0" smtClean="0">
                <a:latin typeface="Calibri" pitchFamily="34" charset="0"/>
                <a:cs typeface="Arial" charset="0"/>
              </a:rPr>
              <a:t>             </a:t>
            </a:r>
            <a:r>
              <a:rPr lang="es-CL" sz="800" b="1" dirty="0">
                <a:latin typeface="Calibri" pitchFamily="34" charset="0"/>
                <a:cs typeface="Arial" charset="0"/>
              </a:rPr>
              <a:t>BCHAPP238</a:t>
            </a:r>
          </a:p>
          <a:p>
            <a:pPr eaLnBrk="1" hangingPunct="1"/>
            <a:r>
              <a:rPr lang="es-CL" sz="800" b="1" dirty="0">
                <a:latin typeface="Calibri" pitchFamily="34" charset="0"/>
                <a:cs typeface="Arial" charset="0"/>
              </a:rPr>
              <a:t>                 </a:t>
            </a:r>
            <a:r>
              <a:rPr lang="es-CL" sz="800" b="1" dirty="0" smtClean="0">
                <a:latin typeface="Calibri" pitchFamily="34" charset="0"/>
                <a:cs typeface="Arial" charset="0"/>
              </a:rPr>
              <a:t>              BCHAPP243</a:t>
            </a:r>
            <a:endParaRPr lang="es-ES" sz="800" b="1" dirty="0">
              <a:latin typeface="Calibri" pitchFamily="34" charset="0"/>
              <a:cs typeface="Arial" charset="0"/>
            </a:endParaRPr>
          </a:p>
        </p:txBody>
      </p:sp>
      <p:sp>
        <p:nvSpPr>
          <p:cNvPr id="21595" name="Text Box 218"/>
          <p:cNvSpPr txBox="1">
            <a:spLocks noChangeArrowheads="1"/>
          </p:cNvSpPr>
          <p:nvPr/>
        </p:nvSpPr>
        <p:spPr bwMode="auto">
          <a:xfrm>
            <a:off x="1571625" y="4429125"/>
            <a:ext cx="131921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800" b="1" dirty="0" smtClean="0">
                <a:latin typeface="Calibri" pitchFamily="34" charset="0"/>
                <a:cs typeface="Arial" charset="0"/>
              </a:rPr>
              <a:t>Alta Disp.                        J2EE</a:t>
            </a:r>
            <a:endParaRPr lang="es-ES" sz="800" b="1" dirty="0">
              <a:latin typeface="Calibri" pitchFamily="34" charset="0"/>
              <a:cs typeface="Arial" charset="0"/>
            </a:endParaRPr>
          </a:p>
        </p:txBody>
      </p:sp>
      <p:sp>
        <p:nvSpPr>
          <p:cNvPr id="21596" name="Text Box 217"/>
          <p:cNvSpPr txBox="1">
            <a:spLocks noChangeArrowheads="1"/>
          </p:cNvSpPr>
          <p:nvPr/>
        </p:nvSpPr>
        <p:spPr bwMode="auto">
          <a:xfrm>
            <a:off x="2428875" y="4649374"/>
            <a:ext cx="13668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b="1" dirty="0" smtClean="0">
                <a:latin typeface="Calibri" pitchFamily="34" charset="0"/>
                <a:cs typeface="Arial" charset="0"/>
              </a:rPr>
              <a:t>Windows            BCHAPP238</a:t>
            </a:r>
            <a:endParaRPr lang="es-CL" sz="800" b="1" dirty="0">
              <a:latin typeface="Calibri" pitchFamily="34" charset="0"/>
              <a:cs typeface="Arial" charset="0"/>
            </a:endParaRPr>
          </a:p>
          <a:p>
            <a:pPr eaLnBrk="1" hangingPunct="1"/>
            <a:r>
              <a:rPr lang="es-CL" sz="800" b="1" dirty="0" smtClean="0">
                <a:latin typeface="Calibri" pitchFamily="34" charset="0"/>
                <a:cs typeface="Arial" charset="0"/>
              </a:rPr>
              <a:t>                              BCHAPP243</a:t>
            </a:r>
            <a:endParaRPr lang="es-ES" sz="800" b="1" dirty="0">
              <a:latin typeface="Calibri" pitchFamily="34" charset="0"/>
              <a:cs typeface="Arial" charset="0"/>
            </a:endParaRPr>
          </a:p>
        </p:txBody>
      </p:sp>
      <p:sp>
        <p:nvSpPr>
          <p:cNvPr id="21597" name="Text Box 218"/>
          <p:cNvSpPr txBox="1">
            <a:spLocks noChangeArrowheads="1"/>
          </p:cNvSpPr>
          <p:nvPr/>
        </p:nvSpPr>
        <p:spPr bwMode="auto">
          <a:xfrm>
            <a:off x="2436813" y="5445804"/>
            <a:ext cx="138271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800" b="1" dirty="0" smtClean="0">
                <a:latin typeface="Calibri" pitchFamily="34" charset="0"/>
                <a:cs typeface="Arial" charset="0"/>
              </a:rPr>
              <a:t>Alta Disp.                   J2EE</a:t>
            </a:r>
            <a:endParaRPr lang="es-ES" sz="800" b="1" dirty="0">
              <a:latin typeface="Calibri" pitchFamily="34" charset="0"/>
              <a:cs typeface="Arial" charset="0"/>
            </a:endParaRPr>
          </a:p>
        </p:txBody>
      </p:sp>
      <p:sp>
        <p:nvSpPr>
          <p:cNvPr id="21598" name="Oval 606"/>
          <p:cNvSpPr>
            <a:spLocks noChangeArrowheads="1"/>
          </p:cNvSpPr>
          <p:nvPr/>
        </p:nvSpPr>
        <p:spPr bwMode="auto">
          <a:xfrm>
            <a:off x="1714500" y="4071938"/>
            <a:ext cx="163513" cy="180975"/>
          </a:xfrm>
          <a:prstGeom prst="ellipse">
            <a:avLst/>
          </a:prstGeom>
          <a:solidFill>
            <a:schemeClr val="bg1"/>
          </a:solidFill>
          <a:ln w="15875" algn="ctr">
            <a:solidFill>
              <a:schemeClr val="tx1"/>
            </a:solidFill>
            <a:round/>
            <a:headEnd/>
            <a:tailEnd/>
          </a:ln>
        </p:spPr>
        <p:txBody>
          <a:bodyPr/>
          <a:lstStyle/>
          <a:p>
            <a:pPr algn="ctr"/>
            <a:endParaRPr lang="es-ES" sz="800">
              <a:cs typeface="Arial" charset="0"/>
            </a:endParaRPr>
          </a:p>
        </p:txBody>
      </p:sp>
      <p:sp>
        <p:nvSpPr>
          <p:cNvPr id="21599" name="Oval 606"/>
          <p:cNvSpPr>
            <a:spLocks noChangeArrowheads="1"/>
          </p:cNvSpPr>
          <p:nvPr/>
        </p:nvSpPr>
        <p:spPr bwMode="auto">
          <a:xfrm>
            <a:off x="2555776" y="5088616"/>
            <a:ext cx="163512" cy="180975"/>
          </a:xfrm>
          <a:prstGeom prst="ellipse">
            <a:avLst/>
          </a:prstGeom>
          <a:solidFill>
            <a:schemeClr val="bg1"/>
          </a:solidFill>
          <a:ln w="15875" algn="ctr">
            <a:solidFill>
              <a:schemeClr val="tx1"/>
            </a:solidFill>
            <a:round/>
            <a:headEnd/>
            <a:tailEnd/>
          </a:ln>
        </p:spPr>
        <p:txBody>
          <a:bodyPr/>
          <a:lstStyle/>
          <a:p>
            <a:pPr algn="ctr"/>
            <a:endParaRPr lang="es-ES" sz="800">
              <a:cs typeface="Arial" charset="0"/>
            </a:endParaRPr>
          </a:p>
        </p:txBody>
      </p:sp>
      <p:sp>
        <p:nvSpPr>
          <p:cNvPr id="21600" name="244 Pantalla"/>
          <p:cNvSpPr>
            <a:spLocks noChangeArrowheads="1"/>
          </p:cNvSpPr>
          <p:nvPr/>
        </p:nvSpPr>
        <p:spPr bwMode="auto">
          <a:xfrm>
            <a:off x="323528" y="2478634"/>
            <a:ext cx="785812" cy="466725"/>
          </a:xfrm>
          <a:prstGeom prst="flowChartDisplay">
            <a:avLst/>
          </a:prstGeom>
          <a:solidFill>
            <a:schemeClr val="bg1"/>
          </a:solidFill>
          <a:ln w="15875" algn="ctr">
            <a:solidFill>
              <a:schemeClr val="tx1"/>
            </a:solidFill>
            <a:round/>
            <a:headEnd/>
            <a:tailEnd/>
          </a:ln>
        </p:spPr>
        <p:txBody>
          <a:bodyPr/>
          <a:lstStyle/>
          <a:p>
            <a:endParaRPr lang="es-CL" sz="700">
              <a:latin typeface="Arial Narrow" pitchFamily="34" charset="0"/>
              <a:cs typeface="Arial" charset="0"/>
            </a:endParaRPr>
          </a:p>
          <a:p>
            <a:endParaRPr lang="es-CL" sz="700">
              <a:latin typeface="Arial Narrow" pitchFamily="34" charset="0"/>
              <a:cs typeface="Arial" charset="0"/>
            </a:endParaRPr>
          </a:p>
        </p:txBody>
      </p:sp>
      <p:sp>
        <p:nvSpPr>
          <p:cNvPr id="21601" name="79 Rectángulo"/>
          <p:cNvSpPr>
            <a:spLocks noChangeArrowheads="1"/>
          </p:cNvSpPr>
          <p:nvPr/>
        </p:nvSpPr>
        <p:spPr bwMode="auto">
          <a:xfrm>
            <a:off x="301625" y="2478634"/>
            <a:ext cx="881063" cy="455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noAutofit/>
          </a:bodyPr>
          <a:lstStyle/>
          <a:p>
            <a:pPr algn="ctr" defTabSz="933450">
              <a:lnSpc>
                <a:spcPct val="80000"/>
              </a:lnSpc>
            </a:pPr>
            <a:r>
              <a:rPr lang="es-CL" sz="1000" b="1" dirty="0" smtClean="0">
                <a:latin typeface="Calibri" pitchFamily="34" charset="0"/>
                <a:cs typeface="Arial" charset="0"/>
              </a:rPr>
              <a:t>Simulación captaciones</a:t>
            </a:r>
            <a:endParaRPr lang="es-CL" sz="1000" b="1" dirty="0">
              <a:latin typeface="Calibri" pitchFamily="34" charset="0"/>
              <a:cs typeface="Arial" charset="0"/>
            </a:endParaRPr>
          </a:p>
        </p:txBody>
      </p:sp>
      <p:sp>
        <p:nvSpPr>
          <p:cNvPr id="21602" name="92 CuadroTexto"/>
          <p:cNvSpPr txBox="1">
            <a:spLocks noChangeArrowheads="1"/>
          </p:cNvSpPr>
          <p:nvPr/>
        </p:nvSpPr>
        <p:spPr bwMode="auto">
          <a:xfrm>
            <a:off x="1" y="1989420"/>
            <a:ext cx="131603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dirty="0">
                <a:latin typeface="Arial Narrow" pitchFamily="34" charset="0"/>
                <a:cs typeface="Arial" charset="0"/>
              </a:rPr>
              <a:t>LINUX   </a:t>
            </a:r>
            <a:r>
              <a:rPr lang="es-CL" sz="800" dirty="0" smtClean="0">
                <a:latin typeface="Arial Narrow" pitchFamily="34" charset="0"/>
                <a:cs typeface="Arial" charset="0"/>
              </a:rPr>
              <a:t>                     Nueva1</a:t>
            </a:r>
            <a:endParaRPr lang="es-CL" sz="800" dirty="0">
              <a:latin typeface="Arial Narrow" pitchFamily="34" charset="0"/>
              <a:cs typeface="Arial" charset="0"/>
            </a:endParaRPr>
          </a:p>
        </p:txBody>
      </p:sp>
      <p:sp>
        <p:nvSpPr>
          <p:cNvPr id="21603" name="109 CuadroTexto"/>
          <p:cNvSpPr txBox="1">
            <a:spLocks noChangeArrowheads="1"/>
          </p:cNvSpPr>
          <p:nvPr/>
        </p:nvSpPr>
        <p:spPr bwMode="auto">
          <a:xfrm>
            <a:off x="0" y="3296271"/>
            <a:ext cx="13604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dirty="0" smtClean="0">
                <a:latin typeface="Arial Narrow" pitchFamily="34" charset="0"/>
                <a:cs typeface="Arial" charset="0"/>
              </a:rPr>
              <a:t>AD/Cont.                        J2EE</a:t>
            </a:r>
            <a:endParaRPr lang="es-CL" sz="800" dirty="0">
              <a:latin typeface="Arial Narrow" pitchFamily="34" charset="0"/>
              <a:cs typeface="Arial" charset="0"/>
            </a:endParaRPr>
          </a:p>
        </p:txBody>
      </p:sp>
      <p:sp>
        <p:nvSpPr>
          <p:cNvPr id="102" name="95 Rectángulo redondeado"/>
          <p:cNvSpPr>
            <a:spLocks noChangeArrowheads="1"/>
          </p:cNvSpPr>
          <p:nvPr/>
        </p:nvSpPr>
        <p:spPr bwMode="auto">
          <a:xfrm>
            <a:off x="66675" y="1628800"/>
            <a:ext cx="1249363" cy="2252663"/>
          </a:xfrm>
          <a:prstGeom prst="roundRect">
            <a:avLst>
              <a:gd name="adj" fmla="val 16667"/>
            </a:avLst>
          </a:prstGeom>
          <a:noFill/>
          <a:ln w="28575" algn="ctr">
            <a:solidFill>
              <a:schemeClr val="accent1"/>
            </a:solidFill>
            <a:round/>
            <a:headEnd/>
            <a:tailEnd/>
          </a:ln>
        </p:spPr>
        <p:txBody>
          <a:bodyPr/>
          <a:lstStyle/>
          <a:p>
            <a:endParaRPr lang="es-ES">
              <a:solidFill>
                <a:schemeClr val="bg1"/>
              </a:solidFill>
            </a:endParaRPr>
          </a:p>
        </p:txBody>
      </p:sp>
      <p:cxnSp>
        <p:nvCxnSpPr>
          <p:cNvPr id="10" name="9 Conector angular"/>
          <p:cNvCxnSpPr>
            <a:stCxn id="21508" idx="2"/>
            <a:endCxn id="18433" idx="1"/>
          </p:cNvCxnSpPr>
          <p:nvPr/>
        </p:nvCxnSpPr>
        <p:spPr bwMode="auto">
          <a:xfrm rot="5400000" flipH="1" flipV="1">
            <a:off x="758616" y="1340259"/>
            <a:ext cx="914223" cy="854671"/>
          </a:xfrm>
          <a:prstGeom prst="bentConnector2">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08" name="107 Conector angular"/>
          <p:cNvCxnSpPr>
            <a:stCxn id="21508" idx="1"/>
            <a:endCxn id="244" idx="1"/>
          </p:cNvCxnSpPr>
          <p:nvPr/>
        </p:nvCxnSpPr>
        <p:spPr bwMode="auto">
          <a:xfrm flipV="1">
            <a:off x="1255713" y="2420938"/>
            <a:ext cx="363537" cy="316529"/>
          </a:xfrm>
          <a:prstGeom prst="bentConnector3">
            <a:avLst>
              <a:gd name="adj1" fmla="val 50000"/>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18" name="AutoShape 495"/>
          <p:cNvCxnSpPr>
            <a:cxnSpLocks noChangeShapeType="1"/>
            <a:stCxn id="3" idx="3"/>
            <a:endCxn id="21605" idx="2"/>
          </p:cNvCxnSpPr>
          <p:nvPr/>
        </p:nvCxnSpPr>
        <p:spPr bwMode="auto">
          <a:xfrm flipV="1">
            <a:off x="3706813" y="3072602"/>
            <a:ext cx="2374950" cy="2136665"/>
          </a:xfrm>
          <a:prstGeom prst="bentConnector2">
            <a:avLst/>
          </a:prstGeom>
          <a:noFill/>
          <a:ln w="19050">
            <a:solidFill>
              <a:srgbClr val="FF0000"/>
            </a:solidFill>
            <a:miter lim="800000"/>
            <a:headEnd/>
            <a:tailEnd type="triangle" w="med" len="med"/>
          </a:ln>
          <a:extLst>
            <a:ext uri="{909E8E84-426E-40DD-AFC4-6F175D3DCCD1}">
              <a14:hiddenFill xmlns:a14="http://schemas.microsoft.com/office/drawing/2010/main">
                <a:noFill/>
              </a14:hiddenFill>
            </a:ext>
          </a:extLst>
        </p:spPr>
      </p:cxnSp>
      <p:cxnSp>
        <p:nvCxnSpPr>
          <p:cNvPr id="124" name="AutoShape 495"/>
          <p:cNvCxnSpPr>
            <a:cxnSpLocks noChangeShapeType="1"/>
            <a:stCxn id="2" idx="3"/>
            <a:endCxn id="21605" idx="1"/>
          </p:cNvCxnSpPr>
          <p:nvPr/>
        </p:nvCxnSpPr>
        <p:spPr bwMode="auto">
          <a:xfrm flipV="1">
            <a:off x="2843213" y="2889582"/>
            <a:ext cx="2936924" cy="1296656"/>
          </a:xfrm>
          <a:prstGeom prst="bentConnector3">
            <a:avLst>
              <a:gd name="adj1" fmla="val 50000"/>
            </a:avLst>
          </a:prstGeom>
          <a:noFill/>
          <a:ln w="19050">
            <a:solidFill>
              <a:srgbClr val="FF0000"/>
            </a:solidFill>
            <a:miter lim="800000"/>
            <a:headEnd/>
            <a:tailEnd type="triangle" w="med" len="med"/>
          </a:ln>
          <a:extLst>
            <a:ext uri="{909E8E84-426E-40DD-AFC4-6F175D3DCCD1}">
              <a14:hiddenFill xmlns:a14="http://schemas.microsoft.com/office/drawing/2010/main">
                <a:noFill/>
              </a14:hiddenFill>
            </a:ext>
          </a:extLst>
        </p:spPr>
      </p:cxnSp>
      <p:grpSp>
        <p:nvGrpSpPr>
          <p:cNvPr id="132" name="81 Grupo"/>
          <p:cNvGrpSpPr>
            <a:grpSpLocks/>
          </p:cNvGrpSpPr>
          <p:nvPr/>
        </p:nvGrpSpPr>
        <p:grpSpPr bwMode="auto">
          <a:xfrm>
            <a:off x="179512" y="5805264"/>
            <a:ext cx="972426" cy="834802"/>
            <a:chOff x="5259693" y="1371602"/>
            <a:chExt cx="1246497" cy="815211"/>
          </a:xfrm>
        </p:grpSpPr>
        <p:sp>
          <p:nvSpPr>
            <p:cNvPr id="133" name="Text Box 111"/>
            <p:cNvSpPr txBox="1">
              <a:spLocks noChangeArrowheads="1"/>
            </p:cNvSpPr>
            <p:nvPr/>
          </p:nvSpPr>
          <p:spPr bwMode="auto">
            <a:xfrm>
              <a:off x="5351996" y="1371602"/>
              <a:ext cx="1154194" cy="210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rPr>
                <a:t>UNIX        </a:t>
              </a:r>
              <a:r>
                <a:rPr lang="es-CL" sz="800" b="1" dirty="0" smtClean="0">
                  <a:latin typeface="Calibri" pitchFamily="34" charset="0"/>
                </a:rPr>
                <a:t>Nueva2</a:t>
              </a:r>
              <a:endParaRPr lang="es-ES" sz="800" b="1" dirty="0">
                <a:latin typeface="Calibri" pitchFamily="34" charset="0"/>
              </a:endParaRPr>
            </a:p>
          </p:txBody>
        </p:sp>
        <p:sp>
          <p:nvSpPr>
            <p:cNvPr id="134" name="Text Box 112"/>
            <p:cNvSpPr txBox="1">
              <a:spLocks noChangeArrowheads="1"/>
            </p:cNvSpPr>
            <p:nvPr/>
          </p:nvSpPr>
          <p:spPr bwMode="auto">
            <a:xfrm>
              <a:off x="5259693" y="1976436"/>
              <a:ext cx="1236402" cy="210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rPr>
                <a:t>AD/C         ORACLE</a:t>
              </a:r>
              <a:endParaRPr lang="es-ES" sz="800" b="1" dirty="0">
                <a:latin typeface="Calibri" pitchFamily="34" charset="0"/>
              </a:endParaRPr>
            </a:p>
          </p:txBody>
        </p:sp>
        <p:sp>
          <p:nvSpPr>
            <p:cNvPr id="135" name="410 Cilindro"/>
            <p:cNvSpPr>
              <a:spLocks noChangeArrowheads="1"/>
            </p:cNvSpPr>
            <p:nvPr/>
          </p:nvSpPr>
          <p:spPr bwMode="auto">
            <a:xfrm>
              <a:off x="5489575" y="1531938"/>
              <a:ext cx="836613" cy="467857"/>
            </a:xfrm>
            <a:prstGeom prst="can">
              <a:avLst>
                <a:gd name="adj" fmla="val 25000"/>
              </a:avLst>
            </a:prstGeom>
            <a:solidFill>
              <a:schemeClr val="bg1"/>
            </a:solidFill>
            <a:ln w="15875" algn="ctr">
              <a:solidFill>
                <a:schemeClr val="tx1"/>
              </a:solidFill>
              <a:round/>
              <a:headEnd/>
              <a:tailEnd/>
            </a:ln>
          </p:spPr>
          <p:txBody>
            <a:bodyPr lIns="36000" tIns="36000" rIns="36000" bIns="36000" anchor="ctr"/>
            <a:lstStyle/>
            <a:p>
              <a:pPr algn="ctr"/>
              <a:r>
                <a:rPr lang="es-CL" sz="1000" b="1" dirty="0">
                  <a:latin typeface="Calibri" pitchFamily="34" charset="0"/>
                </a:rPr>
                <a:t>MOBR5</a:t>
              </a:r>
            </a:p>
          </p:txBody>
        </p:sp>
      </p:grpSp>
      <p:cxnSp>
        <p:nvCxnSpPr>
          <p:cNvPr id="136" name="135 Conector angular"/>
          <p:cNvCxnSpPr>
            <a:stCxn id="13366" idx="2"/>
            <a:endCxn id="135" idx="1"/>
          </p:cNvCxnSpPr>
          <p:nvPr/>
        </p:nvCxnSpPr>
        <p:spPr bwMode="auto">
          <a:xfrm rot="16200000" flipH="1">
            <a:off x="-793516" y="4490756"/>
            <a:ext cx="2952582" cy="4812"/>
          </a:xfrm>
          <a:prstGeom prst="bentConnector3">
            <a:avLst>
              <a:gd name="adj1" fmla="val 50000"/>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288"/>
            <a:ext cx="9144000" cy="514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98"/>
          <p:cNvSpPr>
            <a:spLocks noChangeArrowheads="1"/>
          </p:cNvSpPr>
          <p:nvPr/>
        </p:nvSpPr>
        <p:spPr bwMode="auto">
          <a:xfrm>
            <a:off x="3995738" y="765175"/>
            <a:ext cx="3780631" cy="4124815"/>
          </a:xfrm>
          <a:prstGeom prst="rect">
            <a:avLst/>
          </a:prstGeom>
          <a:solidFill>
            <a:schemeClr val="bg1"/>
          </a:solidFill>
          <a:ln w="28575" cap="flat" cmpd="sng" algn="ctr">
            <a:solidFill>
              <a:schemeClr val="tx2">
                <a:lumMod val="60000"/>
                <a:lumOff val="40000"/>
              </a:schemeClr>
            </a:solidFill>
            <a:prstDash val="solid"/>
            <a:round/>
            <a:headEnd type="none" w="med" len="med"/>
            <a:tailEnd type="none" w="med" len="med"/>
          </a:ln>
          <a:effectLst/>
        </p:spPr>
        <p:txBody>
          <a:bodyPr lIns="93296" tIns="46648" rIns="93296" bIns="46648"/>
          <a:lstStyle/>
          <a:p>
            <a:pPr>
              <a:defRPr/>
            </a:pPr>
            <a:endParaRPr lang="es-ES" dirty="0"/>
          </a:p>
        </p:txBody>
      </p:sp>
      <p:sp>
        <p:nvSpPr>
          <p:cNvPr id="5" name="Text Box 68"/>
          <p:cNvSpPr txBox="1">
            <a:spLocks noChangeArrowheads="1"/>
          </p:cNvSpPr>
          <p:nvPr/>
        </p:nvSpPr>
        <p:spPr bwMode="auto">
          <a:xfrm>
            <a:off x="4738688" y="536575"/>
            <a:ext cx="1173162" cy="122238"/>
          </a:xfrm>
          <a:prstGeom prst="rect">
            <a:avLst/>
          </a:prstGeom>
          <a:ln w="12700">
            <a:solidFill>
              <a:schemeClr val="tx2">
                <a:lumMod val="60000"/>
                <a:lumOff val="40000"/>
              </a:schemeClr>
            </a:solidFill>
            <a:headEnd/>
            <a:tailEnd/>
          </a:ln>
        </p:spPr>
        <p:style>
          <a:lnRef idx="1">
            <a:schemeClr val="accent2"/>
          </a:lnRef>
          <a:fillRef idx="2">
            <a:schemeClr val="accent2"/>
          </a:fillRef>
          <a:effectRef idx="1">
            <a:schemeClr val="accent2"/>
          </a:effectRef>
          <a:fontRef idx="minor">
            <a:schemeClr val="dk1"/>
          </a:fontRef>
        </p:style>
        <p:txBody>
          <a:bodyPr lIns="18365" tIns="18365" rIns="18365" bIns="18365" anchor="ctr">
            <a:spAutoFit/>
          </a:bodyPr>
          <a:lstStyle/>
          <a:p>
            <a:pPr>
              <a:lnSpc>
                <a:spcPct val="80000"/>
              </a:lnSpc>
              <a:defRPr/>
            </a:pPr>
            <a:r>
              <a:rPr lang="es-CL" sz="700" dirty="0">
                <a:solidFill>
                  <a:srgbClr val="000000"/>
                </a:solidFill>
                <a:effectLst>
                  <a:outerShdw blurRad="38100" dist="38100" dir="2700000" algn="tl">
                    <a:srgbClr val="FFFFFF"/>
                  </a:outerShdw>
                </a:effectLst>
                <a:latin typeface="Arial Narrow" pitchFamily="34" charset="0"/>
              </a:rPr>
              <a:t>BACK END DE NEGOCIOS</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6" name="Rectangle 298"/>
          <p:cNvSpPr>
            <a:spLocks noChangeArrowheads="1"/>
          </p:cNvSpPr>
          <p:nvPr/>
        </p:nvSpPr>
        <p:spPr bwMode="auto">
          <a:xfrm>
            <a:off x="7164388" y="5715000"/>
            <a:ext cx="1296044" cy="874713"/>
          </a:xfrm>
          <a:prstGeom prst="rect">
            <a:avLst/>
          </a:prstGeom>
          <a:ln w="28575">
            <a:solidFill>
              <a:srgbClr val="00B050"/>
            </a:solidFill>
            <a:headEnd/>
            <a:tailEnd/>
          </a:ln>
        </p:spPr>
        <p:style>
          <a:lnRef idx="2">
            <a:schemeClr val="dk1"/>
          </a:lnRef>
          <a:fillRef idx="1">
            <a:schemeClr val="lt1"/>
          </a:fillRef>
          <a:effectRef idx="0">
            <a:schemeClr val="dk1"/>
          </a:effectRef>
          <a:fontRef idx="minor">
            <a:schemeClr val="dk1"/>
          </a:fontRef>
        </p:style>
        <p:txBody>
          <a:bodyPr wrap="none" lIns="93296" tIns="46648" rIns="93296" bIns="46648" anchor="ctr"/>
          <a:lstStyle/>
          <a:p>
            <a:pPr>
              <a:defRPr/>
            </a:pPr>
            <a:endParaRPr lang="es-ES" sz="600" dirty="0">
              <a:latin typeface="Calibri" pitchFamily="34" charset="0"/>
            </a:endParaRPr>
          </a:p>
        </p:txBody>
      </p:sp>
      <p:sp>
        <p:nvSpPr>
          <p:cNvPr id="22534" name="Rectangle 317"/>
          <p:cNvSpPr>
            <a:spLocks noChangeArrowheads="1"/>
          </p:cNvSpPr>
          <p:nvPr/>
        </p:nvSpPr>
        <p:spPr bwMode="auto">
          <a:xfrm>
            <a:off x="8604250" y="590550"/>
            <a:ext cx="409575" cy="6007100"/>
          </a:xfrm>
          <a:prstGeom prst="rect">
            <a:avLst/>
          </a:prstGeom>
          <a:solidFill>
            <a:schemeClr val="bg1"/>
          </a:solidFill>
          <a:ln w="28575" algn="ctr">
            <a:solidFill>
              <a:srgbClr val="FFC000"/>
            </a:solidFill>
            <a:round/>
            <a:headEnd/>
            <a:tailEnd/>
          </a:ln>
        </p:spPr>
        <p:txBody>
          <a:bodyPr lIns="93296" tIns="46648" rIns="93296" bIns="46648"/>
          <a:lstStyle/>
          <a:p>
            <a:endParaRPr lang="es-ES"/>
          </a:p>
        </p:txBody>
      </p:sp>
      <p:sp>
        <p:nvSpPr>
          <p:cNvPr id="22535" name="Freeform 125"/>
          <p:cNvSpPr>
            <a:spLocks/>
          </p:cNvSpPr>
          <p:nvPr/>
        </p:nvSpPr>
        <p:spPr bwMode="auto">
          <a:xfrm>
            <a:off x="1477963" y="620714"/>
            <a:ext cx="7054850" cy="5040312"/>
          </a:xfrm>
          <a:custGeom>
            <a:avLst/>
            <a:gdLst>
              <a:gd name="T0" fmla="*/ 0 w 3811"/>
              <a:gd name="T1" fmla="*/ 0 h 3423"/>
              <a:gd name="T2" fmla="*/ 0 w 3811"/>
              <a:gd name="T3" fmla="*/ 2147483647 h 3423"/>
              <a:gd name="T4" fmla="*/ 2147483647 w 3811"/>
              <a:gd name="T5" fmla="*/ 2147483647 h 3423"/>
              <a:gd name="T6" fmla="*/ 2147483647 w 3811"/>
              <a:gd name="T7" fmla="*/ 0 h 3423"/>
              <a:gd name="T8" fmla="*/ 0 60000 65536"/>
              <a:gd name="T9" fmla="*/ 0 60000 65536"/>
              <a:gd name="T10" fmla="*/ 0 60000 65536"/>
              <a:gd name="T11" fmla="*/ 0 60000 65536"/>
              <a:gd name="T12" fmla="*/ 0 w 3811"/>
              <a:gd name="T13" fmla="*/ 0 h 3423"/>
              <a:gd name="T14" fmla="*/ 3811 w 3811"/>
              <a:gd name="T15" fmla="*/ 3423 h 3423"/>
            </a:gdLst>
            <a:ahLst/>
            <a:cxnLst>
              <a:cxn ang="T8">
                <a:pos x="T0" y="T1"/>
              </a:cxn>
              <a:cxn ang="T9">
                <a:pos x="T2" y="T3"/>
              </a:cxn>
              <a:cxn ang="T10">
                <a:pos x="T4" y="T5"/>
              </a:cxn>
              <a:cxn ang="T11">
                <a:pos x="T6" y="T7"/>
              </a:cxn>
            </a:cxnLst>
            <a:rect l="T12" t="T13" r="T14" b="T15"/>
            <a:pathLst>
              <a:path w="3811" h="3423">
                <a:moveTo>
                  <a:pt x="0" y="0"/>
                </a:moveTo>
                <a:lnTo>
                  <a:pt x="0" y="3423"/>
                </a:lnTo>
                <a:lnTo>
                  <a:pt x="3811" y="3423"/>
                </a:lnTo>
                <a:lnTo>
                  <a:pt x="3811" y="0"/>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lIns="93296" tIns="46648" rIns="93296" bIns="46648"/>
          <a:lstStyle/>
          <a:p>
            <a:endParaRPr lang="es-CL"/>
          </a:p>
        </p:txBody>
      </p:sp>
      <p:sp>
        <p:nvSpPr>
          <p:cNvPr id="22536" name="Freeform 126"/>
          <p:cNvSpPr>
            <a:spLocks/>
          </p:cNvSpPr>
          <p:nvPr/>
        </p:nvSpPr>
        <p:spPr bwMode="auto">
          <a:xfrm>
            <a:off x="1736725" y="596900"/>
            <a:ext cx="4995863" cy="4403725"/>
          </a:xfrm>
          <a:custGeom>
            <a:avLst/>
            <a:gdLst>
              <a:gd name="T0" fmla="*/ 0 w 1998"/>
              <a:gd name="T1" fmla="*/ 0 h 2808"/>
              <a:gd name="T2" fmla="*/ 2147483647 w 1998"/>
              <a:gd name="T3" fmla="*/ 0 h 2808"/>
              <a:gd name="T4" fmla="*/ 2147483647 w 1998"/>
              <a:gd name="T5" fmla="*/ 2147483647 h 2808"/>
              <a:gd name="T6" fmla="*/ 2147483647 w 1998"/>
              <a:gd name="T7" fmla="*/ 2147483647 h 2808"/>
              <a:gd name="T8" fmla="*/ 0 60000 65536"/>
              <a:gd name="T9" fmla="*/ 0 60000 65536"/>
              <a:gd name="T10" fmla="*/ 0 60000 65536"/>
              <a:gd name="T11" fmla="*/ 0 60000 65536"/>
              <a:gd name="T12" fmla="*/ 0 w 1998"/>
              <a:gd name="T13" fmla="*/ 0 h 2808"/>
              <a:gd name="T14" fmla="*/ 1998 w 1998"/>
              <a:gd name="T15" fmla="*/ 2808 h 2808"/>
            </a:gdLst>
            <a:ahLst/>
            <a:cxnLst>
              <a:cxn ang="T8">
                <a:pos x="T0" y="T1"/>
              </a:cxn>
              <a:cxn ang="T9">
                <a:pos x="T2" y="T3"/>
              </a:cxn>
              <a:cxn ang="T10">
                <a:pos x="T4" y="T5"/>
              </a:cxn>
              <a:cxn ang="T11">
                <a:pos x="T6" y="T7"/>
              </a:cxn>
            </a:cxnLst>
            <a:rect l="T12" t="T13" r="T14" b="T15"/>
            <a:pathLst>
              <a:path w="1998" h="2808">
                <a:moveTo>
                  <a:pt x="0" y="0"/>
                </a:moveTo>
                <a:lnTo>
                  <a:pt x="864" y="0"/>
                </a:lnTo>
                <a:lnTo>
                  <a:pt x="864" y="2808"/>
                </a:lnTo>
                <a:lnTo>
                  <a:pt x="1998" y="2808"/>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lIns="93296" tIns="46648" rIns="93296" bIns="46648"/>
          <a:lstStyle/>
          <a:p>
            <a:endParaRPr lang="es-CL"/>
          </a:p>
        </p:txBody>
      </p:sp>
      <p:sp>
        <p:nvSpPr>
          <p:cNvPr id="22537" name="Freeform 127"/>
          <p:cNvSpPr>
            <a:spLocks/>
          </p:cNvSpPr>
          <p:nvPr/>
        </p:nvSpPr>
        <p:spPr bwMode="auto">
          <a:xfrm>
            <a:off x="4284663" y="620713"/>
            <a:ext cx="5327650" cy="4379912"/>
          </a:xfrm>
          <a:custGeom>
            <a:avLst/>
            <a:gdLst>
              <a:gd name="T0" fmla="*/ 2147483647 w 2712"/>
              <a:gd name="T1" fmla="*/ 0 h 2796"/>
              <a:gd name="T2" fmla="*/ 2147483647 w 2712"/>
              <a:gd name="T3" fmla="*/ 0 h 2796"/>
              <a:gd name="T4" fmla="*/ 2147483647 w 2712"/>
              <a:gd name="T5" fmla="*/ 2147483647 h 2796"/>
              <a:gd name="T6" fmla="*/ 0 w 2712"/>
              <a:gd name="T7" fmla="*/ 2147483647 h 2796"/>
              <a:gd name="T8" fmla="*/ 0 60000 65536"/>
              <a:gd name="T9" fmla="*/ 0 60000 65536"/>
              <a:gd name="T10" fmla="*/ 0 60000 65536"/>
              <a:gd name="T11" fmla="*/ 0 60000 65536"/>
              <a:gd name="T12" fmla="*/ 0 w 2712"/>
              <a:gd name="T13" fmla="*/ 0 h 2796"/>
              <a:gd name="T14" fmla="*/ 2712 w 2712"/>
              <a:gd name="T15" fmla="*/ 2796 h 2796"/>
            </a:gdLst>
            <a:ahLst/>
            <a:cxnLst>
              <a:cxn ang="T8">
                <a:pos x="T0" y="T1"/>
              </a:cxn>
              <a:cxn ang="T9">
                <a:pos x="T2" y="T3"/>
              </a:cxn>
              <a:cxn ang="T10">
                <a:pos x="T4" y="T5"/>
              </a:cxn>
              <a:cxn ang="T11">
                <a:pos x="T6" y="T7"/>
              </a:cxn>
            </a:cxnLst>
            <a:rect l="T12" t="T13" r="T14" b="T15"/>
            <a:pathLst>
              <a:path w="2712" h="2796">
                <a:moveTo>
                  <a:pt x="2712" y="0"/>
                </a:moveTo>
                <a:lnTo>
                  <a:pt x="1800" y="0"/>
                </a:lnTo>
                <a:lnTo>
                  <a:pt x="1800" y="2796"/>
                </a:lnTo>
                <a:lnTo>
                  <a:pt x="0" y="2796"/>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lIns="93296" tIns="46648" rIns="93296" bIns="46648"/>
          <a:lstStyle/>
          <a:p>
            <a:endParaRPr lang="es-CL"/>
          </a:p>
        </p:txBody>
      </p:sp>
      <p:sp>
        <p:nvSpPr>
          <p:cNvPr id="12" name="Text Box 68"/>
          <p:cNvSpPr txBox="1">
            <a:spLocks noChangeArrowheads="1"/>
          </p:cNvSpPr>
          <p:nvPr/>
        </p:nvSpPr>
        <p:spPr bwMode="auto">
          <a:xfrm>
            <a:off x="7286625" y="520700"/>
            <a:ext cx="703263" cy="209550"/>
          </a:xfrm>
          <a:prstGeom prst="rect">
            <a:avLst/>
          </a:prstGeom>
          <a:ln w="12700">
            <a:solidFill>
              <a:srgbClr val="7030A0"/>
            </a:solidFill>
            <a:headEnd/>
            <a:tailEnd/>
          </a:ln>
        </p:spPr>
        <p:style>
          <a:lnRef idx="1">
            <a:schemeClr val="accent2"/>
          </a:lnRef>
          <a:fillRef idx="2">
            <a:schemeClr val="accent2"/>
          </a:fillRef>
          <a:effectRef idx="1">
            <a:schemeClr val="accent2"/>
          </a:effectRef>
          <a:fontRef idx="minor">
            <a:schemeClr val="dk1"/>
          </a:fontRef>
        </p:style>
        <p:txBody>
          <a:bodyPr lIns="18365" tIns="18365" rIns="18365" bIns="18365" anchor="ctr">
            <a:spAutoFit/>
          </a:bodyPr>
          <a:lstStyle/>
          <a:p>
            <a:pPr>
              <a:lnSpc>
                <a:spcPct val="80000"/>
              </a:lnSpc>
              <a:defRPr/>
            </a:pPr>
            <a:r>
              <a:rPr lang="es-CL" sz="700" dirty="0">
                <a:solidFill>
                  <a:srgbClr val="000000"/>
                </a:solidFill>
                <a:effectLst>
                  <a:outerShdw blurRad="38100" dist="38100" dir="2700000" algn="tl">
                    <a:srgbClr val="FFFFFF"/>
                  </a:outerShdw>
                </a:effectLst>
                <a:latin typeface="Arial Narrow" pitchFamily="34" charset="0"/>
              </a:rPr>
              <a:t>INTEGRACION   BATCH</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13" name="Text Box 68"/>
          <p:cNvSpPr txBox="1">
            <a:spLocks noChangeArrowheads="1"/>
          </p:cNvSpPr>
          <p:nvPr/>
        </p:nvSpPr>
        <p:spPr bwMode="auto">
          <a:xfrm>
            <a:off x="1547813" y="515938"/>
            <a:ext cx="790575" cy="222250"/>
          </a:xfrm>
          <a:prstGeom prst="rect">
            <a:avLst/>
          </a:prstGeom>
          <a:ln w="12700">
            <a:headEnd/>
            <a:tailEnd/>
          </a:ln>
        </p:spPr>
        <p:style>
          <a:lnRef idx="1">
            <a:schemeClr val="accent2"/>
          </a:lnRef>
          <a:fillRef idx="2">
            <a:schemeClr val="accent2"/>
          </a:fillRef>
          <a:effectRef idx="1">
            <a:schemeClr val="accent2"/>
          </a:effectRef>
          <a:fontRef idx="minor">
            <a:schemeClr val="dk1"/>
          </a:fontRef>
        </p:style>
        <p:txBody>
          <a:bodyPr lIns="18365" tIns="18365" rIns="18365" bIns="18365" anchor="ctr">
            <a:spAutoFit/>
          </a:bodyPr>
          <a:lstStyle/>
          <a:p>
            <a:pPr>
              <a:lnSpc>
                <a:spcPct val="80000"/>
              </a:lnSpc>
              <a:defRPr/>
            </a:pPr>
            <a:r>
              <a:rPr lang="es-CL" sz="700" dirty="0">
                <a:solidFill>
                  <a:srgbClr val="000000"/>
                </a:solidFill>
                <a:effectLst>
                  <a:outerShdw blurRad="38100" dist="38100" dir="2700000" algn="tl">
                    <a:srgbClr val="FFFFFF"/>
                  </a:outerShdw>
                </a:effectLst>
                <a:latin typeface="Arial Narrow" pitchFamily="34" charset="0"/>
              </a:rPr>
              <a:t>INTEGRACION ON LINE</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14" name="Rectangle 301"/>
          <p:cNvSpPr>
            <a:spLocks noChangeArrowheads="1"/>
          </p:cNvSpPr>
          <p:nvPr/>
        </p:nvSpPr>
        <p:spPr bwMode="auto">
          <a:xfrm>
            <a:off x="44177" y="490537"/>
            <a:ext cx="1354138" cy="5242719"/>
          </a:xfrm>
          <a:prstGeom prst="rect">
            <a:avLst/>
          </a:prstGeom>
          <a:solidFill>
            <a:schemeClr val="bg1"/>
          </a:solidFill>
          <a:ln w="28575" cap="flat" cmpd="sng" algn="ctr">
            <a:solidFill>
              <a:schemeClr val="accent2">
                <a:lumMod val="50000"/>
              </a:schemeClr>
            </a:solidFill>
            <a:prstDash val="solid"/>
            <a:round/>
            <a:headEnd type="none" w="med" len="med"/>
            <a:tailEnd type="none" w="med" len="med"/>
          </a:ln>
          <a:effectLst/>
        </p:spPr>
        <p:txBody>
          <a:bodyPr lIns="93296" tIns="46648" rIns="93296" bIns="46648"/>
          <a:lstStyle/>
          <a:p>
            <a:pPr>
              <a:defRPr/>
            </a:pPr>
            <a:endParaRPr lang="es-ES" dirty="0"/>
          </a:p>
        </p:txBody>
      </p:sp>
      <p:cxnSp>
        <p:nvCxnSpPr>
          <p:cNvPr id="22541" name="AutoShape 2103"/>
          <p:cNvCxnSpPr>
            <a:cxnSpLocks noChangeShapeType="1"/>
            <a:stCxn id="22536" idx="0"/>
            <a:endCxn id="22536" idx="0"/>
          </p:cNvCxnSpPr>
          <p:nvPr/>
        </p:nvCxnSpPr>
        <p:spPr bwMode="auto">
          <a:xfrm>
            <a:off x="1736725" y="596900"/>
            <a:ext cx="1588" cy="15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2542" name="Text Box 1382"/>
          <p:cNvSpPr txBox="1">
            <a:spLocks noChangeArrowheads="1"/>
          </p:cNvSpPr>
          <p:nvPr/>
        </p:nvSpPr>
        <p:spPr bwMode="auto">
          <a:xfrm>
            <a:off x="5883275" y="1239838"/>
            <a:ext cx="22860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731" tIns="36731" rIns="36731" bIns="3673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s-ES" sz="600"/>
          </a:p>
        </p:txBody>
      </p:sp>
      <p:sp>
        <p:nvSpPr>
          <p:cNvPr id="15" name="Text Box 68"/>
          <p:cNvSpPr txBox="1">
            <a:spLocks noChangeArrowheads="1"/>
          </p:cNvSpPr>
          <p:nvPr/>
        </p:nvSpPr>
        <p:spPr bwMode="auto">
          <a:xfrm>
            <a:off x="301625" y="527050"/>
            <a:ext cx="1023938" cy="123825"/>
          </a:xfrm>
          <a:prstGeom prst="rect">
            <a:avLst/>
          </a:prstGeom>
          <a:ln w="12700">
            <a:solidFill>
              <a:schemeClr val="accent2">
                <a:lumMod val="50000"/>
              </a:schemeClr>
            </a:solidFill>
            <a:headEnd/>
            <a:tailEnd/>
          </a:ln>
        </p:spPr>
        <p:style>
          <a:lnRef idx="1">
            <a:schemeClr val="accent2"/>
          </a:lnRef>
          <a:fillRef idx="2">
            <a:schemeClr val="accent2"/>
          </a:fillRef>
          <a:effectRef idx="1">
            <a:schemeClr val="accent2"/>
          </a:effectRef>
          <a:fontRef idx="minor">
            <a:schemeClr val="dk1"/>
          </a:fontRef>
        </p:style>
        <p:txBody>
          <a:bodyPr lIns="18365" tIns="18365" rIns="18365" bIns="18365" anchor="ctr">
            <a:spAutoFit/>
          </a:bodyPr>
          <a:lstStyle/>
          <a:p>
            <a:pPr>
              <a:lnSpc>
                <a:spcPct val="80000"/>
              </a:lnSpc>
              <a:defRPr/>
            </a:pPr>
            <a:r>
              <a:rPr lang="es-CL" sz="700" dirty="0">
                <a:solidFill>
                  <a:srgbClr val="000000"/>
                </a:solidFill>
                <a:effectLst>
                  <a:outerShdw blurRad="38100" dist="38100" dir="2700000" algn="tl">
                    <a:srgbClr val="FFFFFF"/>
                  </a:outerShdw>
                </a:effectLst>
                <a:latin typeface="Arial Narrow" pitchFamily="34" charset="0"/>
              </a:rPr>
              <a:t>CANALES</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22544" name="Rectangle 298"/>
          <p:cNvSpPr>
            <a:spLocks noChangeArrowheads="1"/>
          </p:cNvSpPr>
          <p:nvPr/>
        </p:nvSpPr>
        <p:spPr bwMode="auto">
          <a:xfrm>
            <a:off x="44177" y="5715000"/>
            <a:ext cx="7048773" cy="876300"/>
          </a:xfrm>
          <a:prstGeom prst="rect">
            <a:avLst/>
          </a:prstGeom>
          <a:solidFill>
            <a:schemeClr val="accent1">
              <a:alpha val="0"/>
            </a:schemeClr>
          </a:solidFill>
          <a:ln w="28575" algn="ctr">
            <a:solidFill>
              <a:srgbClr val="457988"/>
            </a:solidFill>
            <a:miter lim="800000"/>
            <a:headEnd/>
            <a:tailEnd/>
          </a:ln>
        </p:spPr>
        <p:txBody>
          <a:bodyPr lIns="93296" tIns="46648" rIns="93296" bIns="46648"/>
          <a:lstStyle/>
          <a:p>
            <a:endParaRPr lang="es-ES"/>
          </a:p>
        </p:txBody>
      </p:sp>
      <p:sp>
        <p:nvSpPr>
          <p:cNvPr id="17" name="Text Box 68"/>
          <p:cNvSpPr txBox="1">
            <a:spLocks noChangeArrowheads="1"/>
          </p:cNvSpPr>
          <p:nvPr/>
        </p:nvSpPr>
        <p:spPr bwMode="auto">
          <a:xfrm>
            <a:off x="1619672" y="6550025"/>
            <a:ext cx="1169988" cy="123825"/>
          </a:xfrm>
          <a:prstGeom prst="rect">
            <a:avLst/>
          </a:prstGeom>
          <a:ln w="12700">
            <a:solidFill>
              <a:schemeClr val="accent2">
                <a:lumMod val="50000"/>
              </a:schemeClr>
            </a:solidFill>
            <a:headEnd/>
            <a:tailEnd/>
          </a:ln>
        </p:spPr>
        <p:style>
          <a:lnRef idx="1">
            <a:schemeClr val="accent2"/>
          </a:lnRef>
          <a:fillRef idx="2">
            <a:schemeClr val="accent2"/>
          </a:fillRef>
          <a:effectRef idx="1">
            <a:schemeClr val="accent2"/>
          </a:effectRef>
          <a:fontRef idx="minor">
            <a:schemeClr val="dk1"/>
          </a:fontRef>
        </p:style>
        <p:txBody>
          <a:bodyPr lIns="18365" tIns="18365" rIns="18365" bIns="18365" anchor="ctr">
            <a:spAutoFit/>
          </a:bodyPr>
          <a:lstStyle/>
          <a:p>
            <a:pPr>
              <a:lnSpc>
                <a:spcPct val="80000"/>
              </a:lnSpc>
              <a:defRPr/>
            </a:pPr>
            <a:r>
              <a:rPr lang="es-CL" sz="600" b="1" dirty="0">
                <a:solidFill>
                  <a:srgbClr val="000000"/>
                </a:solidFill>
                <a:effectLst>
                  <a:outerShdw blurRad="38100" dist="38100" dir="2700000" algn="tl">
                    <a:srgbClr val="FFFFFF"/>
                  </a:outerShdw>
                </a:effectLst>
                <a:latin typeface="Calibri" pitchFamily="34" charset="0"/>
              </a:rPr>
              <a:t>BACK END TECNOLOGICO</a:t>
            </a:r>
            <a:endParaRPr lang="es-ES" sz="600" b="1" dirty="0">
              <a:solidFill>
                <a:srgbClr val="000000"/>
              </a:solidFill>
              <a:effectLst>
                <a:outerShdw blurRad="38100" dist="38100" dir="2700000" algn="tl">
                  <a:srgbClr val="FFFFFF"/>
                </a:outerShdw>
              </a:effectLst>
              <a:latin typeface="Calibri" pitchFamily="34" charset="0"/>
            </a:endParaRPr>
          </a:p>
        </p:txBody>
      </p:sp>
      <p:sp>
        <p:nvSpPr>
          <p:cNvPr id="18" name="Text Box 68"/>
          <p:cNvSpPr txBox="1">
            <a:spLocks noChangeArrowheads="1"/>
          </p:cNvSpPr>
          <p:nvPr/>
        </p:nvSpPr>
        <p:spPr bwMode="auto">
          <a:xfrm>
            <a:off x="7245350" y="6543675"/>
            <a:ext cx="1071563" cy="123825"/>
          </a:xfrm>
          <a:prstGeom prst="rect">
            <a:avLst/>
          </a:prstGeom>
          <a:ln w="12700">
            <a:solidFill>
              <a:srgbClr val="00B050"/>
            </a:solidFill>
            <a:headEnd/>
            <a:tailEnd/>
          </a:ln>
        </p:spPr>
        <p:style>
          <a:lnRef idx="1">
            <a:schemeClr val="accent2"/>
          </a:lnRef>
          <a:fillRef idx="2">
            <a:schemeClr val="accent2"/>
          </a:fillRef>
          <a:effectRef idx="1">
            <a:schemeClr val="accent2"/>
          </a:effectRef>
          <a:fontRef idx="minor">
            <a:schemeClr val="dk1"/>
          </a:fontRef>
        </p:style>
        <p:txBody>
          <a:bodyPr lIns="18365" tIns="18365" rIns="18365" bIns="18365" anchor="ctr">
            <a:spAutoFit/>
          </a:bodyPr>
          <a:lstStyle/>
          <a:p>
            <a:pPr>
              <a:lnSpc>
                <a:spcPct val="80000"/>
              </a:lnSpc>
              <a:defRPr/>
            </a:pPr>
            <a:r>
              <a:rPr lang="es-CL" sz="600" b="1" dirty="0">
                <a:solidFill>
                  <a:srgbClr val="000000"/>
                </a:solidFill>
                <a:effectLst>
                  <a:outerShdw blurRad="38100" dist="38100" dir="2700000" algn="tl">
                    <a:srgbClr val="FFFFFF"/>
                  </a:outerShdw>
                </a:effectLst>
                <a:latin typeface="Calibri" pitchFamily="34" charset="0"/>
              </a:rPr>
              <a:t>ENTIDADES EXTERNAS</a:t>
            </a:r>
            <a:endParaRPr lang="es-ES" sz="600" b="1" dirty="0">
              <a:solidFill>
                <a:srgbClr val="000000"/>
              </a:solidFill>
              <a:effectLst>
                <a:outerShdw blurRad="38100" dist="38100" dir="2700000" algn="tl">
                  <a:srgbClr val="FFFFFF"/>
                </a:outerShdw>
              </a:effectLst>
              <a:latin typeface="Calibri" pitchFamily="34" charset="0"/>
            </a:endParaRPr>
          </a:p>
        </p:txBody>
      </p:sp>
      <p:sp>
        <p:nvSpPr>
          <p:cNvPr id="8" name="Text Box 68"/>
          <p:cNvSpPr txBox="1">
            <a:spLocks noChangeArrowheads="1"/>
          </p:cNvSpPr>
          <p:nvPr/>
        </p:nvSpPr>
        <p:spPr bwMode="auto">
          <a:xfrm>
            <a:off x="8634413" y="538163"/>
            <a:ext cx="401637" cy="136525"/>
          </a:xfrm>
          <a:prstGeom prst="rect">
            <a:avLst/>
          </a:prstGeom>
          <a:ln w="12700">
            <a:solidFill>
              <a:srgbClr val="FFC000"/>
            </a:solidFill>
            <a:headEnd/>
            <a:tailEnd/>
          </a:ln>
        </p:spPr>
        <p:style>
          <a:lnRef idx="1">
            <a:schemeClr val="accent2"/>
          </a:lnRef>
          <a:fillRef idx="2">
            <a:schemeClr val="accent2"/>
          </a:fillRef>
          <a:effectRef idx="1">
            <a:schemeClr val="accent2"/>
          </a:effectRef>
          <a:fontRef idx="minor">
            <a:schemeClr val="dk1"/>
          </a:fontRef>
        </p:style>
        <p:txBody>
          <a:bodyPr lIns="18365" tIns="18365" rIns="18365" bIns="18365" anchor="ctr">
            <a:spAutoFit/>
          </a:bodyPr>
          <a:lstStyle/>
          <a:p>
            <a:pPr>
              <a:lnSpc>
                <a:spcPct val="80000"/>
              </a:lnSpc>
              <a:defRPr/>
            </a:pPr>
            <a:r>
              <a:rPr lang="es-CL" sz="700" dirty="0">
                <a:solidFill>
                  <a:srgbClr val="000000"/>
                </a:solidFill>
                <a:effectLst>
                  <a:outerShdw blurRad="38100" dist="38100" dir="2700000" algn="tl">
                    <a:srgbClr val="FFFFFF"/>
                  </a:outerShdw>
                </a:effectLst>
                <a:latin typeface="Arial Narrow" pitchFamily="34" charset="0"/>
              </a:rPr>
              <a:t>GESTIÒN</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22550" name="178 Rectángulo"/>
          <p:cNvSpPr>
            <a:spLocks noChangeArrowheads="1"/>
          </p:cNvSpPr>
          <p:nvPr/>
        </p:nvSpPr>
        <p:spPr bwMode="auto">
          <a:xfrm>
            <a:off x="714375" y="4036120"/>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s-ES"/>
          </a:p>
        </p:txBody>
      </p:sp>
      <p:sp>
        <p:nvSpPr>
          <p:cNvPr id="22551" name="179 Rectángulo"/>
          <p:cNvSpPr>
            <a:spLocks noChangeArrowheads="1"/>
          </p:cNvSpPr>
          <p:nvPr/>
        </p:nvSpPr>
        <p:spPr bwMode="auto">
          <a:xfrm>
            <a:off x="428625" y="4050407"/>
            <a:ext cx="714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s-ES"/>
          </a:p>
        </p:txBody>
      </p:sp>
      <p:sp>
        <p:nvSpPr>
          <p:cNvPr id="22552" name="180 Rectángulo"/>
          <p:cNvSpPr>
            <a:spLocks noChangeArrowheads="1"/>
          </p:cNvSpPr>
          <p:nvPr/>
        </p:nvSpPr>
        <p:spPr bwMode="auto">
          <a:xfrm>
            <a:off x="382588" y="4267895"/>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s-ES"/>
          </a:p>
        </p:txBody>
      </p:sp>
      <p:sp>
        <p:nvSpPr>
          <p:cNvPr id="22553" name="181 Rectángulo"/>
          <p:cNvSpPr>
            <a:spLocks noChangeArrowheads="1"/>
          </p:cNvSpPr>
          <p:nvPr/>
        </p:nvSpPr>
        <p:spPr bwMode="auto">
          <a:xfrm>
            <a:off x="684213" y="4280595"/>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s-ES"/>
          </a:p>
        </p:txBody>
      </p:sp>
      <p:sp>
        <p:nvSpPr>
          <p:cNvPr id="22554" name="182 Rectángulo"/>
          <p:cNvSpPr>
            <a:spLocks noChangeArrowheads="1"/>
          </p:cNvSpPr>
          <p:nvPr/>
        </p:nvSpPr>
        <p:spPr bwMode="auto">
          <a:xfrm>
            <a:off x="387350" y="5020370"/>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s-ES"/>
          </a:p>
        </p:txBody>
      </p:sp>
      <p:sp>
        <p:nvSpPr>
          <p:cNvPr id="22555" name="Rectangle 196"/>
          <p:cNvSpPr>
            <a:spLocks noChangeArrowheads="1"/>
          </p:cNvSpPr>
          <p:nvPr/>
        </p:nvSpPr>
        <p:spPr bwMode="auto">
          <a:xfrm>
            <a:off x="4129087" y="817562"/>
            <a:ext cx="3548063" cy="1468438"/>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3296" tIns="46648" rIns="93296" bIns="46648"/>
          <a:lstStyle/>
          <a:p>
            <a:pPr defTabSz="933450"/>
            <a:endParaRPr lang="es-ES" sz="700">
              <a:cs typeface="Arial" charset="0"/>
            </a:endParaRPr>
          </a:p>
        </p:txBody>
      </p:sp>
      <p:sp>
        <p:nvSpPr>
          <p:cNvPr id="107" name="Text Box 73"/>
          <p:cNvSpPr txBox="1">
            <a:spLocks noChangeArrowheads="1"/>
          </p:cNvSpPr>
          <p:nvPr/>
        </p:nvSpPr>
        <p:spPr bwMode="auto">
          <a:xfrm>
            <a:off x="4216078" y="755650"/>
            <a:ext cx="715962" cy="123825"/>
          </a:xfrm>
          <a:prstGeom prst="rect">
            <a:avLst/>
          </a:prstGeom>
          <a:gradFill rotWithShape="1">
            <a:gsLst>
              <a:gs pos="0">
                <a:srgbClr val="D3F3FD"/>
              </a:gs>
              <a:gs pos="35001">
                <a:srgbClr val="DFF6FD"/>
              </a:gs>
              <a:gs pos="100000">
                <a:srgbClr val="F2FCFF"/>
              </a:gs>
            </a:gsLst>
            <a:lin ang="16200000" scaled="1"/>
          </a:gradFill>
          <a:ln w="12700" algn="ctr">
            <a:solidFill>
              <a:schemeClr val="tx1"/>
            </a:solidFill>
            <a:miter lim="800000"/>
            <a:headEnd/>
            <a:tailEnd/>
          </a:ln>
          <a:effectLst>
            <a:outerShdw dist="20000" dir="5400000" rotWithShape="0">
              <a:srgbClr val="000000">
                <a:alpha val="37999"/>
              </a:srgbClr>
            </a:outerShdw>
          </a:effectLst>
        </p:spPr>
        <p:txBody>
          <a:bodyPr lIns="18365" tIns="18365" rIns="18365" bIns="18365" anchor="ctr">
            <a:spAutoFit/>
          </a:bodyPr>
          <a:lstStyle/>
          <a:p>
            <a:pPr defTabSz="933450">
              <a:lnSpc>
                <a:spcPct val="80000"/>
              </a:lnSpc>
              <a:defRPr/>
            </a:pPr>
            <a:r>
              <a:rPr lang="es-CL" sz="600" b="1">
                <a:solidFill>
                  <a:srgbClr val="000000"/>
                </a:solidFill>
                <a:effectLst>
                  <a:outerShdw blurRad="38100" dist="38100" dir="2700000" algn="tl">
                    <a:srgbClr val="FFFFFF"/>
                  </a:outerShdw>
                </a:effectLst>
                <a:latin typeface="Calibri" pitchFamily="34" charset="0"/>
                <a:cs typeface="Arial" charset="0"/>
              </a:rPr>
              <a:t>PASIVOS</a:t>
            </a:r>
            <a:endParaRPr lang="es-ES" sz="600" b="1">
              <a:solidFill>
                <a:srgbClr val="000000"/>
              </a:solidFill>
              <a:effectLst>
                <a:outerShdw blurRad="38100" dist="38100" dir="2700000" algn="tl">
                  <a:srgbClr val="FFFFFF"/>
                </a:outerShdw>
              </a:effectLst>
              <a:latin typeface="Calibri" pitchFamily="34" charset="0"/>
              <a:cs typeface="Arial" charset="0"/>
            </a:endParaRPr>
          </a:p>
        </p:txBody>
      </p:sp>
      <p:sp>
        <p:nvSpPr>
          <p:cNvPr id="22557" name="Rectangle 200"/>
          <p:cNvSpPr>
            <a:spLocks noChangeArrowheads="1"/>
          </p:cNvSpPr>
          <p:nvPr/>
        </p:nvSpPr>
        <p:spPr bwMode="auto">
          <a:xfrm>
            <a:off x="4109244" y="2373736"/>
            <a:ext cx="3548062" cy="1631328"/>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3296" tIns="46648" rIns="93296" bIns="46648"/>
          <a:lstStyle/>
          <a:p>
            <a:pPr defTabSz="933450"/>
            <a:endParaRPr lang="es-ES">
              <a:cs typeface="Arial" charset="0"/>
            </a:endParaRPr>
          </a:p>
        </p:txBody>
      </p:sp>
      <p:sp>
        <p:nvSpPr>
          <p:cNvPr id="22558" name="121 Rectángulo"/>
          <p:cNvSpPr>
            <a:spLocks noChangeArrowheads="1"/>
          </p:cNvSpPr>
          <p:nvPr/>
        </p:nvSpPr>
        <p:spPr bwMode="auto">
          <a:xfrm>
            <a:off x="4789488" y="3213100"/>
            <a:ext cx="71437"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s-ES"/>
          </a:p>
        </p:txBody>
      </p:sp>
      <p:sp>
        <p:nvSpPr>
          <p:cNvPr id="22559" name="121 Rectángulo"/>
          <p:cNvSpPr>
            <a:spLocks noChangeArrowheads="1"/>
          </p:cNvSpPr>
          <p:nvPr/>
        </p:nvSpPr>
        <p:spPr bwMode="auto">
          <a:xfrm>
            <a:off x="2976563" y="4675676"/>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s-ES"/>
          </a:p>
        </p:txBody>
      </p:sp>
      <p:sp>
        <p:nvSpPr>
          <p:cNvPr id="173" name="Text Box 73"/>
          <p:cNvSpPr txBox="1">
            <a:spLocks noChangeArrowheads="1"/>
          </p:cNvSpPr>
          <p:nvPr/>
        </p:nvSpPr>
        <p:spPr bwMode="auto">
          <a:xfrm>
            <a:off x="6507164" y="2337898"/>
            <a:ext cx="927100" cy="112815"/>
          </a:xfrm>
          <a:prstGeom prst="rect">
            <a:avLst/>
          </a:prstGeom>
          <a:gradFill rotWithShape="1">
            <a:gsLst>
              <a:gs pos="0">
                <a:srgbClr val="D3F3FD"/>
              </a:gs>
              <a:gs pos="35001">
                <a:srgbClr val="DFF6FD"/>
              </a:gs>
              <a:gs pos="100000">
                <a:srgbClr val="F2FCFF"/>
              </a:gs>
            </a:gsLst>
            <a:lin ang="16200000" scaled="1"/>
          </a:gradFill>
          <a:ln w="12700" algn="ctr">
            <a:solidFill>
              <a:schemeClr val="tx1"/>
            </a:solidFill>
            <a:miter lim="800000"/>
            <a:headEnd/>
            <a:tailEnd/>
          </a:ln>
          <a:effectLst>
            <a:outerShdw dist="20000" dir="5400000" rotWithShape="0">
              <a:srgbClr val="000000">
                <a:alpha val="37999"/>
              </a:srgbClr>
            </a:outerShdw>
          </a:effectLst>
        </p:spPr>
        <p:txBody>
          <a:bodyPr wrap="square" lIns="18365" tIns="18365" rIns="18365" bIns="18365" anchor="ctr">
            <a:spAutoFit/>
          </a:bodyPr>
          <a:lstStyle/>
          <a:p>
            <a:pPr algn="ctr" defTabSz="933450">
              <a:lnSpc>
                <a:spcPct val="80000"/>
              </a:lnSpc>
              <a:defRPr/>
            </a:pPr>
            <a:r>
              <a:rPr lang="es-ES" sz="600" b="1">
                <a:solidFill>
                  <a:srgbClr val="000000"/>
                </a:solidFill>
                <a:effectLst>
                  <a:outerShdw blurRad="38100" dist="38100" dir="2700000" algn="tl">
                    <a:srgbClr val="FFFFFF"/>
                  </a:outerShdw>
                </a:effectLst>
                <a:latin typeface="Calibri" pitchFamily="34" charset="0"/>
                <a:cs typeface="Arial" charset="0"/>
              </a:rPr>
              <a:t>SERVICIOS CORE</a:t>
            </a:r>
          </a:p>
        </p:txBody>
      </p:sp>
      <p:sp>
        <p:nvSpPr>
          <p:cNvPr id="22561" name="121 Rectángulo"/>
          <p:cNvSpPr>
            <a:spLocks noChangeArrowheads="1"/>
          </p:cNvSpPr>
          <p:nvPr/>
        </p:nvSpPr>
        <p:spPr bwMode="auto">
          <a:xfrm>
            <a:off x="5789613" y="1571625"/>
            <a:ext cx="71437"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s-ES"/>
          </a:p>
        </p:txBody>
      </p:sp>
      <p:sp>
        <p:nvSpPr>
          <p:cNvPr id="22562" name="121 Rectángulo"/>
          <p:cNvSpPr>
            <a:spLocks noChangeArrowheads="1"/>
          </p:cNvSpPr>
          <p:nvPr/>
        </p:nvSpPr>
        <p:spPr bwMode="auto">
          <a:xfrm>
            <a:off x="4052888" y="1795463"/>
            <a:ext cx="762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s-ES"/>
          </a:p>
        </p:txBody>
      </p:sp>
      <p:sp>
        <p:nvSpPr>
          <p:cNvPr id="22563" name="121 Rectángulo"/>
          <p:cNvSpPr>
            <a:spLocks noChangeArrowheads="1"/>
          </p:cNvSpPr>
          <p:nvPr/>
        </p:nvSpPr>
        <p:spPr bwMode="auto">
          <a:xfrm>
            <a:off x="4932363" y="19446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s-ES"/>
          </a:p>
        </p:txBody>
      </p:sp>
      <p:sp>
        <p:nvSpPr>
          <p:cNvPr id="22564" name="121 Rectángulo"/>
          <p:cNvSpPr>
            <a:spLocks noChangeArrowheads="1"/>
          </p:cNvSpPr>
          <p:nvPr/>
        </p:nvSpPr>
        <p:spPr bwMode="auto">
          <a:xfrm>
            <a:off x="5219700" y="2997200"/>
            <a:ext cx="714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s-ES"/>
          </a:p>
        </p:txBody>
      </p:sp>
      <p:sp>
        <p:nvSpPr>
          <p:cNvPr id="22565" name="121 Rectángulo"/>
          <p:cNvSpPr>
            <a:spLocks noChangeArrowheads="1"/>
          </p:cNvSpPr>
          <p:nvPr/>
        </p:nvSpPr>
        <p:spPr bwMode="auto">
          <a:xfrm>
            <a:off x="3308350" y="3105638"/>
            <a:ext cx="714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s-ES"/>
          </a:p>
        </p:txBody>
      </p:sp>
      <p:sp>
        <p:nvSpPr>
          <p:cNvPr id="22566" name="121 Rectángulo"/>
          <p:cNvSpPr>
            <a:spLocks noChangeArrowheads="1"/>
          </p:cNvSpPr>
          <p:nvPr/>
        </p:nvSpPr>
        <p:spPr bwMode="auto">
          <a:xfrm>
            <a:off x="6300788" y="285273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s-ES"/>
          </a:p>
        </p:txBody>
      </p:sp>
      <p:sp>
        <p:nvSpPr>
          <p:cNvPr id="196" name="195 CuadroTexto"/>
          <p:cNvSpPr txBox="1">
            <a:spLocks noChangeArrowheads="1"/>
          </p:cNvSpPr>
          <p:nvPr/>
        </p:nvSpPr>
        <p:spPr bwMode="auto">
          <a:xfrm>
            <a:off x="2428875" y="0"/>
            <a:ext cx="5359400" cy="401984"/>
          </a:xfrm>
          <a:prstGeom prst="rect">
            <a:avLst/>
          </a:prstGeom>
          <a:noFill/>
          <a:ln w="9525">
            <a:noFill/>
            <a:miter lim="800000"/>
            <a:headEnd/>
            <a:tailEnd/>
          </a:ln>
        </p:spPr>
        <p:txBody>
          <a:bodyPr lIns="93296" tIns="46648" rIns="93296" bIns="46648">
            <a:spAutoFit/>
          </a:bodyPr>
          <a:lstStyle/>
          <a:p>
            <a:pPr algn="ctr" defTabSz="933450">
              <a:defRPr/>
            </a:pPr>
            <a:r>
              <a:rPr lang="es-CL" sz="2000" b="1" dirty="0">
                <a:solidFill>
                  <a:schemeClr val="bg1"/>
                </a:solidFill>
                <a:latin typeface="Arial" pitchFamily="34" charset="0"/>
                <a:cs typeface="Arial" pitchFamily="34" charset="0"/>
              </a:rPr>
              <a:t>Toma Captaciones</a:t>
            </a:r>
          </a:p>
        </p:txBody>
      </p:sp>
      <p:sp>
        <p:nvSpPr>
          <p:cNvPr id="22568" name="121 Rectángulo"/>
          <p:cNvSpPr>
            <a:spLocks noChangeArrowheads="1"/>
          </p:cNvSpPr>
          <p:nvPr/>
        </p:nvSpPr>
        <p:spPr bwMode="auto">
          <a:xfrm>
            <a:off x="1890713" y="5589588"/>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s-ES"/>
          </a:p>
        </p:txBody>
      </p:sp>
      <p:sp>
        <p:nvSpPr>
          <p:cNvPr id="22569" name="121 Rectángulo"/>
          <p:cNvSpPr>
            <a:spLocks noChangeArrowheads="1"/>
          </p:cNvSpPr>
          <p:nvPr/>
        </p:nvSpPr>
        <p:spPr bwMode="auto">
          <a:xfrm>
            <a:off x="811213" y="4293295"/>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s-ES"/>
          </a:p>
        </p:txBody>
      </p:sp>
      <p:sp>
        <p:nvSpPr>
          <p:cNvPr id="22570" name="121 Rectángulo"/>
          <p:cNvSpPr>
            <a:spLocks noChangeArrowheads="1"/>
          </p:cNvSpPr>
          <p:nvPr/>
        </p:nvSpPr>
        <p:spPr bwMode="auto">
          <a:xfrm>
            <a:off x="452438" y="4364732"/>
            <a:ext cx="71437"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s-ES"/>
          </a:p>
        </p:txBody>
      </p:sp>
      <p:grpSp>
        <p:nvGrpSpPr>
          <p:cNvPr id="22571" name="Group 430"/>
          <p:cNvGrpSpPr>
            <a:grpSpLocks/>
          </p:cNvGrpSpPr>
          <p:nvPr/>
        </p:nvGrpSpPr>
        <p:grpSpPr bwMode="auto">
          <a:xfrm>
            <a:off x="2840038" y="5808666"/>
            <a:ext cx="1190625" cy="801688"/>
            <a:chOff x="1886" y="3555"/>
            <a:chExt cx="750" cy="505"/>
          </a:xfrm>
        </p:grpSpPr>
        <p:sp>
          <p:nvSpPr>
            <p:cNvPr id="22711" name="AutoShape 226"/>
            <p:cNvSpPr>
              <a:spLocks noChangeArrowheads="1"/>
            </p:cNvSpPr>
            <p:nvPr/>
          </p:nvSpPr>
          <p:spPr bwMode="auto">
            <a:xfrm>
              <a:off x="1977" y="3656"/>
              <a:ext cx="481" cy="318"/>
            </a:xfrm>
            <a:prstGeom prst="flowChartMagneticDisk">
              <a:avLst/>
            </a:prstGeom>
            <a:solidFill>
              <a:schemeClr val="bg1"/>
            </a:solidFill>
            <a:ln w="9525">
              <a:solidFill>
                <a:schemeClr val="tx1"/>
              </a:solidFill>
              <a:round/>
              <a:headEnd/>
              <a:tailEnd/>
            </a:ln>
          </p:spPr>
          <p:txBody>
            <a:bodyPr wrap="none" anchor="ctr"/>
            <a:lstStyle/>
            <a:p>
              <a:r>
                <a:rPr lang="es-ES_tradnl" sz="1000" b="1" dirty="0">
                  <a:latin typeface="Calibri" pitchFamily="34" charset="0"/>
                  <a:cs typeface="Calibri" pitchFamily="34" charset="0"/>
                </a:rPr>
                <a:t>BCHLOGTRX</a:t>
              </a:r>
              <a:endParaRPr lang="es-ES" sz="1000" b="1" dirty="0">
                <a:latin typeface="Calibri" pitchFamily="34" charset="0"/>
                <a:cs typeface="Calibri" pitchFamily="34" charset="0"/>
              </a:endParaRPr>
            </a:p>
          </p:txBody>
        </p:sp>
        <p:sp>
          <p:nvSpPr>
            <p:cNvPr id="22712" name="109 CuadroTexto"/>
            <p:cNvSpPr txBox="1">
              <a:spLocks noChangeArrowheads="1"/>
            </p:cNvSpPr>
            <p:nvPr/>
          </p:nvSpPr>
          <p:spPr bwMode="auto">
            <a:xfrm>
              <a:off x="1886" y="3923"/>
              <a:ext cx="750"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a:latin typeface="Calibri" pitchFamily="34" charset="0"/>
                  <a:cs typeface="Arial" charset="0"/>
                </a:rPr>
                <a:t>Alta </a:t>
              </a:r>
              <a:r>
                <a:rPr lang="es-CL" sz="800" b="1" dirty="0" smtClean="0">
                  <a:latin typeface="Calibri" pitchFamily="34" charset="0"/>
                  <a:cs typeface="Arial" charset="0"/>
                </a:rPr>
                <a:t>Disp.             Oracle</a:t>
              </a:r>
              <a:endParaRPr lang="es-CL" sz="800" b="1" dirty="0">
                <a:latin typeface="Calibri" pitchFamily="34" charset="0"/>
                <a:cs typeface="Arial" charset="0"/>
              </a:endParaRPr>
            </a:p>
          </p:txBody>
        </p:sp>
        <p:sp>
          <p:nvSpPr>
            <p:cNvPr id="22713" name="92 CuadroTexto"/>
            <p:cNvSpPr txBox="1">
              <a:spLocks noChangeArrowheads="1"/>
            </p:cNvSpPr>
            <p:nvPr/>
          </p:nvSpPr>
          <p:spPr bwMode="auto">
            <a:xfrm>
              <a:off x="1897" y="3555"/>
              <a:ext cx="604"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a:latin typeface="Calibri" pitchFamily="34" charset="0"/>
                  <a:cs typeface="Calibri" pitchFamily="34" charset="0"/>
                </a:rPr>
                <a:t>UNIX               A120</a:t>
              </a:r>
            </a:p>
          </p:txBody>
        </p:sp>
      </p:grpSp>
      <p:sp>
        <p:nvSpPr>
          <p:cNvPr id="22572" name="108 CuadroTexto"/>
          <p:cNvSpPr txBox="1">
            <a:spLocks noChangeArrowheads="1"/>
          </p:cNvSpPr>
          <p:nvPr/>
        </p:nvSpPr>
        <p:spPr bwMode="auto">
          <a:xfrm>
            <a:off x="5524599" y="2060575"/>
            <a:ext cx="1063625"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smtClean="0">
                <a:latin typeface="Calibri" pitchFamily="34" charset="0"/>
                <a:cs typeface="Arial" charset="0"/>
              </a:rPr>
              <a:t>Cont.                  </a:t>
            </a:r>
            <a:r>
              <a:rPr lang="es-CL" sz="800" b="1" dirty="0">
                <a:latin typeface="Calibri" pitchFamily="34" charset="0"/>
                <a:cs typeface="Arial" charset="0"/>
              </a:rPr>
              <a:t>Cobol</a:t>
            </a:r>
          </a:p>
        </p:txBody>
      </p:sp>
      <p:grpSp>
        <p:nvGrpSpPr>
          <p:cNvPr id="22573" name="Group 336"/>
          <p:cNvGrpSpPr>
            <a:grpSpLocks/>
          </p:cNvGrpSpPr>
          <p:nvPr/>
        </p:nvGrpSpPr>
        <p:grpSpPr bwMode="auto">
          <a:xfrm>
            <a:off x="5651500" y="1092200"/>
            <a:ext cx="215900" cy="142875"/>
            <a:chOff x="2674" y="482"/>
            <a:chExt cx="206" cy="136"/>
          </a:xfrm>
        </p:grpSpPr>
        <p:grpSp>
          <p:nvGrpSpPr>
            <p:cNvPr id="22704" name="Group 572"/>
            <p:cNvGrpSpPr>
              <a:grpSpLocks/>
            </p:cNvGrpSpPr>
            <p:nvPr/>
          </p:nvGrpSpPr>
          <p:grpSpPr bwMode="auto">
            <a:xfrm>
              <a:off x="2674" y="501"/>
              <a:ext cx="206" cy="117"/>
              <a:chOff x="7002864" y="2515351"/>
              <a:chExt cx="428543" cy="211249"/>
            </a:xfrm>
          </p:grpSpPr>
          <p:cxnSp>
            <p:nvCxnSpPr>
              <p:cNvPr id="22706" name="Straight Connector 573"/>
              <p:cNvCxnSpPr>
                <a:cxnSpLocks noChangeShapeType="1"/>
              </p:cNvCxnSpPr>
              <p:nvPr/>
            </p:nvCxnSpPr>
            <p:spPr bwMode="auto">
              <a:xfrm flipV="1">
                <a:off x="7075137" y="2711513"/>
                <a:ext cx="267223" cy="1862"/>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cxnSp>
            <p:nvCxnSpPr>
              <p:cNvPr id="22707" name="Straight Connector 574"/>
              <p:cNvCxnSpPr>
                <a:cxnSpLocks noChangeShapeType="1"/>
              </p:cNvCxnSpPr>
              <p:nvPr/>
            </p:nvCxnSpPr>
            <p:spPr bwMode="auto">
              <a:xfrm rot="16200000" flipH="1">
                <a:off x="6978712" y="2619466"/>
                <a:ext cx="208231" cy="1"/>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cxnSp>
            <p:nvCxnSpPr>
              <p:cNvPr id="22708" name="Straight Connector 575"/>
              <p:cNvCxnSpPr>
                <a:cxnSpLocks noChangeShapeType="1"/>
              </p:cNvCxnSpPr>
              <p:nvPr/>
            </p:nvCxnSpPr>
            <p:spPr bwMode="auto">
              <a:xfrm rot="16200000" flipH="1">
                <a:off x="7239756" y="2622484"/>
                <a:ext cx="208231" cy="1"/>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cxnSp>
            <p:nvCxnSpPr>
              <p:cNvPr id="22709" name="Straight Connector 576"/>
              <p:cNvCxnSpPr>
                <a:cxnSpLocks noChangeShapeType="1"/>
              </p:cNvCxnSpPr>
              <p:nvPr/>
            </p:nvCxnSpPr>
            <p:spPr bwMode="auto">
              <a:xfrm>
                <a:off x="7002864" y="2524428"/>
                <a:ext cx="76956" cy="1588"/>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cxnSp>
            <p:nvCxnSpPr>
              <p:cNvPr id="22710" name="Straight Connector 577"/>
              <p:cNvCxnSpPr>
                <a:cxnSpLocks noChangeShapeType="1"/>
              </p:cNvCxnSpPr>
              <p:nvPr/>
            </p:nvCxnSpPr>
            <p:spPr bwMode="auto">
              <a:xfrm>
                <a:off x="7354451" y="2522910"/>
                <a:ext cx="76956" cy="1588"/>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grpSp>
        <p:sp>
          <p:nvSpPr>
            <p:cNvPr id="22705" name="Oval 343"/>
            <p:cNvSpPr>
              <a:spLocks noChangeArrowheads="1"/>
            </p:cNvSpPr>
            <p:nvPr/>
          </p:nvSpPr>
          <p:spPr bwMode="auto">
            <a:xfrm>
              <a:off x="2689" y="482"/>
              <a:ext cx="182" cy="13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p>
          </p:txBody>
        </p:sp>
      </p:grpSp>
      <p:sp>
        <p:nvSpPr>
          <p:cNvPr id="22574" name="Rectangle 350"/>
          <p:cNvSpPr>
            <a:spLocks noChangeArrowheads="1"/>
          </p:cNvSpPr>
          <p:nvPr/>
        </p:nvSpPr>
        <p:spPr bwMode="auto">
          <a:xfrm>
            <a:off x="2266950" y="6021388"/>
            <a:ext cx="73025"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s-ES"/>
          </a:p>
        </p:txBody>
      </p:sp>
      <p:sp>
        <p:nvSpPr>
          <p:cNvPr id="22575" name="Rectangle 351"/>
          <p:cNvSpPr>
            <a:spLocks noChangeArrowheads="1"/>
          </p:cNvSpPr>
          <p:nvPr/>
        </p:nvSpPr>
        <p:spPr bwMode="auto">
          <a:xfrm>
            <a:off x="3348038" y="5970588"/>
            <a:ext cx="73025"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s-ES"/>
          </a:p>
        </p:txBody>
      </p:sp>
      <p:sp>
        <p:nvSpPr>
          <p:cNvPr id="22576" name="Rectangle 354"/>
          <p:cNvSpPr>
            <a:spLocks noChangeArrowheads="1"/>
          </p:cNvSpPr>
          <p:nvPr/>
        </p:nvSpPr>
        <p:spPr bwMode="auto">
          <a:xfrm>
            <a:off x="2051050" y="5805488"/>
            <a:ext cx="73025"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s-ES"/>
          </a:p>
        </p:txBody>
      </p:sp>
      <p:sp>
        <p:nvSpPr>
          <p:cNvPr id="22577" name="Rectangle 355"/>
          <p:cNvSpPr>
            <a:spLocks noChangeArrowheads="1"/>
          </p:cNvSpPr>
          <p:nvPr/>
        </p:nvSpPr>
        <p:spPr bwMode="auto">
          <a:xfrm>
            <a:off x="3132138" y="6330950"/>
            <a:ext cx="73025"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s-ES"/>
          </a:p>
        </p:txBody>
      </p:sp>
      <p:sp>
        <p:nvSpPr>
          <p:cNvPr id="22578" name="Rectangle 369"/>
          <p:cNvSpPr>
            <a:spLocks noChangeArrowheads="1"/>
          </p:cNvSpPr>
          <p:nvPr/>
        </p:nvSpPr>
        <p:spPr bwMode="auto">
          <a:xfrm>
            <a:off x="3116263" y="1015568"/>
            <a:ext cx="762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s-ES"/>
          </a:p>
        </p:txBody>
      </p:sp>
      <p:sp>
        <p:nvSpPr>
          <p:cNvPr id="22579" name="Rectangle 383"/>
          <p:cNvSpPr>
            <a:spLocks noChangeArrowheads="1"/>
          </p:cNvSpPr>
          <p:nvPr/>
        </p:nvSpPr>
        <p:spPr bwMode="auto">
          <a:xfrm>
            <a:off x="2954338" y="2907201"/>
            <a:ext cx="73025"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s-ES"/>
          </a:p>
        </p:txBody>
      </p:sp>
      <p:sp>
        <p:nvSpPr>
          <p:cNvPr id="22580" name="Rectangle 393"/>
          <p:cNvSpPr>
            <a:spLocks noChangeArrowheads="1"/>
          </p:cNvSpPr>
          <p:nvPr/>
        </p:nvSpPr>
        <p:spPr bwMode="auto">
          <a:xfrm>
            <a:off x="4979988" y="1916113"/>
            <a:ext cx="73025"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s-ES"/>
          </a:p>
        </p:txBody>
      </p:sp>
      <p:sp>
        <p:nvSpPr>
          <p:cNvPr id="22581" name="Rectangle 396"/>
          <p:cNvSpPr>
            <a:spLocks noChangeArrowheads="1"/>
          </p:cNvSpPr>
          <p:nvPr/>
        </p:nvSpPr>
        <p:spPr bwMode="auto">
          <a:xfrm>
            <a:off x="6499225" y="1925638"/>
            <a:ext cx="73025"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s-ES"/>
          </a:p>
        </p:txBody>
      </p:sp>
      <p:sp>
        <p:nvSpPr>
          <p:cNvPr id="22582" name="Rectangle 401"/>
          <p:cNvSpPr>
            <a:spLocks noChangeArrowheads="1"/>
          </p:cNvSpPr>
          <p:nvPr/>
        </p:nvSpPr>
        <p:spPr bwMode="auto">
          <a:xfrm>
            <a:off x="6467475" y="1117600"/>
            <a:ext cx="73025"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s-ES"/>
          </a:p>
        </p:txBody>
      </p:sp>
      <p:sp>
        <p:nvSpPr>
          <p:cNvPr id="22583" name="Rectangle 406"/>
          <p:cNvSpPr>
            <a:spLocks noChangeArrowheads="1"/>
          </p:cNvSpPr>
          <p:nvPr/>
        </p:nvSpPr>
        <p:spPr bwMode="auto">
          <a:xfrm>
            <a:off x="7604125" y="5181600"/>
            <a:ext cx="73025"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s-ES"/>
          </a:p>
        </p:txBody>
      </p:sp>
      <p:sp>
        <p:nvSpPr>
          <p:cNvPr id="22584" name="Rectangle 409"/>
          <p:cNvSpPr>
            <a:spLocks noChangeArrowheads="1"/>
          </p:cNvSpPr>
          <p:nvPr/>
        </p:nvSpPr>
        <p:spPr bwMode="auto">
          <a:xfrm>
            <a:off x="7915275" y="5524500"/>
            <a:ext cx="73025"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s-ES"/>
          </a:p>
        </p:txBody>
      </p:sp>
      <p:sp>
        <p:nvSpPr>
          <p:cNvPr id="22585" name="Rectangle 411"/>
          <p:cNvSpPr>
            <a:spLocks noChangeArrowheads="1"/>
          </p:cNvSpPr>
          <p:nvPr/>
        </p:nvSpPr>
        <p:spPr bwMode="auto">
          <a:xfrm>
            <a:off x="6875463" y="1763713"/>
            <a:ext cx="73025"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s-ES"/>
          </a:p>
        </p:txBody>
      </p:sp>
      <p:sp>
        <p:nvSpPr>
          <p:cNvPr id="22586" name="Rectangle 418"/>
          <p:cNvSpPr>
            <a:spLocks noChangeArrowheads="1"/>
          </p:cNvSpPr>
          <p:nvPr/>
        </p:nvSpPr>
        <p:spPr bwMode="auto">
          <a:xfrm>
            <a:off x="5692775" y="2940050"/>
            <a:ext cx="73025"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s-ES"/>
          </a:p>
        </p:txBody>
      </p:sp>
      <p:sp>
        <p:nvSpPr>
          <p:cNvPr id="22588" name="251 CuadroTexto"/>
          <p:cNvSpPr txBox="1">
            <a:spLocks noChangeArrowheads="1"/>
          </p:cNvSpPr>
          <p:nvPr/>
        </p:nvSpPr>
        <p:spPr bwMode="auto">
          <a:xfrm>
            <a:off x="5608638" y="949325"/>
            <a:ext cx="373062"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700" b="1">
                <a:cs typeface="Arial" charset="0"/>
              </a:rPr>
              <a:t>JMS</a:t>
            </a:r>
          </a:p>
        </p:txBody>
      </p:sp>
      <p:sp>
        <p:nvSpPr>
          <p:cNvPr id="22589" name="Rectangle 428"/>
          <p:cNvSpPr>
            <a:spLocks noChangeArrowheads="1"/>
          </p:cNvSpPr>
          <p:nvPr/>
        </p:nvSpPr>
        <p:spPr bwMode="auto">
          <a:xfrm>
            <a:off x="7572375" y="5445125"/>
            <a:ext cx="73025"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s-ES"/>
          </a:p>
        </p:txBody>
      </p:sp>
      <p:sp>
        <p:nvSpPr>
          <p:cNvPr id="22590" name="3 Pentágono"/>
          <p:cNvSpPr>
            <a:spLocks noChangeArrowheads="1"/>
          </p:cNvSpPr>
          <p:nvPr/>
        </p:nvSpPr>
        <p:spPr bwMode="auto">
          <a:xfrm rot="10800000">
            <a:off x="142875" y="3750370"/>
            <a:ext cx="1171575" cy="1025525"/>
          </a:xfrm>
          <a:prstGeom prst="homePlate">
            <a:avLst>
              <a:gd name="adj" fmla="val 20627"/>
            </a:avLst>
          </a:prstGeom>
          <a:noFill/>
          <a:ln w="158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anchor="ctr"/>
          <a:lstStyle/>
          <a:p>
            <a:endParaRPr lang="es-ES">
              <a:cs typeface="Arial" charset="0"/>
            </a:endParaRPr>
          </a:p>
        </p:txBody>
      </p:sp>
      <p:sp>
        <p:nvSpPr>
          <p:cNvPr id="22591" name="245 CuadroTexto"/>
          <p:cNvSpPr txBox="1">
            <a:spLocks noChangeArrowheads="1"/>
          </p:cNvSpPr>
          <p:nvPr/>
        </p:nvSpPr>
        <p:spPr bwMode="auto">
          <a:xfrm>
            <a:off x="82277" y="3000375"/>
            <a:ext cx="70961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700" b="1" dirty="0">
                <a:cs typeface="Arial" charset="0"/>
              </a:rPr>
              <a:t>Banca Móvil</a:t>
            </a:r>
          </a:p>
        </p:txBody>
      </p:sp>
      <p:sp>
        <p:nvSpPr>
          <p:cNvPr id="14400" name="244 Pantalla"/>
          <p:cNvSpPr>
            <a:spLocks noChangeArrowheads="1"/>
          </p:cNvSpPr>
          <p:nvPr/>
        </p:nvSpPr>
        <p:spPr bwMode="auto">
          <a:xfrm>
            <a:off x="254000" y="3932932"/>
            <a:ext cx="1001713" cy="609600"/>
          </a:xfrm>
          <a:prstGeom prst="flowChartDisplay">
            <a:avLst/>
          </a:prstGeom>
          <a:solidFill>
            <a:schemeClr val="bg2">
              <a:lumMod val="40000"/>
              <a:lumOff val="60000"/>
            </a:schemeClr>
          </a:solidFill>
          <a:ln w="15875" algn="ctr">
            <a:solidFill>
              <a:schemeClr val="tx1"/>
            </a:solidFill>
            <a:round/>
            <a:headEnd/>
            <a:tailEnd/>
          </a:ln>
        </p:spPr>
        <p:txBody>
          <a:bodyPr/>
          <a:lstStyle/>
          <a:p>
            <a:pPr>
              <a:defRPr/>
            </a:pPr>
            <a:endParaRPr lang="es-CL" sz="700">
              <a:latin typeface="Arial Narrow" pitchFamily="34" charset="0"/>
              <a:cs typeface="Arial" charset="0"/>
            </a:endParaRPr>
          </a:p>
          <a:p>
            <a:pPr>
              <a:defRPr/>
            </a:pPr>
            <a:endParaRPr lang="es-CL" sz="700">
              <a:latin typeface="Arial Narrow" pitchFamily="34" charset="0"/>
              <a:cs typeface="Arial" charset="0"/>
            </a:endParaRPr>
          </a:p>
        </p:txBody>
      </p:sp>
      <p:sp>
        <p:nvSpPr>
          <p:cNvPr id="22593" name="Rectangle 483"/>
          <p:cNvSpPr>
            <a:spLocks noChangeArrowheads="1"/>
          </p:cNvSpPr>
          <p:nvPr/>
        </p:nvSpPr>
        <p:spPr bwMode="auto">
          <a:xfrm>
            <a:off x="2986088" y="2867513"/>
            <a:ext cx="73025"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s-ES"/>
          </a:p>
        </p:txBody>
      </p:sp>
      <p:sp>
        <p:nvSpPr>
          <p:cNvPr id="22594" name="Rectangle 484"/>
          <p:cNvSpPr>
            <a:spLocks noChangeArrowheads="1"/>
          </p:cNvSpPr>
          <p:nvPr/>
        </p:nvSpPr>
        <p:spPr bwMode="auto">
          <a:xfrm>
            <a:off x="2865438" y="2867513"/>
            <a:ext cx="73025"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s-ES"/>
          </a:p>
        </p:txBody>
      </p:sp>
      <p:sp>
        <p:nvSpPr>
          <p:cNvPr id="22595" name="Text Box 486"/>
          <p:cNvSpPr txBox="1">
            <a:spLocks noChangeArrowheads="1"/>
          </p:cNvSpPr>
          <p:nvPr/>
        </p:nvSpPr>
        <p:spPr bwMode="auto">
          <a:xfrm>
            <a:off x="4234656" y="1412776"/>
            <a:ext cx="105742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800" b="1" dirty="0">
                <a:latin typeface="Calibri" pitchFamily="34" charset="0"/>
                <a:cs typeface="Arial" charset="0"/>
              </a:rPr>
              <a:t>Unix </a:t>
            </a:r>
            <a:r>
              <a:rPr lang="es-ES" sz="800" b="1" dirty="0" smtClean="0">
                <a:latin typeface="Calibri" pitchFamily="34" charset="0"/>
                <a:cs typeface="Arial" charset="0"/>
              </a:rPr>
              <a:t>  U202 </a:t>
            </a:r>
            <a:r>
              <a:rPr lang="es-ES" sz="800" b="1" dirty="0">
                <a:latin typeface="Calibri" pitchFamily="34" charset="0"/>
                <a:cs typeface="Arial" charset="0"/>
              </a:rPr>
              <a:t>a U952</a:t>
            </a:r>
          </a:p>
          <a:p>
            <a:pPr eaLnBrk="1" hangingPunct="1"/>
            <a:r>
              <a:rPr lang="es-ES" sz="800" b="1" dirty="0">
                <a:latin typeface="Calibri" pitchFamily="34" charset="0"/>
                <a:cs typeface="Arial" charset="0"/>
              </a:rPr>
              <a:t>         </a:t>
            </a:r>
            <a:r>
              <a:rPr lang="es-ES" sz="800" b="1" dirty="0" smtClean="0">
                <a:latin typeface="Calibri" pitchFamily="34" charset="0"/>
                <a:cs typeface="Arial" charset="0"/>
              </a:rPr>
              <a:t>  U054 </a:t>
            </a:r>
            <a:r>
              <a:rPr lang="es-ES" sz="800" b="1" dirty="0">
                <a:latin typeface="Calibri" pitchFamily="34" charset="0"/>
                <a:cs typeface="Arial" charset="0"/>
              </a:rPr>
              <a:t>a U056</a:t>
            </a:r>
          </a:p>
        </p:txBody>
      </p:sp>
      <p:cxnSp>
        <p:nvCxnSpPr>
          <p:cNvPr id="22596" name="AutoShape 505"/>
          <p:cNvCxnSpPr>
            <a:cxnSpLocks noChangeShapeType="1"/>
            <a:stCxn id="14476" idx="8"/>
            <a:endCxn id="22699" idx="1"/>
          </p:cNvCxnSpPr>
          <p:nvPr/>
        </p:nvCxnSpPr>
        <p:spPr bwMode="auto">
          <a:xfrm flipV="1">
            <a:off x="3302691" y="3470275"/>
            <a:ext cx="3404497" cy="1153117"/>
          </a:xfrm>
          <a:prstGeom prst="bentConnector3">
            <a:avLst>
              <a:gd name="adj1" fmla="val 50000"/>
            </a:avLst>
          </a:prstGeom>
          <a:noFill/>
          <a:ln w="19050">
            <a:solidFill>
              <a:srgbClr val="333333"/>
            </a:solidFill>
            <a:round/>
            <a:headEnd/>
            <a:tailEnd type="triangle" w="med" len="med"/>
          </a:ln>
          <a:extLst>
            <a:ext uri="{909E8E84-426E-40DD-AFC4-6F175D3DCCD1}">
              <a14:hiddenFill xmlns:a14="http://schemas.microsoft.com/office/drawing/2010/main">
                <a:noFill/>
              </a14:hiddenFill>
            </a:ext>
          </a:extLst>
        </p:spPr>
      </p:cxnSp>
      <p:grpSp>
        <p:nvGrpSpPr>
          <p:cNvPr id="22597" name="121 Grupo"/>
          <p:cNvGrpSpPr>
            <a:grpSpLocks/>
          </p:cNvGrpSpPr>
          <p:nvPr/>
        </p:nvGrpSpPr>
        <p:grpSpPr bwMode="auto">
          <a:xfrm>
            <a:off x="5724525" y="1700213"/>
            <a:ext cx="711200" cy="363537"/>
            <a:chOff x="5095153" y="955996"/>
            <a:chExt cx="720000" cy="252000"/>
          </a:xfrm>
        </p:grpSpPr>
        <p:sp>
          <p:nvSpPr>
            <p:cNvPr id="22702" name="59 Forma libre"/>
            <p:cNvSpPr>
              <a:spLocks noChangeArrowheads="1"/>
            </p:cNvSpPr>
            <p:nvPr/>
          </p:nvSpPr>
          <p:spPr bwMode="auto">
            <a:xfrm>
              <a:off x="5095153" y="955996"/>
              <a:ext cx="720000" cy="252000"/>
            </a:xfrm>
            <a:custGeom>
              <a:avLst/>
              <a:gdLst>
                <a:gd name="T0" fmla="*/ 0 w 1423987"/>
                <a:gd name="T1" fmla="*/ 0 h 1509712"/>
                <a:gd name="T2" fmla="*/ 1 w 1423987"/>
                <a:gd name="T3" fmla="*/ 0 h 1509712"/>
                <a:gd name="T4" fmla="*/ 1 w 1423987"/>
                <a:gd name="T5" fmla="*/ 0 h 1509712"/>
                <a:gd name="T6" fmla="*/ 1 w 1423987"/>
                <a:gd name="T7" fmla="*/ 0 h 1509712"/>
                <a:gd name="T8" fmla="*/ 1 w 1423987"/>
                <a:gd name="T9" fmla="*/ 0 h 1509712"/>
                <a:gd name="T10" fmla="*/ 1 w 1423987"/>
                <a:gd name="T11" fmla="*/ 0 h 1509712"/>
                <a:gd name="T12" fmla="*/ 1 w 1423987"/>
                <a:gd name="T13" fmla="*/ 0 h 1509712"/>
                <a:gd name="T14" fmla="*/ 0 w 1423987"/>
                <a:gd name="T15" fmla="*/ 0 h 1509712"/>
                <a:gd name="T16" fmla="*/ 0 w 1423987"/>
                <a:gd name="T17" fmla="*/ 0 h 1509712"/>
                <a:gd name="T18" fmla="*/ 1 w 1423987"/>
                <a:gd name="T19" fmla="*/ 0 h 1509712"/>
                <a:gd name="T20" fmla="*/ 1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accent1">
                <a:alpha val="0"/>
              </a:schemeClr>
            </a:solidFill>
            <a:ln w="15875" algn="ctr">
              <a:solidFill>
                <a:schemeClr val="tx1"/>
              </a:solidFill>
              <a:round/>
              <a:headEnd/>
              <a:tailEnd/>
            </a:ln>
          </p:spPr>
          <p:txBody>
            <a:bodyPr/>
            <a:lstStyle/>
            <a:p>
              <a:endParaRPr lang="es-CL"/>
            </a:p>
          </p:txBody>
        </p:sp>
        <p:sp>
          <p:nvSpPr>
            <p:cNvPr id="22703" name="143 CuadroTexto"/>
            <p:cNvSpPr txBox="1">
              <a:spLocks noChangeArrowheads="1"/>
            </p:cNvSpPr>
            <p:nvPr/>
          </p:nvSpPr>
          <p:spPr bwMode="auto">
            <a:xfrm>
              <a:off x="5143367" y="979105"/>
              <a:ext cx="610715" cy="228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no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CL" sz="1000" b="1" dirty="0">
                  <a:latin typeface="Calibri" pitchFamily="34" charset="0"/>
                  <a:cs typeface="Calibri" pitchFamily="34" charset="0"/>
                </a:rPr>
                <a:t>CPT</a:t>
              </a:r>
            </a:p>
          </p:txBody>
        </p:sp>
      </p:grpSp>
      <p:sp>
        <p:nvSpPr>
          <p:cNvPr id="22598" name="144 CuadroTexto"/>
          <p:cNvSpPr txBox="1">
            <a:spLocks noChangeArrowheads="1"/>
          </p:cNvSpPr>
          <p:nvPr/>
        </p:nvSpPr>
        <p:spPr bwMode="auto">
          <a:xfrm>
            <a:off x="5580063" y="1412875"/>
            <a:ext cx="105990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b="1" dirty="0">
                <a:latin typeface="Calibri" pitchFamily="34" charset="0"/>
                <a:cs typeface="Calibri" pitchFamily="34" charset="0"/>
              </a:rPr>
              <a:t>UNIX     U202 a U952</a:t>
            </a:r>
          </a:p>
          <a:p>
            <a:pPr eaLnBrk="1" hangingPunct="1"/>
            <a:r>
              <a:rPr lang="es-CL" sz="800" b="1" dirty="0">
                <a:latin typeface="Calibri" pitchFamily="34" charset="0"/>
                <a:cs typeface="Calibri" pitchFamily="34" charset="0"/>
              </a:rPr>
              <a:t>            </a:t>
            </a:r>
            <a:r>
              <a:rPr lang="es-CL" sz="800" b="1" dirty="0" smtClean="0">
                <a:latin typeface="Calibri" pitchFamily="34" charset="0"/>
                <a:cs typeface="Calibri" pitchFamily="34" charset="0"/>
              </a:rPr>
              <a:t>  </a:t>
            </a:r>
            <a:r>
              <a:rPr lang="es-CL" sz="800" b="1" dirty="0">
                <a:latin typeface="Calibri" pitchFamily="34" charset="0"/>
                <a:cs typeface="Calibri" pitchFamily="34" charset="0"/>
              </a:rPr>
              <a:t>U054 a U056</a:t>
            </a:r>
          </a:p>
        </p:txBody>
      </p:sp>
      <p:grpSp>
        <p:nvGrpSpPr>
          <p:cNvPr id="22599" name="121 Grupo"/>
          <p:cNvGrpSpPr>
            <a:grpSpLocks/>
          </p:cNvGrpSpPr>
          <p:nvPr/>
        </p:nvGrpSpPr>
        <p:grpSpPr bwMode="auto">
          <a:xfrm>
            <a:off x="4427538" y="2781300"/>
            <a:ext cx="711200" cy="363538"/>
            <a:chOff x="5095153" y="955996"/>
            <a:chExt cx="720000" cy="252000"/>
          </a:xfrm>
        </p:grpSpPr>
        <p:sp>
          <p:nvSpPr>
            <p:cNvPr id="22700" name="59 Forma libre"/>
            <p:cNvSpPr>
              <a:spLocks noChangeArrowheads="1"/>
            </p:cNvSpPr>
            <p:nvPr/>
          </p:nvSpPr>
          <p:spPr bwMode="auto">
            <a:xfrm>
              <a:off x="5095153" y="955996"/>
              <a:ext cx="720000" cy="252000"/>
            </a:xfrm>
            <a:custGeom>
              <a:avLst/>
              <a:gdLst>
                <a:gd name="T0" fmla="*/ 0 w 1423987"/>
                <a:gd name="T1" fmla="*/ 0 h 1509712"/>
                <a:gd name="T2" fmla="*/ 1 w 1423987"/>
                <a:gd name="T3" fmla="*/ 0 h 1509712"/>
                <a:gd name="T4" fmla="*/ 1 w 1423987"/>
                <a:gd name="T5" fmla="*/ 0 h 1509712"/>
                <a:gd name="T6" fmla="*/ 1 w 1423987"/>
                <a:gd name="T7" fmla="*/ 0 h 1509712"/>
                <a:gd name="T8" fmla="*/ 1 w 1423987"/>
                <a:gd name="T9" fmla="*/ 0 h 1509712"/>
                <a:gd name="T10" fmla="*/ 1 w 1423987"/>
                <a:gd name="T11" fmla="*/ 0 h 1509712"/>
                <a:gd name="T12" fmla="*/ 1 w 1423987"/>
                <a:gd name="T13" fmla="*/ 0 h 1509712"/>
                <a:gd name="T14" fmla="*/ 0 w 1423987"/>
                <a:gd name="T15" fmla="*/ 0 h 1509712"/>
                <a:gd name="T16" fmla="*/ 0 w 1423987"/>
                <a:gd name="T17" fmla="*/ 0 h 1509712"/>
                <a:gd name="T18" fmla="*/ 1 w 1423987"/>
                <a:gd name="T19" fmla="*/ 0 h 1509712"/>
                <a:gd name="T20" fmla="*/ 1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accent1">
                <a:alpha val="0"/>
              </a:schemeClr>
            </a:solidFill>
            <a:ln w="15875" algn="ctr">
              <a:solidFill>
                <a:schemeClr val="tx1"/>
              </a:solidFill>
              <a:round/>
              <a:headEnd/>
              <a:tailEnd/>
            </a:ln>
          </p:spPr>
          <p:txBody>
            <a:bodyPr/>
            <a:lstStyle/>
            <a:p>
              <a:endParaRPr lang="es-CL"/>
            </a:p>
          </p:txBody>
        </p:sp>
        <p:sp>
          <p:nvSpPr>
            <p:cNvPr id="22701" name="143 CuadroTexto"/>
            <p:cNvSpPr txBox="1">
              <a:spLocks noChangeArrowheads="1"/>
            </p:cNvSpPr>
            <p:nvPr/>
          </p:nvSpPr>
          <p:spPr bwMode="auto">
            <a:xfrm>
              <a:off x="5143367" y="959260"/>
              <a:ext cx="610715" cy="241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no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CL" sz="1000" b="1" dirty="0">
                  <a:latin typeface="Calibri" pitchFamily="34" charset="0"/>
                  <a:cs typeface="Calibri" pitchFamily="34" charset="0"/>
                </a:rPr>
                <a:t>SFOL</a:t>
              </a:r>
            </a:p>
          </p:txBody>
        </p:sp>
      </p:grpSp>
      <p:sp>
        <p:nvSpPr>
          <p:cNvPr id="22600" name="146 CuadroTexto"/>
          <p:cNvSpPr txBox="1">
            <a:spLocks noChangeArrowheads="1"/>
          </p:cNvSpPr>
          <p:nvPr/>
        </p:nvSpPr>
        <p:spPr bwMode="auto">
          <a:xfrm>
            <a:off x="4357687" y="2071688"/>
            <a:ext cx="897731"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b="1" dirty="0" smtClean="0">
                <a:latin typeface="Calibri" pitchFamily="34" charset="0"/>
                <a:cs typeface="Arial" charset="0"/>
              </a:rPr>
              <a:t>Cont.                   </a:t>
            </a:r>
            <a:r>
              <a:rPr lang="es-CL" sz="800" b="1" dirty="0">
                <a:latin typeface="Calibri" pitchFamily="34" charset="0"/>
                <a:cs typeface="Arial" charset="0"/>
              </a:rPr>
              <a:t>C</a:t>
            </a:r>
          </a:p>
        </p:txBody>
      </p:sp>
      <p:sp>
        <p:nvSpPr>
          <p:cNvPr id="22601" name="144 CuadroTexto"/>
          <p:cNvSpPr txBox="1">
            <a:spLocks noChangeArrowheads="1"/>
          </p:cNvSpPr>
          <p:nvPr/>
        </p:nvSpPr>
        <p:spPr bwMode="auto">
          <a:xfrm>
            <a:off x="4356100" y="2565400"/>
            <a:ext cx="91884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b="1" dirty="0">
                <a:latin typeface="Calibri" pitchFamily="34" charset="0"/>
                <a:cs typeface="Calibri" pitchFamily="34" charset="0"/>
              </a:rPr>
              <a:t>UNIX             USBT</a:t>
            </a:r>
          </a:p>
        </p:txBody>
      </p:sp>
      <p:cxnSp>
        <p:nvCxnSpPr>
          <p:cNvPr id="22602" name="AutoShape 563"/>
          <p:cNvCxnSpPr>
            <a:cxnSpLocks noChangeShapeType="1"/>
            <a:stCxn id="22697" idx="3"/>
            <a:endCxn id="22685" idx="1"/>
          </p:cNvCxnSpPr>
          <p:nvPr/>
        </p:nvCxnSpPr>
        <p:spPr bwMode="auto">
          <a:xfrm flipV="1">
            <a:off x="3271838" y="1896269"/>
            <a:ext cx="1203323" cy="2392854"/>
          </a:xfrm>
          <a:prstGeom prst="bentConnector3">
            <a:avLst>
              <a:gd name="adj1" fmla="val 65831"/>
            </a:avLst>
          </a:prstGeom>
          <a:noFill/>
          <a:ln w="19050">
            <a:solidFill>
              <a:srgbClr val="00FFFF"/>
            </a:solidFill>
            <a:round/>
            <a:headEnd/>
            <a:tailEnd type="triangle" w="med" len="med"/>
          </a:ln>
          <a:extLst>
            <a:ext uri="{909E8E84-426E-40DD-AFC4-6F175D3DCCD1}">
              <a14:hiddenFill xmlns:a14="http://schemas.microsoft.com/office/drawing/2010/main">
                <a:noFill/>
              </a14:hiddenFill>
            </a:ext>
          </a:extLst>
        </p:spPr>
      </p:cxnSp>
      <p:cxnSp>
        <p:nvCxnSpPr>
          <p:cNvPr id="22603" name="AutoShape 565"/>
          <p:cNvCxnSpPr>
            <a:cxnSpLocks noChangeShapeType="1"/>
          </p:cNvCxnSpPr>
          <p:nvPr/>
        </p:nvCxnSpPr>
        <p:spPr bwMode="auto">
          <a:xfrm>
            <a:off x="5143500" y="1928813"/>
            <a:ext cx="642938" cy="0"/>
          </a:xfrm>
          <a:prstGeom prst="bentConnector3">
            <a:avLst>
              <a:gd name="adj1" fmla="val 50000"/>
            </a:avLst>
          </a:prstGeom>
          <a:noFill/>
          <a:ln w="19050">
            <a:solidFill>
              <a:srgbClr val="00FFFF"/>
            </a:solidFill>
            <a:round/>
            <a:headEnd/>
            <a:tailEnd type="triangle" w="med" len="med"/>
          </a:ln>
          <a:extLst>
            <a:ext uri="{909E8E84-426E-40DD-AFC4-6F175D3DCCD1}">
              <a14:hiddenFill xmlns:a14="http://schemas.microsoft.com/office/drawing/2010/main">
                <a:noFill/>
              </a14:hiddenFill>
            </a:ext>
          </a:extLst>
        </p:spPr>
      </p:cxnSp>
      <p:cxnSp>
        <p:nvCxnSpPr>
          <p:cNvPr id="22604" name="AutoShape 573"/>
          <p:cNvCxnSpPr>
            <a:cxnSpLocks noChangeShapeType="1"/>
            <a:stCxn id="22689" idx="3"/>
            <a:endCxn id="22588" idx="1"/>
          </p:cNvCxnSpPr>
          <p:nvPr/>
        </p:nvCxnSpPr>
        <p:spPr bwMode="auto">
          <a:xfrm flipV="1">
            <a:off x="3273964" y="1050132"/>
            <a:ext cx="2334674" cy="2442004"/>
          </a:xfrm>
          <a:prstGeom prst="bentConnector3">
            <a:avLst>
              <a:gd name="adj1" fmla="val 50000"/>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cxnSp>
      <p:grpSp>
        <p:nvGrpSpPr>
          <p:cNvPr id="22606" name="121 Grupo"/>
          <p:cNvGrpSpPr>
            <a:grpSpLocks/>
          </p:cNvGrpSpPr>
          <p:nvPr/>
        </p:nvGrpSpPr>
        <p:grpSpPr bwMode="auto">
          <a:xfrm>
            <a:off x="6659563" y="3284538"/>
            <a:ext cx="711200" cy="360362"/>
            <a:chOff x="5095153" y="955996"/>
            <a:chExt cx="720000" cy="252000"/>
          </a:xfrm>
        </p:grpSpPr>
        <p:sp>
          <p:nvSpPr>
            <p:cNvPr id="22698" name="59 Forma libre"/>
            <p:cNvSpPr>
              <a:spLocks noChangeArrowheads="1"/>
            </p:cNvSpPr>
            <p:nvPr/>
          </p:nvSpPr>
          <p:spPr bwMode="auto">
            <a:xfrm>
              <a:off x="5095153" y="955996"/>
              <a:ext cx="720000" cy="252000"/>
            </a:xfrm>
            <a:custGeom>
              <a:avLst/>
              <a:gdLst>
                <a:gd name="T0" fmla="*/ 0 w 1423987"/>
                <a:gd name="T1" fmla="*/ 0 h 1509712"/>
                <a:gd name="T2" fmla="*/ 1 w 1423987"/>
                <a:gd name="T3" fmla="*/ 0 h 1509712"/>
                <a:gd name="T4" fmla="*/ 1 w 1423987"/>
                <a:gd name="T5" fmla="*/ 0 h 1509712"/>
                <a:gd name="T6" fmla="*/ 1 w 1423987"/>
                <a:gd name="T7" fmla="*/ 0 h 1509712"/>
                <a:gd name="T8" fmla="*/ 1 w 1423987"/>
                <a:gd name="T9" fmla="*/ 0 h 1509712"/>
                <a:gd name="T10" fmla="*/ 1 w 1423987"/>
                <a:gd name="T11" fmla="*/ 0 h 1509712"/>
                <a:gd name="T12" fmla="*/ 1 w 1423987"/>
                <a:gd name="T13" fmla="*/ 0 h 1509712"/>
                <a:gd name="T14" fmla="*/ 0 w 1423987"/>
                <a:gd name="T15" fmla="*/ 0 h 1509712"/>
                <a:gd name="T16" fmla="*/ 0 w 1423987"/>
                <a:gd name="T17" fmla="*/ 0 h 1509712"/>
                <a:gd name="T18" fmla="*/ 1 w 1423987"/>
                <a:gd name="T19" fmla="*/ 0 h 1509712"/>
                <a:gd name="T20" fmla="*/ 1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accent1">
                <a:alpha val="0"/>
              </a:schemeClr>
            </a:solidFill>
            <a:ln w="15875" algn="ctr">
              <a:solidFill>
                <a:schemeClr val="tx1"/>
              </a:solidFill>
              <a:round/>
              <a:headEnd/>
              <a:tailEnd/>
            </a:ln>
          </p:spPr>
          <p:txBody>
            <a:bodyPr/>
            <a:lstStyle/>
            <a:p>
              <a:endParaRPr lang="es-CL"/>
            </a:p>
          </p:txBody>
        </p:sp>
        <p:sp>
          <p:nvSpPr>
            <p:cNvPr id="22699" name="143 CuadroTexto"/>
            <p:cNvSpPr txBox="1">
              <a:spLocks noChangeArrowheads="1"/>
            </p:cNvSpPr>
            <p:nvPr/>
          </p:nvSpPr>
          <p:spPr bwMode="auto">
            <a:xfrm>
              <a:off x="5143367" y="978268"/>
              <a:ext cx="610715" cy="215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36000" rIns="72000" bIns="36000" anchor="ctr" anchorCtr="0">
              <a:no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CL" sz="1000" b="1" dirty="0">
                  <a:latin typeface="Calibri" pitchFamily="34" charset="0"/>
                  <a:cs typeface="Calibri" pitchFamily="34" charset="0"/>
                </a:rPr>
                <a:t>Cierre</a:t>
              </a:r>
            </a:p>
            <a:p>
              <a:pPr algn="ctr" eaLnBrk="1" hangingPunct="1"/>
              <a:r>
                <a:rPr lang="es-CL" sz="1000" b="1" dirty="0">
                  <a:latin typeface="Calibri" pitchFamily="34" charset="0"/>
                  <a:cs typeface="Calibri" pitchFamily="34" charset="0"/>
                </a:rPr>
                <a:t>Negocio</a:t>
              </a:r>
            </a:p>
          </p:txBody>
        </p:sp>
      </p:grpSp>
      <p:sp>
        <p:nvSpPr>
          <p:cNvPr id="22607" name="144 CuadroTexto"/>
          <p:cNvSpPr txBox="1">
            <a:spLocks noChangeArrowheads="1"/>
          </p:cNvSpPr>
          <p:nvPr/>
        </p:nvSpPr>
        <p:spPr bwMode="auto">
          <a:xfrm>
            <a:off x="6516688" y="3086100"/>
            <a:ext cx="91563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b="1" dirty="0">
                <a:latin typeface="Calibri" pitchFamily="34" charset="0"/>
                <a:cs typeface="Calibri" pitchFamily="34" charset="0"/>
              </a:rPr>
              <a:t>UNIX             U026</a:t>
            </a:r>
          </a:p>
        </p:txBody>
      </p:sp>
      <p:sp>
        <p:nvSpPr>
          <p:cNvPr id="22608" name="121 Rectángulo"/>
          <p:cNvSpPr>
            <a:spLocks noChangeArrowheads="1"/>
          </p:cNvSpPr>
          <p:nvPr/>
        </p:nvSpPr>
        <p:spPr bwMode="auto">
          <a:xfrm>
            <a:off x="323850" y="4739382"/>
            <a:ext cx="714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s-ES"/>
          </a:p>
        </p:txBody>
      </p:sp>
      <p:sp>
        <p:nvSpPr>
          <p:cNvPr id="22609" name="Rectangle 599"/>
          <p:cNvSpPr>
            <a:spLocks noChangeArrowheads="1"/>
          </p:cNvSpPr>
          <p:nvPr/>
        </p:nvSpPr>
        <p:spPr bwMode="auto">
          <a:xfrm>
            <a:off x="658813" y="4450457"/>
            <a:ext cx="73025"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s-ES"/>
          </a:p>
        </p:txBody>
      </p:sp>
      <p:sp>
        <p:nvSpPr>
          <p:cNvPr id="22610" name="Rectangle 600"/>
          <p:cNvSpPr>
            <a:spLocks noChangeArrowheads="1"/>
          </p:cNvSpPr>
          <p:nvPr/>
        </p:nvSpPr>
        <p:spPr bwMode="auto">
          <a:xfrm>
            <a:off x="538163" y="4450457"/>
            <a:ext cx="73025"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s-ES"/>
          </a:p>
        </p:txBody>
      </p:sp>
      <p:sp>
        <p:nvSpPr>
          <p:cNvPr id="22611" name="Rectangle 601"/>
          <p:cNvSpPr>
            <a:spLocks noChangeArrowheads="1"/>
          </p:cNvSpPr>
          <p:nvPr/>
        </p:nvSpPr>
        <p:spPr bwMode="auto">
          <a:xfrm>
            <a:off x="642938" y="4450457"/>
            <a:ext cx="73025"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s-ES"/>
          </a:p>
        </p:txBody>
      </p:sp>
      <p:sp>
        <p:nvSpPr>
          <p:cNvPr id="254" name="Text Box 68"/>
          <p:cNvSpPr txBox="1">
            <a:spLocks noChangeArrowheads="1"/>
          </p:cNvSpPr>
          <p:nvPr/>
        </p:nvSpPr>
        <p:spPr bwMode="auto">
          <a:xfrm>
            <a:off x="5148263" y="3068638"/>
            <a:ext cx="936625" cy="136525"/>
          </a:xfrm>
          <a:prstGeom prst="rect">
            <a:avLst/>
          </a:prstGeom>
          <a:solidFill>
            <a:schemeClr val="bg1"/>
          </a:solidFill>
          <a:ln w="12700" algn="ctr">
            <a:noFill/>
            <a:miter lim="800000"/>
            <a:headEnd/>
            <a:tailEnd/>
          </a:ln>
          <a:effectLst>
            <a:outerShdw dist="20000" dir="5400000" rotWithShape="0">
              <a:srgbClr val="000000">
                <a:alpha val="37999"/>
              </a:srgbClr>
            </a:outerShdw>
          </a:effectLst>
        </p:spPr>
        <p:txBody>
          <a:bodyPr lIns="18365" tIns="18365" rIns="18365" bIns="18365" anchor="ctr">
            <a:spAutoFit/>
          </a:bodyPr>
          <a:lstStyle/>
          <a:p>
            <a:pPr defTabSz="933450">
              <a:lnSpc>
                <a:spcPct val="80000"/>
              </a:lnSpc>
              <a:buFontTx/>
              <a:buChar char="-"/>
              <a:defRPr/>
            </a:pPr>
            <a:r>
              <a:rPr lang="es-CL" sz="800" b="1">
                <a:solidFill>
                  <a:srgbClr val="000000"/>
                </a:solidFill>
                <a:effectLst>
                  <a:outerShdw blurRad="38100" dist="38100" dir="2700000" algn="tl">
                    <a:srgbClr val="C0C0C0"/>
                  </a:outerShdw>
                </a:effectLst>
                <a:latin typeface="Calibri" pitchFamily="34" charset="0"/>
                <a:cs typeface="Arial" charset="0"/>
              </a:rPr>
              <a:t>Numero Folio</a:t>
            </a:r>
            <a:endParaRPr lang="es-ES" sz="800" b="1">
              <a:solidFill>
                <a:srgbClr val="000000"/>
              </a:solidFill>
              <a:effectLst>
                <a:outerShdw blurRad="38100" dist="38100" dir="2700000" algn="tl">
                  <a:srgbClr val="C0C0C0"/>
                </a:outerShdw>
              </a:effectLst>
              <a:latin typeface="Calibri" pitchFamily="34" charset="0"/>
              <a:cs typeface="Arial" charset="0"/>
            </a:endParaRPr>
          </a:p>
        </p:txBody>
      </p:sp>
      <p:sp>
        <p:nvSpPr>
          <p:cNvPr id="246" name="Text Box 68"/>
          <p:cNvSpPr txBox="1">
            <a:spLocks noChangeArrowheads="1"/>
          </p:cNvSpPr>
          <p:nvPr/>
        </p:nvSpPr>
        <p:spPr bwMode="auto">
          <a:xfrm>
            <a:off x="7429500" y="1008933"/>
            <a:ext cx="1103313" cy="135577"/>
          </a:xfrm>
          <a:prstGeom prst="rect">
            <a:avLst/>
          </a:prstGeom>
          <a:solidFill>
            <a:schemeClr val="bg1"/>
          </a:solidFill>
          <a:ln w="12700" algn="ctr">
            <a:noFill/>
            <a:miter lim="800000"/>
            <a:headEnd/>
            <a:tailEnd/>
          </a:ln>
          <a:effectLst>
            <a:outerShdw dist="20000" dir="5400000" rotWithShape="0">
              <a:srgbClr val="000000">
                <a:alpha val="37999"/>
              </a:srgbClr>
            </a:outerShdw>
          </a:effectLst>
        </p:spPr>
        <p:txBody>
          <a:bodyPr wrap="square" lIns="18365" tIns="18365" rIns="18365" bIns="18365" anchor="ctr">
            <a:spAutoFit/>
          </a:bodyPr>
          <a:lstStyle/>
          <a:p>
            <a:pPr defTabSz="933450">
              <a:lnSpc>
                <a:spcPct val="80000"/>
              </a:lnSpc>
              <a:buFontTx/>
              <a:buChar char="-"/>
              <a:defRPr/>
            </a:pPr>
            <a:r>
              <a:rPr lang="es-CL" sz="800" b="1" dirty="0">
                <a:solidFill>
                  <a:srgbClr val="000000"/>
                </a:solidFill>
                <a:effectLst>
                  <a:outerShdw blurRad="38100" dist="38100" dir="2700000" algn="tl">
                    <a:srgbClr val="C0C0C0"/>
                  </a:outerShdw>
                </a:effectLst>
                <a:latin typeface="Calibri" pitchFamily="34" charset="0"/>
                <a:cs typeface="Arial" charset="0"/>
              </a:rPr>
              <a:t>Cargo Cuenta Corriente</a:t>
            </a:r>
            <a:endParaRPr lang="es-ES" sz="800" b="1" dirty="0">
              <a:solidFill>
                <a:srgbClr val="000000"/>
              </a:solidFill>
              <a:effectLst>
                <a:outerShdw blurRad="38100" dist="38100" dir="2700000" algn="tl">
                  <a:srgbClr val="C0C0C0"/>
                </a:outerShdw>
              </a:effectLst>
              <a:latin typeface="Calibri" pitchFamily="34" charset="0"/>
              <a:cs typeface="Arial" charset="0"/>
            </a:endParaRPr>
          </a:p>
        </p:txBody>
      </p:sp>
      <p:sp>
        <p:nvSpPr>
          <p:cNvPr id="247" name="Text Box 68"/>
          <p:cNvSpPr txBox="1">
            <a:spLocks noChangeArrowheads="1"/>
          </p:cNvSpPr>
          <p:nvPr/>
        </p:nvSpPr>
        <p:spPr bwMode="auto">
          <a:xfrm>
            <a:off x="6429375" y="1857375"/>
            <a:ext cx="1000125" cy="233363"/>
          </a:xfrm>
          <a:prstGeom prst="rect">
            <a:avLst/>
          </a:prstGeom>
          <a:solidFill>
            <a:schemeClr val="bg1"/>
          </a:solidFill>
          <a:ln w="12700" algn="ctr">
            <a:noFill/>
            <a:miter lim="800000"/>
            <a:headEnd/>
            <a:tailEnd/>
          </a:ln>
          <a:effectLst>
            <a:outerShdw dist="20000" dir="5400000" rotWithShape="0">
              <a:srgbClr val="000000">
                <a:alpha val="37999"/>
              </a:srgbClr>
            </a:outerShdw>
          </a:effectLst>
        </p:spPr>
        <p:txBody>
          <a:bodyPr wrap="square" lIns="18365" tIns="18365" rIns="18365" bIns="18365" anchor="ctr">
            <a:spAutoFit/>
          </a:bodyPr>
          <a:lstStyle/>
          <a:p>
            <a:pPr defTabSz="933450">
              <a:lnSpc>
                <a:spcPct val="80000"/>
              </a:lnSpc>
              <a:buFontTx/>
              <a:buChar char="-"/>
              <a:defRPr/>
            </a:pPr>
            <a:r>
              <a:rPr lang="es-CL" sz="800" b="1" dirty="0">
                <a:solidFill>
                  <a:srgbClr val="000000"/>
                </a:solidFill>
                <a:effectLst>
                  <a:outerShdw blurRad="38100" dist="38100" dir="2700000" algn="tl">
                    <a:srgbClr val="C0C0C0"/>
                  </a:outerShdw>
                </a:effectLst>
                <a:latin typeface="Calibri" pitchFamily="34" charset="0"/>
                <a:cs typeface="Arial" charset="0"/>
              </a:rPr>
              <a:t>Validación Folio</a:t>
            </a:r>
          </a:p>
          <a:p>
            <a:pPr defTabSz="933450">
              <a:lnSpc>
                <a:spcPct val="80000"/>
              </a:lnSpc>
              <a:buFontTx/>
              <a:buChar char="-"/>
              <a:defRPr/>
            </a:pPr>
            <a:r>
              <a:rPr lang="es-CL" sz="800" b="1" dirty="0">
                <a:solidFill>
                  <a:srgbClr val="000000"/>
                </a:solidFill>
                <a:effectLst>
                  <a:outerShdw blurRad="38100" dist="38100" dir="2700000" algn="tl">
                    <a:srgbClr val="C0C0C0"/>
                  </a:outerShdw>
                </a:effectLst>
                <a:latin typeface="Calibri" pitchFamily="34" charset="0"/>
                <a:cs typeface="Arial" charset="0"/>
              </a:rPr>
              <a:t>Curse Captación</a:t>
            </a:r>
            <a:endParaRPr lang="es-ES" sz="800" b="1" dirty="0">
              <a:solidFill>
                <a:srgbClr val="000000"/>
              </a:solidFill>
              <a:effectLst>
                <a:outerShdw blurRad="38100" dist="38100" dir="2700000" algn="tl">
                  <a:srgbClr val="C0C0C0"/>
                </a:outerShdw>
              </a:effectLst>
              <a:latin typeface="Calibri" pitchFamily="34" charset="0"/>
              <a:cs typeface="Arial" charset="0"/>
            </a:endParaRPr>
          </a:p>
        </p:txBody>
      </p:sp>
      <p:sp>
        <p:nvSpPr>
          <p:cNvPr id="22616" name="244 Pantalla"/>
          <p:cNvSpPr>
            <a:spLocks noChangeArrowheads="1"/>
          </p:cNvSpPr>
          <p:nvPr/>
        </p:nvSpPr>
        <p:spPr bwMode="auto">
          <a:xfrm>
            <a:off x="357188" y="4005064"/>
            <a:ext cx="785812" cy="466725"/>
          </a:xfrm>
          <a:prstGeom prst="flowChartDisplay">
            <a:avLst/>
          </a:prstGeom>
          <a:solidFill>
            <a:schemeClr val="bg1"/>
          </a:solidFill>
          <a:ln w="15875" algn="ctr">
            <a:solidFill>
              <a:schemeClr val="tx1"/>
            </a:solidFill>
            <a:round/>
            <a:headEnd/>
            <a:tailEnd/>
          </a:ln>
        </p:spPr>
        <p:txBody>
          <a:bodyPr/>
          <a:lstStyle/>
          <a:p>
            <a:endParaRPr lang="es-CL" sz="700">
              <a:latin typeface="Arial Narrow" pitchFamily="34" charset="0"/>
              <a:cs typeface="Arial" charset="0"/>
            </a:endParaRPr>
          </a:p>
          <a:p>
            <a:endParaRPr lang="es-CL" sz="700">
              <a:latin typeface="Arial Narrow" pitchFamily="34" charset="0"/>
              <a:cs typeface="Arial" charset="0"/>
            </a:endParaRPr>
          </a:p>
        </p:txBody>
      </p:sp>
      <p:cxnSp>
        <p:nvCxnSpPr>
          <p:cNvPr id="22617" name="AutoShape 505"/>
          <p:cNvCxnSpPr>
            <a:cxnSpLocks noChangeShapeType="1"/>
            <a:stCxn id="22695" idx="3"/>
            <a:endCxn id="22701" idx="1"/>
          </p:cNvCxnSpPr>
          <p:nvPr/>
        </p:nvCxnSpPr>
        <p:spPr bwMode="auto">
          <a:xfrm flipV="1">
            <a:off x="3273964" y="2959868"/>
            <a:ext cx="1201199" cy="162995"/>
          </a:xfrm>
          <a:prstGeom prst="bentConnector3">
            <a:avLst>
              <a:gd name="adj1" fmla="val 50000"/>
            </a:avLst>
          </a:prstGeom>
          <a:noFill/>
          <a:ln w="19050">
            <a:solidFill>
              <a:srgbClr val="00B050"/>
            </a:solidFill>
            <a:round/>
            <a:headEnd/>
            <a:tailEnd type="triangle" w="med" len="med"/>
          </a:ln>
          <a:extLst>
            <a:ext uri="{909E8E84-426E-40DD-AFC4-6F175D3DCCD1}">
              <a14:hiddenFill xmlns:a14="http://schemas.microsoft.com/office/drawing/2010/main">
                <a:noFill/>
              </a14:hiddenFill>
            </a:ext>
          </a:extLst>
        </p:spPr>
      </p:cxnSp>
      <p:cxnSp>
        <p:nvCxnSpPr>
          <p:cNvPr id="22618" name="AutoShape 535"/>
          <p:cNvCxnSpPr>
            <a:cxnSpLocks noChangeShapeType="1"/>
            <a:stCxn id="22686" idx="3"/>
            <a:endCxn id="22588" idx="1"/>
          </p:cNvCxnSpPr>
          <p:nvPr/>
        </p:nvCxnSpPr>
        <p:spPr bwMode="auto">
          <a:xfrm flipV="1">
            <a:off x="3275013" y="1050132"/>
            <a:ext cx="2333625" cy="2812173"/>
          </a:xfrm>
          <a:prstGeom prst="bentConnector3">
            <a:avLst>
              <a:gd name="adj1" fmla="val 50000"/>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22619" name="AutoShape 563"/>
          <p:cNvCxnSpPr>
            <a:cxnSpLocks noChangeShapeType="1"/>
          </p:cNvCxnSpPr>
          <p:nvPr/>
        </p:nvCxnSpPr>
        <p:spPr bwMode="auto">
          <a:xfrm flipV="1">
            <a:off x="5857875" y="1071563"/>
            <a:ext cx="714375" cy="0"/>
          </a:xfrm>
          <a:prstGeom prst="bentConnector3">
            <a:avLst>
              <a:gd name="adj1" fmla="val 50000"/>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22620" name="AutoShape 535"/>
          <p:cNvCxnSpPr>
            <a:cxnSpLocks noChangeShapeType="1"/>
            <a:stCxn id="217" idx="3"/>
            <a:endCxn id="22711" idx="1"/>
          </p:cNvCxnSpPr>
          <p:nvPr/>
        </p:nvCxnSpPr>
        <p:spPr bwMode="auto">
          <a:xfrm>
            <a:off x="3337175" y="2145611"/>
            <a:ext cx="29120" cy="3823390"/>
          </a:xfrm>
          <a:prstGeom prst="bentConnector2">
            <a:avLst/>
          </a:prstGeom>
          <a:noFill/>
          <a:ln w="19050">
            <a:solidFill>
              <a:srgbClr val="00B050"/>
            </a:solidFill>
            <a:round/>
            <a:headEnd/>
            <a:tailEnd type="triangle" w="med" len="med"/>
          </a:ln>
          <a:extLst>
            <a:ext uri="{909E8E84-426E-40DD-AFC4-6F175D3DCCD1}">
              <a14:hiddenFill xmlns:a14="http://schemas.microsoft.com/office/drawing/2010/main">
                <a:noFill/>
              </a14:hiddenFill>
            </a:ext>
          </a:extLst>
        </p:spPr>
      </p:cxnSp>
      <p:cxnSp>
        <p:nvCxnSpPr>
          <p:cNvPr id="22621" name="AutoShape 535"/>
          <p:cNvCxnSpPr>
            <a:cxnSpLocks noChangeShapeType="1"/>
            <a:stCxn id="22590" idx="2"/>
            <a:endCxn id="180" idx="1"/>
          </p:cNvCxnSpPr>
          <p:nvPr/>
        </p:nvCxnSpPr>
        <p:spPr bwMode="auto">
          <a:xfrm rot="5400000" flipH="1" flipV="1">
            <a:off x="-9942" y="2028370"/>
            <a:ext cx="2566373" cy="877628"/>
          </a:xfrm>
          <a:prstGeom prst="bentConnector2">
            <a:avLst/>
          </a:prstGeom>
          <a:noFill/>
          <a:ln w="19050">
            <a:solidFill>
              <a:srgbClr val="00B050"/>
            </a:solidFill>
            <a:round/>
            <a:headEnd/>
            <a:tailEnd type="triangle" w="med" len="med"/>
          </a:ln>
          <a:extLst>
            <a:ext uri="{909E8E84-426E-40DD-AFC4-6F175D3DCCD1}">
              <a14:hiddenFill xmlns:a14="http://schemas.microsoft.com/office/drawing/2010/main">
                <a:noFill/>
              </a14:hiddenFill>
            </a:ext>
          </a:extLst>
        </p:spPr>
      </p:cxnSp>
      <p:sp>
        <p:nvSpPr>
          <p:cNvPr id="22696" name="79 Rectángulo"/>
          <p:cNvSpPr>
            <a:spLocks noChangeArrowheads="1"/>
          </p:cNvSpPr>
          <p:nvPr/>
        </p:nvSpPr>
        <p:spPr bwMode="auto">
          <a:xfrm>
            <a:off x="2266949" y="4097829"/>
            <a:ext cx="1008063" cy="373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2000" rIns="72000" anchor="ctr" anchorCtr="0">
            <a:noAutofit/>
          </a:bodyPr>
          <a:lstStyle/>
          <a:p>
            <a:pPr algn="ctr" defTabSz="933450">
              <a:lnSpc>
                <a:spcPct val="80000"/>
              </a:lnSpc>
            </a:pPr>
            <a:r>
              <a:rPr lang="es-CL" sz="900" b="1" dirty="0" smtClean="0">
                <a:solidFill>
                  <a:srgbClr val="4D4D4D"/>
                </a:solidFill>
                <a:latin typeface="Calibri" pitchFamily="34" charset="0"/>
                <a:cs typeface="Arial" charset="0"/>
              </a:rPr>
              <a:t>Reversa </a:t>
            </a:r>
            <a:r>
              <a:rPr lang="es-CL" sz="900" b="1" dirty="0" err="1" smtClean="0">
                <a:solidFill>
                  <a:srgbClr val="4D4D4D"/>
                </a:solidFill>
                <a:latin typeface="Calibri" pitchFamily="34" charset="0"/>
                <a:cs typeface="Arial" charset="0"/>
              </a:rPr>
              <a:t>Dep</a:t>
            </a:r>
            <a:r>
              <a:rPr lang="es-CL" sz="900" b="1" dirty="0" smtClean="0">
                <a:solidFill>
                  <a:srgbClr val="4D4D4D"/>
                </a:solidFill>
                <a:latin typeface="Calibri" pitchFamily="34" charset="0"/>
                <a:cs typeface="Arial" charset="0"/>
              </a:rPr>
              <a:t>. a Plazo</a:t>
            </a:r>
            <a:endParaRPr lang="es-CL" sz="900" b="1" dirty="0">
              <a:solidFill>
                <a:srgbClr val="4D4D4D"/>
              </a:solidFill>
              <a:latin typeface="Calibri" pitchFamily="34" charset="0"/>
              <a:cs typeface="Arial" charset="0"/>
            </a:endParaRPr>
          </a:p>
          <a:p>
            <a:pPr algn="ctr" defTabSz="933450">
              <a:lnSpc>
                <a:spcPct val="80000"/>
              </a:lnSpc>
            </a:pPr>
            <a:r>
              <a:rPr lang="es-CL" sz="900" b="1" dirty="0" smtClean="0">
                <a:solidFill>
                  <a:srgbClr val="4D4D4D"/>
                </a:solidFill>
                <a:latin typeface="Calibri" pitchFamily="34" charset="0"/>
                <a:cs typeface="Arial" charset="0"/>
              </a:rPr>
              <a:t>CS000220</a:t>
            </a:r>
            <a:endParaRPr lang="es-CL" sz="900" b="1" dirty="0">
              <a:solidFill>
                <a:srgbClr val="4D4D4D"/>
              </a:solidFill>
              <a:latin typeface="Calibri" pitchFamily="34" charset="0"/>
              <a:cs typeface="Arial" charset="0"/>
            </a:endParaRPr>
          </a:p>
        </p:txBody>
      </p:sp>
      <p:sp>
        <p:nvSpPr>
          <p:cNvPr id="22697" name="80 Rectángulo"/>
          <p:cNvSpPr>
            <a:spLocks noChangeArrowheads="1"/>
          </p:cNvSpPr>
          <p:nvPr/>
        </p:nvSpPr>
        <p:spPr bwMode="auto">
          <a:xfrm>
            <a:off x="2055812" y="4097829"/>
            <a:ext cx="1216025" cy="382587"/>
          </a:xfrm>
          <a:prstGeom prst="rect">
            <a:avLst/>
          </a:prstGeom>
          <a:noFill/>
          <a:ln w="3175" algn="ctr">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s-ES" sz="2800"/>
          </a:p>
        </p:txBody>
      </p:sp>
      <p:grpSp>
        <p:nvGrpSpPr>
          <p:cNvPr id="22623" name="86 Grupo"/>
          <p:cNvGrpSpPr>
            <a:grpSpLocks/>
          </p:cNvGrpSpPr>
          <p:nvPr/>
        </p:nvGrpSpPr>
        <p:grpSpPr bwMode="auto">
          <a:xfrm>
            <a:off x="2051050" y="2934186"/>
            <a:ext cx="1223963" cy="363538"/>
            <a:chOff x="1928794" y="2000240"/>
            <a:chExt cx="1429985" cy="297041"/>
          </a:xfrm>
        </p:grpSpPr>
        <p:sp>
          <p:nvSpPr>
            <p:cNvPr id="22694" name="74 Rectángulo"/>
            <p:cNvSpPr>
              <a:spLocks noChangeArrowheads="1"/>
            </p:cNvSpPr>
            <p:nvPr/>
          </p:nvSpPr>
          <p:spPr bwMode="auto">
            <a:xfrm>
              <a:off x="1978871" y="2000240"/>
              <a:ext cx="1379908" cy="266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933450">
                <a:lnSpc>
                  <a:spcPct val="80000"/>
                </a:lnSpc>
              </a:pPr>
              <a:r>
                <a:rPr lang="es-CL" sz="800" dirty="0">
                  <a:solidFill>
                    <a:srgbClr val="FF0000"/>
                  </a:solidFill>
                  <a:latin typeface="Calibri" pitchFamily="34" charset="0"/>
                  <a:cs typeface="Arial" charset="0"/>
                </a:rPr>
                <a:t>    </a:t>
              </a:r>
              <a:r>
                <a:rPr lang="es-CL" sz="900" b="1" dirty="0">
                  <a:solidFill>
                    <a:srgbClr val="4D4D4D"/>
                  </a:solidFill>
                  <a:latin typeface="Calibri" pitchFamily="34" charset="0"/>
                  <a:cs typeface="Arial" charset="0"/>
                </a:rPr>
                <a:t>Obtener Folio</a:t>
              </a:r>
            </a:p>
            <a:p>
              <a:pPr algn="ctr" defTabSz="933450">
                <a:lnSpc>
                  <a:spcPct val="80000"/>
                </a:lnSpc>
              </a:pPr>
              <a:r>
                <a:rPr lang="es-CL" sz="1000" b="1" dirty="0" smtClean="0">
                  <a:solidFill>
                    <a:srgbClr val="4D4D4D"/>
                  </a:solidFill>
                  <a:latin typeface="Calibri" pitchFamily="34" charset="0"/>
                  <a:cs typeface="Arial" charset="0"/>
                </a:rPr>
                <a:t> </a:t>
              </a:r>
              <a:r>
                <a:rPr lang="es-CL" sz="1000" b="1" dirty="0">
                  <a:solidFill>
                    <a:srgbClr val="4D4D4D"/>
                  </a:solidFill>
                  <a:latin typeface="Calibri" pitchFamily="34" charset="0"/>
                  <a:cs typeface="Arial" charset="0"/>
                </a:rPr>
                <a:t>CS000002</a:t>
              </a:r>
            </a:p>
          </p:txBody>
        </p:sp>
        <p:sp>
          <p:nvSpPr>
            <p:cNvPr id="22695" name="76 Rectángulo"/>
            <p:cNvSpPr>
              <a:spLocks noChangeArrowheads="1"/>
            </p:cNvSpPr>
            <p:nvPr/>
          </p:nvSpPr>
          <p:spPr bwMode="auto">
            <a:xfrm>
              <a:off x="1928794" y="2011529"/>
              <a:ext cx="1428760" cy="285752"/>
            </a:xfrm>
            <a:prstGeom prst="rect">
              <a:avLst/>
            </a:prstGeom>
            <a:noFill/>
            <a:ln w="3175" algn="ctr">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s-ES" sz="2400"/>
            </a:p>
          </p:txBody>
        </p:sp>
      </p:grpSp>
      <p:sp>
        <p:nvSpPr>
          <p:cNvPr id="22624" name="Text Box 832"/>
          <p:cNvSpPr txBox="1">
            <a:spLocks noChangeArrowheads="1"/>
          </p:cNvSpPr>
          <p:nvPr/>
        </p:nvSpPr>
        <p:spPr bwMode="auto">
          <a:xfrm>
            <a:off x="2411413" y="2782640"/>
            <a:ext cx="4254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b="1" dirty="0">
                <a:latin typeface="Verdana" pitchFamily="34" charset="0"/>
                <a:cs typeface="Arial" charset="0"/>
              </a:rPr>
              <a:t>ESB</a:t>
            </a:r>
            <a:endParaRPr lang="es-ES" sz="800" b="1" dirty="0">
              <a:latin typeface="Verdana" pitchFamily="34" charset="0"/>
              <a:cs typeface="Arial" charset="0"/>
            </a:endParaRPr>
          </a:p>
        </p:txBody>
      </p:sp>
      <p:sp>
        <p:nvSpPr>
          <p:cNvPr id="22625" name="Rectangle 51"/>
          <p:cNvSpPr>
            <a:spLocks noChangeArrowheads="1"/>
          </p:cNvSpPr>
          <p:nvPr/>
        </p:nvSpPr>
        <p:spPr bwMode="auto">
          <a:xfrm>
            <a:off x="2457450" y="5345113"/>
            <a:ext cx="131763"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grpSp>
        <p:nvGrpSpPr>
          <p:cNvPr id="22626" name="86 Grupo"/>
          <p:cNvGrpSpPr>
            <a:grpSpLocks/>
          </p:cNvGrpSpPr>
          <p:nvPr/>
        </p:nvGrpSpPr>
        <p:grpSpPr bwMode="auto">
          <a:xfrm>
            <a:off x="2041525" y="4480415"/>
            <a:ext cx="1233488" cy="403226"/>
            <a:chOff x="1873291" y="1970664"/>
            <a:chExt cx="1391162" cy="326617"/>
          </a:xfrm>
        </p:grpSpPr>
        <p:sp>
          <p:nvSpPr>
            <p:cNvPr id="22692" name="74 Rectángulo"/>
            <p:cNvSpPr>
              <a:spLocks noChangeArrowheads="1"/>
            </p:cNvSpPr>
            <p:nvPr/>
          </p:nvSpPr>
          <p:spPr bwMode="auto">
            <a:xfrm>
              <a:off x="1979182" y="2000240"/>
              <a:ext cx="1257960" cy="264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933450">
                <a:lnSpc>
                  <a:spcPct val="80000"/>
                </a:lnSpc>
              </a:pPr>
              <a:r>
                <a:rPr lang="es-CL" sz="1000" dirty="0">
                  <a:solidFill>
                    <a:srgbClr val="CC6600"/>
                  </a:solidFill>
                  <a:latin typeface="Calibri" pitchFamily="34" charset="0"/>
                  <a:cs typeface="Arial" charset="0"/>
                </a:rPr>
                <a:t>   </a:t>
              </a:r>
              <a:r>
                <a:rPr lang="es-CL" sz="900" b="1" dirty="0">
                  <a:solidFill>
                    <a:srgbClr val="4D4D4D"/>
                  </a:solidFill>
                  <a:latin typeface="Calibri" pitchFamily="34" charset="0"/>
                  <a:cs typeface="Arial" charset="0"/>
                </a:rPr>
                <a:t>Cierre de Negocio</a:t>
              </a:r>
            </a:p>
            <a:p>
              <a:pPr algn="ctr" defTabSz="933450">
                <a:lnSpc>
                  <a:spcPct val="80000"/>
                </a:lnSpc>
              </a:pPr>
              <a:r>
                <a:rPr lang="es-CL" sz="900" b="1" dirty="0" smtClean="0">
                  <a:solidFill>
                    <a:srgbClr val="4D4D4D"/>
                  </a:solidFill>
                  <a:latin typeface="Calibri" pitchFamily="34" charset="0"/>
                  <a:cs typeface="Arial" charset="0"/>
                </a:rPr>
                <a:t>CS000224</a:t>
              </a:r>
              <a:endParaRPr lang="es-CL" sz="900" b="1" dirty="0">
                <a:solidFill>
                  <a:srgbClr val="4D4D4D"/>
                </a:solidFill>
                <a:latin typeface="Calibri" pitchFamily="34" charset="0"/>
                <a:cs typeface="Arial" charset="0"/>
              </a:endParaRPr>
            </a:p>
          </p:txBody>
        </p:sp>
        <p:sp>
          <p:nvSpPr>
            <p:cNvPr id="22693" name="76 Rectángulo"/>
            <p:cNvSpPr>
              <a:spLocks noChangeArrowheads="1"/>
            </p:cNvSpPr>
            <p:nvPr/>
          </p:nvSpPr>
          <p:spPr bwMode="auto">
            <a:xfrm>
              <a:off x="1873291" y="1970664"/>
              <a:ext cx="1391162" cy="326617"/>
            </a:xfrm>
            <a:prstGeom prst="rect">
              <a:avLst/>
            </a:prstGeom>
            <a:noFill/>
            <a:ln w="3175" algn="ctr">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s-ES" sz="2400"/>
            </a:p>
          </p:txBody>
        </p:sp>
      </p:grpSp>
      <p:grpSp>
        <p:nvGrpSpPr>
          <p:cNvPr id="22627" name="85 Grupo"/>
          <p:cNvGrpSpPr>
            <a:grpSpLocks/>
          </p:cNvGrpSpPr>
          <p:nvPr/>
        </p:nvGrpSpPr>
        <p:grpSpPr bwMode="auto">
          <a:xfrm>
            <a:off x="2041525" y="4889989"/>
            <a:ext cx="1244600" cy="412421"/>
            <a:chOff x="1845058" y="2285992"/>
            <a:chExt cx="1462321" cy="319704"/>
          </a:xfrm>
        </p:grpSpPr>
        <p:sp>
          <p:nvSpPr>
            <p:cNvPr id="22690" name="79 Rectángulo"/>
            <p:cNvSpPr>
              <a:spLocks noChangeArrowheads="1"/>
            </p:cNvSpPr>
            <p:nvPr/>
          </p:nvSpPr>
          <p:spPr bwMode="auto">
            <a:xfrm>
              <a:off x="1845058" y="2285992"/>
              <a:ext cx="1462321" cy="319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933450">
                <a:lnSpc>
                  <a:spcPct val="80000"/>
                </a:lnSpc>
              </a:pPr>
              <a:r>
                <a:rPr lang="es-CL" sz="900" dirty="0">
                  <a:solidFill>
                    <a:srgbClr val="FFC000"/>
                  </a:solidFill>
                  <a:latin typeface="Calibri" pitchFamily="34" charset="0"/>
                  <a:cs typeface="Arial" charset="0"/>
                </a:rPr>
                <a:t>    </a:t>
              </a:r>
              <a:r>
                <a:rPr lang="es-CL" sz="800" b="1" dirty="0">
                  <a:solidFill>
                    <a:srgbClr val="4D4D4D"/>
                  </a:solidFill>
                  <a:latin typeface="Calibri" pitchFamily="34" charset="0"/>
                  <a:cs typeface="Arial" charset="0"/>
                </a:rPr>
                <a:t>Reversa Cierre de Negocio</a:t>
              </a:r>
            </a:p>
            <a:p>
              <a:pPr algn="ctr" defTabSz="933450">
                <a:lnSpc>
                  <a:spcPct val="80000"/>
                </a:lnSpc>
              </a:pPr>
              <a:r>
                <a:rPr lang="es-CL" sz="900" b="1" dirty="0" smtClean="0">
                  <a:solidFill>
                    <a:srgbClr val="4D4D4D"/>
                  </a:solidFill>
                  <a:latin typeface="Calibri" pitchFamily="34" charset="0"/>
                  <a:cs typeface="Arial" charset="0"/>
                </a:rPr>
                <a:t>CS000223</a:t>
              </a:r>
              <a:endParaRPr lang="es-CL" sz="900" b="1" dirty="0">
                <a:solidFill>
                  <a:srgbClr val="4D4D4D"/>
                </a:solidFill>
                <a:latin typeface="Calibri" pitchFamily="34" charset="0"/>
                <a:cs typeface="Arial" charset="0"/>
              </a:endParaRPr>
            </a:p>
          </p:txBody>
        </p:sp>
        <p:sp>
          <p:nvSpPr>
            <p:cNvPr id="22691" name="80 Rectángulo"/>
            <p:cNvSpPr>
              <a:spLocks noChangeArrowheads="1"/>
            </p:cNvSpPr>
            <p:nvPr/>
          </p:nvSpPr>
          <p:spPr bwMode="auto">
            <a:xfrm>
              <a:off x="1856249" y="2285993"/>
              <a:ext cx="1451130" cy="319703"/>
            </a:xfrm>
            <a:prstGeom prst="rect">
              <a:avLst/>
            </a:prstGeom>
            <a:noFill/>
            <a:ln w="3175" algn="ctr">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nSpc>
                  <a:spcPct val="80000"/>
                </a:lnSpc>
              </a:pPr>
              <a:endParaRPr lang="es-ES" sz="900" b="1">
                <a:solidFill>
                  <a:srgbClr val="4D4D4D"/>
                </a:solidFill>
                <a:latin typeface="Calibri" pitchFamily="34" charset="0"/>
                <a:cs typeface="Arial" charset="0"/>
              </a:endParaRPr>
            </a:p>
          </p:txBody>
        </p:sp>
      </p:grpSp>
      <p:sp>
        <p:nvSpPr>
          <p:cNvPr id="22628" name="Rectangle 293"/>
          <p:cNvSpPr>
            <a:spLocks noChangeArrowheads="1"/>
          </p:cNvSpPr>
          <p:nvPr/>
        </p:nvSpPr>
        <p:spPr bwMode="auto">
          <a:xfrm>
            <a:off x="3225800" y="4413738"/>
            <a:ext cx="7143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22629" name="Rectangle 296"/>
          <p:cNvSpPr>
            <a:spLocks noChangeArrowheads="1"/>
          </p:cNvSpPr>
          <p:nvPr/>
        </p:nvSpPr>
        <p:spPr bwMode="auto">
          <a:xfrm>
            <a:off x="3152775" y="3262801"/>
            <a:ext cx="7143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22630" name="248 Elipse"/>
          <p:cNvSpPr>
            <a:spLocks noChangeArrowheads="1"/>
          </p:cNvSpPr>
          <p:nvPr/>
        </p:nvSpPr>
        <p:spPr bwMode="auto">
          <a:xfrm>
            <a:off x="2090738" y="5021751"/>
            <a:ext cx="214312" cy="214312"/>
          </a:xfrm>
          <a:prstGeom prst="ellipse">
            <a:avLst/>
          </a:prstGeom>
          <a:solidFill>
            <a:schemeClr val="bg1"/>
          </a:solidFill>
          <a:ln w="19050" algn="ctr">
            <a:solidFill>
              <a:srgbClr val="000000"/>
            </a:solidFill>
            <a:round/>
            <a:headEnd type="none" w="sm" len="sm"/>
            <a:tailEnd type="none" w="sm" len="sm"/>
          </a:ln>
        </p:spPr>
        <p:txBody>
          <a:bodyPr/>
          <a:lstStyle/>
          <a:p>
            <a:endParaRPr lang="es-ES"/>
          </a:p>
        </p:txBody>
      </p:sp>
      <p:sp>
        <p:nvSpPr>
          <p:cNvPr id="22631" name="249 Elipse"/>
          <p:cNvSpPr>
            <a:spLocks noChangeArrowheads="1"/>
          </p:cNvSpPr>
          <p:nvPr/>
        </p:nvSpPr>
        <p:spPr bwMode="auto">
          <a:xfrm>
            <a:off x="2092325" y="4591538"/>
            <a:ext cx="214313" cy="214313"/>
          </a:xfrm>
          <a:prstGeom prst="ellipse">
            <a:avLst/>
          </a:prstGeom>
          <a:solidFill>
            <a:schemeClr val="bg1"/>
          </a:solidFill>
          <a:ln w="19050" algn="ctr">
            <a:solidFill>
              <a:srgbClr val="000000"/>
            </a:solidFill>
            <a:round/>
            <a:headEnd type="none" w="sm" len="sm"/>
            <a:tailEnd type="none" w="sm" len="sm"/>
          </a:ln>
        </p:spPr>
        <p:txBody>
          <a:bodyPr/>
          <a:lstStyle/>
          <a:p>
            <a:endParaRPr lang="es-ES"/>
          </a:p>
        </p:txBody>
      </p:sp>
      <p:sp>
        <p:nvSpPr>
          <p:cNvPr id="22632" name="250 Elipse"/>
          <p:cNvSpPr>
            <a:spLocks noChangeArrowheads="1"/>
          </p:cNvSpPr>
          <p:nvPr/>
        </p:nvSpPr>
        <p:spPr bwMode="auto">
          <a:xfrm>
            <a:off x="2125439" y="4159738"/>
            <a:ext cx="214313" cy="214313"/>
          </a:xfrm>
          <a:prstGeom prst="ellipse">
            <a:avLst/>
          </a:prstGeom>
          <a:solidFill>
            <a:schemeClr val="bg1"/>
          </a:solidFill>
          <a:ln w="19050" algn="ctr">
            <a:solidFill>
              <a:srgbClr val="000000"/>
            </a:solidFill>
            <a:round/>
            <a:headEnd type="none" w="sm" len="sm"/>
            <a:tailEnd type="none" w="sm" len="sm"/>
          </a:ln>
        </p:spPr>
        <p:txBody>
          <a:bodyPr/>
          <a:lstStyle/>
          <a:p>
            <a:endParaRPr lang="es-ES"/>
          </a:p>
        </p:txBody>
      </p:sp>
      <p:sp>
        <p:nvSpPr>
          <p:cNvPr id="22633" name="252 Elipse"/>
          <p:cNvSpPr>
            <a:spLocks noChangeArrowheads="1"/>
          </p:cNvSpPr>
          <p:nvPr/>
        </p:nvSpPr>
        <p:spPr bwMode="auto">
          <a:xfrm>
            <a:off x="2125439" y="3005626"/>
            <a:ext cx="214313" cy="214312"/>
          </a:xfrm>
          <a:prstGeom prst="ellipse">
            <a:avLst/>
          </a:prstGeom>
          <a:solidFill>
            <a:schemeClr val="bg1"/>
          </a:solidFill>
          <a:ln w="19050" algn="ctr">
            <a:solidFill>
              <a:srgbClr val="000000"/>
            </a:solidFill>
            <a:round/>
            <a:headEnd type="none" w="sm" len="sm"/>
            <a:tailEnd type="none" w="sm" len="sm"/>
          </a:ln>
        </p:spPr>
        <p:txBody>
          <a:bodyPr/>
          <a:lstStyle/>
          <a:p>
            <a:endParaRPr lang="es-ES"/>
          </a:p>
        </p:txBody>
      </p:sp>
      <p:sp>
        <p:nvSpPr>
          <p:cNvPr id="22634" name="Text Box 176"/>
          <p:cNvSpPr txBox="1">
            <a:spLocks noChangeArrowheads="1"/>
          </p:cNvSpPr>
          <p:nvPr/>
        </p:nvSpPr>
        <p:spPr bwMode="auto">
          <a:xfrm>
            <a:off x="1691680" y="2612138"/>
            <a:ext cx="197941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dirty="0" err="1" smtClean="0">
                <a:latin typeface="Calibri" pitchFamily="34" charset="0"/>
                <a:cs typeface="Calibri" pitchFamily="34" charset="0"/>
              </a:rPr>
              <a:t>Exalogic</a:t>
            </a:r>
            <a:r>
              <a:rPr lang="es-CL" sz="800" b="1" dirty="0" smtClean="0">
                <a:latin typeface="Calibri" pitchFamily="34" charset="0"/>
                <a:cs typeface="Calibri" pitchFamily="34" charset="0"/>
              </a:rPr>
              <a:t>                                                 </a:t>
            </a:r>
            <a:r>
              <a:rPr lang="es-CL" sz="800" dirty="0">
                <a:latin typeface="Calibri" pitchFamily="34" charset="0"/>
                <a:cs typeface="Calibri" pitchFamily="34" charset="0"/>
              </a:rPr>
              <a:t>OSB.SB</a:t>
            </a:r>
          </a:p>
        </p:txBody>
      </p:sp>
      <p:sp>
        <p:nvSpPr>
          <p:cNvPr id="22635" name="Text Box 177"/>
          <p:cNvSpPr txBox="1">
            <a:spLocks noChangeArrowheads="1"/>
          </p:cNvSpPr>
          <p:nvPr/>
        </p:nvSpPr>
        <p:spPr bwMode="auto">
          <a:xfrm>
            <a:off x="1857374" y="5445224"/>
            <a:ext cx="181371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800" b="1" dirty="0" smtClean="0">
                <a:latin typeface="Calibri" pitchFamily="34" charset="0"/>
                <a:cs typeface="Calibri" pitchFamily="34" charset="0"/>
              </a:rPr>
              <a:t>AD/Cont.                                  J2EE</a:t>
            </a:r>
            <a:endParaRPr lang="es-ES" sz="800" b="1" dirty="0">
              <a:latin typeface="Calibri" pitchFamily="34" charset="0"/>
              <a:cs typeface="Calibri" pitchFamily="34" charset="0"/>
            </a:endParaRPr>
          </a:p>
        </p:txBody>
      </p:sp>
      <p:sp>
        <p:nvSpPr>
          <p:cNvPr id="22636" name="121 Rectángulo"/>
          <p:cNvSpPr>
            <a:spLocks noChangeArrowheads="1"/>
          </p:cNvSpPr>
          <p:nvPr/>
        </p:nvSpPr>
        <p:spPr bwMode="auto">
          <a:xfrm>
            <a:off x="3308350" y="3459651"/>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s-ES"/>
          </a:p>
        </p:txBody>
      </p:sp>
      <p:grpSp>
        <p:nvGrpSpPr>
          <p:cNvPr id="22637" name="86 Grupo"/>
          <p:cNvGrpSpPr>
            <a:grpSpLocks/>
          </p:cNvGrpSpPr>
          <p:nvPr/>
        </p:nvGrpSpPr>
        <p:grpSpPr bwMode="auto">
          <a:xfrm>
            <a:off x="2051050" y="3294552"/>
            <a:ext cx="1223963" cy="380700"/>
            <a:chOff x="1928794" y="2000240"/>
            <a:chExt cx="1429985" cy="297041"/>
          </a:xfrm>
        </p:grpSpPr>
        <p:sp>
          <p:nvSpPr>
            <p:cNvPr id="22688" name="74 Rectángulo"/>
            <p:cNvSpPr>
              <a:spLocks noChangeArrowheads="1"/>
            </p:cNvSpPr>
            <p:nvPr/>
          </p:nvSpPr>
          <p:spPr bwMode="auto">
            <a:xfrm>
              <a:off x="1978871" y="2000240"/>
              <a:ext cx="1379908" cy="247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933450">
                <a:lnSpc>
                  <a:spcPct val="80000"/>
                </a:lnSpc>
              </a:pPr>
              <a:r>
                <a:rPr lang="es-CL" sz="800" dirty="0">
                  <a:solidFill>
                    <a:srgbClr val="FF0000"/>
                  </a:solidFill>
                  <a:latin typeface="Calibri" pitchFamily="34" charset="0"/>
                  <a:cs typeface="Arial" charset="0"/>
                </a:rPr>
                <a:t>    </a:t>
              </a:r>
              <a:r>
                <a:rPr lang="es-CL" sz="900" b="1" dirty="0">
                  <a:solidFill>
                    <a:srgbClr val="4D4D4D"/>
                  </a:solidFill>
                  <a:latin typeface="Calibri" pitchFamily="34" charset="0"/>
                  <a:cs typeface="Arial" charset="0"/>
                </a:rPr>
                <a:t>Cargo en </a:t>
              </a:r>
              <a:r>
                <a:rPr lang="es-CL" sz="900" b="1" dirty="0" err="1">
                  <a:solidFill>
                    <a:srgbClr val="4D4D4D"/>
                  </a:solidFill>
                  <a:latin typeface="Calibri" pitchFamily="34" charset="0"/>
                  <a:cs typeface="Arial" charset="0"/>
                </a:rPr>
                <a:t>CtaCte</a:t>
              </a:r>
              <a:endParaRPr lang="es-CL" sz="900" b="1" dirty="0">
                <a:solidFill>
                  <a:srgbClr val="4D4D4D"/>
                </a:solidFill>
                <a:latin typeface="Calibri" pitchFamily="34" charset="0"/>
                <a:cs typeface="Arial" charset="0"/>
              </a:endParaRPr>
            </a:p>
            <a:p>
              <a:pPr algn="ctr" defTabSz="933450">
                <a:lnSpc>
                  <a:spcPct val="80000"/>
                </a:lnSpc>
              </a:pPr>
              <a:r>
                <a:rPr lang="es-CL" sz="900" b="1" dirty="0" smtClean="0">
                  <a:solidFill>
                    <a:srgbClr val="4D4D4D"/>
                  </a:solidFill>
                  <a:latin typeface="Calibri" pitchFamily="34" charset="0"/>
                  <a:cs typeface="Arial" charset="0"/>
                </a:rPr>
                <a:t> </a:t>
              </a:r>
              <a:r>
                <a:rPr lang="es-CL" sz="900" b="1" dirty="0">
                  <a:solidFill>
                    <a:srgbClr val="4D4D4D"/>
                  </a:solidFill>
                  <a:latin typeface="Calibri" pitchFamily="34" charset="0"/>
                  <a:cs typeface="Arial" charset="0"/>
                </a:rPr>
                <a:t>CS002032</a:t>
              </a:r>
            </a:p>
          </p:txBody>
        </p:sp>
        <p:sp>
          <p:nvSpPr>
            <p:cNvPr id="22689" name="76 Rectángulo"/>
            <p:cNvSpPr>
              <a:spLocks noChangeArrowheads="1"/>
            </p:cNvSpPr>
            <p:nvPr/>
          </p:nvSpPr>
          <p:spPr bwMode="auto">
            <a:xfrm>
              <a:off x="1928794" y="2011529"/>
              <a:ext cx="1428760" cy="285752"/>
            </a:xfrm>
            <a:prstGeom prst="rect">
              <a:avLst/>
            </a:prstGeom>
            <a:noFill/>
            <a:ln w="3175" algn="ctr">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s-ES" sz="2400"/>
            </a:p>
          </p:txBody>
        </p:sp>
      </p:grpSp>
      <p:sp>
        <p:nvSpPr>
          <p:cNvPr id="22638" name="Rectangle 296"/>
          <p:cNvSpPr>
            <a:spLocks noChangeArrowheads="1"/>
          </p:cNvSpPr>
          <p:nvPr/>
        </p:nvSpPr>
        <p:spPr bwMode="auto">
          <a:xfrm>
            <a:off x="3008313" y="3616813"/>
            <a:ext cx="714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22639" name="252 Elipse"/>
          <p:cNvSpPr>
            <a:spLocks noChangeArrowheads="1"/>
          </p:cNvSpPr>
          <p:nvPr/>
        </p:nvSpPr>
        <p:spPr bwMode="auto">
          <a:xfrm>
            <a:off x="2125439" y="3365988"/>
            <a:ext cx="214313" cy="214313"/>
          </a:xfrm>
          <a:prstGeom prst="ellipse">
            <a:avLst/>
          </a:prstGeom>
          <a:solidFill>
            <a:schemeClr val="bg1"/>
          </a:solidFill>
          <a:ln w="19050" algn="ctr">
            <a:solidFill>
              <a:srgbClr val="000000"/>
            </a:solidFill>
            <a:round/>
            <a:headEnd type="none" w="sm" len="sm"/>
            <a:tailEnd type="none" w="sm" len="sm"/>
          </a:ln>
        </p:spPr>
        <p:txBody>
          <a:bodyPr/>
          <a:lstStyle/>
          <a:p>
            <a:endParaRPr lang="es-ES"/>
          </a:p>
        </p:txBody>
      </p:sp>
      <p:sp>
        <p:nvSpPr>
          <p:cNvPr id="22640" name="121 Rectángulo"/>
          <p:cNvSpPr>
            <a:spLocks noChangeArrowheads="1"/>
          </p:cNvSpPr>
          <p:nvPr/>
        </p:nvSpPr>
        <p:spPr bwMode="auto">
          <a:xfrm>
            <a:off x="3236913" y="3748576"/>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s-ES"/>
          </a:p>
        </p:txBody>
      </p:sp>
      <p:grpSp>
        <p:nvGrpSpPr>
          <p:cNvPr id="22641" name="86 Grupo"/>
          <p:cNvGrpSpPr>
            <a:grpSpLocks/>
          </p:cNvGrpSpPr>
          <p:nvPr/>
        </p:nvGrpSpPr>
        <p:grpSpPr bwMode="auto">
          <a:xfrm>
            <a:off x="2051050" y="3669135"/>
            <a:ext cx="1223963" cy="400118"/>
            <a:chOff x="1928794" y="2011529"/>
            <a:chExt cx="1429985" cy="285752"/>
          </a:xfrm>
        </p:grpSpPr>
        <p:sp>
          <p:nvSpPr>
            <p:cNvPr id="22686" name="74 Rectángulo"/>
            <p:cNvSpPr>
              <a:spLocks noChangeArrowheads="1"/>
            </p:cNvSpPr>
            <p:nvPr/>
          </p:nvSpPr>
          <p:spPr bwMode="auto">
            <a:xfrm>
              <a:off x="1978871" y="2037384"/>
              <a:ext cx="1379908" cy="224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933450">
                <a:lnSpc>
                  <a:spcPct val="80000"/>
                </a:lnSpc>
              </a:pPr>
              <a:r>
                <a:rPr lang="es-CL" sz="800" dirty="0">
                  <a:solidFill>
                    <a:srgbClr val="FF0000"/>
                  </a:solidFill>
                  <a:latin typeface="Calibri" pitchFamily="34" charset="0"/>
                  <a:cs typeface="Arial" charset="0"/>
                </a:rPr>
                <a:t>    </a:t>
              </a:r>
              <a:r>
                <a:rPr lang="es-CL" sz="900" b="1" dirty="0" smtClean="0">
                  <a:solidFill>
                    <a:srgbClr val="4D4D4D"/>
                  </a:solidFill>
                  <a:latin typeface="Calibri" pitchFamily="34" charset="0"/>
                  <a:cs typeface="Arial" charset="0"/>
                </a:rPr>
                <a:t>Reversa </a:t>
              </a:r>
              <a:r>
                <a:rPr lang="es-CL" sz="900" b="1" dirty="0" err="1" smtClean="0">
                  <a:solidFill>
                    <a:srgbClr val="4D4D4D"/>
                  </a:solidFill>
                  <a:latin typeface="Calibri" pitchFamily="34" charset="0"/>
                  <a:cs typeface="Arial" charset="0"/>
                </a:rPr>
                <a:t>Cta</a:t>
              </a:r>
              <a:r>
                <a:rPr lang="es-CL" sz="900" b="1" dirty="0" smtClean="0">
                  <a:solidFill>
                    <a:srgbClr val="4D4D4D"/>
                  </a:solidFill>
                  <a:latin typeface="Calibri" pitchFamily="34" charset="0"/>
                  <a:cs typeface="Arial" charset="0"/>
                </a:rPr>
                <a:t> </a:t>
              </a:r>
              <a:r>
                <a:rPr lang="es-CL" sz="900" b="1" dirty="0" err="1" smtClean="0">
                  <a:solidFill>
                    <a:srgbClr val="4D4D4D"/>
                  </a:solidFill>
                  <a:latin typeface="Calibri" pitchFamily="34" charset="0"/>
                  <a:cs typeface="Arial" charset="0"/>
                </a:rPr>
                <a:t>Cte</a:t>
              </a:r>
              <a:endParaRPr lang="es-CL" sz="900" b="1" dirty="0">
                <a:solidFill>
                  <a:srgbClr val="4D4D4D"/>
                </a:solidFill>
                <a:latin typeface="Calibri" pitchFamily="34" charset="0"/>
                <a:cs typeface="Arial" charset="0"/>
              </a:endParaRPr>
            </a:p>
            <a:p>
              <a:pPr algn="ctr" defTabSz="933450">
                <a:lnSpc>
                  <a:spcPct val="80000"/>
                </a:lnSpc>
              </a:pPr>
              <a:r>
                <a:rPr lang="es-CL" sz="900" b="1" dirty="0" smtClean="0">
                  <a:solidFill>
                    <a:srgbClr val="4D4D4D"/>
                  </a:solidFill>
                  <a:latin typeface="Calibri" pitchFamily="34" charset="0"/>
                  <a:cs typeface="Arial" charset="0"/>
                </a:rPr>
                <a:t> </a:t>
              </a:r>
              <a:r>
                <a:rPr lang="es-CL" sz="900" b="1" dirty="0">
                  <a:solidFill>
                    <a:srgbClr val="4D4D4D"/>
                  </a:solidFill>
                  <a:latin typeface="Calibri" pitchFamily="34" charset="0"/>
                  <a:cs typeface="Arial" charset="0"/>
                </a:rPr>
                <a:t>CS002009</a:t>
              </a:r>
            </a:p>
          </p:txBody>
        </p:sp>
        <p:sp>
          <p:nvSpPr>
            <p:cNvPr id="22687" name="76 Rectángulo"/>
            <p:cNvSpPr>
              <a:spLocks noChangeArrowheads="1"/>
            </p:cNvSpPr>
            <p:nvPr/>
          </p:nvSpPr>
          <p:spPr bwMode="auto">
            <a:xfrm>
              <a:off x="1928794" y="2011529"/>
              <a:ext cx="1428760" cy="285752"/>
            </a:xfrm>
            <a:prstGeom prst="rect">
              <a:avLst/>
            </a:prstGeom>
            <a:noFill/>
            <a:ln w="3175" algn="ctr">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s-ES" sz="2400"/>
            </a:p>
          </p:txBody>
        </p:sp>
      </p:grpSp>
      <p:sp>
        <p:nvSpPr>
          <p:cNvPr id="22642" name="Rectangle 296"/>
          <p:cNvSpPr>
            <a:spLocks noChangeArrowheads="1"/>
          </p:cNvSpPr>
          <p:nvPr/>
        </p:nvSpPr>
        <p:spPr bwMode="auto">
          <a:xfrm>
            <a:off x="3132138" y="3905738"/>
            <a:ext cx="714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22643" name="252 Elipse"/>
          <p:cNvSpPr>
            <a:spLocks noChangeArrowheads="1"/>
          </p:cNvSpPr>
          <p:nvPr/>
        </p:nvSpPr>
        <p:spPr bwMode="auto">
          <a:xfrm>
            <a:off x="2125439" y="3754926"/>
            <a:ext cx="214313" cy="214312"/>
          </a:xfrm>
          <a:prstGeom prst="ellipse">
            <a:avLst/>
          </a:prstGeom>
          <a:solidFill>
            <a:schemeClr val="bg1"/>
          </a:solidFill>
          <a:ln w="19050" algn="ctr">
            <a:solidFill>
              <a:srgbClr val="000000"/>
            </a:solidFill>
            <a:round/>
            <a:headEnd type="none" w="sm" len="sm"/>
            <a:tailEnd type="none" w="sm" len="sm"/>
          </a:ln>
        </p:spPr>
        <p:txBody>
          <a:bodyPr/>
          <a:lstStyle/>
          <a:p>
            <a:endParaRPr lang="es-ES"/>
          </a:p>
        </p:txBody>
      </p:sp>
      <p:cxnSp>
        <p:nvCxnSpPr>
          <p:cNvPr id="22644" name="AutoShape 505"/>
          <p:cNvCxnSpPr>
            <a:cxnSpLocks noChangeShapeType="1"/>
            <a:stCxn id="22690" idx="3"/>
            <a:endCxn id="22699" idx="2"/>
          </p:cNvCxnSpPr>
          <p:nvPr/>
        </p:nvCxnSpPr>
        <p:spPr bwMode="auto">
          <a:xfrm flipV="1">
            <a:off x="3286125" y="3624163"/>
            <a:ext cx="3722689" cy="1472037"/>
          </a:xfrm>
          <a:prstGeom prst="bentConnector2">
            <a:avLst/>
          </a:prstGeom>
          <a:noFill/>
          <a:ln w="19050">
            <a:solidFill>
              <a:srgbClr val="333333"/>
            </a:solidFill>
            <a:round/>
            <a:headEnd/>
            <a:tailEnd type="triangle" w="med" len="med"/>
          </a:ln>
          <a:extLst>
            <a:ext uri="{909E8E84-426E-40DD-AFC4-6F175D3DCCD1}">
              <a14:hiddenFill xmlns:a14="http://schemas.microsoft.com/office/drawing/2010/main">
                <a:noFill/>
              </a14:hiddenFill>
            </a:ext>
          </a:extLst>
        </p:spPr>
      </p:cxnSp>
      <p:sp>
        <p:nvSpPr>
          <p:cNvPr id="22645" name="Text Box 222"/>
          <p:cNvSpPr txBox="1">
            <a:spLocks noChangeArrowheads="1"/>
          </p:cNvSpPr>
          <p:nvPr/>
        </p:nvSpPr>
        <p:spPr bwMode="auto">
          <a:xfrm>
            <a:off x="7016751" y="4487764"/>
            <a:ext cx="417512"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6201" tIns="46176" rIns="96201" bIns="4617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700" b="1" dirty="0">
                <a:cs typeface="Arial" charset="0"/>
              </a:rPr>
              <a:t>SRM</a:t>
            </a:r>
            <a:endParaRPr lang="en-US" sz="700" b="1" dirty="0">
              <a:cs typeface="Arial" charset="0"/>
            </a:endParaRPr>
          </a:p>
        </p:txBody>
      </p:sp>
      <p:sp>
        <p:nvSpPr>
          <p:cNvPr id="22646" name="146 CuadroTexto"/>
          <p:cNvSpPr txBox="1">
            <a:spLocks noChangeArrowheads="1"/>
          </p:cNvSpPr>
          <p:nvPr/>
        </p:nvSpPr>
        <p:spPr bwMode="auto">
          <a:xfrm>
            <a:off x="6396310" y="3645024"/>
            <a:ext cx="14160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b="1" dirty="0">
                <a:latin typeface="Calibri" pitchFamily="34" charset="0"/>
                <a:cs typeface="Arial" charset="0"/>
              </a:rPr>
              <a:t>Contingencia      </a:t>
            </a:r>
            <a:r>
              <a:rPr lang="es-CL" sz="800" b="1" dirty="0" err="1">
                <a:latin typeface="Calibri" pitchFamily="34" charset="0"/>
                <a:cs typeface="Arial" charset="0"/>
              </a:rPr>
              <a:t>Sybase</a:t>
            </a:r>
            <a:endParaRPr lang="es-CL" sz="800" b="1" dirty="0">
              <a:latin typeface="Calibri" pitchFamily="34" charset="0"/>
              <a:cs typeface="Arial" charset="0"/>
            </a:endParaRPr>
          </a:p>
        </p:txBody>
      </p:sp>
      <p:sp>
        <p:nvSpPr>
          <p:cNvPr id="22647" name="146 CuadroTexto"/>
          <p:cNvSpPr txBox="1">
            <a:spLocks noChangeArrowheads="1"/>
          </p:cNvSpPr>
          <p:nvPr/>
        </p:nvSpPr>
        <p:spPr bwMode="auto">
          <a:xfrm>
            <a:off x="4284017" y="3141663"/>
            <a:ext cx="100806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b="1" dirty="0">
                <a:latin typeface="Calibri" pitchFamily="34" charset="0"/>
                <a:cs typeface="Arial" charset="0"/>
              </a:rPr>
              <a:t>Contingencia      C</a:t>
            </a:r>
          </a:p>
        </p:txBody>
      </p:sp>
      <p:sp>
        <p:nvSpPr>
          <p:cNvPr id="22648" name="Text Box 2203"/>
          <p:cNvSpPr txBox="1">
            <a:spLocks noChangeArrowheads="1"/>
          </p:cNvSpPr>
          <p:nvPr/>
        </p:nvSpPr>
        <p:spPr bwMode="auto">
          <a:xfrm>
            <a:off x="5357813" y="1714500"/>
            <a:ext cx="3413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600" b="1">
                <a:latin typeface="Arial Narrow" pitchFamily="34" charset="0"/>
                <a:cs typeface="Arial" charset="0"/>
              </a:rPr>
              <a:t>SRM</a:t>
            </a:r>
          </a:p>
        </p:txBody>
      </p:sp>
      <p:sp>
        <p:nvSpPr>
          <p:cNvPr id="22649" name="Text Box 2203"/>
          <p:cNvSpPr txBox="1">
            <a:spLocks noChangeArrowheads="1"/>
          </p:cNvSpPr>
          <p:nvPr/>
        </p:nvSpPr>
        <p:spPr bwMode="auto">
          <a:xfrm>
            <a:off x="4129087" y="1197431"/>
            <a:ext cx="49847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cs typeface="Calibri" pitchFamily="34" charset="0"/>
              </a:rPr>
              <a:t>SRM</a:t>
            </a:r>
          </a:p>
        </p:txBody>
      </p:sp>
      <p:sp>
        <p:nvSpPr>
          <p:cNvPr id="22650" name="Text Box 2203"/>
          <p:cNvSpPr txBox="1">
            <a:spLocks noChangeArrowheads="1"/>
          </p:cNvSpPr>
          <p:nvPr/>
        </p:nvSpPr>
        <p:spPr bwMode="auto">
          <a:xfrm>
            <a:off x="5357813" y="3500438"/>
            <a:ext cx="3413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600" b="1">
                <a:latin typeface="Arial Narrow" pitchFamily="34" charset="0"/>
                <a:cs typeface="Arial" charset="0"/>
              </a:rPr>
              <a:t>SRM</a:t>
            </a:r>
          </a:p>
        </p:txBody>
      </p:sp>
      <p:sp>
        <p:nvSpPr>
          <p:cNvPr id="22651" name="Text Box 2203"/>
          <p:cNvSpPr txBox="1">
            <a:spLocks noChangeArrowheads="1"/>
          </p:cNvSpPr>
          <p:nvPr/>
        </p:nvSpPr>
        <p:spPr bwMode="auto">
          <a:xfrm>
            <a:off x="3500438" y="2000250"/>
            <a:ext cx="3413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600" b="1">
                <a:latin typeface="Arial Narrow" pitchFamily="34" charset="0"/>
                <a:cs typeface="Arial" charset="0"/>
              </a:rPr>
              <a:t>SRM</a:t>
            </a:r>
          </a:p>
        </p:txBody>
      </p:sp>
      <p:sp>
        <p:nvSpPr>
          <p:cNvPr id="22652" name="Text Box 2203"/>
          <p:cNvSpPr txBox="1">
            <a:spLocks noChangeArrowheads="1"/>
          </p:cNvSpPr>
          <p:nvPr/>
        </p:nvSpPr>
        <p:spPr bwMode="auto">
          <a:xfrm>
            <a:off x="785813" y="3143250"/>
            <a:ext cx="4286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600" b="1">
                <a:latin typeface="Arial Narrow" pitchFamily="34" charset="0"/>
                <a:cs typeface="Arial" charset="0"/>
              </a:rPr>
              <a:t>HTTP</a:t>
            </a:r>
          </a:p>
        </p:txBody>
      </p:sp>
      <p:sp>
        <p:nvSpPr>
          <p:cNvPr id="22653" name="Text Box 2203"/>
          <p:cNvSpPr txBox="1">
            <a:spLocks noChangeArrowheads="1"/>
          </p:cNvSpPr>
          <p:nvPr/>
        </p:nvSpPr>
        <p:spPr bwMode="auto">
          <a:xfrm>
            <a:off x="3357082" y="5341938"/>
            <a:ext cx="4286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600" b="1" dirty="0">
                <a:latin typeface="Arial Narrow" pitchFamily="34" charset="0"/>
                <a:cs typeface="Arial" charset="0"/>
              </a:rPr>
              <a:t>JDBC</a:t>
            </a:r>
          </a:p>
        </p:txBody>
      </p:sp>
      <p:sp>
        <p:nvSpPr>
          <p:cNvPr id="22654" name="Text Box 2203"/>
          <p:cNvSpPr txBox="1">
            <a:spLocks noChangeArrowheads="1"/>
          </p:cNvSpPr>
          <p:nvPr/>
        </p:nvSpPr>
        <p:spPr bwMode="auto">
          <a:xfrm>
            <a:off x="5283349" y="4197047"/>
            <a:ext cx="3413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600" b="1" dirty="0">
                <a:latin typeface="Arial Narrow" pitchFamily="34" charset="0"/>
                <a:cs typeface="Arial" charset="0"/>
              </a:rPr>
              <a:t>SRM</a:t>
            </a:r>
          </a:p>
        </p:txBody>
      </p:sp>
      <p:sp>
        <p:nvSpPr>
          <p:cNvPr id="14475" name="100 Llamada de flecha izquierda y derecha"/>
          <p:cNvSpPr>
            <a:spLocks noChangeArrowheads="1"/>
          </p:cNvSpPr>
          <p:nvPr/>
        </p:nvSpPr>
        <p:spPr bwMode="auto">
          <a:xfrm>
            <a:off x="1547813" y="2780844"/>
            <a:ext cx="2293938" cy="2719858"/>
          </a:xfrm>
          <a:prstGeom prst="leftRightArrowCallout">
            <a:avLst>
              <a:gd name="adj1" fmla="val 73676"/>
              <a:gd name="adj2" fmla="val 45477"/>
              <a:gd name="adj3" fmla="val 16643"/>
              <a:gd name="adj4" fmla="val 62324"/>
            </a:avLst>
          </a:prstGeom>
          <a:noFill/>
          <a:ln w="15875" algn="ctr">
            <a:solidFill>
              <a:srgbClr val="7030A0"/>
            </a:solidFill>
            <a:miter lim="800000"/>
            <a:headEnd/>
            <a:tailEnd/>
          </a:ln>
          <a:effectLst/>
        </p:spPr>
        <p:txBody>
          <a:bodyPr lIns="89611" tIns="44806" rIns="89611" bIns="44806" anchor="ctr"/>
          <a:lstStyle/>
          <a:p>
            <a:pPr defTabSz="895350">
              <a:defRPr/>
            </a:pPr>
            <a:endParaRPr lang="es-ES">
              <a:solidFill>
                <a:srgbClr val="FFFFFF"/>
              </a:solidFill>
            </a:endParaRPr>
          </a:p>
        </p:txBody>
      </p:sp>
      <p:sp>
        <p:nvSpPr>
          <p:cNvPr id="14476" name="101 Forma libre"/>
          <p:cNvSpPr>
            <a:spLocks noChangeArrowheads="1"/>
          </p:cNvSpPr>
          <p:nvPr/>
        </p:nvSpPr>
        <p:spPr bwMode="auto">
          <a:xfrm>
            <a:off x="1713988" y="2968890"/>
            <a:ext cx="2079946" cy="2033659"/>
          </a:xfrm>
          <a:custGeom>
            <a:avLst/>
            <a:gdLst>
              <a:gd name="T0" fmla="*/ 66675 w 947737"/>
              <a:gd name="T1" fmla="*/ 109538 h 561975"/>
              <a:gd name="T2" fmla="*/ 223837 w 947737"/>
              <a:gd name="T3" fmla="*/ 109538 h 561975"/>
              <a:gd name="T4" fmla="*/ 223837 w 947737"/>
              <a:gd name="T5" fmla="*/ 0 h 561975"/>
              <a:gd name="T6" fmla="*/ 723900 w 947737"/>
              <a:gd name="T7" fmla="*/ 0 h 561975"/>
              <a:gd name="T8" fmla="*/ 723900 w 947737"/>
              <a:gd name="T9" fmla="*/ 109538 h 561975"/>
              <a:gd name="T10" fmla="*/ 881062 w 947737"/>
              <a:gd name="T11" fmla="*/ 104775 h 561975"/>
              <a:gd name="T12" fmla="*/ 947737 w 947737"/>
              <a:gd name="T13" fmla="*/ 276225 h 561975"/>
              <a:gd name="T14" fmla="*/ 881062 w 947737"/>
              <a:gd name="T15" fmla="*/ 457200 h 561975"/>
              <a:gd name="T16" fmla="*/ 723900 w 947737"/>
              <a:gd name="T17" fmla="*/ 457200 h 561975"/>
              <a:gd name="T18" fmla="*/ 723900 w 947737"/>
              <a:gd name="T19" fmla="*/ 561975 h 561975"/>
              <a:gd name="T20" fmla="*/ 223837 w 947737"/>
              <a:gd name="T21" fmla="*/ 561975 h 561975"/>
              <a:gd name="T22" fmla="*/ 223837 w 947737"/>
              <a:gd name="T23" fmla="*/ 457200 h 561975"/>
              <a:gd name="T24" fmla="*/ 61912 w 947737"/>
              <a:gd name="T25" fmla="*/ 457200 h 561975"/>
              <a:gd name="T26" fmla="*/ 0 w 947737"/>
              <a:gd name="T27" fmla="*/ 285750 h 561975"/>
              <a:gd name="T28" fmla="*/ 66675 w 947737"/>
              <a:gd name="T29" fmla="*/ 109538 h 56197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47737"/>
              <a:gd name="T46" fmla="*/ 0 h 561975"/>
              <a:gd name="T47" fmla="*/ 947737 w 947737"/>
              <a:gd name="T48" fmla="*/ 561975 h 56197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47737" h="561975">
                <a:moveTo>
                  <a:pt x="66675" y="109538"/>
                </a:moveTo>
                <a:lnTo>
                  <a:pt x="223837" y="109538"/>
                </a:lnTo>
                <a:lnTo>
                  <a:pt x="223837" y="0"/>
                </a:lnTo>
                <a:lnTo>
                  <a:pt x="723900" y="0"/>
                </a:lnTo>
                <a:lnTo>
                  <a:pt x="723900" y="109538"/>
                </a:lnTo>
                <a:lnTo>
                  <a:pt x="881062" y="104775"/>
                </a:lnTo>
                <a:lnTo>
                  <a:pt x="947737" y="276225"/>
                </a:lnTo>
                <a:lnTo>
                  <a:pt x="881062" y="457200"/>
                </a:lnTo>
                <a:lnTo>
                  <a:pt x="723900" y="457200"/>
                </a:lnTo>
                <a:lnTo>
                  <a:pt x="723900" y="561975"/>
                </a:lnTo>
                <a:lnTo>
                  <a:pt x="223837" y="561975"/>
                </a:lnTo>
                <a:lnTo>
                  <a:pt x="223837" y="457200"/>
                </a:lnTo>
                <a:lnTo>
                  <a:pt x="61912" y="457200"/>
                </a:lnTo>
                <a:lnTo>
                  <a:pt x="0" y="285750"/>
                </a:lnTo>
                <a:lnTo>
                  <a:pt x="66675" y="109538"/>
                </a:lnTo>
                <a:close/>
              </a:path>
            </a:pathLst>
          </a:custGeom>
          <a:noFill/>
          <a:ln w="15875" algn="ctr">
            <a:noFill/>
            <a:round/>
            <a:headEnd/>
            <a:tailEnd/>
          </a:ln>
        </p:spPr>
        <p:txBody>
          <a:bodyPr lIns="89611" tIns="44806" rIns="89611" bIns="44806"/>
          <a:lstStyle/>
          <a:p>
            <a:pPr defTabSz="895350">
              <a:defRPr/>
            </a:pPr>
            <a:endParaRPr lang="es-ES"/>
          </a:p>
        </p:txBody>
      </p:sp>
      <p:sp>
        <p:nvSpPr>
          <p:cNvPr id="14473" name="79 Rectángulo"/>
          <p:cNvSpPr>
            <a:spLocks noChangeArrowheads="1"/>
          </p:cNvSpPr>
          <p:nvPr/>
        </p:nvSpPr>
        <p:spPr bwMode="auto">
          <a:xfrm>
            <a:off x="2041310" y="1007552"/>
            <a:ext cx="1085849" cy="368457"/>
          </a:xfrm>
          <a:prstGeom prst="rect">
            <a:avLst/>
          </a:prstGeom>
          <a:noFill/>
          <a:ln w="9525">
            <a:noFill/>
            <a:miter lim="800000"/>
            <a:headEnd/>
            <a:tailEnd/>
          </a:ln>
        </p:spPr>
        <p:txBody>
          <a:bodyPr wrap="square" anchor="ctr" anchorCtr="0">
            <a:noAutofit/>
          </a:bodyPr>
          <a:lstStyle/>
          <a:p>
            <a:pPr algn="ctr" defTabSz="933450">
              <a:lnSpc>
                <a:spcPct val="80000"/>
              </a:lnSpc>
              <a:defRPr/>
            </a:pPr>
            <a:r>
              <a:rPr lang="es-CL" sz="900" dirty="0">
                <a:solidFill>
                  <a:srgbClr val="FFC000"/>
                </a:solidFill>
                <a:latin typeface="Calibri" pitchFamily="34" charset="0"/>
                <a:cs typeface="Arial" charset="0"/>
              </a:rPr>
              <a:t>    </a:t>
            </a:r>
            <a:r>
              <a:rPr lang="es-CL" sz="1000" b="1" dirty="0" smtClean="0">
                <a:latin typeface="Calibri" pitchFamily="34" charset="0"/>
                <a:cs typeface="Arial" charset="0"/>
              </a:rPr>
              <a:t>CS000120 </a:t>
            </a:r>
            <a:r>
              <a:rPr lang="es-CL" sz="1000" b="1" dirty="0" err="1" smtClean="0">
                <a:latin typeface="Calibri" pitchFamily="34" charset="0"/>
                <a:cs typeface="Arial" charset="0"/>
              </a:rPr>
              <a:t>CurseDP</a:t>
            </a:r>
            <a:endParaRPr lang="es-CL" sz="1000" b="1" dirty="0">
              <a:latin typeface="Calibri" pitchFamily="34" charset="0"/>
              <a:cs typeface="Arial" charset="0"/>
            </a:endParaRPr>
          </a:p>
        </p:txBody>
      </p:sp>
      <p:sp>
        <p:nvSpPr>
          <p:cNvPr id="22657" name="248 Elipse"/>
          <p:cNvSpPr>
            <a:spLocks noChangeArrowheads="1"/>
          </p:cNvSpPr>
          <p:nvPr/>
        </p:nvSpPr>
        <p:spPr bwMode="auto">
          <a:xfrm>
            <a:off x="1897063" y="1054462"/>
            <a:ext cx="266700" cy="274638"/>
          </a:xfrm>
          <a:prstGeom prst="ellipse">
            <a:avLst/>
          </a:prstGeom>
          <a:solidFill>
            <a:schemeClr val="bg1"/>
          </a:solidFill>
          <a:ln w="19050" algn="ctr">
            <a:solidFill>
              <a:srgbClr val="000000"/>
            </a:solidFill>
            <a:round/>
            <a:headEnd type="none" w="sm" len="sm"/>
            <a:tailEnd type="none" w="sm" len="sm"/>
          </a:ln>
        </p:spPr>
        <p:txBody>
          <a:bodyPr/>
          <a:lstStyle/>
          <a:p>
            <a:endParaRPr lang="es-ES"/>
          </a:p>
        </p:txBody>
      </p:sp>
      <p:sp>
        <p:nvSpPr>
          <p:cNvPr id="22659" name="Rectangle 120"/>
          <p:cNvSpPr>
            <a:spLocks noChangeArrowheads="1"/>
          </p:cNvSpPr>
          <p:nvPr/>
        </p:nvSpPr>
        <p:spPr bwMode="auto">
          <a:xfrm>
            <a:off x="387351" y="4011614"/>
            <a:ext cx="827087" cy="424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0000" tIns="43200" rIns="90000" bIns="43200" anchor="ctr" anchorCtr="0">
            <a:noAutofit/>
          </a:bodyPr>
          <a:lstStyle/>
          <a:p>
            <a:pPr algn="ctr"/>
            <a:r>
              <a:rPr lang="en-US" sz="1000" dirty="0" err="1" smtClean="0">
                <a:latin typeface="Calibri" pitchFamily="34" charset="0"/>
                <a:cs typeface="Calibri" pitchFamily="34" charset="0"/>
              </a:rPr>
              <a:t>Toma</a:t>
            </a:r>
            <a:r>
              <a:rPr lang="en-US" sz="1000" dirty="0" smtClean="0">
                <a:latin typeface="Calibri" pitchFamily="34" charset="0"/>
                <a:cs typeface="Calibri" pitchFamily="34" charset="0"/>
              </a:rPr>
              <a:t> </a:t>
            </a:r>
            <a:r>
              <a:rPr lang="en-US" sz="1000" dirty="0" err="1" smtClean="0">
                <a:latin typeface="Calibri" pitchFamily="34" charset="0"/>
                <a:cs typeface="Calibri" pitchFamily="34" charset="0"/>
              </a:rPr>
              <a:t>Captaciones</a:t>
            </a:r>
            <a:endParaRPr lang="en-US" sz="1000" dirty="0">
              <a:latin typeface="Calibri" pitchFamily="34" charset="0"/>
              <a:cs typeface="Calibri" pitchFamily="34" charset="0"/>
            </a:endParaRPr>
          </a:p>
        </p:txBody>
      </p:sp>
      <p:sp>
        <p:nvSpPr>
          <p:cNvPr id="22660" name="Text Box 176"/>
          <p:cNvSpPr txBox="1">
            <a:spLocks noChangeArrowheads="1"/>
          </p:cNvSpPr>
          <p:nvPr/>
        </p:nvSpPr>
        <p:spPr bwMode="auto">
          <a:xfrm>
            <a:off x="1630363" y="1686645"/>
            <a:ext cx="204073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dirty="0">
                <a:latin typeface="Calibri" pitchFamily="34" charset="0"/>
                <a:cs typeface="Calibri" pitchFamily="34" charset="0"/>
              </a:rPr>
              <a:t>LINUX</a:t>
            </a:r>
            <a:r>
              <a:rPr lang="es-CL" sz="800" b="1" dirty="0">
                <a:latin typeface="Calibri" pitchFamily="34" charset="0"/>
                <a:cs typeface="Calibri" pitchFamily="34" charset="0"/>
              </a:rPr>
              <a:t>          </a:t>
            </a:r>
            <a:r>
              <a:rPr lang="es-CL" sz="800" b="1" dirty="0" smtClean="0">
                <a:latin typeface="Calibri" pitchFamily="34" charset="0"/>
                <a:cs typeface="Calibri" pitchFamily="34" charset="0"/>
              </a:rPr>
              <a:t>              </a:t>
            </a:r>
            <a:r>
              <a:rPr lang="es-CL" sz="800" dirty="0">
                <a:latin typeface="Calibri" pitchFamily="34" charset="0"/>
                <a:cs typeface="Calibri" pitchFamily="34" charset="0"/>
              </a:rPr>
              <a:t>BCHLNX59-BCHLNX62</a:t>
            </a:r>
          </a:p>
        </p:txBody>
      </p:sp>
      <p:sp>
        <p:nvSpPr>
          <p:cNvPr id="22661" name="Text Box 177"/>
          <p:cNvSpPr txBox="1">
            <a:spLocks noChangeArrowheads="1"/>
          </p:cNvSpPr>
          <p:nvPr/>
        </p:nvSpPr>
        <p:spPr bwMode="auto">
          <a:xfrm>
            <a:off x="1691680" y="1414502"/>
            <a:ext cx="180875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800" dirty="0" smtClean="0">
                <a:latin typeface="Calibri" pitchFamily="34" charset="0"/>
                <a:cs typeface="Calibri" pitchFamily="34" charset="0"/>
              </a:rPr>
              <a:t>AD/Cont.                                           J2EE</a:t>
            </a:r>
            <a:endParaRPr lang="es-ES" sz="800" dirty="0">
              <a:latin typeface="Calibri" pitchFamily="34" charset="0"/>
              <a:cs typeface="Calibri" pitchFamily="34" charset="0"/>
            </a:endParaRPr>
          </a:p>
        </p:txBody>
      </p:sp>
      <p:sp>
        <p:nvSpPr>
          <p:cNvPr id="180" name="100 Llamada de flecha izquierda y derecha"/>
          <p:cNvSpPr>
            <a:spLocks noChangeArrowheads="1"/>
          </p:cNvSpPr>
          <p:nvPr/>
        </p:nvSpPr>
        <p:spPr bwMode="auto">
          <a:xfrm>
            <a:off x="1712058" y="908720"/>
            <a:ext cx="1645495" cy="550554"/>
          </a:xfrm>
          <a:prstGeom prst="leftRightArrowCallout">
            <a:avLst>
              <a:gd name="adj1" fmla="val 73676"/>
              <a:gd name="adj2" fmla="val 45477"/>
              <a:gd name="adj3" fmla="val 16643"/>
              <a:gd name="adj4" fmla="val 62324"/>
            </a:avLst>
          </a:prstGeom>
          <a:noFill/>
          <a:ln w="15875" algn="ctr">
            <a:solidFill>
              <a:srgbClr val="7030A0"/>
            </a:solidFill>
            <a:miter lim="800000"/>
            <a:headEnd/>
            <a:tailEnd/>
          </a:ln>
          <a:effectLst/>
        </p:spPr>
        <p:txBody>
          <a:bodyPr lIns="89611" tIns="44806" rIns="89611" bIns="44806" anchor="ctr"/>
          <a:lstStyle/>
          <a:p>
            <a:pPr defTabSz="895350">
              <a:defRPr/>
            </a:pPr>
            <a:endParaRPr lang="es-ES">
              <a:solidFill>
                <a:srgbClr val="FFFFFF"/>
              </a:solidFill>
            </a:endParaRPr>
          </a:p>
        </p:txBody>
      </p:sp>
      <p:sp>
        <p:nvSpPr>
          <p:cNvPr id="181" name="101 Forma libre"/>
          <p:cNvSpPr>
            <a:spLocks noChangeArrowheads="1"/>
          </p:cNvSpPr>
          <p:nvPr/>
        </p:nvSpPr>
        <p:spPr bwMode="auto">
          <a:xfrm>
            <a:off x="1712059" y="1015271"/>
            <a:ext cx="1545116" cy="545616"/>
          </a:xfrm>
          <a:custGeom>
            <a:avLst/>
            <a:gdLst>
              <a:gd name="T0" fmla="*/ 66675 w 947737"/>
              <a:gd name="T1" fmla="*/ 109538 h 561975"/>
              <a:gd name="T2" fmla="*/ 223837 w 947737"/>
              <a:gd name="T3" fmla="*/ 109538 h 561975"/>
              <a:gd name="T4" fmla="*/ 223837 w 947737"/>
              <a:gd name="T5" fmla="*/ 0 h 561975"/>
              <a:gd name="T6" fmla="*/ 723900 w 947737"/>
              <a:gd name="T7" fmla="*/ 0 h 561975"/>
              <a:gd name="T8" fmla="*/ 723900 w 947737"/>
              <a:gd name="T9" fmla="*/ 109538 h 561975"/>
              <a:gd name="T10" fmla="*/ 881062 w 947737"/>
              <a:gd name="T11" fmla="*/ 104775 h 561975"/>
              <a:gd name="T12" fmla="*/ 947737 w 947737"/>
              <a:gd name="T13" fmla="*/ 276225 h 561975"/>
              <a:gd name="T14" fmla="*/ 881062 w 947737"/>
              <a:gd name="T15" fmla="*/ 457200 h 561975"/>
              <a:gd name="T16" fmla="*/ 723900 w 947737"/>
              <a:gd name="T17" fmla="*/ 457200 h 561975"/>
              <a:gd name="T18" fmla="*/ 723900 w 947737"/>
              <a:gd name="T19" fmla="*/ 561975 h 561975"/>
              <a:gd name="T20" fmla="*/ 223837 w 947737"/>
              <a:gd name="T21" fmla="*/ 561975 h 561975"/>
              <a:gd name="T22" fmla="*/ 223837 w 947737"/>
              <a:gd name="T23" fmla="*/ 457200 h 561975"/>
              <a:gd name="T24" fmla="*/ 61912 w 947737"/>
              <a:gd name="T25" fmla="*/ 457200 h 561975"/>
              <a:gd name="T26" fmla="*/ 0 w 947737"/>
              <a:gd name="T27" fmla="*/ 285750 h 561975"/>
              <a:gd name="T28" fmla="*/ 66675 w 947737"/>
              <a:gd name="T29" fmla="*/ 109538 h 56197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47737"/>
              <a:gd name="T46" fmla="*/ 0 h 561975"/>
              <a:gd name="T47" fmla="*/ 947737 w 947737"/>
              <a:gd name="T48" fmla="*/ 561975 h 56197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47737" h="561975">
                <a:moveTo>
                  <a:pt x="66675" y="109538"/>
                </a:moveTo>
                <a:lnTo>
                  <a:pt x="223837" y="109538"/>
                </a:lnTo>
                <a:lnTo>
                  <a:pt x="223837" y="0"/>
                </a:lnTo>
                <a:lnTo>
                  <a:pt x="723900" y="0"/>
                </a:lnTo>
                <a:lnTo>
                  <a:pt x="723900" y="109538"/>
                </a:lnTo>
                <a:lnTo>
                  <a:pt x="881062" y="104775"/>
                </a:lnTo>
                <a:lnTo>
                  <a:pt x="947737" y="276225"/>
                </a:lnTo>
                <a:lnTo>
                  <a:pt x="881062" y="457200"/>
                </a:lnTo>
                <a:lnTo>
                  <a:pt x="723900" y="457200"/>
                </a:lnTo>
                <a:lnTo>
                  <a:pt x="723900" y="561975"/>
                </a:lnTo>
                <a:lnTo>
                  <a:pt x="223837" y="561975"/>
                </a:lnTo>
                <a:lnTo>
                  <a:pt x="223837" y="457200"/>
                </a:lnTo>
                <a:lnTo>
                  <a:pt x="61912" y="457200"/>
                </a:lnTo>
                <a:lnTo>
                  <a:pt x="0" y="285750"/>
                </a:lnTo>
                <a:lnTo>
                  <a:pt x="66675" y="109538"/>
                </a:lnTo>
                <a:close/>
              </a:path>
            </a:pathLst>
          </a:custGeom>
          <a:noFill/>
          <a:ln w="15875" algn="ctr">
            <a:noFill/>
            <a:round/>
            <a:headEnd/>
            <a:tailEnd/>
          </a:ln>
        </p:spPr>
        <p:txBody>
          <a:bodyPr lIns="89611" tIns="44806" rIns="89611" bIns="44806"/>
          <a:lstStyle/>
          <a:p>
            <a:pPr defTabSz="895350">
              <a:defRPr/>
            </a:pPr>
            <a:endParaRPr lang="es-ES"/>
          </a:p>
        </p:txBody>
      </p:sp>
      <p:cxnSp>
        <p:nvCxnSpPr>
          <p:cNvPr id="22666" name="189 Conector angular"/>
          <p:cNvCxnSpPr>
            <a:cxnSpLocks noChangeShapeType="1"/>
            <a:stCxn id="180" idx="2"/>
          </p:cNvCxnSpPr>
          <p:nvPr/>
        </p:nvCxnSpPr>
        <p:spPr bwMode="auto">
          <a:xfrm rot="5400000">
            <a:off x="2274060" y="1596628"/>
            <a:ext cx="398101" cy="123393"/>
          </a:xfrm>
          <a:prstGeom prst="bentConnector3">
            <a:avLst>
              <a:gd name="adj1" fmla="val 50000"/>
            </a:avLst>
          </a:prstGeom>
          <a:noFill/>
          <a:ln w="19050">
            <a:solidFill>
              <a:srgbClr val="C00000"/>
            </a:solidFill>
            <a:round/>
            <a:headEnd/>
            <a:tailEnd type="triangle" w="med" len="med"/>
          </a:ln>
          <a:extLst>
            <a:ext uri="{909E8E84-426E-40DD-AFC4-6F175D3DCCD1}">
              <a14:hiddenFill xmlns:a14="http://schemas.microsoft.com/office/drawing/2010/main">
                <a:noFill/>
              </a14:hiddenFill>
            </a:ext>
          </a:extLst>
        </p:spPr>
      </p:cxnSp>
      <p:sp>
        <p:nvSpPr>
          <p:cNvPr id="22669" name="Text Box 832"/>
          <p:cNvSpPr txBox="1">
            <a:spLocks noChangeArrowheads="1"/>
          </p:cNvSpPr>
          <p:nvPr/>
        </p:nvSpPr>
        <p:spPr bwMode="auto">
          <a:xfrm>
            <a:off x="2030413" y="910570"/>
            <a:ext cx="6429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b="1" dirty="0" smtClean="0">
                <a:latin typeface="Verdana" pitchFamily="34" charset="0"/>
                <a:cs typeface="Arial" charset="0"/>
              </a:rPr>
              <a:t>ESB</a:t>
            </a:r>
            <a:endParaRPr lang="es-ES" sz="800" b="1" dirty="0">
              <a:latin typeface="Verdana" pitchFamily="34" charset="0"/>
              <a:cs typeface="Arial" charset="0"/>
            </a:endParaRPr>
          </a:p>
        </p:txBody>
      </p:sp>
      <p:grpSp>
        <p:nvGrpSpPr>
          <p:cNvPr id="22670" name="121 Grupo"/>
          <p:cNvGrpSpPr>
            <a:grpSpLocks/>
          </p:cNvGrpSpPr>
          <p:nvPr/>
        </p:nvGrpSpPr>
        <p:grpSpPr bwMode="auto">
          <a:xfrm>
            <a:off x="4429123" y="1714500"/>
            <a:ext cx="711198" cy="363538"/>
            <a:chOff x="5095153" y="955996"/>
            <a:chExt cx="720000" cy="252000"/>
          </a:xfrm>
        </p:grpSpPr>
        <p:sp>
          <p:nvSpPr>
            <p:cNvPr id="22684" name="59 Forma libre"/>
            <p:cNvSpPr>
              <a:spLocks noChangeArrowheads="1"/>
            </p:cNvSpPr>
            <p:nvPr/>
          </p:nvSpPr>
          <p:spPr bwMode="auto">
            <a:xfrm>
              <a:off x="5095153" y="955996"/>
              <a:ext cx="720000" cy="252000"/>
            </a:xfrm>
            <a:custGeom>
              <a:avLst/>
              <a:gdLst>
                <a:gd name="T0" fmla="*/ 0 w 1423987"/>
                <a:gd name="T1" fmla="*/ 0 h 1509712"/>
                <a:gd name="T2" fmla="*/ 1 w 1423987"/>
                <a:gd name="T3" fmla="*/ 0 h 1509712"/>
                <a:gd name="T4" fmla="*/ 1 w 1423987"/>
                <a:gd name="T5" fmla="*/ 0 h 1509712"/>
                <a:gd name="T6" fmla="*/ 1 w 1423987"/>
                <a:gd name="T7" fmla="*/ 0 h 1509712"/>
                <a:gd name="T8" fmla="*/ 1 w 1423987"/>
                <a:gd name="T9" fmla="*/ 0 h 1509712"/>
                <a:gd name="T10" fmla="*/ 1 w 1423987"/>
                <a:gd name="T11" fmla="*/ 0 h 1509712"/>
                <a:gd name="T12" fmla="*/ 1 w 1423987"/>
                <a:gd name="T13" fmla="*/ 0 h 1509712"/>
                <a:gd name="T14" fmla="*/ 0 w 1423987"/>
                <a:gd name="T15" fmla="*/ 0 h 1509712"/>
                <a:gd name="T16" fmla="*/ 0 w 1423987"/>
                <a:gd name="T17" fmla="*/ 0 h 1509712"/>
                <a:gd name="T18" fmla="*/ 1 w 1423987"/>
                <a:gd name="T19" fmla="*/ 0 h 1509712"/>
                <a:gd name="T20" fmla="*/ 1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accent1">
                <a:alpha val="0"/>
              </a:schemeClr>
            </a:solidFill>
            <a:ln w="15875" algn="ctr">
              <a:solidFill>
                <a:schemeClr val="tx1"/>
              </a:solidFill>
              <a:round/>
              <a:headEnd/>
              <a:tailEnd/>
            </a:ln>
          </p:spPr>
          <p:txBody>
            <a:bodyPr/>
            <a:lstStyle/>
            <a:p>
              <a:endParaRPr lang="es-CL"/>
            </a:p>
          </p:txBody>
        </p:sp>
        <p:sp>
          <p:nvSpPr>
            <p:cNvPr id="22685" name="143 CuadroTexto"/>
            <p:cNvSpPr txBox="1">
              <a:spLocks noChangeArrowheads="1"/>
            </p:cNvSpPr>
            <p:nvPr/>
          </p:nvSpPr>
          <p:spPr bwMode="auto">
            <a:xfrm>
              <a:off x="5141761" y="955996"/>
              <a:ext cx="610717" cy="25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no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CL" sz="1000" b="1" dirty="0">
                  <a:latin typeface="Calibri" pitchFamily="34" charset="0"/>
                  <a:cs typeface="Calibri" pitchFamily="34" charset="0"/>
                </a:rPr>
                <a:t>COL2</a:t>
              </a:r>
            </a:p>
          </p:txBody>
        </p:sp>
      </p:grpSp>
      <p:sp>
        <p:nvSpPr>
          <p:cNvPr id="22671" name="59 Forma libre"/>
          <p:cNvSpPr>
            <a:spLocks noChangeArrowheads="1"/>
          </p:cNvSpPr>
          <p:nvPr/>
        </p:nvSpPr>
        <p:spPr bwMode="auto">
          <a:xfrm>
            <a:off x="6572250" y="983581"/>
            <a:ext cx="928688" cy="357187"/>
          </a:xfrm>
          <a:custGeom>
            <a:avLst/>
            <a:gdLst>
              <a:gd name="T0" fmla="*/ 0 w 1423987"/>
              <a:gd name="T1" fmla="*/ 0 h 1509712"/>
              <a:gd name="T2" fmla="*/ 1 w 1423987"/>
              <a:gd name="T3" fmla="*/ 0 h 1509712"/>
              <a:gd name="T4" fmla="*/ 1 w 1423987"/>
              <a:gd name="T5" fmla="*/ 0 h 1509712"/>
              <a:gd name="T6" fmla="*/ 1 w 1423987"/>
              <a:gd name="T7" fmla="*/ 0 h 1509712"/>
              <a:gd name="T8" fmla="*/ 1 w 1423987"/>
              <a:gd name="T9" fmla="*/ 0 h 1509712"/>
              <a:gd name="T10" fmla="*/ 1 w 1423987"/>
              <a:gd name="T11" fmla="*/ 0 h 1509712"/>
              <a:gd name="T12" fmla="*/ 1 w 1423987"/>
              <a:gd name="T13" fmla="*/ 0 h 1509712"/>
              <a:gd name="T14" fmla="*/ 0 w 1423987"/>
              <a:gd name="T15" fmla="*/ 0 h 1509712"/>
              <a:gd name="T16" fmla="*/ 0 w 1423987"/>
              <a:gd name="T17" fmla="*/ 0 h 1509712"/>
              <a:gd name="T18" fmla="*/ 1 w 1423987"/>
              <a:gd name="T19" fmla="*/ 0 h 1509712"/>
              <a:gd name="T20" fmla="*/ 1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solidFill>
          <a:ln w="15875" algn="ctr">
            <a:solidFill>
              <a:schemeClr val="tx1"/>
            </a:solidFill>
            <a:round/>
            <a:headEnd/>
            <a:tailEnd/>
          </a:ln>
        </p:spPr>
        <p:txBody>
          <a:bodyPr lIns="93296" tIns="46648" rIns="93296" bIns="46648"/>
          <a:lstStyle/>
          <a:p>
            <a:endParaRPr lang="es-CL"/>
          </a:p>
        </p:txBody>
      </p:sp>
      <p:sp>
        <p:nvSpPr>
          <p:cNvPr id="22673" name="Text Box 33"/>
          <p:cNvSpPr txBox="1">
            <a:spLocks noChangeArrowheads="1"/>
          </p:cNvSpPr>
          <p:nvPr/>
        </p:nvSpPr>
        <p:spPr bwMode="auto">
          <a:xfrm>
            <a:off x="6348412" y="793489"/>
            <a:ext cx="156686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cs typeface="Calibri" pitchFamily="34" charset="0"/>
              </a:rPr>
              <a:t>LINUX  </a:t>
            </a:r>
            <a:r>
              <a:rPr lang="es-CL" sz="800" b="1" dirty="0" smtClean="0">
                <a:latin typeface="Calibri" pitchFamily="34" charset="0"/>
                <a:cs typeface="Calibri" pitchFamily="34" charset="0"/>
              </a:rPr>
              <a:t>     </a:t>
            </a:r>
            <a:r>
              <a:rPr lang="es-CL" sz="800" b="1" dirty="0">
                <a:latin typeface="Calibri" pitchFamily="34" charset="0"/>
                <a:cs typeface="Calibri" pitchFamily="34" charset="0"/>
              </a:rPr>
              <a:t>BCHLNX50 (AL </a:t>
            </a:r>
            <a:r>
              <a:rPr lang="es-CL" sz="800" b="1" dirty="0" smtClean="0">
                <a:latin typeface="Calibri" pitchFamily="34" charset="0"/>
                <a:cs typeface="Calibri" pitchFamily="34" charset="0"/>
              </a:rPr>
              <a:t>53)</a:t>
            </a:r>
            <a:endParaRPr lang="es-CL" sz="800" b="1" dirty="0">
              <a:latin typeface="Calibri" pitchFamily="34" charset="0"/>
              <a:cs typeface="Calibri" pitchFamily="34" charset="0"/>
            </a:endParaRPr>
          </a:p>
        </p:txBody>
      </p:sp>
      <p:sp>
        <p:nvSpPr>
          <p:cNvPr id="22674" name="Text Box 31"/>
          <p:cNvSpPr txBox="1">
            <a:spLocks noChangeArrowheads="1"/>
          </p:cNvSpPr>
          <p:nvPr/>
        </p:nvSpPr>
        <p:spPr bwMode="auto">
          <a:xfrm>
            <a:off x="6429376" y="1306780"/>
            <a:ext cx="121602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b="1" dirty="0" smtClean="0">
                <a:latin typeface="Calibri" pitchFamily="34" charset="0"/>
                <a:cs typeface="Calibri" pitchFamily="34" charset="0"/>
              </a:rPr>
              <a:t>AD            </a:t>
            </a:r>
            <a:r>
              <a:rPr lang="es-CL" sz="800" b="1" dirty="0" err="1" smtClean="0">
                <a:latin typeface="Calibri" pitchFamily="34" charset="0"/>
                <a:cs typeface="Calibri" pitchFamily="34" charset="0"/>
              </a:rPr>
              <a:t>Weblogic</a:t>
            </a:r>
            <a:r>
              <a:rPr lang="es-CL" sz="800" b="1" dirty="0" smtClean="0">
                <a:latin typeface="Calibri" pitchFamily="34" charset="0"/>
                <a:cs typeface="Calibri" pitchFamily="34" charset="0"/>
              </a:rPr>
              <a:t> MDB</a:t>
            </a:r>
            <a:endParaRPr lang="es-CL" sz="800" b="1" dirty="0">
              <a:latin typeface="Calibri" pitchFamily="34" charset="0"/>
              <a:cs typeface="Calibri" pitchFamily="34" charset="0"/>
            </a:endParaRPr>
          </a:p>
        </p:txBody>
      </p:sp>
      <p:sp>
        <p:nvSpPr>
          <p:cNvPr id="22675" name="Rectangle 77"/>
          <p:cNvSpPr>
            <a:spLocks noChangeArrowheads="1"/>
          </p:cNvSpPr>
          <p:nvPr/>
        </p:nvSpPr>
        <p:spPr bwMode="auto">
          <a:xfrm>
            <a:off x="6680200" y="1004219"/>
            <a:ext cx="749300" cy="336549"/>
          </a:xfrm>
          <a:prstGeom prst="rect">
            <a:avLst/>
          </a:prstGeom>
          <a:noFill/>
          <a:ln w="28575" algn="ctr">
            <a:noFill/>
            <a:miter lim="800000"/>
            <a:headEnd/>
            <a:tailEnd/>
          </a:ln>
          <a:extLst/>
        </p:spPr>
        <p:txBody>
          <a:bodyPr lIns="0" tIns="0" rIns="0" bIns="0" anchor="ctr" anchorCtr="0"/>
          <a:lstStyle/>
          <a:p>
            <a:pPr algn="ctr" defTabSz="955675"/>
            <a:r>
              <a:rPr lang="es-CL" sz="1000" b="1" dirty="0" smtClean="0">
                <a:latin typeface="Calibri" pitchFamily="34" charset="0"/>
                <a:cs typeface="Calibri" pitchFamily="34" charset="0"/>
              </a:rPr>
              <a:t>FLEX ML</a:t>
            </a:r>
            <a:endParaRPr lang="es-CL" sz="1000" b="1" dirty="0">
              <a:latin typeface="Calibri" pitchFamily="34" charset="0"/>
              <a:cs typeface="Calibri" pitchFamily="34" charset="0"/>
            </a:endParaRPr>
          </a:p>
        </p:txBody>
      </p:sp>
      <p:sp>
        <p:nvSpPr>
          <p:cNvPr id="22676" name="Text Box 59"/>
          <p:cNvSpPr txBox="1">
            <a:spLocks noChangeArrowheads="1"/>
          </p:cNvSpPr>
          <p:nvPr/>
        </p:nvSpPr>
        <p:spPr bwMode="auto">
          <a:xfrm>
            <a:off x="4284663" y="6356350"/>
            <a:ext cx="158432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0000" tIns="43200" rIns="90000" bIns="4320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s-ES" sz="1000">
              <a:latin typeface="Calibri" pitchFamily="34" charset="0"/>
              <a:cs typeface="Arial" charset="0"/>
            </a:endParaRPr>
          </a:p>
        </p:txBody>
      </p:sp>
      <p:sp>
        <p:nvSpPr>
          <p:cNvPr id="194" name="95 Rectángulo redondeado"/>
          <p:cNvSpPr>
            <a:spLocks noChangeArrowheads="1"/>
          </p:cNvSpPr>
          <p:nvPr/>
        </p:nvSpPr>
        <p:spPr bwMode="auto">
          <a:xfrm>
            <a:off x="82277" y="2976537"/>
            <a:ext cx="1249363" cy="2252663"/>
          </a:xfrm>
          <a:prstGeom prst="roundRect">
            <a:avLst>
              <a:gd name="adj" fmla="val 16667"/>
            </a:avLst>
          </a:prstGeom>
          <a:noFill/>
          <a:ln w="28575" algn="ctr">
            <a:solidFill>
              <a:schemeClr val="accent1"/>
            </a:solidFill>
            <a:round/>
            <a:headEnd/>
            <a:tailEnd/>
          </a:ln>
        </p:spPr>
        <p:txBody>
          <a:bodyPr/>
          <a:lstStyle/>
          <a:p>
            <a:endParaRPr lang="es-ES">
              <a:solidFill>
                <a:schemeClr val="bg1"/>
              </a:solidFill>
            </a:endParaRPr>
          </a:p>
        </p:txBody>
      </p:sp>
      <p:sp>
        <p:nvSpPr>
          <p:cNvPr id="217" name="100 Llamada de flecha izquierda y derecha"/>
          <p:cNvSpPr>
            <a:spLocks noChangeArrowheads="1"/>
          </p:cNvSpPr>
          <p:nvPr/>
        </p:nvSpPr>
        <p:spPr bwMode="auto">
          <a:xfrm>
            <a:off x="1691680" y="1870334"/>
            <a:ext cx="1645495" cy="550554"/>
          </a:xfrm>
          <a:prstGeom prst="leftRightArrowCallout">
            <a:avLst>
              <a:gd name="adj1" fmla="val 73676"/>
              <a:gd name="adj2" fmla="val 45477"/>
              <a:gd name="adj3" fmla="val 16643"/>
              <a:gd name="adj4" fmla="val 62324"/>
            </a:avLst>
          </a:prstGeom>
          <a:noFill/>
          <a:ln w="15875" algn="ctr">
            <a:solidFill>
              <a:srgbClr val="7030A0"/>
            </a:solidFill>
            <a:miter lim="800000"/>
            <a:headEnd/>
            <a:tailEnd/>
          </a:ln>
          <a:effectLst/>
        </p:spPr>
        <p:txBody>
          <a:bodyPr lIns="89611" tIns="44806" rIns="89611" bIns="44806" anchor="ctr"/>
          <a:lstStyle/>
          <a:p>
            <a:pPr defTabSz="895350">
              <a:defRPr/>
            </a:pPr>
            <a:endParaRPr lang="es-ES">
              <a:solidFill>
                <a:srgbClr val="FFFFFF"/>
              </a:solidFill>
            </a:endParaRPr>
          </a:p>
        </p:txBody>
      </p:sp>
      <p:sp>
        <p:nvSpPr>
          <p:cNvPr id="219" name="Text Box 176"/>
          <p:cNvSpPr txBox="1">
            <a:spLocks noChangeArrowheads="1"/>
          </p:cNvSpPr>
          <p:nvPr/>
        </p:nvSpPr>
        <p:spPr bwMode="auto">
          <a:xfrm>
            <a:off x="1594527" y="713244"/>
            <a:ext cx="197941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dirty="0" smtClean="0">
                <a:latin typeface="Calibri" pitchFamily="34" charset="0"/>
                <a:cs typeface="Calibri" pitchFamily="34" charset="0"/>
              </a:rPr>
              <a:t>Linux  </a:t>
            </a:r>
            <a:r>
              <a:rPr lang="es-CL" sz="800" b="1" dirty="0" smtClean="0">
                <a:latin typeface="Calibri" pitchFamily="34" charset="0"/>
                <a:cs typeface="Calibri" pitchFamily="34" charset="0"/>
              </a:rPr>
              <a:t>                                                 </a:t>
            </a:r>
            <a:r>
              <a:rPr lang="es-CL" sz="800" dirty="0">
                <a:latin typeface="Calibri" pitchFamily="34" charset="0"/>
                <a:cs typeface="Calibri" pitchFamily="34" charset="0"/>
              </a:rPr>
              <a:t>OSB.SB</a:t>
            </a:r>
          </a:p>
        </p:txBody>
      </p:sp>
      <p:sp>
        <p:nvSpPr>
          <p:cNvPr id="220" name="252 Elipse"/>
          <p:cNvSpPr>
            <a:spLocks noChangeArrowheads="1"/>
          </p:cNvSpPr>
          <p:nvPr/>
        </p:nvSpPr>
        <p:spPr bwMode="auto">
          <a:xfrm>
            <a:off x="1839912" y="2033360"/>
            <a:ext cx="214313" cy="214312"/>
          </a:xfrm>
          <a:prstGeom prst="ellipse">
            <a:avLst/>
          </a:prstGeom>
          <a:solidFill>
            <a:schemeClr val="bg1"/>
          </a:solidFill>
          <a:ln w="19050" algn="ctr">
            <a:solidFill>
              <a:srgbClr val="000000"/>
            </a:solidFill>
            <a:round/>
            <a:headEnd type="none" w="sm" len="sm"/>
            <a:tailEnd type="none" w="sm" len="sm"/>
          </a:ln>
        </p:spPr>
        <p:txBody>
          <a:bodyPr/>
          <a:lstStyle/>
          <a:p>
            <a:endParaRPr lang="es-ES"/>
          </a:p>
        </p:txBody>
      </p:sp>
      <p:sp>
        <p:nvSpPr>
          <p:cNvPr id="221" name="79 Rectángulo"/>
          <p:cNvSpPr>
            <a:spLocks noChangeArrowheads="1"/>
          </p:cNvSpPr>
          <p:nvPr/>
        </p:nvSpPr>
        <p:spPr bwMode="auto">
          <a:xfrm>
            <a:off x="2045991" y="1980423"/>
            <a:ext cx="1085849" cy="368457"/>
          </a:xfrm>
          <a:prstGeom prst="rect">
            <a:avLst/>
          </a:prstGeom>
          <a:noFill/>
          <a:ln w="9525">
            <a:noFill/>
            <a:miter lim="800000"/>
            <a:headEnd/>
            <a:tailEnd/>
          </a:ln>
        </p:spPr>
        <p:txBody>
          <a:bodyPr wrap="square" anchor="ctr" anchorCtr="0">
            <a:noAutofit/>
          </a:bodyPr>
          <a:lstStyle/>
          <a:p>
            <a:pPr algn="ctr" defTabSz="933450">
              <a:lnSpc>
                <a:spcPct val="80000"/>
              </a:lnSpc>
              <a:defRPr/>
            </a:pPr>
            <a:r>
              <a:rPr lang="es-CL" sz="900" dirty="0">
                <a:latin typeface="Calibri" pitchFamily="34" charset="0"/>
                <a:cs typeface="Arial" charset="0"/>
              </a:rPr>
              <a:t> </a:t>
            </a:r>
            <a:r>
              <a:rPr lang="es-CL" sz="1000" b="1" dirty="0" smtClean="0">
                <a:latin typeface="Calibri" pitchFamily="34" charset="0"/>
                <a:cs typeface="Arial" charset="0"/>
              </a:rPr>
              <a:t>BPCAP001 </a:t>
            </a:r>
            <a:r>
              <a:rPr lang="es-CL" sz="1000" b="1" dirty="0" err="1" smtClean="0">
                <a:latin typeface="Calibri" pitchFamily="34" charset="0"/>
                <a:cs typeface="Arial" charset="0"/>
              </a:rPr>
              <a:t>CurseDPAsync</a:t>
            </a:r>
            <a:endParaRPr lang="es-CL" sz="1000" b="1" dirty="0">
              <a:latin typeface="Calibri" pitchFamily="34" charset="0"/>
              <a:cs typeface="Arial" charset="0"/>
            </a:endParaRPr>
          </a:p>
        </p:txBody>
      </p:sp>
      <p:sp>
        <p:nvSpPr>
          <p:cNvPr id="222" name="Text Box 177"/>
          <p:cNvSpPr txBox="1">
            <a:spLocks noChangeArrowheads="1"/>
          </p:cNvSpPr>
          <p:nvPr/>
        </p:nvSpPr>
        <p:spPr bwMode="auto">
          <a:xfrm>
            <a:off x="1683122" y="2420888"/>
            <a:ext cx="180875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800" dirty="0">
                <a:latin typeface="Calibri" pitchFamily="34" charset="0"/>
                <a:cs typeface="Calibri" pitchFamily="34" charset="0"/>
              </a:rPr>
              <a:t>Alta </a:t>
            </a:r>
            <a:r>
              <a:rPr lang="es-ES" sz="800" dirty="0" err="1">
                <a:latin typeface="Calibri" pitchFamily="34" charset="0"/>
                <a:cs typeface="Calibri" pitchFamily="34" charset="0"/>
              </a:rPr>
              <a:t>Dispon</a:t>
            </a:r>
            <a:r>
              <a:rPr lang="es-ES" sz="800" dirty="0">
                <a:latin typeface="Calibri" pitchFamily="34" charset="0"/>
                <a:cs typeface="Calibri" pitchFamily="34" charset="0"/>
              </a:rPr>
              <a:t>.              </a:t>
            </a:r>
            <a:r>
              <a:rPr lang="es-ES" sz="800" dirty="0" smtClean="0">
                <a:latin typeface="Calibri" pitchFamily="34" charset="0"/>
                <a:cs typeface="Calibri" pitchFamily="34" charset="0"/>
              </a:rPr>
              <a:t>                        J2EE</a:t>
            </a:r>
            <a:endParaRPr lang="es-ES" sz="800" dirty="0">
              <a:latin typeface="Calibri" pitchFamily="34" charset="0"/>
              <a:cs typeface="Calibri" pitchFamily="34" charset="0"/>
            </a:endParaRPr>
          </a:p>
        </p:txBody>
      </p:sp>
      <p:cxnSp>
        <p:nvCxnSpPr>
          <p:cNvPr id="111" name="110 Conector angular"/>
          <p:cNvCxnSpPr>
            <a:stCxn id="217" idx="2"/>
            <a:endCxn id="14475" idx="0"/>
          </p:cNvCxnSpPr>
          <p:nvPr/>
        </p:nvCxnSpPr>
        <p:spPr bwMode="auto">
          <a:xfrm rot="16200000" flipH="1">
            <a:off x="2424627" y="2510689"/>
            <a:ext cx="359956" cy="180354"/>
          </a:xfrm>
          <a:prstGeom prst="bentConnector3">
            <a:avLst/>
          </a:prstGeom>
          <a:noFill/>
          <a:ln w="19050">
            <a:solidFill>
              <a:srgbClr val="C00000"/>
            </a:solidFill>
            <a:round/>
            <a:headEnd/>
            <a:tailEnd type="triangle" w="med" len="med"/>
          </a:ln>
          <a:extLst>
            <a:ext uri="{909E8E84-426E-40DD-AFC4-6F175D3DCCD1}">
              <a14:hiddenFill xmlns:a14="http://schemas.microsoft.com/office/drawing/2010/main">
                <a:noFill/>
              </a14:hiddenFill>
            </a:ext>
          </a:extLst>
        </p:spPr>
      </p:cxnSp>
      <p:sp>
        <p:nvSpPr>
          <p:cNvPr id="234" name="109 CuadroTexto"/>
          <p:cNvSpPr txBox="1">
            <a:spLocks noChangeArrowheads="1"/>
          </p:cNvSpPr>
          <p:nvPr/>
        </p:nvSpPr>
        <p:spPr bwMode="auto">
          <a:xfrm>
            <a:off x="69850" y="4735449"/>
            <a:ext cx="125571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dirty="0" smtClean="0">
                <a:latin typeface="Arial Narrow" pitchFamily="34" charset="0"/>
                <a:cs typeface="Arial" charset="0"/>
              </a:rPr>
              <a:t>AD/Cont.                      J2EE</a:t>
            </a:r>
            <a:endParaRPr lang="es-CL" sz="800" dirty="0">
              <a:latin typeface="Arial Narrow" pitchFamily="34" charset="0"/>
              <a:cs typeface="Arial" charset="0"/>
            </a:endParaRPr>
          </a:p>
        </p:txBody>
      </p:sp>
      <p:sp>
        <p:nvSpPr>
          <p:cNvPr id="235" name="92 CuadroTexto"/>
          <p:cNvSpPr txBox="1">
            <a:spLocks noChangeArrowheads="1"/>
          </p:cNvSpPr>
          <p:nvPr/>
        </p:nvSpPr>
        <p:spPr bwMode="auto">
          <a:xfrm>
            <a:off x="68783" y="3544244"/>
            <a:ext cx="131603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dirty="0">
                <a:latin typeface="Arial Narrow" pitchFamily="34" charset="0"/>
                <a:cs typeface="Arial" charset="0"/>
              </a:rPr>
              <a:t>LINUX   </a:t>
            </a:r>
            <a:r>
              <a:rPr lang="es-CL" sz="800" dirty="0" smtClean="0">
                <a:latin typeface="Arial Narrow" pitchFamily="34" charset="0"/>
                <a:cs typeface="Arial" charset="0"/>
              </a:rPr>
              <a:t>                      Nueva1</a:t>
            </a:r>
            <a:endParaRPr lang="es-CL" sz="800" dirty="0">
              <a:latin typeface="Arial Narrow" pitchFamily="34" charset="0"/>
              <a:cs typeface="Arial" charset="0"/>
            </a:endParaRPr>
          </a:p>
        </p:txBody>
      </p:sp>
      <p:grpSp>
        <p:nvGrpSpPr>
          <p:cNvPr id="237" name="81 Grupo"/>
          <p:cNvGrpSpPr>
            <a:grpSpLocks/>
          </p:cNvGrpSpPr>
          <p:nvPr/>
        </p:nvGrpSpPr>
        <p:grpSpPr bwMode="auto">
          <a:xfrm>
            <a:off x="251520" y="5733256"/>
            <a:ext cx="972426" cy="834802"/>
            <a:chOff x="5259693" y="1371602"/>
            <a:chExt cx="1246497" cy="815211"/>
          </a:xfrm>
        </p:grpSpPr>
        <p:sp>
          <p:nvSpPr>
            <p:cNvPr id="238" name="Text Box 111"/>
            <p:cNvSpPr txBox="1">
              <a:spLocks noChangeArrowheads="1"/>
            </p:cNvSpPr>
            <p:nvPr/>
          </p:nvSpPr>
          <p:spPr bwMode="auto">
            <a:xfrm>
              <a:off x="5351996" y="1371602"/>
              <a:ext cx="1154194" cy="210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rPr>
                <a:t>UNIX      </a:t>
              </a:r>
              <a:r>
                <a:rPr lang="es-CL" sz="800" b="1" dirty="0" smtClean="0">
                  <a:latin typeface="Calibri" pitchFamily="34" charset="0"/>
                </a:rPr>
                <a:t>  Nueva2</a:t>
              </a:r>
              <a:endParaRPr lang="es-ES" sz="800" b="1" dirty="0">
                <a:latin typeface="Calibri" pitchFamily="34" charset="0"/>
              </a:endParaRPr>
            </a:p>
          </p:txBody>
        </p:sp>
        <p:sp>
          <p:nvSpPr>
            <p:cNvPr id="239" name="Text Box 112"/>
            <p:cNvSpPr txBox="1">
              <a:spLocks noChangeArrowheads="1"/>
            </p:cNvSpPr>
            <p:nvPr/>
          </p:nvSpPr>
          <p:spPr bwMode="auto">
            <a:xfrm>
              <a:off x="5259693" y="1976436"/>
              <a:ext cx="1236402" cy="210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rPr>
                <a:t>AD/C         ORACLE</a:t>
              </a:r>
              <a:endParaRPr lang="es-ES" sz="800" b="1" dirty="0">
                <a:latin typeface="Calibri" pitchFamily="34" charset="0"/>
              </a:endParaRPr>
            </a:p>
          </p:txBody>
        </p:sp>
        <p:sp>
          <p:nvSpPr>
            <p:cNvPr id="240" name="410 Cilindro"/>
            <p:cNvSpPr>
              <a:spLocks noChangeArrowheads="1"/>
            </p:cNvSpPr>
            <p:nvPr/>
          </p:nvSpPr>
          <p:spPr bwMode="auto">
            <a:xfrm>
              <a:off x="5489575" y="1531938"/>
              <a:ext cx="836613" cy="467857"/>
            </a:xfrm>
            <a:prstGeom prst="can">
              <a:avLst>
                <a:gd name="adj" fmla="val 25000"/>
              </a:avLst>
            </a:prstGeom>
            <a:solidFill>
              <a:schemeClr val="bg1"/>
            </a:solidFill>
            <a:ln w="15875" algn="ctr">
              <a:solidFill>
                <a:schemeClr val="tx1"/>
              </a:solidFill>
              <a:round/>
              <a:headEnd/>
              <a:tailEnd/>
            </a:ln>
          </p:spPr>
          <p:txBody>
            <a:bodyPr lIns="36000" tIns="36000" rIns="36000" bIns="36000" anchor="ctr"/>
            <a:lstStyle/>
            <a:p>
              <a:pPr algn="ctr"/>
              <a:r>
                <a:rPr lang="es-CL" sz="1000" b="1" dirty="0">
                  <a:latin typeface="Calibri" pitchFamily="34" charset="0"/>
                </a:rPr>
                <a:t>MOBR5</a:t>
              </a:r>
            </a:p>
          </p:txBody>
        </p:sp>
      </p:grpSp>
      <p:cxnSp>
        <p:nvCxnSpPr>
          <p:cNvPr id="242" name="AutoShape 535"/>
          <p:cNvCxnSpPr>
            <a:cxnSpLocks noChangeShapeType="1"/>
            <a:stCxn id="14400" idx="2"/>
            <a:endCxn id="240" idx="1"/>
          </p:cNvCxnSpPr>
          <p:nvPr/>
        </p:nvCxnSpPr>
        <p:spPr bwMode="auto">
          <a:xfrm rot="16200000" flipH="1">
            <a:off x="78567" y="5218822"/>
            <a:ext cx="1354913" cy="2332"/>
          </a:xfrm>
          <a:prstGeom prst="bentConnector3">
            <a:avLst>
              <a:gd name="adj1" fmla="val 50000"/>
            </a:avLst>
          </a:prstGeom>
          <a:noFill/>
          <a:ln w="19050">
            <a:solidFill>
              <a:srgbClr val="00B050"/>
            </a:solidFill>
            <a:round/>
            <a:headEnd/>
            <a:tailEnd type="triangle" w="med" len="med"/>
          </a:ln>
          <a:extLst>
            <a:ext uri="{909E8E84-426E-40DD-AFC4-6F175D3DCCD1}">
              <a14:hiddenFill xmlns:a14="http://schemas.microsoft.com/office/drawing/2010/main">
                <a:noFill/>
              </a14:hiddenFill>
            </a:ext>
          </a:extLst>
        </p:spPr>
      </p:cxnSp>
      <p:sp>
        <p:nvSpPr>
          <p:cNvPr id="182" name="Text Box 222"/>
          <p:cNvSpPr txBox="1">
            <a:spLocks noChangeArrowheads="1"/>
          </p:cNvSpPr>
          <p:nvPr/>
        </p:nvSpPr>
        <p:spPr bwMode="auto">
          <a:xfrm>
            <a:off x="4075261" y="2740514"/>
            <a:ext cx="417512"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6201" tIns="46176" rIns="96201" bIns="4617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700" b="1" dirty="0">
                <a:cs typeface="Arial" charset="0"/>
              </a:rPr>
              <a:t>SRM</a:t>
            </a:r>
            <a:endParaRPr lang="en-US" sz="700" b="1" dirty="0">
              <a:cs typeface="Arial"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395288" y="620713"/>
            <a:ext cx="8569325" cy="612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4" rIns="91427" bIns="45714">
            <a:spAutoFit/>
          </a:bodyPr>
          <a:lstStyle>
            <a:lvl1pPr defTabSz="912813" eaLnBrk="0" hangingPunct="0">
              <a:defRPr>
                <a:solidFill>
                  <a:schemeClr val="tx1"/>
                </a:solidFill>
                <a:latin typeface="Arial" charset="0"/>
              </a:defRPr>
            </a:lvl1pPr>
            <a:lvl2pPr marL="742950" indent="-285750" defTabSz="912813" eaLnBrk="0" hangingPunct="0">
              <a:defRPr>
                <a:solidFill>
                  <a:schemeClr val="tx1"/>
                </a:solidFill>
                <a:latin typeface="Arial" charset="0"/>
              </a:defRPr>
            </a:lvl2pPr>
            <a:lvl3pPr marL="742950" indent="-285750" defTabSz="912813" eaLnBrk="0" hangingPunct="0">
              <a:defRPr>
                <a:solidFill>
                  <a:schemeClr val="tx1"/>
                </a:solidFill>
                <a:latin typeface="Arial" charset="0"/>
              </a:defRPr>
            </a:lvl3pPr>
            <a:lvl4pPr marL="1600200" indent="-228600" defTabSz="912813" eaLnBrk="0" hangingPunct="0">
              <a:defRPr>
                <a:solidFill>
                  <a:schemeClr val="tx1"/>
                </a:solidFill>
                <a:latin typeface="Arial" charset="0"/>
              </a:defRPr>
            </a:lvl4pPr>
            <a:lvl5pPr marL="2057400" indent="-228600" defTabSz="912813" eaLnBrk="0" hangingPunct="0">
              <a:defRPr>
                <a:solidFill>
                  <a:schemeClr val="tx1"/>
                </a:solidFill>
                <a:latin typeface="Arial" charset="0"/>
              </a:defRPr>
            </a:lvl5pPr>
            <a:lvl6pPr marL="2514600" indent="-228600" defTabSz="912813" eaLnBrk="0" fontAlgn="base" hangingPunct="0">
              <a:spcBef>
                <a:spcPct val="0"/>
              </a:spcBef>
              <a:spcAft>
                <a:spcPct val="0"/>
              </a:spcAft>
              <a:defRPr>
                <a:solidFill>
                  <a:schemeClr val="tx1"/>
                </a:solidFill>
                <a:latin typeface="Arial" charset="0"/>
              </a:defRPr>
            </a:lvl6pPr>
            <a:lvl7pPr marL="2971800" indent="-228600" defTabSz="912813" eaLnBrk="0" fontAlgn="base" hangingPunct="0">
              <a:spcBef>
                <a:spcPct val="0"/>
              </a:spcBef>
              <a:spcAft>
                <a:spcPct val="0"/>
              </a:spcAft>
              <a:defRPr>
                <a:solidFill>
                  <a:schemeClr val="tx1"/>
                </a:solidFill>
                <a:latin typeface="Arial" charset="0"/>
              </a:defRPr>
            </a:lvl7pPr>
            <a:lvl8pPr marL="3429000" indent="-228600" defTabSz="912813" eaLnBrk="0" fontAlgn="base" hangingPunct="0">
              <a:spcBef>
                <a:spcPct val="0"/>
              </a:spcBef>
              <a:spcAft>
                <a:spcPct val="0"/>
              </a:spcAft>
              <a:defRPr>
                <a:solidFill>
                  <a:schemeClr val="tx1"/>
                </a:solidFill>
                <a:latin typeface="Arial" charset="0"/>
              </a:defRPr>
            </a:lvl8pPr>
            <a:lvl9pPr marL="3886200" indent="-228600" defTabSz="912813" eaLnBrk="0" fontAlgn="base" hangingPunct="0">
              <a:spcBef>
                <a:spcPct val="0"/>
              </a:spcBef>
              <a:spcAft>
                <a:spcPct val="0"/>
              </a:spcAft>
              <a:defRPr>
                <a:solidFill>
                  <a:schemeClr val="tx1"/>
                </a:solidFill>
                <a:latin typeface="Arial" charset="0"/>
              </a:defRPr>
            </a:lvl9pPr>
          </a:lstStyle>
          <a:p>
            <a:pPr eaLnBrk="1" hangingPunct="1"/>
            <a:r>
              <a:rPr lang="es-ES" sz="2000" b="1" dirty="0">
                <a:solidFill>
                  <a:schemeClr val="accent2"/>
                </a:solidFill>
                <a:latin typeface="Tahoma" pitchFamily="34" charset="0"/>
              </a:rPr>
              <a:t>Breve Descripción:</a:t>
            </a:r>
          </a:p>
          <a:p>
            <a:pPr eaLnBrk="1" hangingPunct="1"/>
            <a:endParaRPr lang="es-ES" sz="2000" b="1" dirty="0">
              <a:solidFill>
                <a:schemeClr val="accent2"/>
              </a:solidFill>
              <a:latin typeface="Tahoma" pitchFamily="34" charset="0"/>
            </a:endParaRPr>
          </a:p>
          <a:p>
            <a:pPr algn="just">
              <a:spcBef>
                <a:spcPct val="20000"/>
              </a:spcBef>
            </a:pPr>
            <a:r>
              <a:rPr lang="es-ES" sz="1600" dirty="0">
                <a:solidFill>
                  <a:schemeClr val="accent2"/>
                </a:solidFill>
              </a:rPr>
              <a:t>Aplicación móvil basada en </a:t>
            </a:r>
            <a:r>
              <a:rPr lang="es-ES" sz="1600" dirty="0" smtClean="0">
                <a:solidFill>
                  <a:schemeClr val="accent2"/>
                </a:solidFill>
              </a:rPr>
              <a:t>m-</a:t>
            </a:r>
            <a:r>
              <a:rPr lang="es-ES" sz="1600" dirty="0" err="1" smtClean="0">
                <a:solidFill>
                  <a:schemeClr val="accent2"/>
                </a:solidFill>
              </a:rPr>
              <a:t>banking</a:t>
            </a:r>
            <a:r>
              <a:rPr lang="es-ES" sz="1600" dirty="0" smtClean="0">
                <a:solidFill>
                  <a:schemeClr val="accent2"/>
                </a:solidFill>
              </a:rPr>
              <a:t> </a:t>
            </a:r>
            <a:r>
              <a:rPr lang="es-ES" sz="1600" dirty="0">
                <a:solidFill>
                  <a:schemeClr val="accent2"/>
                </a:solidFill>
              </a:rPr>
              <a:t>de SAP, la cual es una aplicación híbrida descargable en dispositivos móviles para los sistemas operativos </a:t>
            </a:r>
            <a:r>
              <a:rPr lang="es-ES" sz="1600" dirty="0" err="1" smtClean="0">
                <a:solidFill>
                  <a:schemeClr val="accent2"/>
                </a:solidFill>
              </a:rPr>
              <a:t>iOS</a:t>
            </a:r>
            <a:r>
              <a:rPr lang="es-ES" sz="1600" dirty="0" smtClean="0">
                <a:solidFill>
                  <a:schemeClr val="accent2"/>
                </a:solidFill>
              </a:rPr>
              <a:t> </a:t>
            </a:r>
            <a:r>
              <a:rPr lang="es-ES" sz="1600" dirty="0">
                <a:solidFill>
                  <a:schemeClr val="accent2"/>
                </a:solidFill>
              </a:rPr>
              <a:t>y </a:t>
            </a:r>
            <a:r>
              <a:rPr lang="es-ES" sz="1600" dirty="0" err="1">
                <a:solidFill>
                  <a:schemeClr val="accent2"/>
                </a:solidFill>
              </a:rPr>
              <a:t>Android</a:t>
            </a:r>
            <a:r>
              <a:rPr lang="es-ES" sz="1600" dirty="0">
                <a:solidFill>
                  <a:schemeClr val="accent2"/>
                </a:solidFill>
              </a:rPr>
              <a:t>.  Además incluye una versión web para poder ser utilizada por los dispositivos móviles con otros sistemas operativos.</a:t>
            </a:r>
          </a:p>
          <a:p>
            <a:pPr algn="just">
              <a:spcBef>
                <a:spcPct val="20000"/>
              </a:spcBef>
            </a:pPr>
            <a:r>
              <a:rPr lang="es-ES" sz="1600" dirty="0">
                <a:solidFill>
                  <a:schemeClr val="accent2"/>
                </a:solidFill>
              </a:rPr>
              <a:t>Las funcionalidades a implementar son:</a:t>
            </a:r>
          </a:p>
          <a:p>
            <a:pPr lvl="2" algn="just">
              <a:spcBef>
                <a:spcPct val="20000"/>
              </a:spcBef>
              <a:buFont typeface="Arial" charset="0"/>
              <a:buChar char="•"/>
            </a:pPr>
            <a:r>
              <a:rPr lang="es-CL" sz="1600" dirty="0">
                <a:solidFill>
                  <a:schemeClr val="accent2"/>
                </a:solidFill>
              </a:rPr>
              <a:t>Enrolamiento (permite asociar el </a:t>
            </a:r>
            <a:r>
              <a:rPr lang="es-CL" sz="1600" dirty="0" smtClean="0">
                <a:solidFill>
                  <a:schemeClr val="accent2"/>
                </a:solidFill>
              </a:rPr>
              <a:t>RUT del </a:t>
            </a:r>
            <a:r>
              <a:rPr lang="es-CL" sz="1600" dirty="0">
                <a:solidFill>
                  <a:schemeClr val="accent2"/>
                </a:solidFill>
              </a:rPr>
              <a:t>cliente al dispositivo que se está usando)</a:t>
            </a:r>
          </a:p>
          <a:p>
            <a:pPr lvl="2" algn="just">
              <a:spcBef>
                <a:spcPct val="20000"/>
              </a:spcBef>
              <a:buFont typeface="Arial" charset="0"/>
              <a:buChar char="•"/>
            </a:pPr>
            <a:r>
              <a:rPr lang="es-CL" sz="1600" dirty="0">
                <a:solidFill>
                  <a:schemeClr val="accent2"/>
                </a:solidFill>
              </a:rPr>
              <a:t>Consulta de avisos (sistema de alertas)</a:t>
            </a:r>
          </a:p>
          <a:p>
            <a:pPr lvl="2" algn="just">
              <a:spcBef>
                <a:spcPct val="20000"/>
              </a:spcBef>
              <a:buFont typeface="Arial" charset="0"/>
              <a:buChar char="•"/>
            </a:pPr>
            <a:r>
              <a:rPr lang="es-CL" sz="1600" dirty="0">
                <a:solidFill>
                  <a:schemeClr val="accent2"/>
                </a:solidFill>
              </a:rPr>
              <a:t>Simular y contratar crédito pre-aprobado</a:t>
            </a:r>
          </a:p>
          <a:p>
            <a:pPr lvl="2" algn="just">
              <a:spcBef>
                <a:spcPct val="20000"/>
              </a:spcBef>
              <a:buFont typeface="Arial" charset="0"/>
              <a:buChar char="•"/>
            </a:pPr>
            <a:r>
              <a:rPr lang="es-CL" sz="1600" dirty="0">
                <a:solidFill>
                  <a:schemeClr val="accent2"/>
                </a:solidFill>
              </a:rPr>
              <a:t>Consulta de saldos y movimientos de cuentas y tarjetas de crédito</a:t>
            </a:r>
          </a:p>
          <a:p>
            <a:pPr lvl="2" algn="just">
              <a:spcBef>
                <a:spcPct val="20000"/>
              </a:spcBef>
              <a:buFont typeface="Arial" charset="0"/>
              <a:buChar char="•"/>
            </a:pPr>
            <a:r>
              <a:rPr lang="es-CL" sz="1600" dirty="0">
                <a:solidFill>
                  <a:schemeClr val="accent2"/>
                </a:solidFill>
              </a:rPr>
              <a:t>Consulta de transferencias enviadas y recibidas</a:t>
            </a:r>
          </a:p>
          <a:p>
            <a:pPr lvl="2" algn="just">
              <a:spcBef>
                <a:spcPct val="20000"/>
              </a:spcBef>
              <a:buFont typeface="Arial" charset="0"/>
              <a:buChar char="•"/>
            </a:pPr>
            <a:r>
              <a:rPr lang="es-CL" sz="1600" dirty="0">
                <a:solidFill>
                  <a:schemeClr val="accent2"/>
                </a:solidFill>
              </a:rPr>
              <a:t>Consulta de saldo de inversiones (ahorro y captaciones)</a:t>
            </a:r>
          </a:p>
          <a:p>
            <a:pPr lvl="2" algn="just">
              <a:spcBef>
                <a:spcPct val="20000"/>
              </a:spcBef>
              <a:buFont typeface="Arial" charset="0"/>
              <a:buChar char="•"/>
            </a:pPr>
            <a:r>
              <a:rPr lang="es-CL" sz="1600" dirty="0">
                <a:solidFill>
                  <a:schemeClr val="accent2"/>
                </a:solidFill>
              </a:rPr>
              <a:t>Transferencias (a terceros, entre cuentas)</a:t>
            </a:r>
          </a:p>
          <a:p>
            <a:pPr lvl="2" algn="just">
              <a:spcBef>
                <a:spcPct val="20000"/>
              </a:spcBef>
              <a:buFont typeface="Arial" charset="0"/>
              <a:buChar char="•"/>
            </a:pPr>
            <a:r>
              <a:rPr lang="es-CL" sz="1600" dirty="0">
                <a:solidFill>
                  <a:schemeClr val="accent2"/>
                </a:solidFill>
              </a:rPr>
              <a:t>Avance de Tarjeta de crédito</a:t>
            </a:r>
          </a:p>
          <a:p>
            <a:pPr lvl="2" algn="just">
              <a:spcBef>
                <a:spcPct val="20000"/>
              </a:spcBef>
              <a:buFont typeface="Arial" charset="0"/>
              <a:buChar char="•"/>
            </a:pPr>
            <a:r>
              <a:rPr lang="es-CL" sz="1600" dirty="0">
                <a:solidFill>
                  <a:schemeClr val="accent2"/>
                </a:solidFill>
              </a:rPr>
              <a:t>Pago de línea de crédito, tarjeta de crédito nacional e internacional, cuentas de servicios</a:t>
            </a:r>
          </a:p>
          <a:p>
            <a:pPr lvl="2" algn="just">
              <a:spcBef>
                <a:spcPct val="20000"/>
              </a:spcBef>
              <a:buFont typeface="Arial" charset="0"/>
              <a:buChar char="•"/>
            </a:pPr>
            <a:r>
              <a:rPr lang="es-CL" sz="1600" dirty="0">
                <a:solidFill>
                  <a:schemeClr val="accent2"/>
                </a:solidFill>
              </a:rPr>
              <a:t>Tomar depósitos a plazo</a:t>
            </a:r>
          </a:p>
          <a:p>
            <a:pPr lvl="2" algn="just">
              <a:spcBef>
                <a:spcPct val="20000"/>
              </a:spcBef>
              <a:buFont typeface="Arial" charset="0"/>
              <a:buChar char="•"/>
            </a:pPr>
            <a:r>
              <a:rPr lang="es-CL" sz="1600" dirty="0">
                <a:solidFill>
                  <a:schemeClr val="accent2"/>
                </a:solidFill>
              </a:rPr>
              <a:t>Recarga de teléfono celular</a:t>
            </a:r>
          </a:p>
          <a:p>
            <a:pPr lvl="2" algn="just">
              <a:spcBef>
                <a:spcPct val="20000"/>
              </a:spcBef>
              <a:buFont typeface="Arial" charset="0"/>
              <a:buChar char="•"/>
            </a:pPr>
            <a:r>
              <a:rPr lang="es-CL" sz="1600" dirty="0">
                <a:solidFill>
                  <a:schemeClr val="accent2"/>
                </a:solidFill>
              </a:rPr>
              <a:t>Envío de dinero por cajero automático (</a:t>
            </a:r>
            <a:r>
              <a:rPr lang="es-CL" sz="1600" dirty="0" err="1">
                <a:solidFill>
                  <a:schemeClr val="accent2"/>
                </a:solidFill>
              </a:rPr>
              <a:t>Redgiro</a:t>
            </a:r>
            <a:r>
              <a:rPr lang="es-CL" sz="1600" dirty="0">
                <a:solidFill>
                  <a:schemeClr val="accent2"/>
                </a:solidFill>
              </a:rPr>
              <a:t>)</a:t>
            </a:r>
          </a:p>
          <a:p>
            <a:pPr lvl="2" algn="just">
              <a:spcBef>
                <a:spcPct val="20000"/>
              </a:spcBef>
              <a:buFont typeface="Arial" charset="0"/>
              <a:buChar char="•"/>
            </a:pPr>
            <a:r>
              <a:rPr lang="es-CL" sz="1600" dirty="0">
                <a:solidFill>
                  <a:schemeClr val="accent2"/>
                </a:solidFill>
              </a:rPr>
              <a:t>Contáctenos (</a:t>
            </a:r>
            <a:r>
              <a:rPr lang="es-CL" sz="1600" dirty="0" err="1">
                <a:solidFill>
                  <a:schemeClr val="accent2"/>
                </a:solidFill>
              </a:rPr>
              <a:t>logueado</a:t>
            </a:r>
            <a:r>
              <a:rPr lang="es-CL" sz="1600" dirty="0">
                <a:solidFill>
                  <a:schemeClr val="accent2"/>
                </a:solidFill>
              </a:rPr>
              <a:t> y no </a:t>
            </a:r>
            <a:r>
              <a:rPr lang="es-CL" sz="1600" dirty="0" err="1">
                <a:solidFill>
                  <a:schemeClr val="accent2"/>
                </a:solidFill>
              </a:rPr>
              <a:t>logueado</a:t>
            </a:r>
            <a:r>
              <a:rPr lang="es-CL" sz="1600" dirty="0">
                <a:solidFill>
                  <a:schemeClr val="accent2"/>
                </a:solidFill>
              </a:rPr>
              <a:t>)</a:t>
            </a:r>
          </a:p>
        </p:txBody>
      </p:sp>
    </p:spTree>
  </p:cSld>
  <p:clrMapOvr>
    <a:masterClrMapping/>
  </p:clrMapOvr>
  <p:transition>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95 Rectángulo redondeado"/>
          <p:cNvSpPr>
            <a:spLocks noChangeArrowheads="1"/>
          </p:cNvSpPr>
          <p:nvPr/>
        </p:nvSpPr>
        <p:spPr bwMode="auto">
          <a:xfrm>
            <a:off x="75680" y="1968425"/>
            <a:ext cx="1249363" cy="2252663"/>
          </a:xfrm>
          <a:prstGeom prst="roundRect">
            <a:avLst>
              <a:gd name="adj" fmla="val 16667"/>
            </a:avLst>
          </a:prstGeom>
          <a:noFill/>
          <a:ln w="28575" algn="ctr">
            <a:solidFill>
              <a:schemeClr val="accent1"/>
            </a:solidFill>
            <a:round/>
            <a:headEnd/>
            <a:tailEnd/>
          </a:ln>
        </p:spPr>
        <p:txBody>
          <a:bodyPr/>
          <a:lstStyle/>
          <a:p>
            <a:endParaRPr lang="es-ES">
              <a:solidFill>
                <a:schemeClr val="bg1"/>
              </a:solidFill>
            </a:endParaRPr>
          </a:p>
        </p:txBody>
      </p:sp>
      <p:grpSp>
        <p:nvGrpSpPr>
          <p:cNvPr id="18434" name="85 Grupo"/>
          <p:cNvGrpSpPr>
            <a:grpSpLocks/>
          </p:cNvGrpSpPr>
          <p:nvPr/>
        </p:nvGrpSpPr>
        <p:grpSpPr bwMode="auto">
          <a:xfrm>
            <a:off x="1988203" y="3714747"/>
            <a:ext cx="1215372" cy="289310"/>
            <a:chOff x="1938318" y="2282824"/>
            <a:chExt cx="1428760" cy="289356"/>
          </a:xfrm>
        </p:grpSpPr>
        <p:sp>
          <p:nvSpPr>
            <p:cNvPr id="18686" name="79 Rectángulo"/>
            <p:cNvSpPr>
              <a:spLocks noChangeArrowheads="1"/>
            </p:cNvSpPr>
            <p:nvPr/>
          </p:nvSpPr>
          <p:spPr bwMode="auto">
            <a:xfrm>
              <a:off x="1947838" y="2282824"/>
              <a:ext cx="1270496" cy="289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defTabSz="933450">
                <a:lnSpc>
                  <a:spcPct val="80000"/>
                </a:lnSpc>
              </a:pPr>
              <a:r>
                <a:rPr lang="es-CL" sz="800" dirty="0">
                  <a:solidFill>
                    <a:schemeClr val="folHlink"/>
                  </a:solidFill>
                  <a:latin typeface="Calibri" pitchFamily="34" charset="0"/>
                </a:rPr>
                <a:t>     Consultar </a:t>
              </a:r>
              <a:r>
                <a:rPr lang="es-CL" sz="800" dirty="0" smtClean="0">
                  <a:solidFill>
                    <a:schemeClr val="folHlink"/>
                  </a:solidFill>
                  <a:latin typeface="Calibri" pitchFamily="34" charset="0"/>
                </a:rPr>
                <a:t>Cuentas </a:t>
              </a:r>
              <a:endParaRPr lang="es-CL" sz="800" dirty="0">
                <a:solidFill>
                  <a:schemeClr val="folHlink"/>
                </a:solidFill>
                <a:latin typeface="Calibri" pitchFamily="34" charset="0"/>
              </a:endParaRPr>
            </a:p>
            <a:p>
              <a:pPr algn="ctr" defTabSz="933450">
                <a:lnSpc>
                  <a:spcPct val="80000"/>
                </a:lnSpc>
              </a:pPr>
              <a:r>
                <a:rPr lang="es-CL" sz="800" dirty="0" smtClean="0">
                  <a:solidFill>
                    <a:schemeClr val="folHlink"/>
                  </a:solidFill>
                  <a:latin typeface="Calibri" pitchFamily="34" charset="0"/>
                </a:rPr>
                <a:t>CS000436</a:t>
              </a:r>
              <a:endParaRPr lang="es-CL" sz="800" dirty="0">
                <a:solidFill>
                  <a:schemeClr val="folHlink"/>
                </a:solidFill>
                <a:latin typeface="Calibri" pitchFamily="34" charset="0"/>
              </a:endParaRPr>
            </a:p>
          </p:txBody>
        </p:sp>
        <p:sp>
          <p:nvSpPr>
            <p:cNvPr id="18687" name="80 Rectángulo"/>
            <p:cNvSpPr>
              <a:spLocks noChangeArrowheads="1"/>
            </p:cNvSpPr>
            <p:nvPr/>
          </p:nvSpPr>
          <p:spPr bwMode="auto">
            <a:xfrm>
              <a:off x="1938318" y="2285992"/>
              <a:ext cx="1428760" cy="285752"/>
            </a:xfrm>
            <a:prstGeom prst="rect">
              <a:avLst/>
            </a:prstGeom>
            <a:noFill/>
            <a:ln w="3175" algn="ctr">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s-ES" sz="2800"/>
            </a:p>
          </p:txBody>
        </p:sp>
      </p:grpSp>
      <p:grpSp>
        <p:nvGrpSpPr>
          <p:cNvPr id="18435" name="85 Grupo"/>
          <p:cNvGrpSpPr>
            <a:grpSpLocks/>
          </p:cNvGrpSpPr>
          <p:nvPr/>
        </p:nvGrpSpPr>
        <p:grpSpPr bwMode="auto">
          <a:xfrm>
            <a:off x="1979613" y="4079877"/>
            <a:ext cx="1223962" cy="289310"/>
            <a:chOff x="1928794" y="2285992"/>
            <a:chExt cx="1438284" cy="289055"/>
          </a:xfrm>
        </p:grpSpPr>
        <p:sp>
          <p:nvSpPr>
            <p:cNvPr id="18684" name="79 Rectángulo"/>
            <p:cNvSpPr>
              <a:spLocks noChangeArrowheads="1"/>
            </p:cNvSpPr>
            <p:nvPr/>
          </p:nvSpPr>
          <p:spPr bwMode="auto">
            <a:xfrm>
              <a:off x="1928794" y="2285992"/>
              <a:ext cx="1121176" cy="289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defTabSz="933450">
                <a:lnSpc>
                  <a:spcPct val="80000"/>
                </a:lnSpc>
              </a:pPr>
              <a:r>
                <a:rPr lang="es-CL" sz="800" dirty="0">
                  <a:solidFill>
                    <a:srgbClr val="993300"/>
                  </a:solidFill>
                  <a:latin typeface="Calibri" pitchFamily="34" charset="0"/>
                </a:rPr>
                <a:t>     Detalle Cuentas</a:t>
              </a:r>
            </a:p>
            <a:p>
              <a:pPr algn="ctr" defTabSz="933450">
                <a:lnSpc>
                  <a:spcPct val="80000"/>
                </a:lnSpc>
              </a:pPr>
              <a:r>
                <a:rPr lang="es-CL" sz="800" dirty="0" smtClean="0">
                  <a:solidFill>
                    <a:srgbClr val="993300"/>
                  </a:solidFill>
                  <a:latin typeface="Calibri" pitchFamily="34" charset="0"/>
                </a:rPr>
                <a:t>CS000436</a:t>
              </a:r>
              <a:endParaRPr lang="es-CL" sz="800" dirty="0">
                <a:solidFill>
                  <a:srgbClr val="993300"/>
                </a:solidFill>
                <a:latin typeface="Calibri" pitchFamily="34" charset="0"/>
              </a:endParaRPr>
            </a:p>
          </p:txBody>
        </p:sp>
        <p:sp>
          <p:nvSpPr>
            <p:cNvPr id="18685" name="80 Rectángulo"/>
            <p:cNvSpPr>
              <a:spLocks noChangeArrowheads="1"/>
            </p:cNvSpPr>
            <p:nvPr/>
          </p:nvSpPr>
          <p:spPr bwMode="auto">
            <a:xfrm>
              <a:off x="1938318" y="2285992"/>
              <a:ext cx="1428760" cy="285752"/>
            </a:xfrm>
            <a:prstGeom prst="rect">
              <a:avLst/>
            </a:prstGeom>
            <a:noFill/>
            <a:ln w="3175" algn="ctr">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s-ES" sz="2800"/>
            </a:p>
          </p:txBody>
        </p:sp>
      </p:grpSp>
      <p:grpSp>
        <p:nvGrpSpPr>
          <p:cNvPr id="18436" name="85 Grupo"/>
          <p:cNvGrpSpPr>
            <a:grpSpLocks/>
          </p:cNvGrpSpPr>
          <p:nvPr/>
        </p:nvGrpSpPr>
        <p:grpSpPr bwMode="auto">
          <a:xfrm>
            <a:off x="1987550" y="4429129"/>
            <a:ext cx="1216025" cy="295223"/>
            <a:chOff x="1938318" y="2276475"/>
            <a:chExt cx="1428760" cy="295269"/>
          </a:xfrm>
        </p:grpSpPr>
        <p:sp>
          <p:nvSpPr>
            <p:cNvPr id="18682" name="79 Rectángulo"/>
            <p:cNvSpPr>
              <a:spLocks noChangeArrowheads="1"/>
            </p:cNvSpPr>
            <p:nvPr/>
          </p:nvSpPr>
          <p:spPr bwMode="auto">
            <a:xfrm>
              <a:off x="1969282" y="2276475"/>
              <a:ext cx="1159001" cy="291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933450">
                <a:lnSpc>
                  <a:spcPct val="80000"/>
                </a:lnSpc>
              </a:pPr>
              <a:r>
                <a:rPr lang="es-CL" sz="800" dirty="0">
                  <a:solidFill>
                    <a:srgbClr val="FF9966"/>
                  </a:solidFill>
                  <a:latin typeface="Calibri" pitchFamily="34" charset="0"/>
                </a:rPr>
                <a:t>      Listar Servicios</a:t>
              </a:r>
            </a:p>
            <a:p>
              <a:pPr algn="ctr" defTabSz="933450">
                <a:lnSpc>
                  <a:spcPct val="80000"/>
                </a:lnSpc>
              </a:pPr>
              <a:r>
                <a:rPr lang="es-CL" sz="800" dirty="0" smtClean="0">
                  <a:solidFill>
                    <a:srgbClr val="FF9966"/>
                  </a:solidFill>
                  <a:latin typeface="Calibri" pitchFamily="34" charset="0"/>
                </a:rPr>
                <a:t>CS000436</a:t>
              </a:r>
              <a:endParaRPr lang="es-CL" sz="900" dirty="0">
                <a:solidFill>
                  <a:srgbClr val="FF9966"/>
                </a:solidFill>
                <a:latin typeface="Calibri" pitchFamily="34" charset="0"/>
              </a:endParaRPr>
            </a:p>
          </p:txBody>
        </p:sp>
        <p:sp>
          <p:nvSpPr>
            <p:cNvPr id="18683" name="80 Rectángulo"/>
            <p:cNvSpPr>
              <a:spLocks noChangeArrowheads="1"/>
            </p:cNvSpPr>
            <p:nvPr/>
          </p:nvSpPr>
          <p:spPr bwMode="auto">
            <a:xfrm>
              <a:off x="1938318" y="2285992"/>
              <a:ext cx="1428760" cy="285752"/>
            </a:xfrm>
            <a:prstGeom prst="rect">
              <a:avLst/>
            </a:prstGeom>
            <a:noFill/>
            <a:ln w="3175" algn="ctr">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s-ES" sz="2800"/>
            </a:p>
          </p:txBody>
        </p:sp>
      </p:grpSp>
      <p:grpSp>
        <p:nvGrpSpPr>
          <p:cNvPr id="18437" name="86 Grupo"/>
          <p:cNvGrpSpPr>
            <a:grpSpLocks/>
          </p:cNvGrpSpPr>
          <p:nvPr/>
        </p:nvGrpSpPr>
        <p:grpSpPr bwMode="auto">
          <a:xfrm>
            <a:off x="1979613" y="2852738"/>
            <a:ext cx="1092200" cy="315912"/>
            <a:chOff x="1928794" y="2000242"/>
            <a:chExt cx="1429987" cy="315193"/>
          </a:xfrm>
        </p:grpSpPr>
        <p:sp>
          <p:nvSpPr>
            <p:cNvPr id="18680" name="74 Rectángulo"/>
            <p:cNvSpPr>
              <a:spLocks noChangeArrowheads="1"/>
            </p:cNvSpPr>
            <p:nvPr/>
          </p:nvSpPr>
          <p:spPr bwMode="auto">
            <a:xfrm>
              <a:off x="1978872" y="2000242"/>
              <a:ext cx="1379909" cy="31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933450">
                <a:lnSpc>
                  <a:spcPct val="80000"/>
                </a:lnSpc>
              </a:pPr>
              <a:r>
                <a:rPr lang="es-CL" sz="900">
                  <a:solidFill>
                    <a:srgbClr val="FF0000"/>
                  </a:solidFill>
                  <a:latin typeface="Calibri" pitchFamily="34" charset="0"/>
                </a:rPr>
                <a:t>   Pagar Cuentas</a:t>
              </a:r>
            </a:p>
            <a:p>
              <a:pPr algn="ctr" defTabSz="933450">
                <a:lnSpc>
                  <a:spcPct val="80000"/>
                </a:lnSpc>
              </a:pPr>
              <a:r>
                <a:rPr lang="es-CL" sz="900">
                  <a:solidFill>
                    <a:srgbClr val="FF0000"/>
                  </a:solidFill>
                  <a:latin typeface="Calibri" pitchFamily="34" charset="0"/>
                </a:rPr>
                <a:t> CS000429</a:t>
              </a:r>
            </a:p>
          </p:txBody>
        </p:sp>
        <p:sp>
          <p:nvSpPr>
            <p:cNvPr id="18681" name="76 Rectángulo"/>
            <p:cNvSpPr>
              <a:spLocks noChangeArrowheads="1"/>
            </p:cNvSpPr>
            <p:nvPr/>
          </p:nvSpPr>
          <p:spPr bwMode="auto">
            <a:xfrm>
              <a:off x="1928794" y="2011529"/>
              <a:ext cx="1428760" cy="285752"/>
            </a:xfrm>
            <a:prstGeom prst="rect">
              <a:avLst/>
            </a:prstGeom>
            <a:noFill/>
            <a:ln w="3175" algn="ctr">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s-ES" sz="2400"/>
            </a:p>
          </p:txBody>
        </p:sp>
      </p:grpSp>
      <p:sp>
        <p:nvSpPr>
          <p:cNvPr id="2" name="100 Llamada de flecha izquierda y derecha"/>
          <p:cNvSpPr/>
          <p:nvPr/>
        </p:nvSpPr>
        <p:spPr bwMode="auto">
          <a:xfrm>
            <a:off x="1547813" y="2636838"/>
            <a:ext cx="1989138" cy="2435225"/>
          </a:xfrm>
          <a:prstGeom prst="leftRightArrowCallout">
            <a:avLst>
              <a:gd name="adj1" fmla="val 73677"/>
              <a:gd name="adj2" fmla="val 45479"/>
              <a:gd name="adj3" fmla="val 16640"/>
              <a:gd name="adj4" fmla="val 62324"/>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s-CL"/>
          </a:p>
        </p:txBody>
      </p:sp>
      <p:sp>
        <p:nvSpPr>
          <p:cNvPr id="18439" name="Rectangle 298"/>
          <p:cNvSpPr>
            <a:spLocks noChangeArrowheads="1"/>
          </p:cNvSpPr>
          <p:nvPr/>
        </p:nvSpPr>
        <p:spPr bwMode="auto">
          <a:xfrm>
            <a:off x="3635375" y="549275"/>
            <a:ext cx="3600450" cy="4175125"/>
          </a:xfrm>
          <a:prstGeom prst="rect">
            <a:avLst/>
          </a:prstGeom>
          <a:noFill/>
          <a:ln w="28575" algn="ctr">
            <a:solidFill>
              <a:srgbClr val="1869FF"/>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s-ES" sz="800"/>
          </a:p>
        </p:txBody>
      </p:sp>
      <p:sp>
        <p:nvSpPr>
          <p:cNvPr id="22571" name="Text Box 68"/>
          <p:cNvSpPr txBox="1">
            <a:spLocks noChangeArrowheads="1"/>
          </p:cNvSpPr>
          <p:nvPr/>
        </p:nvSpPr>
        <p:spPr bwMode="auto">
          <a:xfrm>
            <a:off x="5148263" y="468313"/>
            <a:ext cx="1368425" cy="149225"/>
          </a:xfrm>
          <a:prstGeom prst="rect">
            <a:avLst/>
          </a:prstGeom>
          <a:gradFill rotWithShape="1">
            <a:gsLst>
              <a:gs pos="0">
                <a:srgbClr val="A8A8EA"/>
              </a:gs>
              <a:gs pos="35001">
                <a:srgbClr val="C3C3EF"/>
              </a:gs>
              <a:gs pos="100000">
                <a:srgbClr val="E8E8FA"/>
              </a:gs>
            </a:gsLst>
            <a:lin ang="16200000" scaled="1"/>
          </a:gradFill>
          <a:ln w="12700" algn="ctr">
            <a:solidFill>
              <a:srgbClr val="7030A0"/>
            </a:solidFill>
            <a:miter lim="800000"/>
            <a:headEnd/>
            <a:tailEnd/>
          </a:ln>
          <a:effectLst>
            <a:outerShdw dist="20000" dir="5400000" rotWithShape="0">
              <a:srgbClr val="000000">
                <a:alpha val="37999"/>
              </a:srgbClr>
            </a:outerShdw>
          </a:effectLst>
        </p:spPr>
        <p:txBody>
          <a:bodyPr lIns="18365" tIns="18365" rIns="18365" bIns="18365" anchor="ctr">
            <a:spAutoFit/>
          </a:bodyPr>
          <a:lstStyle/>
          <a:p>
            <a:pPr>
              <a:lnSpc>
                <a:spcPct val="80000"/>
              </a:lnSpc>
              <a:defRPr/>
            </a:pPr>
            <a:r>
              <a:rPr lang="es-CL" sz="800">
                <a:solidFill>
                  <a:srgbClr val="000000"/>
                </a:solidFill>
                <a:effectLst>
                  <a:outerShdw blurRad="38100" dist="38100" dir="2700000" algn="tl">
                    <a:srgbClr val="FFFFFF"/>
                  </a:outerShdw>
                </a:effectLst>
                <a:latin typeface="Arial Narrow" pitchFamily="34" charset="0"/>
              </a:rPr>
              <a:t>BACK END DE NEGOCIOS</a:t>
            </a:r>
            <a:endParaRPr lang="es-ES" sz="800">
              <a:solidFill>
                <a:srgbClr val="000000"/>
              </a:solidFill>
              <a:effectLst>
                <a:outerShdw blurRad="38100" dist="38100" dir="2700000" algn="tl">
                  <a:srgbClr val="FFFFFF"/>
                </a:outerShdw>
              </a:effectLst>
              <a:latin typeface="Arial Narrow" pitchFamily="34" charset="0"/>
            </a:endParaRPr>
          </a:p>
        </p:txBody>
      </p:sp>
      <p:sp>
        <p:nvSpPr>
          <p:cNvPr id="131" name="Rectangle 298"/>
          <p:cNvSpPr>
            <a:spLocks noChangeArrowheads="1"/>
          </p:cNvSpPr>
          <p:nvPr/>
        </p:nvSpPr>
        <p:spPr bwMode="auto">
          <a:xfrm>
            <a:off x="3851275" y="5805488"/>
            <a:ext cx="5292725" cy="917575"/>
          </a:xfrm>
          <a:prstGeom prst="rect">
            <a:avLst/>
          </a:prstGeom>
          <a:ln w="28575">
            <a:solidFill>
              <a:srgbClr val="00B050"/>
            </a:solidFill>
            <a:headEnd/>
            <a:tailEnd/>
          </a:ln>
        </p:spPr>
        <p:style>
          <a:lnRef idx="2">
            <a:schemeClr val="dk1"/>
          </a:lnRef>
          <a:fillRef idx="1">
            <a:schemeClr val="lt1"/>
          </a:fillRef>
          <a:effectRef idx="0">
            <a:schemeClr val="dk1"/>
          </a:effectRef>
          <a:fontRef idx="minor">
            <a:schemeClr val="dk1"/>
          </a:fontRef>
        </p:style>
        <p:txBody>
          <a:bodyPr wrap="none" anchor="ctr"/>
          <a:lstStyle/>
          <a:p>
            <a:pPr algn="ctr">
              <a:defRPr/>
            </a:pPr>
            <a:endParaRPr lang="es-ES" sz="600" dirty="0"/>
          </a:p>
        </p:txBody>
      </p:sp>
      <p:sp>
        <p:nvSpPr>
          <p:cNvPr id="18442" name="Rectangle 317"/>
          <p:cNvSpPr>
            <a:spLocks noChangeArrowheads="1"/>
          </p:cNvSpPr>
          <p:nvPr/>
        </p:nvSpPr>
        <p:spPr bwMode="auto">
          <a:xfrm>
            <a:off x="8316913" y="549275"/>
            <a:ext cx="827087" cy="5184775"/>
          </a:xfrm>
          <a:prstGeom prst="rect">
            <a:avLst/>
          </a:prstGeom>
          <a:noFill/>
          <a:ln w="28575" algn="ctr">
            <a:solidFill>
              <a:srgbClr val="FFC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s-ES" sz="800"/>
          </a:p>
        </p:txBody>
      </p:sp>
      <p:sp>
        <p:nvSpPr>
          <p:cNvPr id="4" name="Text Box 68"/>
          <p:cNvSpPr txBox="1">
            <a:spLocks noChangeArrowheads="1"/>
          </p:cNvSpPr>
          <p:nvPr/>
        </p:nvSpPr>
        <p:spPr bwMode="auto">
          <a:xfrm>
            <a:off x="8532813" y="476250"/>
            <a:ext cx="430212" cy="149225"/>
          </a:xfrm>
          <a:prstGeom prst="rect">
            <a:avLst/>
          </a:prstGeom>
          <a:gradFill rotWithShape="1">
            <a:gsLst>
              <a:gs pos="0">
                <a:srgbClr val="A8A8EA"/>
              </a:gs>
              <a:gs pos="35001">
                <a:srgbClr val="C3C3EF"/>
              </a:gs>
              <a:gs pos="100000">
                <a:srgbClr val="E8E8FA"/>
              </a:gs>
            </a:gsLst>
            <a:lin ang="16200000" scaled="1"/>
          </a:gradFill>
          <a:ln w="12700" algn="ctr">
            <a:solidFill>
              <a:srgbClr val="7030A0"/>
            </a:solidFill>
            <a:miter lim="800000"/>
            <a:headEnd/>
            <a:tailEnd/>
          </a:ln>
          <a:effectLst>
            <a:outerShdw dist="20000" dir="5400000" rotWithShape="0">
              <a:srgbClr val="000000">
                <a:alpha val="37999"/>
              </a:srgbClr>
            </a:outerShdw>
          </a:effectLst>
        </p:spPr>
        <p:txBody>
          <a:bodyPr lIns="18365" tIns="18365" rIns="18365" bIns="18365" anchor="ctr">
            <a:spAutoFit/>
          </a:bodyPr>
          <a:lstStyle/>
          <a:p>
            <a:pPr>
              <a:lnSpc>
                <a:spcPct val="80000"/>
              </a:lnSpc>
              <a:defRPr/>
            </a:pPr>
            <a:r>
              <a:rPr lang="es-CL" sz="800">
                <a:solidFill>
                  <a:srgbClr val="000000"/>
                </a:solidFill>
                <a:effectLst>
                  <a:outerShdw blurRad="38100" dist="38100" dir="2700000" algn="tl">
                    <a:srgbClr val="FFFFFF"/>
                  </a:outerShdw>
                </a:effectLst>
                <a:latin typeface="Arial Narrow" pitchFamily="34" charset="0"/>
              </a:rPr>
              <a:t>GESTIÒN</a:t>
            </a:r>
            <a:endParaRPr lang="es-ES" sz="800">
              <a:solidFill>
                <a:srgbClr val="000000"/>
              </a:solidFill>
              <a:effectLst>
                <a:outerShdw blurRad="38100" dist="38100" dir="2700000" algn="tl">
                  <a:srgbClr val="FFFFFF"/>
                </a:outerShdw>
              </a:effectLst>
              <a:latin typeface="Arial Narrow" pitchFamily="34" charset="0"/>
            </a:endParaRPr>
          </a:p>
        </p:txBody>
      </p:sp>
      <p:sp>
        <p:nvSpPr>
          <p:cNvPr id="18444" name="195 CuadroTexto"/>
          <p:cNvSpPr txBox="1">
            <a:spLocks noChangeArrowheads="1"/>
          </p:cNvSpPr>
          <p:nvPr/>
        </p:nvSpPr>
        <p:spPr bwMode="auto">
          <a:xfrm>
            <a:off x="2195513" y="0"/>
            <a:ext cx="69484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3296" tIns="46648" rIns="93296" bIns="46648">
            <a:spAutoFit/>
          </a:bodyPr>
          <a:lstStyle>
            <a:lvl1pPr defTabSz="933450" eaLnBrk="0" hangingPunct="0">
              <a:defRPr sz="2000">
                <a:solidFill>
                  <a:schemeClr val="tx1"/>
                </a:solidFill>
                <a:latin typeface="Arial" charset="0"/>
                <a:cs typeface="Arial" charset="0"/>
              </a:defRPr>
            </a:lvl1pPr>
            <a:lvl2pPr marL="742950" indent="-285750" defTabSz="933450" eaLnBrk="0" hangingPunct="0">
              <a:defRPr sz="2000">
                <a:solidFill>
                  <a:schemeClr val="tx1"/>
                </a:solidFill>
                <a:latin typeface="Arial" charset="0"/>
                <a:cs typeface="Arial" charset="0"/>
              </a:defRPr>
            </a:lvl2pPr>
            <a:lvl3pPr marL="1143000" indent="-228600" defTabSz="933450" eaLnBrk="0" hangingPunct="0">
              <a:defRPr sz="2000">
                <a:solidFill>
                  <a:schemeClr val="tx1"/>
                </a:solidFill>
                <a:latin typeface="Arial" charset="0"/>
                <a:cs typeface="Arial" charset="0"/>
              </a:defRPr>
            </a:lvl3pPr>
            <a:lvl4pPr marL="1600200" indent="-228600" defTabSz="933450" eaLnBrk="0" hangingPunct="0">
              <a:defRPr sz="2000">
                <a:solidFill>
                  <a:schemeClr val="tx1"/>
                </a:solidFill>
                <a:latin typeface="Arial" charset="0"/>
                <a:cs typeface="Arial" charset="0"/>
              </a:defRPr>
            </a:lvl4pPr>
            <a:lvl5pPr marL="2057400" indent="-228600" defTabSz="933450" eaLnBrk="0" hangingPunct="0">
              <a:defRPr sz="2000">
                <a:solidFill>
                  <a:schemeClr val="tx1"/>
                </a:solidFill>
                <a:latin typeface="Arial" charset="0"/>
                <a:cs typeface="Arial" charset="0"/>
              </a:defRPr>
            </a:lvl5pPr>
            <a:lvl6pPr marL="2514600" indent="-228600" defTabSz="933450" eaLnBrk="0" fontAlgn="base" hangingPunct="0">
              <a:spcBef>
                <a:spcPct val="0"/>
              </a:spcBef>
              <a:spcAft>
                <a:spcPct val="0"/>
              </a:spcAft>
              <a:defRPr sz="2000">
                <a:solidFill>
                  <a:schemeClr val="tx1"/>
                </a:solidFill>
                <a:latin typeface="Arial" charset="0"/>
                <a:cs typeface="Arial" charset="0"/>
              </a:defRPr>
            </a:lvl6pPr>
            <a:lvl7pPr marL="2971800" indent="-228600" defTabSz="933450" eaLnBrk="0" fontAlgn="base" hangingPunct="0">
              <a:spcBef>
                <a:spcPct val="0"/>
              </a:spcBef>
              <a:spcAft>
                <a:spcPct val="0"/>
              </a:spcAft>
              <a:defRPr sz="2000">
                <a:solidFill>
                  <a:schemeClr val="tx1"/>
                </a:solidFill>
                <a:latin typeface="Arial" charset="0"/>
                <a:cs typeface="Arial" charset="0"/>
              </a:defRPr>
            </a:lvl7pPr>
            <a:lvl8pPr marL="3429000" indent="-228600" defTabSz="933450" eaLnBrk="0" fontAlgn="base" hangingPunct="0">
              <a:spcBef>
                <a:spcPct val="0"/>
              </a:spcBef>
              <a:spcAft>
                <a:spcPct val="0"/>
              </a:spcAft>
              <a:defRPr sz="2000">
                <a:solidFill>
                  <a:schemeClr val="tx1"/>
                </a:solidFill>
                <a:latin typeface="Arial" charset="0"/>
                <a:cs typeface="Arial" charset="0"/>
              </a:defRPr>
            </a:lvl8pPr>
            <a:lvl9pPr marL="3886200" indent="-228600" defTabSz="933450" eaLnBrk="0" fontAlgn="base" hangingPunct="0">
              <a:spcBef>
                <a:spcPct val="0"/>
              </a:spcBef>
              <a:spcAft>
                <a:spcPct val="0"/>
              </a:spcAft>
              <a:defRPr sz="2000">
                <a:solidFill>
                  <a:schemeClr val="tx1"/>
                </a:solidFill>
                <a:latin typeface="Arial" charset="0"/>
                <a:cs typeface="Arial" charset="0"/>
              </a:defRPr>
            </a:lvl9pPr>
          </a:lstStyle>
          <a:p>
            <a:pPr algn="ctr" eaLnBrk="1" hangingPunct="1"/>
            <a:r>
              <a:rPr lang="es-CL" b="1">
                <a:solidFill>
                  <a:schemeClr val="bg1"/>
                </a:solidFill>
              </a:rPr>
              <a:t>Pago Electrónico de Cuentas</a:t>
            </a:r>
          </a:p>
        </p:txBody>
      </p:sp>
      <p:sp>
        <p:nvSpPr>
          <p:cNvPr id="18445" name="Freeform 125"/>
          <p:cNvSpPr>
            <a:spLocks/>
          </p:cNvSpPr>
          <p:nvPr/>
        </p:nvSpPr>
        <p:spPr bwMode="auto">
          <a:xfrm>
            <a:off x="1476375" y="549275"/>
            <a:ext cx="6767513" cy="5257800"/>
          </a:xfrm>
          <a:custGeom>
            <a:avLst/>
            <a:gdLst>
              <a:gd name="T0" fmla="*/ 0 w 3811"/>
              <a:gd name="T1" fmla="*/ 0 h 3423"/>
              <a:gd name="T2" fmla="*/ 0 w 3811"/>
              <a:gd name="T3" fmla="*/ 2147483647 h 3423"/>
              <a:gd name="T4" fmla="*/ 2147483647 w 3811"/>
              <a:gd name="T5" fmla="*/ 2147483647 h 3423"/>
              <a:gd name="T6" fmla="*/ 2147483647 w 3811"/>
              <a:gd name="T7" fmla="*/ 0 h 3423"/>
              <a:gd name="T8" fmla="*/ 0 60000 65536"/>
              <a:gd name="T9" fmla="*/ 0 60000 65536"/>
              <a:gd name="T10" fmla="*/ 0 60000 65536"/>
              <a:gd name="T11" fmla="*/ 0 60000 65536"/>
              <a:gd name="T12" fmla="*/ 0 w 3811"/>
              <a:gd name="T13" fmla="*/ 0 h 3423"/>
              <a:gd name="T14" fmla="*/ 3811 w 3811"/>
              <a:gd name="T15" fmla="*/ 3423 h 3423"/>
            </a:gdLst>
            <a:ahLst/>
            <a:cxnLst>
              <a:cxn ang="T8">
                <a:pos x="T0" y="T1"/>
              </a:cxn>
              <a:cxn ang="T9">
                <a:pos x="T2" y="T3"/>
              </a:cxn>
              <a:cxn ang="T10">
                <a:pos x="T4" y="T5"/>
              </a:cxn>
              <a:cxn ang="T11">
                <a:pos x="T6" y="T7"/>
              </a:cxn>
            </a:cxnLst>
            <a:rect l="T12" t="T13" r="T14" b="T15"/>
            <a:pathLst>
              <a:path w="3811" h="3423">
                <a:moveTo>
                  <a:pt x="0" y="0"/>
                </a:moveTo>
                <a:lnTo>
                  <a:pt x="0" y="3423"/>
                </a:lnTo>
                <a:lnTo>
                  <a:pt x="3811" y="3423"/>
                </a:lnTo>
                <a:lnTo>
                  <a:pt x="3811" y="0"/>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s-CL"/>
          </a:p>
        </p:txBody>
      </p:sp>
      <p:sp>
        <p:nvSpPr>
          <p:cNvPr id="18446" name="Freeform 126"/>
          <p:cNvSpPr>
            <a:spLocks/>
          </p:cNvSpPr>
          <p:nvPr/>
        </p:nvSpPr>
        <p:spPr bwMode="auto">
          <a:xfrm>
            <a:off x="1619250" y="549275"/>
            <a:ext cx="4518025" cy="4270375"/>
          </a:xfrm>
          <a:custGeom>
            <a:avLst/>
            <a:gdLst>
              <a:gd name="T0" fmla="*/ 0 w 1998"/>
              <a:gd name="T1" fmla="*/ 0 h 2808"/>
              <a:gd name="T2" fmla="*/ 2147483647 w 1998"/>
              <a:gd name="T3" fmla="*/ 0 h 2808"/>
              <a:gd name="T4" fmla="*/ 2147483647 w 1998"/>
              <a:gd name="T5" fmla="*/ 2147483647 h 2808"/>
              <a:gd name="T6" fmla="*/ 2147483647 w 1998"/>
              <a:gd name="T7" fmla="*/ 2147483647 h 2808"/>
              <a:gd name="T8" fmla="*/ 0 60000 65536"/>
              <a:gd name="T9" fmla="*/ 0 60000 65536"/>
              <a:gd name="T10" fmla="*/ 0 60000 65536"/>
              <a:gd name="T11" fmla="*/ 0 60000 65536"/>
              <a:gd name="T12" fmla="*/ 0 w 1998"/>
              <a:gd name="T13" fmla="*/ 0 h 2808"/>
              <a:gd name="T14" fmla="*/ 1998 w 1998"/>
              <a:gd name="T15" fmla="*/ 2808 h 2808"/>
            </a:gdLst>
            <a:ahLst/>
            <a:cxnLst>
              <a:cxn ang="T8">
                <a:pos x="T0" y="T1"/>
              </a:cxn>
              <a:cxn ang="T9">
                <a:pos x="T2" y="T3"/>
              </a:cxn>
              <a:cxn ang="T10">
                <a:pos x="T4" y="T5"/>
              </a:cxn>
              <a:cxn ang="T11">
                <a:pos x="T6" y="T7"/>
              </a:cxn>
            </a:cxnLst>
            <a:rect l="T12" t="T13" r="T14" b="T15"/>
            <a:pathLst>
              <a:path w="1998" h="2808">
                <a:moveTo>
                  <a:pt x="0" y="0"/>
                </a:moveTo>
                <a:lnTo>
                  <a:pt x="864" y="0"/>
                </a:lnTo>
                <a:lnTo>
                  <a:pt x="864" y="2808"/>
                </a:lnTo>
                <a:lnTo>
                  <a:pt x="1998" y="2808"/>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s-CL"/>
          </a:p>
        </p:txBody>
      </p:sp>
      <p:sp>
        <p:nvSpPr>
          <p:cNvPr id="18447" name="Freeform 127"/>
          <p:cNvSpPr>
            <a:spLocks/>
          </p:cNvSpPr>
          <p:nvPr/>
        </p:nvSpPr>
        <p:spPr bwMode="auto">
          <a:xfrm>
            <a:off x="6084888" y="549275"/>
            <a:ext cx="1846262" cy="4264025"/>
          </a:xfrm>
          <a:custGeom>
            <a:avLst/>
            <a:gdLst>
              <a:gd name="T0" fmla="*/ 2147483647 w 2712"/>
              <a:gd name="T1" fmla="*/ 0 h 2796"/>
              <a:gd name="T2" fmla="*/ 2147483647 w 2712"/>
              <a:gd name="T3" fmla="*/ 0 h 2796"/>
              <a:gd name="T4" fmla="*/ 2147483647 w 2712"/>
              <a:gd name="T5" fmla="*/ 2147483647 h 2796"/>
              <a:gd name="T6" fmla="*/ 0 w 2712"/>
              <a:gd name="T7" fmla="*/ 2147483647 h 2796"/>
              <a:gd name="T8" fmla="*/ 0 60000 65536"/>
              <a:gd name="T9" fmla="*/ 0 60000 65536"/>
              <a:gd name="T10" fmla="*/ 0 60000 65536"/>
              <a:gd name="T11" fmla="*/ 0 60000 65536"/>
              <a:gd name="T12" fmla="*/ 0 w 2712"/>
              <a:gd name="T13" fmla="*/ 0 h 2796"/>
              <a:gd name="T14" fmla="*/ 2712 w 2712"/>
              <a:gd name="T15" fmla="*/ 2796 h 2796"/>
            </a:gdLst>
            <a:ahLst/>
            <a:cxnLst>
              <a:cxn ang="T8">
                <a:pos x="T0" y="T1"/>
              </a:cxn>
              <a:cxn ang="T9">
                <a:pos x="T2" y="T3"/>
              </a:cxn>
              <a:cxn ang="T10">
                <a:pos x="T4" y="T5"/>
              </a:cxn>
              <a:cxn ang="T11">
                <a:pos x="T6" y="T7"/>
              </a:cxn>
            </a:cxnLst>
            <a:rect l="T12" t="T13" r="T14" b="T15"/>
            <a:pathLst>
              <a:path w="2712" h="2796">
                <a:moveTo>
                  <a:pt x="2712" y="0"/>
                </a:moveTo>
                <a:lnTo>
                  <a:pt x="1800" y="0"/>
                </a:lnTo>
                <a:lnTo>
                  <a:pt x="1800" y="2796"/>
                </a:lnTo>
                <a:lnTo>
                  <a:pt x="0" y="2796"/>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s-CL"/>
          </a:p>
        </p:txBody>
      </p:sp>
      <p:sp>
        <p:nvSpPr>
          <p:cNvPr id="83" name="Text Box 68"/>
          <p:cNvSpPr txBox="1">
            <a:spLocks noChangeArrowheads="1"/>
          </p:cNvSpPr>
          <p:nvPr/>
        </p:nvSpPr>
        <p:spPr bwMode="auto">
          <a:xfrm>
            <a:off x="7753350" y="444500"/>
            <a:ext cx="635000" cy="247650"/>
          </a:xfrm>
          <a:prstGeom prst="rect">
            <a:avLst/>
          </a:prstGeom>
          <a:gradFill rotWithShape="1">
            <a:gsLst>
              <a:gs pos="0">
                <a:srgbClr val="A8A8EA"/>
              </a:gs>
              <a:gs pos="35001">
                <a:srgbClr val="C3C3EF"/>
              </a:gs>
              <a:gs pos="100000">
                <a:srgbClr val="E8E8FA"/>
              </a:gs>
            </a:gsLst>
            <a:lin ang="16200000" scaled="1"/>
          </a:gradFill>
          <a:ln w="12700" algn="ctr">
            <a:solidFill>
              <a:srgbClr val="7030A0"/>
            </a:solidFill>
            <a:miter lim="800000"/>
            <a:headEnd/>
            <a:tailEnd/>
          </a:ln>
          <a:effectLst>
            <a:outerShdw dist="20000" dir="5400000" rotWithShape="0">
              <a:srgbClr val="000000">
                <a:alpha val="37999"/>
              </a:srgbClr>
            </a:outerShdw>
          </a:effectLst>
        </p:spPr>
        <p:txBody>
          <a:bodyPr lIns="18365" tIns="18365" rIns="18365" bIns="18365" anchor="ctr">
            <a:spAutoFit/>
          </a:bodyPr>
          <a:lstStyle/>
          <a:p>
            <a:pPr>
              <a:lnSpc>
                <a:spcPct val="80000"/>
              </a:lnSpc>
              <a:defRPr/>
            </a:pPr>
            <a:r>
              <a:rPr lang="es-CL" sz="800">
                <a:solidFill>
                  <a:srgbClr val="000000"/>
                </a:solidFill>
                <a:effectLst>
                  <a:outerShdw blurRad="38100" dist="38100" dir="2700000" algn="tl">
                    <a:srgbClr val="FFFFFF"/>
                  </a:outerShdw>
                </a:effectLst>
                <a:latin typeface="Arial Narrow" pitchFamily="34" charset="0"/>
              </a:rPr>
              <a:t>INTEGRACION   BATCH</a:t>
            </a:r>
            <a:endParaRPr lang="es-ES" sz="800">
              <a:solidFill>
                <a:srgbClr val="000000"/>
              </a:solidFill>
              <a:effectLst>
                <a:outerShdw blurRad="38100" dist="38100" dir="2700000" algn="tl">
                  <a:srgbClr val="FFFFFF"/>
                </a:outerShdw>
              </a:effectLst>
              <a:latin typeface="Arial Narrow" pitchFamily="34" charset="0"/>
            </a:endParaRPr>
          </a:p>
        </p:txBody>
      </p:sp>
      <p:sp>
        <p:nvSpPr>
          <p:cNvPr id="3" name="Text Box 68"/>
          <p:cNvSpPr txBox="1">
            <a:spLocks noChangeArrowheads="1"/>
          </p:cNvSpPr>
          <p:nvPr/>
        </p:nvSpPr>
        <p:spPr bwMode="auto">
          <a:xfrm>
            <a:off x="1476375" y="471488"/>
            <a:ext cx="1008063" cy="149225"/>
          </a:xfrm>
          <a:prstGeom prst="rect">
            <a:avLst/>
          </a:prstGeom>
          <a:gradFill rotWithShape="1">
            <a:gsLst>
              <a:gs pos="0">
                <a:srgbClr val="A8A8EA"/>
              </a:gs>
              <a:gs pos="35001">
                <a:srgbClr val="C3C3EF"/>
              </a:gs>
              <a:gs pos="100000">
                <a:srgbClr val="E8E8FA"/>
              </a:gs>
            </a:gsLst>
            <a:lin ang="16200000" scaled="1"/>
          </a:gradFill>
          <a:ln w="12700" algn="ctr">
            <a:solidFill>
              <a:srgbClr val="7030A0"/>
            </a:solidFill>
            <a:miter lim="800000"/>
            <a:headEnd/>
            <a:tailEnd/>
          </a:ln>
          <a:effectLst>
            <a:outerShdw dist="20000" dir="5400000" rotWithShape="0">
              <a:srgbClr val="000000">
                <a:alpha val="37999"/>
              </a:srgbClr>
            </a:outerShdw>
          </a:effectLst>
        </p:spPr>
        <p:txBody>
          <a:bodyPr lIns="18365" tIns="18365" rIns="18365" bIns="18365" anchor="ctr">
            <a:spAutoFit/>
          </a:bodyPr>
          <a:lstStyle/>
          <a:p>
            <a:pPr>
              <a:lnSpc>
                <a:spcPct val="80000"/>
              </a:lnSpc>
              <a:defRPr/>
            </a:pPr>
            <a:r>
              <a:rPr lang="es-CL" sz="800">
                <a:solidFill>
                  <a:srgbClr val="000000"/>
                </a:solidFill>
                <a:effectLst>
                  <a:outerShdw blurRad="38100" dist="38100" dir="2700000" algn="tl">
                    <a:srgbClr val="FFFFFF"/>
                  </a:outerShdw>
                </a:effectLst>
                <a:latin typeface="Arial Narrow" pitchFamily="34" charset="0"/>
              </a:rPr>
              <a:t>INTEGRACION ON LINE</a:t>
            </a:r>
            <a:endParaRPr lang="es-ES" sz="800">
              <a:solidFill>
                <a:srgbClr val="000000"/>
              </a:solidFill>
              <a:effectLst>
                <a:outerShdw blurRad="38100" dist="38100" dir="2700000" algn="tl">
                  <a:srgbClr val="FFFFFF"/>
                </a:outerShdw>
              </a:effectLst>
              <a:latin typeface="Arial Narrow" pitchFamily="34" charset="0"/>
            </a:endParaRPr>
          </a:p>
        </p:txBody>
      </p:sp>
      <p:sp>
        <p:nvSpPr>
          <p:cNvPr id="18450" name="Rectangle 301"/>
          <p:cNvSpPr>
            <a:spLocks noChangeArrowheads="1"/>
          </p:cNvSpPr>
          <p:nvPr/>
        </p:nvSpPr>
        <p:spPr bwMode="auto">
          <a:xfrm>
            <a:off x="47625" y="549275"/>
            <a:ext cx="1355725" cy="5184775"/>
          </a:xfrm>
          <a:prstGeom prst="rect">
            <a:avLst/>
          </a:prstGeom>
          <a:noFill/>
          <a:ln w="28575" algn="ctr">
            <a:solidFill>
              <a:srgbClr val="457988"/>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s-ES" sz="800"/>
          </a:p>
        </p:txBody>
      </p:sp>
      <p:sp>
        <p:nvSpPr>
          <p:cNvPr id="5" name="Text Box 68"/>
          <p:cNvSpPr txBox="1">
            <a:spLocks noChangeArrowheads="1"/>
          </p:cNvSpPr>
          <p:nvPr/>
        </p:nvSpPr>
        <p:spPr bwMode="auto">
          <a:xfrm>
            <a:off x="179388" y="476250"/>
            <a:ext cx="925512" cy="149225"/>
          </a:xfrm>
          <a:prstGeom prst="rect">
            <a:avLst/>
          </a:prstGeom>
          <a:gradFill rotWithShape="1">
            <a:gsLst>
              <a:gs pos="0">
                <a:srgbClr val="A8A8EA"/>
              </a:gs>
              <a:gs pos="35001">
                <a:srgbClr val="C3C3EF"/>
              </a:gs>
              <a:gs pos="100000">
                <a:srgbClr val="E8E8FA"/>
              </a:gs>
            </a:gsLst>
            <a:lin ang="16200000" scaled="1"/>
          </a:gradFill>
          <a:ln w="12700" algn="ctr">
            <a:solidFill>
              <a:srgbClr val="7030A0"/>
            </a:solidFill>
            <a:miter lim="800000"/>
            <a:headEnd/>
            <a:tailEnd/>
          </a:ln>
          <a:effectLst>
            <a:outerShdw dist="20000" dir="5400000" rotWithShape="0">
              <a:srgbClr val="000000">
                <a:alpha val="37999"/>
              </a:srgbClr>
            </a:outerShdw>
          </a:effectLst>
        </p:spPr>
        <p:txBody>
          <a:bodyPr lIns="18365" tIns="18365" rIns="18365" bIns="18365" anchor="ctr">
            <a:spAutoFit/>
          </a:bodyPr>
          <a:lstStyle/>
          <a:p>
            <a:pPr>
              <a:lnSpc>
                <a:spcPct val="80000"/>
              </a:lnSpc>
              <a:defRPr/>
            </a:pPr>
            <a:r>
              <a:rPr lang="es-CL" sz="800">
                <a:solidFill>
                  <a:srgbClr val="000000"/>
                </a:solidFill>
                <a:effectLst>
                  <a:outerShdw blurRad="38100" dist="38100" dir="2700000" algn="tl">
                    <a:srgbClr val="FFFFFF"/>
                  </a:outerShdw>
                </a:effectLst>
                <a:latin typeface="Arial Narrow" pitchFamily="34" charset="0"/>
              </a:rPr>
              <a:t>CANALES</a:t>
            </a:r>
            <a:endParaRPr lang="es-ES" sz="800">
              <a:solidFill>
                <a:srgbClr val="000000"/>
              </a:solidFill>
              <a:effectLst>
                <a:outerShdw blurRad="38100" dist="38100" dir="2700000" algn="tl">
                  <a:srgbClr val="FFFFFF"/>
                </a:outerShdw>
              </a:effectLst>
              <a:latin typeface="Arial Narrow" pitchFamily="34" charset="0"/>
            </a:endParaRPr>
          </a:p>
        </p:txBody>
      </p:sp>
      <p:sp>
        <p:nvSpPr>
          <p:cNvPr id="18452" name="Rectangle 298"/>
          <p:cNvSpPr>
            <a:spLocks noChangeArrowheads="1"/>
          </p:cNvSpPr>
          <p:nvPr/>
        </p:nvSpPr>
        <p:spPr bwMode="auto">
          <a:xfrm>
            <a:off x="0" y="5805488"/>
            <a:ext cx="3763963" cy="936625"/>
          </a:xfrm>
          <a:prstGeom prst="rect">
            <a:avLst/>
          </a:prstGeom>
          <a:solidFill>
            <a:schemeClr val="accent1">
              <a:alpha val="0"/>
            </a:schemeClr>
          </a:solidFill>
          <a:ln w="28575" algn="ctr">
            <a:solidFill>
              <a:srgbClr val="457988"/>
            </a:solidFill>
            <a:miter lim="800000"/>
            <a:headEnd/>
            <a:tailEnd/>
          </a:ln>
        </p:spPr>
        <p:txBody>
          <a:bodyPr/>
          <a:lstStyle/>
          <a:p>
            <a:pPr algn="ctr"/>
            <a:endParaRPr lang="es-ES" sz="800"/>
          </a:p>
        </p:txBody>
      </p:sp>
      <p:sp>
        <p:nvSpPr>
          <p:cNvPr id="197" name="Text Box 68"/>
          <p:cNvSpPr txBox="1">
            <a:spLocks noChangeArrowheads="1"/>
          </p:cNvSpPr>
          <p:nvPr/>
        </p:nvSpPr>
        <p:spPr bwMode="auto">
          <a:xfrm>
            <a:off x="2627313" y="6534150"/>
            <a:ext cx="1057275" cy="247650"/>
          </a:xfrm>
          <a:prstGeom prst="rect">
            <a:avLst/>
          </a:prstGeom>
          <a:gradFill rotWithShape="1">
            <a:gsLst>
              <a:gs pos="0">
                <a:srgbClr val="A8A8EA"/>
              </a:gs>
              <a:gs pos="35001">
                <a:srgbClr val="C3C3EF"/>
              </a:gs>
              <a:gs pos="100000">
                <a:srgbClr val="E8E8FA"/>
              </a:gs>
            </a:gsLst>
            <a:lin ang="16200000" scaled="1"/>
          </a:gradFill>
          <a:ln w="12700" algn="ctr">
            <a:solidFill>
              <a:srgbClr val="7030A0"/>
            </a:solidFill>
            <a:miter lim="800000"/>
            <a:headEnd/>
            <a:tailEnd/>
          </a:ln>
          <a:effectLst>
            <a:outerShdw dist="20000" dir="5400000" rotWithShape="0">
              <a:srgbClr val="000000">
                <a:alpha val="37999"/>
              </a:srgbClr>
            </a:outerShdw>
          </a:effectLst>
        </p:spPr>
        <p:txBody>
          <a:bodyPr lIns="18365" tIns="18365" rIns="18365" bIns="18365" anchor="ctr">
            <a:spAutoFit/>
          </a:bodyPr>
          <a:lstStyle/>
          <a:p>
            <a:pPr>
              <a:lnSpc>
                <a:spcPct val="80000"/>
              </a:lnSpc>
              <a:defRPr/>
            </a:pPr>
            <a:r>
              <a:rPr lang="es-CL" sz="800">
                <a:solidFill>
                  <a:srgbClr val="000000"/>
                </a:solidFill>
                <a:effectLst>
                  <a:outerShdw blurRad="38100" dist="38100" dir="2700000" algn="tl">
                    <a:srgbClr val="FFFFFF"/>
                  </a:outerShdw>
                </a:effectLst>
                <a:latin typeface="Arial Narrow" pitchFamily="34" charset="0"/>
              </a:rPr>
              <a:t>BACK END TECNOLOGICO</a:t>
            </a:r>
            <a:endParaRPr lang="es-ES" sz="800">
              <a:solidFill>
                <a:srgbClr val="000000"/>
              </a:solidFill>
              <a:effectLst>
                <a:outerShdw blurRad="38100" dist="38100" dir="2700000" algn="tl">
                  <a:srgbClr val="FFFFFF"/>
                </a:outerShdw>
              </a:effectLst>
              <a:latin typeface="Arial Narrow" pitchFamily="34" charset="0"/>
            </a:endParaRPr>
          </a:p>
        </p:txBody>
      </p:sp>
      <p:sp>
        <p:nvSpPr>
          <p:cNvPr id="132" name="Text Box 68"/>
          <p:cNvSpPr txBox="1">
            <a:spLocks noChangeArrowheads="1"/>
          </p:cNvSpPr>
          <p:nvPr/>
        </p:nvSpPr>
        <p:spPr bwMode="auto">
          <a:xfrm>
            <a:off x="6178550" y="6569075"/>
            <a:ext cx="969963" cy="247650"/>
          </a:xfrm>
          <a:prstGeom prst="rect">
            <a:avLst/>
          </a:prstGeom>
          <a:gradFill rotWithShape="1">
            <a:gsLst>
              <a:gs pos="0">
                <a:srgbClr val="A8A8EA"/>
              </a:gs>
              <a:gs pos="35001">
                <a:srgbClr val="C3C3EF"/>
              </a:gs>
              <a:gs pos="100000">
                <a:srgbClr val="E8E8FA"/>
              </a:gs>
            </a:gsLst>
            <a:lin ang="16200000" scaled="1"/>
          </a:gradFill>
          <a:ln w="12700" algn="ctr">
            <a:solidFill>
              <a:srgbClr val="7030A0"/>
            </a:solidFill>
            <a:miter lim="800000"/>
            <a:headEnd/>
            <a:tailEnd/>
          </a:ln>
          <a:effectLst>
            <a:outerShdw dist="20000" dir="5400000" rotWithShape="0">
              <a:srgbClr val="000000">
                <a:alpha val="37999"/>
              </a:srgbClr>
            </a:outerShdw>
          </a:effectLst>
        </p:spPr>
        <p:txBody>
          <a:bodyPr lIns="18365" tIns="18365" rIns="18365" bIns="18365" anchor="ctr">
            <a:spAutoFit/>
          </a:bodyPr>
          <a:lstStyle/>
          <a:p>
            <a:pPr>
              <a:lnSpc>
                <a:spcPct val="80000"/>
              </a:lnSpc>
              <a:defRPr/>
            </a:pPr>
            <a:r>
              <a:rPr lang="es-CL" sz="800">
                <a:solidFill>
                  <a:srgbClr val="000000"/>
                </a:solidFill>
                <a:effectLst>
                  <a:outerShdw blurRad="38100" dist="38100" dir="2700000" algn="tl">
                    <a:srgbClr val="FFFFFF"/>
                  </a:outerShdw>
                </a:effectLst>
                <a:latin typeface="Arial Narrow" pitchFamily="34" charset="0"/>
              </a:rPr>
              <a:t>ENTIDADES EXTERNAS</a:t>
            </a:r>
            <a:endParaRPr lang="es-ES" sz="800">
              <a:solidFill>
                <a:srgbClr val="000000"/>
              </a:solidFill>
              <a:effectLst>
                <a:outerShdw blurRad="38100" dist="38100" dir="2700000" algn="tl">
                  <a:srgbClr val="FFFFFF"/>
                </a:outerShdw>
              </a:effectLst>
              <a:latin typeface="Arial Narrow" pitchFamily="34" charset="0"/>
            </a:endParaRPr>
          </a:p>
        </p:txBody>
      </p:sp>
      <p:sp>
        <p:nvSpPr>
          <p:cNvPr id="18455" name="Rectangle 196"/>
          <p:cNvSpPr>
            <a:spLocks noChangeArrowheads="1"/>
          </p:cNvSpPr>
          <p:nvPr/>
        </p:nvSpPr>
        <p:spPr bwMode="auto">
          <a:xfrm>
            <a:off x="3708400" y="620713"/>
            <a:ext cx="3455988" cy="1655762"/>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s-ES" sz="700"/>
          </a:p>
        </p:txBody>
      </p:sp>
      <p:sp>
        <p:nvSpPr>
          <p:cNvPr id="176" name="Text Box 73"/>
          <p:cNvSpPr txBox="1">
            <a:spLocks noChangeArrowheads="1"/>
          </p:cNvSpPr>
          <p:nvPr/>
        </p:nvSpPr>
        <p:spPr bwMode="auto">
          <a:xfrm>
            <a:off x="4140200" y="620713"/>
            <a:ext cx="755650" cy="130175"/>
          </a:xfrm>
          <a:prstGeom prst="rect">
            <a:avLst/>
          </a:prstGeom>
          <a:gradFill rotWithShape="1">
            <a:gsLst>
              <a:gs pos="0">
                <a:srgbClr val="00B0F0"/>
              </a:gs>
              <a:gs pos="35001">
                <a:srgbClr val="DFF6FD"/>
              </a:gs>
              <a:gs pos="100000">
                <a:srgbClr val="B2CDFF"/>
              </a:gs>
            </a:gsLst>
            <a:lin ang="16200000" scaled="1"/>
          </a:gradFill>
          <a:ln w="9525" algn="ctr">
            <a:solidFill>
              <a:srgbClr val="B7D2D9"/>
            </a:solidFill>
            <a:miter lim="800000"/>
            <a:headEnd/>
            <a:tailEnd/>
          </a:ln>
          <a:effectLst>
            <a:outerShdw dist="20000" dir="5400000" rotWithShape="0">
              <a:srgbClr val="000000">
                <a:alpha val="37999"/>
              </a:srgbClr>
            </a:outerShdw>
          </a:effectLst>
        </p:spPr>
        <p:txBody>
          <a:bodyPr lIns="18000" tIns="18000" rIns="18000" bIns="18000" anchor="ctr" anchorCtr="1">
            <a:spAutoFit/>
          </a:bodyPr>
          <a:lstStyle/>
          <a:p>
            <a:pPr algn="ctr">
              <a:lnSpc>
                <a:spcPct val="80000"/>
              </a:lnSpc>
              <a:defRPr/>
            </a:pPr>
            <a:r>
              <a:rPr lang="es-CL" sz="700" b="1">
                <a:solidFill>
                  <a:srgbClr val="000000"/>
                </a:solidFill>
                <a:effectLst>
                  <a:outerShdw blurRad="38100" dist="38100" dir="2700000" algn="tl">
                    <a:srgbClr val="FFFFFF"/>
                  </a:outerShdw>
                </a:effectLst>
                <a:latin typeface="Calibri" pitchFamily="34" charset="0"/>
              </a:rPr>
              <a:t>PASIVOS</a:t>
            </a:r>
            <a:endParaRPr lang="es-ES" sz="700" b="1">
              <a:solidFill>
                <a:srgbClr val="000000"/>
              </a:solidFill>
              <a:effectLst>
                <a:outerShdw blurRad="38100" dist="38100" dir="2700000" algn="tl">
                  <a:srgbClr val="FFFFFF"/>
                </a:outerShdw>
              </a:effectLst>
              <a:latin typeface="Calibri" pitchFamily="34" charset="0"/>
            </a:endParaRPr>
          </a:p>
        </p:txBody>
      </p:sp>
      <p:sp>
        <p:nvSpPr>
          <p:cNvPr id="18458" name="Text Box 832"/>
          <p:cNvSpPr txBox="1">
            <a:spLocks noChangeArrowheads="1"/>
          </p:cNvSpPr>
          <p:nvPr/>
        </p:nvSpPr>
        <p:spPr bwMode="auto">
          <a:xfrm>
            <a:off x="2312519" y="2601118"/>
            <a:ext cx="4254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es-CL" sz="800" b="1" dirty="0">
                <a:latin typeface="Verdana" pitchFamily="34" charset="0"/>
              </a:rPr>
              <a:t>ESB</a:t>
            </a:r>
            <a:endParaRPr lang="es-ES" sz="800" b="1" dirty="0">
              <a:latin typeface="Verdana" pitchFamily="34" charset="0"/>
            </a:endParaRPr>
          </a:p>
        </p:txBody>
      </p:sp>
      <p:sp>
        <p:nvSpPr>
          <p:cNvPr id="18461" name="Rectangle 51"/>
          <p:cNvSpPr>
            <a:spLocks noChangeArrowheads="1"/>
          </p:cNvSpPr>
          <p:nvPr/>
        </p:nvSpPr>
        <p:spPr bwMode="auto">
          <a:xfrm>
            <a:off x="2363788" y="4230688"/>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8462" name="Rectangle 58"/>
          <p:cNvSpPr>
            <a:spLocks noChangeArrowheads="1"/>
          </p:cNvSpPr>
          <p:nvPr/>
        </p:nvSpPr>
        <p:spPr bwMode="auto">
          <a:xfrm>
            <a:off x="6110288" y="5873750"/>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8463" name="Rectangle 64"/>
          <p:cNvSpPr>
            <a:spLocks noChangeArrowheads="1"/>
          </p:cNvSpPr>
          <p:nvPr/>
        </p:nvSpPr>
        <p:spPr bwMode="auto">
          <a:xfrm>
            <a:off x="4438650" y="5873750"/>
            <a:ext cx="13335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8464" name="AutoShape 71"/>
          <p:cNvSpPr>
            <a:spLocks noChangeArrowheads="1"/>
          </p:cNvSpPr>
          <p:nvPr/>
        </p:nvSpPr>
        <p:spPr bwMode="auto">
          <a:xfrm>
            <a:off x="1676400" y="5975350"/>
            <a:ext cx="663352" cy="534768"/>
          </a:xfrm>
          <a:prstGeom prst="flowChartMagneticDisk">
            <a:avLst/>
          </a:prstGeom>
          <a:solidFill>
            <a:schemeClr val="bg1"/>
          </a:solidFill>
          <a:ln w="9525">
            <a:solidFill>
              <a:schemeClr val="tx1"/>
            </a:solidFill>
            <a:round/>
            <a:headEnd/>
            <a:tailEnd/>
          </a:ln>
        </p:spPr>
        <p:txBody>
          <a:bodyPr wrap="none" anchor="ctr"/>
          <a:lstStyle/>
          <a:p>
            <a:pPr algn="ctr"/>
            <a:r>
              <a:rPr lang="es-ES_tradnl" sz="1000" b="1" dirty="0">
                <a:latin typeface="Calibri" pitchFamily="34" charset="0"/>
                <a:cs typeface="Calibri" pitchFamily="34" charset="0"/>
              </a:rPr>
              <a:t>OSBTRAZA</a:t>
            </a:r>
            <a:endParaRPr lang="es-ES" sz="1000" b="1" dirty="0">
              <a:latin typeface="Calibri" pitchFamily="34" charset="0"/>
              <a:cs typeface="Calibri" pitchFamily="34" charset="0"/>
            </a:endParaRPr>
          </a:p>
        </p:txBody>
      </p:sp>
      <p:sp>
        <p:nvSpPr>
          <p:cNvPr id="18465" name="109 CuadroTexto"/>
          <p:cNvSpPr txBox="1">
            <a:spLocks noChangeArrowheads="1"/>
          </p:cNvSpPr>
          <p:nvPr/>
        </p:nvSpPr>
        <p:spPr bwMode="auto">
          <a:xfrm>
            <a:off x="1522413" y="6460416"/>
            <a:ext cx="1013618"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96" tIns="46648" rIns="93296" bIns="46648">
            <a:spAutoFit/>
          </a:bodyPr>
          <a:lstStyle>
            <a:lvl1pPr defTabSz="933450" eaLnBrk="0" hangingPunct="0">
              <a:defRPr sz="2000">
                <a:solidFill>
                  <a:schemeClr val="tx1"/>
                </a:solidFill>
                <a:latin typeface="Arial" charset="0"/>
                <a:cs typeface="Arial" charset="0"/>
              </a:defRPr>
            </a:lvl1pPr>
            <a:lvl2pPr marL="742950" indent="-285750" defTabSz="933450" eaLnBrk="0" hangingPunct="0">
              <a:defRPr sz="2000">
                <a:solidFill>
                  <a:schemeClr val="tx1"/>
                </a:solidFill>
                <a:latin typeface="Arial" charset="0"/>
                <a:cs typeface="Arial" charset="0"/>
              </a:defRPr>
            </a:lvl2pPr>
            <a:lvl3pPr marL="1143000" indent="-228600" defTabSz="933450" eaLnBrk="0" hangingPunct="0">
              <a:defRPr sz="2000">
                <a:solidFill>
                  <a:schemeClr val="tx1"/>
                </a:solidFill>
                <a:latin typeface="Arial" charset="0"/>
                <a:cs typeface="Arial" charset="0"/>
              </a:defRPr>
            </a:lvl3pPr>
            <a:lvl4pPr marL="1600200" indent="-228600" defTabSz="933450" eaLnBrk="0" hangingPunct="0">
              <a:defRPr sz="2000">
                <a:solidFill>
                  <a:schemeClr val="tx1"/>
                </a:solidFill>
                <a:latin typeface="Arial" charset="0"/>
                <a:cs typeface="Arial" charset="0"/>
              </a:defRPr>
            </a:lvl4pPr>
            <a:lvl5pPr marL="2057400" indent="-228600" defTabSz="933450" eaLnBrk="0" hangingPunct="0">
              <a:defRPr sz="2000">
                <a:solidFill>
                  <a:schemeClr val="tx1"/>
                </a:solidFill>
                <a:latin typeface="Arial" charset="0"/>
                <a:cs typeface="Arial" charset="0"/>
              </a:defRPr>
            </a:lvl5pPr>
            <a:lvl6pPr marL="2514600" indent="-228600" defTabSz="933450" eaLnBrk="0" fontAlgn="base" hangingPunct="0">
              <a:spcBef>
                <a:spcPct val="0"/>
              </a:spcBef>
              <a:spcAft>
                <a:spcPct val="0"/>
              </a:spcAft>
              <a:defRPr sz="2000">
                <a:solidFill>
                  <a:schemeClr val="tx1"/>
                </a:solidFill>
                <a:latin typeface="Arial" charset="0"/>
                <a:cs typeface="Arial" charset="0"/>
              </a:defRPr>
            </a:lvl6pPr>
            <a:lvl7pPr marL="2971800" indent="-228600" defTabSz="933450" eaLnBrk="0" fontAlgn="base" hangingPunct="0">
              <a:spcBef>
                <a:spcPct val="0"/>
              </a:spcBef>
              <a:spcAft>
                <a:spcPct val="0"/>
              </a:spcAft>
              <a:defRPr sz="2000">
                <a:solidFill>
                  <a:schemeClr val="tx1"/>
                </a:solidFill>
                <a:latin typeface="Arial" charset="0"/>
                <a:cs typeface="Arial" charset="0"/>
              </a:defRPr>
            </a:lvl7pPr>
            <a:lvl8pPr marL="3429000" indent="-228600" defTabSz="933450" eaLnBrk="0" fontAlgn="base" hangingPunct="0">
              <a:spcBef>
                <a:spcPct val="0"/>
              </a:spcBef>
              <a:spcAft>
                <a:spcPct val="0"/>
              </a:spcAft>
              <a:defRPr sz="2000">
                <a:solidFill>
                  <a:schemeClr val="tx1"/>
                </a:solidFill>
                <a:latin typeface="Arial" charset="0"/>
                <a:cs typeface="Arial" charset="0"/>
              </a:defRPr>
            </a:lvl8pPr>
            <a:lvl9pPr marL="3886200" indent="-228600" defTabSz="933450" eaLnBrk="0" fontAlgn="base" hangingPunct="0">
              <a:spcBef>
                <a:spcPct val="0"/>
              </a:spcBef>
              <a:spcAft>
                <a:spcPct val="0"/>
              </a:spcAft>
              <a:defRPr sz="2000">
                <a:solidFill>
                  <a:schemeClr val="tx1"/>
                </a:solidFill>
                <a:latin typeface="Arial" charset="0"/>
                <a:cs typeface="Arial" charset="0"/>
              </a:defRPr>
            </a:lvl9pPr>
          </a:lstStyle>
          <a:p>
            <a:pPr eaLnBrk="1" hangingPunct="1"/>
            <a:r>
              <a:rPr lang="es-CL" sz="800" b="1" dirty="0" smtClean="0">
                <a:latin typeface="Calibri" pitchFamily="34" charset="0"/>
              </a:rPr>
              <a:t>Cont.           Oracle</a:t>
            </a:r>
            <a:endParaRPr lang="es-CL" sz="800" b="1" dirty="0">
              <a:latin typeface="Calibri" pitchFamily="34" charset="0"/>
            </a:endParaRPr>
          </a:p>
        </p:txBody>
      </p:sp>
      <p:sp>
        <p:nvSpPr>
          <p:cNvPr id="18466" name="92 CuadroTexto"/>
          <p:cNvSpPr txBox="1">
            <a:spLocks noChangeArrowheads="1"/>
          </p:cNvSpPr>
          <p:nvPr/>
        </p:nvSpPr>
        <p:spPr bwMode="auto">
          <a:xfrm>
            <a:off x="1522413" y="5832475"/>
            <a:ext cx="959459"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sz="2000">
                <a:solidFill>
                  <a:schemeClr val="tx1"/>
                </a:solidFill>
                <a:latin typeface="Arial" charset="0"/>
                <a:cs typeface="Arial" charset="0"/>
              </a:defRPr>
            </a:lvl1pPr>
            <a:lvl2pPr marL="742950" indent="-285750" defTabSz="933450" eaLnBrk="0" hangingPunct="0">
              <a:defRPr sz="2000">
                <a:solidFill>
                  <a:schemeClr val="tx1"/>
                </a:solidFill>
                <a:latin typeface="Arial" charset="0"/>
                <a:cs typeface="Arial" charset="0"/>
              </a:defRPr>
            </a:lvl2pPr>
            <a:lvl3pPr marL="1143000" indent="-228600" defTabSz="933450" eaLnBrk="0" hangingPunct="0">
              <a:defRPr sz="2000">
                <a:solidFill>
                  <a:schemeClr val="tx1"/>
                </a:solidFill>
                <a:latin typeface="Arial" charset="0"/>
                <a:cs typeface="Arial" charset="0"/>
              </a:defRPr>
            </a:lvl3pPr>
            <a:lvl4pPr marL="1600200" indent="-228600" defTabSz="933450" eaLnBrk="0" hangingPunct="0">
              <a:defRPr sz="2000">
                <a:solidFill>
                  <a:schemeClr val="tx1"/>
                </a:solidFill>
                <a:latin typeface="Arial" charset="0"/>
                <a:cs typeface="Arial" charset="0"/>
              </a:defRPr>
            </a:lvl4pPr>
            <a:lvl5pPr marL="2057400" indent="-228600" defTabSz="933450" eaLnBrk="0" hangingPunct="0">
              <a:defRPr sz="2000">
                <a:solidFill>
                  <a:schemeClr val="tx1"/>
                </a:solidFill>
                <a:latin typeface="Arial" charset="0"/>
                <a:cs typeface="Arial" charset="0"/>
              </a:defRPr>
            </a:lvl5pPr>
            <a:lvl6pPr marL="2514600" indent="-228600" defTabSz="933450" eaLnBrk="0" fontAlgn="base" hangingPunct="0">
              <a:spcBef>
                <a:spcPct val="0"/>
              </a:spcBef>
              <a:spcAft>
                <a:spcPct val="0"/>
              </a:spcAft>
              <a:defRPr sz="2000">
                <a:solidFill>
                  <a:schemeClr val="tx1"/>
                </a:solidFill>
                <a:latin typeface="Arial" charset="0"/>
                <a:cs typeface="Arial" charset="0"/>
              </a:defRPr>
            </a:lvl6pPr>
            <a:lvl7pPr marL="2971800" indent="-228600" defTabSz="933450" eaLnBrk="0" fontAlgn="base" hangingPunct="0">
              <a:spcBef>
                <a:spcPct val="0"/>
              </a:spcBef>
              <a:spcAft>
                <a:spcPct val="0"/>
              </a:spcAft>
              <a:defRPr sz="2000">
                <a:solidFill>
                  <a:schemeClr val="tx1"/>
                </a:solidFill>
                <a:latin typeface="Arial" charset="0"/>
                <a:cs typeface="Arial" charset="0"/>
              </a:defRPr>
            </a:lvl7pPr>
            <a:lvl8pPr marL="3429000" indent="-228600" defTabSz="933450" eaLnBrk="0" fontAlgn="base" hangingPunct="0">
              <a:spcBef>
                <a:spcPct val="0"/>
              </a:spcBef>
              <a:spcAft>
                <a:spcPct val="0"/>
              </a:spcAft>
              <a:defRPr sz="2000">
                <a:solidFill>
                  <a:schemeClr val="tx1"/>
                </a:solidFill>
                <a:latin typeface="Arial" charset="0"/>
                <a:cs typeface="Arial" charset="0"/>
              </a:defRPr>
            </a:lvl8pPr>
            <a:lvl9pPr marL="3886200" indent="-228600" defTabSz="933450" eaLnBrk="0" fontAlgn="base" hangingPunct="0">
              <a:spcBef>
                <a:spcPct val="0"/>
              </a:spcBef>
              <a:spcAft>
                <a:spcPct val="0"/>
              </a:spcAft>
              <a:defRPr sz="2000">
                <a:solidFill>
                  <a:schemeClr val="tx1"/>
                </a:solidFill>
                <a:latin typeface="Arial" charset="0"/>
                <a:cs typeface="Arial" charset="0"/>
              </a:defRPr>
            </a:lvl9pPr>
          </a:lstStyle>
          <a:p>
            <a:pPr eaLnBrk="1" hangingPunct="1"/>
            <a:r>
              <a:rPr lang="es-CL" sz="800" b="1" dirty="0">
                <a:latin typeface="Calibri" pitchFamily="34" charset="0"/>
                <a:cs typeface="Calibri" pitchFamily="34" charset="0"/>
              </a:rPr>
              <a:t>UNIX               A116</a:t>
            </a:r>
          </a:p>
        </p:txBody>
      </p:sp>
      <p:sp>
        <p:nvSpPr>
          <p:cNvPr id="18467" name="Rectangle 75"/>
          <p:cNvSpPr>
            <a:spLocks noChangeArrowheads="1"/>
          </p:cNvSpPr>
          <p:nvPr/>
        </p:nvSpPr>
        <p:spPr bwMode="auto">
          <a:xfrm>
            <a:off x="5114925" y="5957888"/>
            <a:ext cx="131763"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8468" name="Rectangle 76"/>
          <p:cNvSpPr>
            <a:spLocks noChangeArrowheads="1"/>
          </p:cNvSpPr>
          <p:nvPr/>
        </p:nvSpPr>
        <p:spPr bwMode="auto">
          <a:xfrm>
            <a:off x="7110413" y="6053138"/>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8469" name="Rectangle 77"/>
          <p:cNvSpPr>
            <a:spLocks noChangeArrowheads="1"/>
          </p:cNvSpPr>
          <p:nvPr/>
        </p:nvSpPr>
        <p:spPr bwMode="auto">
          <a:xfrm>
            <a:off x="2640013" y="5978525"/>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8470" name="Rectangle 78"/>
          <p:cNvSpPr>
            <a:spLocks noChangeArrowheads="1"/>
          </p:cNvSpPr>
          <p:nvPr/>
        </p:nvSpPr>
        <p:spPr bwMode="auto">
          <a:xfrm>
            <a:off x="1876425" y="5999163"/>
            <a:ext cx="131763"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8471" name="Rectangle 112"/>
          <p:cNvSpPr>
            <a:spLocks noChangeArrowheads="1"/>
          </p:cNvSpPr>
          <p:nvPr/>
        </p:nvSpPr>
        <p:spPr bwMode="auto">
          <a:xfrm>
            <a:off x="5795963" y="476250"/>
            <a:ext cx="13335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8472" name="Rectangle 145"/>
          <p:cNvSpPr>
            <a:spLocks noChangeArrowheads="1"/>
          </p:cNvSpPr>
          <p:nvPr/>
        </p:nvSpPr>
        <p:spPr bwMode="auto">
          <a:xfrm>
            <a:off x="1547813" y="3068315"/>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grpSp>
        <p:nvGrpSpPr>
          <p:cNvPr id="18475" name="85 Grupo"/>
          <p:cNvGrpSpPr>
            <a:grpSpLocks/>
          </p:cNvGrpSpPr>
          <p:nvPr/>
        </p:nvGrpSpPr>
        <p:grpSpPr bwMode="auto">
          <a:xfrm>
            <a:off x="1987550" y="3357563"/>
            <a:ext cx="1227138" cy="288925"/>
            <a:chOff x="1938318" y="2284409"/>
            <a:chExt cx="1428760" cy="289312"/>
          </a:xfrm>
        </p:grpSpPr>
        <p:sp>
          <p:nvSpPr>
            <p:cNvPr id="18672" name="79 Rectángulo"/>
            <p:cNvSpPr>
              <a:spLocks noChangeArrowheads="1"/>
            </p:cNvSpPr>
            <p:nvPr/>
          </p:nvSpPr>
          <p:spPr bwMode="auto">
            <a:xfrm>
              <a:off x="1953023" y="2284409"/>
              <a:ext cx="1156968" cy="28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defTabSz="933450">
                <a:lnSpc>
                  <a:spcPct val="80000"/>
                </a:lnSpc>
              </a:pPr>
              <a:r>
                <a:rPr lang="es-CL" sz="800" dirty="0">
                  <a:solidFill>
                    <a:srgbClr val="0000FF"/>
                  </a:solidFill>
                  <a:latin typeface="Calibri" pitchFamily="34" charset="0"/>
                </a:rPr>
                <a:t>     Agregar Cuentas</a:t>
              </a:r>
            </a:p>
            <a:p>
              <a:pPr algn="ctr" defTabSz="933450">
                <a:lnSpc>
                  <a:spcPct val="80000"/>
                </a:lnSpc>
              </a:pPr>
              <a:r>
                <a:rPr lang="es-CL" sz="800" dirty="0">
                  <a:solidFill>
                    <a:srgbClr val="0000FF"/>
                  </a:solidFill>
                  <a:latin typeface="Calibri" pitchFamily="34" charset="0"/>
                </a:rPr>
                <a:t>CS000436</a:t>
              </a:r>
            </a:p>
          </p:txBody>
        </p:sp>
        <p:sp>
          <p:nvSpPr>
            <p:cNvPr id="18673" name="80 Rectángulo"/>
            <p:cNvSpPr>
              <a:spLocks noChangeArrowheads="1"/>
            </p:cNvSpPr>
            <p:nvPr/>
          </p:nvSpPr>
          <p:spPr bwMode="auto">
            <a:xfrm>
              <a:off x="1938318" y="2285992"/>
              <a:ext cx="1428760" cy="285752"/>
            </a:xfrm>
            <a:prstGeom prst="rect">
              <a:avLst/>
            </a:prstGeom>
            <a:noFill/>
            <a:ln w="3175" algn="ctr">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s-ES" sz="2800"/>
            </a:p>
          </p:txBody>
        </p:sp>
      </p:grpSp>
      <p:sp>
        <p:nvSpPr>
          <p:cNvPr id="18489" name="Rectangle 109"/>
          <p:cNvSpPr>
            <a:spLocks noChangeArrowheads="1"/>
          </p:cNvSpPr>
          <p:nvPr/>
        </p:nvSpPr>
        <p:spPr bwMode="auto">
          <a:xfrm>
            <a:off x="7942263" y="1506538"/>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8490" name="Rectangle 109"/>
          <p:cNvSpPr>
            <a:spLocks noChangeArrowheads="1"/>
          </p:cNvSpPr>
          <p:nvPr/>
        </p:nvSpPr>
        <p:spPr bwMode="auto">
          <a:xfrm>
            <a:off x="7810500" y="1651000"/>
            <a:ext cx="131763"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8494" name="88 CuadroTexto"/>
          <p:cNvSpPr txBox="1">
            <a:spLocks noChangeArrowheads="1"/>
          </p:cNvSpPr>
          <p:nvPr/>
        </p:nvSpPr>
        <p:spPr bwMode="auto">
          <a:xfrm>
            <a:off x="7573482" y="1230313"/>
            <a:ext cx="5762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86" tIns="46643" rIns="93286" bIns="46643">
            <a:spAutoFit/>
          </a:bodyPr>
          <a:lstStyle>
            <a:lvl1pPr defTabSz="933450" eaLnBrk="0" hangingPunct="0">
              <a:defRPr sz="2000">
                <a:solidFill>
                  <a:schemeClr val="tx1"/>
                </a:solidFill>
                <a:latin typeface="Arial" charset="0"/>
                <a:cs typeface="Arial" charset="0"/>
              </a:defRPr>
            </a:lvl1pPr>
            <a:lvl2pPr marL="742950" indent="-285750" defTabSz="933450" eaLnBrk="0" hangingPunct="0">
              <a:defRPr sz="2000">
                <a:solidFill>
                  <a:schemeClr val="tx1"/>
                </a:solidFill>
                <a:latin typeface="Arial" charset="0"/>
                <a:cs typeface="Arial" charset="0"/>
              </a:defRPr>
            </a:lvl2pPr>
            <a:lvl3pPr marL="1143000" indent="-228600" defTabSz="933450" eaLnBrk="0" hangingPunct="0">
              <a:defRPr sz="2000">
                <a:solidFill>
                  <a:schemeClr val="tx1"/>
                </a:solidFill>
                <a:latin typeface="Arial" charset="0"/>
                <a:cs typeface="Arial" charset="0"/>
              </a:defRPr>
            </a:lvl3pPr>
            <a:lvl4pPr marL="1600200" indent="-228600" defTabSz="933450" eaLnBrk="0" hangingPunct="0">
              <a:defRPr sz="2000">
                <a:solidFill>
                  <a:schemeClr val="tx1"/>
                </a:solidFill>
                <a:latin typeface="Arial" charset="0"/>
                <a:cs typeface="Arial" charset="0"/>
              </a:defRPr>
            </a:lvl4pPr>
            <a:lvl5pPr marL="2057400" indent="-228600" defTabSz="933450" eaLnBrk="0" hangingPunct="0">
              <a:defRPr sz="2000">
                <a:solidFill>
                  <a:schemeClr val="tx1"/>
                </a:solidFill>
                <a:latin typeface="Arial" charset="0"/>
                <a:cs typeface="Arial" charset="0"/>
              </a:defRPr>
            </a:lvl5pPr>
            <a:lvl6pPr marL="2514600" indent="-228600" defTabSz="933450" eaLnBrk="0" fontAlgn="base" hangingPunct="0">
              <a:spcBef>
                <a:spcPct val="0"/>
              </a:spcBef>
              <a:spcAft>
                <a:spcPct val="0"/>
              </a:spcAft>
              <a:defRPr sz="2000">
                <a:solidFill>
                  <a:schemeClr val="tx1"/>
                </a:solidFill>
                <a:latin typeface="Arial" charset="0"/>
                <a:cs typeface="Arial" charset="0"/>
              </a:defRPr>
            </a:lvl6pPr>
            <a:lvl7pPr marL="2971800" indent="-228600" defTabSz="933450" eaLnBrk="0" fontAlgn="base" hangingPunct="0">
              <a:spcBef>
                <a:spcPct val="0"/>
              </a:spcBef>
              <a:spcAft>
                <a:spcPct val="0"/>
              </a:spcAft>
              <a:defRPr sz="2000">
                <a:solidFill>
                  <a:schemeClr val="tx1"/>
                </a:solidFill>
                <a:latin typeface="Arial" charset="0"/>
                <a:cs typeface="Arial" charset="0"/>
              </a:defRPr>
            </a:lvl7pPr>
            <a:lvl8pPr marL="3429000" indent="-228600" defTabSz="933450" eaLnBrk="0" fontAlgn="base" hangingPunct="0">
              <a:spcBef>
                <a:spcPct val="0"/>
              </a:spcBef>
              <a:spcAft>
                <a:spcPct val="0"/>
              </a:spcAft>
              <a:defRPr sz="2000">
                <a:solidFill>
                  <a:schemeClr val="tx1"/>
                </a:solidFill>
                <a:latin typeface="Arial" charset="0"/>
                <a:cs typeface="Arial" charset="0"/>
              </a:defRPr>
            </a:lvl8pPr>
            <a:lvl9pPr marL="3886200" indent="-228600" defTabSz="933450" eaLnBrk="0" fontAlgn="base" hangingPunct="0">
              <a:spcBef>
                <a:spcPct val="0"/>
              </a:spcBef>
              <a:spcAft>
                <a:spcPct val="0"/>
              </a:spcAft>
              <a:defRPr sz="2000">
                <a:solidFill>
                  <a:schemeClr val="tx1"/>
                </a:solidFill>
                <a:latin typeface="Arial" charset="0"/>
                <a:cs typeface="Arial" charset="0"/>
              </a:defRPr>
            </a:lvl9pPr>
          </a:lstStyle>
          <a:p>
            <a:pPr eaLnBrk="1" hangingPunct="1"/>
            <a:r>
              <a:rPr lang="es-CL" sz="600" b="1" dirty="0">
                <a:latin typeface="Calibri" pitchFamily="34" charset="0"/>
              </a:rPr>
              <a:t>Automática     U174</a:t>
            </a:r>
          </a:p>
        </p:txBody>
      </p:sp>
      <p:sp>
        <p:nvSpPr>
          <p:cNvPr id="18495" name="88 CuadroTexto"/>
          <p:cNvSpPr txBox="1">
            <a:spLocks noChangeArrowheads="1"/>
          </p:cNvSpPr>
          <p:nvPr/>
        </p:nvSpPr>
        <p:spPr bwMode="auto">
          <a:xfrm>
            <a:off x="7296150" y="1736725"/>
            <a:ext cx="57626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86" tIns="46643" rIns="93286" bIns="46643">
            <a:spAutoFit/>
          </a:bodyPr>
          <a:lstStyle>
            <a:lvl1pPr defTabSz="933450" eaLnBrk="0" hangingPunct="0">
              <a:defRPr sz="2000">
                <a:solidFill>
                  <a:schemeClr val="tx1"/>
                </a:solidFill>
                <a:latin typeface="Arial" charset="0"/>
                <a:cs typeface="Arial" charset="0"/>
              </a:defRPr>
            </a:lvl1pPr>
            <a:lvl2pPr marL="742950" indent="-285750" defTabSz="933450" eaLnBrk="0" hangingPunct="0">
              <a:defRPr sz="2000">
                <a:solidFill>
                  <a:schemeClr val="tx1"/>
                </a:solidFill>
                <a:latin typeface="Arial" charset="0"/>
                <a:cs typeface="Arial" charset="0"/>
              </a:defRPr>
            </a:lvl2pPr>
            <a:lvl3pPr marL="1143000" indent="-228600" defTabSz="933450" eaLnBrk="0" hangingPunct="0">
              <a:defRPr sz="2000">
                <a:solidFill>
                  <a:schemeClr val="tx1"/>
                </a:solidFill>
                <a:latin typeface="Arial" charset="0"/>
                <a:cs typeface="Arial" charset="0"/>
              </a:defRPr>
            </a:lvl3pPr>
            <a:lvl4pPr marL="1600200" indent="-228600" defTabSz="933450" eaLnBrk="0" hangingPunct="0">
              <a:defRPr sz="2000">
                <a:solidFill>
                  <a:schemeClr val="tx1"/>
                </a:solidFill>
                <a:latin typeface="Arial" charset="0"/>
                <a:cs typeface="Arial" charset="0"/>
              </a:defRPr>
            </a:lvl4pPr>
            <a:lvl5pPr marL="2057400" indent="-228600" defTabSz="933450" eaLnBrk="0" hangingPunct="0">
              <a:defRPr sz="2000">
                <a:solidFill>
                  <a:schemeClr val="tx1"/>
                </a:solidFill>
                <a:latin typeface="Arial" charset="0"/>
                <a:cs typeface="Arial" charset="0"/>
              </a:defRPr>
            </a:lvl5pPr>
            <a:lvl6pPr marL="2514600" indent="-228600" defTabSz="933450" eaLnBrk="0" fontAlgn="base" hangingPunct="0">
              <a:spcBef>
                <a:spcPct val="0"/>
              </a:spcBef>
              <a:spcAft>
                <a:spcPct val="0"/>
              </a:spcAft>
              <a:defRPr sz="2000">
                <a:solidFill>
                  <a:schemeClr val="tx1"/>
                </a:solidFill>
                <a:latin typeface="Arial" charset="0"/>
                <a:cs typeface="Arial" charset="0"/>
              </a:defRPr>
            </a:lvl6pPr>
            <a:lvl7pPr marL="2971800" indent="-228600" defTabSz="933450" eaLnBrk="0" fontAlgn="base" hangingPunct="0">
              <a:spcBef>
                <a:spcPct val="0"/>
              </a:spcBef>
              <a:spcAft>
                <a:spcPct val="0"/>
              </a:spcAft>
              <a:defRPr sz="2000">
                <a:solidFill>
                  <a:schemeClr val="tx1"/>
                </a:solidFill>
                <a:latin typeface="Arial" charset="0"/>
                <a:cs typeface="Arial" charset="0"/>
              </a:defRPr>
            </a:lvl7pPr>
            <a:lvl8pPr marL="3429000" indent="-228600" defTabSz="933450" eaLnBrk="0" fontAlgn="base" hangingPunct="0">
              <a:spcBef>
                <a:spcPct val="0"/>
              </a:spcBef>
              <a:spcAft>
                <a:spcPct val="0"/>
              </a:spcAft>
              <a:defRPr sz="2000">
                <a:solidFill>
                  <a:schemeClr val="tx1"/>
                </a:solidFill>
                <a:latin typeface="Arial" charset="0"/>
                <a:cs typeface="Arial" charset="0"/>
              </a:defRPr>
            </a:lvl8pPr>
            <a:lvl9pPr marL="3886200" indent="-228600" defTabSz="933450" eaLnBrk="0" fontAlgn="base" hangingPunct="0">
              <a:spcBef>
                <a:spcPct val="0"/>
              </a:spcBef>
              <a:spcAft>
                <a:spcPct val="0"/>
              </a:spcAft>
              <a:defRPr sz="2000">
                <a:solidFill>
                  <a:schemeClr val="tx1"/>
                </a:solidFill>
                <a:latin typeface="Arial" charset="0"/>
                <a:cs typeface="Arial" charset="0"/>
              </a:defRPr>
            </a:lvl9pPr>
          </a:lstStyle>
          <a:p>
            <a:pPr eaLnBrk="1" hangingPunct="1"/>
            <a:r>
              <a:rPr lang="es-CL" sz="600" b="1" dirty="0">
                <a:latin typeface="Calibri" pitchFamily="34" charset="0"/>
              </a:rPr>
              <a:t>Diaria Control M</a:t>
            </a:r>
          </a:p>
        </p:txBody>
      </p:sp>
      <p:sp>
        <p:nvSpPr>
          <p:cNvPr id="18502" name="Snip Single Corner Rectangle 198"/>
          <p:cNvSpPr>
            <a:spLocks noChangeArrowheads="1"/>
          </p:cNvSpPr>
          <p:nvPr/>
        </p:nvSpPr>
        <p:spPr bwMode="auto">
          <a:xfrm>
            <a:off x="4302125" y="5988050"/>
            <a:ext cx="1135063" cy="457200"/>
          </a:xfrm>
          <a:custGeom>
            <a:avLst/>
            <a:gdLst>
              <a:gd name="T0" fmla="*/ 2147483647 w 601132"/>
              <a:gd name="T1" fmla="*/ 2147483647 h 279400"/>
              <a:gd name="T2" fmla="*/ 2147483647 w 601132"/>
              <a:gd name="T3" fmla="*/ 2147483647 h 279400"/>
              <a:gd name="T4" fmla="*/ 0 w 601132"/>
              <a:gd name="T5" fmla="*/ 2147483647 h 279400"/>
              <a:gd name="T6" fmla="*/ 2147483647 w 601132"/>
              <a:gd name="T7" fmla="*/ 0 h 279400"/>
              <a:gd name="T8" fmla="*/ 0 60000 65536"/>
              <a:gd name="T9" fmla="*/ 5898240 60000 65536"/>
              <a:gd name="T10" fmla="*/ 11796480 60000 65536"/>
              <a:gd name="T11" fmla="*/ 17694720 60000 65536"/>
              <a:gd name="T12" fmla="*/ 0 w 601132"/>
              <a:gd name="T13" fmla="*/ 50676 h 279400"/>
              <a:gd name="T14" fmla="*/ 550456 w 601132"/>
              <a:gd name="T15" fmla="*/ 279400 h 279400"/>
            </a:gdLst>
            <a:ahLst/>
            <a:cxnLst>
              <a:cxn ang="T8">
                <a:pos x="T0" y="T1"/>
              </a:cxn>
              <a:cxn ang="T9">
                <a:pos x="T2" y="T3"/>
              </a:cxn>
              <a:cxn ang="T10">
                <a:pos x="T4" y="T5"/>
              </a:cxn>
              <a:cxn ang="T11">
                <a:pos x="T6" y="T7"/>
              </a:cxn>
            </a:cxnLst>
            <a:rect l="T12" t="T13" r="T14" b="T15"/>
            <a:pathLst>
              <a:path w="601132" h="279400">
                <a:moveTo>
                  <a:pt x="0" y="0"/>
                </a:moveTo>
                <a:lnTo>
                  <a:pt x="499780" y="0"/>
                </a:lnTo>
                <a:lnTo>
                  <a:pt x="601132" y="101352"/>
                </a:lnTo>
                <a:lnTo>
                  <a:pt x="601132" y="279400"/>
                </a:lnTo>
                <a:lnTo>
                  <a:pt x="0" y="279400"/>
                </a:lnTo>
                <a:lnTo>
                  <a:pt x="0" y="0"/>
                </a:lnTo>
                <a:close/>
              </a:path>
            </a:pathLst>
          </a:custGeom>
          <a:solidFill>
            <a:schemeClr val="bg1"/>
          </a:solidFill>
          <a:ln w="9525" algn="ctr">
            <a:solidFill>
              <a:schemeClr val="tx1"/>
            </a:solidFill>
            <a:round/>
            <a:headEnd/>
            <a:tailEnd/>
          </a:ln>
        </p:spPr>
        <p:txBody>
          <a:bodyPr lIns="36000" tIns="36000" rIns="36000" bIns="36000"/>
          <a:lstStyle/>
          <a:p>
            <a:pPr algn="ctr"/>
            <a:r>
              <a:rPr lang="es-CL" sz="1000" dirty="0" err="1">
                <a:latin typeface="Calibri" pitchFamily="34" charset="0"/>
              </a:rPr>
              <a:t>Servipag</a:t>
            </a:r>
            <a:endParaRPr lang="es-CL" sz="1000" dirty="0">
              <a:latin typeface="Calibri" pitchFamily="34" charset="0"/>
            </a:endParaRPr>
          </a:p>
        </p:txBody>
      </p:sp>
      <p:sp>
        <p:nvSpPr>
          <p:cNvPr id="18505" name="Text Box 1382"/>
          <p:cNvSpPr txBox="1">
            <a:spLocks noChangeArrowheads="1"/>
          </p:cNvSpPr>
          <p:nvPr/>
        </p:nvSpPr>
        <p:spPr bwMode="auto">
          <a:xfrm>
            <a:off x="5341938" y="1239838"/>
            <a:ext cx="2286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731" tIns="36731" rIns="36731" bIns="3673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endParaRPr lang="es-ES" sz="600"/>
          </a:p>
        </p:txBody>
      </p:sp>
      <p:sp>
        <p:nvSpPr>
          <p:cNvPr id="18506" name="Rectangle 200"/>
          <p:cNvSpPr>
            <a:spLocks noChangeArrowheads="1"/>
          </p:cNvSpPr>
          <p:nvPr/>
        </p:nvSpPr>
        <p:spPr bwMode="auto">
          <a:xfrm>
            <a:off x="3708400" y="2420938"/>
            <a:ext cx="3440113" cy="1939925"/>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3296" tIns="46648" rIns="93296" bIns="46648"/>
          <a:lstStyle/>
          <a:p>
            <a:pPr algn="ctr" defTabSz="933450"/>
            <a:endParaRPr lang="es-ES" sz="800"/>
          </a:p>
        </p:txBody>
      </p:sp>
      <p:sp>
        <p:nvSpPr>
          <p:cNvPr id="18507" name="108 CuadroTexto"/>
          <p:cNvSpPr txBox="1">
            <a:spLocks noChangeArrowheads="1"/>
          </p:cNvSpPr>
          <p:nvPr/>
        </p:nvSpPr>
        <p:spPr bwMode="auto">
          <a:xfrm>
            <a:off x="5867301" y="2005013"/>
            <a:ext cx="1296987"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96" tIns="46648" rIns="93296" bIns="46648">
            <a:spAutoFit/>
          </a:bodyPr>
          <a:lstStyle>
            <a:lvl1pPr defTabSz="933450" eaLnBrk="0" hangingPunct="0">
              <a:defRPr sz="2000">
                <a:solidFill>
                  <a:schemeClr val="tx1"/>
                </a:solidFill>
                <a:latin typeface="Arial" charset="0"/>
                <a:cs typeface="Arial" charset="0"/>
              </a:defRPr>
            </a:lvl1pPr>
            <a:lvl2pPr marL="742950" indent="-285750" defTabSz="933450" eaLnBrk="0" hangingPunct="0">
              <a:defRPr sz="2000">
                <a:solidFill>
                  <a:schemeClr val="tx1"/>
                </a:solidFill>
                <a:latin typeface="Arial" charset="0"/>
                <a:cs typeface="Arial" charset="0"/>
              </a:defRPr>
            </a:lvl2pPr>
            <a:lvl3pPr marL="1143000" indent="-228600" defTabSz="933450" eaLnBrk="0" hangingPunct="0">
              <a:defRPr sz="2000">
                <a:solidFill>
                  <a:schemeClr val="tx1"/>
                </a:solidFill>
                <a:latin typeface="Arial" charset="0"/>
                <a:cs typeface="Arial" charset="0"/>
              </a:defRPr>
            </a:lvl3pPr>
            <a:lvl4pPr marL="1600200" indent="-228600" defTabSz="933450" eaLnBrk="0" hangingPunct="0">
              <a:defRPr sz="2000">
                <a:solidFill>
                  <a:schemeClr val="tx1"/>
                </a:solidFill>
                <a:latin typeface="Arial" charset="0"/>
                <a:cs typeface="Arial" charset="0"/>
              </a:defRPr>
            </a:lvl4pPr>
            <a:lvl5pPr marL="2057400" indent="-228600" defTabSz="933450" eaLnBrk="0" hangingPunct="0">
              <a:defRPr sz="2000">
                <a:solidFill>
                  <a:schemeClr val="tx1"/>
                </a:solidFill>
                <a:latin typeface="Arial" charset="0"/>
                <a:cs typeface="Arial" charset="0"/>
              </a:defRPr>
            </a:lvl5pPr>
            <a:lvl6pPr marL="2514600" indent="-228600" defTabSz="933450" eaLnBrk="0" fontAlgn="base" hangingPunct="0">
              <a:spcBef>
                <a:spcPct val="0"/>
              </a:spcBef>
              <a:spcAft>
                <a:spcPct val="0"/>
              </a:spcAft>
              <a:defRPr sz="2000">
                <a:solidFill>
                  <a:schemeClr val="tx1"/>
                </a:solidFill>
                <a:latin typeface="Arial" charset="0"/>
                <a:cs typeface="Arial" charset="0"/>
              </a:defRPr>
            </a:lvl6pPr>
            <a:lvl7pPr marL="2971800" indent="-228600" defTabSz="933450" eaLnBrk="0" fontAlgn="base" hangingPunct="0">
              <a:spcBef>
                <a:spcPct val="0"/>
              </a:spcBef>
              <a:spcAft>
                <a:spcPct val="0"/>
              </a:spcAft>
              <a:defRPr sz="2000">
                <a:solidFill>
                  <a:schemeClr val="tx1"/>
                </a:solidFill>
                <a:latin typeface="Arial" charset="0"/>
                <a:cs typeface="Arial" charset="0"/>
              </a:defRPr>
            </a:lvl7pPr>
            <a:lvl8pPr marL="3429000" indent="-228600" defTabSz="933450" eaLnBrk="0" fontAlgn="base" hangingPunct="0">
              <a:spcBef>
                <a:spcPct val="0"/>
              </a:spcBef>
              <a:spcAft>
                <a:spcPct val="0"/>
              </a:spcAft>
              <a:defRPr sz="2000">
                <a:solidFill>
                  <a:schemeClr val="tx1"/>
                </a:solidFill>
                <a:latin typeface="Arial" charset="0"/>
                <a:cs typeface="Arial" charset="0"/>
              </a:defRPr>
            </a:lvl8pPr>
            <a:lvl9pPr marL="3886200" indent="-228600" defTabSz="933450" eaLnBrk="0" fontAlgn="base" hangingPunct="0">
              <a:spcBef>
                <a:spcPct val="0"/>
              </a:spcBef>
              <a:spcAft>
                <a:spcPct val="0"/>
              </a:spcAft>
              <a:defRPr sz="2000">
                <a:solidFill>
                  <a:schemeClr val="tx1"/>
                </a:solidFill>
                <a:latin typeface="Arial" charset="0"/>
                <a:cs typeface="Arial" charset="0"/>
              </a:defRPr>
            </a:lvl9pPr>
          </a:lstStyle>
          <a:p>
            <a:pPr eaLnBrk="1" hangingPunct="1"/>
            <a:r>
              <a:rPr lang="es-CL" sz="800" b="1" dirty="0" err="1" smtClean="0">
                <a:latin typeface="Calibri" pitchFamily="34" charset="0"/>
              </a:rPr>
              <a:t>Cont</a:t>
            </a:r>
            <a:r>
              <a:rPr lang="es-CL" sz="800" b="1" dirty="0" smtClean="0">
                <a:latin typeface="Calibri" pitchFamily="34" charset="0"/>
              </a:rPr>
              <a:t> .                    </a:t>
            </a:r>
            <a:r>
              <a:rPr lang="es-CL" sz="800" b="1" dirty="0">
                <a:latin typeface="Calibri" pitchFamily="34" charset="0"/>
              </a:rPr>
              <a:t>I-FLEX</a:t>
            </a:r>
          </a:p>
        </p:txBody>
      </p:sp>
      <p:grpSp>
        <p:nvGrpSpPr>
          <p:cNvPr id="18508" name="Group 215"/>
          <p:cNvGrpSpPr>
            <a:grpSpLocks/>
          </p:cNvGrpSpPr>
          <p:nvPr/>
        </p:nvGrpSpPr>
        <p:grpSpPr bwMode="auto">
          <a:xfrm>
            <a:off x="5913438" y="1577977"/>
            <a:ext cx="989012" cy="439738"/>
            <a:chOff x="3839" y="994"/>
            <a:chExt cx="623" cy="277"/>
          </a:xfrm>
        </p:grpSpPr>
        <p:sp>
          <p:nvSpPr>
            <p:cNvPr id="18644" name="59 Forma libre"/>
            <p:cNvSpPr>
              <a:spLocks noChangeArrowheads="1"/>
            </p:cNvSpPr>
            <p:nvPr/>
          </p:nvSpPr>
          <p:spPr bwMode="auto">
            <a:xfrm>
              <a:off x="3839" y="994"/>
              <a:ext cx="623" cy="277"/>
            </a:xfrm>
            <a:custGeom>
              <a:avLst/>
              <a:gdLst>
                <a:gd name="T0" fmla="*/ 0 w 1423987"/>
                <a:gd name="T1" fmla="*/ 0 h 1509712"/>
                <a:gd name="T2" fmla="*/ 0 w 1423987"/>
                <a:gd name="T3" fmla="*/ 0 h 1509712"/>
                <a:gd name="T4" fmla="*/ 0 w 1423987"/>
                <a:gd name="T5" fmla="*/ 0 h 1509712"/>
                <a:gd name="T6" fmla="*/ 0 w 1423987"/>
                <a:gd name="T7" fmla="*/ 0 h 1509712"/>
                <a:gd name="T8" fmla="*/ 0 w 1423987"/>
                <a:gd name="T9" fmla="*/ 0 h 1509712"/>
                <a:gd name="T10" fmla="*/ 0 w 1423987"/>
                <a:gd name="T11" fmla="*/ 0 h 1509712"/>
                <a:gd name="T12" fmla="*/ 0 w 1423987"/>
                <a:gd name="T13" fmla="*/ 0 h 1509712"/>
                <a:gd name="T14" fmla="*/ 0 w 1423987"/>
                <a:gd name="T15" fmla="*/ 0 h 1509712"/>
                <a:gd name="T16" fmla="*/ 0 w 1423987"/>
                <a:gd name="T17" fmla="*/ 0 h 1509712"/>
                <a:gd name="T18" fmla="*/ 0 w 1423987"/>
                <a:gd name="T19" fmla="*/ 0 h 1509712"/>
                <a:gd name="T20" fmla="*/ 0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solidFill>
            <a:ln w="15875" algn="ctr">
              <a:solidFill>
                <a:schemeClr val="tx1"/>
              </a:solidFill>
              <a:round/>
              <a:headEnd/>
              <a:tailEnd/>
            </a:ln>
          </p:spPr>
          <p:txBody>
            <a:bodyPr lIns="36000" tIns="46648" rIns="36000" bIns="46648" anchor="ctr" anchorCtr="0">
              <a:noAutofit/>
            </a:bodyPr>
            <a:lstStyle/>
            <a:p>
              <a:endParaRPr lang="es-CL"/>
            </a:p>
          </p:txBody>
        </p:sp>
        <p:sp>
          <p:nvSpPr>
            <p:cNvPr id="18645" name="91 CuadroTexto"/>
            <p:cNvSpPr txBox="1">
              <a:spLocks noChangeArrowheads="1"/>
            </p:cNvSpPr>
            <p:nvPr/>
          </p:nvSpPr>
          <p:spPr bwMode="auto">
            <a:xfrm>
              <a:off x="3935" y="1005"/>
              <a:ext cx="461" cy="2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46648" rIns="36000" bIns="46648" anchor="ctr" anchorCtr="0">
              <a:noAutofit/>
            </a:bodyPr>
            <a:lstStyle>
              <a:lvl1pPr defTabSz="933450" eaLnBrk="0" hangingPunct="0">
                <a:defRPr sz="2000">
                  <a:solidFill>
                    <a:schemeClr val="tx1"/>
                  </a:solidFill>
                  <a:latin typeface="Arial" charset="0"/>
                  <a:cs typeface="Arial" charset="0"/>
                </a:defRPr>
              </a:lvl1pPr>
              <a:lvl2pPr marL="742950" indent="-285750" defTabSz="933450" eaLnBrk="0" hangingPunct="0">
                <a:defRPr sz="2000">
                  <a:solidFill>
                    <a:schemeClr val="tx1"/>
                  </a:solidFill>
                  <a:latin typeface="Arial" charset="0"/>
                  <a:cs typeface="Arial" charset="0"/>
                </a:defRPr>
              </a:lvl2pPr>
              <a:lvl3pPr marL="1143000" indent="-228600" defTabSz="933450" eaLnBrk="0" hangingPunct="0">
                <a:defRPr sz="2000">
                  <a:solidFill>
                    <a:schemeClr val="tx1"/>
                  </a:solidFill>
                  <a:latin typeface="Arial" charset="0"/>
                  <a:cs typeface="Arial" charset="0"/>
                </a:defRPr>
              </a:lvl3pPr>
              <a:lvl4pPr marL="1600200" indent="-228600" defTabSz="933450" eaLnBrk="0" hangingPunct="0">
                <a:defRPr sz="2000">
                  <a:solidFill>
                    <a:schemeClr val="tx1"/>
                  </a:solidFill>
                  <a:latin typeface="Arial" charset="0"/>
                  <a:cs typeface="Arial" charset="0"/>
                </a:defRPr>
              </a:lvl4pPr>
              <a:lvl5pPr marL="2057400" indent="-228600" defTabSz="933450" eaLnBrk="0" hangingPunct="0">
                <a:defRPr sz="2000">
                  <a:solidFill>
                    <a:schemeClr val="tx1"/>
                  </a:solidFill>
                  <a:latin typeface="Arial" charset="0"/>
                  <a:cs typeface="Arial" charset="0"/>
                </a:defRPr>
              </a:lvl5pPr>
              <a:lvl6pPr marL="2514600" indent="-228600" defTabSz="933450" eaLnBrk="0" fontAlgn="base" hangingPunct="0">
                <a:spcBef>
                  <a:spcPct val="0"/>
                </a:spcBef>
                <a:spcAft>
                  <a:spcPct val="0"/>
                </a:spcAft>
                <a:defRPr sz="2000">
                  <a:solidFill>
                    <a:schemeClr val="tx1"/>
                  </a:solidFill>
                  <a:latin typeface="Arial" charset="0"/>
                  <a:cs typeface="Arial" charset="0"/>
                </a:defRPr>
              </a:lvl6pPr>
              <a:lvl7pPr marL="2971800" indent="-228600" defTabSz="933450" eaLnBrk="0" fontAlgn="base" hangingPunct="0">
                <a:spcBef>
                  <a:spcPct val="0"/>
                </a:spcBef>
                <a:spcAft>
                  <a:spcPct val="0"/>
                </a:spcAft>
                <a:defRPr sz="2000">
                  <a:solidFill>
                    <a:schemeClr val="tx1"/>
                  </a:solidFill>
                  <a:latin typeface="Arial" charset="0"/>
                  <a:cs typeface="Arial" charset="0"/>
                </a:defRPr>
              </a:lvl7pPr>
              <a:lvl8pPr marL="3429000" indent="-228600" defTabSz="933450" eaLnBrk="0" fontAlgn="base" hangingPunct="0">
                <a:spcBef>
                  <a:spcPct val="0"/>
                </a:spcBef>
                <a:spcAft>
                  <a:spcPct val="0"/>
                </a:spcAft>
                <a:defRPr sz="2000">
                  <a:solidFill>
                    <a:schemeClr val="tx1"/>
                  </a:solidFill>
                  <a:latin typeface="Arial" charset="0"/>
                  <a:cs typeface="Arial" charset="0"/>
                </a:defRPr>
              </a:lvl8pPr>
              <a:lvl9pPr marL="3886200" indent="-228600" defTabSz="933450" eaLnBrk="0" fontAlgn="base" hangingPunct="0">
                <a:spcBef>
                  <a:spcPct val="0"/>
                </a:spcBef>
                <a:spcAft>
                  <a:spcPct val="0"/>
                </a:spcAft>
                <a:defRPr sz="2000">
                  <a:solidFill>
                    <a:schemeClr val="tx1"/>
                  </a:solidFill>
                  <a:latin typeface="Arial" charset="0"/>
                  <a:cs typeface="Arial" charset="0"/>
                </a:defRPr>
              </a:lvl9pPr>
            </a:lstStyle>
            <a:p>
              <a:pPr algn="ctr" eaLnBrk="1" hangingPunct="1"/>
              <a:r>
                <a:rPr lang="es-ES_tradnl" sz="1000" b="1" dirty="0">
                  <a:latin typeface="Calibri" pitchFamily="34" charset="0"/>
                  <a:cs typeface="Calibri" pitchFamily="34" charset="0"/>
                </a:rPr>
                <a:t>CUENTA CORRIENTE</a:t>
              </a:r>
              <a:endParaRPr lang="es-CL" sz="1000" b="1" dirty="0">
                <a:latin typeface="Calibri" pitchFamily="34" charset="0"/>
                <a:cs typeface="Calibri" pitchFamily="34" charset="0"/>
              </a:endParaRPr>
            </a:p>
          </p:txBody>
        </p:sp>
      </p:grpSp>
      <p:sp>
        <p:nvSpPr>
          <p:cNvPr id="18509" name="109 CuadroTexto"/>
          <p:cNvSpPr txBox="1">
            <a:spLocks noChangeArrowheads="1"/>
          </p:cNvSpPr>
          <p:nvPr/>
        </p:nvSpPr>
        <p:spPr bwMode="auto">
          <a:xfrm>
            <a:off x="3676650" y="1989138"/>
            <a:ext cx="1038225"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96" tIns="46648" rIns="93296" bIns="46648">
            <a:spAutoFit/>
          </a:bodyPr>
          <a:lstStyle>
            <a:lvl1pPr defTabSz="933450" eaLnBrk="0" hangingPunct="0">
              <a:defRPr sz="2000">
                <a:solidFill>
                  <a:schemeClr val="tx1"/>
                </a:solidFill>
                <a:latin typeface="Arial" charset="0"/>
                <a:cs typeface="Arial" charset="0"/>
              </a:defRPr>
            </a:lvl1pPr>
            <a:lvl2pPr marL="742950" indent="-285750" defTabSz="933450" eaLnBrk="0" hangingPunct="0">
              <a:defRPr sz="2000">
                <a:solidFill>
                  <a:schemeClr val="tx1"/>
                </a:solidFill>
                <a:latin typeface="Arial" charset="0"/>
                <a:cs typeface="Arial" charset="0"/>
              </a:defRPr>
            </a:lvl2pPr>
            <a:lvl3pPr marL="1143000" indent="-228600" defTabSz="933450" eaLnBrk="0" hangingPunct="0">
              <a:defRPr sz="2000">
                <a:solidFill>
                  <a:schemeClr val="tx1"/>
                </a:solidFill>
                <a:latin typeface="Arial" charset="0"/>
                <a:cs typeface="Arial" charset="0"/>
              </a:defRPr>
            </a:lvl3pPr>
            <a:lvl4pPr marL="1600200" indent="-228600" defTabSz="933450" eaLnBrk="0" hangingPunct="0">
              <a:defRPr sz="2000">
                <a:solidFill>
                  <a:schemeClr val="tx1"/>
                </a:solidFill>
                <a:latin typeface="Arial" charset="0"/>
                <a:cs typeface="Arial" charset="0"/>
              </a:defRPr>
            </a:lvl4pPr>
            <a:lvl5pPr marL="2057400" indent="-228600" defTabSz="933450" eaLnBrk="0" hangingPunct="0">
              <a:defRPr sz="2000">
                <a:solidFill>
                  <a:schemeClr val="tx1"/>
                </a:solidFill>
                <a:latin typeface="Arial" charset="0"/>
                <a:cs typeface="Arial" charset="0"/>
              </a:defRPr>
            </a:lvl5pPr>
            <a:lvl6pPr marL="2514600" indent="-228600" defTabSz="933450" eaLnBrk="0" fontAlgn="base" hangingPunct="0">
              <a:spcBef>
                <a:spcPct val="0"/>
              </a:spcBef>
              <a:spcAft>
                <a:spcPct val="0"/>
              </a:spcAft>
              <a:defRPr sz="2000">
                <a:solidFill>
                  <a:schemeClr val="tx1"/>
                </a:solidFill>
                <a:latin typeface="Arial" charset="0"/>
                <a:cs typeface="Arial" charset="0"/>
              </a:defRPr>
            </a:lvl6pPr>
            <a:lvl7pPr marL="2971800" indent="-228600" defTabSz="933450" eaLnBrk="0" fontAlgn="base" hangingPunct="0">
              <a:spcBef>
                <a:spcPct val="0"/>
              </a:spcBef>
              <a:spcAft>
                <a:spcPct val="0"/>
              </a:spcAft>
              <a:defRPr sz="2000">
                <a:solidFill>
                  <a:schemeClr val="tx1"/>
                </a:solidFill>
                <a:latin typeface="Arial" charset="0"/>
                <a:cs typeface="Arial" charset="0"/>
              </a:defRPr>
            </a:lvl7pPr>
            <a:lvl8pPr marL="3429000" indent="-228600" defTabSz="933450" eaLnBrk="0" fontAlgn="base" hangingPunct="0">
              <a:spcBef>
                <a:spcPct val="0"/>
              </a:spcBef>
              <a:spcAft>
                <a:spcPct val="0"/>
              </a:spcAft>
              <a:defRPr sz="2000">
                <a:solidFill>
                  <a:schemeClr val="tx1"/>
                </a:solidFill>
                <a:latin typeface="Arial" charset="0"/>
                <a:cs typeface="Arial" charset="0"/>
              </a:defRPr>
            </a:lvl8pPr>
            <a:lvl9pPr marL="3886200" indent="-228600" defTabSz="933450" eaLnBrk="0" fontAlgn="base" hangingPunct="0">
              <a:spcBef>
                <a:spcPct val="0"/>
              </a:spcBef>
              <a:spcAft>
                <a:spcPct val="0"/>
              </a:spcAft>
              <a:defRPr sz="2000">
                <a:solidFill>
                  <a:schemeClr val="tx1"/>
                </a:solidFill>
                <a:latin typeface="Arial" charset="0"/>
                <a:cs typeface="Arial" charset="0"/>
              </a:defRPr>
            </a:lvl9pPr>
          </a:lstStyle>
          <a:p>
            <a:pPr eaLnBrk="1" hangingPunct="1"/>
            <a:r>
              <a:rPr lang="es-CL" sz="800" b="1" dirty="0" smtClean="0">
                <a:latin typeface="Calibri" pitchFamily="34" charset="0"/>
              </a:rPr>
              <a:t>Cont.          </a:t>
            </a:r>
            <a:r>
              <a:rPr lang="es-CL" sz="800" b="1" dirty="0">
                <a:latin typeface="Calibri" pitchFamily="34" charset="0"/>
              </a:rPr>
              <a:t>COBOL/C</a:t>
            </a:r>
          </a:p>
        </p:txBody>
      </p:sp>
      <p:sp>
        <p:nvSpPr>
          <p:cNvPr id="18510" name="59 Forma libre"/>
          <p:cNvSpPr>
            <a:spLocks noChangeArrowheads="1"/>
          </p:cNvSpPr>
          <p:nvPr/>
        </p:nvSpPr>
        <p:spPr bwMode="auto">
          <a:xfrm>
            <a:off x="3763963" y="1614488"/>
            <a:ext cx="857250" cy="409575"/>
          </a:xfrm>
          <a:custGeom>
            <a:avLst/>
            <a:gdLst>
              <a:gd name="T0" fmla="*/ 0 w 1423987"/>
              <a:gd name="T1" fmla="*/ 0 h 1509712"/>
              <a:gd name="T2" fmla="*/ 1 w 1423987"/>
              <a:gd name="T3" fmla="*/ 0 h 1509712"/>
              <a:gd name="T4" fmla="*/ 1 w 1423987"/>
              <a:gd name="T5" fmla="*/ 0 h 1509712"/>
              <a:gd name="T6" fmla="*/ 1 w 1423987"/>
              <a:gd name="T7" fmla="*/ 0 h 1509712"/>
              <a:gd name="T8" fmla="*/ 1 w 1423987"/>
              <a:gd name="T9" fmla="*/ 0 h 1509712"/>
              <a:gd name="T10" fmla="*/ 1 w 1423987"/>
              <a:gd name="T11" fmla="*/ 0 h 1509712"/>
              <a:gd name="T12" fmla="*/ 1 w 1423987"/>
              <a:gd name="T13" fmla="*/ 0 h 1509712"/>
              <a:gd name="T14" fmla="*/ 0 w 1423987"/>
              <a:gd name="T15" fmla="*/ 0 h 1509712"/>
              <a:gd name="T16" fmla="*/ 0 w 1423987"/>
              <a:gd name="T17" fmla="*/ 0 h 1509712"/>
              <a:gd name="T18" fmla="*/ 1 w 1423987"/>
              <a:gd name="T19" fmla="*/ 0 h 1509712"/>
              <a:gd name="T20" fmla="*/ 1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solidFill>
          <a:ln w="15875" algn="ctr">
            <a:solidFill>
              <a:schemeClr val="tx1"/>
            </a:solidFill>
            <a:round/>
            <a:headEnd/>
            <a:tailEnd/>
          </a:ln>
        </p:spPr>
        <p:txBody>
          <a:bodyPr lIns="93296" tIns="46648" rIns="93296" bIns="46648"/>
          <a:lstStyle/>
          <a:p>
            <a:endParaRPr lang="es-CL"/>
          </a:p>
        </p:txBody>
      </p:sp>
      <p:sp>
        <p:nvSpPr>
          <p:cNvPr id="18511" name="92 CuadroTexto"/>
          <p:cNvSpPr txBox="1">
            <a:spLocks noChangeArrowheads="1"/>
          </p:cNvSpPr>
          <p:nvPr/>
        </p:nvSpPr>
        <p:spPr bwMode="auto">
          <a:xfrm>
            <a:off x="3676650" y="1219879"/>
            <a:ext cx="1180674" cy="463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sz="2000">
                <a:solidFill>
                  <a:schemeClr val="tx1"/>
                </a:solidFill>
                <a:latin typeface="Arial" charset="0"/>
                <a:cs typeface="Arial" charset="0"/>
              </a:defRPr>
            </a:lvl1pPr>
            <a:lvl2pPr marL="742950" indent="-285750" defTabSz="933450" eaLnBrk="0" hangingPunct="0">
              <a:defRPr sz="2000">
                <a:solidFill>
                  <a:schemeClr val="tx1"/>
                </a:solidFill>
                <a:latin typeface="Arial" charset="0"/>
                <a:cs typeface="Arial" charset="0"/>
              </a:defRPr>
            </a:lvl2pPr>
            <a:lvl3pPr marL="1143000" indent="-228600" defTabSz="933450" eaLnBrk="0" hangingPunct="0">
              <a:defRPr sz="2000">
                <a:solidFill>
                  <a:schemeClr val="tx1"/>
                </a:solidFill>
                <a:latin typeface="Arial" charset="0"/>
                <a:cs typeface="Arial" charset="0"/>
              </a:defRPr>
            </a:lvl3pPr>
            <a:lvl4pPr marL="1600200" indent="-228600" defTabSz="933450" eaLnBrk="0" hangingPunct="0">
              <a:defRPr sz="2000">
                <a:solidFill>
                  <a:schemeClr val="tx1"/>
                </a:solidFill>
                <a:latin typeface="Arial" charset="0"/>
                <a:cs typeface="Arial" charset="0"/>
              </a:defRPr>
            </a:lvl4pPr>
            <a:lvl5pPr marL="2057400" indent="-228600" defTabSz="933450" eaLnBrk="0" hangingPunct="0">
              <a:defRPr sz="2000">
                <a:solidFill>
                  <a:schemeClr val="tx1"/>
                </a:solidFill>
                <a:latin typeface="Arial" charset="0"/>
                <a:cs typeface="Arial" charset="0"/>
              </a:defRPr>
            </a:lvl5pPr>
            <a:lvl6pPr marL="2514600" indent="-228600" defTabSz="933450" eaLnBrk="0" fontAlgn="base" hangingPunct="0">
              <a:spcBef>
                <a:spcPct val="0"/>
              </a:spcBef>
              <a:spcAft>
                <a:spcPct val="0"/>
              </a:spcAft>
              <a:defRPr sz="2000">
                <a:solidFill>
                  <a:schemeClr val="tx1"/>
                </a:solidFill>
                <a:latin typeface="Arial" charset="0"/>
                <a:cs typeface="Arial" charset="0"/>
              </a:defRPr>
            </a:lvl6pPr>
            <a:lvl7pPr marL="2971800" indent="-228600" defTabSz="933450" eaLnBrk="0" fontAlgn="base" hangingPunct="0">
              <a:spcBef>
                <a:spcPct val="0"/>
              </a:spcBef>
              <a:spcAft>
                <a:spcPct val="0"/>
              </a:spcAft>
              <a:defRPr sz="2000">
                <a:solidFill>
                  <a:schemeClr val="tx1"/>
                </a:solidFill>
                <a:latin typeface="Arial" charset="0"/>
                <a:cs typeface="Arial" charset="0"/>
              </a:defRPr>
            </a:lvl7pPr>
            <a:lvl8pPr marL="3429000" indent="-228600" defTabSz="933450" eaLnBrk="0" fontAlgn="base" hangingPunct="0">
              <a:spcBef>
                <a:spcPct val="0"/>
              </a:spcBef>
              <a:spcAft>
                <a:spcPct val="0"/>
              </a:spcAft>
              <a:defRPr sz="2000">
                <a:solidFill>
                  <a:schemeClr val="tx1"/>
                </a:solidFill>
                <a:latin typeface="Arial" charset="0"/>
                <a:cs typeface="Arial" charset="0"/>
              </a:defRPr>
            </a:lvl8pPr>
            <a:lvl9pPr marL="3886200" indent="-228600" defTabSz="933450" eaLnBrk="0" fontAlgn="base" hangingPunct="0">
              <a:spcBef>
                <a:spcPct val="0"/>
              </a:spcBef>
              <a:spcAft>
                <a:spcPct val="0"/>
              </a:spcAft>
              <a:defRPr sz="2000">
                <a:solidFill>
                  <a:schemeClr val="tx1"/>
                </a:solidFill>
                <a:latin typeface="Arial" charset="0"/>
                <a:cs typeface="Arial" charset="0"/>
              </a:defRPr>
            </a:lvl9pPr>
          </a:lstStyle>
          <a:p>
            <a:pPr eaLnBrk="1" hangingPunct="1"/>
            <a:r>
              <a:rPr lang="es-CL" sz="800" b="1" dirty="0">
                <a:latin typeface="Calibri" pitchFamily="34" charset="0"/>
                <a:cs typeface="Calibri" pitchFamily="34" charset="0"/>
              </a:rPr>
              <a:t>UNIX       </a:t>
            </a:r>
            <a:r>
              <a:rPr lang="es-CL" sz="800" b="1" dirty="0" smtClean="0">
                <a:latin typeface="Calibri" pitchFamily="34" charset="0"/>
                <a:cs typeface="Calibri" pitchFamily="34" charset="0"/>
              </a:rPr>
              <a:t>   </a:t>
            </a:r>
            <a:r>
              <a:rPr lang="es-CL" sz="800" b="1" dirty="0">
                <a:latin typeface="Calibri" pitchFamily="34" charset="0"/>
                <a:cs typeface="Calibri" pitchFamily="34" charset="0"/>
              </a:rPr>
              <a:t>U202 A U902</a:t>
            </a:r>
          </a:p>
          <a:p>
            <a:pPr eaLnBrk="1" hangingPunct="1"/>
            <a:r>
              <a:rPr lang="es-CL" sz="800" b="1" dirty="0">
                <a:latin typeface="Calibri" pitchFamily="34" charset="0"/>
                <a:cs typeface="Calibri" pitchFamily="34" charset="0"/>
              </a:rPr>
              <a:t>                 </a:t>
            </a:r>
            <a:r>
              <a:rPr lang="es-CL" sz="800" b="1" dirty="0" smtClean="0">
                <a:latin typeface="Calibri" pitchFamily="34" charset="0"/>
                <a:cs typeface="Calibri" pitchFamily="34" charset="0"/>
              </a:rPr>
              <a:t>   U054-U056</a:t>
            </a:r>
            <a:endParaRPr lang="es-CL" sz="800" b="1" dirty="0">
              <a:latin typeface="Calibri" pitchFamily="34" charset="0"/>
              <a:cs typeface="Calibri" pitchFamily="34" charset="0"/>
            </a:endParaRPr>
          </a:p>
          <a:p>
            <a:pPr eaLnBrk="1" hangingPunct="1"/>
            <a:r>
              <a:rPr lang="es-CL" sz="800" b="1" dirty="0">
                <a:latin typeface="Calibri" pitchFamily="34" charset="0"/>
                <a:cs typeface="Calibri" pitchFamily="34" charset="0"/>
              </a:rPr>
              <a:t>                 </a:t>
            </a:r>
            <a:r>
              <a:rPr lang="es-CL" sz="800" b="1" dirty="0" smtClean="0">
                <a:latin typeface="Calibri" pitchFamily="34" charset="0"/>
                <a:cs typeface="Calibri" pitchFamily="34" charset="0"/>
              </a:rPr>
              <a:t>   U952</a:t>
            </a:r>
            <a:endParaRPr lang="es-CL" sz="800" b="1" dirty="0">
              <a:latin typeface="Calibri" pitchFamily="34" charset="0"/>
              <a:cs typeface="Calibri" pitchFamily="34" charset="0"/>
            </a:endParaRPr>
          </a:p>
        </p:txBody>
      </p:sp>
      <p:sp>
        <p:nvSpPr>
          <p:cNvPr id="18512" name="91 CuadroTexto"/>
          <p:cNvSpPr txBox="1">
            <a:spLocks noChangeArrowheads="1"/>
          </p:cNvSpPr>
          <p:nvPr/>
        </p:nvSpPr>
        <p:spPr bwMode="auto">
          <a:xfrm>
            <a:off x="3851275" y="1620838"/>
            <a:ext cx="71278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96" tIns="46648" rIns="93296" bIns="46648" anchor="ctr" anchorCtr="0">
            <a:noAutofit/>
          </a:bodyPr>
          <a:lstStyle>
            <a:lvl1pPr defTabSz="933450" eaLnBrk="0" hangingPunct="0">
              <a:defRPr sz="2000">
                <a:solidFill>
                  <a:schemeClr val="tx1"/>
                </a:solidFill>
                <a:latin typeface="Arial" charset="0"/>
                <a:cs typeface="Arial" charset="0"/>
              </a:defRPr>
            </a:lvl1pPr>
            <a:lvl2pPr marL="742950" indent="-285750" defTabSz="933450" eaLnBrk="0" hangingPunct="0">
              <a:defRPr sz="2000">
                <a:solidFill>
                  <a:schemeClr val="tx1"/>
                </a:solidFill>
                <a:latin typeface="Arial" charset="0"/>
                <a:cs typeface="Arial" charset="0"/>
              </a:defRPr>
            </a:lvl2pPr>
            <a:lvl3pPr marL="1143000" indent="-228600" defTabSz="933450" eaLnBrk="0" hangingPunct="0">
              <a:defRPr sz="2000">
                <a:solidFill>
                  <a:schemeClr val="tx1"/>
                </a:solidFill>
                <a:latin typeface="Arial" charset="0"/>
                <a:cs typeface="Arial" charset="0"/>
              </a:defRPr>
            </a:lvl3pPr>
            <a:lvl4pPr marL="1600200" indent="-228600" defTabSz="933450" eaLnBrk="0" hangingPunct="0">
              <a:defRPr sz="2000">
                <a:solidFill>
                  <a:schemeClr val="tx1"/>
                </a:solidFill>
                <a:latin typeface="Arial" charset="0"/>
                <a:cs typeface="Arial" charset="0"/>
              </a:defRPr>
            </a:lvl4pPr>
            <a:lvl5pPr marL="2057400" indent="-228600" defTabSz="933450" eaLnBrk="0" hangingPunct="0">
              <a:defRPr sz="2000">
                <a:solidFill>
                  <a:schemeClr val="tx1"/>
                </a:solidFill>
                <a:latin typeface="Arial" charset="0"/>
                <a:cs typeface="Arial" charset="0"/>
              </a:defRPr>
            </a:lvl5pPr>
            <a:lvl6pPr marL="2514600" indent="-228600" defTabSz="933450" eaLnBrk="0" fontAlgn="base" hangingPunct="0">
              <a:spcBef>
                <a:spcPct val="0"/>
              </a:spcBef>
              <a:spcAft>
                <a:spcPct val="0"/>
              </a:spcAft>
              <a:defRPr sz="2000">
                <a:solidFill>
                  <a:schemeClr val="tx1"/>
                </a:solidFill>
                <a:latin typeface="Arial" charset="0"/>
                <a:cs typeface="Arial" charset="0"/>
              </a:defRPr>
            </a:lvl6pPr>
            <a:lvl7pPr marL="2971800" indent="-228600" defTabSz="933450" eaLnBrk="0" fontAlgn="base" hangingPunct="0">
              <a:spcBef>
                <a:spcPct val="0"/>
              </a:spcBef>
              <a:spcAft>
                <a:spcPct val="0"/>
              </a:spcAft>
              <a:defRPr sz="2000">
                <a:solidFill>
                  <a:schemeClr val="tx1"/>
                </a:solidFill>
                <a:latin typeface="Arial" charset="0"/>
                <a:cs typeface="Arial" charset="0"/>
              </a:defRPr>
            </a:lvl7pPr>
            <a:lvl8pPr marL="3429000" indent="-228600" defTabSz="933450" eaLnBrk="0" fontAlgn="base" hangingPunct="0">
              <a:spcBef>
                <a:spcPct val="0"/>
              </a:spcBef>
              <a:spcAft>
                <a:spcPct val="0"/>
              </a:spcAft>
              <a:defRPr sz="2000">
                <a:solidFill>
                  <a:schemeClr val="tx1"/>
                </a:solidFill>
                <a:latin typeface="Arial" charset="0"/>
                <a:cs typeface="Arial" charset="0"/>
              </a:defRPr>
            </a:lvl8pPr>
            <a:lvl9pPr marL="3886200" indent="-228600" defTabSz="933450" eaLnBrk="0" fontAlgn="base" hangingPunct="0">
              <a:spcBef>
                <a:spcPct val="0"/>
              </a:spcBef>
              <a:spcAft>
                <a:spcPct val="0"/>
              </a:spcAft>
              <a:defRPr sz="2000">
                <a:solidFill>
                  <a:schemeClr val="tx1"/>
                </a:solidFill>
                <a:latin typeface="Arial" charset="0"/>
                <a:cs typeface="Arial" charset="0"/>
              </a:defRPr>
            </a:lvl9pPr>
          </a:lstStyle>
          <a:p>
            <a:pPr algn="ctr" eaLnBrk="1" hangingPunct="1"/>
            <a:r>
              <a:rPr lang="es-CL" sz="1000" b="1" dirty="0">
                <a:latin typeface="Calibri" pitchFamily="34" charset="0"/>
                <a:cs typeface="Calibri" pitchFamily="34" charset="0"/>
              </a:rPr>
              <a:t>STB</a:t>
            </a:r>
          </a:p>
        </p:txBody>
      </p:sp>
      <p:sp>
        <p:nvSpPr>
          <p:cNvPr id="18513" name="109 CuadroTexto"/>
          <p:cNvSpPr txBox="1">
            <a:spLocks noChangeArrowheads="1"/>
          </p:cNvSpPr>
          <p:nvPr/>
        </p:nvSpPr>
        <p:spPr bwMode="auto">
          <a:xfrm>
            <a:off x="4756150" y="2024063"/>
            <a:ext cx="1101725"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96" tIns="46648" rIns="93296" bIns="46648">
            <a:spAutoFit/>
          </a:bodyPr>
          <a:lstStyle>
            <a:lvl1pPr defTabSz="933450" eaLnBrk="0" hangingPunct="0">
              <a:defRPr sz="2000">
                <a:solidFill>
                  <a:schemeClr val="tx1"/>
                </a:solidFill>
                <a:latin typeface="Arial" charset="0"/>
                <a:cs typeface="Arial" charset="0"/>
              </a:defRPr>
            </a:lvl1pPr>
            <a:lvl2pPr marL="742950" indent="-285750" defTabSz="933450" eaLnBrk="0" hangingPunct="0">
              <a:defRPr sz="2000">
                <a:solidFill>
                  <a:schemeClr val="tx1"/>
                </a:solidFill>
                <a:latin typeface="Arial" charset="0"/>
                <a:cs typeface="Arial" charset="0"/>
              </a:defRPr>
            </a:lvl2pPr>
            <a:lvl3pPr marL="1143000" indent="-228600" defTabSz="933450" eaLnBrk="0" hangingPunct="0">
              <a:defRPr sz="2000">
                <a:solidFill>
                  <a:schemeClr val="tx1"/>
                </a:solidFill>
                <a:latin typeface="Arial" charset="0"/>
                <a:cs typeface="Arial" charset="0"/>
              </a:defRPr>
            </a:lvl3pPr>
            <a:lvl4pPr marL="1600200" indent="-228600" defTabSz="933450" eaLnBrk="0" hangingPunct="0">
              <a:defRPr sz="2000">
                <a:solidFill>
                  <a:schemeClr val="tx1"/>
                </a:solidFill>
                <a:latin typeface="Arial" charset="0"/>
                <a:cs typeface="Arial" charset="0"/>
              </a:defRPr>
            </a:lvl4pPr>
            <a:lvl5pPr marL="2057400" indent="-228600" defTabSz="933450" eaLnBrk="0" hangingPunct="0">
              <a:defRPr sz="2000">
                <a:solidFill>
                  <a:schemeClr val="tx1"/>
                </a:solidFill>
                <a:latin typeface="Arial" charset="0"/>
                <a:cs typeface="Arial" charset="0"/>
              </a:defRPr>
            </a:lvl5pPr>
            <a:lvl6pPr marL="2514600" indent="-228600" defTabSz="933450" eaLnBrk="0" fontAlgn="base" hangingPunct="0">
              <a:spcBef>
                <a:spcPct val="0"/>
              </a:spcBef>
              <a:spcAft>
                <a:spcPct val="0"/>
              </a:spcAft>
              <a:defRPr sz="2000">
                <a:solidFill>
                  <a:schemeClr val="tx1"/>
                </a:solidFill>
                <a:latin typeface="Arial" charset="0"/>
                <a:cs typeface="Arial" charset="0"/>
              </a:defRPr>
            </a:lvl6pPr>
            <a:lvl7pPr marL="2971800" indent="-228600" defTabSz="933450" eaLnBrk="0" fontAlgn="base" hangingPunct="0">
              <a:spcBef>
                <a:spcPct val="0"/>
              </a:spcBef>
              <a:spcAft>
                <a:spcPct val="0"/>
              </a:spcAft>
              <a:defRPr sz="2000">
                <a:solidFill>
                  <a:schemeClr val="tx1"/>
                </a:solidFill>
                <a:latin typeface="Arial" charset="0"/>
                <a:cs typeface="Arial" charset="0"/>
              </a:defRPr>
            </a:lvl7pPr>
            <a:lvl8pPr marL="3429000" indent="-228600" defTabSz="933450" eaLnBrk="0" fontAlgn="base" hangingPunct="0">
              <a:spcBef>
                <a:spcPct val="0"/>
              </a:spcBef>
              <a:spcAft>
                <a:spcPct val="0"/>
              </a:spcAft>
              <a:defRPr sz="2000">
                <a:solidFill>
                  <a:schemeClr val="tx1"/>
                </a:solidFill>
                <a:latin typeface="Arial" charset="0"/>
                <a:cs typeface="Arial" charset="0"/>
              </a:defRPr>
            </a:lvl8pPr>
            <a:lvl9pPr marL="3886200" indent="-228600" defTabSz="933450" eaLnBrk="0" fontAlgn="base" hangingPunct="0">
              <a:spcBef>
                <a:spcPct val="0"/>
              </a:spcBef>
              <a:spcAft>
                <a:spcPct val="0"/>
              </a:spcAft>
              <a:defRPr sz="2000">
                <a:solidFill>
                  <a:schemeClr val="tx1"/>
                </a:solidFill>
                <a:latin typeface="Arial" charset="0"/>
                <a:cs typeface="Arial" charset="0"/>
              </a:defRPr>
            </a:lvl9pPr>
          </a:lstStyle>
          <a:p>
            <a:pPr eaLnBrk="1" hangingPunct="1"/>
            <a:r>
              <a:rPr lang="es-CL" sz="800" b="1" dirty="0" smtClean="0">
                <a:latin typeface="Calibri" pitchFamily="34" charset="0"/>
              </a:rPr>
              <a:t>Cont.            </a:t>
            </a:r>
            <a:r>
              <a:rPr lang="es-CL" sz="800" b="1" dirty="0">
                <a:latin typeface="Calibri" pitchFamily="34" charset="0"/>
              </a:rPr>
              <a:t>COBOL/C</a:t>
            </a:r>
          </a:p>
        </p:txBody>
      </p:sp>
      <p:sp>
        <p:nvSpPr>
          <p:cNvPr id="18514" name="59 Forma libre"/>
          <p:cNvSpPr>
            <a:spLocks noChangeArrowheads="1"/>
          </p:cNvSpPr>
          <p:nvPr/>
        </p:nvSpPr>
        <p:spPr bwMode="auto">
          <a:xfrm>
            <a:off x="4848225" y="1620838"/>
            <a:ext cx="915988" cy="409575"/>
          </a:xfrm>
          <a:custGeom>
            <a:avLst/>
            <a:gdLst>
              <a:gd name="T0" fmla="*/ 0 w 1423987"/>
              <a:gd name="T1" fmla="*/ 0 h 1509712"/>
              <a:gd name="T2" fmla="*/ 1 w 1423987"/>
              <a:gd name="T3" fmla="*/ 0 h 1509712"/>
              <a:gd name="T4" fmla="*/ 1 w 1423987"/>
              <a:gd name="T5" fmla="*/ 0 h 1509712"/>
              <a:gd name="T6" fmla="*/ 1 w 1423987"/>
              <a:gd name="T7" fmla="*/ 0 h 1509712"/>
              <a:gd name="T8" fmla="*/ 1 w 1423987"/>
              <a:gd name="T9" fmla="*/ 0 h 1509712"/>
              <a:gd name="T10" fmla="*/ 1 w 1423987"/>
              <a:gd name="T11" fmla="*/ 0 h 1509712"/>
              <a:gd name="T12" fmla="*/ 1 w 1423987"/>
              <a:gd name="T13" fmla="*/ 0 h 1509712"/>
              <a:gd name="T14" fmla="*/ 0 w 1423987"/>
              <a:gd name="T15" fmla="*/ 0 h 1509712"/>
              <a:gd name="T16" fmla="*/ 0 w 1423987"/>
              <a:gd name="T17" fmla="*/ 0 h 1509712"/>
              <a:gd name="T18" fmla="*/ 1 w 1423987"/>
              <a:gd name="T19" fmla="*/ 0 h 1509712"/>
              <a:gd name="T20" fmla="*/ 1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solidFill>
          <a:ln w="15875" algn="ctr">
            <a:solidFill>
              <a:schemeClr val="tx1"/>
            </a:solidFill>
            <a:round/>
            <a:headEnd/>
            <a:tailEnd/>
          </a:ln>
        </p:spPr>
        <p:txBody>
          <a:bodyPr lIns="93296" tIns="46648" rIns="93296" bIns="46648"/>
          <a:lstStyle/>
          <a:p>
            <a:endParaRPr lang="es-CL"/>
          </a:p>
        </p:txBody>
      </p:sp>
      <p:sp>
        <p:nvSpPr>
          <p:cNvPr id="18515" name="92 CuadroTexto"/>
          <p:cNvSpPr txBox="1">
            <a:spLocks noChangeArrowheads="1"/>
          </p:cNvSpPr>
          <p:nvPr/>
        </p:nvSpPr>
        <p:spPr bwMode="auto">
          <a:xfrm>
            <a:off x="4771828" y="1219879"/>
            <a:ext cx="1180674" cy="463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sz="2000">
                <a:solidFill>
                  <a:schemeClr val="tx1"/>
                </a:solidFill>
                <a:latin typeface="Arial" charset="0"/>
                <a:cs typeface="Arial" charset="0"/>
              </a:defRPr>
            </a:lvl1pPr>
            <a:lvl2pPr marL="742950" indent="-285750" defTabSz="933450" eaLnBrk="0" hangingPunct="0">
              <a:defRPr sz="2000">
                <a:solidFill>
                  <a:schemeClr val="tx1"/>
                </a:solidFill>
                <a:latin typeface="Arial" charset="0"/>
                <a:cs typeface="Arial" charset="0"/>
              </a:defRPr>
            </a:lvl2pPr>
            <a:lvl3pPr marL="1143000" indent="-228600" defTabSz="933450" eaLnBrk="0" hangingPunct="0">
              <a:defRPr sz="2000">
                <a:solidFill>
                  <a:schemeClr val="tx1"/>
                </a:solidFill>
                <a:latin typeface="Arial" charset="0"/>
                <a:cs typeface="Arial" charset="0"/>
              </a:defRPr>
            </a:lvl3pPr>
            <a:lvl4pPr marL="1600200" indent="-228600" defTabSz="933450" eaLnBrk="0" hangingPunct="0">
              <a:defRPr sz="2000">
                <a:solidFill>
                  <a:schemeClr val="tx1"/>
                </a:solidFill>
                <a:latin typeface="Arial" charset="0"/>
                <a:cs typeface="Arial" charset="0"/>
              </a:defRPr>
            </a:lvl4pPr>
            <a:lvl5pPr marL="2057400" indent="-228600" defTabSz="933450" eaLnBrk="0" hangingPunct="0">
              <a:defRPr sz="2000">
                <a:solidFill>
                  <a:schemeClr val="tx1"/>
                </a:solidFill>
                <a:latin typeface="Arial" charset="0"/>
                <a:cs typeface="Arial" charset="0"/>
              </a:defRPr>
            </a:lvl5pPr>
            <a:lvl6pPr marL="2514600" indent="-228600" defTabSz="933450" eaLnBrk="0" fontAlgn="base" hangingPunct="0">
              <a:spcBef>
                <a:spcPct val="0"/>
              </a:spcBef>
              <a:spcAft>
                <a:spcPct val="0"/>
              </a:spcAft>
              <a:defRPr sz="2000">
                <a:solidFill>
                  <a:schemeClr val="tx1"/>
                </a:solidFill>
                <a:latin typeface="Arial" charset="0"/>
                <a:cs typeface="Arial" charset="0"/>
              </a:defRPr>
            </a:lvl6pPr>
            <a:lvl7pPr marL="2971800" indent="-228600" defTabSz="933450" eaLnBrk="0" fontAlgn="base" hangingPunct="0">
              <a:spcBef>
                <a:spcPct val="0"/>
              </a:spcBef>
              <a:spcAft>
                <a:spcPct val="0"/>
              </a:spcAft>
              <a:defRPr sz="2000">
                <a:solidFill>
                  <a:schemeClr val="tx1"/>
                </a:solidFill>
                <a:latin typeface="Arial" charset="0"/>
                <a:cs typeface="Arial" charset="0"/>
              </a:defRPr>
            </a:lvl7pPr>
            <a:lvl8pPr marL="3429000" indent="-228600" defTabSz="933450" eaLnBrk="0" fontAlgn="base" hangingPunct="0">
              <a:spcBef>
                <a:spcPct val="0"/>
              </a:spcBef>
              <a:spcAft>
                <a:spcPct val="0"/>
              </a:spcAft>
              <a:defRPr sz="2000">
                <a:solidFill>
                  <a:schemeClr val="tx1"/>
                </a:solidFill>
                <a:latin typeface="Arial" charset="0"/>
                <a:cs typeface="Arial" charset="0"/>
              </a:defRPr>
            </a:lvl8pPr>
            <a:lvl9pPr marL="3886200" indent="-228600" defTabSz="933450" eaLnBrk="0" fontAlgn="base" hangingPunct="0">
              <a:spcBef>
                <a:spcPct val="0"/>
              </a:spcBef>
              <a:spcAft>
                <a:spcPct val="0"/>
              </a:spcAft>
              <a:defRPr sz="2000">
                <a:solidFill>
                  <a:schemeClr val="tx1"/>
                </a:solidFill>
                <a:latin typeface="Arial" charset="0"/>
                <a:cs typeface="Arial" charset="0"/>
              </a:defRPr>
            </a:lvl9pPr>
          </a:lstStyle>
          <a:p>
            <a:pPr eaLnBrk="1" hangingPunct="1"/>
            <a:r>
              <a:rPr lang="es-CL" sz="800" b="1" dirty="0" smtClean="0">
                <a:latin typeface="Calibri" pitchFamily="34" charset="0"/>
                <a:cs typeface="Calibri" pitchFamily="34" charset="0"/>
              </a:rPr>
              <a:t>UNIX          </a:t>
            </a:r>
            <a:r>
              <a:rPr lang="es-CL" sz="800" b="1" dirty="0">
                <a:latin typeface="Calibri" pitchFamily="34" charset="0"/>
                <a:cs typeface="Calibri" pitchFamily="34" charset="0"/>
              </a:rPr>
              <a:t>U202 A U902</a:t>
            </a:r>
          </a:p>
          <a:p>
            <a:pPr eaLnBrk="1" hangingPunct="1"/>
            <a:r>
              <a:rPr lang="es-CL" sz="800" b="1" dirty="0">
                <a:latin typeface="Calibri" pitchFamily="34" charset="0"/>
                <a:cs typeface="Calibri" pitchFamily="34" charset="0"/>
              </a:rPr>
              <a:t>             </a:t>
            </a:r>
            <a:r>
              <a:rPr lang="es-CL" sz="800" b="1" dirty="0" smtClean="0">
                <a:latin typeface="Calibri" pitchFamily="34" charset="0"/>
                <a:cs typeface="Calibri" pitchFamily="34" charset="0"/>
              </a:rPr>
              <a:t>          </a:t>
            </a:r>
            <a:r>
              <a:rPr lang="es-CL" sz="800" b="1" dirty="0">
                <a:latin typeface="Calibri" pitchFamily="34" charset="0"/>
                <a:cs typeface="Calibri" pitchFamily="34" charset="0"/>
              </a:rPr>
              <a:t>U054-U056</a:t>
            </a:r>
          </a:p>
          <a:p>
            <a:pPr eaLnBrk="1" hangingPunct="1"/>
            <a:r>
              <a:rPr lang="es-CL" sz="800" b="1" dirty="0">
                <a:latin typeface="Calibri" pitchFamily="34" charset="0"/>
                <a:cs typeface="Calibri" pitchFamily="34" charset="0"/>
              </a:rPr>
              <a:t>          </a:t>
            </a:r>
            <a:r>
              <a:rPr lang="es-CL" sz="800" b="1" dirty="0" smtClean="0">
                <a:latin typeface="Calibri" pitchFamily="34" charset="0"/>
                <a:cs typeface="Calibri" pitchFamily="34" charset="0"/>
              </a:rPr>
              <a:t>             </a:t>
            </a:r>
            <a:r>
              <a:rPr lang="es-CL" sz="800" b="1" dirty="0">
                <a:latin typeface="Calibri" pitchFamily="34" charset="0"/>
                <a:cs typeface="Calibri" pitchFamily="34" charset="0"/>
              </a:rPr>
              <a:t>U952</a:t>
            </a:r>
          </a:p>
        </p:txBody>
      </p:sp>
      <p:sp>
        <p:nvSpPr>
          <p:cNvPr id="18516" name="121 Rectángulo"/>
          <p:cNvSpPr>
            <a:spLocks noChangeArrowheads="1"/>
          </p:cNvSpPr>
          <p:nvPr/>
        </p:nvSpPr>
        <p:spPr bwMode="auto">
          <a:xfrm>
            <a:off x="4248150" y="3213100"/>
            <a:ext cx="714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endParaRPr lang="es-ES" sz="800"/>
          </a:p>
        </p:txBody>
      </p:sp>
      <p:sp>
        <p:nvSpPr>
          <p:cNvPr id="18517" name="91 CuadroTexto"/>
          <p:cNvSpPr txBox="1">
            <a:spLocks noChangeArrowheads="1"/>
          </p:cNvSpPr>
          <p:nvPr/>
        </p:nvSpPr>
        <p:spPr bwMode="auto">
          <a:xfrm>
            <a:off x="4946651" y="1727200"/>
            <a:ext cx="731838" cy="248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96" tIns="46648" rIns="93296" bIns="46648">
            <a:spAutoFit/>
          </a:bodyPr>
          <a:lstStyle>
            <a:lvl1pPr defTabSz="933450" eaLnBrk="0" hangingPunct="0">
              <a:defRPr sz="2000">
                <a:solidFill>
                  <a:schemeClr val="tx1"/>
                </a:solidFill>
                <a:latin typeface="Arial" charset="0"/>
                <a:cs typeface="Arial" charset="0"/>
              </a:defRPr>
            </a:lvl1pPr>
            <a:lvl2pPr marL="742950" indent="-285750" defTabSz="933450" eaLnBrk="0" hangingPunct="0">
              <a:defRPr sz="2000">
                <a:solidFill>
                  <a:schemeClr val="tx1"/>
                </a:solidFill>
                <a:latin typeface="Arial" charset="0"/>
                <a:cs typeface="Arial" charset="0"/>
              </a:defRPr>
            </a:lvl2pPr>
            <a:lvl3pPr marL="1143000" indent="-228600" defTabSz="933450" eaLnBrk="0" hangingPunct="0">
              <a:defRPr sz="2000">
                <a:solidFill>
                  <a:schemeClr val="tx1"/>
                </a:solidFill>
                <a:latin typeface="Arial" charset="0"/>
                <a:cs typeface="Arial" charset="0"/>
              </a:defRPr>
            </a:lvl3pPr>
            <a:lvl4pPr marL="1600200" indent="-228600" defTabSz="933450" eaLnBrk="0" hangingPunct="0">
              <a:defRPr sz="2000">
                <a:solidFill>
                  <a:schemeClr val="tx1"/>
                </a:solidFill>
                <a:latin typeface="Arial" charset="0"/>
                <a:cs typeface="Arial" charset="0"/>
              </a:defRPr>
            </a:lvl4pPr>
            <a:lvl5pPr marL="2057400" indent="-228600" defTabSz="933450" eaLnBrk="0" hangingPunct="0">
              <a:defRPr sz="2000">
                <a:solidFill>
                  <a:schemeClr val="tx1"/>
                </a:solidFill>
                <a:latin typeface="Arial" charset="0"/>
                <a:cs typeface="Arial" charset="0"/>
              </a:defRPr>
            </a:lvl5pPr>
            <a:lvl6pPr marL="2514600" indent="-228600" defTabSz="933450" eaLnBrk="0" fontAlgn="base" hangingPunct="0">
              <a:spcBef>
                <a:spcPct val="0"/>
              </a:spcBef>
              <a:spcAft>
                <a:spcPct val="0"/>
              </a:spcAft>
              <a:defRPr sz="2000">
                <a:solidFill>
                  <a:schemeClr val="tx1"/>
                </a:solidFill>
                <a:latin typeface="Arial" charset="0"/>
                <a:cs typeface="Arial" charset="0"/>
              </a:defRPr>
            </a:lvl6pPr>
            <a:lvl7pPr marL="2971800" indent="-228600" defTabSz="933450" eaLnBrk="0" fontAlgn="base" hangingPunct="0">
              <a:spcBef>
                <a:spcPct val="0"/>
              </a:spcBef>
              <a:spcAft>
                <a:spcPct val="0"/>
              </a:spcAft>
              <a:defRPr sz="2000">
                <a:solidFill>
                  <a:schemeClr val="tx1"/>
                </a:solidFill>
                <a:latin typeface="Arial" charset="0"/>
                <a:cs typeface="Arial" charset="0"/>
              </a:defRPr>
            </a:lvl7pPr>
            <a:lvl8pPr marL="3429000" indent="-228600" defTabSz="933450" eaLnBrk="0" fontAlgn="base" hangingPunct="0">
              <a:spcBef>
                <a:spcPct val="0"/>
              </a:spcBef>
              <a:spcAft>
                <a:spcPct val="0"/>
              </a:spcAft>
              <a:defRPr sz="2000">
                <a:solidFill>
                  <a:schemeClr val="tx1"/>
                </a:solidFill>
                <a:latin typeface="Arial" charset="0"/>
                <a:cs typeface="Arial" charset="0"/>
              </a:defRPr>
            </a:lvl8pPr>
            <a:lvl9pPr marL="3886200" indent="-228600" defTabSz="933450" eaLnBrk="0" fontAlgn="base" hangingPunct="0">
              <a:spcBef>
                <a:spcPct val="0"/>
              </a:spcBef>
              <a:spcAft>
                <a:spcPct val="0"/>
              </a:spcAft>
              <a:defRPr sz="2000">
                <a:solidFill>
                  <a:schemeClr val="tx1"/>
                </a:solidFill>
                <a:latin typeface="Arial" charset="0"/>
                <a:cs typeface="Arial" charset="0"/>
              </a:defRPr>
            </a:lvl9pPr>
          </a:lstStyle>
          <a:p>
            <a:pPr algn="ctr" eaLnBrk="1" hangingPunct="1"/>
            <a:r>
              <a:rPr lang="es-CL" sz="1000" b="1" dirty="0">
                <a:latin typeface="Calibri" pitchFamily="34" charset="0"/>
                <a:cs typeface="Calibri" pitchFamily="34" charset="0"/>
              </a:rPr>
              <a:t>SD20</a:t>
            </a:r>
          </a:p>
        </p:txBody>
      </p:sp>
      <p:cxnSp>
        <p:nvCxnSpPr>
          <p:cNvPr id="18518" name="179 Conector recto de flecha"/>
          <p:cNvCxnSpPr>
            <a:cxnSpLocks noChangeShapeType="1"/>
            <a:stCxn id="18512" idx="3"/>
          </p:cNvCxnSpPr>
          <p:nvPr/>
        </p:nvCxnSpPr>
        <p:spPr bwMode="auto">
          <a:xfrm>
            <a:off x="4564063" y="1825626"/>
            <a:ext cx="367977" cy="3174"/>
          </a:xfrm>
          <a:prstGeom prst="straightConnector1">
            <a:avLst/>
          </a:prstGeom>
          <a:noFill/>
          <a:ln w="1270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8519" name="59 Forma libre"/>
          <p:cNvSpPr>
            <a:spLocks noChangeArrowheads="1"/>
          </p:cNvSpPr>
          <p:nvPr/>
        </p:nvSpPr>
        <p:spPr bwMode="auto">
          <a:xfrm>
            <a:off x="3784600" y="2852738"/>
            <a:ext cx="644525" cy="361950"/>
          </a:xfrm>
          <a:custGeom>
            <a:avLst/>
            <a:gdLst>
              <a:gd name="T0" fmla="*/ 0 w 1423987"/>
              <a:gd name="T1" fmla="*/ 0 h 1509712"/>
              <a:gd name="T2" fmla="*/ 0 w 1423987"/>
              <a:gd name="T3" fmla="*/ 0 h 1509712"/>
              <a:gd name="T4" fmla="*/ 0 w 1423987"/>
              <a:gd name="T5" fmla="*/ 0 h 1509712"/>
              <a:gd name="T6" fmla="*/ 0 w 1423987"/>
              <a:gd name="T7" fmla="*/ 0 h 1509712"/>
              <a:gd name="T8" fmla="*/ 0 w 1423987"/>
              <a:gd name="T9" fmla="*/ 0 h 1509712"/>
              <a:gd name="T10" fmla="*/ 0 w 1423987"/>
              <a:gd name="T11" fmla="*/ 0 h 1509712"/>
              <a:gd name="T12" fmla="*/ 0 w 1423987"/>
              <a:gd name="T13" fmla="*/ 0 h 1509712"/>
              <a:gd name="T14" fmla="*/ 0 w 1423987"/>
              <a:gd name="T15" fmla="*/ 0 h 1509712"/>
              <a:gd name="T16" fmla="*/ 0 w 1423987"/>
              <a:gd name="T17" fmla="*/ 0 h 1509712"/>
              <a:gd name="T18" fmla="*/ 0 w 1423987"/>
              <a:gd name="T19" fmla="*/ 0 h 1509712"/>
              <a:gd name="T20" fmla="*/ 0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solidFill>
          <a:ln w="15875" algn="ctr">
            <a:solidFill>
              <a:schemeClr val="tx1"/>
            </a:solidFill>
            <a:round/>
            <a:headEnd/>
            <a:tailEnd/>
          </a:ln>
        </p:spPr>
        <p:txBody>
          <a:bodyPr lIns="93296" tIns="46648" rIns="93296" bIns="46648"/>
          <a:lstStyle/>
          <a:p>
            <a:endParaRPr lang="es-CL"/>
          </a:p>
        </p:txBody>
      </p:sp>
      <p:sp>
        <p:nvSpPr>
          <p:cNvPr id="18520" name="92 CuadroTexto"/>
          <p:cNvSpPr txBox="1">
            <a:spLocks noChangeArrowheads="1"/>
          </p:cNvSpPr>
          <p:nvPr/>
        </p:nvSpPr>
        <p:spPr bwMode="auto">
          <a:xfrm>
            <a:off x="3695699" y="2667203"/>
            <a:ext cx="829615"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sz="2000">
                <a:solidFill>
                  <a:schemeClr val="tx1"/>
                </a:solidFill>
                <a:latin typeface="Arial" charset="0"/>
                <a:cs typeface="Arial" charset="0"/>
              </a:defRPr>
            </a:lvl1pPr>
            <a:lvl2pPr marL="742950" indent="-285750" defTabSz="933450" eaLnBrk="0" hangingPunct="0">
              <a:defRPr sz="2000">
                <a:solidFill>
                  <a:schemeClr val="tx1"/>
                </a:solidFill>
                <a:latin typeface="Arial" charset="0"/>
                <a:cs typeface="Arial" charset="0"/>
              </a:defRPr>
            </a:lvl2pPr>
            <a:lvl3pPr marL="1143000" indent="-228600" defTabSz="933450" eaLnBrk="0" hangingPunct="0">
              <a:defRPr sz="2000">
                <a:solidFill>
                  <a:schemeClr val="tx1"/>
                </a:solidFill>
                <a:latin typeface="Arial" charset="0"/>
                <a:cs typeface="Arial" charset="0"/>
              </a:defRPr>
            </a:lvl3pPr>
            <a:lvl4pPr marL="1600200" indent="-228600" defTabSz="933450" eaLnBrk="0" hangingPunct="0">
              <a:defRPr sz="2000">
                <a:solidFill>
                  <a:schemeClr val="tx1"/>
                </a:solidFill>
                <a:latin typeface="Arial" charset="0"/>
                <a:cs typeface="Arial" charset="0"/>
              </a:defRPr>
            </a:lvl4pPr>
            <a:lvl5pPr marL="2057400" indent="-228600" defTabSz="933450" eaLnBrk="0" hangingPunct="0">
              <a:defRPr sz="2000">
                <a:solidFill>
                  <a:schemeClr val="tx1"/>
                </a:solidFill>
                <a:latin typeface="Arial" charset="0"/>
                <a:cs typeface="Arial" charset="0"/>
              </a:defRPr>
            </a:lvl5pPr>
            <a:lvl6pPr marL="2514600" indent="-228600" defTabSz="933450" eaLnBrk="0" fontAlgn="base" hangingPunct="0">
              <a:spcBef>
                <a:spcPct val="0"/>
              </a:spcBef>
              <a:spcAft>
                <a:spcPct val="0"/>
              </a:spcAft>
              <a:defRPr sz="2000">
                <a:solidFill>
                  <a:schemeClr val="tx1"/>
                </a:solidFill>
                <a:latin typeface="Arial" charset="0"/>
                <a:cs typeface="Arial" charset="0"/>
              </a:defRPr>
            </a:lvl6pPr>
            <a:lvl7pPr marL="2971800" indent="-228600" defTabSz="933450" eaLnBrk="0" fontAlgn="base" hangingPunct="0">
              <a:spcBef>
                <a:spcPct val="0"/>
              </a:spcBef>
              <a:spcAft>
                <a:spcPct val="0"/>
              </a:spcAft>
              <a:defRPr sz="2000">
                <a:solidFill>
                  <a:schemeClr val="tx1"/>
                </a:solidFill>
                <a:latin typeface="Arial" charset="0"/>
                <a:cs typeface="Arial" charset="0"/>
              </a:defRPr>
            </a:lvl7pPr>
            <a:lvl8pPr marL="3429000" indent="-228600" defTabSz="933450" eaLnBrk="0" fontAlgn="base" hangingPunct="0">
              <a:spcBef>
                <a:spcPct val="0"/>
              </a:spcBef>
              <a:spcAft>
                <a:spcPct val="0"/>
              </a:spcAft>
              <a:defRPr sz="2000">
                <a:solidFill>
                  <a:schemeClr val="tx1"/>
                </a:solidFill>
                <a:latin typeface="Arial" charset="0"/>
                <a:cs typeface="Arial" charset="0"/>
              </a:defRPr>
            </a:lvl8pPr>
            <a:lvl9pPr marL="3886200" indent="-228600" defTabSz="933450" eaLnBrk="0" fontAlgn="base" hangingPunct="0">
              <a:spcBef>
                <a:spcPct val="0"/>
              </a:spcBef>
              <a:spcAft>
                <a:spcPct val="0"/>
              </a:spcAft>
              <a:defRPr sz="2000">
                <a:solidFill>
                  <a:schemeClr val="tx1"/>
                </a:solidFill>
                <a:latin typeface="Arial" charset="0"/>
                <a:cs typeface="Arial" charset="0"/>
              </a:defRPr>
            </a:lvl9pPr>
          </a:lstStyle>
          <a:p>
            <a:pPr eaLnBrk="1" hangingPunct="1"/>
            <a:r>
              <a:rPr lang="es-CL" sz="800" b="1" dirty="0">
                <a:latin typeface="Calibri" pitchFamily="34" charset="0"/>
                <a:cs typeface="Calibri" pitchFamily="34" charset="0"/>
              </a:rPr>
              <a:t>UNIX         U076</a:t>
            </a:r>
          </a:p>
        </p:txBody>
      </p:sp>
      <p:sp>
        <p:nvSpPr>
          <p:cNvPr id="18521" name="91 CuadroTexto"/>
          <p:cNvSpPr txBox="1">
            <a:spLocks noChangeArrowheads="1"/>
          </p:cNvSpPr>
          <p:nvPr/>
        </p:nvSpPr>
        <p:spPr bwMode="auto">
          <a:xfrm>
            <a:off x="3851276" y="2852936"/>
            <a:ext cx="539750" cy="371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6648" rIns="0" bIns="46648">
            <a:spAutoFit/>
          </a:bodyPr>
          <a:lstStyle>
            <a:lvl1pPr defTabSz="933450" eaLnBrk="0" hangingPunct="0">
              <a:defRPr sz="2000">
                <a:solidFill>
                  <a:schemeClr val="tx1"/>
                </a:solidFill>
                <a:latin typeface="Arial" charset="0"/>
                <a:cs typeface="Arial" charset="0"/>
              </a:defRPr>
            </a:lvl1pPr>
            <a:lvl2pPr marL="742950" indent="-285750" defTabSz="933450" eaLnBrk="0" hangingPunct="0">
              <a:defRPr sz="2000">
                <a:solidFill>
                  <a:schemeClr val="tx1"/>
                </a:solidFill>
                <a:latin typeface="Arial" charset="0"/>
                <a:cs typeface="Arial" charset="0"/>
              </a:defRPr>
            </a:lvl2pPr>
            <a:lvl3pPr marL="1143000" indent="-228600" defTabSz="933450" eaLnBrk="0" hangingPunct="0">
              <a:defRPr sz="2000">
                <a:solidFill>
                  <a:schemeClr val="tx1"/>
                </a:solidFill>
                <a:latin typeface="Arial" charset="0"/>
                <a:cs typeface="Arial" charset="0"/>
              </a:defRPr>
            </a:lvl3pPr>
            <a:lvl4pPr marL="1600200" indent="-228600" defTabSz="933450" eaLnBrk="0" hangingPunct="0">
              <a:defRPr sz="2000">
                <a:solidFill>
                  <a:schemeClr val="tx1"/>
                </a:solidFill>
                <a:latin typeface="Arial" charset="0"/>
                <a:cs typeface="Arial" charset="0"/>
              </a:defRPr>
            </a:lvl4pPr>
            <a:lvl5pPr marL="2057400" indent="-228600" defTabSz="933450" eaLnBrk="0" hangingPunct="0">
              <a:defRPr sz="2000">
                <a:solidFill>
                  <a:schemeClr val="tx1"/>
                </a:solidFill>
                <a:latin typeface="Arial" charset="0"/>
                <a:cs typeface="Arial" charset="0"/>
              </a:defRPr>
            </a:lvl5pPr>
            <a:lvl6pPr marL="2514600" indent="-228600" defTabSz="933450" eaLnBrk="0" fontAlgn="base" hangingPunct="0">
              <a:spcBef>
                <a:spcPct val="0"/>
              </a:spcBef>
              <a:spcAft>
                <a:spcPct val="0"/>
              </a:spcAft>
              <a:defRPr sz="2000">
                <a:solidFill>
                  <a:schemeClr val="tx1"/>
                </a:solidFill>
                <a:latin typeface="Arial" charset="0"/>
                <a:cs typeface="Arial" charset="0"/>
              </a:defRPr>
            </a:lvl6pPr>
            <a:lvl7pPr marL="2971800" indent="-228600" defTabSz="933450" eaLnBrk="0" fontAlgn="base" hangingPunct="0">
              <a:spcBef>
                <a:spcPct val="0"/>
              </a:spcBef>
              <a:spcAft>
                <a:spcPct val="0"/>
              </a:spcAft>
              <a:defRPr sz="2000">
                <a:solidFill>
                  <a:schemeClr val="tx1"/>
                </a:solidFill>
                <a:latin typeface="Arial" charset="0"/>
                <a:cs typeface="Arial" charset="0"/>
              </a:defRPr>
            </a:lvl7pPr>
            <a:lvl8pPr marL="3429000" indent="-228600" defTabSz="933450" eaLnBrk="0" fontAlgn="base" hangingPunct="0">
              <a:spcBef>
                <a:spcPct val="0"/>
              </a:spcBef>
              <a:spcAft>
                <a:spcPct val="0"/>
              </a:spcAft>
              <a:defRPr sz="2000">
                <a:solidFill>
                  <a:schemeClr val="tx1"/>
                </a:solidFill>
                <a:latin typeface="Arial" charset="0"/>
                <a:cs typeface="Arial" charset="0"/>
              </a:defRPr>
            </a:lvl8pPr>
            <a:lvl9pPr marL="3886200" indent="-228600" defTabSz="933450" eaLnBrk="0" fontAlgn="base" hangingPunct="0">
              <a:spcBef>
                <a:spcPct val="0"/>
              </a:spcBef>
              <a:spcAft>
                <a:spcPct val="0"/>
              </a:spcAft>
              <a:defRPr sz="2000">
                <a:solidFill>
                  <a:schemeClr val="tx1"/>
                </a:solidFill>
                <a:latin typeface="Arial" charset="0"/>
                <a:cs typeface="Arial" charset="0"/>
              </a:defRPr>
            </a:lvl9pPr>
          </a:lstStyle>
          <a:p>
            <a:pPr algn="ctr" eaLnBrk="1" hangingPunct="1"/>
            <a:r>
              <a:rPr lang="es-CL" sz="900" b="1" dirty="0">
                <a:latin typeface="Calibri" pitchFamily="34" charset="0"/>
                <a:cs typeface="Calibri" pitchFamily="34" charset="0"/>
              </a:rPr>
              <a:t>SPEC</a:t>
            </a:r>
          </a:p>
          <a:p>
            <a:pPr algn="ctr" eaLnBrk="1" hangingPunct="1"/>
            <a:r>
              <a:rPr lang="es-CL" sz="900" b="1" dirty="0">
                <a:latin typeface="Calibri" pitchFamily="34" charset="0"/>
                <a:cs typeface="Calibri" pitchFamily="34" charset="0"/>
              </a:rPr>
              <a:t>0100-0150</a:t>
            </a:r>
          </a:p>
        </p:txBody>
      </p:sp>
      <p:sp>
        <p:nvSpPr>
          <p:cNvPr id="18522" name="109 CuadroTexto"/>
          <p:cNvSpPr txBox="1">
            <a:spLocks noChangeArrowheads="1"/>
          </p:cNvSpPr>
          <p:nvPr/>
        </p:nvSpPr>
        <p:spPr bwMode="auto">
          <a:xfrm>
            <a:off x="4500563" y="3248819"/>
            <a:ext cx="1001712"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96" tIns="46648" rIns="93296" bIns="46648">
            <a:spAutoFit/>
          </a:bodyPr>
          <a:lstStyle>
            <a:lvl1pPr defTabSz="933450" eaLnBrk="0" hangingPunct="0">
              <a:defRPr sz="2000">
                <a:solidFill>
                  <a:schemeClr val="tx1"/>
                </a:solidFill>
                <a:latin typeface="Arial" charset="0"/>
                <a:cs typeface="Arial" charset="0"/>
              </a:defRPr>
            </a:lvl1pPr>
            <a:lvl2pPr marL="742950" indent="-285750" defTabSz="933450" eaLnBrk="0" hangingPunct="0">
              <a:defRPr sz="2000">
                <a:solidFill>
                  <a:schemeClr val="tx1"/>
                </a:solidFill>
                <a:latin typeface="Arial" charset="0"/>
                <a:cs typeface="Arial" charset="0"/>
              </a:defRPr>
            </a:lvl2pPr>
            <a:lvl3pPr marL="1143000" indent="-228600" defTabSz="933450" eaLnBrk="0" hangingPunct="0">
              <a:defRPr sz="2000">
                <a:solidFill>
                  <a:schemeClr val="tx1"/>
                </a:solidFill>
                <a:latin typeface="Arial" charset="0"/>
                <a:cs typeface="Arial" charset="0"/>
              </a:defRPr>
            </a:lvl3pPr>
            <a:lvl4pPr marL="1600200" indent="-228600" defTabSz="933450" eaLnBrk="0" hangingPunct="0">
              <a:defRPr sz="2000">
                <a:solidFill>
                  <a:schemeClr val="tx1"/>
                </a:solidFill>
                <a:latin typeface="Arial" charset="0"/>
                <a:cs typeface="Arial" charset="0"/>
              </a:defRPr>
            </a:lvl4pPr>
            <a:lvl5pPr marL="2057400" indent="-228600" defTabSz="933450" eaLnBrk="0" hangingPunct="0">
              <a:defRPr sz="2000">
                <a:solidFill>
                  <a:schemeClr val="tx1"/>
                </a:solidFill>
                <a:latin typeface="Arial" charset="0"/>
                <a:cs typeface="Arial" charset="0"/>
              </a:defRPr>
            </a:lvl5pPr>
            <a:lvl6pPr marL="2514600" indent="-228600" defTabSz="933450" eaLnBrk="0" fontAlgn="base" hangingPunct="0">
              <a:spcBef>
                <a:spcPct val="0"/>
              </a:spcBef>
              <a:spcAft>
                <a:spcPct val="0"/>
              </a:spcAft>
              <a:defRPr sz="2000">
                <a:solidFill>
                  <a:schemeClr val="tx1"/>
                </a:solidFill>
                <a:latin typeface="Arial" charset="0"/>
                <a:cs typeface="Arial" charset="0"/>
              </a:defRPr>
            </a:lvl6pPr>
            <a:lvl7pPr marL="2971800" indent="-228600" defTabSz="933450" eaLnBrk="0" fontAlgn="base" hangingPunct="0">
              <a:spcBef>
                <a:spcPct val="0"/>
              </a:spcBef>
              <a:spcAft>
                <a:spcPct val="0"/>
              </a:spcAft>
              <a:defRPr sz="2000">
                <a:solidFill>
                  <a:schemeClr val="tx1"/>
                </a:solidFill>
                <a:latin typeface="Arial" charset="0"/>
                <a:cs typeface="Arial" charset="0"/>
              </a:defRPr>
            </a:lvl7pPr>
            <a:lvl8pPr marL="3429000" indent="-228600" defTabSz="933450" eaLnBrk="0" fontAlgn="base" hangingPunct="0">
              <a:spcBef>
                <a:spcPct val="0"/>
              </a:spcBef>
              <a:spcAft>
                <a:spcPct val="0"/>
              </a:spcAft>
              <a:defRPr sz="2000">
                <a:solidFill>
                  <a:schemeClr val="tx1"/>
                </a:solidFill>
                <a:latin typeface="Arial" charset="0"/>
                <a:cs typeface="Arial" charset="0"/>
              </a:defRPr>
            </a:lvl8pPr>
            <a:lvl9pPr marL="3886200" indent="-228600" defTabSz="933450" eaLnBrk="0" fontAlgn="base" hangingPunct="0">
              <a:spcBef>
                <a:spcPct val="0"/>
              </a:spcBef>
              <a:spcAft>
                <a:spcPct val="0"/>
              </a:spcAft>
              <a:defRPr sz="2000">
                <a:solidFill>
                  <a:schemeClr val="tx1"/>
                </a:solidFill>
                <a:latin typeface="Arial" charset="0"/>
                <a:cs typeface="Arial" charset="0"/>
              </a:defRPr>
            </a:lvl9pPr>
          </a:lstStyle>
          <a:p>
            <a:pPr eaLnBrk="1" hangingPunct="1"/>
            <a:r>
              <a:rPr lang="es-CL" sz="800" b="1" dirty="0" smtClean="0">
                <a:latin typeface="Calibri" pitchFamily="34" charset="0"/>
              </a:rPr>
              <a:t>Cont.     </a:t>
            </a:r>
            <a:r>
              <a:rPr lang="es-CL" sz="800" b="1" dirty="0">
                <a:latin typeface="Calibri" pitchFamily="34" charset="0"/>
              </a:rPr>
              <a:t>COBOL/C </a:t>
            </a:r>
          </a:p>
        </p:txBody>
      </p:sp>
      <p:sp>
        <p:nvSpPr>
          <p:cNvPr id="18523" name="59 Forma libre"/>
          <p:cNvSpPr>
            <a:spLocks noChangeArrowheads="1"/>
          </p:cNvSpPr>
          <p:nvPr/>
        </p:nvSpPr>
        <p:spPr bwMode="auto">
          <a:xfrm>
            <a:off x="4641850" y="2854325"/>
            <a:ext cx="701675" cy="430213"/>
          </a:xfrm>
          <a:custGeom>
            <a:avLst/>
            <a:gdLst>
              <a:gd name="T0" fmla="*/ 0 w 1423987"/>
              <a:gd name="T1" fmla="*/ 0 h 1509712"/>
              <a:gd name="T2" fmla="*/ 0 w 1423987"/>
              <a:gd name="T3" fmla="*/ 0 h 1509712"/>
              <a:gd name="T4" fmla="*/ 0 w 1423987"/>
              <a:gd name="T5" fmla="*/ 0 h 1509712"/>
              <a:gd name="T6" fmla="*/ 0 w 1423987"/>
              <a:gd name="T7" fmla="*/ 0 h 1509712"/>
              <a:gd name="T8" fmla="*/ 0 w 1423987"/>
              <a:gd name="T9" fmla="*/ 0 h 1509712"/>
              <a:gd name="T10" fmla="*/ 0 w 1423987"/>
              <a:gd name="T11" fmla="*/ 0 h 1509712"/>
              <a:gd name="T12" fmla="*/ 0 w 1423987"/>
              <a:gd name="T13" fmla="*/ 0 h 1509712"/>
              <a:gd name="T14" fmla="*/ 0 w 1423987"/>
              <a:gd name="T15" fmla="*/ 0 h 1509712"/>
              <a:gd name="T16" fmla="*/ 0 w 1423987"/>
              <a:gd name="T17" fmla="*/ 0 h 1509712"/>
              <a:gd name="T18" fmla="*/ 0 w 1423987"/>
              <a:gd name="T19" fmla="*/ 0 h 1509712"/>
              <a:gd name="T20" fmla="*/ 0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solidFill>
          <a:ln w="15875" algn="ctr">
            <a:solidFill>
              <a:schemeClr val="tx1"/>
            </a:solidFill>
            <a:round/>
            <a:headEnd/>
            <a:tailEnd/>
          </a:ln>
        </p:spPr>
        <p:txBody>
          <a:bodyPr lIns="93296" tIns="46648" rIns="93296" bIns="46648"/>
          <a:lstStyle/>
          <a:p>
            <a:endParaRPr lang="es-CL"/>
          </a:p>
        </p:txBody>
      </p:sp>
      <p:sp>
        <p:nvSpPr>
          <p:cNvPr id="18524" name="92 CuadroTexto"/>
          <p:cNvSpPr txBox="1">
            <a:spLocks noChangeArrowheads="1"/>
          </p:cNvSpPr>
          <p:nvPr/>
        </p:nvSpPr>
        <p:spPr bwMode="auto">
          <a:xfrm>
            <a:off x="4499992" y="2686844"/>
            <a:ext cx="941826"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sz="2000">
                <a:solidFill>
                  <a:schemeClr val="tx1"/>
                </a:solidFill>
                <a:latin typeface="Arial" charset="0"/>
                <a:cs typeface="Arial" charset="0"/>
              </a:defRPr>
            </a:lvl1pPr>
            <a:lvl2pPr marL="742950" indent="-285750" defTabSz="933450" eaLnBrk="0" hangingPunct="0">
              <a:defRPr sz="2000">
                <a:solidFill>
                  <a:schemeClr val="tx1"/>
                </a:solidFill>
                <a:latin typeface="Arial" charset="0"/>
                <a:cs typeface="Arial" charset="0"/>
              </a:defRPr>
            </a:lvl2pPr>
            <a:lvl3pPr marL="1143000" indent="-228600" defTabSz="933450" eaLnBrk="0" hangingPunct="0">
              <a:defRPr sz="2000">
                <a:solidFill>
                  <a:schemeClr val="tx1"/>
                </a:solidFill>
                <a:latin typeface="Arial" charset="0"/>
                <a:cs typeface="Arial" charset="0"/>
              </a:defRPr>
            </a:lvl3pPr>
            <a:lvl4pPr marL="1600200" indent="-228600" defTabSz="933450" eaLnBrk="0" hangingPunct="0">
              <a:defRPr sz="2000">
                <a:solidFill>
                  <a:schemeClr val="tx1"/>
                </a:solidFill>
                <a:latin typeface="Arial" charset="0"/>
                <a:cs typeface="Arial" charset="0"/>
              </a:defRPr>
            </a:lvl4pPr>
            <a:lvl5pPr marL="2057400" indent="-228600" defTabSz="933450" eaLnBrk="0" hangingPunct="0">
              <a:defRPr sz="2000">
                <a:solidFill>
                  <a:schemeClr val="tx1"/>
                </a:solidFill>
                <a:latin typeface="Arial" charset="0"/>
                <a:cs typeface="Arial" charset="0"/>
              </a:defRPr>
            </a:lvl5pPr>
            <a:lvl6pPr marL="2514600" indent="-228600" defTabSz="933450" eaLnBrk="0" fontAlgn="base" hangingPunct="0">
              <a:spcBef>
                <a:spcPct val="0"/>
              </a:spcBef>
              <a:spcAft>
                <a:spcPct val="0"/>
              </a:spcAft>
              <a:defRPr sz="2000">
                <a:solidFill>
                  <a:schemeClr val="tx1"/>
                </a:solidFill>
                <a:latin typeface="Arial" charset="0"/>
                <a:cs typeface="Arial" charset="0"/>
              </a:defRPr>
            </a:lvl6pPr>
            <a:lvl7pPr marL="2971800" indent="-228600" defTabSz="933450" eaLnBrk="0" fontAlgn="base" hangingPunct="0">
              <a:spcBef>
                <a:spcPct val="0"/>
              </a:spcBef>
              <a:spcAft>
                <a:spcPct val="0"/>
              </a:spcAft>
              <a:defRPr sz="2000">
                <a:solidFill>
                  <a:schemeClr val="tx1"/>
                </a:solidFill>
                <a:latin typeface="Arial" charset="0"/>
                <a:cs typeface="Arial" charset="0"/>
              </a:defRPr>
            </a:lvl7pPr>
            <a:lvl8pPr marL="3429000" indent="-228600" defTabSz="933450" eaLnBrk="0" fontAlgn="base" hangingPunct="0">
              <a:spcBef>
                <a:spcPct val="0"/>
              </a:spcBef>
              <a:spcAft>
                <a:spcPct val="0"/>
              </a:spcAft>
              <a:defRPr sz="2000">
                <a:solidFill>
                  <a:schemeClr val="tx1"/>
                </a:solidFill>
                <a:latin typeface="Arial" charset="0"/>
                <a:cs typeface="Arial" charset="0"/>
              </a:defRPr>
            </a:lvl8pPr>
            <a:lvl9pPr marL="3886200" indent="-228600" defTabSz="933450" eaLnBrk="0" fontAlgn="base" hangingPunct="0">
              <a:spcBef>
                <a:spcPct val="0"/>
              </a:spcBef>
              <a:spcAft>
                <a:spcPct val="0"/>
              </a:spcAft>
              <a:defRPr sz="2000">
                <a:solidFill>
                  <a:schemeClr val="tx1"/>
                </a:solidFill>
                <a:latin typeface="Arial" charset="0"/>
                <a:cs typeface="Arial" charset="0"/>
              </a:defRPr>
            </a:lvl9pPr>
          </a:lstStyle>
          <a:p>
            <a:pPr eaLnBrk="1" hangingPunct="1"/>
            <a:r>
              <a:rPr lang="es-CL" sz="800" b="1" dirty="0">
                <a:latin typeface="Calibri" pitchFamily="34" charset="0"/>
                <a:cs typeface="Calibri" pitchFamily="34" charset="0"/>
              </a:rPr>
              <a:t>UNIX   </a:t>
            </a:r>
            <a:r>
              <a:rPr lang="es-CL" sz="800" b="1" dirty="0" smtClean="0">
                <a:latin typeface="Calibri" pitchFamily="34" charset="0"/>
                <a:cs typeface="Calibri" pitchFamily="34" charset="0"/>
              </a:rPr>
              <a:t>           </a:t>
            </a:r>
            <a:r>
              <a:rPr lang="es-CL" sz="800" b="1" dirty="0">
                <a:latin typeface="Calibri" pitchFamily="34" charset="0"/>
                <a:cs typeface="Calibri" pitchFamily="34" charset="0"/>
              </a:rPr>
              <a:t>U185</a:t>
            </a:r>
          </a:p>
        </p:txBody>
      </p:sp>
      <p:sp>
        <p:nvSpPr>
          <p:cNvPr id="18525" name="91 CuadroTexto"/>
          <p:cNvSpPr txBox="1">
            <a:spLocks noChangeArrowheads="1"/>
          </p:cNvSpPr>
          <p:nvPr/>
        </p:nvSpPr>
        <p:spPr bwMode="auto">
          <a:xfrm>
            <a:off x="4714081" y="2864052"/>
            <a:ext cx="578644" cy="42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96" tIns="46648" rIns="93296" bIns="46648" anchor="ctr" anchorCtr="0">
            <a:noAutofit/>
          </a:bodyPr>
          <a:lstStyle>
            <a:lvl1pPr defTabSz="933450" eaLnBrk="0" hangingPunct="0">
              <a:defRPr sz="2000">
                <a:solidFill>
                  <a:schemeClr val="tx1"/>
                </a:solidFill>
                <a:latin typeface="Arial" charset="0"/>
                <a:cs typeface="Arial" charset="0"/>
              </a:defRPr>
            </a:lvl1pPr>
            <a:lvl2pPr marL="742950" indent="-285750" defTabSz="933450" eaLnBrk="0" hangingPunct="0">
              <a:defRPr sz="2000">
                <a:solidFill>
                  <a:schemeClr val="tx1"/>
                </a:solidFill>
                <a:latin typeface="Arial" charset="0"/>
                <a:cs typeface="Arial" charset="0"/>
              </a:defRPr>
            </a:lvl2pPr>
            <a:lvl3pPr marL="1143000" indent="-228600" defTabSz="933450" eaLnBrk="0" hangingPunct="0">
              <a:defRPr sz="2000">
                <a:solidFill>
                  <a:schemeClr val="tx1"/>
                </a:solidFill>
                <a:latin typeface="Arial" charset="0"/>
                <a:cs typeface="Arial" charset="0"/>
              </a:defRPr>
            </a:lvl3pPr>
            <a:lvl4pPr marL="1600200" indent="-228600" defTabSz="933450" eaLnBrk="0" hangingPunct="0">
              <a:defRPr sz="2000">
                <a:solidFill>
                  <a:schemeClr val="tx1"/>
                </a:solidFill>
                <a:latin typeface="Arial" charset="0"/>
                <a:cs typeface="Arial" charset="0"/>
              </a:defRPr>
            </a:lvl4pPr>
            <a:lvl5pPr marL="2057400" indent="-228600" defTabSz="933450" eaLnBrk="0" hangingPunct="0">
              <a:defRPr sz="2000">
                <a:solidFill>
                  <a:schemeClr val="tx1"/>
                </a:solidFill>
                <a:latin typeface="Arial" charset="0"/>
                <a:cs typeface="Arial" charset="0"/>
              </a:defRPr>
            </a:lvl5pPr>
            <a:lvl6pPr marL="2514600" indent="-228600" defTabSz="933450" eaLnBrk="0" fontAlgn="base" hangingPunct="0">
              <a:spcBef>
                <a:spcPct val="0"/>
              </a:spcBef>
              <a:spcAft>
                <a:spcPct val="0"/>
              </a:spcAft>
              <a:defRPr sz="2000">
                <a:solidFill>
                  <a:schemeClr val="tx1"/>
                </a:solidFill>
                <a:latin typeface="Arial" charset="0"/>
                <a:cs typeface="Arial" charset="0"/>
              </a:defRPr>
            </a:lvl6pPr>
            <a:lvl7pPr marL="2971800" indent="-228600" defTabSz="933450" eaLnBrk="0" fontAlgn="base" hangingPunct="0">
              <a:spcBef>
                <a:spcPct val="0"/>
              </a:spcBef>
              <a:spcAft>
                <a:spcPct val="0"/>
              </a:spcAft>
              <a:defRPr sz="2000">
                <a:solidFill>
                  <a:schemeClr val="tx1"/>
                </a:solidFill>
                <a:latin typeface="Arial" charset="0"/>
                <a:cs typeface="Arial" charset="0"/>
              </a:defRPr>
            </a:lvl7pPr>
            <a:lvl8pPr marL="3429000" indent="-228600" defTabSz="933450" eaLnBrk="0" fontAlgn="base" hangingPunct="0">
              <a:spcBef>
                <a:spcPct val="0"/>
              </a:spcBef>
              <a:spcAft>
                <a:spcPct val="0"/>
              </a:spcAft>
              <a:defRPr sz="2000">
                <a:solidFill>
                  <a:schemeClr val="tx1"/>
                </a:solidFill>
                <a:latin typeface="Arial" charset="0"/>
                <a:cs typeface="Arial" charset="0"/>
              </a:defRPr>
            </a:lvl8pPr>
            <a:lvl9pPr marL="3886200" indent="-228600" defTabSz="933450" eaLnBrk="0" fontAlgn="base" hangingPunct="0">
              <a:spcBef>
                <a:spcPct val="0"/>
              </a:spcBef>
              <a:spcAft>
                <a:spcPct val="0"/>
              </a:spcAft>
              <a:defRPr sz="2000">
                <a:solidFill>
                  <a:schemeClr val="tx1"/>
                </a:solidFill>
                <a:latin typeface="Arial" charset="0"/>
                <a:cs typeface="Arial" charset="0"/>
              </a:defRPr>
            </a:lvl9pPr>
          </a:lstStyle>
          <a:p>
            <a:pPr algn="ctr" eaLnBrk="1" hangingPunct="1"/>
            <a:r>
              <a:rPr lang="es-CL" sz="1000" b="1" dirty="0">
                <a:latin typeface="Calibri" pitchFamily="34" charset="0"/>
                <a:cs typeface="Calibri" pitchFamily="34" charset="0"/>
              </a:rPr>
              <a:t>SDDR</a:t>
            </a:r>
          </a:p>
        </p:txBody>
      </p:sp>
      <p:grpSp>
        <p:nvGrpSpPr>
          <p:cNvPr id="18639" name="165 Grupo"/>
          <p:cNvGrpSpPr>
            <a:grpSpLocks/>
          </p:cNvGrpSpPr>
          <p:nvPr/>
        </p:nvGrpSpPr>
        <p:grpSpPr bwMode="auto">
          <a:xfrm>
            <a:off x="7339013" y="1252538"/>
            <a:ext cx="328612" cy="293687"/>
            <a:chOff x="5667376" y="1076326"/>
            <a:chExt cx="881062" cy="885824"/>
          </a:xfrm>
        </p:grpSpPr>
        <p:sp>
          <p:nvSpPr>
            <p:cNvPr id="18642" name="157 Forma libre"/>
            <p:cNvSpPr>
              <a:spLocks noChangeArrowheads="1"/>
            </p:cNvSpPr>
            <p:nvPr/>
          </p:nvSpPr>
          <p:spPr bwMode="auto">
            <a:xfrm rot="-233484">
              <a:off x="5667376" y="1076326"/>
              <a:ext cx="881062" cy="885824"/>
            </a:xfrm>
            <a:custGeom>
              <a:avLst/>
              <a:gdLst>
                <a:gd name="T0" fmla="*/ 1 w 1709738"/>
                <a:gd name="T1" fmla="*/ 1 h 1747837"/>
                <a:gd name="T2" fmla="*/ 1 w 1709738"/>
                <a:gd name="T3" fmla="*/ 1 h 1747837"/>
                <a:gd name="T4" fmla="*/ 1 w 1709738"/>
                <a:gd name="T5" fmla="*/ 1 h 1747837"/>
                <a:gd name="T6" fmla="*/ 1 w 1709738"/>
                <a:gd name="T7" fmla="*/ 1 h 1747837"/>
                <a:gd name="T8" fmla="*/ 1 w 1709738"/>
                <a:gd name="T9" fmla="*/ 1 h 1747837"/>
                <a:gd name="T10" fmla="*/ 1 w 1709738"/>
                <a:gd name="T11" fmla="*/ 1 h 1747837"/>
                <a:gd name="T12" fmla="*/ 1 w 1709738"/>
                <a:gd name="T13" fmla="*/ 1 h 1747837"/>
                <a:gd name="T14" fmla="*/ 1 w 1709738"/>
                <a:gd name="T15" fmla="*/ 1 h 1747837"/>
                <a:gd name="T16" fmla="*/ 1 w 1709738"/>
                <a:gd name="T17" fmla="*/ 1 h 1747837"/>
                <a:gd name="T18" fmla="*/ 1 w 1709738"/>
                <a:gd name="T19" fmla="*/ 1 h 1747837"/>
                <a:gd name="T20" fmla="*/ 1 w 1709738"/>
                <a:gd name="T21" fmla="*/ 1 h 1747837"/>
                <a:gd name="T22" fmla="*/ 1 w 1709738"/>
                <a:gd name="T23" fmla="*/ 1 h 1747837"/>
                <a:gd name="T24" fmla="*/ 1 w 1709738"/>
                <a:gd name="T25" fmla="*/ 1 h 1747837"/>
                <a:gd name="T26" fmla="*/ 1 w 1709738"/>
                <a:gd name="T27" fmla="*/ 1 h 1747837"/>
                <a:gd name="T28" fmla="*/ 1 w 1709738"/>
                <a:gd name="T29" fmla="*/ 1 h 1747837"/>
                <a:gd name="T30" fmla="*/ 1 w 1709738"/>
                <a:gd name="T31" fmla="*/ 1 h 1747837"/>
                <a:gd name="T32" fmla="*/ 1 w 1709738"/>
                <a:gd name="T33" fmla="*/ 1 h 1747837"/>
                <a:gd name="T34" fmla="*/ 1 w 1709738"/>
                <a:gd name="T35" fmla="*/ 1 h 1747837"/>
                <a:gd name="T36" fmla="*/ 1 w 1709738"/>
                <a:gd name="T37" fmla="*/ 1 h 1747837"/>
                <a:gd name="T38" fmla="*/ 1 w 1709738"/>
                <a:gd name="T39" fmla="*/ 1 h 1747837"/>
                <a:gd name="T40" fmla="*/ 1 w 1709738"/>
                <a:gd name="T41" fmla="*/ 1 h 1747837"/>
                <a:gd name="T42" fmla="*/ 1 w 1709738"/>
                <a:gd name="T43" fmla="*/ 1 h 1747837"/>
                <a:gd name="T44" fmla="*/ 1 w 1709738"/>
                <a:gd name="T45" fmla="*/ 1 h 1747837"/>
                <a:gd name="T46" fmla="*/ 1 w 1709738"/>
                <a:gd name="T47" fmla="*/ 1 h 1747837"/>
                <a:gd name="T48" fmla="*/ 1 w 1709738"/>
                <a:gd name="T49" fmla="*/ 1 h 1747837"/>
                <a:gd name="T50" fmla="*/ 1 w 1709738"/>
                <a:gd name="T51" fmla="*/ 1 h 1747837"/>
                <a:gd name="T52" fmla="*/ 1 w 1709738"/>
                <a:gd name="T53" fmla="*/ 1 h 1747837"/>
                <a:gd name="T54" fmla="*/ 1 w 1709738"/>
                <a:gd name="T55" fmla="*/ 1 h 1747837"/>
                <a:gd name="T56" fmla="*/ 1 w 1709738"/>
                <a:gd name="T57" fmla="*/ 1 h 1747837"/>
                <a:gd name="T58" fmla="*/ 1 w 1709738"/>
                <a:gd name="T59" fmla="*/ 1 h 1747837"/>
                <a:gd name="T60" fmla="*/ 1 w 1709738"/>
                <a:gd name="T61" fmla="*/ 1 h 1747837"/>
                <a:gd name="T62" fmla="*/ 1 w 1709738"/>
                <a:gd name="T63" fmla="*/ 1 h 174783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709738"/>
                <a:gd name="T97" fmla="*/ 0 h 1747837"/>
                <a:gd name="T98" fmla="*/ 1709738 w 1709738"/>
                <a:gd name="T99" fmla="*/ 1747837 h 174783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709738" h="1747837">
                  <a:moveTo>
                    <a:pt x="523875" y="66675"/>
                  </a:moveTo>
                  <a:lnTo>
                    <a:pt x="652463" y="28575"/>
                  </a:lnTo>
                  <a:lnTo>
                    <a:pt x="714375" y="157162"/>
                  </a:lnTo>
                  <a:lnTo>
                    <a:pt x="823913" y="147637"/>
                  </a:lnTo>
                  <a:lnTo>
                    <a:pt x="852488" y="0"/>
                  </a:lnTo>
                  <a:lnTo>
                    <a:pt x="985838" y="9525"/>
                  </a:lnTo>
                  <a:cubicBezTo>
                    <a:pt x="987476" y="60323"/>
                    <a:pt x="990600" y="111100"/>
                    <a:pt x="990600" y="161925"/>
                  </a:cubicBezTo>
                  <a:lnTo>
                    <a:pt x="1104900" y="190500"/>
                  </a:lnTo>
                  <a:lnTo>
                    <a:pt x="1185863" y="71437"/>
                  </a:lnTo>
                  <a:cubicBezTo>
                    <a:pt x="1296832" y="124510"/>
                    <a:pt x="1295400" y="83352"/>
                    <a:pt x="1295400" y="128587"/>
                  </a:cubicBezTo>
                  <a:lnTo>
                    <a:pt x="1257300" y="266700"/>
                  </a:lnTo>
                  <a:lnTo>
                    <a:pt x="1343025" y="333375"/>
                  </a:lnTo>
                  <a:lnTo>
                    <a:pt x="1462088" y="257175"/>
                  </a:lnTo>
                  <a:lnTo>
                    <a:pt x="1547813" y="352425"/>
                  </a:lnTo>
                  <a:lnTo>
                    <a:pt x="1457325" y="476250"/>
                  </a:lnTo>
                  <a:lnTo>
                    <a:pt x="1500188" y="557212"/>
                  </a:lnTo>
                  <a:lnTo>
                    <a:pt x="1647825" y="542925"/>
                  </a:lnTo>
                  <a:lnTo>
                    <a:pt x="1690688" y="661987"/>
                  </a:lnTo>
                  <a:lnTo>
                    <a:pt x="1557338" y="733425"/>
                  </a:lnTo>
                  <a:lnTo>
                    <a:pt x="1571625" y="838200"/>
                  </a:lnTo>
                  <a:lnTo>
                    <a:pt x="1709738" y="876300"/>
                  </a:lnTo>
                  <a:lnTo>
                    <a:pt x="1704975" y="995362"/>
                  </a:lnTo>
                  <a:lnTo>
                    <a:pt x="1562100" y="1019175"/>
                  </a:lnTo>
                  <a:lnTo>
                    <a:pt x="1533525" y="1123950"/>
                  </a:lnTo>
                  <a:lnTo>
                    <a:pt x="1652588" y="1209675"/>
                  </a:lnTo>
                  <a:lnTo>
                    <a:pt x="1595438" y="1319212"/>
                  </a:lnTo>
                  <a:lnTo>
                    <a:pt x="1457325" y="1281112"/>
                  </a:lnTo>
                  <a:lnTo>
                    <a:pt x="1385888" y="1366837"/>
                  </a:lnTo>
                  <a:cubicBezTo>
                    <a:pt x="1462920" y="1492014"/>
                    <a:pt x="1462088" y="1442198"/>
                    <a:pt x="1462088" y="1495425"/>
                  </a:cubicBezTo>
                  <a:lnTo>
                    <a:pt x="1371600" y="1576387"/>
                  </a:lnTo>
                  <a:lnTo>
                    <a:pt x="1257300" y="1481137"/>
                  </a:lnTo>
                  <a:lnTo>
                    <a:pt x="1162050" y="1533525"/>
                  </a:lnTo>
                  <a:lnTo>
                    <a:pt x="1185863" y="1676400"/>
                  </a:lnTo>
                  <a:cubicBezTo>
                    <a:pt x="1060538" y="1719781"/>
                    <a:pt x="1105716" y="1719262"/>
                    <a:pt x="1057275" y="1719262"/>
                  </a:cubicBezTo>
                  <a:lnTo>
                    <a:pt x="1000125" y="1595437"/>
                  </a:lnTo>
                  <a:lnTo>
                    <a:pt x="890588" y="1604962"/>
                  </a:lnTo>
                  <a:lnTo>
                    <a:pt x="857250" y="1747837"/>
                  </a:lnTo>
                  <a:lnTo>
                    <a:pt x="728663" y="1738312"/>
                  </a:lnTo>
                  <a:lnTo>
                    <a:pt x="719138" y="1595437"/>
                  </a:lnTo>
                  <a:lnTo>
                    <a:pt x="614363" y="1562100"/>
                  </a:lnTo>
                  <a:lnTo>
                    <a:pt x="533400" y="1681162"/>
                  </a:lnTo>
                  <a:lnTo>
                    <a:pt x="414338" y="1619250"/>
                  </a:lnTo>
                  <a:lnTo>
                    <a:pt x="452438" y="1481137"/>
                  </a:lnTo>
                  <a:lnTo>
                    <a:pt x="371475" y="1414462"/>
                  </a:lnTo>
                  <a:lnTo>
                    <a:pt x="257175" y="1485900"/>
                  </a:lnTo>
                  <a:lnTo>
                    <a:pt x="166688" y="1390650"/>
                  </a:lnTo>
                  <a:lnTo>
                    <a:pt x="261938" y="1281112"/>
                  </a:lnTo>
                  <a:lnTo>
                    <a:pt x="204788" y="1185862"/>
                  </a:lnTo>
                  <a:lnTo>
                    <a:pt x="66675" y="1204912"/>
                  </a:lnTo>
                  <a:lnTo>
                    <a:pt x="23813" y="1085850"/>
                  </a:lnTo>
                  <a:lnTo>
                    <a:pt x="147638" y="1014412"/>
                  </a:lnTo>
                  <a:lnTo>
                    <a:pt x="142875" y="909637"/>
                  </a:lnTo>
                  <a:lnTo>
                    <a:pt x="0" y="871537"/>
                  </a:lnTo>
                  <a:lnTo>
                    <a:pt x="9525" y="747712"/>
                  </a:lnTo>
                  <a:lnTo>
                    <a:pt x="152400" y="733425"/>
                  </a:lnTo>
                  <a:lnTo>
                    <a:pt x="180975" y="633412"/>
                  </a:lnTo>
                  <a:lnTo>
                    <a:pt x="66675" y="542925"/>
                  </a:lnTo>
                  <a:lnTo>
                    <a:pt x="123825" y="428625"/>
                  </a:lnTo>
                  <a:lnTo>
                    <a:pt x="257175" y="471487"/>
                  </a:lnTo>
                  <a:lnTo>
                    <a:pt x="328613" y="381000"/>
                  </a:lnTo>
                  <a:lnTo>
                    <a:pt x="247650" y="257175"/>
                  </a:lnTo>
                  <a:lnTo>
                    <a:pt x="347663" y="171450"/>
                  </a:lnTo>
                  <a:lnTo>
                    <a:pt x="452438" y="261937"/>
                  </a:lnTo>
                  <a:lnTo>
                    <a:pt x="552450" y="214312"/>
                  </a:lnTo>
                  <a:lnTo>
                    <a:pt x="523875" y="66675"/>
                  </a:lnTo>
                  <a:close/>
                </a:path>
              </a:pathLst>
            </a:custGeom>
            <a:solidFill>
              <a:schemeClr val="bg1"/>
            </a:solidFill>
            <a:ln w="15875" algn="ctr">
              <a:solidFill>
                <a:schemeClr val="tx1"/>
              </a:solidFill>
              <a:round/>
              <a:headEnd/>
              <a:tailEnd/>
            </a:ln>
          </p:spPr>
          <p:txBody>
            <a:bodyPr/>
            <a:lstStyle/>
            <a:p>
              <a:endParaRPr lang="es-CL"/>
            </a:p>
          </p:txBody>
        </p:sp>
        <p:cxnSp>
          <p:nvCxnSpPr>
            <p:cNvPr id="18643" name="158 Conector recto"/>
            <p:cNvCxnSpPr>
              <a:cxnSpLocks noChangeShapeType="1"/>
            </p:cNvCxnSpPr>
            <p:nvPr/>
          </p:nvCxnSpPr>
          <p:spPr bwMode="auto">
            <a:xfrm>
              <a:off x="6267450" y="1100153"/>
              <a:ext cx="28575" cy="4762"/>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grpSp>
      <p:cxnSp>
        <p:nvCxnSpPr>
          <p:cNvPr id="18527" name="216 Forma"/>
          <p:cNvCxnSpPr>
            <a:cxnSpLocks noChangeShapeType="1"/>
          </p:cNvCxnSpPr>
          <p:nvPr/>
        </p:nvCxnSpPr>
        <p:spPr bwMode="auto">
          <a:xfrm rot="10800000" flipV="1">
            <a:off x="6516688" y="1341438"/>
            <a:ext cx="815975" cy="204787"/>
          </a:xfrm>
          <a:prstGeom prst="bentConnector3">
            <a:avLst>
              <a:gd name="adj1" fmla="val 100194"/>
            </a:avLst>
          </a:prstGeom>
          <a:noFill/>
          <a:ln w="15875" algn="ctr">
            <a:solidFill>
              <a:srgbClr val="CC99FF"/>
            </a:solidFill>
            <a:round/>
            <a:headEnd type="triangle"/>
            <a:tailEnd type="none" w="med" len="med"/>
          </a:ln>
          <a:extLst>
            <a:ext uri="{909E8E84-426E-40DD-AFC4-6F175D3DCCD1}">
              <a14:hiddenFill xmlns:a14="http://schemas.microsoft.com/office/drawing/2010/main">
                <a:noFill/>
              </a14:hiddenFill>
            </a:ext>
          </a:extLst>
        </p:spPr>
      </p:cxnSp>
      <p:cxnSp>
        <p:nvCxnSpPr>
          <p:cNvPr id="18528" name="221 Conector angular"/>
          <p:cNvCxnSpPr>
            <a:cxnSpLocks noChangeShapeType="1"/>
            <a:endCxn id="159" idx="0"/>
          </p:cNvCxnSpPr>
          <p:nvPr/>
        </p:nvCxnSpPr>
        <p:spPr bwMode="auto">
          <a:xfrm rot="16200000" flipH="1">
            <a:off x="6974992" y="2197138"/>
            <a:ext cx="1350962" cy="71362"/>
          </a:xfrm>
          <a:prstGeom prst="bentConnector3">
            <a:avLst>
              <a:gd name="adj1" fmla="val 50000"/>
            </a:avLst>
          </a:prstGeom>
          <a:noFill/>
          <a:ln w="15875" algn="ctr">
            <a:solidFill>
              <a:srgbClr val="CC99FF"/>
            </a:solidFill>
            <a:round/>
            <a:headEnd/>
            <a:tailEnd type="triangle" w="med" len="med"/>
          </a:ln>
          <a:extLst>
            <a:ext uri="{909E8E84-426E-40DD-AFC4-6F175D3DCCD1}">
              <a14:hiddenFill xmlns:a14="http://schemas.microsoft.com/office/drawing/2010/main">
                <a:noFill/>
              </a14:hiddenFill>
            </a:ext>
          </a:extLst>
        </p:spPr>
      </p:cxnSp>
      <p:sp>
        <p:nvSpPr>
          <p:cNvPr id="18529" name="121 Rectángulo"/>
          <p:cNvSpPr>
            <a:spLocks noChangeArrowheads="1"/>
          </p:cNvSpPr>
          <p:nvPr/>
        </p:nvSpPr>
        <p:spPr bwMode="auto">
          <a:xfrm>
            <a:off x="5248275" y="1571625"/>
            <a:ext cx="714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endParaRPr lang="es-ES" sz="800"/>
          </a:p>
        </p:txBody>
      </p:sp>
      <p:sp>
        <p:nvSpPr>
          <p:cNvPr id="18530" name="121 Rectángulo"/>
          <p:cNvSpPr>
            <a:spLocks noChangeArrowheads="1"/>
          </p:cNvSpPr>
          <p:nvPr/>
        </p:nvSpPr>
        <p:spPr bwMode="auto">
          <a:xfrm>
            <a:off x="3598863" y="3203575"/>
            <a:ext cx="71437"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endParaRPr lang="es-ES" sz="800"/>
          </a:p>
        </p:txBody>
      </p:sp>
      <p:sp>
        <p:nvSpPr>
          <p:cNvPr id="18531" name="92 CuadroTexto"/>
          <p:cNvSpPr txBox="1">
            <a:spLocks noChangeArrowheads="1"/>
          </p:cNvSpPr>
          <p:nvPr/>
        </p:nvSpPr>
        <p:spPr bwMode="auto">
          <a:xfrm>
            <a:off x="5796136" y="1412875"/>
            <a:ext cx="1161876"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96" tIns="46648" rIns="93296" bIns="46648">
            <a:spAutoFit/>
          </a:bodyPr>
          <a:lstStyle>
            <a:lvl1pPr defTabSz="933450" eaLnBrk="0" hangingPunct="0">
              <a:defRPr sz="2000">
                <a:solidFill>
                  <a:schemeClr val="tx1"/>
                </a:solidFill>
                <a:latin typeface="Arial" charset="0"/>
                <a:cs typeface="Arial" charset="0"/>
              </a:defRPr>
            </a:lvl1pPr>
            <a:lvl2pPr marL="742950" indent="-285750" defTabSz="933450" eaLnBrk="0" hangingPunct="0">
              <a:defRPr sz="2000">
                <a:solidFill>
                  <a:schemeClr val="tx1"/>
                </a:solidFill>
                <a:latin typeface="Arial" charset="0"/>
                <a:cs typeface="Arial" charset="0"/>
              </a:defRPr>
            </a:lvl2pPr>
            <a:lvl3pPr marL="1143000" indent="-228600" defTabSz="933450" eaLnBrk="0" hangingPunct="0">
              <a:defRPr sz="2000">
                <a:solidFill>
                  <a:schemeClr val="tx1"/>
                </a:solidFill>
                <a:latin typeface="Arial" charset="0"/>
                <a:cs typeface="Arial" charset="0"/>
              </a:defRPr>
            </a:lvl3pPr>
            <a:lvl4pPr marL="1600200" indent="-228600" defTabSz="933450" eaLnBrk="0" hangingPunct="0">
              <a:defRPr sz="2000">
                <a:solidFill>
                  <a:schemeClr val="tx1"/>
                </a:solidFill>
                <a:latin typeface="Arial" charset="0"/>
                <a:cs typeface="Arial" charset="0"/>
              </a:defRPr>
            </a:lvl4pPr>
            <a:lvl5pPr marL="2057400" indent="-228600" defTabSz="933450" eaLnBrk="0" hangingPunct="0">
              <a:defRPr sz="2000">
                <a:solidFill>
                  <a:schemeClr val="tx1"/>
                </a:solidFill>
                <a:latin typeface="Arial" charset="0"/>
                <a:cs typeface="Arial" charset="0"/>
              </a:defRPr>
            </a:lvl5pPr>
            <a:lvl6pPr marL="2514600" indent="-228600" defTabSz="933450" eaLnBrk="0" fontAlgn="base" hangingPunct="0">
              <a:spcBef>
                <a:spcPct val="0"/>
              </a:spcBef>
              <a:spcAft>
                <a:spcPct val="0"/>
              </a:spcAft>
              <a:defRPr sz="2000">
                <a:solidFill>
                  <a:schemeClr val="tx1"/>
                </a:solidFill>
                <a:latin typeface="Arial" charset="0"/>
                <a:cs typeface="Arial" charset="0"/>
              </a:defRPr>
            </a:lvl6pPr>
            <a:lvl7pPr marL="2971800" indent="-228600" defTabSz="933450" eaLnBrk="0" fontAlgn="base" hangingPunct="0">
              <a:spcBef>
                <a:spcPct val="0"/>
              </a:spcBef>
              <a:spcAft>
                <a:spcPct val="0"/>
              </a:spcAft>
              <a:defRPr sz="2000">
                <a:solidFill>
                  <a:schemeClr val="tx1"/>
                </a:solidFill>
                <a:latin typeface="Arial" charset="0"/>
                <a:cs typeface="Arial" charset="0"/>
              </a:defRPr>
            </a:lvl7pPr>
            <a:lvl8pPr marL="3429000" indent="-228600" defTabSz="933450" eaLnBrk="0" fontAlgn="base" hangingPunct="0">
              <a:spcBef>
                <a:spcPct val="0"/>
              </a:spcBef>
              <a:spcAft>
                <a:spcPct val="0"/>
              </a:spcAft>
              <a:defRPr sz="2000">
                <a:solidFill>
                  <a:schemeClr val="tx1"/>
                </a:solidFill>
                <a:latin typeface="Arial" charset="0"/>
                <a:cs typeface="Arial" charset="0"/>
              </a:defRPr>
            </a:lvl8pPr>
            <a:lvl9pPr marL="3886200" indent="-228600" defTabSz="933450" eaLnBrk="0" fontAlgn="base" hangingPunct="0">
              <a:spcBef>
                <a:spcPct val="0"/>
              </a:spcBef>
              <a:spcAft>
                <a:spcPct val="0"/>
              </a:spcAft>
              <a:defRPr sz="2000">
                <a:solidFill>
                  <a:schemeClr val="tx1"/>
                </a:solidFill>
                <a:latin typeface="Arial" charset="0"/>
                <a:cs typeface="Arial" charset="0"/>
              </a:defRPr>
            </a:lvl9pPr>
          </a:lstStyle>
          <a:p>
            <a:pPr eaLnBrk="1" hangingPunct="1"/>
            <a:r>
              <a:rPr lang="es-CL" sz="800" b="1" dirty="0">
                <a:latin typeface="Calibri" pitchFamily="34" charset="0"/>
                <a:cs typeface="Calibri" pitchFamily="34" charset="0"/>
              </a:rPr>
              <a:t>UNIX  </a:t>
            </a:r>
            <a:r>
              <a:rPr lang="es-CL" sz="800" b="1" dirty="0" smtClean="0">
                <a:latin typeface="Calibri" pitchFamily="34" charset="0"/>
                <a:cs typeface="Calibri" pitchFamily="34" charset="0"/>
              </a:rPr>
              <a:t>                      U163</a:t>
            </a:r>
            <a:endParaRPr lang="es-CL" sz="800" b="1" dirty="0">
              <a:latin typeface="Calibri" pitchFamily="34" charset="0"/>
              <a:cs typeface="Calibri" pitchFamily="34" charset="0"/>
            </a:endParaRPr>
          </a:p>
        </p:txBody>
      </p:sp>
      <p:sp>
        <p:nvSpPr>
          <p:cNvPr id="18532" name="92 CuadroTexto"/>
          <p:cNvSpPr txBox="1">
            <a:spLocks noChangeArrowheads="1"/>
          </p:cNvSpPr>
          <p:nvPr/>
        </p:nvSpPr>
        <p:spPr bwMode="auto">
          <a:xfrm>
            <a:off x="6195219" y="2671763"/>
            <a:ext cx="1009152"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sz="2000">
                <a:solidFill>
                  <a:schemeClr val="tx1"/>
                </a:solidFill>
                <a:latin typeface="Arial" charset="0"/>
                <a:cs typeface="Arial" charset="0"/>
              </a:defRPr>
            </a:lvl1pPr>
            <a:lvl2pPr marL="742950" indent="-285750" defTabSz="933450" eaLnBrk="0" hangingPunct="0">
              <a:defRPr sz="2000">
                <a:solidFill>
                  <a:schemeClr val="tx1"/>
                </a:solidFill>
                <a:latin typeface="Arial" charset="0"/>
                <a:cs typeface="Arial" charset="0"/>
              </a:defRPr>
            </a:lvl2pPr>
            <a:lvl3pPr marL="1143000" indent="-228600" defTabSz="933450" eaLnBrk="0" hangingPunct="0">
              <a:defRPr sz="2000">
                <a:solidFill>
                  <a:schemeClr val="tx1"/>
                </a:solidFill>
                <a:latin typeface="Arial" charset="0"/>
                <a:cs typeface="Arial" charset="0"/>
              </a:defRPr>
            </a:lvl3pPr>
            <a:lvl4pPr marL="1600200" indent="-228600" defTabSz="933450" eaLnBrk="0" hangingPunct="0">
              <a:defRPr sz="2000">
                <a:solidFill>
                  <a:schemeClr val="tx1"/>
                </a:solidFill>
                <a:latin typeface="Arial" charset="0"/>
                <a:cs typeface="Arial" charset="0"/>
              </a:defRPr>
            </a:lvl4pPr>
            <a:lvl5pPr marL="2057400" indent="-228600" defTabSz="933450" eaLnBrk="0" hangingPunct="0">
              <a:defRPr sz="2000">
                <a:solidFill>
                  <a:schemeClr val="tx1"/>
                </a:solidFill>
                <a:latin typeface="Arial" charset="0"/>
                <a:cs typeface="Arial" charset="0"/>
              </a:defRPr>
            </a:lvl5pPr>
            <a:lvl6pPr marL="2514600" indent="-228600" defTabSz="933450" eaLnBrk="0" fontAlgn="base" hangingPunct="0">
              <a:spcBef>
                <a:spcPct val="0"/>
              </a:spcBef>
              <a:spcAft>
                <a:spcPct val="0"/>
              </a:spcAft>
              <a:defRPr sz="2000">
                <a:solidFill>
                  <a:schemeClr val="tx1"/>
                </a:solidFill>
                <a:latin typeface="Arial" charset="0"/>
                <a:cs typeface="Arial" charset="0"/>
              </a:defRPr>
            </a:lvl6pPr>
            <a:lvl7pPr marL="2971800" indent="-228600" defTabSz="933450" eaLnBrk="0" fontAlgn="base" hangingPunct="0">
              <a:spcBef>
                <a:spcPct val="0"/>
              </a:spcBef>
              <a:spcAft>
                <a:spcPct val="0"/>
              </a:spcAft>
              <a:defRPr sz="2000">
                <a:solidFill>
                  <a:schemeClr val="tx1"/>
                </a:solidFill>
                <a:latin typeface="Arial" charset="0"/>
                <a:cs typeface="Arial" charset="0"/>
              </a:defRPr>
            </a:lvl7pPr>
            <a:lvl8pPr marL="3429000" indent="-228600" defTabSz="933450" eaLnBrk="0" fontAlgn="base" hangingPunct="0">
              <a:spcBef>
                <a:spcPct val="0"/>
              </a:spcBef>
              <a:spcAft>
                <a:spcPct val="0"/>
              </a:spcAft>
              <a:defRPr sz="2000">
                <a:solidFill>
                  <a:schemeClr val="tx1"/>
                </a:solidFill>
                <a:latin typeface="Arial" charset="0"/>
                <a:cs typeface="Arial" charset="0"/>
              </a:defRPr>
            </a:lvl8pPr>
            <a:lvl9pPr marL="3886200" indent="-228600" defTabSz="933450" eaLnBrk="0" fontAlgn="base" hangingPunct="0">
              <a:spcBef>
                <a:spcPct val="0"/>
              </a:spcBef>
              <a:spcAft>
                <a:spcPct val="0"/>
              </a:spcAft>
              <a:defRPr sz="2000">
                <a:solidFill>
                  <a:schemeClr val="tx1"/>
                </a:solidFill>
                <a:latin typeface="Arial" charset="0"/>
                <a:cs typeface="Arial" charset="0"/>
              </a:defRPr>
            </a:lvl9pPr>
          </a:lstStyle>
          <a:p>
            <a:pPr eaLnBrk="1" hangingPunct="1"/>
            <a:r>
              <a:rPr lang="es-CL" sz="800" b="1" dirty="0">
                <a:latin typeface="Calibri" pitchFamily="34" charset="0"/>
                <a:cs typeface="Calibri" pitchFamily="34" charset="0"/>
              </a:rPr>
              <a:t>UNIX </a:t>
            </a:r>
            <a:r>
              <a:rPr lang="es-CL" sz="800" b="1" dirty="0" smtClean="0">
                <a:latin typeface="Calibri" pitchFamily="34" charset="0"/>
                <a:cs typeface="Calibri" pitchFamily="34" charset="0"/>
              </a:rPr>
              <a:t>                </a:t>
            </a:r>
            <a:r>
              <a:rPr lang="es-CL" sz="800" b="1" dirty="0">
                <a:latin typeface="Calibri" pitchFamily="34" charset="0"/>
                <a:cs typeface="Calibri" pitchFamily="34" charset="0"/>
              </a:rPr>
              <a:t>U149</a:t>
            </a:r>
          </a:p>
        </p:txBody>
      </p:sp>
      <p:sp>
        <p:nvSpPr>
          <p:cNvPr id="18533" name="59 Forma libre"/>
          <p:cNvSpPr>
            <a:spLocks noChangeArrowheads="1"/>
          </p:cNvSpPr>
          <p:nvPr/>
        </p:nvSpPr>
        <p:spPr bwMode="auto">
          <a:xfrm>
            <a:off x="6261100" y="2854325"/>
            <a:ext cx="809625" cy="430213"/>
          </a:xfrm>
          <a:custGeom>
            <a:avLst/>
            <a:gdLst>
              <a:gd name="T0" fmla="*/ 0 w 1423987"/>
              <a:gd name="T1" fmla="*/ 0 h 1509712"/>
              <a:gd name="T2" fmla="*/ 0 w 1423987"/>
              <a:gd name="T3" fmla="*/ 0 h 1509712"/>
              <a:gd name="T4" fmla="*/ 0 w 1423987"/>
              <a:gd name="T5" fmla="*/ 0 h 1509712"/>
              <a:gd name="T6" fmla="*/ 0 w 1423987"/>
              <a:gd name="T7" fmla="*/ 0 h 1509712"/>
              <a:gd name="T8" fmla="*/ 0 w 1423987"/>
              <a:gd name="T9" fmla="*/ 0 h 1509712"/>
              <a:gd name="T10" fmla="*/ 0 w 1423987"/>
              <a:gd name="T11" fmla="*/ 0 h 1509712"/>
              <a:gd name="T12" fmla="*/ 0 w 1423987"/>
              <a:gd name="T13" fmla="*/ 0 h 1509712"/>
              <a:gd name="T14" fmla="*/ 0 w 1423987"/>
              <a:gd name="T15" fmla="*/ 0 h 1509712"/>
              <a:gd name="T16" fmla="*/ 0 w 1423987"/>
              <a:gd name="T17" fmla="*/ 0 h 1509712"/>
              <a:gd name="T18" fmla="*/ 0 w 1423987"/>
              <a:gd name="T19" fmla="*/ 0 h 1509712"/>
              <a:gd name="T20" fmla="*/ 0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solidFill>
          <a:ln w="15875" algn="ctr">
            <a:solidFill>
              <a:schemeClr val="tx1"/>
            </a:solidFill>
            <a:round/>
            <a:headEnd/>
            <a:tailEnd/>
          </a:ln>
        </p:spPr>
        <p:txBody>
          <a:bodyPr lIns="93296" tIns="46648" rIns="93296" bIns="46648"/>
          <a:lstStyle/>
          <a:p>
            <a:endParaRPr lang="es-CL"/>
          </a:p>
        </p:txBody>
      </p:sp>
      <p:sp>
        <p:nvSpPr>
          <p:cNvPr id="18534" name="109 CuadroTexto"/>
          <p:cNvSpPr txBox="1">
            <a:spLocks noChangeArrowheads="1"/>
          </p:cNvSpPr>
          <p:nvPr/>
        </p:nvSpPr>
        <p:spPr bwMode="auto">
          <a:xfrm>
            <a:off x="5341849" y="3224664"/>
            <a:ext cx="741451"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sz="2000">
                <a:solidFill>
                  <a:schemeClr val="tx1"/>
                </a:solidFill>
                <a:latin typeface="Arial" charset="0"/>
                <a:cs typeface="Arial" charset="0"/>
              </a:defRPr>
            </a:lvl1pPr>
            <a:lvl2pPr marL="742950" indent="-285750" defTabSz="933450" eaLnBrk="0" hangingPunct="0">
              <a:defRPr sz="2000">
                <a:solidFill>
                  <a:schemeClr val="tx1"/>
                </a:solidFill>
                <a:latin typeface="Arial" charset="0"/>
                <a:cs typeface="Arial" charset="0"/>
              </a:defRPr>
            </a:lvl2pPr>
            <a:lvl3pPr marL="1143000" indent="-228600" defTabSz="933450" eaLnBrk="0" hangingPunct="0">
              <a:defRPr sz="2000">
                <a:solidFill>
                  <a:schemeClr val="tx1"/>
                </a:solidFill>
                <a:latin typeface="Arial" charset="0"/>
                <a:cs typeface="Arial" charset="0"/>
              </a:defRPr>
            </a:lvl3pPr>
            <a:lvl4pPr marL="1600200" indent="-228600" defTabSz="933450" eaLnBrk="0" hangingPunct="0">
              <a:defRPr sz="2000">
                <a:solidFill>
                  <a:schemeClr val="tx1"/>
                </a:solidFill>
                <a:latin typeface="Arial" charset="0"/>
                <a:cs typeface="Arial" charset="0"/>
              </a:defRPr>
            </a:lvl4pPr>
            <a:lvl5pPr marL="2057400" indent="-228600" defTabSz="933450" eaLnBrk="0" hangingPunct="0">
              <a:defRPr sz="2000">
                <a:solidFill>
                  <a:schemeClr val="tx1"/>
                </a:solidFill>
                <a:latin typeface="Arial" charset="0"/>
                <a:cs typeface="Arial" charset="0"/>
              </a:defRPr>
            </a:lvl5pPr>
            <a:lvl6pPr marL="2514600" indent="-228600" defTabSz="933450" eaLnBrk="0" fontAlgn="base" hangingPunct="0">
              <a:spcBef>
                <a:spcPct val="0"/>
              </a:spcBef>
              <a:spcAft>
                <a:spcPct val="0"/>
              </a:spcAft>
              <a:defRPr sz="2000">
                <a:solidFill>
                  <a:schemeClr val="tx1"/>
                </a:solidFill>
                <a:latin typeface="Arial" charset="0"/>
                <a:cs typeface="Arial" charset="0"/>
              </a:defRPr>
            </a:lvl6pPr>
            <a:lvl7pPr marL="2971800" indent="-228600" defTabSz="933450" eaLnBrk="0" fontAlgn="base" hangingPunct="0">
              <a:spcBef>
                <a:spcPct val="0"/>
              </a:spcBef>
              <a:spcAft>
                <a:spcPct val="0"/>
              </a:spcAft>
              <a:defRPr sz="2000">
                <a:solidFill>
                  <a:schemeClr val="tx1"/>
                </a:solidFill>
                <a:latin typeface="Arial" charset="0"/>
                <a:cs typeface="Arial" charset="0"/>
              </a:defRPr>
            </a:lvl7pPr>
            <a:lvl8pPr marL="3429000" indent="-228600" defTabSz="933450" eaLnBrk="0" fontAlgn="base" hangingPunct="0">
              <a:spcBef>
                <a:spcPct val="0"/>
              </a:spcBef>
              <a:spcAft>
                <a:spcPct val="0"/>
              </a:spcAft>
              <a:defRPr sz="2000">
                <a:solidFill>
                  <a:schemeClr val="tx1"/>
                </a:solidFill>
                <a:latin typeface="Arial" charset="0"/>
                <a:cs typeface="Arial" charset="0"/>
              </a:defRPr>
            </a:lvl8pPr>
            <a:lvl9pPr marL="3886200" indent="-228600" defTabSz="933450" eaLnBrk="0" fontAlgn="base" hangingPunct="0">
              <a:spcBef>
                <a:spcPct val="0"/>
              </a:spcBef>
              <a:spcAft>
                <a:spcPct val="0"/>
              </a:spcAft>
              <a:defRPr sz="2000">
                <a:solidFill>
                  <a:schemeClr val="tx1"/>
                </a:solidFill>
                <a:latin typeface="Arial" charset="0"/>
                <a:cs typeface="Arial" charset="0"/>
              </a:defRPr>
            </a:lvl9pPr>
          </a:lstStyle>
          <a:p>
            <a:pPr eaLnBrk="1" hangingPunct="1"/>
            <a:r>
              <a:rPr lang="es-CL" sz="800" b="1" dirty="0">
                <a:latin typeface="Calibri" pitchFamily="34" charset="0"/>
              </a:rPr>
              <a:t>Contingencia</a:t>
            </a:r>
          </a:p>
        </p:txBody>
      </p:sp>
      <p:sp>
        <p:nvSpPr>
          <p:cNvPr id="18535" name="92 CuadroTexto"/>
          <p:cNvSpPr txBox="1">
            <a:spLocks noChangeArrowheads="1"/>
          </p:cNvSpPr>
          <p:nvPr/>
        </p:nvSpPr>
        <p:spPr bwMode="auto">
          <a:xfrm>
            <a:off x="5343525" y="2681287"/>
            <a:ext cx="829615"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sz="2000">
                <a:solidFill>
                  <a:schemeClr val="tx1"/>
                </a:solidFill>
                <a:latin typeface="Arial" charset="0"/>
                <a:cs typeface="Arial" charset="0"/>
              </a:defRPr>
            </a:lvl1pPr>
            <a:lvl2pPr marL="742950" indent="-285750" defTabSz="933450" eaLnBrk="0" hangingPunct="0">
              <a:defRPr sz="2000">
                <a:solidFill>
                  <a:schemeClr val="tx1"/>
                </a:solidFill>
                <a:latin typeface="Arial" charset="0"/>
                <a:cs typeface="Arial" charset="0"/>
              </a:defRPr>
            </a:lvl2pPr>
            <a:lvl3pPr marL="1143000" indent="-228600" defTabSz="933450" eaLnBrk="0" hangingPunct="0">
              <a:defRPr sz="2000">
                <a:solidFill>
                  <a:schemeClr val="tx1"/>
                </a:solidFill>
                <a:latin typeface="Arial" charset="0"/>
                <a:cs typeface="Arial" charset="0"/>
              </a:defRPr>
            </a:lvl3pPr>
            <a:lvl4pPr marL="1600200" indent="-228600" defTabSz="933450" eaLnBrk="0" hangingPunct="0">
              <a:defRPr sz="2000">
                <a:solidFill>
                  <a:schemeClr val="tx1"/>
                </a:solidFill>
                <a:latin typeface="Arial" charset="0"/>
                <a:cs typeface="Arial" charset="0"/>
              </a:defRPr>
            </a:lvl4pPr>
            <a:lvl5pPr marL="2057400" indent="-228600" defTabSz="933450" eaLnBrk="0" hangingPunct="0">
              <a:defRPr sz="2000">
                <a:solidFill>
                  <a:schemeClr val="tx1"/>
                </a:solidFill>
                <a:latin typeface="Arial" charset="0"/>
                <a:cs typeface="Arial" charset="0"/>
              </a:defRPr>
            </a:lvl5pPr>
            <a:lvl6pPr marL="2514600" indent="-228600" defTabSz="933450" eaLnBrk="0" fontAlgn="base" hangingPunct="0">
              <a:spcBef>
                <a:spcPct val="0"/>
              </a:spcBef>
              <a:spcAft>
                <a:spcPct val="0"/>
              </a:spcAft>
              <a:defRPr sz="2000">
                <a:solidFill>
                  <a:schemeClr val="tx1"/>
                </a:solidFill>
                <a:latin typeface="Arial" charset="0"/>
                <a:cs typeface="Arial" charset="0"/>
              </a:defRPr>
            </a:lvl6pPr>
            <a:lvl7pPr marL="2971800" indent="-228600" defTabSz="933450" eaLnBrk="0" fontAlgn="base" hangingPunct="0">
              <a:spcBef>
                <a:spcPct val="0"/>
              </a:spcBef>
              <a:spcAft>
                <a:spcPct val="0"/>
              </a:spcAft>
              <a:defRPr sz="2000">
                <a:solidFill>
                  <a:schemeClr val="tx1"/>
                </a:solidFill>
                <a:latin typeface="Arial" charset="0"/>
                <a:cs typeface="Arial" charset="0"/>
              </a:defRPr>
            </a:lvl7pPr>
            <a:lvl8pPr marL="3429000" indent="-228600" defTabSz="933450" eaLnBrk="0" fontAlgn="base" hangingPunct="0">
              <a:spcBef>
                <a:spcPct val="0"/>
              </a:spcBef>
              <a:spcAft>
                <a:spcPct val="0"/>
              </a:spcAft>
              <a:defRPr sz="2000">
                <a:solidFill>
                  <a:schemeClr val="tx1"/>
                </a:solidFill>
                <a:latin typeface="Arial" charset="0"/>
                <a:cs typeface="Arial" charset="0"/>
              </a:defRPr>
            </a:lvl8pPr>
            <a:lvl9pPr marL="3886200" indent="-228600" defTabSz="933450" eaLnBrk="0" fontAlgn="base" hangingPunct="0">
              <a:spcBef>
                <a:spcPct val="0"/>
              </a:spcBef>
              <a:spcAft>
                <a:spcPct val="0"/>
              </a:spcAft>
              <a:defRPr sz="2000">
                <a:solidFill>
                  <a:schemeClr val="tx1"/>
                </a:solidFill>
                <a:latin typeface="Arial" charset="0"/>
                <a:cs typeface="Arial" charset="0"/>
              </a:defRPr>
            </a:lvl9pPr>
          </a:lstStyle>
          <a:p>
            <a:pPr eaLnBrk="1" hangingPunct="1"/>
            <a:r>
              <a:rPr lang="es-CL" sz="800" b="1" dirty="0">
                <a:latin typeface="Calibri" pitchFamily="34" charset="0"/>
                <a:cs typeface="Calibri" pitchFamily="34" charset="0"/>
              </a:rPr>
              <a:t>UNIX         </a:t>
            </a:r>
            <a:r>
              <a:rPr lang="es-CL" sz="800" b="1" dirty="0" smtClean="0">
                <a:latin typeface="Calibri" pitchFamily="34" charset="0"/>
                <a:cs typeface="Calibri" pitchFamily="34" charset="0"/>
              </a:rPr>
              <a:t>U076</a:t>
            </a:r>
            <a:endParaRPr lang="es-CL" sz="800" b="1" dirty="0">
              <a:latin typeface="Calibri" pitchFamily="34" charset="0"/>
              <a:cs typeface="Calibri" pitchFamily="34" charset="0"/>
            </a:endParaRPr>
          </a:p>
        </p:txBody>
      </p:sp>
      <p:sp>
        <p:nvSpPr>
          <p:cNvPr id="18536" name="59 Forma libre"/>
          <p:cNvSpPr>
            <a:spLocks noChangeArrowheads="1"/>
          </p:cNvSpPr>
          <p:nvPr/>
        </p:nvSpPr>
        <p:spPr bwMode="auto">
          <a:xfrm>
            <a:off x="5434013" y="2854325"/>
            <a:ext cx="701675" cy="430213"/>
          </a:xfrm>
          <a:custGeom>
            <a:avLst/>
            <a:gdLst>
              <a:gd name="T0" fmla="*/ 0 w 1423987"/>
              <a:gd name="T1" fmla="*/ 0 h 1509712"/>
              <a:gd name="T2" fmla="*/ 0 w 1423987"/>
              <a:gd name="T3" fmla="*/ 0 h 1509712"/>
              <a:gd name="T4" fmla="*/ 0 w 1423987"/>
              <a:gd name="T5" fmla="*/ 0 h 1509712"/>
              <a:gd name="T6" fmla="*/ 0 w 1423987"/>
              <a:gd name="T7" fmla="*/ 0 h 1509712"/>
              <a:gd name="T8" fmla="*/ 0 w 1423987"/>
              <a:gd name="T9" fmla="*/ 0 h 1509712"/>
              <a:gd name="T10" fmla="*/ 0 w 1423987"/>
              <a:gd name="T11" fmla="*/ 0 h 1509712"/>
              <a:gd name="T12" fmla="*/ 0 w 1423987"/>
              <a:gd name="T13" fmla="*/ 0 h 1509712"/>
              <a:gd name="T14" fmla="*/ 0 w 1423987"/>
              <a:gd name="T15" fmla="*/ 0 h 1509712"/>
              <a:gd name="T16" fmla="*/ 0 w 1423987"/>
              <a:gd name="T17" fmla="*/ 0 h 1509712"/>
              <a:gd name="T18" fmla="*/ 0 w 1423987"/>
              <a:gd name="T19" fmla="*/ 0 h 1509712"/>
              <a:gd name="T20" fmla="*/ 0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solidFill>
          <a:ln w="15875" algn="ctr">
            <a:solidFill>
              <a:schemeClr val="tx1"/>
            </a:solidFill>
            <a:round/>
            <a:headEnd/>
            <a:tailEnd/>
          </a:ln>
        </p:spPr>
        <p:txBody>
          <a:bodyPr lIns="93296" tIns="46648" rIns="93296" bIns="46648"/>
          <a:lstStyle/>
          <a:p>
            <a:endParaRPr lang="es-CL"/>
          </a:p>
        </p:txBody>
      </p:sp>
      <p:cxnSp>
        <p:nvCxnSpPr>
          <p:cNvPr id="18537" name="AutoShape 202"/>
          <p:cNvCxnSpPr>
            <a:cxnSpLocks noChangeShapeType="1"/>
            <a:stCxn id="18512" idx="2"/>
            <a:endCxn id="18525" idx="0"/>
          </p:cNvCxnSpPr>
          <p:nvPr/>
        </p:nvCxnSpPr>
        <p:spPr bwMode="auto">
          <a:xfrm rot="16200000" flipH="1">
            <a:off x="4188717" y="2049365"/>
            <a:ext cx="833639" cy="795734"/>
          </a:xfrm>
          <a:prstGeom prst="bentConnector3">
            <a:avLst>
              <a:gd name="adj1" fmla="val 37812"/>
            </a:avLst>
          </a:prstGeom>
          <a:noFill/>
          <a:ln w="12700">
            <a:solidFill>
              <a:srgbClr val="FF0000"/>
            </a:solidFill>
            <a:miter lim="800000"/>
            <a:headEnd/>
            <a:tailEnd type="triangle" w="med" len="med"/>
          </a:ln>
          <a:extLst>
            <a:ext uri="{909E8E84-426E-40DD-AFC4-6F175D3DCCD1}">
              <a14:hiddenFill xmlns:a14="http://schemas.microsoft.com/office/drawing/2010/main">
                <a:noFill/>
              </a14:hiddenFill>
            </a:ext>
          </a:extLst>
        </p:spPr>
      </p:cxnSp>
      <p:sp>
        <p:nvSpPr>
          <p:cNvPr id="18538" name="121 Rectángulo"/>
          <p:cNvSpPr>
            <a:spLocks noChangeArrowheads="1"/>
          </p:cNvSpPr>
          <p:nvPr/>
        </p:nvSpPr>
        <p:spPr bwMode="auto">
          <a:xfrm>
            <a:off x="4391025" y="194468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endParaRPr lang="es-ES" sz="800"/>
          </a:p>
        </p:txBody>
      </p:sp>
      <p:sp>
        <p:nvSpPr>
          <p:cNvPr id="18539" name="121 Rectángulo"/>
          <p:cNvSpPr>
            <a:spLocks noChangeArrowheads="1"/>
          </p:cNvSpPr>
          <p:nvPr/>
        </p:nvSpPr>
        <p:spPr bwMode="auto">
          <a:xfrm>
            <a:off x="4678363" y="2997200"/>
            <a:ext cx="71437"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endParaRPr lang="es-ES" sz="800"/>
          </a:p>
        </p:txBody>
      </p:sp>
      <p:sp>
        <p:nvSpPr>
          <p:cNvPr id="18540" name="91 CuadroTexto"/>
          <p:cNvSpPr txBox="1">
            <a:spLocks noChangeArrowheads="1"/>
          </p:cNvSpPr>
          <p:nvPr/>
        </p:nvSpPr>
        <p:spPr bwMode="auto">
          <a:xfrm>
            <a:off x="5508625" y="2855914"/>
            <a:ext cx="574675" cy="420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2000" tIns="46648" rIns="72000" bIns="46648" anchor="ctr" anchorCtr="0">
            <a:noAutofit/>
          </a:bodyPr>
          <a:lstStyle>
            <a:lvl1pPr defTabSz="933450" eaLnBrk="0" hangingPunct="0">
              <a:defRPr sz="2000">
                <a:solidFill>
                  <a:schemeClr val="tx1"/>
                </a:solidFill>
                <a:latin typeface="Arial" charset="0"/>
                <a:cs typeface="Arial" charset="0"/>
              </a:defRPr>
            </a:lvl1pPr>
            <a:lvl2pPr marL="742950" indent="-285750" defTabSz="933450" eaLnBrk="0" hangingPunct="0">
              <a:defRPr sz="2000">
                <a:solidFill>
                  <a:schemeClr val="tx1"/>
                </a:solidFill>
                <a:latin typeface="Arial" charset="0"/>
                <a:cs typeface="Arial" charset="0"/>
              </a:defRPr>
            </a:lvl2pPr>
            <a:lvl3pPr marL="1143000" indent="-228600" defTabSz="933450" eaLnBrk="0" hangingPunct="0">
              <a:defRPr sz="2000">
                <a:solidFill>
                  <a:schemeClr val="tx1"/>
                </a:solidFill>
                <a:latin typeface="Arial" charset="0"/>
                <a:cs typeface="Arial" charset="0"/>
              </a:defRPr>
            </a:lvl3pPr>
            <a:lvl4pPr marL="1600200" indent="-228600" defTabSz="933450" eaLnBrk="0" hangingPunct="0">
              <a:defRPr sz="2000">
                <a:solidFill>
                  <a:schemeClr val="tx1"/>
                </a:solidFill>
                <a:latin typeface="Arial" charset="0"/>
                <a:cs typeface="Arial" charset="0"/>
              </a:defRPr>
            </a:lvl4pPr>
            <a:lvl5pPr marL="2057400" indent="-228600" defTabSz="933450" eaLnBrk="0" hangingPunct="0">
              <a:defRPr sz="2000">
                <a:solidFill>
                  <a:schemeClr val="tx1"/>
                </a:solidFill>
                <a:latin typeface="Arial" charset="0"/>
                <a:cs typeface="Arial" charset="0"/>
              </a:defRPr>
            </a:lvl5pPr>
            <a:lvl6pPr marL="2514600" indent="-228600" defTabSz="933450" eaLnBrk="0" fontAlgn="base" hangingPunct="0">
              <a:spcBef>
                <a:spcPct val="0"/>
              </a:spcBef>
              <a:spcAft>
                <a:spcPct val="0"/>
              </a:spcAft>
              <a:defRPr sz="2000">
                <a:solidFill>
                  <a:schemeClr val="tx1"/>
                </a:solidFill>
                <a:latin typeface="Arial" charset="0"/>
                <a:cs typeface="Arial" charset="0"/>
              </a:defRPr>
            </a:lvl6pPr>
            <a:lvl7pPr marL="2971800" indent="-228600" defTabSz="933450" eaLnBrk="0" fontAlgn="base" hangingPunct="0">
              <a:spcBef>
                <a:spcPct val="0"/>
              </a:spcBef>
              <a:spcAft>
                <a:spcPct val="0"/>
              </a:spcAft>
              <a:defRPr sz="2000">
                <a:solidFill>
                  <a:schemeClr val="tx1"/>
                </a:solidFill>
                <a:latin typeface="Arial" charset="0"/>
                <a:cs typeface="Arial" charset="0"/>
              </a:defRPr>
            </a:lvl7pPr>
            <a:lvl8pPr marL="3429000" indent="-228600" defTabSz="933450" eaLnBrk="0" fontAlgn="base" hangingPunct="0">
              <a:spcBef>
                <a:spcPct val="0"/>
              </a:spcBef>
              <a:spcAft>
                <a:spcPct val="0"/>
              </a:spcAft>
              <a:defRPr sz="2000">
                <a:solidFill>
                  <a:schemeClr val="tx1"/>
                </a:solidFill>
                <a:latin typeface="Arial" charset="0"/>
                <a:cs typeface="Arial" charset="0"/>
              </a:defRPr>
            </a:lvl8pPr>
            <a:lvl9pPr marL="3886200" indent="-228600" defTabSz="933450" eaLnBrk="0" fontAlgn="base" hangingPunct="0">
              <a:spcBef>
                <a:spcPct val="0"/>
              </a:spcBef>
              <a:spcAft>
                <a:spcPct val="0"/>
              </a:spcAft>
              <a:defRPr sz="2000">
                <a:solidFill>
                  <a:schemeClr val="tx1"/>
                </a:solidFill>
                <a:latin typeface="Arial" charset="0"/>
                <a:cs typeface="Arial" charset="0"/>
              </a:defRPr>
            </a:lvl9pPr>
          </a:lstStyle>
          <a:p>
            <a:pPr algn="ctr" eaLnBrk="1" hangingPunct="1"/>
            <a:r>
              <a:rPr lang="es-CL" sz="1000" b="1" dirty="0">
                <a:latin typeface="Calibri" pitchFamily="34" charset="0"/>
                <a:cs typeface="Calibri" pitchFamily="34" charset="0"/>
              </a:rPr>
              <a:t>SD20</a:t>
            </a:r>
          </a:p>
        </p:txBody>
      </p:sp>
      <p:sp>
        <p:nvSpPr>
          <p:cNvPr id="18541" name="Line 207"/>
          <p:cNvSpPr>
            <a:spLocks noChangeShapeType="1"/>
          </p:cNvSpPr>
          <p:nvPr/>
        </p:nvSpPr>
        <p:spPr bwMode="auto">
          <a:xfrm>
            <a:off x="5292725" y="3068638"/>
            <a:ext cx="215900"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CL"/>
          </a:p>
        </p:txBody>
      </p:sp>
      <p:cxnSp>
        <p:nvCxnSpPr>
          <p:cNvPr id="18542" name="AutoShape 208"/>
          <p:cNvCxnSpPr>
            <a:cxnSpLocks noChangeShapeType="1"/>
          </p:cNvCxnSpPr>
          <p:nvPr/>
        </p:nvCxnSpPr>
        <p:spPr bwMode="auto">
          <a:xfrm rot="10800000" flipV="1">
            <a:off x="5724525" y="1557338"/>
            <a:ext cx="1708150" cy="1311275"/>
          </a:xfrm>
          <a:prstGeom prst="bentConnector4">
            <a:avLst>
              <a:gd name="adj1" fmla="val 13051"/>
              <a:gd name="adj2" fmla="val 82565"/>
            </a:avLst>
          </a:prstGeom>
          <a:noFill/>
          <a:ln w="15875">
            <a:solidFill>
              <a:srgbClr val="CC99FF"/>
            </a:solidFill>
            <a:miter lim="800000"/>
            <a:headEnd/>
            <a:tailEnd type="triangle" w="med" len="med"/>
          </a:ln>
          <a:extLst>
            <a:ext uri="{909E8E84-426E-40DD-AFC4-6F175D3DCCD1}">
              <a14:hiddenFill xmlns:a14="http://schemas.microsoft.com/office/drawing/2010/main">
                <a:noFill/>
              </a14:hiddenFill>
            </a:ext>
          </a:extLst>
        </p:spPr>
      </p:cxnSp>
      <p:sp>
        <p:nvSpPr>
          <p:cNvPr id="18543" name="121 Rectángulo"/>
          <p:cNvSpPr>
            <a:spLocks noChangeArrowheads="1"/>
          </p:cNvSpPr>
          <p:nvPr/>
        </p:nvSpPr>
        <p:spPr bwMode="auto">
          <a:xfrm>
            <a:off x="5759450" y="2852738"/>
            <a:ext cx="71438"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endParaRPr lang="es-ES" sz="800"/>
          </a:p>
        </p:txBody>
      </p:sp>
      <p:sp>
        <p:nvSpPr>
          <p:cNvPr id="18544" name="Line 210"/>
          <p:cNvSpPr>
            <a:spLocks noChangeShapeType="1"/>
          </p:cNvSpPr>
          <p:nvPr/>
        </p:nvSpPr>
        <p:spPr bwMode="auto">
          <a:xfrm flipH="1" flipV="1">
            <a:off x="7008019" y="3036094"/>
            <a:ext cx="543726" cy="0"/>
          </a:xfrm>
          <a:prstGeom prst="line">
            <a:avLst/>
          </a:prstGeom>
          <a:noFill/>
          <a:ln w="15875">
            <a:solidFill>
              <a:srgbClr val="CC99FF"/>
            </a:solidFill>
            <a:round/>
            <a:headEnd/>
            <a:tailEnd type="triangle" w="med" len="med"/>
          </a:ln>
          <a:extLst>
            <a:ext uri="{909E8E84-426E-40DD-AFC4-6F175D3DCCD1}">
              <a14:hiddenFill xmlns:a14="http://schemas.microsoft.com/office/drawing/2010/main">
                <a:noFill/>
              </a14:hiddenFill>
            </a:ext>
          </a:extLst>
        </p:spPr>
        <p:txBody>
          <a:bodyPr/>
          <a:lstStyle/>
          <a:p>
            <a:endParaRPr lang="es-CL"/>
          </a:p>
        </p:txBody>
      </p:sp>
      <p:sp>
        <p:nvSpPr>
          <p:cNvPr id="18545" name="121 Rectángulo"/>
          <p:cNvSpPr>
            <a:spLocks noChangeArrowheads="1"/>
          </p:cNvSpPr>
          <p:nvPr/>
        </p:nvSpPr>
        <p:spPr bwMode="auto">
          <a:xfrm>
            <a:off x="6840538" y="3141663"/>
            <a:ext cx="71437"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endParaRPr lang="es-ES" sz="800"/>
          </a:p>
        </p:txBody>
      </p:sp>
      <p:sp>
        <p:nvSpPr>
          <p:cNvPr id="18546" name="168 CuadroTexto"/>
          <p:cNvSpPr txBox="1">
            <a:spLocks noChangeArrowheads="1"/>
          </p:cNvSpPr>
          <p:nvPr/>
        </p:nvSpPr>
        <p:spPr bwMode="auto">
          <a:xfrm>
            <a:off x="7070725" y="652463"/>
            <a:ext cx="22352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96" tIns="46648" rIns="93296" bIns="46648">
            <a:spAutoFit/>
          </a:bodyPr>
          <a:lstStyle>
            <a:lvl1pPr defTabSz="933450" eaLnBrk="0" hangingPunct="0">
              <a:defRPr sz="2000">
                <a:solidFill>
                  <a:schemeClr val="tx1"/>
                </a:solidFill>
                <a:latin typeface="Arial" charset="0"/>
                <a:cs typeface="Arial" charset="0"/>
              </a:defRPr>
            </a:lvl1pPr>
            <a:lvl2pPr marL="742950" indent="-285750" defTabSz="933450" eaLnBrk="0" hangingPunct="0">
              <a:defRPr sz="2000">
                <a:solidFill>
                  <a:schemeClr val="tx1"/>
                </a:solidFill>
                <a:latin typeface="Arial" charset="0"/>
                <a:cs typeface="Arial" charset="0"/>
              </a:defRPr>
            </a:lvl2pPr>
            <a:lvl3pPr marL="1143000" indent="-228600" defTabSz="933450" eaLnBrk="0" hangingPunct="0">
              <a:defRPr sz="2000">
                <a:solidFill>
                  <a:schemeClr val="tx1"/>
                </a:solidFill>
                <a:latin typeface="Arial" charset="0"/>
                <a:cs typeface="Arial" charset="0"/>
              </a:defRPr>
            </a:lvl3pPr>
            <a:lvl4pPr marL="1600200" indent="-228600" defTabSz="933450" eaLnBrk="0" hangingPunct="0">
              <a:defRPr sz="2000">
                <a:solidFill>
                  <a:schemeClr val="tx1"/>
                </a:solidFill>
                <a:latin typeface="Arial" charset="0"/>
                <a:cs typeface="Arial" charset="0"/>
              </a:defRPr>
            </a:lvl4pPr>
            <a:lvl5pPr marL="2057400" indent="-228600" defTabSz="933450" eaLnBrk="0" hangingPunct="0">
              <a:defRPr sz="2000">
                <a:solidFill>
                  <a:schemeClr val="tx1"/>
                </a:solidFill>
                <a:latin typeface="Arial" charset="0"/>
                <a:cs typeface="Arial" charset="0"/>
              </a:defRPr>
            </a:lvl5pPr>
            <a:lvl6pPr marL="2514600" indent="-228600" defTabSz="933450" eaLnBrk="0" fontAlgn="base" hangingPunct="0">
              <a:spcBef>
                <a:spcPct val="0"/>
              </a:spcBef>
              <a:spcAft>
                <a:spcPct val="0"/>
              </a:spcAft>
              <a:defRPr sz="2000">
                <a:solidFill>
                  <a:schemeClr val="tx1"/>
                </a:solidFill>
                <a:latin typeface="Arial" charset="0"/>
                <a:cs typeface="Arial" charset="0"/>
              </a:defRPr>
            </a:lvl6pPr>
            <a:lvl7pPr marL="2971800" indent="-228600" defTabSz="933450" eaLnBrk="0" fontAlgn="base" hangingPunct="0">
              <a:spcBef>
                <a:spcPct val="0"/>
              </a:spcBef>
              <a:spcAft>
                <a:spcPct val="0"/>
              </a:spcAft>
              <a:defRPr sz="2000">
                <a:solidFill>
                  <a:schemeClr val="tx1"/>
                </a:solidFill>
                <a:latin typeface="Arial" charset="0"/>
                <a:cs typeface="Arial" charset="0"/>
              </a:defRPr>
            </a:lvl7pPr>
            <a:lvl8pPr marL="3429000" indent="-228600" defTabSz="933450" eaLnBrk="0" fontAlgn="base" hangingPunct="0">
              <a:spcBef>
                <a:spcPct val="0"/>
              </a:spcBef>
              <a:spcAft>
                <a:spcPct val="0"/>
              </a:spcAft>
              <a:defRPr sz="2000">
                <a:solidFill>
                  <a:schemeClr val="tx1"/>
                </a:solidFill>
                <a:latin typeface="Arial" charset="0"/>
                <a:cs typeface="Arial" charset="0"/>
              </a:defRPr>
            </a:lvl8pPr>
            <a:lvl9pPr marL="3886200" indent="-228600" defTabSz="933450" eaLnBrk="0" fontAlgn="base" hangingPunct="0">
              <a:spcBef>
                <a:spcPct val="0"/>
              </a:spcBef>
              <a:spcAft>
                <a:spcPct val="0"/>
              </a:spcAft>
              <a:defRPr sz="2000">
                <a:solidFill>
                  <a:schemeClr val="tx1"/>
                </a:solidFill>
                <a:latin typeface="Arial" charset="0"/>
                <a:cs typeface="Arial" charset="0"/>
              </a:defRPr>
            </a:lvl9pPr>
          </a:lstStyle>
          <a:p>
            <a:pPr eaLnBrk="1" hangingPunct="1"/>
            <a:r>
              <a:rPr lang="es-CL" sz="800" b="1" dirty="0"/>
              <a:t>ABONOS</a:t>
            </a:r>
          </a:p>
          <a:p>
            <a:pPr eaLnBrk="1" hangingPunct="1"/>
            <a:r>
              <a:rPr lang="es-CL" sz="800" b="1" dirty="0"/>
              <a:t>SDR500-DIA-SOD2 </a:t>
            </a:r>
          </a:p>
          <a:p>
            <a:pPr eaLnBrk="1" hangingPunct="1"/>
            <a:r>
              <a:rPr lang="es-CL" sz="800" b="1" dirty="0"/>
              <a:t>AUTOMÁTICA DIARIA EN U174. </a:t>
            </a:r>
          </a:p>
          <a:p>
            <a:pPr eaLnBrk="1" hangingPunct="1"/>
            <a:r>
              <a:rPr lang="es-CL" sz="800" b="1" dirty="0"/>
              <a:t>Ejecución 19:00 </a:t>
            </a:r>
            <a:r>
              <a:rPr lang="es-CL" sz="800" b="1" dirty="0" err="1"/>
              <a:t>hrs</a:t>
            </a:r>
            <a:r>
              <a:rPr lang="es-CL" sz="800" b="1" dirty="0"/>
              <a:t>.</a:t>
            </a:r>
          </a:p>
        </p:txBody>
      </p:sp>
      <p:sp>
        <p:nvSpPr>
          <p:cNvPr id="159" name="158 Almacenamiento de acceso secuencial"/>
          <p:cNvSpPr>
            <a:spLocks noChangeArrowheads="1"/>
          </p:cNvSpPr>
          <p:nvPr/>
        </p:nvSpPr>
        <p:spPr bwMode="auto">
          <a:xfrm>
            <a:off x="7559948" y="2908300"/>
            <a:ext cx="252412" cy="257175"/>
          </a:xfrm>
          <a:prstGeom prst="flowChartMagneticTape">
            <a:avLst/>
          </a:prstGeom>
          <a:noFill/>
          <a:ln w="15875" algn="ctr">
            <a:solidFill>
              <a:schemeClr val="tx1"/>
            </a:solidFill>
            <a:miter lim="800000"/>
            <a:headEnd/>
            <a:tailEnd/>
          </a:ln>
        </p:spPr>
        <p:txBody>
          <a:bodyPr anchor="ctr"/>
          <a:lstStyle/>
          <a:p>
            <a:pPr algn="ctr">
              <a:defRPr/>
            </a:pPr>
            <a:endParaRPr lang="es-CL" sz="800">
              <a:solidFill>
                <a:schemeClr val="lt1"/>
              </a:solidFill>
              <a:latin typeface="+mn-lt"/>
            </a:endParaRPr>
          </a:p>
        </p:txBody>
      </p:sp>
      <p:sp>
        <p:nvSpPr>
          <p:cNvPr id="18548" name="91 CuadroTexto"/>
          <p:cNvSpPr txBox="1">
            <a:spLocks noChangeArrowheads="1"/>
          </p:cNvSpPr>
          <p:nvPr/>
        </p:nvSpPr>
        <p:spPr bwMode="auto">
          <a:xfrm>
            <a:off x="6327774" y="2852738"/>
            <a:ext cx="68024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46648" rIns="36000" bIns="46648" anchor="ctr" anchorCtr="0">
            <a:noAutofit/>
          </a:bodyPr>
          <a:lstStyle>
            <a:lvl1pPr defTabSz="933450" eaLnBrk="0" hangingPunct="0">
              <a:defRPr sz="2000">
                <a:solidFill>
                  <a:schemeClr val="tx1"/>
                </a:solidFill>
                <a:latin typeface="Arial" charset="0"/>
                <a:cs typeface="Arial" charset="0"/>
              </a:defRPr>
            </a:lvl1pPr>
            <a:lvl2pPr marL="742950" indent="-285750" defTabSz="933450" eaLnBrk="0" hangingPunct="0">
              <a:defRPr sz="2000">
                <a:solidFill>
                  <a:schemeClr val="tx1"/>
                </a:solidFill>
                <a:latin typeface="Arial" charset="0"/>
                <a:cs typeface="Arial" charset="0"/>
              </a:defRPr>
            </a:lvl2pPr>
            <a:lvl3pPr marL="1143000" indent="-228600" defTabSz="933450" eaLnBrk="0" hangingPunct="0">
              <a:defRPr sz="2000">
                <a:solidFill>
                  <a:schemeClr val="tx1"/>
                </a:solidFill>
                <a:latin typeface="Arial" charset="0"/>
                <a:cs typeface="Arial" charset="0"/>
              </a:defRPr>
            </a:lvl3pPr>
            <a:lvl4pPr marL="1600200" indent="-228600" defTabSz="933450" eaLnBrk="0" hangingPunct="0">
              <a:defRPr sz="2000">
                <a:solidFill>
                  <a:schemeClr val="tx1"/>
                </a:solidFill>
                <a:latin typeface="Arial" charset="0"/>
                <a:cs typeface="Arial" charset="0"/>
              </a:defRPr>
            </a:lvl4pPr>
            <a:lvl5pPr marL="2057400" indent="-228600" defTabSz="933450" eaLnBrk="0" hangingPunct="0">
              <a:defRPr sz="2000">
                <a:solidFill>
                  <a:schemeClr val="tx1"/>
                </a:solidFill>
                <a:latin typeface="Arial" charset="0"/>
                <a:cs typeface="Arial" charset="0"/>
              </a:defRPr>
            </a:lvl5pPr>
            <a:lvl6pPr marL="2514600" indent="-228600" defTabSz="933450" eaLnBrk="0" fontAlgn="base" hangingPunct="0">
              <a:spcBef>
                <a:spcPct val="0"/>
              </a:spcBef>
              <a:spcAft>
                <a:spcPct val="0"/>
              </a:spcAft>
              <a:defRPr sz="2000">
                <a:solidFill>
                  <a:schemeClr val="tx1"/>
                </a:solidFill>
                <a:latin typeface="Arial" charset="0"/>
                <a:cs typeface="Arial" charset="0"/>
              </a:defRPr>
            </a:lvl6pPr>
            <a:lvl7pPr marL="2971800" indent="-228600" defTabSz="933450" eaLnBrk="0" fontAlgn="base" hangingPunct="0">
              <a:spcBef>
                <a:spcPct val="0"/>
              </a:spcBef>
              <a:spcAft>
                <a:spcPct val="0"/>
              </a:spcAft>
              <a:defRPr sz="2000">
                <a:solidFill>
                  <a:schemeClr val="tx1"/>
                </a:solidFill>
                <a:latin typeface="Arial" charset="0"/>
                <a:cs typeface="Arial" charset="0"/>
              </a:defRPr>
            </a:lvl7pPr>
            <a:lvl8pPr marL="3429000" indent="-228600" defTabSz="933450" eaLnBrk="0" fontAlgn="base" hangingPunct="0">
              <a:spcBef>
                <a:spcPct val="0"/>
              </a:spcBef>
              <a:spcAft>
                <a:spcPct val="0"/>
              </a:spcAft>
              <a:defRPr sz="2000">
                <a:solidFill>
                  <a:schemeClr val="tx1"/>
                </a:solidFill>
                <a:latin typeface="Arial" charset="0"/>
                <a:cs typeface="Arial" charset="0"/>
              </a:defRPr>
            </a:lvl8pPr>
            <a:lvl9pPr marL="3886200" indent="-228600" defTabSz="933450" eaLnBrk="0" fontAlgn="base" hangingPunct="0">
              <a:spcBef>
                <a:spcPct val="0"/>
              </a:spcBef>
              <a:spcAft>
                <a:spcPct val="0"/>
              </a:spcAft>
              <a:defRPr sz="2000">
                <a:solidFill>
                  <a:schemeClr val="tx1"/>
                </a:solidFill>
                <a:latin typeface="Arial" charset="0"/>
                <a:cs typeface="Arial" charset="0"/>
              </a:defRPr>
            </a:lvl9pPr>
          </a:lstStyle>
          <a:p>
            <a:pPr algn="ctr" eaLnBrk="1" hangingPunct="1"/>
            <a:r>
              <a:rPr lang="es-CL" sz="900" b="1" dirty="0">
                <a:latin typeface="Calibri" pitchFamily="34" charset="0"/>
                <a:cs typeface="Calibri" pitchFamily="34" charset="0"/>
              </a:rPr>
              <a:t>Archivo recaudación</a:t>
            </a:r>
          </a:p>
        </p:txBody>
      </p:sp>
      <p:cxnSp>
        <p:nvCxnSpPr>
          <p:cNvPr id="18549" name="214 Forma"/>
          <p:cNvCxnSpPr>
            <a:cxnSpLocks noChangeShapeType="1"/>
          </p:cNvCxnSpPr>
          <p:nvPr/>
        </p:nvCxnSpPr>
        <p:spPr bwMode="auto">
          <a:xfrm rot="16200000" flipH="1">
            <a:off x="5467846" y="4496296"/>
            <a:ext cx="2665412" cy="222845"/>
          </a:xfrm>
          <a:prstGeom prst="bentConnector3">
            <a:avLst>
              <a:gd name="adj1" fmla="val 50000"/>
            </a:avLst>
          </a:prstGeom>
          <a:noFill/>
          <a:ln w="15875" algn="ctr">
            <a:solidFill>
              <a:srgbClr val="CC99FF"/>
            </a:solidFill>
            <a:round/>
            <a:headEnd/>
            <a:tailEnd type="triangle" w="med" len="med"/>
          </a:ln>
          <a:extLst>
            <a:ext uri="{909E8E84-426E-40DD-AFC4-6F175D3DCCD1}">
              <a14:hiddenFill xmlns:a14="http://schemas.microsoft.com/office/drawing/2010/main">
                <a:noFill/>
              </a14:hiddenFill>
            </a:ext>
          </a:extLst>
        </p:spPr>
      </p:cxnSp>
      <p:sp>
        <p:nvSpPr>
          <p:cNvPr id="18553" name="Snip Single Corner Rectangle 198"/>
          <p:cNvSpPr>
            <a:spLocks noChangeArrowheads="1"/>
          </p:cNvSpPr>
          <p:nvPr/>
        </p:nvSpPr>
        <p:spPr bwMode="auto">
          <a:xfrm>
            <a:off x="6343650" y="5940425"/>
            <a:ext cx="1228725" cy="504825"/>
          </a:xfrm>
          <a:custGeom>
            <a:avLst/>
            <a:gdLst>
              <a:gd name="T0" fmla="*/ 2147483647 w 601132"/>
              <a:gd name="T1" fmla="*/ 2147483647 h 279400"/>
              <a:gd name="T2" fmla="*/ 2147483647 w 601132"/>
              <a:gd name="T3" fmla="*/ 2147483647 h 279400"/>
              <a:gd name="T4" fmla="*/ 0 w 601132"/>
              <a:gd name="T5" fmla="*/ 2147483647 h 279400"/>
              <a:gd name="T6" fmla="*/ 2147483647 w 601132"/>
              <a:gd name="T7" fmla="*/ 0 h 279400"/>
              <a:gd name="T8" fmla="*/ 0 60000 65536"/>
              <a:gd name="T9" fmla="*/ 5898240 60000 65536"/>
              <a:gd name="T10" fmla="*/ 11796480 60000 65536"/>
              <a:gd name="T11" fmla="*/ 17694720 60000 65536"/>
              <a:gd name="T12" fmla="*/ 0 w 601132"/>
              <a:gd name="T13" fmla="*/ 50676 h 279400"/>
              <a:gd name="T14" fmla="*/ 550456 w 601132"/>
              <a:gd name="T15" fmla="*/ 279400 h 279400"/>
            </a:gdLst>
            <a:ahLst/>
            <a:cxnLst>
              <a:cxn ang="T8">
                <a:pos x="T0" y="T1"/>
              </a:cxn>
              <a:cxn ang="T9">
                <a:pos x="T2" y="T3"/>
              </a:cxn>
              <a:cxn ang="T10">
                <a:pos x="T4" y="T5"/>
              </a:cxn>
              <a:cxn ang="T11">
                <a:pos x="T6" y="T7"/>
              </a:cxn>
            </a:cxnLst>
            <a:rect l="T12" t="T13" r="T14" b="T15"/>
            <a:pathLst>
              <a:path w="601132" h="279400">
                <a:moveTo>
                  <a:pt x="0" y="0"/>
                </a:moveTo>
                <a:lnTo>
                  <a:pt x="499780" y="0"/>
                </a:lnTo>
                <a:lnTo>
                  <a:pt x="601132" y="101352"/>
                </a:lnTo>
                <a:lnTo>
                  <a:pt x="601132" y="279400"/>
                </a:lnTo>
                <a:lnTo>
                  <a:pt x="0" y="279400"/>
                </a:lnTo>
                <a:lnTo>
                  <a:pt x="0" y="0"/>
                </a:lnTo>
                <a:close/>
              </a:path>
            </a:pathLst>
          </a:custGeom>
          <a:solidFill>
            <a:schemeClr val="bg1"/>
          </a:solidFill>
          <a:ln w="9525" algn="ctr">
            <a:solidFill>
              <a:schemeClr val="tx1"/>
            </a:solidFill>
            <a:round/>
            <a:headEnd/>
            <a:tailEnd/>
          </a:ln>
        </p:spPr>
        <p:txBody>
          <a:bodyPr lIns="36000" tIns="36000" rIns="36000" bIns="36000"/>
          <a:lstStyle/>
          <a:p>
            <a:pPr algn="ctr"/>
            <a:r>
              <a:rPr lang="es-CL" sz="1000" dirty="0">
                <a:latin typeface="Calibri" pitchFamily="34" charset="0"/>
              </a:rPr>
              <a:t>EFT</a:t>
            </a:r>
          </a:p>
        </p:txBody>
      </p:sp>
      <p:cxnSp>
        <p:nvCxnSpPr>
          <p:cNvPr id="18554" name="179 Conector recto de flecha"/>
          <p:cNvCxnSpPr>
            <a:cxnSpLocks noChangeShapeType="1"/>
          </p:cNvCxnSpPr>
          <p:nvPr/>
        </p:nvCxnSpPr>
        <p:spPr bwMode="auto">
          <a:xfrm>
            <a:off x="5429250" y="6237312"/>
            <a:ext cx="898525" cy="1588"/>
          </a:xfrm>
          <a:prstGeom prst="straightConnector1">
            <a:avLst/>
          </a:prstGeom>
          <a:noFill/>
          <a:ln w="12700" algn="ctr">
            <a:solidFill>
              <a:srgbClr val="FF0000"/>
            </a:solidFill>
            <a:round/>
            <a:headEnd type="triangle" w="med" len="med"/>
            <a:tailEnd/>
          </a:ln>
          <a:extLst>
            <a:ext uri="{909E8E84-426E-40DD-AFC4-6F175D3DCCD1}">
              <a14:hiddenFill xmlns:a14="http://schemas.microsoft.com/office/drawing/2010/main">
                <a:noFill/>
              </a14:hiddenFill>
            </a:ext>
          </a:extLst>
        </p:spPr>
      </p:cxnSp>
      <p:sp>
        <p:nvSpPr>
          <p:cNvPr id="175" name="Text Box 73"/>
          <p:cNvSpPr txBox="1">
            <a:spLocks noChangeArrowheads="1"/>
          </p:cNvSpPr>
          <p:nvPr/>
        </p:nvSpPr>
        <p:spPr bwMode="auto">
          <a:xfrm>
            <a:off x="3851275" y="2420938"/>
            <a:ext cx="1812925" cy="130175"/>
          </a:xfrm>
          <a:prstGeom prst="rect">
            <a:avLst/>
          </a:prstGeom>
          <a:gradFill rotWithShape="1">
            <a:gsLst>
              <a:gs pos="0">
                <a:srgbClr val="00B0F0"/>
              </a:gs>
              <a:gs pos="35001">
                <a:srgbClr val="DFF6FD"/>
              </a:gs>
              <a:gs pos="100000">
                <a:srgbClr val="B2CDFF"/>
              </a:gs>
            </a:gsLst>
            <a:lin ang="16200000" scaled="1"/>
          </a:gradFill>
          <a:ln w="9525" algn="ctr">
            <a:solidFill>
              <a:srgbClr val="B7D2D9"/>
            </a:solidFill>
            <a:miter lim="800000"/>
            <a:headEnd/>
            <a:tailEnd/>
          </a:ln>
          <a:effectLst>
            <a:outerShdw dist="20000" dir="5400000" rotWithShape="0">
              <a:srgbClr val="000000">
                <a:alpha val="37999"/>
              </a:srgbClr>
            </a:outerShdw>
          </a:effectLst>
        </p:spPr>
        <p:txBody>
          <a:bodyPr lIns="18000" tIns="18000" rIns="18000" bIns="18000" anchor="ctr" anchorCtr="1">
            <a:spAutoFit/>
          </a:bodyPr>
          <a:lstStyle/>
          <a:p>
            <a:pPr algn="ctr">
              <a:lnSpc>
                <a:spcPct val="80000"/>
              </a:lnSpc>
              <a:defRPr/>
            </a:pPr>
            <a:r>
              <a:rPr lang="es-ES" sz="700" b="1">
                <a:solidFill>
                  <a:srgbClr val="000000"/>
                </a:solidFill>
                <a:effectLst>
                  <a:outerShdw blurRad="38100" dist="38100" dir="2700000" algn="tl">
                    <a:srgbClr val="FFFFFF"/>
                  </a:outerShdw>
                </a:effectLst>
                <a:latin typeface="Calibri" pitchFamily="34" charset="0"/>
              </a:rPr>
              <a:t>SERVICIOS CASH MANAGEMENT</a:t>
            </a:r>
          </a:p>
        </p:txBody>
      </p:sp>
      <p:sp>
        <p:nvSpPr>
          <p:cNvPr id="18556" name="380 Cheurón"/>
          <p:cNvSpPr>
            <a:spLocks noChangeArrowheads="1"/>
          </p:cNvSpPr>
          <p:nvPr/>
        </p:nvSpPr>
        <p:spPr bwMode="auto">
          <a:xfrm>
            <a:off x="1857375" y="869851"/>
            <a:ext cx="1123950" cy="542925"/>
          </a:xfrm>
          <a:prstGeom prst="chevron">
            <a:avLst>
              <a:gd name="adj" fmla="val 42851"/>
            </a:avLst>
          </a:prstGeom>
          <a:solidFill>
            <a:schemeClr val="bg1"/>
          </a:solidFill>
          <a:ln w="15875" algn="ctr">
            <a:solidFill>
              <a:schemeClr val="tx1"/>
            </a:solidFill>
            <a:round/>
            <a:headEnd/>
            <a:tailEnd/>
          </a:ln>
        </p:spPr>
        <p:txBody>
          <a:bodyPr/>
          <a:lstStyle/>
          <a:p>
            <a:pPr algn="ctr"/>
            <a:r>
              <a:rPr lang="es-CL" sz="1000" b="1" dirty="0">
                <a:latin typeface="Calibri" pitchFamily="34" charset="0"/>
                <a:cs typeface="Calibri" pitchFamily="34" charset="0"/>
              </a:rPr>
              <a:t>TEF</a:t>
            </a:r>
            <a:r>
              <a:rPr lang="es-CL" sz="800" b="1" dirty="0"/>
              <a:t>_</a:t>
            </a:r>
          </a:p>
        </p:txBody>
      </p:sp>
      <p:cxnSp>
        <p:nvCxnSpPr>
          <p:cNvPr id="18557" name="AutoShape 163"/>
          <p:cNvCxnSpPr>
            <a:cxnSpLocks noChangeShapeType="1"/>
            <a:stCxn id="18556" idx="3"/>
            <a:endCxn id="18512" idx="1"/>
          </p:cNvCxnSpPr>
          <p:nvPr/>
        </p:nvCxnSpPr>
        <p:spPr bwMode="auto">
          <a:xfrm>
            <a:off x="2981325" y="1141314"/>
            <a:ext cx="869950" cy="684312"/>
          </a:xfrm>
          <a:prstGeom prst="bentConnector3">
            <a:avLst>
              <a:gd name="adj1" fmla="val 50000"/>
            </a:avLst>
          </a:prstGeom>
          <a:noFill/>
          <a:ln w="12700">
            <a:solidFill>
              <a:srgbClr val="FF0000"/>
            </a:solidFill>
            <a:miter lim="800000"/>
            <a:headEnd/>
            <a:tailEnd type="triangle" w="med" len="med"/>
          </a:ln>
          <a:extLst>
            <a:ext uri="{909E8E84-426E-40DD-AFC4-6F175D3DCCD1}">
              <a14:hiddenFill xmlns:a14="http://schemas.microsoft.com/office/drawing/2010/main">
                <a:noFill/>
              </a14:hiddenFill>
            </a:ext>
          </a:extLst>
        </p:spPr>
      </p:cxnSp>
      <p:cxnSp>
        <p:nvCxnSpPr>
          <p:cNvPr id="18561" name="179 Conector recto de flecha"/>
          <p:cNvCxnSpPr>
            <a:cxnSpLocks noChangeShapeType="1"/>
          </p:cNvCxnSpPr>
          <p:nvPr/>
        </p:nvCxnSpPr>
        <p:spPr bwMode="auto">
          <a:xfrm>
            <a:off x="5678488" y="1847850"/>
            <a:ext cx="331787" cy="9525"/>
          </a:xfrm>
          <a:prstGeom prst="straightConnector1">
            <a:avLst/>
          </a:prstGeom>
          <a:noFill/>
          <a:ln w="1270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8562" name="Line 207"/>
          <p:cNvSpPr>
            <a:spLocks noChangeShapeType="1"/>
          </p:cNvSpPr>
          <p:nvPr/>
        </p:nvSpPr>
        <p:spPr bwMode="auto">
          <a:xfrm>
            <a:off x="6111875" y="3078163"/>
            <a:ext cx="215900"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CL"/>
          </a:p>
        </p:txBody>
      </p:sp>
      <p:sp>
        <p:nvSpPr>
          <p:cNvPr id="18564" name="Rectangle 247"/>
          <p:cNvSpPr>
            <a:spLocks noChangeArrowheads="1"/>
          </p:cNvSpPr>
          <p:nvPr/>
        </p:nvSpPr>
        <p:spPr bwMode="auto">
          <a:xfrm>
            <a:off x="3276600" y="3357563"/>
            <a:ext cx="7143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s-ES"/>
          </a:p>
        </p:txBody>
      </p:sp>
      <p:sp>
        <p:nvSpPr>
          <p:cNvPr id="18565" name="Rectangle 248"/>
          <p:cNvSpPr>
            <a:spLocks noChangeArrowheads="1"/>
          </p:cNvSpPr>
          <p:nvPr/>
        </p:nvSpPr>
        <p:spPr bwMode="auto">
          <a:xfrm>
            <a:off x="1979613" y="2924175"/>
            <a:ext cx="714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8566" name="Rectangle 249"/>
          <p:cNvSpPr>
            <a:spLocks noChangeArrowheads="1"/>
          </p:cNvSpPr>
          <p:nvPr/>
        </p:nvSpPr>
        <p:spPr bwMode="auto">
          <a:xfrm>
            <a:off x="3276600" y="3644900"/>
            <a:ext cx="7143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s-ES"/>
          </a:p>
        </p:txBody>
      </p:sp>
      <p:sp>
        <p:nvSpPr>
          <p:cNvPr id="18568" name="Rectangle 251"/>
          <p:cNvSpPr>
            <a:spLocks noChangeArrowheads="1"/>
          </p:cNvSpPr>
          <p:nvPr/>
        </p:nvSpPr>
        <p:spPr bwMode="auto">
          <a:xfrm>
            <a:off x="3276600" y="4365625"/>
            <a:ext cx="7143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s-ES"/>
          </a:p>
        </p:txBody>
      </p:sp>
      <p:sp>
        <p:nvSpPr>
          <p:cNvPr id="18570" name="Rectangle 253"/>
          <p:cNvSpPr>
            <a:spLocks noChangeArrowheads="1"/>
          </p:cNvSpPr>
          <p:nvPr/>
        </p:nvSpPr>
        <p:spPr bwMode="auto">
          <a:xfrm>
            <a:off x="4643438" y="5949950"/>
            <a:ext cx="714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8571" name="Rectangle 254"/>
          <p:cNvSpPr>
            <a:spLocks noChangeArrowheads="1"/>
          </p:cNvSpPr>
          <p:nvPr/>
        </p:nvSpPr>
        <p:spPr bwMode="auto">
          <a:xfrm>
            <a:off x="6443663" y="5949950"/>
            <a:ext cx="360362"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s-ES"/>
          </a:p>
        </p:txBody>
      </p:sp>
      <p:cxnSp>
        <p:nvCxnSpPr>
          <p:cNvPr id="18573" name="AutoShape 256"/>
          <p:cNvCxnSpPr>
            <a:cxnSpLocks noChangeShapeType="1"/>
            <a:endCxn id="18571" idx="3"/>
          </p:cNvCxnSpPr>
          <p:nvPr/>
        </p:nvCxnSpPr>
        <p:spPr bwMode="auto">
          <a:xfrm>
            <a:off x="1979613" y="2852738"/>
            <a:ext cx="4824412" cy="3168650"/>
          </a:xfrm>
          <a:prstGeom prst="bentConnector3">
            <a:avLst>
              <a:gd name="adj1" fmla="val -9014"/>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miter lim="800000"/>
                <a:headEnd type="triangle" w="med" len="med"/>
                <a:tailEnd type="triangle" w="med" len="med"/>
              </a14:hiddenLine>
            </a:ext>
          </a:extLst>
        </p:spPr>
      </p:cxnSp>
      <p:grpSp>
        <p:nvGrpSpPr>
          <p:cNvPr id="18582" name="214 Grupo"/>
          <p:cNvGrpSpPr>
            <a:grpSpLocks/>
          </p:cNvGrpSpPr>
          <p:nvPr/>
        </p:nvGrpSpPr>
        <p:grpSpPr bwMode="auto">
          <a:xfrm>
            <a:off x="1928813" y="2928938"/>
            <a:ext cx="214312" cy="214312"/>
            <a:chOff x="6286512" y="4929198"/>
            <a:chExt cx="214314" cy="214314"/>
          </a:xfrm>
        </p:grpSpPr>
        <p:sp>
          <p:nvSpPr>
            <p:cNvPr id="216" name="215 Elipse"/>
            <p:cNvSpPr/>
            <p:nvPr/>
          </p:nvSpPr>
          <p:spPr bwMode="auto">
            <a:xfrm>
              <a:off x="6286512" y="4929198"/>
              <a:ext cx="214314" cy="214314"/>
            </a:xfrm>
            <a:prstGeom prst="ellipse">
              <a:avLst/>
            </a:prstGeom>
            <a:solidFill>
              <a:schemeClr val="bg2">
                <a:lumMod val="60000"/>
                <a:lumOff val="40000"/>
              </a:schemeClr>
            </a:solidFill>
            <a:ln w="19050" cap="flat" cmpd="sng" algn="ctr">
              <a:solidFill>
                <a:schemeClr val="tx1"/>
              </a:solidFill>
              <a:prstDash val="solid"/>
              <a:round/>
              <a:headEnd type="none" w="sm" len="sm"/>
              <a:tailEnd type="none" w="sm" len="sm"/>
            </a:ln>
            <a:effectLst/>
          </p:spPr>
          <p:txBody>
            <a:bodyPr/>
            <a:lstStyle/>
            <a:p>
              <a:pPr>
                <a:defRPr/>
              </a:pPr>
              <a:endParaRPr lang="es-CL">
                <a:latin typeface="Arial" pitchFamily="34" charset="0"/>
              </a:endParaRPr>
            </a:p>
          </p:txBody>
        </p:sp>
        <p:sp>
          <p:nvSpPr>
            <p:cNvPr id="217" name="216 Elipse"/>
            <p:cNvSpPr/>
            <p:nvPr/>
          </p:nvSpPr>
          <p:spPr bwMode="auto">
            <a:xfrm>
              <a:off x="6357950" y="5000636"/>
              <a:ext cx="71439" cy="71439"/>
            </a:xfrm>
            <a:prstGeom prst="ellipse">
              <a:avLst/>
            </a:prstGeom>
            <a:solidFill>
              <a:schemeClr val="accent3"/>
            </a:solidFill>
            <a:ln w="19050" cap="flat" cmpd="sng" algn="ctr">
              <a:solidFill>
                <a:schemeClr val="tx1"/>
              </a:solidFill>
              <a:prstDash val="solid"/>
              <a:round/>
              <a:headEnd type="none" w="sm" len="sm"/>
              <a:tailEnd type="none" w="sm" len="sm"/>
            </a:ln>
            <a:effectLst/>
          </p:spPr>
          <p:txBody>
            <a:bodyPr/>
            <a:lstStyle/>
            <a:p>
              <a:pPr>
                <a:defRPr/>
              </a:pPr>
              <a:endParaRPr lang="es-CL">
                <a:latin typeface="Arial" pitchFamily="34" charset="0"/>
              </a:endParaRPr>
            </a:p>
          </p:txBody>
        </p:sp>
      </p:grpSp>
      <p:grpSp>
        <p:nvGrpSpPr>
          <p:cNvPr id="18583" name="218 Grupo"/>
          <p:cNvGrpSpPr>
            <a:grpSpLocks/>
          </p:cNvGrpSpPr>
          <p:nvPr/>
        </p:nvGrpSpPr>
        <p:grpSpPr bwMode="auto">
          <a:xfrm>
            <a:off x="1928813" y="3432175"/>
            <a:ext cx="214312" cy="214313"/>
            <a:chOff x="6286512" y="4929198"/>
            <a:chExt cx="214314" cy="214314"/>
          </a:xfrm>
        </p:grpSpPr>
        <p:sp>
          <p:nvSpPr>
            <p:cNvPr id="220" name="219 Elipse"/>
            <p:cNvSpPr/>
            <p:nvPr/>
          </p:nvSpPr>
          <p:spPr bwMode="auto">
            <a:xfrm>
              <a:off x="6286512" y="4929198"/>
              <a:ext cx="214314" cy="214314"/>
            </a:xfrm>
            <a:prstGeom prst="ellipse">
              <a:avLst/>
            </a:prstGeom>
            <a:solidFill>
              <a:schemeClr val="bg2">
                <a:lumMod val="60000"/>
                <a:lumOff val="40000"/>
              </a:schemeClr>
            </a:solidFill>
            <a:ln w="19050" cap="flat" cmpd="sng" algn="ctr">
              <a:solidFill>
                <a:schemeClr val="tx1"/>
              </a:solidFill>
              <a:prstDash val="solid"/>
              <a:round/>
              <a:headEnd type="none" w="sm" len="sm"/>
              <a:tailEnd type="none" w="sm" len="sm"/>
            </a:ln>
            <a:effectLst/>
          </p:spPr>
          <p:txBody>
            <a:bodyPr/>
            <a:lstStyle/>
            <a:p>
              <a:pPr>
                <a:defRPr/>
              </a:pPr>
              <a:endParaRPr lang="es-CL">
                <a:latin typeface="Arial" pitchFamily="34" charset="0"/>
              </a:endParaRPr>
            </a:p>
          </p:txBody>
        </p:sp>
        <p:sp>
          <p:nvSpPr>
            <p:cNvPr id="221" name="220 Elipse"/>
            <p:cNvSpPr/>
            <p:nvPr/>
          </p:nvSpPr>
          <p:spPr bwMode="auto">
            <a:xfrm>
              <a:off x="6357950" y="5000636"/>
              <a:ext cx="71439" cy="71437"/>
            </a:xfrm>
            <a:prstGeom prst="ellipse">
              <a:avLst/>
            </a:prstGeom>
            <a:solidFill>
              <a:schemeClr val="accent3"/>
            </a:solidFill>
            <a:ln w="19050" cap="flat" cmpd="sng" algn="ctr">
              <a:solidFill>
                <a:schemeClr val="tx1"/>
              </a:solidFill>
              <a:prstDash val="solid"/>
              <a:round/>
              <a:headEnd type="none" w="sm" len="sm"/>
              <a:tailEnd type="none" w="sm" len="sm"/>
            </a:ln>
            <a:effectLst/>
          </p:spPr>
          <p:txBody>
            <a:bodyPr/>
            <a:lstStyle/>
            <a:p>
              <a:pPr>
                <a:defRPr/>
              </a:pPr>
              <a:endParaRPr lang="es-CL">
                <a:latin typeface="Arial" pitchFamily="34" charset="0"/>
              </a:endParaRPr>
            </a:p>
          </p:txBody>
        </p:sp>
      </p:grpSp>
      <p:grpSp>
        <p:nvGrpSpPr>
          <p:cNvPr id="18584" name="221 Grupo"/>
          <p:cNvGrpSpPr>
            <a:grpSpLocks/>
          </p:cNvGrpSpPr>
          <p:nvPr/>
        </p:nvGrpSpPr>
        <p:grpSpPr bwMode="auto">
          <a:xfrm>
            <a:off x="1928813" y="3789363"/>
            <a:ext cx="214312" cy="214312"/>
            <a:chOff x="6286512" y="4929198"/>
            <a:chExt cx="214314" cy="214314"/>
          </a:xfrm>
        </p:grpSpPr>
        <p:sp>
          <p:nvSpPr>
            <p:cNvPr id="223" name="222 Elipse"/>
            <p:cNvSpPr/>
            <p:nvPr/>
          </p:nvSpPr>
          <p:spPr bwMode="auto">
            <a:xfrm>
              <a:off x="6286512" y="4929198"/>
              <a:ext cx="214314" cy="214314"/>
            </a:xfrm>
            <a:prstGeom prst="ellipse">
              <a:avLst/>
            </a:prstGeom>
            <a:solidFill>
              <a:schemeClr val="bg2">
                <a:lumMod val="60000"/>
                <a:lumOff val="40000"/>
              </a:schemeClr>
            </a:solidFill>
            <a:ln w="19050" cap="flat" cmpd="sng" algn="ctr">
              <a:solidFill>
                <a:schemeClr val="tx1"/>
              </a:solidFill>
              <a:prstDash val="solid"/>
              <a:round/>
              <a:headEnd type="none" w="sm" len="sm"/>
              <a:tailEnd type="none" w="sm" len="sm"/>
            </a:ln>
            <a:effectLst/>
          </p:spPr>
          <p:txBody>
            <a:bodyPr/>
            <a:lstStyle/>
            <a:p>
              <a:pPr>
                <a:defRPr/>
              </a:pPr>
              <a:endParaRPr lang="es-CL">
                <a:latin typeface="Arial" pitchFamily="34" charset="0"/>
              </a:endParaRPr>
            </a:p>
          </p:txBody>
        </p:sp>
        <p:sp>
          <p:nvSpPr>
            <p:cNvPr id="224" name="223 Elipse"/>
            <p:cNvSpPr/>
            <p:nvPr/>
          </p:nvSpPr>
          <p:spPr bwMode="auto">
            <a:xfrm>
              <a:off x="6357950" y="5000636"/>
              <a:ext cx="71439" cy="71439"/>
            </a:xfrm>
            <a:prstGeom prst="ellipse">
              <a:avLst/>
            </a:prstGeom>
            <a:solidFill>
              <a:schemeClr val="accent3"/>
            </a:solidFill>
            <a:ln w="19050" cap="flat" cmpd="sng" algn="ctr">
              <a:solidFill>
                <a:schemeClr val="tx1"/>
              </a:solidFill>
              <a:prstDash val="solid"/>
              <a:round/>
              <a:headEnd type="none" w="sm" len="sm"/>
              <a:tailEnd type="none" w="sm" len="sm"/>
            </a:ln>
            <a:effectLst/>
          </p:spPr>
          <p:txBody>
            <a:bodyPr/>
            <a:lstStyle/>
            <a:p>
              <a:pPr>
                <a:defRPr/>
              </a:pPr>
              <a:endParaRPr lang="es-CL">
                <a:latin typeface="Arial" pitchFamily="34" charset="0"/>
              </a:endParaRPr>
            </a:p>
          </p:txBody>
        </p:sp>
      </p:grpSp>
      <p:grpSp>
        <p:nvGrpSpPr>
          <p:cNvPr id="18585" name="224 Grupo"/>
          <p:cNvGrpSpPr>
            <a:grpSpLocks/>
          </p:cNvGrpSpPr>
          <p:nvPr/>
        </p:nvGrpSpPr>
        <p:grpSpPr bwMode="auto">
          <a:xfrm>
            <a:off x="1928813" y="4146550"/>
            <a:ext cx="214312" cy="214313"/>
            <a:chOff x="6286512" y="4929198"/>
            <a:chExt cx="214314" cy="214314"/>
          </a:xfrm>
        </p:grpSpPr>
        <p:sp>
          <p:nvSpPr>
            <p:cNvPr id="226" name="225 Elipse"/>
            <p:cNvSpPr/>
            <p:nvPr/>
          </p:nvSpPr>
          <p:spPr bwMode="auto">
            <a:xfrm>
              <a:off x="6286512" y="4929198"/>
              <a:ext cx="214314" cy="214314"/>
            </a:xfrm>
            <a:prstGeom prst="ellipse">
              <a:avLst/>
            </a:prstGeom>
            <a:solidFill>
              <a:schemeClr val="bg2">
                <a:lumMod val="60000"/>
                <a:lumOff val="40000"/>
              </a:schemeClr>
            </a:solidFill>
            <a:ln w="19050" cap="flat" cmpd="sng" algn="ctr">
              <a:solidFill>
                <a:schemeClr val="tx1"/>
              </a:solidFill>
              <a:prstDash val="solid"/>
              <a:round/>
              <a:headEnd type="none" w="sm" len="sm"/>
              <a:tailEnd type="none" w="sm" len="sm"/>
            </a:ln>
            <a:effectLst/>
          </p:spPr>
          <p:txBody>
            <a:bodyPr/>
            <a:lstStyle/>
            <a:p>
              <a:pPr>
                <a:defRPr/>
              </a:pPr>
              <a:endParaRPr lang="es-CL">
                <a:latin typeface="Arial" pitchFamily="34" charset="0"/>
              </a:endParaRPr>
            </a:p>
          </p:txBody>
        </p:sp>
        <p:sp>
          <p:nvSpPr>
            <p:cNvPr id="227" name="226 Elipse"/>
            <p:cNvSpPr/>
            <p:nvPr/>
          </p:nvSpPr>
          <p:spPr bwMode="auto">
            <a:xfrm>
              <a:off x="6357950" y="5000636"/>
              <a:ext cx="71439" cy="71437"/>
            </a:xfrm>
            <a:prstGeom prst="ellipse">
              <a:avLst/>
            </a:prstGeom>
            <a:solidFill>
              <a:schemeClr val="accent3"/>
            </a:solidFill>
            <a:ln w="19050" cap="flat" cmpd="sng" algn="ctr">
              <a:solidFill>
                <a:schemeClr val="tx1"/>
              </a:solidFill>
              <a:prstDash val="solid"/>
              <a:round/>
              <a:headEnd type="none" w="sm" len="sm"/>
              <a:tailEnd type="none" w="sm" len="sm"/>
            </a:ln>
            <a:effectLst/>
          </p:spPr>
          <p:txBody>
            <a:bodyPr/>
            <a:lstStyle/>
            <a:p>
              <a:pPr>
                <a:defRPr/>
              </a:pPr>
              <a:endParaRPr lang="es-CL">
                <a:latin typeface="Arial" pitchFamily="34" charset="0"/>
              </a:endParaRPr>
            </a:p>
          </p:txBody>
        </p:sp>
      </p:grpSp>
      <p:grpSp>
        <p:nvGrpSpPr>
          <p:cNvPr id="18586" name="228 Grupo"/>
          <p:cNvGrpSpPr>
            <a:grpSpLocks/>
          </p:cNvGrpSpPr>
          <p:nvPr/>
        </p:nvGrpSpPr>
        <p:grpSpPr bwMode="auto">
          <a:xfrm>
            <a:off x="1928813" y="4503738"/>
            <a:ext cx="214312" cy="214312"/>
            <a:chOff x="6286512" y="4929198"/>
            <a:chExt cx="214314" cy="214314"/>
          </a:xfrm>
        </p:grpSpPr>
        <p:sp>
          <p:nvSpPr>
            <p:cNvPr id="230" name="229 Elipse"/>
            <p:cNvSpPr/>
            <p:nvPr/>
          </p:nvSpPr>
          <p:spPr bwMode="auto">
            <a:xfrm>
              <a:off x="6286512" y="4929198"/>
              <a:ext cx="214314" cy="214314"/>
            </a:xfrm>
            <a:prstGeom prst="ellipse">
              <a:avLst/>
            </a:prstGeom>
            <a:solidFill>
              <a:schemeClr val="bg2">
                <a:lumMod val="60000"/>
                <a:lumOff val="40000"/>
              </a:schemeClr>
            </a:solidFill>
            <a:ln w="19050" cap="flat" cmpd="sng" algn="ctr">
              <a:solidFill>
                <a:schemeClr val="tx1"/>
              </a:solidFill>
              <a:prstDash val="solid"/>
              <a:round/>
              <a:headEnd type="none" w="sm" len="sm"/>
              <a:tailEnd type="none" w="sm" len="sm"/>
            </a:ln>
            <a:effectLst/>
          </p:spPr>
          <p:txBody>
            <a:bodyPr/>
            <a:lstStyle/>
            <a:p>
              <a:pPr>
                <a:defRPr/>
              </a:pPr>
              <a:endParaRPr lang="es-CL">
                <a:latin typeface="Arial" pitchFamily="34" charset="0"/>
              </a:endParaRPr>
            </a:p>
          </p:txBody>
        </p:sp>
        <p:sp>
          <p:nvSpPr>
            <p:cNvPr id="231" name="230 Elipse"/>
            <p:cNvSpPr/>
            <p:nvPr/>
          </p:nvSpPr>
          <p:spPr bwMode="auto">
            <a:xfrm>
              <a:off x="6357950" y="5000636"/>
              <a:ext cx="71439" cy="71439"/>
            </a:xfrm>
            <a:prstGeom prst="ellipse">
              <a:avLst/>
            </a:prstGeom>
            <a:solidFill>
              <a:schemeClr val="accent3"/>
            </a:solidFill>
            <a:ln w="19050" cap="flat" cmpd="sng" algn="ctr">
              <a:solidFill>
                <a:schemeClr val="tx1"/>
              </a:solidFill>
              <a:prstDash val="solid"/>
              <a:round/>
              <a:headEnd type="none" w="sm" len="sm"/>
              <a:tailEnd type="none" w="sm" len="sm"/>
            </a:ln>
            <a:effectLst/>
          </p:spPr>
          <p:txBody>
            <a:bodyPr/>
            <a:lstStyle/>
            <a:p>
              <a:pPr>
                <a:defRPr/>
              </a:pPr>
              <a:endParaRPr lang="es-CL">
                <a:latin typeface="Arial" pitchFamily="34" charset="0"/>
              </a:endParaRPr>
            </a:p>
          </p:txBody>
        </p:sp>
      </p:grpSp>
      <p:sp>
        <p:nvSpPr>
          <p:cNvPr id="18587" name="Text Box 108"/>
          <p:cNvSpPr txBox="1">
            <a:spLocks noChangeArrowheads="1"/>
          </p:cNvSpPr>
          <p:nvPr/>
        </p:nvSpPr>
        <p:spPr bwMode="auto">
          <a:xfrm>
            <a:off x="1773092" y="693276"/>
            <a:ext cx="12207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es-ES" sz="800" b="1" dirty="0">
                <a:latin typeface="Calibri" pitchFamily="34" charset="0"/>
              </a:rPr>
              <a:t>UNIX                          USBT</a:t>
            </a:r>
          </a:p>
        </p:txBody>
      </p:sp>
      <p:sp>
        <p:nvSpPr>
          <p:cNvPr id="18588" name="109 CuadroTexto"/>
          <p:cNvSpPr txBox="1">
            <a:spLocks noChangeArrowheads="1"/>
          </p:cNvSpPr>
          <p:nvPr/>
        </p:nvSpPr>
        <p:spPr bwMode="auto">
          <a:xfrm>
            <a:off x="1726619" y="1374811"/>
            <a:ext cx="1409902"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sz="2000">
                <a:solidFill>
                  <a:schemeClr val="tx1"/>
                </a:solidFill>
                <a:latin typeface="Arial" charset="0"/>
                <a:cs typeface="Arial" charset="0"/>
              </a:defRPr>
            </a:lvl1pPr>
            <a:lvl2pPr marL="742950" indent="-285750" defTabSz="933450" eaLnBrk="0" hangingPunct="0">
              <a:defRPr sz="2000">
                <a:solidFill>
                  <a:schemeClr val="tx1"/>
                </a:solidFill>
                <a:latin typeface="Arial" charset="0"/>
                <a:cs typeface="Arial" charset="0"/>
              </a:defRPr>
            </a:lvl2pPr>
            <a:lvl3pPr marL="1143000" indent="-228600" defTabSz="933450" eaLnBrk="0" hangingPunct="0">
              <a:defRPr sz="2000">
                <a:solidFill>
                  <a:schemeClr val="tx1"/>
                </a:solidFill>
                <a:latin typeface="Arial" charset="0"/>
                <a:cs typeface="Arial" charset="0"/>
              </a:defRPr>
            </a:lvl3pPr>
            <a:lvl4pPr marL="1600200" indent="-228600" defTabSz="933450" eaLnBrk="0" hangingPunct="0">
              <a:defRPr sz="2000">
                <a:solidFill>
                  <a:schemeClr val="tx1"/>
                </a:solidFill>
                <a:latin typeface="Arial" charset="0"/>
                <a:cs typeface="Arial" charset="0"/>
              </a:defRPr>
            </a:lvl4pPr>
            <a:lvl5pPr marL="2057400" indent="-228600" defTabSz="933450" eaLnBrk="0" hangingPunct="0">
              <a:defRPr sz="2000">
                <a:solidFill>
                  <a:schemeClr val="tx1"/>
                </a:solidFill>
                <a:latin typeface="Arial" charset="0"/>
                <a:cs typeface="Arial" charset="0"/>
              </a:defRPr>
            </a:lvl5pPr>
            <a:lvl6pPr marL="2514600" indent="-228600" defTabSz="933450" eaLnBrk="0" fontAlgn="base" hangingPunct="0">
              <a:spcBef>
                <a:spcPct val="0"/>
              </a:spcBef>
              <a:spcAft>
                <a:spcPct val="0"/>
              </a:spcAft>
              <a:defRPr sz="2000">
                <a:solidFill>
                  <a:schemeClr val="tx1"/>
                </a:solidFill>
                <a:latin typeface="Arial" charset="0"/>
                <a:cs typeface="Arial" charset="0"/>
              </a:defRPr>
            </a:lvl6pPr>
            <a:lvl7pPr marL="2971800" indent="-228600" defTabSz="933450" eaLnBrk="0" fontAlgn="base" hangingPunct="0">
              <a:spcBef>
                <a:spcPct val="0"/>
              </a:spcBef>
              <a:spcAft>
                <a:spcPct val="0"/>
              </a:spcAft>
              <a:defRPr sz="2000">
                <a:solidFill>
                  <a:schemeClr val="tx1"/>
                </a:solidFill>
                <a:latin typeface="Arial" charset="0"/>
                <a:cs typeface="Arial" charset="0"/>
              </a:defRPr>
            </a:lvl7pPr>
            <a:lvl8pPr marL="3429000" indent="-228600" defTabSz="933450" eaLnBrk="0" fontAlgn="base" hangingPunct="0">
              <a:spcBef>
                <a:spcPct val="0"/>
              </a:spcBef>
              <a:spcAft>
                <a:spcPct val="0"/>
              </a:spcAft>
              <a:defRPr sz="2000">
                <a:solidFill>
                  <a:schemeClr val="tx1"/>
                </a:solidFill>
                <a:latin typeface="Arial" charset="0"/>
                <a:cs typeface="Arial" charset="0"/>
              </a:defRPr>
            </a:lvl8pPr>
            <a:lvl9pPr marL="3886200" indent="-228600" defTabSz="933450" eaLnBrk="0" fontAlgn="base" hangingPunct="0">
              <a:spcBef>
                <a:spcPct val="0"/>
              </a:spcBef>
              <a:spcAft>
                <a:spcPct val="0"/>
              </a:spcAft>
              <a:defRPr sz="2000">
                <a:solidFill>
                  <a:schemeClr val="tx1"/>
                </a:solidFill>
                <a:latin typeface="Arial" charset="0"/>
                <a:cs typeface="Arial" charset="0"/>
              </a:defRPr>
            </a:lvl9pPr>
          </a:lstStyle>
          <a:p>
            <a:pPr eaLnBrk="1" hangingPunct="1"/>
            <a:r>
              <a:rPr lang="es-CL" sz="800" b="1" dirty="0">
                <a:latin typeface="Calibri" pitchFamily="34" charset="0"/>
              </a:rPr>
              <a:t>Contingencia        </a:t>
            </a:r>
            <a:r>
              <a:rPr lang="es-CL" sz="800" b="1" dirty="0" smtClean="0">
                <a:latin typeface="Calibri" pitchFamily="34" charset="0"/>
              </a:rPr>
              <a:t>       </a:t>
            </a:r>
            <a:r>
              <a:rPr lang="es-CL" sz="800" b="1" dirty="0">
                <a:latin typeface="Calibri" pitchFamily="34" charset="0"/>
              </a:rPr>
              <a:t>cobol/C</a:t>
            </a:r>
          </a:p>
        </p:txBody>
      </p:sp>
      <p:cxnSp>
        <p:nvCxnSpPr>
          <p:cNvPr id="18589" name="AutoShape 163"/>
          <p:cNvCxnSpPr>
            <a:cxnSpLocks noChangeShapeType="1"/>
            <a:endCxn id="18521" idx="0"/>
          </p:cNvCxnSpPr>
          <p:nvPr/>
        </p:nvCxnSpPr>
        <p:spPr bwMode="auto">
          <a:xfrm rot="16200000" flipH="1">
            <a:off x="2686745" y="1418529"/>
            <a:ext cx="1453555" cy="1415257"/>
          </a:xfrm>
          <a:prstGeom prst="bentConnector3">
            <a:avLst>
              <a:gd name="adj1" fmla="val 53932"/>
            </a:avLst>
          </a:prstGeom>
          <a:noFill/>
          <a:ln w="12700">
            <a:solidFill>
              <a:srgbClr val="FF0000"/>
            </a:solidFill>
            <a:miter lim="800000"/>
            <a:headEnd type="triangle" w="med" len="med"/>
            <a:tailEnd/>
          </a:ln>
          <a:extLst>
            <a:ext uri="{909E8E84-426E-40DD-AFC4-6F175D3DCCD1}">
              <a14:hiddenFill xmlns:a14="http://schemas.microsoft.com/office/drawing/2010/main">
                <a:noFill/>
              </a14:hiddenFill>
            </a:ext>
          </a:extLst>
        </p:spPr>
      </p:cxnSp>
      <p:sp>
        <p:nvSpPr>
          <p:cNvPr id="18590" name="Text Box 176"/>
          <p:cNvSpPr txBox="1">
            <a:spLocks noChangeArrowheads="1"/>
          </p:cNvSpPr>
          <p:nvPr/>
        </p:nvSpPr>
        <p:spPr bwMode="auto">
          <a:xfrm>
            <a:off x="1763688" y="2428875"/>
            <a:ext cx="151291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es-CL" sz="800" b="1" dirty="0" smtClean="0">
                <a:latin typeface="Calibri" pitchFamily="34" charset="0"/>
                <a:cs typeface="Calibri" pitchFamily="34" charset="0"/>
              </a:rPr>
              <a:t>Linux                                    OSB.SB</a:t>
            </a:r>
            <a:endParaRPr lang="es-CL" sz="800" dirty="0">
              <a:latin typeface="Calibri" pitchFamily="34" charset="0"/>
              <a:cs typeface="Calibri" pitchFamily="34" charset="0"/>
            </a:endParaRPr>
          </a:p>
        </p:txBody>
      </p:sp>
      <p:sp>
        <p:nvSpPr>
          <p:cNvPr id="18591" name="Text Box 177"/>
          <p:cNvSpPr txBox="1">
            <a:spLocks noChangeArrowheads="1"/>
          </p:cNvSpPr>
          <p:nvPr/>
        </p:nvSpPr>
        <p:spPr bwMode="auto">
          <a:xfrm>
            <a:off x="1775098" y="5072063"/>
            <a:ext cx="150075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es-ES" sz="800" b="1" dirty="0" smtClean="0">
                <a:latin typeface="Calibri" pitchFamily="34" charset="0"/>
                <a:cs typeface="Calibri" pitchFamily="34" charset="0"/>
              </a:rPr>
              <a:t>AD/Cont.                                J2EE</a:t>
            </a:r>
            <a:endParaRPr lang="es-ES" sz="800" b="1" dirty="0">
              <a:latin typeface="Calibri" pitchFamily="34" charset="0"/>
              <a:cs typeface="Calibri" pitchFamily="34" charset="0"/>
            </a:endParaRPr>
          </a:p>
        </p:txBody>
      </p:sp>
      <p:sp>
        <p:nvSpPr>
          <p:cNvPr id="18594" name="109 CuadroTexto"/>
          <p:cNvSpPr txBox="1">
            <a:spLocks noChangeArrowheads="1"/>
          </p:cNvSpPr>
          <p:nvPr/>
        </p:nvSpPr>
        <p:spPr bwMode="auto">
          <a:xfrm>
            <a:off x="3605783" y="3214688"/>
            <a:ext cx="1038225"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96" tIns="46648" rIns="93296" bIns="46648">
            <a:spAutoFit/>
          </a:bodyPr>
          <a:lstStyle>
            <a:lvl1pPr defTabSz="933450" eaLnBrk="0" hangingPunct="0">
              <a:defRPr sz="2000">
                <a:solidFill>
                  <a:schemeClr val="tx1"/>
                </a:solidFill>
                <a:latin typeface="Arial" charset="0"/>
                <a:cs typeface="Arial" charset="0"/>
              </a:defRPr>
            </a:lvl1pPr>
            <a:lvl2pPr marL="742950" indent="-285750" defTabSz="933450" eaLnBrk="0" hangingPunct="0">
              <a:defRPr sz="2000">
                <a:solidFill>
                  <a:schemeClr val="tx1"/>
                </a:solidFill>
                <a:latin typeface="Arial" charset="0"/>
                <a:cs typeface="Arial" charset="0"/>
              </a:defRPr>
            </a:lvl2pPr>
            <a:lvl3pPr marL="1143000" indent="-228600" defTabSz="933450" eaLnBrk="0" hangingPunct="0">
              <a:defRPr sz="2000">
                <a:solidFill>
                  <a:schemeClr val="tx1"/>
                </a:solidFill>
                <a:latin typeface="Arial" charset="0"/>
                <a:cs typeface="Arial" charset="0"/>
              </a:defRPr>
            </a:lvl3pPr>
            <a:lvl4pPr marL="1600200" indent="-228600" defTabSz="933450" eaLnBrk="0" hangingPunct="0">
              <a:defRPr sz="2000">
                <a:solidFill>
                  <a:schemeClr val="tx1"/>
                </a:solidFill>
                <a:latin typeface="Arial" charset="0"/>
                <a:cs typeface="Arial" charset="0"/>
              </a:defRPr>
            </a:lvl4pPr>
            <a:lvl5pPr marL="2057400" indent="-228600" defTabSz="933450" eaLnBrk="0" hangingPunct="0">
              <a:defRPr sz="2000">
                <a:solidFill>
                  <a:schemeClr val="tx1"/>
                </a:solidFill>
                <a:latin typeface="Arial" charset="0"/>
                <a:cs typeface="Arial" charset="0"/>
              </a:defRPr>
            </a:lvl5pPr>
            <a:lvl6pPr marL="2514600" indent="-228600" defTabSz="933450" eaLnBrk="0" fontAlgn="base" hangingPunct="0">
              <a:spcBef>
                <a:spcPct val="0"/>
              </a:spcBef>
              <a:spcAft>
                <a:spcPct val="0"/>
              </a:spcAft>
              <a:defRPr sz="2000">
                <a:solidFill>
                  <a:schemeClr val="tx1"/>
                </a:solidFill>
                <a:latin typeface="Arial" charset="0"/>
                <a:cs typeface="Arial" charset="0"/>
              </a:defRPr>
            </a:lvl6pPr>
            <a:lvl7pPr marL="2971800" indent="-228600" defTabSz="933450" eaLnBrk="0" fontAlgn="base" hangingPunct="0">
              <a:spcBef>
                <a:spcPct val="0"/>
              </a:spcBef>
              <a:spcAft>
                <a:spcPct val="0"/>
              </a:spcAft>
              <a:defRPr sz="2000">
                <a:solidFill>
                  <a:schemeClr val="tx1"/>
                </a:solidFill>
                <a:latin typeface="Arial" charset="0"/>
                <a:cs typeface="Arial" charset="0"/>
              </a:defRPr>
            </a:lvl7pPr>
            <a:lvl8pPr marL="3429000" indent="-228600" defTabSz="933450" eaLnBrk="0" fontAlgn="base" hangingPunct="0">
              <a:spcBef>
                <a:spcPct val="0"/>
              </a:spcBef>
              <a:spcAft>
                <a:spcPct val="0"/>
              </a:spcAft>
              <a:defRPr sz="2000">
                <a:solidFill>
                  <a:schemeClr val="tx1"/>
                </a:solidFill>
                <a:latin typeface="Arial" charset="0"/>
                <a:cs typeface="Arial" charset="0"/>
              </a:defRPr>
            </a:lvl8pPr>
            <a:lvl9pPr marL="3886200" indent="-228600" defTabSz="933450" eaLnBrk="0" fontAlgn="base" hangingPunct="0">
              <a:spcBef>
                <a:spcPct val="0"/>
              </a:spcBef>
              <a:spcAft>
                <a:spcPct val="0"/>
              </a:spcAft>
              <a:defRPr sz="2000">
                <a:solidFill>
                  <a:schemeClr val="tx1"/>
                </a:solidFill>
                <a:latin typeface="Arial" charset="0"/>
                <a:cs typeface="Arial" charset="0"/>
              </a:defRPr>
            </a:lvl9pPr>
          </a:lstStyle>
          <a:p>
            <a:pPr eaLnBrk="1" hangingPunct="1"/>
            <a:r>
              <a:rPr lang="es-CL" sz="800" b="1" dirty="0" smtClean="0">
                <a:latin typeface="Calibri" pitchFamily="34" charset="0"/>
              </a:rPr>
              <a:t>Cont.          Cobol/C</a:t>
            </a:r>
            <a:endParaRPr lang="es-CL" sz="800" b="1" dirty="0">
              <a:latin typeface="Calibri" pitchFamily="34" charset="0"/>
            </a:endParaRPr>
          </a:p>
        </p:txBody>
      </p:sp>
      <p:sp>
        <p:nvSpPr>
          <p:cNvPr id="18595" name="Text Box 2203"/>
          <p:cNvSpPr txBox="1">
            <a:spLocks noChangeArrowheads="1"/>
          </p:cNvSpPr>
          <p:nvPr/>
        </p:nvSpPr>
        <p:spPr bwMode="auto">
          <a:xfrm>
            <a:off x="3076575" y="952728"/>
            <a:ext cx="3937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s-CL" sz="800" b="1" dirty="0">
                <a:latin typeface="Calibri" pitchFamily="34" charset="0"/>
                <a:cs typeface="Calibri" pitchFamily="34" charset="0"/>
              </a:rPr>
              <a:t>SRM</a:t>
            </a:r>
          </a:p>
        </p:txBody>
      </p:sp>
      <p:sp>
        <p:nvSpPr>
          <p:cNvPr id="18597" name="Text Box 2203"/>
          <p:cNvSpPr txBox="1">
            <a:spLocks noChangeArrowheads="1"/>
          </p:cNvSpPr>
          <p:nvPr/>
        </p:nvSpPr>
        <p:spPr bwMode="auto">
          <a:xfrm>
            <a:off x="3148014" y="2168753"/>
            <a:ext cx="3937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s-CL" sz="800" b="1" dirty="0">
                <a:latin typeface="Calibri" pitchFamily="34" charset="0"/>
                <a:cs typeface="Calibri" pitchFamily="34" charset="0"/>
              </a:rPr>
              <a:t>SRM</a:t>
            </a:r>
          </a:p>
        </p:txBody>
      </p:sp>
      <p:sp>
        <p:nvSpPr>
          <p:cNvPr id="18598" name="Text Box 2203"/>
          <p:cNvSpPr txBox="1">
            <a:spLocks noChangeArrowheads="1"/>
          </p:cNvSpPr>
          <p:nvPr/>
        </p:nvSpPr>
        <p:spPr bwMode="auto">
          <a:xfrm>
            <a:off x="4556126" y="1797846"/>
            <a:ext cx="43140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s-CL" sz="800" b="1" dirty="0">
                <a:latin typeface="Calibri" pitchFamily="34" charset="0"/>
                <a:cs typeface="Calibri" pitchFamily="34" charset="0"/>
              </a:rPr>
              <a:t>SRM</a:t>
            </a:r>
          </a:p>
        </p:txBody>
      </p:sp>
      <p:sp>
        <p:nvSpPr>
          <p:cNvPr id="18599" name="Text Box 2203"/>
          <p:cNvSpPr txBox="1">
            <a:spLocks noChangeArrowheads="1"/>
          </p:cNvSpPr>
          <p:nvPr/>
        </p:nvSpPr>
        <p:spPr bwMode="auto">
          <a:xfrm>
            <a:off x="5652120" y="1845404"/>
            <a:ext cx="39846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s-CL" sz="800" b="1" dirty="0">
                <a:latin typeface="Calibri" pitchFamily="34" charset="0"/>
                <a:cs typeface="Calibri" pitchFamily="34" charset="0"/>
              </a:rPr>
              <a:t>SRM</a:t>
            </a:r>
          </a:p>
        </p:txBody>
      </p:sp>
      <p:sp>
        <p:nvSpPr>
          <p:cNvPr id="18600" name="Text Box 2203"/>
          <p:cNvSpPr txBox="1">
            <a:spLocks noChangeArrowheads="1"/>
          </p:cNvSpPr>
          <p:nvPr/>
        </p:nvSpPr>
        <p:spPr bwMode="auto">
          <a:xfrm>
            <a:off x="6035675" y="3100834"/>
            <a:ext cx="3222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s-CL" sz="600" b="1" dirty="0">
                <a:latin typeface="Arial Narrow" pitchFamily="34" charset="0"/>
              </a:rPr>
              <a:t>SRM</a:t>
            </a:r>
          </a:p>
        </p:txBody>
      </p:sp>
      <p:sp>
        <p:nvSpPr>
          <p:cNvPr id="18601" name="Text Box 2203"/>
          <p:cNvSpPr txBox="1">
            <a:spLocks noChangeArrowheads="1"/>
          </p:cNvSpPr>
          <p:nvPr/>
        </p:nvSpPr>
        <p:spPr bwMode="auto">
          <a:xfrm>
            <a:off x="5214938" y="3030538"/>
            <a:ext cx="32226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s-CL" sz="600" b="1">
                <a:latin typeface="Arial Narrow" pitchFamily="34" charset="0"/>
              </a:rPr>
              <a:t>SRM</a:t>
            </a:r>
          </a:p>
        </p:txBody>
      </p:sp>
      <p:sp>
        <p:nvSpPr>
          <p:cNvPr id="18602" name="Text Box 2203"/>
          <p:cNvSpPr txBox="1">
            <a:spLocks noChangeArrowheads="1"/>
          </p:cNvSpPr>
          <p:nvPr/>
        </p:nvSpPr>
        <p:spPr bwMode="auto">
          <a:xfrm>
            <a:off x="4932040" y="2564904"/>
            <a:ext cx="4389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s-CL" sz="800" b="1" dirty="0">
                <a:latin typeface="Calibri" pitchFamily="34" charset="0"/>
                <a:cs typeface="Calibri" pitchFamily="34" charset="0"/>
              </a:rPr>
              <a:t>SRM</a:t>
            </a:r>
          </a:p>
        </p:txBody>
      </p:sp>
      <p:sp>
        <p:nvSpPr>
          <p:cNvPr id="18604" name="74 Rectángulo"/>
          <p:cNvSpPr>
            <a:spLocks noChangeArrowheads="1"/>
          </p:cNvSpPr>
          <p:nvPr/>
        </p:nvSpPr>
        <p:spPr bwMode="auto">
          <a:xfrm>
            <a:off x="2022475" y="2636838"/>
            <a:ext cx="11811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933450">
              <a:lnSpc>
                <a:spcPct val="80000"/>
              </a:lnSpc>
            </a:pPr>
            <a:r>
              <a:rPr lang="es-CL" sz="1000">
                <a:solidFill>
                  <a:srgbClr val="FF0000"/>
                </a:solidFill>
                <a:latin typeface="Calibri" pitchFamily="34" charset="0"/>
              </a:rPr>
              <a:t>  </a:t>
            </a:r>
            <a:endParaRPr lang="es-CL" sz="1000">
              <a:solidFill>
                <a:srgbClr val="008000"/>
              </a:solidFill>
              <a:latin typeface="Calibri" pitchFamily="34" charset="0"/>
            </a:endParaRPr>
          </a:p>
        </p:txBody>
      </p:sp>
      <p:sp>
        <p:nvSpPr>
          <p:cNvPr id="18605" name="74 Rectángulo"/>
          <p:cNvSpPr>
            <a:spLocks noChangeArrowheads="1"/>
          </p:cNvSpPr>
          <p:nvPr/>
        </p:nvSpPr>
        <p:spPr bwMode="auto">
          <a:xfrm>
            <a:off x="1979613" y="2636838"/>
            <a:ext cx="11811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933450">
              <a:lnSpc>
                <a:spcPct val="80000"/>
              </a:lnSpc>
            </a:pPr>
            <a:r>
              <a:rPr lang="es-CL" sz="1000">
                <a:solidFill>
                  <a:srgbClr val="FF0000"/>
                </a:solidFill>
                <a:latin typeface="Calibri" pitchFamily="34" charset="0"/>
              </a:rPr>
              <a:t>   </a:t>
            </a:r>
            <a:endParaRPr lang="es-CL" sz="1000">
              <a:solidFill>
                <a:srgbClr val="008000"/>
              </a:solidFill>
              <a:latin typeface="Calibri" pitchFamily="34" charset="0"/>
            </a:endParaRPr>
          </a:p>
        </p:txBody>
      </p:sp>
      <p:sp>
        <p:nvSpPr>
          <p:cNvPr id="18623" name="16 Pentágono"/>
          <p:cNvSpPr>
            <a:spLocks noChangeArrowheads="1"/>
          </p:cNvSpPr>
          <p:nvPr/>
        </p:nvSpPr>
        <p:spPr bwMode="auto">
          <a:xfrm rot="10800000">
            <a:off x="123458" y="2599636"/>
            <a:ext cx="1162415" cy="1162416"/>
          </a:xfrm>
          <a:prstGeom prst="homePlate">
            <a:avLst>
              <a:gd name="adj" fmla="val 19509"/>
            </a:avLst>
          </a:prstGeom>
          <a:noFill/>
          <a:ln w="15875" algn="ctr">
            <a:solidFill>
              <a:schemeClr val="tx1"/>
            </a:solidFill>
            <a:round/>
            <a:headEnd/>
            <a:tailEnd/>
          </a:ln>
        </p:spPr>
        <p:txBody>
          <a:bodyPr rot="10800000" lIns="89611" tIns="44806" rIns="89611" bIns="44806"/>
          <a:lstStyle/>
          <a:p>
            <a:pPr algn="ctr" defTabSz="895350"/>
            <a:endParaRPr lang="es-ES" sz="800"/>
          </a:p>
        </p:txBody>
      </p:sp>
      <p:sp>
        <p:nvSpPr>
          <p:cNvPr id="18624" name="224 CuadroTexto"/>
          <p:cNvSpPr txBox="1">
            <a:spLocks noChangeArrowheads="1"/>
          </p:cNvSpPr>
          <p:nvPr/>
        </p:nvSpPr>
        <p:spPr bwMode="auto">
          <a:xfrm>
            <a:off x="123459" y="2003103"/>
            <a:ext cx="753172" cy="137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611" tIns="44806" rIns="89611" bIns="44806">
            <a:spAutoFit/>
          </a:bodyPr>
          <a:lstStyle>
            <a:lvl1pPr defTabSz="895350" eaLnBrk="0" hangingPunct="0">
              <a:defRPr sz="2000">
                <a:solidFill>
                  <a:schemeClr val="tx1"/>
                </a:solidFill>
                <a:latin typeface="Arial" charset="0"/>
                <a:cs typeface="Arial" charset="0"/>
              </a:defRPr>
            </a:lvl1pPr>
            <a:lvl2pPr marL="742950" indent="-285750" defTabSz="895350" eaLnBrk="0" hangingPunct="0">
              <a:defRPr sz="2000">
                <a:solidFill>
                  <a:schemeClr val="tx1"/>
                </a:solidFill>
                <a:latin typeface="Arial" charset="0"/>
                <a:cs typeface="Arial" charset="0"/>
              </a:defRPr>
            </a:lvl2pPr>
            <a:lvl3pPr marL="1143000" indent="-228600" defTabSz="895350" eaLnBrk="0" hangingPunct="0">
              <a:defRPr sz="2000">
                <a:solidFill>
                  <a:schemeClr val="tx1"/>
                </a:solidFill>
                <a:latin typeface="Arial" charset="0"/>
                <a:cs typeface="Arial" charset="0"/>
              </a:defRPr>
            </a:lvl3pPr>
            <a:lvl4pPr marL="1600200" indent="-228600" defTabSz="895350" eaLnBrk="0" hangingPunct="0">
              <a:defRPr sz="2000">
                <a:solidFill>
                  <a:schemeClr val="tx1"/>
                </a:solidFill>
                <a:latin typeface="Arial" charset="0"/>
                <a:cs typeface="Arial" charset="0"/>
              </a:defRPr>
            </a:lvl4pPr>
            <a:lvl5pPr marL="2057400" indent="-228600" defTabSz="895350" eaLnBrk="0" hangingPunct="0">
              <a:defRPr sz="2000">
                <a:solidFill>
                  <a:schemeClr val="tx1"/>
                </a:solidFill>
                <a:latin typeface="Arial" charset="0"/>
                <a:cs typeface="Arial" charset="0"/>
              </a:defRPr>
            </a:lvl5pPr>
            <a:lvl6pPr marL="2514600" indent="-228600" defTabSz="895350" eaLnBrk="0" fontAlgn="base" hangingPunct="0">
              <a:spcBef>
                <a:spcPct val="0"/>
              </a:spcBef>
              <a:spcAft>
                <a:spcPct val="0"/>
              </a:spcAft>
              <a:defRPr sz="2000">
                <a:solidFill>
                  <a:schemeClr val="tx1"/>
                </a:solidFill>
                <a:latin typeface="Arial" charset="0"/>
                <a:cs typeface="Arial" charset="0"/>
              </a:defRPr>
            </a:lvl6pPr>
            <a:lvl7pPr marL="2971800" indent="-228600" defTabSz="895350" eaLnBrk="0" fontAlgn="base" hangingPunct="0">
              <a:spcBef>
                <a:spcPct val="0"/>
              </a:spcBef>
              <a:spcAft>
                <a:spcPct val="0"/>
              </a:spcAft>
              <a:defRPr sz="2000">
                <a:solidFill>
                  <a:schemeClr val="tx1"/>
                </a:solidFill>
                <a:latin typeface="Arial" charset="0"/>
                <a:cs typeface="Arial" charset="0"/>
              </a:defRPr>
            </a:lvl7pPr>
            <a:lvl8pPr marL="3429000" indent="-228600" defTabSz="895350" eaLnBrk="0" fontAlgn="base" hangingPunct="0">
              <a:spcBef>
                <a:spcPct val="0"/>
              </a:spcBef>
              <a:spcAft>
                <a:spcPct val="0"/>
              </a:spcAft>
              <a:defRPr sz="2000">
                <a:solidFill>
                  <a:schemeClr val="tx1"/>
                </a:solidFill>
                <a:latin typeface="Arial" charset="0"/>
                <a:cs typeface="Arial" charset="0"/>
              </a:defRPr>
            </a:lvl8pPr>
            <a:lvl9pPr marL="3886200" indent="-228600" defTabSz="895350" eaLnBrk="0" fontAlgn="base" hangingPunct="0">
              <a:spcBef>
                <a:spcPct val="0"/>
              </a:spcBef>
              <a:spcAft>
                <a:spcPct val="0"/>
              </a:spcAft>
              <a:defRPr sz="2000">
                <a:solidFill>
                  <a:schemeClr val="tx1"/>
                </a:solidFill>
                <a:latin typeface="Arial" charset="0"/>
                <a:cs typeface="Arial" charset="0"/>
              </a:defRPr>
            </a:lvl9pPr>
          </a:lstStyle>
          <a:p>
            <a:pPr eaLnBrk="1" hangingPunct="1"/>
            <a:r>
              <a:rPr lang="es-CL" sz="700" b="1" dirty="0"/>
              <a:t>Banca Móvil</a:t>
            </a:r>
          </a:p>
        </p:txBody>
      </p:sp>
      <p:grpSp>
        <p:nvGrpSpPr>
          <p:cNvPr id="18625" name="Group 121"/>
          <p:cNvGrpSpPr>
            <a:grpSpLocks/>
          </p:cNvGrpSpPr>
          <p:nvPr/>
        </p:nvGrpSpPr>
        <p:grpSpPr bwMode="auto">
          <a:xfrm>
            <a:off x="148545" y="2906268"/>
            <a:ext cx="1129068" cy="531935"/>
            <a:chOff x="0" y="1028"/>
            <a:chExt cx="820" cy="319"/>
          </a:xfrm>
        </p:grpSpPr>
        <p:sp>
          <p:nvSpPr>
            <p:cNvPr id="18627" name="253 Pantalla"/>
            <p:cNvSpPr>
              <a:spLocks noChangeArrowheads="1"/>
            </p:cNvSpPr>
            <p:nvPr/>
          </p:nvSpPr>
          <p:spPr bwMode="auto">
            <a:xfrm>
              <a:off x="0" y="1028"/>
              <a:ext cx="820" cy="319"/>
            </a:xfrm>
            <a:prstGeom prst="flowChartDisplay">
              <a:avLst/>
            </a:prstGeom>
            <a:solidFill>
              <a:srgbClr val="C0C0C0"/>
            </a:solidFill>
            <a:ln w="15875" algn="ctr">
              <a:solidFill>
                <a:schemeClr val="tx1"/>
              </a:solidFill>
              <a:round/>
              <a:headEnd/>
              <a:tailEnd/>
            </a:ln>
          </p:spPr>
          <p:txBody>
            <a:bodyPr lIns="89611" tIns="44806" rIns="89611" bIns="44806"/>
            <a:lstStyle/>
            <a:p>
              <a:pPr algn="ctr" defTabSz="895350"/>
              <a:endParaRPr lang="es-ES" sz="800"/>
            </a:p>
          </p:txBody>
        </p:sp>
        <p:sp>
          <p:nvSpPr>
            <p:cNvPr id="18628" name="254 Pantalla"/>
            <p:cNvSpPr>
              <a:spLocks noChangeArrowheads="1"/>
            </p:cNvSpPr>
            <p:nvPr/>
          </p:nvSpPr>
          <p:spPr bwMode="auto">
            <a:xfrm>
              <a:off x="70" y="1055"/>
              <a:ext cx="686" cy="245"/>
            </a:xfrm>
            <a:prstGeom prst="flowChartDisplay">
              <a:avLst/>
            </a:prstGeom>
            <a:solidFill>
              <a:schemeClr val="bg1"/>
            </a:solidFill>
            <a:ln w="15875" algn="ctr">
              <a:solidFill>
                <a:srgbClr val="000000"/>
              </a:solidFill>
              <a:round/>
              <a:headEnd/>
              <a:tailEnd/>
            </a:ln>
          </p:spPr>
          <p:txBody>
            <a:bodyPr lIns="36000" tIns="44806" rIns="36000" bIns="44806" anchor="ctr" anchorCtr="0"/>
            <a:lstStyle/>
            <a:p>
              <a:pPr algn="ctr" defTabSz="895350"/>
              <a:r>
                <a:rPr lang="es-ES" sz="900" dirty="0" smtClean="0">
                  <a:latin typeface="Calibri" pitchFamily="34" charset="0"/>
                </a:rPr>
                <a:t>Pago de cuentas de servicios</a:t>
              </a:r>
              <a:endParaRPr lang="es-ES" sz="900" dirty="0">
                <a:latin typeface="Calibri" pitchFamily="34" charset="0"/>
              </a:endParaRPr>
            </a:p>
          </p:txBody>
        </p:sp>
      </p:grpSp>
      <p:sp>
        <p:nvSpPr>
          <p:cNvPr id="18607" name="92 CuadroTexto"/>
          <p:cNvSpPr txBox="1">
            <a:spLocks noChangeArrowheads="1"/>
          </p:cNvSpPr>
          <p:nvPr/>
        </p:nvSpPr>
        <p:spPr bwMode="auto">
          <a:xfrm>
            <a:off x="20402" y="2434586"/>
            <a:ext cx="1359917"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96" tIns="46648" rIns="93296" bIns="46648">
            <a:spAutoFit/>
          </a:bodyPr>
          <a:lstStyle>
            <a:lvl1pPr defTabSz="933450" eaLnBrk="0" hangingPunct="0">
              <a:defRPr sz="2000">
                <a:solidFill>
                  <a:schemeClr val="tx1"/>
                </a:solidFill>
                <a:latin typeface="Arial" charset="0"/>
                <a:cs typeface="Arial" charset="0"/>
              </a:defRPr>
            </a:lvl1pPr>
            <a:lvl2pPr marL="742950" indent="-285750" defTabSz="933450" eaLnBrk="0" hangingPunct="0">
              <a:defRPr sz="2000">
                <a:solidFill>
                  <a:schemeClr val="tx1"/>
                </a:solidFill>
                <a:latin typeface="Arial" charset="0"/>
                <a:cs typeface="Arial" charset="0"/>
              </a:defRPr>
            </a:lvl2pPr>
            <a:lvl3pPr marL="1143000" indent="-228600" defTabSz="933450" eaLnBrk="0" hangingPunct="0">
              <a:defRPr sz="2000">
                <a:solidFill>
                  <a:schemeClr val="tx1"/>
                </a:solidFill>
                <a:latin typeface="Arial" charset="0"/>
                <a:cs typeface="Arial" charset="0"/>
              </a:defRPr>
            </a:lvl3pPr>
            <a:lvl4pPr marL="1600200" indent="-228600" defTabSz="933450" eaLnBrk="0" hangingPunct="0">
              <a:defRPr sz="2000">
                <a:solidFill>
                  <a:schemeClr val="tx1"/>
                </a:solidFill>
                <a:latin typeface="Arial" charset="0"/>
                <a:cs typeface="Arial" charset="0"/>
              </a:defRPr>
            </a:lvl4pPr>
            <a:lvl5pPr marL="2057400" indent="-228600" defTabSz="933450" eaLnBrk="0" hangingPunct="0">
              <a:defRPr sz="2000">
                <a:solidFill>
                  <a:schemeClr val="tx1"/>
                </a:solidFill>
                <a:latin typeface="Arial" charset="0"/>
                <a:cs typeface="Arial" charset="0"/>
              </a:defRPr>
            </a:lvl5pPr>
            <a:lvl6pPr marL="2514600" indent="-228600" defTabSz="933450" eaLnBrk="0" fontAlgn="base" hangingPunct="0">
              <a:spcBef>
                <a:spcPct val="0"/>
              </a:spcBef>
              <a:spcAft>
                <a:spcPct val="0"/>
              </a:spcAft>
              <a:defRPr sz="2000">
                <a:solidFill>
                  <a:schemeClr val="tx1"/>
                </a:solidFill>
                <a:latin typeface="Arial" charset="0"/>
                <a:cs typeface="Arial" charset="0"/>
              </a:defRPr>
            </a:lvl6pPr>
            <a:lvl7pPr marL="2971800" indent="-228600" defTabSz="933450" eaLnBrk="0" fontAlgn="base" hangingPunct="0">
              <a:spcBef>
                <a:spcPct val="0"/>
              </a:spcBef>
              <a:spcAft>
                <a:spcPct val="0"/>
              </a:spcAft>
              <a:defRPr sz="2000">
                <a:solidFill>
                  <a:schemeClr val="tx1"/>
                </a:solidFill>
                <a:latin typeface="Arial" charset="0"/>
                <a:cs typeface="Arial" charset="0"/>
              </a:defRPr>
            </a:lvl7pPr>
            <a:lvl8pPr marL="3429000" indent="-228600" defTabSz="933450" eaLnBrk="0" fontAlgn="base" hangingPunct="0">
              <a:spcBef>
                <a:spcPct val="0"/>
              </a:spcBef>
              <a:spcAft>
                <a:spcPct val="0"/>
              </a:spcAft>
              <a:defRPr sz="2000">
                <a:solidFill>
                  <a:schemeClr val="tx1"/>
                </a:solidFill>
                <a:latin typeface="Arial" charset="0"/>
                <a:cs typeface="Arial" charset="0"/>
              </a:defRPr>
            </a:lvl8pPr>
            <a:lvl9pPr marL="3886200" indent="-228600" defTabSz="933450" eaLnBrk="0" fontAlgn="base" hangingPunct="0">
              <a:spcBef>
                <a:spcPct val="0"/>
              </a:spcBef>
              <a:spcAft>
                <a:spcPct val="0"/>
              </a:spcAft>
              <a:defRPr sz="2000">
                <a:solidFill>
                  <a:schemeClr val="tx1"/>
                </a:solidFill>
                <a:latin typeface="Arial" charset="0"/>
                <a:cs typeface="Arial" charset="0"/>
              </a:defRPr>
            </a:lvl9pPr>
          </a:lstStyle>
          <a:p>
            <a:pPr eaLnBrk="1" hangingPunct="1"/>
            <a:r>
              <a:rPr lang="es-CL" sz="800" b="1" dirty="0" smtClean="0">
                <a:latin typeface="Calibri" pitchFamily="34" charset="0"/>
                <a:cs typeface="Calibri" pitchFamily="34" charset="0"/>
              </a:rPr>
              <a:t>LINUX</a:t>
            </a:r>
            <a:r>
              <a:rPr lang="es-CL" sz="800" dirty="0" smtClean="0">
                <a:latin typeface="Calibri" pitchFamily="34" charset="0"/>
                <a:cs typeface="Calibri" pitchFamily="34" charset="0"/>
              </a:rPr>
              <a:t>                          Nueva1</a:t>
            </a:r>
            <a:endParaRPr lang="es-CL" sz="800" dirty="0">
              <a:latin typeface="Calibri" pitchFamily="34" charset="0"/>
              <a:cs typeface="Calibri" pitchFamily="34" charset="0"/>
            </a:endParaRPr>
          </a:p>
        </p:txBody>
      </p:sp>
      <p:sp>
        <p:nvSpPr>
          <p:cNvPr id="18608" name="109 CuadroTexto"/>
          <p:cNvSpPr txBox="1">
            <a:spLocks noChangeArrowheads="1"/>
          </p:cNvSpPr>
          <p:nvPr/>
        </p:nvSpPr>
        <p:spPr bwMode="auto">
          <a:xfrm>
            <a:off x="34925" y="3818524"/>
            <a:ext cx="1360488"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96" tIns="46648" rIns="93296" bIns="46648">
            <a:spAutoFit/>
          </a:bodyPr>
          <a:lstStyle>
            <a:lvl1pPr defTabSz="933450" eaLnBrk="0" hangingPunct="0">
              <a:defRPr sz="2000">
                <a:solidFill>
                  <a:schemeClr val="tx1"/>
                </a:solidFill>
                <a:latin typeface="Arial" charset="0"/>
                <a:cs typeface="Arial" charset="0"/>
              </a:defRPr>
            </a:lvl1pPr>
            <a:lvl2pPr marL="742950" indent="-285750" defTabSz="933450" eaLnBrk="0" hangingPunct="0">
              <a:defRPr sz="2000">
                <a:solidFill>
                  <a:schemeClr val="tx1"/>
                </a:solidFill>
                <a:latin typeface="Arial" charset="0"/>
                <a:cs typeface="Arial" charset="0"/>
              </a:defRPr>
            </a:lvl2pPr>
            <a:lvl3pPr marL="1143000" indent="-228600" defTabSz="933450" eaLnBrk="0" hangingPunct="0">
              <a:defRPr sz="2000">
                <a:solidFill>
                  <a:schemeClr val="tx1"/>
                </a:solidFill>
                <a:latin typeface="Arial" charset="0"/>
                <a:cs typeface="Arial" charset="0"/>
              </a:defRPr>
            </a:lvl3pPr>
            <a:lvl4pPr marL="1600200" indent="-228600" defTabSz="933450" eaLnBrk="0" hangingPunct="0">
              <a:defRPr sz="2000">
                <a:solidFill>
                  <a:schemeClr val="tx1"/>
                </a:solidFill>
                <a:latin typeface="Arial" charset="0"/>
                <a:cs typeface="Arial" charset="0"/>
              </a:defRPr>
            </a:lvl4pPr>
            <a:lvl5pPr marL="2057400" indent="-228600" defTabSz="933450" eaLnBrk="0" hangingPunct="0">
              <a:defRPr sz="2000">
                <a:solidFill>
                  <a:schemeClr val="tx1"/>
                </a:solidFill>
                <a:latin typeface="Arial" charset="0"/>
                <a:cs typeface="Arial" charset="0"/>
              </a:defRPr>
            </a:lvl5pPr>
            <a:lvl6pPr marL="2514600" indent="-228600" defTabSz="933450" eaLnBrk="0" fontAlgn="base" hangingPunct="0">
              <a:spcBef>
                <a:spcPct val="0"/>
              </a:spcBef>
              <a:spcAft>
                <a:spcPct val="0"/>
              </a:spcAft>
              <a:defRPr sz="2000">
                <a:solidFill>
                  <a:schemeClr val="tx1"/>
                </a:solidFill>
                <a:latin typeface="Arial" charset="0"/>
                <a:cs typeface="Arial" charset="0"/>
              </a:defRPr>
            </a:lvl6pPr>
            <a:lvl7pPr marL="2971800" indent="-228600" defTabSz="933450" eaLnBrk="0" fontAlgn="base" hangingPunct="0">
              <a:spcBef>
                <a:spcPct val="0"/>
              </a:spcBef>
              <a:spcAft>
                <a:spcPct val="0"/>
              </a:spcAft>
              <a:defRPr sz="2000">
                <a:solidFill>
                  <a:schemeClr val="tx1"/>
                </a:solidFill>
                <a:latin typeface="Arial" charset="0"/>
                <a:cs typeface="Arial" charset="0"/>
              </a:defRPr>
            </a:lvl7pPr>
            <a:lvl8pPr marL="3429000" indent="-228600" defTabSz="933450" eaLnBrk="0" fontAlgn="base" hangingPunct="0">
              <a:spcBef>
                <a:spcPct val="0"/>
              </a:spcBef>
              <a:spcAft>
                <a:spcPct val="0"/>
              </a:spcAft>
              <a:defRPr sz="2000">
                <a:solidFill>
                  <a:schemeClr val="tx1"/>
                </a:solidFill>
                <a:latin typeface="Arial" charset="0"/>
                <a:cs typeface="Arial" charset="0"/>
              </a:defRPr>
            </a:lvl8pPr>
            <a:lvl9pPr marL="3886200" indent="-228600" defTabSz="933450" eaLnBrk="0" fontAlgn="base" hangingPunct="0">
              <a:spcBef>
                <a:spcPct val="0"/>
              </a:spcBef>
              <a:spcAft>
                <a:spcPct val="0"/>
              </a:spcAft>
              <a:defRPr sz="2000">
                <a:solidFill>
                  <a:schemeClr val="tx1"/>
                </a:solidFill>
                <a:latin typeface="Arial" charset="0"/>
                <a:cs typeface="Arial" charset="0"/>
              </a:defRPr>
            </a:lvl9pPr>
          </a:lstStyle>
          <a:p>
            <a:pPr eaLnBrk="1" hangingPunct="1"/>
            <a:r>
              <a:rPr lang="es-CL" sz="800" b="1" dirty="0" smtClean="0">
                <a:latin typeface="Calibri" pitchFamily="34" charset="0"/>
              </a:rPr>
              <a:t>AD/Cont.                         J2EE</a:t>
            </a:r>
            <a:endParaRPr lang="es-CL" sz="800" b="1" dirty="0">
              <a:latin typeface="Calibri" pitchFamily="34" charset="0"/>
            </a:endParaRPr>
          </a:p>
        </p:txBody>
      </p:sp>
      <p:cxnSp>
        <p:nvCxnSpPr>
          <p:cNvPr id="18609" name="181 Conector angular"/>
          <p:cNvCxnSpPr>
            <a:cxnSpLocks noChangeShapeType="1"/>
            <a:stCxn id="18627" idx="2"/>
            <a:endCxn id="296" idx="1"/>
          </p:cNvCxnSpPr>
          <p:nvPr/>
        </p:nvCxnSpPr>
        <p:spPr bwMode="auto">
          <a:xfrm rot="16200000" flipH="1">
            <a:off x="-573746" y="4725027"/>
            <a:ext cx="2592815" cy="19165"/>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8610" name="AutoShape 2144"/>
          <p:cNvCxnSpPr>
            <a:cxnSpLocks noChangeShapeType="1"/>
            <a:stCxn id="18627" idx="3"/>
            <a:endCxn id="2" idx="1"/>
          </p:cNvCxnSpPr>
          <p:nvPr/>
        </p:nvCxnSpPr>
        <p:spPr bwMode="auto">
          <a:xfrm>
            <a:off x="1277613" y="3172236"/>
            <a:ext cx="270200" cy="68221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611" name="59 Forma libre"/>
          <p:cNvSpPr>
            <a:spLocks noChangeArrowheads="1"/>
          </p:cNvSpPr>
          <p:nvPr/>
        </p:nvSpPr>
        <p:spPr bwMode="auto">
          <a:xfrm>
            <a:off x="5076825" y="3718868"/>
            <a:ext cx="701675" cy="430212"/>
          </a:xfrm>
          <a:custGeom>
            <a:avLst/>
            <a:gdLst>
              <a:gd name="T0" fmla="*/ 0 w 1423987"/>
              <a:gd name="T1" fmla="*/ 0 h 1509712"/>
              <a:gd name="T2" fmla="*/ 0 w 1423987"/>
              <a:gd name="T3" fmla="*/ 0 h 1509712"/>
              <a:gd name="T4" fmla="*/ 0 w 1423987"/>
              <a:gd name="T5" fmla="*/ 0 h 1509712"/>
              <a:gd name="T6" fmla="*/ 0 w 1423987"/>
              <a:gd name="T7" fmla="*/ 0 h 1509712"/>
              <a:gd name="T8" fmla="*/ 0 w 1423987"/>
              <a:gd name="T9" fmla="*/ 0 h 1509712"/>
              <a:gd name="T10" fmla="*/ 0 w 1423987"/>
              <a:gd name="T11" fmla="*/ 0 h 1509712"/>
              <a:gd name="T12" fmla="*/ 0 w 1423987"/>
              <a:gd name="T13" fmla="*/ 0 h 1509712"/>
              <a:gd name="T14" fmla="*/ 0 w 1423987"/>
              <a:gd name="T15" fmla="*/ 0 h 1509712"/>
              <a:gd name="T16" fmla="*/ 0 w 1423987"/>
              <a:gd name="T17" fmla="*/ 0 h 1509712"/>
              <a:gd name="T18" fmla="*/ 0 w 1423987"/>
              <a:gd name="T19" fmla="*/ 0 h 1509712"/>
              <a:gd name="T20" fmla="*/ 0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solidFill>
          <a:ln w="15875" algn="ctr">
            <a:solidFill>
              <a:schemeClr val="tx1"/>
            </a:solidFill>
            <a:round/>
            <a:headEnd/>
            <a:tailEnd/>
          </a:ln>
        </p:spPr>
        <p:txBody>
          <a:bodyPr lIns="93296" tIns="46648" rIns="93296" bIns="46648"/>
          <a:lstStyle/>
          <a:p>
            <a:endParaRPr lang="es-CL"/>
          </a:p>
        </p:txBody>
      </p:sp>
      <p:sp>
        <p:nvSpPr>
          <p:cNvPr id="18612" name="92 CuadroTexto"/>
          <p:cNvSpPr txBox="1">
            <a:spLocks noChangeArrowheads="1"/>
          </p:cNvSpPr>
          <p:nvPr/>
        </p:nvSpPr>
        <p:spPr bwMode="auto">
          <a:xfrm>
            <a:off x="4976415" y="3506084"/>
            <a:ext cx="964268"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sz="2000">
                <a:solidFill>
                  <a:schemeClr val="tx1"/>
                </a:solidFill>
                <a:latin typeface="Arial" charset="0"/>
                <a:cs typeface="Arial" charset="0"/>
              </a:defRPr>
            </a:lvl1pPr>
            <a:lvl2pPr marL="742950" indent="-285750" defTabSz="933450" eaLnBrk="0" hangingPunct="0">
              <a:defRPr sz="2000">
                <a:solidFill>
                  <a:schemeClr val="tx1"/>
                </a:solidFill>
                <a:latin typeface="Arial" charset="0"/>
                <a:cs typeface="Arial" charset="0"/>
              </a:defRPr>
            </a:lvl2pPr>
            <a:lvl3pPr marL="1143000" indent="-228600" defTabSz="933450" eaLnBrk="0" hangingPunct="0">
              <a:defRPr sz="2000">
                <a:solidFill>
                  <a:schemeClr val="tx1"/>
                </a:solidFill>
                <a:latin typeface="Arial" charset="0"/>
                <a:cs typeface="Arial" charset="0"/>
              </a:defRPr>
            </a:lvl3pPr>
            <a:lvl4pPr marL="1600200" indent="-228600" defTabSz="933450" eaLnBrk="0" hangingPunct="0">
              <a:defRPr sz="2000">
                <a:solidFill>
                  <a:schemeClr val="tx1"/>
                </a:solidFill>
                <a:latin typeface="Arial" charset="0"/>
                <a:cs typeface="Arial" charset="0"/>
              </a:defRPr>
            </a:lvl4pPr>
            <a:lvl5pPr marL="2057400" indent="-228600" defTabSz="933450" eaLnBrk="0" hangingPunct="0">
              <a:defRPr sz="2000">
                <a:solidFill>
                  <a:schemeClr val="tx1"/>
                </a:solidFill>
                <a:latin typeface="Arial" charset="0"/>
                <a:cs typeface="Arial" charset="0"/>
              </a:defRPr>
            </a:lvl5pPr>
            <a:lvl6pPr marL="2514600" indent="-228600" defTabSz="933450" eaLnBrk="0" fontAlgn="base" hangingPunct="0">
              <a:spcBef>
                <a:spcPct val="0"/>
              </a:spcBef>
              <a:spcAft>
                <a:spcPct val="0"/>
              </a:spcAft>
              <a:defRPr sz="2000">
                <a:solidFill>
                  <a:schemeClr val="tx1"/>
                </a:solidFill>
                <a:latin typeface="Arial" charset="0"/>
                <a:cs typeface="Arial" charset="0"/>
              </a:defRPr>
            </a:lvl6pPr>
            <a:lvl7pPr marL="2971800" indent="-228600" defTabSz="933450" eaLnBrk="0" fontAlgn="base" hangingPunct="0">
              <a:spcBef>
                <a:spcPct val="0"/>
              </a:spcBef>
              <a:spcAft>
                <a:spcPct val="0"/>
              </a:spcAft>
              <a:defRPr sz="2000">
                <a:solidFill>
                  <a:schemeClr val="tx1"/>
                </a:solidFill>
                <a:latin typeface="Arial" charset="0"/>
                <a:cs typeface="Arial" charset="0"/>
              </a:defRPr>
            </a:lvl7pPr>
            <a:lvl8pPr marL="3429000" indent="-228600" defTabSz="933450" eaLnBrk="0" fontAlgn="base" hangingPunct="0">
              <a:spcBef>
                <a:spcPct val="0"/>
              </a:spcBef>
              <a:spcAft>
                <a:spcPct val="0"/>
              </a:spcAft>
              <a:defRPr sz="2000">
                <a:solidFill>
                  <a:schemeClr val="tx1"/>
                </a:solidFill>
                <a:latin typeface="Arial" charset="0"/>
                <a:cs typeface="Arial" charset="0"/>
              </a:defRPr>
            </a:lvl8pPr>
            <a:lvl9pPr marL="3886200" indent="-228600" defTabSz="933450" eaLnBrk="0" fontAlgn="base" hangingPunct="0">
              <a:spcBef>
                <a:spcPct val="0"/>
              </a:spcBef>
              <a:spcAft>
                <a:spcPct val="0"/>
              </a:spcAft>
              <a:defRPr sz="2000">
                <a:solidFill>
                  <a:schemeClr val="tx1"/>
                </a:solidFill>
                <a:latin typeface="Arial" charset="0"/>
                <a:cs typeface="Arial" charset="0"/>
              </a:defRPr>
            </a:lvl9pPr>
          </a:lstStyle>
          <a:p>
            <a:pPr eaLnBrk="1" hangingPunct="1"/>
            <a:r>
              <a:rPr lang="es-CL" sz="800" b="1" dirty="0">
                <a:latin typeface="Calibri" pitchFamily="34" charset="0"/>
                <a:cs typeface="Calibri" pitchFamily="34" charset="0"/>
              </a:rPr>
              <a:t>UNIX   </a:t>
            </a:r>
            <a:r>
              <a:rPr lang="es-CL" sz="800" b="1" dirty="0" smtClean="0">
                <a:latin typeface="Calibri" pitchFamily="34" charset="0"/>
                <a:cs typeface="Calibri" pitchFamily="34" charset="0"/>
              </a:rPr>
              <a:t>            </a:t>
            </a:r>
            <a:r>
              <a:rPr lang="es-CL" sz="800" b="1" dirty="0">
                <a:latin typeface="Calibri" pitchFamily="34" charset="0"/>
                <a:cs typeface="Calibri" pitchFamily="34" charset="0"/>
              </a:rPr>
              <a:t>U149</a:t>
            </a:r>
          </a:p>
        </p:txBody>
      </p:sp>
      <p:sp>
        <p:nvSpPr>
          <p:cNvPr id="18613" name="92 CuadroTexto"/>
          <p:cNvSpPr txBox="1">
            <a:spLocks noChangeArrowheads="1"/>
          </p:cNvSpPr>
          <p:nvPr/>
        </p:nvSpPr>
        <p:spPr bwMode="auto">
          <a:xfrm>
            <a:off x="4932040" y="4102270"/>
            <a:ext cx="1009152"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sz="2000">
                <a:solidFill>
                  <a:schemeClr val="tx1"/>
                </a:solidFill>
                <a:latin typeface="Arial" charset="0"/>
                <a:cs typeface="Arial" charset="0"/>
              </a:defRPr>
            </a:lvl1pPr>
            <a:lvl2pPr marL="742950" indent="-285750" defTabSz="933450" eaLnBrk="0" hangingPunct="0">
              <a:defRPr sz="2000">
                <a:solidFill>
                  <a:schemeClr val="tx1"/>
                </a:solidFill>
                <a:latin typeface="Arial" charset="0"/>
                <a:cs typeface="Arial" charset="0"/>
              </a:defRPr>
            </a:lvl2pPr>
            <a:lvl3pPr marL="1143000" indent="-228600" defTabSz="933450" eaLnBrk="0" hangingPunct="0">
              <a:defRPr sz="2000">
                <a:solidFill>
                  <a:schemeClr val="tx1"/>
                </a:solidFill>
                <a:latin typeface="Arial" charset="0"/>
                <a:cs typeface="Arial" charset="0"/>
              </a:defRPr>
            </a:lvl3pPr>
            <a:lvl4pPr marL="1600200" indent="-228600" defTabSz="933450" eaLnBrk="0" hangingPunct="0">
              <a:defRPr sz="2000">
                <a:solidFill>
                  <a:schemeClr val="tx1"/>
                </a:solidFill>
                <a:latin typeface="Arial" charset="0"/>
                <a:cs typeface="Arial" charset="0"/>
              </a:defRPr>
            </a:lvl4pPr>
            <a:lvl5pPr marL="2057400" indent="-228600" defTabSz="933450" eaLnBrk="0" hangingPunct="0">
              <a:defRPr sz="2000">
                <a:solidFill>
                  <a:schemeClr val="tx1"/>
                </a:solidFill>
                <a:latin typeface="Arial" charset="0"/>
                <a:cs typeface="Arial" charset="0"/>
              </a:defRPr>
            </a:lvl5pPr>
            <a:lvl6pPr marL="2514600" indent="-228600" defTabSz="933450" eaLnBrk="0" fontAlgn="base" hangingPunct="0">
              <a:spcBef>
                <a:spcPct val="0"/>
              </a:spcBef>
              <a:spcAft>
                <a:spcPct val="0"/>
              </a:spcAft>
              <a:defRPr sz="2000">
                <a:solidFill>
                  <a:schemeClr val="tx1"/>
                </a:solidFill>
                <a:latin typeface="Arial" charset="0"/>
                <a:cs typeface="Arial" charset="0"/>
              </a:defRPr>
            </a:lvl6pPr>
            <a:lvl7pPr marL="2971800" indent="-228600" defTabSz="933450" eaLnBrk="0" fontAlgn="base" hangingPunct="0">
              <a:spcBef>
                <a:spcPct val="0"/>
              </a:spcBef>
              <a:spcAft>
                <a:spcPct val="0"/>
              </a:spcAft>
              <a:defRPr sz="2000">
                <a:solidFill>
                  <a:schemeClr val="tx1"/>
                </a:solidFill>
                <a:latin typeface="Arial" charset="0"/>
                <a:cs typeface="Arial" charset="0"/>
              </a:defRPr>
            </a:lvl7pPr>
            <a:lvl8pPr marL="3429000" indent="-228600" defTabSz="933450" eaLnBrk="0" fontAlgn="base" hangingPunct="0">
              <a:spcBef>
                <a:spcPct val="0"/>
              </a:spcBef>
              <a:spcAft>
                <a:spcPct val="0"/>
              </a:spcAft>
              <a:defRPr sz="2000">
                <a:solidFill>
                  <a:schemeClr val="tx1"/>
                </a:solidFill>
                <a:latin typeface="Arial" charset="0"/>
                <a:cs typeface="Arial" charset="0"/>
              </a:defRPr>
            </a:lvl8pPr>
            <a:lvl9pPr marL="3886200" indent="-228600" defTabSz="933450" eaLnBrk="0" fontAlgn="base" hangingPunct="0">
              <a:spcBef>
                <a:spcPct val="0"/>
              </a:spcBef>
              <a:spcAft>
                <a:spcPct val="0"/>
              </a:spcAft>
              <a:defRPr sz="2000">
                <a:solidFill>
                  <a:schemeClr val="tx1"/>
                </a:solidFill>
                <a:latin typeface="Arial" charset="0"/>
                <a:cs typeface="Arial" charset="0"/>
              </a:defRPr>
            </a:lvl9pPr>
          </a:lstStyle>
          <a:p>
            <a:pPr eaLnBrk="1" hangingPunct="1"/>
            <a:r>
              <a:rPr lang="es-CL" sz="800" b="1" dirty="0" smtClean="0">
                <a:latin typeface="Calibri" pitchFamily="34" charset="0"/>
              </a:rPr>
              <a:t>Cont.         COBOL/C</a:t>
            </a:r>
            <a:endParaRPr lang="es-CL" sz="800" b="1" dirty="0">
              <a:latin typeface="Calibri" pitchFamily="34" charset="0"/>
            </a:endParaRPr>
          </a:p>
        </p:txBody>
      </p:sp>
      <p:sp>
        <p:nvSpPr>
          <p:cNvPr id="18614" name="91 CuadroTexto"/>
          <p:cNvSpPr txBox="1">
            <a:spLocks noChangeArrowheads="1"/>
          </p:cNvSpPr>
          <p:nvPr/>
        </p:nvSpPr>
        <p:spPr bwMode="auto">
          <a:xfrm>
            <a:off x="5143500" y="3716336"/>
            <a:ext cx="586581"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96" tIns="46648" rIns="93296" bIns="46648" anchor="ctr" anchorCtr="0">
            <a:noAutofit/>
          </a:bodyPr>
          <a:lstStyle>
            <a:lvl1pPr defTabSz="933450" eaLnBrk="0" hangingPunct="0">
              <a:defRPr sz="2000">
                <a:solidFill>
                  <a:schemeClr val="tx1"/>
                </a:solidFill>
                <a:latin typeface="Arial" charset="0"/>
                <a:cs typeface="Arial" charset="0"/>
              </a:defRPr>
            </a:lvl1pPr>
            <a:lvl2pPr marL="742950" indent="-285750" defTabSz="933450" eaLnBrk="0" hangingPunct="0">
              <a:defRPr sz="2000">
                <a:solidFill>
                  <a:schemeClr val="tx1"/>
                </a:solidFill>
                <a:latin typeface="Arial" charset="0"/>
                <a:cs typeface="Arial" charset="0"/>
              </a:defRPr>
            </a:lvl2pPr>
            <a:lvl3pPr marL="1143000" indent="-228600" defTabSz="933450" eaLnBrk="0" hangingPunct="0">
              <a:defRPr sz="2000">
                <a:solidFill>
                  <a:schemeClr val="tx1"/>
                </a:solidFill>
                <a:latin typeface="Arial" charset="0"/>
                <a:cs typeface="Arial" charset="0"/>
              </a:defRPr>
            </a:lvl3pPr>
            <a:lvl4pPr marL="1600200" indent="-228600" defTabSz="933450" eaLnBrk="0" hangingPunct="0">
              <a:defRPr sz="2000">
                <a:solidFill>
                  <a:schemeClr val="tx1"/>
                </a:solidFill>
                <a:latin typeface="Arial" charset="0"/>
                <a:cs typeface="Arial" charset="0"/>
              </a:defRPr>
            </a:lvl4pPr>
            <a:lvl5pPr marL="2057400" indent="-228600" defTabSz="933450" eaLnBrk="0" hangingPunct="0">
              <a:defRPr sz="2000">
                <a:solidFill>
                  <a:schemeClr val="tx1"/>
                </a:solidFill>
                <a:latin typeface="Arial" charset="0"/>
                <a:cs typeface="Arial" charset="0"/>
              </a:defRPr>
            </a:lvl5pPr>
            <a:lvl6pPr marL="2514600" indent="-228600" defTabSz="933450" eaLnBrk="0" fontAlgn="base" hangingPunct="0">
              <a:spcBef>
                <a:spcPct val="0"/>
              </a:spcBef>
              <a:spcAft>
                <a:spcPct val="0"/>
              </a:spcAft>
              <a:defRPr sz="2000">
                <a:solidFill>
                  <a:schemeClr val="tx1"/>
                </a:solidFill>
                <a:latin typeface="Arial" charset="0"/>
                <a:cs typeface="Arial" charset="0"/>
              </a:defRPr>
            </a:lvl6pPr>
            <a:lvl7pPr marL="2971800" indent="-228600" defTabSz="933450" eaLnBrk="0" fontAlgn="base" hangingPunct="0">
              <a:spcBef>
                <a:spcPct val="0"/>
              </a:spcBef>
              <a:spcAft>
                <a:spcPct val="0"/>
              </a:spcAft>
              <a:defRPr sz="2000">
                <a:solidFill>
                  <a:schemeClr val="tx1"/>
                </a:solidFill>
                <a:latin typeface="Arial" charset="0"/>
                <a:cs typeface="Arial" charset="0"/>
              </a:defRPr>
            </a:lvl7pPr>
            <a:lvl8pPr marL="3429000" indent="-228600" defTabSz="933450" eaLnBrk="0" fontAlgn="base" hangingPunct="0">
              <a:spcBef>
                <a:spcPct val="0"/>
              </a:spcBef>
              <a:spcAft>
                <a:spcPct val="0"/>
              </a:spcAft>
              <a:defRPr sz="2000">
                <a:solidFill>
                  <a:schemeClr val="tx1"/>
                </a:solidFill>
                <a:latin typeface="Arial" charset="0"/>
                <a:cs typeface="Arial" charset="0"/>
              </a:defRPr>
            </a:lvl8pPr>
            <a:lvl9pPr marL="3886200" indent="-228600" defTabSz="933450" eaLnBrk="0" fontAlgn="base" hangingPunct="0">
              <a:spcBef>
                <a:spcPct val="0"/>
              </a:spcBef>
              <a:spcAft>
                <a:spcPct val="0"/>
              </a:spcAft>
              <a:defRPr sz="2000">
                <a:solidFill>
                  <a:schemeClr val="tx1"/>
                </a:solidFill>
                <a:latin typeface="Arial" charset="0"/>
                <a:cs typeface="Arial" charset="0"/>
              </a:defRPr>
            </a:lvl9pPr>
          </a:lstStyle>
          <a:p>
            <a:pPr algn="ctr" eaLnBrk="1" hangingPunct="1"/>
            <a:r>
              <a:rPr lang="es-CL" sz="1000" b="1" dirty="0">
                <a:latin typeface="Calibri" pitchFamily="34" charset="0"/>
                <a:cs typeface="Calibri" pitchFamily="34" charset="0"/>
              </a:rPr>
              <a:t>EFT</a:t>
            </a:r>
          </a:p>
        </p:txBody>
      </p:sp>
      <p:cxnSp>
        <p:nvCxnSpPr>
          <p:cNvPr id="18615" name="AutoShape 163"/>
          <p:cNvCxnSpPr>
            <a:cxnSpLocks noChangeShapeType="1"/>
            <a:stCxn id="18521" idx="2"/>
            <a:endCxn id="18614" idx="0"/>
          </p:cNvCxnSpPr>
          <p:nvPr/>
        </p:nvCxnSpPr>
        <p:spPr bwMode="auto">
          <a:xfrm rot="16200000" flipH="1">
            <a:off x="4532874" y="2812419"/>
            <a:ext cx="492194" cy="1315640"/>
          </a:xfrm>
          <a:prstGeom prst="bentConnector3">
            <a:avLst>
              <a:gd name="adj1" fmla="val 50000"/>
            </a:avLst>
          </a:prstGeom>
          <a:noFill/>
          <a:ln w="12700">
            <a:solidFill>
              <a:srgbClr val="FF0000"/>
            </a:solidFill>
            <a:miter lim="800000"/>
            <a:headEnd type="triangle" w="med" len="med"/>
            <a:tailEnd/>
          </a:ln>
          <a:extLst>
            <a:ext uri="{909E8E84-426E-40DD-AFC4-6F175D3DCCD1}">
              <a14:hiddenFill xmlns:a14="http://schemas.microsoft.com/office/drawing/2010/main">
                <a:noFill/>
              </a14:hiddenFill>
            </a:ext>
          </a:extLst>
        </p:spPr>
      </p:cxnSp>
      <p:cxnSp>
        <p:nvCxnSpPr>
          <p:cNvPr id="18617" name="AutoShape 163"/>
          <p:cNvCxnSpPr>
            <a:cxnSpLocks noChangeShapeType="1"/>
            <a:stCxn id="18614" idx="2"/>
            <a:endCxn id="18571" idx="0"/>
          </p:cNvCxnSpPr>
          <p:nvPr/>
        </p:nvCxnSpPr>
        <p:spPr bwMode="auto">
          <a:xfrm rot="16200000" flipH="1">
            <a:off x="5128617" y="4454722"/>
            <a:ext cx="1803401" cy="1187053"/>
          </a:xfrm>
          <a:prstGeom prst="bentConnector3">
            <a:avLst>
              <a:gd name="adj1" fmla="val 50000"/>
            </a:avLst>
          </a:prstGeom>
          <a:noFill/>
          <a:ln w="12700">
            <a:solidFill>
              <a:srgbClr val="FF0000"/>
            </a:solidFill>
            <a:miter lim="800000"/>
            <a:headEnd/>
            <a:tailEnd type="triangle" w="med" len="med"/>
          </a:ln>
          <a:extLst>
            <a:ext uri="{909E8E84-426E-40DD-AFC4-6F175D3DCCD1}">
              <a14:hiddenFill xmlns:a14="http://schemas.microsoft.com/office/drawing/2010/main">
                <a:noFill/>
              </a14:hiddenFill>
            </a:ext>
          </a:extLst>
        </p:spPr>
      </p:cxnSp>
      <p:sp>
        <p:nvSpPr>
          <p:cNvPr id="299" name="298 Almacenamiento de acceso secuencial"/>
          <p:cNvSpPr/>
          <p:nvPr/>
        </p:nvSpPr>
        <p:spPr bwMode="auto">
          <a:xfrm>
            <a:off x="6263803" y="3810000"/>
            <a:ext cx="252413" cy="255588"/>
          </a:xfrm>
          <a:prstGeom prst="flowChartMagneticTape">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L"/>
          </a:p>
        </p:txBody>
      </p:sp>
      <p:cxnSp>
        <p:nvCxnSpPr>
          <p:cNvPr id="18620" name="300 Conector angular"/>
          <p:cNvCxnSpPr>
            <a:cxnSpLocks noChangeShapeType="1"/>
            <a:endCxn id="299" idx="1"/>
          </p:cNvCxnSpPr>
          <p:nvPr/>
        </p:nvCxnSpPr>
        <p:spPr bwMode="auto">
          <a:xfrm>
            <a:off x="5730081" y="3919538"/>
            <a:ext cx="533722" cy="18256"/>
          </a:xfrm>
          <a:prstGeom prst="bentConnector3">
            <a:avLst>
              <a:gd name="adj1" fmla="val 50000"/>
            </a:avLst>
          </a:prstGeom>
          <a:noFill/>
          <a:ln w="12700">
            <a:solidFill>
              <a:srgbClr val="FF0000"/>
            </a:solidFill>
            <a:miter lim="800000"/>
            <a:headEnd/>
            <a:tailEnd type="triangle" w="med" len="med"/>
          </a:ln>
          <a:extLst>
            <a:ext uri="{909E8E84-426E-40DD-AFC4-6F175D3DCCD1}">
              <a14:hiddenFill xmlns:a14="http://schemas.microsoft.com/office/drawing/2010/main">
                <a:noFill/>
              </a14:hiddenFill>
            </a:ext>
          </a:extLst>
        </p:spPr>
      </p:cxnSp>
      <p:cxnSp>
        <p:nvCxnSpPr>
          <p:cNvPr id="18622" name="AutoShape 163"/>
          <p:cNvCxnSpPr>
            <a:cxnSpLocks noChangeShapeType="1"/>
            <a:stCxn id="18614" idx="1"/>
            <a:endCxn id="2" idx="3"/>
          </p:cNvCxnSpPr>
          <p:nvPr/>
        </p:nvCxnSpPr>
        <p:spPr bwMode="auto">
          <a:xfrm rot="10800000">
            <a:off x="3536952" y="3854451"/>
            <a:ext cx="1606549" cy="76992"/>
          </a:xfrm>
          <a:prstGeom prst="bentConnector3">
            <a:avLst>
              <a:gd name="adj1" fmla="val 50000"/>
            </a:avLst>
          </a:prstGeom>
          <a:noFill/>
          <a:ln w="12700">
            <a:solidFill>
              <a:srgbClr val="FF0000"/>
            </a:solidFill>
            <a:miter lim="800000"/>
            <a:headEnd type="triangle" w="med" len="med"/>
            <a:tailEnd/>
          </a:ln>
          <a:extLst>
            <a:ext uri="{909E8E84-426E-40DD-AFC4-6F175D3DCCD1}">
              <a14:hiddenFill xmlns:a14="http://schemas.microsoft.com/office/drawing/2010/main">
                <a:noFill/>
              </a14:hiddenFill>
            </a:ext>
          </a:extLst>
        </p:spPr>
      </p:cxnSp>
      <p:grpSp>
        <p:nvGrpSpPr>
          <p:cNvPr id="293" name="81 Grupo"/>
          <p:cNvGrpSpPr>
            <a:grpSpLocks/>
          </p:cNvGrpSpPr>
          <p:nvPr/>
        </p:nvGrpSpPr>
        <p:grpSpPr bwMode="auto">
          <a:xfrm>
            <a:off x="226575" y="5866829"/>
            <a:ext cx="972426" cy="834802"/>
            <a:chOff x="5259693" y="1371602"/>
            <a:chExt cx="1246497" cy="815211"/>
          </a:xfrm>
        </p:grpSpPr>
        <p:sp>
          <p:nvSpPr>
            <p:cNvPr id="294" name="Text Box 111"/>
            <p:cNvSpPr txBox="1">
              <a:spLocks noChangeArrowheads="1"/>
            </p:cNvSpPr>
            <p:nvPr/>
          </p:nvSpPr>
          <p:spPr bwMode="auto">
            <a:xfrm>
              <a:off x="5351996" y="1371602"/>
              <a:ext cx="1154194" cy="210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rPr>
                <a:t>UNIX     </a:t>
              </a:r>
              <a:r>
                <a:rPr lang="es-CL" sz="800" b="1" dirty="0" smtClean="0">
                  <a:latin typeface="Calibri" pitchFamily="34" charset="0"/>
                </a:rPr>
                <a:t>   Nueva2</a:t>
              </a:r>
              <a:endParaRPr lang="es-ES" sz="800" b="1" dirty="0">
                <a:latin typeface="Calibri" pitchFamily="34" charset="0"/>
              </a:endParaRPr>
            </a:p>
          </p:txBody>
        </p:sp>
        <p:sp>
          <p:nvSpPr>
            <p:cNvPr id="295" name="Text Box 112"/>
            <p:cNvSpPr txBox="1">
              <a:spLocks noChangeArrowheads="1"/>
            </p:cNvSpPr>
            <p:nvPr/>
          </p:nvSpPr>
          <p:spPr bwMode="auto">
            <a:xfrm>
              <a:off x="5259693" y="1976436"/>
              <a:ext cx="1236402" cy="210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rPr>
                <a:t>AD/C         ORACLE</a:t>
              </a:r>
              <a:endParaRPr lang="es-ES" sz="800" b="1" dirty="0">
                <a:latin typeface="Calibri" pitchFamily="34" charset="0"/>
              </a:endParaRPr>
            </a:p>
          </p:txBody>
        </p:sp>
        <p:sp>
          <p:nvSpPr>
            <p:cNvPr id="296" name="410 Cilindro"/>
            <p:cNvSpPr>
              <a:spLocks noChangeArrowheads="1"/>
            </p:cNvSpPr>
            <p:nvPr/>
          </p:nvSpPr>
          <p:spPr bwMode="auto">
            <a:xfrm>
              <a:off x="5489575" y="1531938"/>
              <a:ext cx="836613" cy="467857"/>
            </a:xfrm>
            <a:prstGeom prst="can">
              <a:avLst>
                <a:gd name="adj" fmla="val 25000"/>
              </a:avLst>
            </a:prstGeom>
            <a:solidFill>
              <a:schemeClr val="bg1"/>
            </a:solidFill>
            <a:ln w="15875" algn="ctr">
              <a:solidFill>
                <a:schemeClr val="tx1"/>
              </a:solidFill>
              <a:round/>
              <a:headEnd/>
              <a:tailEnd/>
            </a:ln>
          </p:spPr>
          <p:txBody>
            <a:bodyPr lIns="36000" tIns="36000" rIns="36000" bIns="36000" anchor="ctr"/>
            <a:lstStyle/>
            <a:p>
              <a:pPr algn="ctr"/>
              <a:r>
                <a:rPr lang="es-CL" sz="1000" b="1" dirty="0">
                  <a:latin typeface="Calibri" pitchFamily="34" charset="0"/>
                </a:rPr>
                <a:t>MOBR5</a:t>
              </a:r>
            </a:p>
          </p:txBody>
        </p:sp>
      </p:grpSp>
      <p:cxnSp>
        <p:nvCxnSpPr>
          <p:cNvPr id="80" name="79 Conector angular"/>
          <p:cNvCxnSpPr>
            <a:stCxn id="2" idx="2"/>
            <a:endCxn id="18464" idx="1"/>
          </p:cNvCxnSpPr>
          <p:nvPr/>
        </p:nvCxnSpPr>
        <p:spPr bwMode="auto">
          <a:xfrm rot="5400000">
            <a:off x="1823586" y="5256553"/>
            <a:ext cx="903287" cy="534306"/>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309" name="Text Box 2203"/>
          <p:cNvSpPr txBox="1">
            <a:spLocks noChangeArrowheads="1"/>
          </p:cNvSpPr>
          <p:nvPr/>
        </p:nvSpPr>
        <p:spPr bwMode="auto">
          <a:xfrm>
            <a:off x="1345953" y="3359606"/>
            <a:ext cx="40372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s-CL" sz="800" b="1" dirty="0" smtClean="0">
                <a:latin typeface="Calibri" pitchFamily="34" charset="0"/>
                <a:cs typeface="Calibri" pitchFamily="34" charset="0"/>
              </a:rPr>
              <a:t>HTTP</a:t>
            </a:r>
            <a:endParaRPr lang="es-CL" sz="800" b="1" dirty="0">
              <a:latin typeface="Calibri" pitchFamily="34" charset="0"/>
              <a:cs typeface="Calibri" pitchFamily="34" charset="0"/>
            </a:endParaRPr>
          </a:p>
        </p:txBody>
      </p:sp>
      <p:sp>
        <p:nvSpPr>
          <p:cNvPr id="177" name="Text Box 2203"/>
          <p:cNvSpPr txBox="1">
            <a:spLocks noChangeArrowheads="1"/>
          </p:cNvSpPr>
          <p:nvPr/>
        </p:nvSpPr>
        <p:spPr bwMode="auto">
          <a:xfrm>
            <a:off x="5883028" y="5072063"/>
            <a:ext cx="47491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s-CL" sz="800" b="1" dirty="0" smtClean="0">
                <a:latin typeface="Calibri" pitchFamily="34" charset="0"/>
                <a:cs typeface="Calibri" pitchFamily="34" charset="0"/>
              </a:rPr>
              <a:t>HTTPS</a:t>
            </a:r>
            <a:endParaRPr lang="es-CL" sz="800" b="1" dirty="0">
              <a:latin typeface="Calibri" pitchFamily="34" charset="0"/>
              <a:cs typeface="Calibri" pitchFamily="34" charset="0"/>
            </a:endParaRPr>
          </a:p>
        </p:txBody>
      </p:sp>
      <p:sp>
        <p:nvSpPr>
          <p:cNvPr id="178" name="Text Box 2203"/>
          <p:cNvSpPr txBox="1">
            <a:spLocks noChangeArrowheads="1"/>
          </p:cNvSpPr>
          <p:nvPr/>
        </p:nvSpPr>
        <p:spPr bwMode="auto">
          <a:xfrm>
            <a:off x="5570538" y="6021288"/>
            <a:ext cx="55770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s-CL" sz="800" b="1" dirty="0" smtClean="0">
                <a:latin typeface="Calibri" pitchFamily="34" charset="0"/>
                <a:cs typeface="Calibri" pitchFamily="34" charset="0"/>
              </a:rPr>
              <a:t>HTTPS</a:t>
            </a:r>
            <a:endParaRPr lang="es-CL" sz="800" b="1" dirty="0">
              <a:latin typeface="Calibri" pitchFamily="34" charset="0"/>
              <a:cs typeface="Calibri" pitchFamily="34" charset="0"/>
            </a:endParaRPr>
          </a:p>
        </p:txBody>
      </p:sp>
      <p:sp>
        <p:nvSpPr>
          <p:cNvPr id="179" name="Text Box 2203"/>
          <p:cNvSpPr txBox="1">
            <a:spLocks noChangeArrowheads="1"/>
          </p:cNvSpPr>
          <p:nvPr/>
        </p:nvSpPr>
        <p:spPr bwMode="auto">
          <a:xfrm>
            <a:off x="3898412" y="3886826"/>
            <a:ext cx="40372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s-CL" sz="800" b="1" dirty="0" smtClean="0">
                <a:latin typeface="Calibri" pitchFamily="34" charset="0"/>
                <a:cs typeface="Calibri" pitchFamily="34" charset="0"/>
              </a:rPr>
              <a:t>HTTP</a:t>
            </a:r>
            <a:endParaRPr lang="es-CL" sz="800" b="1" dirty="0">
              <a:latin typeface="Calibri" pitchFamily="34" charset="0"/>
              <a:cs typeface="Calibri" pitchFamily="34" charset="0"/>
            </a:endParaRPr>
          </a:p>
        </p:txBody>
      </p:sp>
    </p:spTree>
    <p:extLst>
      <p:ext uri="{BB962C8B-B14F-4D97-AF65-F5344CB8AC3E}">
        <p14:creationId xmlns:p14="http://schemas.microsoft.com/office/powerpoint/2010/main" val="3753880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2" name="Picture 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1912"/>
            <a:ext cx="91440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98"/>
          <p:cNvSpPr>
            <a:spLocks noChangeArrowheads="1"/>
          </p:cNvSpPr>
          <p:nvPr/>
        </p:nvSpPr>
        <p:spPr bwMode="auto">
          <a:xfrm>
            <a:off x="3263412" y="534989"/>
            <a:ext cx="3396762" cy="4331980"/>
          </a:xfrm>
          <a:prstGeom prst="rect">
            <a:avLst/>
          </a:prstGeom>
          <a:solidFill>
            <a:schemeClr val="bg1"/>
          </a:solidFill>
          <a:ln w="28575" cap="flat" cmpd="sng" algn="ctr">
            <a:solidFill>
              <a:schemeClr val="tx2">
                <a:lumMod val="60000"/>
                <a:lumOff val="40000"/>
              </a:schemeClr>
            </a:solidFill>
            <a:prstDash val="solid"/>
            <a:round/>
            <a:headEnd type="none" w="med" len="med"/>
            <a:tailEnd type="none" w="med" len="med"/>
          </a:ln>
          <a:effectLst/>
        </p:spPr>
        <p:txBody>
          <a:bodyPr lIns="93296" tIns="46648" rIns="93296" bIns="46648"/>
          <a:lstStyle/>
          <a:p>
            <a:pPr algn="ctr">
              <a:defRPr/>
            </a:pPr>
            <a:endParaRPr lang="es-ES" sz="800" dirty="0">
              <a:latin typeface="Arial" charset="0"/>
            </a:endParaRPr>
          </a:p>
        </p:txBody>
      </p:sp>
      <p:sp>
        <p:nvSpPr>
          <p:cNvPr id="5" name="Text Box 68"/>
          <p:cNvSpPr txBox="1">
            <a:spLocks noChangeArrowheads="1"/>
          </p:cNvSpPr>
          <p:nvPr/>
        </p:nvSpPr>
        <p:spPr bwMode="auto">
          <a:xfrm>
            <a:off x="4374173" y="536575"/>
            <a:ext cx="1082919" cy="122238"/>
          </a:xfrm>
          <a:prstGeom prst="rect">
            <a:avLst/>
          </a:prstGeom>
          <a:ln w="12700">
            <a:solidFill>
              <a:schemeClr val="tx2">
                <a:lumMod val="60000"/>
                <a:lumOff val="40000"/>
              </a:schemeClr>
            </a:solidFill>
            <a:headEnd/>
            <a:tailEnd/>
          </a:ln>
        </p:spPr>
        <p:style>
          <a:lnRef idx="1">
            <a:schemeClr val="accent2"/>
          </a:lnRef>
          <a:fillRef idx="2">
            <a:schemeClr val="accent2"/>
          </a:fillRef>
          <a:effectRef idx="1">
            <a:schemeClr val="accent2"/>
          </a:effectRef>
          <a:fontRef idx="minor">
            <a:schemeClr val="dk1"/>
          </a:fontRef>
        </p:style>
        <p:txBody>
          <a:bodyPr lIns="18365" tIns="18365" rIns="18365" bIns="18365" anchor="ctr">
            <a:spAutoFit/>
          </a:bodyPr>
          <a:lstStyle/>
          <a:p>
            <a:pPr algn="ctr">
              <a:lnSpc>
                <a:spcPct val="80000"/>
              </a:lnSpc>
              <a:defRPr/>
            </a:pPr>
            <a:r>
              <a:rPr lang="es-CL" sz="700" dirty="0">
                <a:solidFill>
                  <a:srgbClr val="000000"/>
                </a:solidFill>
                <a:effectLst>
                  <a:outerShdw blurRad="38100" dist="38100" dir="2700000" algn="tl">
                    <a:srgbClr val="FFFFFF"/>
                  </a:outerShdw>
                </a:effectLst>
                <a:latin typeface="Arial Narrow" pitchFamily="34" charset="0"/>
              </a:rPr>
              <a:t>BACK END DE NEGOCIOS</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6" name="Rectangle 298"/>
          <p:cNvSpPr>
            <a:spLocks noChangeArrowheads="1"/>
          </p:cNvSpPr>
          <p:nvPr/>
        </p:nvSpPr>
        <p:spPr bwMode="auto">
          <a:xfrm>
            <a:off x="4804997" y="5715001"/>
            <a:ext cx="3543300" cy="874713"/>
          </a:xfrm>
          <a:prstGeom prst="rect">
            <a:avLst/>
          </a:prstGeom>
          <a:ln w="28575">
            <a:solidFill>
              <a:srgbClr val="00B050"/>
            </a:solidFill>
            <a:headEnd/>
            <a:tailEnd/>
          </a:ln>
        </p:spPr>
        <p:style>
          <a:lnRef idx="2">
            <a:schemeClr val="dk1"/>
          </a:lnRef>
          <a:fillRef idx="1">
            <a:schemeClr val="lt1"/>
          </a:fillRef>
          <a:effectRef idx="0">
            <a:schemeClr val="dk1"/>
          </a:effectRef>
          <a:fontRef idx="minor">
            <a:schemeClr val="dk1"/>
          </a:fontRef>
        </p:style>
        <p:txBody>
          <a:bodyPr wrap="none" lIns="93296" tIns="46648" rIns="93296" bIns="46648" anchor="ctr"/>
          <a:lstStyle/>
          <a:p>
            <a:pPr algn="ctr">
              <a:defRPr/>
            </a:pPr>
            <a:endParaRPr lang="es-ES" sz="600" dirty="0"/>
          </a:p>
        </p:txBody>
      </p:sp>
      <p:sp>
        <p:nvSpPr>
          <p:cNvPr id="63496" name="Rectangle 317"/>
          <p:cNvSpPr>
            <a:spLocks noChangeArrowheads="1"/>
          </p:cNvSpPr>
          <p:nvPr/>
        </p:nvSpPr>
        <p:spPr bwMode="auto">
          <a:xfrm>
            <a:off x="7677151" y="590551"/>
            <a:ext cx="643303" cy="5053013"/>
          </a:xfrm>
          <a:prstGeom prst="rect">
            <a:avLst/>
          </a:prstGeom>
          <a:solidFill>
            <a:schemeClr val="bg1"/>
          </a:solidFill>
          <a:ln w="28575" algn="ctr">
            <a:solidFill>
              <a:srgbClr val="FFC000"/>
            </a:solidFill>
            <a:round/>
            <a:headEnd/>
            <a:tailEnd/>
          </a:ln>
        </p:spPr>
        <p:txBody>
          <a:bodyPr lIns="93296" tIns="46648" rIns="93296" bIns="46648"/>
          <a:lstStyle/>
          <a:p>
            <a:pPr algn="ctr"/>
            <a:endParaRPr lang="es-CL" sz="800"/>
          </a:p>
        </p:txBody>
      </p:sp>
      <p:sp>
        <p:nvSpPr>
          <p:cNvPr id="63497" name="Freeform 125"/>
          <p:cNvSpPr>
            <a:spLocks/>
          </p:cNvSpPr>
          <p:nvPr/>
        </p:nvSpPr>
        <p:spPr bwMode="auto">
          <a:xfrm>
            <a:off x="1364274" y="622301"/>
            <a:ext cx="6245469" cy="5021263"/>
          </a:xfrm>
          <a:custGeom>
            <a:avLst/>
            <a:gdLst>
              <a:gd name="T0" fmla="*/ 0 w 3811"/>
              <a:gd name="T1" fmla="*/ 0 h 3423"/>
              <a:gd name="T2" fmla="*/ 0 w 3811"/>
              <a:gd name="T3" fmla="*/ 2147483647 h 3423"/>
              <a:gd name="T4" fmla="*/ 2147483647 w 3811"/>
              <a:gd name="T5" fmla="*/ 2147483647 h 3423"/>
              <a:gd name="T6" fmla="*/ 2147483647 w 3811"/>
              <a:gd name="T7" fmla="*/ 0 h 3423"/>
              <a:gd name="T8" fmla="*/ 0 60000 65536"/>
              <a:gd name="T9" fmla="*/ 0 60000 65536"/>
              <a:gd name="T10" fmla="*/ 0 60000 65536"/>
              <a:gd name="T11" fmla="*/ 0 60000 65536"/>
              <a:gd name="T12" fmla="*/ 0 w 3811"/>
              <a:gd name="T13" fmla="*/ 0 h 3423"/>
              <a:gd name="T14" fmla="*/ 3811 w 3811"/>
              <a:gd name="T15" fmla="*/ 3423 h 3423"/>
            </a:gdLst>
            <a:ahLst/>
            <a:cxnLst>
              <a:cxn ang="T8">
                <a:pos x="T0" y="T1"/>
              </a:cxn>
              <a:cxn ang="T9">
                <a:pos x="T2" y="T3"/>
              </a:cxn>
              <a:cxn ang="T10">
                <a:pos x="T4" y="T5"/>
              </a:cxn>
              <a:cxn ang="T11">
                <a:pos x="T6" y="T7"/>
              </a:cxn>
            </a:cxnLst>
            <a:rect l="T12" t="T13" r="T14" b="T15"/>
            <a:pathLst>
              <a:path w="3811" h="3423">
                <a:moveTo>
                  <a:pt x="0" y="0"/>
                </a:moveTo>
                <a:lnTo>
                  <a:pt x="0" y="3423"/>
                </a:lnTo>
                <a:lnTo>
                  <a:pt x="3811" y="3423"/>
                </a:lnTo>
                <a:lnTo>
                  <a:pt x="3811" y="0"/>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lIns="93296" tIns="46648" rIns="93296" bIns="46648"/>
          <a:lstStyle/>
          <a:p>
            <a:endParaRPr lang="es-CL"/>
          </a:p>
        </p:txBody>
      </p:sp>
      <p:sp>
        <p:nvSpPr>
          <p:cNvPr id="63498" name="Freeform 126"/>
          <p:cNvSpPr>
            <a:spLocks/>
          </p:cNvSpPr>
          <p:nvPr/>
        </p:nvSpPr>
        <p:spPr bwMode="auto">
          <a:xfrm>
            <a:off x="1225062" y="596900"/>
            <a:ext cx="4611566" cy="4357688"/>
          </a:xfrm>
          <a:custGeom>
            <a:avLst/>
            <a:gdLst>
              <a:gd name="T0" fmla="*/ 0 w 1998"/>
              <a:gd name="T1" fmla="*/ 0 h 2808"/>
              <a:gd name="T2" fmla="*/ 2147483647 w 1998"/>
              <a:gd name="T3" fmla="*/ 0 h 2808"/>
              <a:gd name="T4" fmla="*/ 2147483647 w 1998"/>
              <a:gd name="T5" fmla="*/ 2147483647 h 2808"/>
              <a:gd name="T6" fmla="*/ 2147483647 w 1998"/>
              <a:gd name="T7" fmla="*/ 2147483647 h 2808"/>
              <a:gd name="T8" fmla="*/ 0 60000 65536"/>
              <a:gd name="T9" fmla="*/ 0 60000 65536"/>
              <a:gd name="T10" fmla="*/ 0 60000 65536"/>
              <a:gd name="T11" fmla="*/ 0 60000 65536"/>
              <a:gd name="T12" fmla="*/ 0 w 1998"/>
              <a:gd name="T13" fmla="*/ 0 h 2808"/>
              <a:gd name="T14" fmla="*/ 1998 w 1998"/>
              <a:gd name="T15" fmla="*/ 2808 h 2808"/>
            </a:gdLst>
            <a:ahLst/>
            <a:cxnLst>
              <a:cxn ang="T8">
                <a:pos x="T0" y="T1"/>
              </a:cxn>
              <a:cxn ang="T9">
                <a:pos x="T2" y="T3"/>
              </a:cxn>
              <a:cxn ang="T10">
                <a:pos x="T4" y="T5"/>
              </a:cxn>
              <a:cxn ang="T11">
                <a:pos x="T6" y="T7"/>
              </a:cxn>
            </a:cxnLst>
            <a:rect l="T12" t="T13" r="T14" b="T15"/>
            <a:pathLst>
              <a:path w="1998" h="2808">
                <a:moveTo>
                  <a:pt x="0" y="0"/>
                </a:moveTo>
                <a:lnTo>
                  <a:pt x="864" y="0"/>
                </a:lnTo>
                <a:lnTo>
                  <a:pt x="864" y="2808"/>
                </a:lnTo>
                <a:lnTo>
                  <a:pt x="1998" y="2808"/>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lIns="93296" tIns="46648" rIns="93296" bIns="46648"/>
          <a:lstStyle/>
          <a:p>
            <a:endParaRPr lang="es-CL"/>
          </a:p>
        </p:txBody>
      </p:sp>
      <p:sp>
        <p:nvSpPr>
          <p:cNvPr id="63499" name="Freeform 127"/>
          <p:cNvSpPr>
            <a:spLocks/>
          </p:cNvSpPr>
          <p:nvPr/>
        </p:nvSpPr>
        <p:spPr bwMode="auto">
          <a:xfrm>
            <a:off x="3938954" y="604838"/>
            <a:ext cx="4189535" cy="4349750"/>
          </a:xfrm>
          <a:custGeom>
            <a:avLst/>
            <a:gdLst>
              <a:gd name="T0" fmla="*/ 2147483647 w 2712"/>
              <a:gd name="T1" fmla="*/ 0 h 2796"/>
              <a:gd name="T2" fmla="*/ 2147483647 w 2712"/>
              <a:gd name="T3" fmla="*/ 0 h 2796"/>
              <a:gd name="T4" fmla="*/ 2147483647 w 2712"/>
              <a:gd name="T5" fmla="*/ 2147483647 h 2796"/>
              <a:gd name="T6" fmla="*/ 0 w 2712"/>
              <a:gd name="T7" fmla="*/ 2147483647 h 2796"/>
              <a:gd name="T8" fmla="*/ 0 60000 65536"/>
              <a:gd name="T9" fmla="*/ 0 60000 65536"/>
              <a:gd name="T10" fmla="*/ 0 60000 65536"/>
              <a:gd name="T11" fmla="*/ 0 60000 65536"/>
              <a:gd name="T12" fmla="*/ 0 w 2712"/>
              <a:gd name="T13" fmla="*/ 0 h 2796"/>
              <a:gd name="T14" fmla="*/ 2712 w 2712"/>
              <a:gd name="T15" fmla="*/ 2796 h 2796"/>
            </a:gdLst>
            <a:ahLst/>
            <a:cxnLst>
              <a:cxn ang="T8">
                <a:pos x="T0" y="T1"/>
              </a:cxn>
              <a:cxn ang="T9">
                <a:pos x="T2" y="T3"/>
              </a:cxn>
              <a:cxn ang="T10">
                <a:pos x="T4" y="T5"/>
              </a:cxn>
              <a:cxn ang="T11">
                <a:pos x="T6" y="T7"/>
              </a:cxn>
            </a:cxnLst>
            <a:rect l="T12" t="T13" r="T14" b="T15"/>
            <a:pathLst>
              <a:path w="2712" h="2796">
                <a:moveTo>
                  <a:pt x="2712" y="0"/>
                </a:moveTo>
                <a:lnTo>
                  <a:pt x="1800" y="0"/>
                </a:lnTo>
                <a:lnTo>
                  <a:pt x="1800" y="2796"/>
                </a:lnTo>
                <a:lnTo>
                  <a:pt x="0" y="2796"/>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lIns="93296" tIns="46648" rIns="93296" bIns="46648"/>
          <a:lstStyle/>
          <a:p>
            <a:endParaRPr lang="es-CL"/>
          </a:p>
        </p:txBody>
      </p:sp>
      <p:sp>
        <p:nvSpPr>
          <p:cNvPr id="12" name="Text Box 68"/>
          <p:cNvSpPr txBox="1">
            <a:spLocks noChangeArrowheads="1"/>
          </p:cNvSpPr>
          <p:nvPr/>
        </p:nvSpPr>
        <p:spPr bwMode="auto">
          <a:xfrm>
            <a:off x="6726116" y="520700"/>
            <a:ext cx="649166" cy="209550"/>
          </a:xfrm>
          <a:prstGeom prst="rect">
            <a:avLst/>
          </a:prstGeom>
          <a:ln w="12700">
            <a:solidFill>
              <a:srgbClr val="7030A0"/>
            </a:solidFill>
            <a:headEnd/>
            <a:tailEnd/>
          </a:ln>
        </p:spPr>
        <p:style>
          <a:lnRef idx="1">
            <a:schemeClr val="accent2"/>
          </a:lnRef>
          <a:fillRef idx="2">
            <a:schemeClr val="accent2"/>
          </a:fillRef>
          <a:effectRef idx="1">
            <a:schemeClr val="accent2"/>
          </a:effectRef>
          <a:fontRef idx="minor">
            <a:schemeClr val="dk1"/>
          </a:fontRef>
        </p:style>
        <p:txBody>
          <a:bodyPr lIns="18365" tIns="18365" rIns="18365" bIns="18365" anchor="ctr">
            <a:spAutoFit/>
          </a:bodyPr>
          <a:lstStyle/>
          <a:p>
            <a:pPr algn="ctr">
              <a:lnSpc>
                <a:spcPct val="80000"/>
              </a:lnSpc>
              <a:defRPr/>
            </a:pPr>
            <a:r>
              <a:rPr lang="es-CL" sz="700" dirty="0">
                <a:solidFill>
                  <a:srgbClr val="000000"/>
                </a:solidFill>
                <a:effectLst>
                  <a:outerShdw blurRad="38100" dist="38100" dir="2700000" algn="tl">
                    <a:srgbClr val="FFFFFF"/>
                  </a:outerShdw>
                </a:effectLst>
                <a:latin typeface="Arial Narrow" pitchFamily="34" charset="0"/>
              </a:rPr>
              <a:t>INTEGRACION   BATCH</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13" name="Text Box 68"/>
          <p:cNvSpPr txBox="1">
            <a:spLocks noChangeArrowheads="1"/>
          </p:cNvSpPr>
          <p:nvPr/>
        </p:nvSpPr>
        <p:spPr bwMode="auto">
          <a:xfrm>
            <a:off x="1897674" y="522288"/>
            <a:ext cx="729762" cy="209550"/>
          </a:xfrm>
          <a:prstGeom prst="rect">
            <a:avLst/>
          </a:prstGeom>
          <a:ln w="12700">
            <a:headEnd/>
            <a:tailEnd/>
          </a:ln>
        </p:spPr>
        <p:style>
          <a:lnRef idx="1">
            <a:schemeClr val="accent2"/>
          </a:lnRef>
          <a:fillRef idx="2">
            <a:schemeClr val="accent2"/>
          </a:fillRef>
          <a:effectRef idx="1">
            <a:schemeClr val="accent2"/>
          </a:effectRef>
          <a:fontRef idx="minor">
            <a:schemeClr val="dk1"/>
          </a:fontRef>
        </p:style>
        <p:txBody>
          <a:bodyPr lIns="18365" tIns="18365" rIns="18365" bIns="18365" anchor="ctr">
            <a:spAutoFit/>
          </a:bodyPr>
          <a:lstStyle/>
          <a:p>
            <a:pPr algn="ctr">
              <a:lnSpc>
                <a:spcPct val="80000"/>
              </a:lnSpc>
              <a:defRPr/>
            </a:pPr>
            <a:r>
              <a:rPr lang="es-CL" sz="700" dirty="0">
                <a:solidFill>
                  <a:srgbClr val="000000"/>
                </a:solidFill>
                <a:effectLst>
                  <a:outerShdw blurRad="38100" dist="38100" dir="2700000" algn="tl">
                    <a:srgbClr val="FFFFFF"/>
                  </a:outerShdw>
                </a:effectLst>
                <a:latin typeface="Arial Narrow" pitchFamily="34" charset="0"/>
              </a:rPr>
              <a:t>INTEGRACION ON LINE</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14" name="Rectangle 301"/>
          <p:cNvSpPr>
            <a:spLocks noChangeArrowheads="1"/>
          </p:cNvSpPr>
          <p:nvPr/>
        </p:nvSpPr>
        <p:spPr bwMode="auto">
          <a:xfrm>
            <a:off x="65943" y="642939"/>
            <a:ext cx="1249973" cy="5000625"/>
          </a:xfrm>
          <a:prstGeom prst="rect">
            <a:avLst/>
          </a:prstGeom>
          <a:solidFill>
            <a:schemeClr val="bg1"/>
          </a:solidFill>
          <a:ln w="28575" cap="flat" cmpd="sng" algn="ctr">
            <a:solidFill>
              <a:schemeClr val="accent2">
                <a:lumMod val="50000"/>
              </a:schemeClr>
            </a:solidFill>
            <a:prstDash val="solid"/>
            <a:round/>
            <a:headEnd type="none" w="med" len="med"/>
            <a:tailEnd type="none" w="med" len="med"/>
          </a:ln>
          <a:effectLst/>
        </p:spPr>
        <p:txBody>
          <a:bodyPr lIns="93296" tIns="46648" rIns="93296" bIns="46648"/>
          <a:lstStyle/>
          <a:p>
            <a:pPr algn="ctr">
              <a:defRPr/>
            </a:pPr>
            <a:endParaRPr lang="es-ES" sz="800" dirty="0">
              <a:latin typeface="Arial" charset="0"/>
            </a:endParaRPr>
          </a:p>
        </p:txBody>
      </p:sp>
      <p:cxnSp>
        <p:nvCxnSpPr>
          <p:cNvPr id="63503" name="AutoShape 2103"/>
          <p:cNvCxnSpPr>
            <a:cxnSpLocks noChangeShapeType="1"/>
            <a:stCxn id="63498" idx="0"/>
            <a:endCxn id="63498" idx="0"/>
          </p:cNvCxnSpPr>
          <p:nvPr/>
        </p:nvCxnSpPr>
        <p:spPr bwMode="auto">
          <a:xfrm>
            <a:off x="1225061" y="596901"/>
            <a:ext cx="1466"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3504" name="Text Box 1382"/>
          <p:cNvSpPr txBox="1">
            <a:spLocks noChangeArrowheads="1"/>
          </p:cNvSpPr>
          <p:nvPr/>
        </p:nvSpPr>
        <p:spPr bwMode="auto">
          <a:xfrm>
            <a:off x="5098074" y="1239839"/>
            <a:ext cx="21101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731" tIns="36731" rIns="36731" bIns="36731">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endParaRPr lang="es-CL" sz="600"/>
          </a:p>
        </p:txBody>
      </p:sp>
      <p:sp>
        <p:nvSpPr>
          <p:cNvPr id="15" name="Text Box 68"/>
          <p:cNvSpPr txBox="1">
            <a:spLocks noChangeArrowheads="1"/>
          </p:cNvSpPr>
          <p:nvPr/>
        </p:nvSpPr>
        <p:spPr bwMode="auto">
          <a:xfrm>
            <a:off x="278423" y="527051"/>
            <a:ext cx="945174" cy="123825"/>
          </a:xfrm>
          <a:prstGeom prst="rect">
            <a:avLst/>
          </a:prstGeom>
          <a:ln w="12700">
            <a:solidFill>
              <a:schemeClr val="accent2">
                <a:lumMod val="50000"/>
              </a:schemeClr>
            </a:solidFill>
            <a:headEnd/>
            <a:tailEnd/>
          </a:ln>
        </p:spPr>
        <p:style>
          <a:lnRef idx="1">
            <a:schemeClr val="accent2"/>
          </a:lnRef>
          <a:fillRef idx="2">
            <a:schemeClr val="accent2"/>
          </a:fillRef>
          <a:effectRef idx="1">
            <a:schemeClr val="accent2"/>
          </a:effectRef>
          <a:fontRef idx="minor">
            <a:schemeClr val="dk1"/>
          </a:fontRef>
        </p:style>
        <p:txBody>
          <a:bodyPr lIns="18365" tIns="18365" rIns="18365" bIns="18365" anchor="ctr">
            <a:spAutoFit/>
          </a:bodyPr>
          <a:lstStyle/>
          <a:p>
            <a:pPr algn="ctr">
              <a:lnSpc>
                <a:spcPct val="80000"/>
              </a:lnSpc>
              <a:defRPr/>
            </a:pPr>
            <a:r>
              <a:rPr lang="es-CL" sz="700" dirty="0">
                <a:solidFill>
                  <a:srgbClr val="000000"/>
                </a:solidFill>
                <a:effectLst>
                  <a:outerShdw blurRad="38100" dist="38100" dir="2700000" algn="tl">
                    <a:srgbClr val="FFFFFF"/>
                  </a:outerShdw>
                </a:effectLst>
                <a:latin typeface="Arial Narrow" pitchFamily="34" charset="0"/>
              </a:rPr>
              <a:t>CANALES</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63506" name="Rectangle 298"/>
          <p:cNvSpPr>
            <a:spLocks noChangeArrowheads="1"/>
          </p:cNvSpPr>
          <p:nvPr/>
        </p:nvSpPr>
        <p:spPr bwMode="auto">
          <a:xfrm>
            <a:off x="70767" y="5715000"/>
            <a:ext cx="4700526" cy="876300"/>
          </a:xfrm>
          <a:prstGeom prst="rect">
            <a:avLst/>
          </a:prstGeom>
          <a:solidFill>
            <a:schemeClr val="accent1">
              <a:alpha val="0"/>
            </a:schemeClr>
          </a:solidFill>
          <a:ln w="28575" algn="ctr">
            <a:solidFill>
              <a:srgbClr val="457988"/>
            </a:solidFill>
            <a:miter lim="800000"/>
            <a:headEnd/>
            <a:tailEnd/>
          </a:ln>
        </p:spPr>
        <p:txBody>
          <a:bodyPr lIns="93296" tIns="46648" rIns="93296" bIns="46648"/>
          <a:lstStyle/>
          <a:p>
            <a:pPr algn="ctr"/>
            <a:endParaRPr lang="es-CL" sz="800"/>
          </a:p>
        </p:txBody>
      </p:sp>
      <p:sp>
        <p:nvSpPr>
          <p:cNvPr id="17" name="Text Box 68"/>
          <p:cNvSpPr txBox="1">
            <a:spLocks noChangeArrowheads="1"/>
          </p:cNvSpPr>
          <p:nvPr/>
        </p:nvSpPr>
        <p:spPr bwMode="auto">
          <a:xfrm>
            <a:off x="2863362" y="6554788"/>
            <a:ext cx="1079989" cy="112712"/>
          </a:xfrm>
          <a:prstGeom prst="rect">
            <a:avLst/>
          </a:prstGeom>
          <a:ln w="12700">
            <a:solidFill>
              <a:schemeClr val="accent2">
                <a:lumMod val="50000"/>
              </a:schemeClr>
            </a:solidFill>
            <a:headEnd/>
            <a:tailEnd/>
          </a:ln>
        </p:spPr>
        <p:style>
          <a:lnRef idx="1">
            <a:schemeClr val="accent2"/>
          </a:lnRef>
          <a:fillRef idx="2">
            <a:schemeClr val="accent2"/>
          </a:fillRef>
          <a:effectRef idx="1">
            <a:schemeClr val="accent2"/>
          </a:effectRef>
          <a:fontRef idx="minor">
            <a:schemeClr val="dk1"/>
          </a:fontRef>
        </p:style>
        <p:txBody>
          <a:bodyPr lIns="18365" tIns="18365" rIns="18365" bIns="18365" anchor="ctr">
            <a:spAutoFit/>
          </a:bodyPr>
          <a:lstStyle/>
          <a:p>
            <a:pPr algn="ctr">
              <a:lnSpc>
                <a:spcPct val="80000"/>
              </a:lnSpc>
              <a:defRPr/>
            </a:pPr>
            <a:r>
              <a:rPr lang="es-CL" sz="600" b="1" dirty="0">
                <a:solidFill>
                  <a:srgbClr val="000000"/>
                </a:solidFill>
                <a:effectLst>
                  <a:outerShdw blurRad="38100" dist="38100" dir="2700000" algn="tl">
                    <a:srgbClr val="FFFFFF"/>
                  </a:outerShdw>
                </a:effectLst>
              </a:rPr>
              <a:t>BACK END TECNOLOGICO</a:t>
            </a:r>
            <a:endParaRPr lang="es-ES" sz="600" b="1" dirty="0">
              <a:solidFill>
                <a:srgbClr val="000000"/>
              </a:solidFill>
              <a:effectLst>
                <a:outerShdw blurRad="38100" dist="38100" dir="2700000" algn="tl">
                  <a:srgbClr val="FFFFFF"/>
                </a:outerShdw>
              </a:effectLst>
            </a:endParaRPr>
          </a:p>
        </p:txBody>
      </p:sp>
      <p:sp>
        <p:nvSpPr>
          <p:cNvPr id="18" name="Text Box 68"/>
          <p:cNvSpPr txBox="1">
            <a:spLocks noChangeArrowheads="1"/>
          </p:cNvSpPr>
          <p:nvPr/>
        </p:nvSpPr>
        <p:spPr bwMode="auto">
          <a:xfrm>
            <a:off x="5468816" y="6548438"/>
            <a:ext cx="989135" cy="112712"/>
          </a:xfrm>
          <a:prstGeom prst="rect">
            <a:avLst/>
          </a:prstGeom>
          <a:ln w="12700">
            <a:solidFill>
              <a:srgbClr val="00B050"/>
            </a:solidFill>
            <a:headEnd/>
            <a:tailEnd/>
          </a:ln>
        </p:spPr>
        <p:style>
          <a:lnRef idx="1">
            <a:schemeClr val="accent2"/>
          </a:lnRef>
          <a:fillRef idx="2">
            <a:schemeClr val="accent2"/>
          </a:fillRef>
          <a:effectRef idx="1">
            <a:schemeClr val="accent2"/>
          </a:effectRef>
          <a:fontRef idx="minor">
            <a:schemeClr val="dk1"/>
          </a:fontRef>
        </p:style>
        <p:txBody>
          <a:bodyPr lIns="18365" tIns="18365" rIns="18365" bIns="18365" anchor="ctr">
            <a:spAutoFit/>
          </a:bodyPr>
          <a:lstStyle/>
          <a:p>
            <a:pPr algn="ctr">
              <a:lnSpc>
                <a:spcPct val="80000"/>
              </a:lnSpc>
              <a:defRPr/>
            </a:pPr>
            <a:r>
              <a:rPr lang="es-CL" sz="600" b="1" dirty="0">
                <a:solidFill>
                  <a:srgbClr val="000000"/>
                </a:solidFill>
                <a:effectLst>
                  <a:outerShdw blurRad="38100" dist="38100" dir="2700000" algn="tl">
                    <a:srgbClr val="FFFFFF"/>
                  </a:outerShdw>
                </a:effectLst>
              </a:rPr>
              <a:t>ENTIDADES EXTERNAS</a:t>
            </a:r>
            <a:endParaRPr lang="es-ES" sz="600" b="1" dirty="0">
              <a:solidFill>
                <a:srgbClr val="000000"/>
              </a:solidFill>
              <a:effectLst>
                <a:outerShdw blurRad="38100" dist="38100" dir="2700000" algn="tl">
                  <a:srgbClr val="FFFFFF"/>
                </a:outerShdw>
              </a:effectLst>
            </a:endParaRPr>
          </a:p>
        </p:txBody>
      </p:sp>
      <p:sp>
        <p:nvSpPr>
          <p:cNvPr id="8" name="Text Box 68"/>
          <p:cNvSpPr txBox="1">
            <a:spLocks noChangeArrowheads="1"/>
          </p:cNvSpPr>
          <p:nvPr/>
        </p:nvSpPr>
        <p:spPr bwMode="auto">
          <a:xfrm>
            <a:off x="7715251" y="544514"/>
            <a:ext cx="370742" cy="123825"/>
          </a:xfrm>
          <a:prstGeom prst="rect">
            <a:avLst/>
          </a:prstGeom>
          <a:ln w="12700">
            <a:solidFill>
              <a:srgbClr val="FFC000"/>
            </a:solidFill>
            <a:headEnd/>
            <a:tailEnd/>
          </a:ln>
        </p:spPr>
        <p:style>
          <a:lnRef idx="1">
            <a:schemeClr val="accent2"/>
          </a:lnRef>
          <a:fillRef idx="2">
            <a:schemeClr val="accent2"/>
          </a:fillRef>
          <a:effectRef idx="1">
            <a:schemeClr val="accent2"/>
          </a:effectRef>
          <a:fontRef idx="minor">
            <a:schemeClr val="dk1"/>
          </a:fontRef>
        </p:style>
        <p:txBody>
          <a:bodyPr lIns="18365" tIns="18365" rIns="18365" bIns="18365" anchor="ctr">
            <a:spAutoFit/>
          </a:bodyPr>
          <a:lstStyle/>
          <a:p>
            <a:pPr algn="ctr">
              <a:lnSpc>
                <a:spcPct val="80000"/>
              </a:lnSpc>
              <a:defRPr/>
            </a:pPr>
            <a:r>
              <a:rPr lang="es-CL" sz="700" dirty="0">
                <a:solidFill>
                  <a:srgbClr val="000000"/>
                </a:solidFill>
                <a:effectLst>
                  <a:outerShdw blurRad="38100" dist="38100" dir="2700000" algn="tl">
                    <a:srgbClr val="FFFFFF"/>
                  </a:outerShdw>
                </a:effectLst>
                <a:latin typeface="Arial Narrow" pitchFamily="34" charset="0"/>
              </a:rPr>
              <a:t>GESTIÒN</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207" name="206 Llamada de flecha izquierda y derecha"/>
          <p:cNvSpPr>
            <a:spLocks noChangeArrowheads="1"/>
          </p:cNvSpPr>
          <p:nvPr/>
        </p:nvSpPr>
        <p:spPr bwMode="auto">
          <a:xfrm>
            <a:off x="1397978" y="981075"/>
            <a:ext cx="1796560" cy="2590800"/>
          </a:xfrm>
          <a:prstGeom prst="leftRightArrowCallout">
            <a:avLst>
              <a:gd name="adj1" fmla="val 79835"/>
              <a:gd name="adj2" fmla="val 49281"/>
              <a:gd name="adj3" fmla="val 16639"/>
              <a:gd name="adj4" fmla="val 62324"/>
            </a:avLst>
          </a:prstGeom>
          <a:noFill/>
          <a:ln w="15875" algn="ctr">
            <a:solidFill>
              <a:schemeClr val="tx1"/>
            </a:solidFill>
            <a:miter lim="800000"/>
            <a:headEnd/>
            <a:tailEnd/>
          </a:ln>
          <a:extLst>
            <a:ext uri="{909E8E84-426E-40DD-AFC4-6F175D3DCCD1}">
              <a14:hiddenFill xmlns:a14="http://schemas.microsoft.com/office/drawing/2010/main">
                <a:solidFill>
                  <a:schemeClr val="tx1">
                    <a:alpha val="30000"/>
                  </a:schemeClr>
                </a:solidFill>
              </a14:hiddenFill>
            </a:ext>
          </a:extLst>
        </p:spPr>
        <p:txBody>
          <a:bodyPr anchor="ctr"/>
          <a:lstStyle/>
          <a:p>
            <a:pPr algn="ctr">
              <a:defRPr/>
            </a:pPr>
            <a:endParaRPr lang="es-CL" sz="800">
              <a:solidFill>
                <a:schemeClr val="lt1"/>
              </a:solidFill>
              <a:latin typeface="+mn-lt"/>
            </a:endParaRPr>
          </a:p>
        </p:txBody>
      </p:sp>
      <p:sp>
        <p:nvSpPr>
          <p:cNvPr id="63511" name="40 CuadroTexto"/>
          <p:cNvSpPr txBox="1">
            <a:spLocks noChangeArrowheads="1"/>
          </p:cNvSpPr>
          <p:nvPr/>
        </p:nvSpPr>
        <p:spPr bwMode="auto">
          <a:xfrm>
            <a:off x="1531326" y="765175"/>
            <a:ext cx="167252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CL" sz="800" b="1" dirty="0" smtClean="0">
                <a:latin typeface="Calibri" pitchFamily="34" charset="0"/>
                <a:cs typeface="Calibri" pitchFamily="34" charset="0"/>
              </a:rPr>
              <a:t>Linux                                     OSB.SB</a:t>
            </a:r>
            <a:endParaRPr lang="es-CL" sz="800" b="1" dirty="0">
              <a:latin typeface="Calibri" pitchFamily="34" charset="0"/>
              <a:cs typeface="Calibri" pitchFamily="34" charset="0"/>
            </a:endParaRPr>
          </a:p>
        </p:txBody>
      </p:sp>
      <p:sp>
        <p:nvSpPr>
          <p:cNvPr id="63512" name="Text Box 832"/>
          <p:cNvSpPr txBox="1">
            <a:spLocks noChangeArrowheads="1"/>
          </p:cNvSpPr>
          <p:nvPr/>
        </p:nvSpPr>
        <p:spPr bwMode="auto">
          <a:xfrm>
            <a:off x="1735015" y="932210"/>
            <a:ext cx="1128346"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s-CL" sz="800" b="1" dirty="0">
                <a:latin typeface="Verdana" pitchFamily="34" charset="0"/>
              </a:rPr>
              <a:t>ESB</a:t>
            </a:r>
          </a:p>
          <a:p>
            <a:pPr algn="ctr" eaLnBrk="1" hangingPunct="1"/>
            <a:r>
              <a:rPr lang="es-CL" sz="800" b="1" dirty="0">
                <a:latin typeface="Verdana" pitchFamily="34" charset="0"/>
              </a:rPr>
              <a:t>CS000540</a:t>
            </a:r>
            <a:endParaRPr lang="es-ES" sz="800" b="1" dirty="0">
              <a:latin typeface="Verdana" pitchFamily="34" charset="0"/>
            </a:endParaRPr>
          </a:p>
        </p:txBody>
      </p:sp>
      <p:sp>
        <p:nvSpPr>
          <p:cNvPr id="63514" name="Rectangle 2375"/>
          <p:cNvSpPr>
            <a:spLocks noChangeArrowheads="1"/>
          </p:cNvSpPr>
          <p:nvPr/>
        </p:nvSpPr>
        <p:spPr bwMode="auto">
          <a:xfrm>
            <a:off x="2051720" y="1196976"/>
            <a:ext cx="731227"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nchor="ctr"/>
          <a:lstStyle/>
          <a:p>
            <a:r>
              <a:rPr lang="es-CL" sz="600" b="1" dirty="0">
                <a:latin typeface="Calibri" pitchFamily="34" charset="0"/>
                <a:cs typeface="Calibri" pitchFamily="34" charset="0"/>
              </a:rPr>
              <a:t>3.- BS000565</a:t>
            </a:r>
          </a:p>
          <a:p>
            <a:r>
              <a:rPr lang="es-CL" sz="600" b="1" dirty="0">
                <a:latin typeface="Calibri" pitchFamily="34" charset="0"/>
                <a:cs typeface="Calibri" pitchFamily="34" charset="0"/>
              </a:rPr>
              <a:t>VALIDA CLAVE MOVIL</a:t>
            </a:r>
            <a:endParaRPr lang="es-CL" sz="600" dirty="0">
              <a:latin typeface="Calibri" pitchFamily="34" charset="0"/>
              <a:cs typeface="Calibri" pitchFamily="34" charset="0"/>
            </a:endParaRPr>
          </a:p>
        </p:txBody>
      </p:sp>
      <p:sp>
        <p:nvSpPr>
          <p:cNvPr id="63564" name="Oval 606"/>
          <p:cNvSpPr>
            <a:spLocks noChangeArrowheads="1"/>
          </p:cNvSpPr>
          <p:nvPr/>
        </p:nvSpPr>
        <p:spPr bwMode="auto">
          <a:xfrm>
            <a:off x="1856643" y="1233489"/>
            <a:ext cx="177311" cy="204787"/>
          </a:xfrm>
          <a:prstGeom prst="ellipse">
            <a:avLst/>
          </a:prstGeom>
          <a:solidFill>
            <a:schemeClr val="bg1"/>
          </a:solidFill>
          <a:ln w="15875" algn="ctr">
            <a:solidFill>
              <a:schemeClr val="tx1"/>
            </a:solidFill>
            <a:round/>
            <a:headEnd/>
            <a:tailEnd/>
          </a:ln>
        </p:spPr>
        <p:txBody>
          <a:bodyPr/>
          <a:lstStyle/>
          <a:p>
            <a:endParaRPr lang="es-CL" sz="800"/>
          </a:p>
        </p:txBody>
      </p:sp>
      <p:sp>
        <p:nvSpPr>
          <p:cNvPr id="63565" name="Rectangle 2375"/>
          <p:cNvSpPr>
            <a:spLocks noChangeArrowheads="1"/>
          </p:cNvSpPr>
          <p:nvPr/>
        </p:nvSpPr>
        <p:spPr bwMode="auto">
          <a:xfrm>
            <a:off x="2051720" y="1914526"/>
            <a:ext cx="731227"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nchor="ctr"/>
          <a:lstStyle/>
          <a:p>
            <a:r>
              <a:rPr lang="es-CL" sz="600" b="1" dirty="0">
                <a:latin typeface="Arial Narrow" pitchFamily="34" charset="0"/>
              </a:rPr>
              <a:t>6.- BS000545</a:t>
            </a:r>
          </a:p>
          <a:p>
            <a:r>
              <a:rPr lang="es-CL" sz="600" b="1" dirty="0">
                <a:latin typeface="Arial Narrow" pitchFamily="34" charset="0"/>
              </a:rPr>
              <a:t>SOLICITUD AUTORIZACIÓN</a:t>
            </a:r>
          </a:p>
          <a:p>
            <a:r>
              <a:rPr lang="es-CL" sz="600" b="1" dirty="0">
                <a:latin typeface="Arial Narrow" pitchFamily="34" charset="0"/>
              </a:rPr>
              <a:t>RECARGA CELULAR</a:t>
            </a:r>
            <a:endParaRPr lang="es-CL" sz="600" dirty="0">
              <a:latin typeface="Arial Narrow" pitchFamily="34" charset="0"/>
            </a:endParaRPr>
          </a:p>
        </p:txBody>
      </p:sp>
      <p:sp>
        <p:nvSpPr>
          <p:cNvPr id="314" name="313 Trapecio"/>
          <p:cNvSpPr/>
          <p:nvPr/>
        </p:nvSpPr>
        <p:spPr bwMode="auto">
          <a:xfrm>
            <a:off x="6198577" y="5857876"/>
            <a:ext cx="527538" cy="428625"/>
          </a:xfrm>
          <a:prstGeom prst="trapezoid">
            <a:avLst/>
          </a:prstGeom>
          <a:solidFill>
            <a:schemeClr val="bg1"/>
          </a:solidFill>
          <a:ln w="15875">
            <a:solidFill>
              <a:schemeClr val="tx1"/>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s-CL" sz="700" dirty="0">
                <a:solidFill>
                  <a:schemeClr val="tx1"/>
                </a:solidFill>
              </a:rPr>
              <a:t>EFT</a:t>
            </a:r>
          </a:p>
        </p:txBody>
      </p:sp>
      <p:sp>
        <p:nvSpPr>
          <p:cNvPr id="63570" name="Rectangle 2375"/>
          <p:cNvSpPr>
            <a:spLocks noChangeArrowheads="1"/>
          </p:cNvSpPr>
          <p:nvPr/>
        </p:nvSpPr>
        <p:spPr bwMode="auto">
          <a:xfrm>
            <a:off x="2051720" y="2200276"/>
            <a:ext cx="731227"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nchor="ctr"/>
          <a:lstStyle/>
          <a:p>
            <a:r>
              <a:rPr lang="es-CL" sz="600" b="1" dirty="0">
                <a:latin typeface="Arial Narrow" pitchFamily="34" charset="0"/>
              </a:rPr>
              <a:t>7.- BS000550</a:t>
            </a:r>
          </a:p>
          <a:p>
            <a:r>
              <a:rPr lang="es-CL" sz="600" b="1" dirty="0">
                <a:latin typeface="Arial Narrow" pitchFamily="34" charset="0"/>
              </a:rPr>
              <a:t>CARGO EN CTA. CTE. </a:t>
            </a:r>
          </a:p>
          <a:p>
            <a:r>
              <a:rPr lang="es-CL" sz="600" b="1" dirty="0">
                <a:latin typeface="Arial Narrow" pitchFamily="34" charset="0"/>
              </a:rPr>
              <a:t>O VISTA</a:t>
            </a:r>
            <a:endParaRPr lang="es-CL" sz="600" dirty="0">
              <a:latin typeface="Arial Narrow" pitchFamily="34" charset="0"/>
            </a:endParaRPr>
          </a:p>
        </p:txBody>
      </p:sp>
      <p:sp>
        <p:nvSpPr>
          <p:cNvPr id="63571" name="324 Retraso"/>
          <p:cNvSpPr>
            <a:spLocks noChangeArrowheads="1"/>
          </p:cNvSpPr>
          <p:nvPr/>
        </p:nvSpPr>
        <p:spPr bwMode="auto">
          <a:xfrm>
            <a:off x="1820008" y="3878263"/>
            <a:ext cx="414704" cy="214312"/>
          </a:xfrm>
          <a:prstGeom prst="flowChartDelay">
            <a:avLst/>
          </a:prstGeom>
          <a:solidFill>
            <a:schemeClr val="bg1"/>
          </a:solidFill>
          <a:ln w="15875" algn="ctr">
            <a:solidFill>
              <a:schemeClr val="tx1"/>
            </a:solidFill>
            <a:round/>
            <a:headEnd/>
            <a:tailEnd/>
          </a:ln>
        </p:spPr>
        <p:txBody>
          <a:bodyPr lIns="72000" rIns="72000" anchor="ctr" anchorCtr="0"/>
          <a:lstStyle/>
          <a:p>
            <a:pPr algn="ctr"/>
            <a:r>
              <a:rPr lang="es-CL" sz="800" dirty="0">
                <a:latin typeface="Calibri" pitchFamily="34" charset="0"/>
                <a:cs typeface="Calibri" pitchFamily="34" charset="0"/>
              </a:rPr>
              <a:t>SRM</a:t>
            </a:r>
          </a:p>
        </p:txBody>
      </p:sp>
      <p:sp>
        <p:nvSpPr>
          <p:cNvPr id="63572" name="121 Rectángulo"/>
          <p:cNvSpPr>
            <a:spLocks noChangeArrowheads="1"/>
          </p:cNvSpPr>
          <p:nvPr/>
        </p:nvSpPr>
        <p:spPr bwMode="auto">
          <a:xfrm>
            <a:off x="1978269" y="3538539"/>
            <a:ext cx="65943"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endParaRPr lang="es-CL" sz="800"/>
          </a:p>
        </p:txBody>
      </p:sp>
      <p:grpSp>
        <p:nvGrpSpPr>
          <p:cNvPr id="63573" name="147 Grupo"/>
          <p:cNvGrpSpPr>
            <a:grpSpLocks/>
          </p:cNvGrpSpPr>
          <p:nvPr/>
        </p:nvGrpSpPr>
        <p:grpSpPr bwMode="auto">
          <a:xfrm>
            <a:off x="5089255" y="3678828"/>
            <a:ext cx="1282945" cy="974308"/>
            <a:chOff x="4421091" y="3452008"/>
            <a:chExt cx="1589483" cy="624133"/>
          </a:xfrm>
        </p:grpSpPr>
        <p:sp>
          <p:nvSpPr>
            <p:cNvPr id="63574" name="Rectangle 200"/>
            <p:cNvSpPr>
              <a:spLocks noChangeArrowheads="1"/>
            </p:cNvSpPr>
            <p:nvPr/>
          </p:nvSpPr>
          <p:spPr bwMode="auto">
            <a:xfrm>
              <a:off x="4421091" y="3494502"/>
              <a:ext cx="1589483" cy="581639"/>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3296" tIns="46648" rIns="93296" bIns="46648"/>
            <a:lstStyle/>
            <a:p>
              <a:pPr algn="ctr" defTabSz="933450"/>
              <a:endParaRPr lang="es-CL" sz="800">
                <a:cs typeface="Arial" pitchFamily="34" charset="0"/>
              </a:endParaRPr>
            </a:p>
          </p:txBody>
        </p:sp>
        <p:sp>
          <p:nvSpPr>
            <p:cNvPr id="104" name="Text Box 73"/>
            <p:cNvSpPr txBox="1">
              <a:spLocks noChangeArrowheads="1"/>
            </p:cNvSpPr>
            <p:nvPr/>
          </p:nvSpPr>
          <p:spPr bwMode="auto">
            <a:xfrm>
              <a:off x="4538102" y="3452008"/>
              <a:ext cx="706235" cy="71077"/>
            </a:xfrm>
            <a:prstGeom prst="rect">
              <a:avLst/>
            </a:prstGeom>
            <a:solidFill>
              <a:schemeClr val="accent1"/>
            </a:solidFill>
            <a:ln w="12700" algn="ctr">
              <a:solidFill>
                <a:schemeClr val="tx1"/>
              </a:solidFill>
              <a:miter lim="800000"/>
              <a:headEnd/>
              <a:tailEnd/>
            </a:ln>
            <a:effectLst>
              <a:outerShdw dist="20000" dir="5400000" rotWithShape="0">
                <a:srgbClr val="000000">
                  <a:alpha val="37999"/>
                </a:srgbClr>
              </a:outerShdw>
            </a:effectLst>
          </p:spPr>
          <p:txBody>
            <a:bodyPr lIns="18365" tIns="18365" rIns="18365" bIns="18365" anchor="ctr">
              <a:spAutoFit/>
            </a:bodyPr>
            <a:lstStyle/>
            <a:p>
              <a:pPr algn="ctr" defTabSz="933450">
                <a:lnSpc>
                  <a:spcPct val="80000"/>
                </a:lnSpc>
                <a:defRPr/>
              </a:pPr>
              <a:r>
                <a:rPr lang="es-ES" sz="600" b="1">
                  <a:solidFill>
                    <a:srgbClr val="000000"/>
                  </a:solidFill>
                  <a:effectLst>
                    <a:outerShdw blurRad="38100" dist="38100" dir="2700000" algn="tl">
                      <a:srgbClr val="FFFFFF"/>
                    </a:outerShdw>
                  </a:effectLst>
                  <a:latin typeface="Calibri" pitchFamily="34" charset="0"/>
                  <a:cs typeface="Arial" charset="0"/>
                </a:rPr>
                <a:t>CLIENTES</a:t>
              </a:r>
            </a:p>
          </p:txBody>
        </p:sp>
      </p:grpSp>
      <p:sp>
        <p:nvSpPr>
          <p:cNvPr id="63576" name="Rectangle 196"/>
          <p:cNvSpPr>
            <a:spLocks noChangeArrowheads="1"/>
          </p:cNvSpPr>
          <p:nvPr/>
        </p:nvSpPr>
        <p:spPr bwMode="auto">
          <a:xfrm>
            <a:off x="3377712" y="773114"/>
            <a:ext cx="3216519" cy="1345405"/>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3296" tIns="46648" rIns="93296" bIns="46648"/>
          <a:lstStyle/>
          <a:p>
            <a:pPr algn="ctr" defTabSz="933450"/>
            <a:endParaRPr lang="es-CL" sz="700">
              <a:cs typeface="Arial" pitchFamily="34" charset="0"/>
            </a:endParaRPr>
          </a:p>
        </p:txBody>
      </p:sp>
      <p:sp>
        <p:nvSpPr>
          <p:cNvPr id="107" name="Text Box 73"/>
          <p:cNvSpPr txBox="1">
            <a:spLocks noChangeArrowheads="1"/>
          </p:cNvSpPr>
          <p:nvPr/>
        </p:nvSpPr>
        <p:spPr bwMode="auto">
          <a:xfrm>
            <a:off x="3465635" y="692696"/>
            <a:ext cx="660888" cy="111125"/>
          </a:xfrm>
          <a:prstGeom prst="rect">
            <a:avLst/>
          </a:prstGeom>
          <a:gradFill rotWithShape="1">
            <a:gsLst>
              <a:gs pos="0">
                <a:srgbClr val="D3F3FD"/>
              </a:gs>
              <a:gs pos="35001">
                <a:srgbClr val="DFF6FD"/>
              </a:gs>
              <a:gs pos="100000">
                <a:srgbClr val="F2FCFF"/>
              </a:gs>
            </a:gsLst>
            <a:lin ang="16200000" scaled="1"/>
          </a:gradFill>
          <a:ln w="12700" algn="ctr">
            <a:solidFill>
              <a:schemeClr val="tx1"/>
            </a:solidFill>
            <a:miter lim="800000"/>
            <a:headEnd/>
            <a:tailEnd/>
          </a:ln>
          <a:effectLst>
            <a:outerShdw dist="20000" dir="5400000" rotWithShape="0">
              <a:srgbClr val="000000">
                <a:alpha val="37999"/>
              </a:srgbClr>
            </a:outerShdw>
          </a:effectLst>
        </p:spPr>
        <p:txBody>
          <a:bodyPr lIns="18365" tIns="18365" rIns="18365" bIns="18365" anchor="ctr">
            <a:spAutoFit/>
          </a:bodyPr>
          <a:lstStyle/>
          <a:p>
            <a:pPr algn="ctr" defTabSz="933450">
              <a:lnSpc>
                <a:spcPct val="80000"/>
              </a:lnSpc>
              <a:defRPr/>
            </a:pPr>
            <a:r>
              <a:rPr lang="es-CL" sz="600" b="1" dirty="0">
                <a:solidFill>
                  <a:srgbClr val="000000"/>
                </a:solidFill>
                <a:effectLst>
                  <a:outerShdw blurRad="38100" dist="38100" dir="2700000" algn="tl">
                    <a:srgbClr val="FFFFFF"/>
                  </a:outerShdw>
                </a:effectLst>
                <a:latin typeface="Calibri" pitchFamily="34" charset="0"/>
                <a:cs typeface="Arial" charset="0"/>
              </a:rPr>
              <a:t>PASIVOS</a:t>
            </a:r>
            <a:endParaRPr lang="es-ES" sz="600" b="1" dirty="0">
              <a:solidFill>
                <a:srgbClr val="000000"/>
              </a:solidFill>
              <a:effectLst>
                <a:outerShdw blurRad="38100" dist="38100" dir="2700000" algn="tl">
                  <a:srgbClr val="FFFFFF"/>
                </a:outerShdw>
              </a:effectLst>
              <a:latin typeface="Calibri" pitchFamily="34" charset="0"/>
              <a:cs typeface="Arial" charset="0"/>
            </a:endParaRPr>
          </a:p>
        </p:txBody>
      </p:sp>
      <p:sp>
        <p:nvSpPr>
          <p:cNvPr id="63578" name="Rectangle 200"/>
          <p:cNvSpPr>
            <a:spLocks noChangeArrowheads="1"/>
          </p:cNvSpPr>
          <p:nvPr/>
        </p:nvSpPr>
        <p:spPr bwMode="auto">
          <a:xfrm>
            <a:off x="3363059" y="2276475"/>
            <a:ext cx="3250223" cy="1055689"/>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3296" tIns="46648" rIns="93296" bIns="46648"/>
          <a:lstStyle/>
          <a:p>
            <a:pPr algn="ctr" defTabSz="933450"/>
            <a:endParaRPr lang="es-CL" sz="800">
              <a:cs typeface="Arial" pitchFamily="34" charset="0"/>
            </a:endParaRPr>
          </a:p>
        </p:txBody>
      </p:sp>
      <p:sp>
        <p:nvSpPr>
          <p:cNvPr id="63579" name="108 CuadroTexto"/>
          <p:cNvSpPr txBox="1">
            <a:spLocks noChangeArrowheads="1"/>
          </p:cNvSpPr>
          <p:nvPr/>
        </p:nvSpPr>
        <p:spPr bwMode="auto">
          <a:xfrm>
            <a:off x="5506916" y="1798808"/>
            <a:ext cx="1197219"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96" tIns="46648" rIns="93296" bIns="46648">
            <a:spAutoFit/>
          </a:bodyPr>
          <a:lstStyle>
            <a:lvl1pPr defTabSz="933450" eaLnBrk="0" hangingPunct="0">
              <a:defRPr>
                <a:solidFill>
                  <a:schemeClr val="tx1"/>
                </a:solidFill>
                <a:latin typeface="Arial" pitchFamily="34" charset="0"/>
              </a:defRPr>
            </a:lvl1pPr>
            <a:lvl2pPr marL="742950" indent="-285750" defTabSz="933450" eaLnBrk="0" hangingPunct="0">
              <a:defRPr>
                <a:solidFill>
                  <a:schemeClr val="tx1"/>
                </a:solidFill>
                <a:latin typeface="Arial" pitchFamily="34" charset="0"/>
              </a:defRPr>
            </a:lvl2pPr>
            <a:lvl3pPr marL="1143000" indent="-228600" defTabSz="933450" eaLnBrk="0" hangingPunct="0">
              <a:defRPr>
                <a:solidFill>
                  <a:schemeClr val="tx1"/>
                </a:solidFill>
                <a:latin typeface="Arial" pitchFamily="34" charset="0"/>
              </a:defRPr>
            </a:lvl3pPr>
            <a:lvl4pPr marL="1600200" indent="-228600" defTabSz="933450" eaLnBrk="0" hangingPunct="0">
              <a:defRPr>
                <a:solidFill>
                  <a:schemeClr val="tx1"/>
                </a:solidFill>
                <a:latin typeface="Arial" pitchFamily="34" charset="0"/>
              </a:defRPr>
            </a:lvl4pPr>
            <a:lvl5pPr marL="2057400" indent="-228600" defTabSz="933450" eaLnBrk="0" hangingPunct="0">
              <a:defRPr>
                <a:solidFill>
                  <a:schemeClr val="tx1"/>
                </a:solidFill>
                <a:latin typeface="Arial" pitchFamily="34" charset="0"/>
              </a:defRPr>
            </a:lvl5pPr>
            <a:lvl6pPr marL="2514600" indent="-228600" defTabSz="933450" eaLnBrk="0" fontAlgn="base" hangingPunct="0">
              <a:spcBef>
                <a:spcPct val="0"/>
              </a:spcBef>
              <a:spcAft>
                <a:spcPct val="0"/>
              </a:spcAft>
              <a:defRPr>
                <a:solidFill>
                  <a:schemeClr val="tx1"/>
                </a:solidFill>
                <a:latin typeface="Arial" pitchFamily="34" charset="0"/>
              </a:defRPr>
            </a:lvl6pPr>
            <a:lvl7pPr marL="2971800" indent="-228600" defTabSz="933450" eaLnBrk="0" fontAlgn="base" hangingPunct="0">
              <a:spcBef>
                <a:spcPct val="0"/>
              </a:spcBef>
              <a:spcAft>
                <a:spcPct val="0"/>
              </a:spcAft>
              <a:defRPr>
                <a:solidFill>
                  <a:schemeClr val="tx1"/>
                </a:solidFill>
                <a:latin typeface="Arial" pitchFamily="34" charset="0"/>
              </a:defRPr>
            </a:lvl7pPr>
            <a:lvl8pPr marL="3429000" indent="-228600" defTabSz="933450" eaLnBrk="0" fontAlgn="base" hangingPunct="0">
              <a:spcBef>
                <a:spcPct val="0"/>
              </a:spcBef>
              <a:spcAft>
                <a:spcPct val="0"/>
              </a:spcAft>
              <a:defRPr>
                <a:solidFill>
                  <a:schemeClr val="tx1"/>
                </a:solidFill>
                <a:latin typeface="Arial" pitchFamily="34" charset="0"/>
              </a:defRPr>
            </a:lvl8pPr>
            <a:lvl9pPr marL="3886200" indent="-228600" defTabSz="933450" eaLnBrk="0" fontAlgn="base" hangingPunct="0">
              <a:spcBef>
                <a:spcPct val="0"/>
              </a:spcBef>
              <a:spcAft>
                <a:spcPct val="0"/>
              </a:spcAft>
              <a:defRPr>
                <a:solidFill>
                  <a:schemeClr val="tx1"/>
                </a:solidFill>
                <a:latin typeface="Arial" pitchFamily="34" charset="0"/>
              </a:defRPr>
            </a:lvl9pPr>
          </a:lstStyle>
          <a:p>
            <a:pPr eaLnBrk="1" hangingPunct="1"/>
            <a:r>
              <a:rPr lang="es-CL" sz="800" b="1" dirty="0" smtClean="0">
                <a:latin typeface="Calibri" pitchFamily="34" charset="0"/>
                <a:cs typeface="Arial" pitchFamily="34" charset="0"/>
              </a:rPr>
              <a:t>AD       </a:t>
            </a:r>
            <a:r>
              <a:rPr lang="es-CL" sz="800" b="1" dirty="0" err="1" smtClean="0">
                <a:latin typeface="Calibri" pitchFamily="34" charset="0"/>
                <a:cs typeface="Arial" pitchFamily="34" charset="0"/>
              </a:rPr>
              <a:t>Weblogic</a:t>
            </a:r>
            <a:r>
              <a:rPr lang="es-CL" sz="800" b="1" dirty="0" smtClean="0">
                <a:latin typeface="Calibri" pitchFamily="34" charset="0"/>
                <a:cs typeface="Arial" pitchFamily="34" charset="0"/>
              </a:rPr>
              <a:t> MDB</a:t>
            </a:r>
            <a:endParaRPr lang="es-CL" sz="800" b="1" dirty="0">
              <a:latin typeface="Calibri" pitchFamily="34" charset="0"/>
              <a:cs typeface="Arial" pitchFamily="34" charset="0"/>
            </a:endParaRPr>
          </a:p>
        </p:txBody>
      </p:sp>
      <p:grpSp>
        <p:nvGrpSpPr>
          <p:cNvPr id="63580" name="Group 215"/>
          <p:cNvGrpSpPr>
            <a:grpSpLocks/>
          </p:cNvGrpSpPr>
          <p:nvPr/>
        </p:nvGrpSpPr>
        <p:grpSpPr bwMode="auto">
          <a:xfrm>
            <a:off x="5652120" y="1397693"/>
            <a:ext cx="912934" cy="439739"/>
            <a:chOff x="3923" y="840"/>
            <a:chExt cx="623" cy="277"/>
          </a:xfrm>
        </p:grpSpPr>
        <p:sp>
          <p:nvSpPr>
            <p:cNvPr id="63581" name="59 Forma libre"/>
            <p:cNvSpPr>
              <a:spLocks noChangeArrowheads="1"/>
            </p:cNvSpPr>
            <p:nvPr/>
          </p:nvSpPr>
          <p:spPr bwMode="auto">
            <a:xfrm>
              <a:off x="3923" y="840"/>
              <a:ext cx="623" cy="277"/>
            </a:xfrm>
            <a:custGeom>
              <a:avLst/>
              <a:gdLst>
                <a:gd name="T0" fmla="*/ 0 w 1423987"/>
                <a:gd name="T1" fmla="*/ 0 h 1509712"/>
                <a:gd name="T2" fmla="*/ 0 w 1423987"/>
                <a:gd name="T3" fmla="*/ 0 h 1509712"/>
                <a:gd name="T4" fmla="*/ 0 w 1423987"/>
                <a:gd name="T5" fmla="*/ 0 h 1509712"/>
                <a:gd name="T6" fmla="*/ 0 w 1423987"/>
                <a:gd name="T7" fmla="*/ 0 h 1509712"/>
                <a:gd name="T8" fmla="*/ 0 w 1423987"/>
                <a:gd name="T9" fmla="*/ 0 h 1509712"/>
                <a:gd name="T10" fmla="*/ 0 w 1423987"/>
                <a:gd name="T11" fmla="*/ 0 h 1509712"/>
                <a:gd name="T12" fmla="*/ 0 w 1423987"/>
                <a:gd name="T13" fmla="*/ 0 h 1509712"/>
                <a:gd name="T14" fmla="*/ 0 w 1423987"/>
                <a:gd name="T15" fmla="*/ 0 h 1509712"/>
                <a:gd name="T16" fmla="*/ 0 w 1423987"/>
                <a:gd name="T17" fmla="*/ 0 h 1509712"/>
                <a:gd name="T18" fmla="*/ 0 w 1423987"/>
                <a:gd name="T19" fmla="*/ 0 h 1509712"/>
                <a:gd name="T20" fmla="*/ 0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solidFill>
            <a:ln w="15875" algn="ctr">
              <a:solidFill>
                <a:schemeClr val="tx1"/>
              </a:solidFill>
              <a:round/>
              <a:headEnd/>
              <a:tailEnd/>
            </a:ln>
          </p:spPr>
          <p:txBody>
            <a:bodyPr lIns="93296" tIns="46648" rIns="93296" bIns="46648"/>
            <a:lstStyle/>
            <a:p>
              <a:endParaRPr lang="es-CL"/>
            </a:p>
          </p:txBody>
        </p:sp>
        <p:sp>
          <p:nvSpPr>
            <p:cNvPr id="63582" name="91 CuadroTexto"/>
            <p:cNvSpPr txBox="1">
              <a:spLocks noChangeArrowheads="1"/>
            </p:cNvSpPr>
            <p:nvPr/>
          </p:nvSpPr>
          <p:spPr bwMode="auto">
            <a:xfrm>
              <a:off x="4007" y="840"/>
              <a:ext cx="461" cy="27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nchor="ctr" anchorCtr="0">
              <a:noAutofit/>
            </a:bodyPr>
            <a:lstStyle>
              <a:lvl1pPr defTabSz="933450" eaLnBrk="0" hangingPunct="0">
                <a:defRPr>
                  <a:solidFill>
                    <a:schemeClr val="tx1"/>
                  </a:solidFill>
                  <a:latin typeface="Arial" pitchFamily="34" charset="0"/>
                </a:defRPr>
              </a:lvl1pPr>
              <a:lvl2pPr marL="742950" indent="-285750" defTabSz="933450" eaLnBrk="0" hangingPunct="0">
                <a:defRPr>
                  <a:solidFill>
                    <a:schemeClr val="tx1"/>
                  </a:solidFill>
                  <a:latin typeface="Arial" pitchFamily="34" charset="0"/>
                </a:defRPr>
              </a:lvl2pPr>
              <a:lvl3pPr marL="1143000" indent="-228600" defTabSz="933450" eaLnBrk="0" hangingPunct="0">
                <a:defRPr>
                  <a:solidFill>
                    <a:schemeClr val="tx1"/>
                  </a:solidFill>
                  <a:latin typeface="Arial" pitchFamily="34" charset="0"/>
                </a:defRPr>
              </a:lvl3pPr>
              <a:lvl4pPr marL="1600200" indent="-228600" defTabSz="933450" eaLnBrk="0" hangingPunct="0">
                <a:defRPr>
                  <a:solidFill>
                    <a:schemeClr val="tx1"/>
                  </a:solidFill>
                  <a:latin typeface="Arial" pitchFamily="34" charset="0"/>
                </a:defRPr>
              </a:lvl4pPr>
              <a:lvl5pPr marL="2057400" indent="-228600" defTabSz="933450" eaLnBrk="0" hangingPunct="0">
                <a:defRPr>
                  <a:solidFill>
                    <a:schemeClr val="tx1"/>
                  </a:solidFill>
                  <a:latin typeface="Arial" pitchFamily="34" charset="0"/>
                </a:defRPr>
              </a:lvl5pPr>
              <a:lvl6pPr marL="2514600" indent="-228600" defTabSz="933450" eaLnBrk="0" fontAlgn="base" hangingPunct="0">
                <a:spcBef>
                  <a:spcPct val="0"/>
                </a:spcBef>
                <a:spcAft>
                  <a:spcPct val="0"/>
                </a:spcAft>
                <a:defRPr>
                  <a:solidFill>
                    <a:schemeClr val="tx1"/>
                  </a:solidFill>
                  <a:latin typeface="Arial" pitchFamily="34" charset="0"/>
                </a:defRPr>
              </a:lvl6pPr>
              <a:lvl7pPr marL="2971800" indent="-228600" defTabSz="933450" eaLnBrk="0" fontAlgn="base" hangingPunct="0">
                <a:spcBef>
                  <a:spcPct val="0"/>
                </a:spcBef>
                <a:spcAft>
                  <a:spcPct val="0"/>
                </a:spcAft>
                <a:defRPr>
                  <a:solidFill>
                    <a:schemeClr val="tx1"/>
                  </a:solidFill>
                  <a:latin typeface="Arial" pitchFamily="34" charset="0"/>
                </a:defRPr>
              </a:lvl7pPr>
              <a:lvl8pPr marL="3429000" indent="-228600" defTabSz="933450" eaLnBrk="0" fontAlgn="base" hangingPunct="0">
                <a:spcBef>
                  <a:spcPct val="0"/>
                </a:spcBef>
                <a:spcAft>
                  <a:spcPct val="0"/>
                </a:spcAft>
                <a:defRPr>
                  <a:solidFill>
                    <a:schemeClr val="tx1"/>
                  </a:solidFill>
                  <a:latin typeface="Arial" pitchFamily="34" charset="0"/>
                </a:defRPr>
              </a:lvl8pPr>
              <a:lvl9pPr marL="3886200" indent="-228600" defTabSz="933450" eaLnBrk="0" fontAlgn="base" hangingPunct="0">
                <a:spcBef>
                  <a:spcPct val="0"/>
                </a:spcBef>
                <a:spcAft>
                  <a:spcPct val="0"/>
                </a:spcAft>
                <a:defRPr>
                  <a:solidFill>
                    <a:schemeClr val="tx1"/>
                  </a:solidFill>
                  <a:latin typeface="Arial" pitchFamily="34" charset="0"/>
                </a:defRPr>
              </a:lvl9pPr>
            </a:lstStyle>
            <a:p>
              <a:pPr algn="ctr" eaLnBrk="1" hangingPunct="1"/>
              <a:r>
                <a:rPr lang="es-ES_tradnl" sz="1000" b="1" dirty="0">
                  <a:latin typeface="Calibri" pitchFamily="34" charset="0"/>
                  <a:cs typeface="Calibri" pitchFamily="34" charset="0"/>
                </a:rPr>
                <a:t>CUENTA CORRIENTE</a:t>
              </a:r>
              <a:endParaRPr lang="es-CL" sz="1000" b="1" dirty="0">
                <a:latin typeface="Calibri" pitchFamily="34" charset="0"/>
                <a:cs typeface="Calibri" pitchFamily="34" charset="0"/>
              </a:endParaRPr>
            </a:p>
          </p:txBody>
        </p:sp>
      </p:grpSp>
      <p:sp>
        <p:nvSpPr>
          <p:cNvPr id="63583" name="Rectangle 2375"/>
          <p:cNvSpPr>
            <a:spLocks noChangeArrowheads="1"/>
          </p:cNvSpPr>
          <p:nvPr/>
        </p:nvSpPr>
        <p:spPr bwMode="auto">
          <a:xfrm>
            <a:off x="2051720" y="2701926"/>
            <a:ext cx="731227"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nchor="ctr"/>
          <a:lstStyle/>
          <a:p>
            <a:r>
              <a:rPr lang="es-CL" sz="600" b="1" dirty="0">
                <a:latin typeface="Arial Narrow" pitchFamily="34" charset="0"/>
              </a:rPr>
              <a:t>9- BS000545</a:t>
            </a:r>
          </a:p>
          <a:p>
            <a:r>
              <a:rPr lang="es-CL" sz="600" b="1" dirty="0">
                <a:latin typeface="Arial Narrow" pitchFamily="34" charset="0"/>
              </a:rPr>
              <a:t>SOLICITUD RECARGA</a:t>
            </a:r>
          </a:p>
          <a:p>
            <a:r>
              <a:rPr lang="es-CL" sz="600" b="1" dirty="0">
                <a:latin typeface="Arial Narrow" pitchFamily="34" charset="0"/>
              </a:rPr>
              <a:t>CELULAR</a:t>
            </a:r>
            <a:endParaRPr lang="es-CL" sz="600" dirty="0">
              <a:latin typeface="Arial Narrow" pitchFamily="34" charset="0"/>
            </a:endParaRPr>
          </a:p>
        </p:txBody>
      </p:sp>
      <p:sp>
        <p:nvSpPr>
          <p:cNvPr id="63584" name="Rectangle 2375"/>
          <p:cNvSpPr>
            <a:spLocks noChangeArrowheads="1"/>
          </p:cNvSpPr>
          <p:nvPr/>
        </p:nvSpPr>
        <p:spPr bwMode="auto">
          <a:xfrm>
            <a:off x="2051720" y="3013076"/>
            <a:ext cx="731227"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nchor="ctr"/>
          <a:lstStyle/>
          <a:p>
            <a:r>
              <a:rPr lang="es-CL" sz="600" b="1" dirty="0">
                <a:latin typeface="Arial Narrow" pitchFamily="34" charset="0"/>
              </a:rPr>
              <a:t>10.- BS000551</a:t>
            </a:r>
          </a:p>
          <a:p>
            <a:r>
              <a:rPr lang="es-CL" sz="600" b="1" dirty="0">
                <a:latin typeface="Arial Narrow" pitchFamily="34" charset="0"/>
              </a:rPr>
              <a:t>REVERSA CARGO </a:t>
            </a:r>
          </a:p>
          <a:p>
            <a:r>
              <a:rPr lang="es-CL" sz="600" b="1" dirty="0">
                <a:latin typeface="Arial Narrow" pitchFamily="34" charset="0"/>
              </a:rPr>
              <a:t>EN CTA. CTE. O VISTA</a:t>
            </a:r>
            <a:endParaRPr lang="es-CL" sz="600" dirty="0">
              <a:latin typeface="Arial Narrow" pitchFamily="34" charset="0"/>
            </a:endParaRPr>
          </a:p>
        </p:txBody>
      </p:sp>
      <p:sp>
        <p:nvSpPr>
          <p:cNvPr id="63585" name="109 CuadroTexto"/>
          <p:cNvSpPr txBox="1">
            <a:spLocks noChangeArrowheads="1"/>
          </p:cNvSpPr>
          <p:nvPr/>
        </p:nvSpPr>
        <p:spPr bwMode="auto">
          <a:xfrm>
            <a:off x="3347864" y="1772816"/>
            <a:ext cx="1143804"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pitchFamily="34" charset="0"/>
              </a:defRPr>
            </a:lvl1pPr>
            <a:lvl2pPr marL="742950" indent="-285750" defTabSz="933450" eaLnBrk="0" hangingPunct="0">
              <a:defRPr>
                <a:solidFill>
                  <a:schemeClr val="tx1"/>
                </a:solidFill>
                <a:latin typeface="Arial" pitchFamily="34" charset="0"/>
              </a:defRPr>
            </a:lvl2pPr>
            <a:lvl3pPr marL="1143000" indent="-228600" defTabSz="933450" eaLnBrk="0" hangingPunct="0">
              <a:defRPr>
                <a:solidFill>
                  <a:schemeClr val="tx1"/>
                </a:solidFill>
                <a:latin typeface="Arial" pitchFamily="34" charset="0"/>
              </a:defRPr>
            </a:lvl3pPr>
            <a:lvl4pPr marL="1600200" indent="-228600" defTabSz="933450" eaLnBrk="0" hangingPunct="0">
              <a:defRPr>
                <a:solidFill>
                  <a:schemeClr val="tx1"/>
                </a:solidFill>
                <a:latin typeface="Arial" pitchFamily="34" charset="0"/>
              </a:defRPr>
            </a:lvl4pPr>
            <a:lvl5pPr marL="2057400" indent="-228600" defTabSz="933450" eaLnBrk="0" hangingPunct="0">
              <a:defRPr>
                <a:solidFill>
                  <a:schemeClr val="tx1"/>
                </a:solidFill>
                <a:latin typeface="Arial" pitchFamily="34" charset="0"/>
              </a:defRPr>
            </a:lvl5pPr>
            <a:lvl6pPr marL="2514600" indent="-228600" defTabSz="933450" eaLnBrk="0" fontAlgn="base" hangingPunct="0">
              <a:spcBef>
                <a:spcPct val="0"/>
              </a:spcBef>
              <a:spcAft>
                <a:spcPct val="0"/>
              </a:spcAft>
              <a:defRPr>
                <a:solidFill>
                  <a:schemeClr val="tx1"/>
                </a:solidFill>
                <a:latin typeface="Arial" pitchFamily="34" charset="0"/>
              </a:defRPr>
            </a:lvl6pPr>
            <a:lvl7pPr marL="2971800" indent="-228600" defTabSz="933450" eaLnBrk="0" fontAlgn="base" hangingPunct="0">
              <a:spcBef>
                <a:spcPct val="0"/>
              </a:spcBef>
              <a:spcAft>
                <a:spcPct val="0"/>
              </a:spcAft>
              <a:defRPr>
                <a:solidFill>
                  <a:schemeClr val="tx1"/>
                </a:solidFill>
                <a:latin typeface="Arial" pitchFamily="34" charset="0"/>
              </a:defRPr>
            </a:lvl7pPr>
            <a:lvl8pPr marL="3429000" indent="-228600" defTabSz="933450" eaLnBrk="0" fontAlgn="base" hangingPunct="0">
              <a:spcBef>
                <a:spcPct val="0"/>
              </a:spcBef>
              <a:spcAft>
                <a:spcPct val="0"/>
              </a:spcAft>
              <a:defRPr>
                <a:solidFill>
                  <a:schemeClr val="tx1"/>
                </a:solidFill>
                <a:latin typeface="Arial" pitchFamily="34" charset="0"/>
              </a:defRPr>
            </a:lvl8pPr>
            <a:lvl9pPr marL="3886200" indent="-228600" defTabSz="933450" eaLnBrk="0" fontAlgn="base" hangingPunct="0">
              <a:spcBef>
                <a:spcPct val="0"/>
              </a:spcBef>
              <a:spcAft>
                <a:spcPct val="0"/>
              </a:spcAft>
              <a:defRPr>
                <a:solidFill>
                  <a:schemeClr val="tx1"/>
                </a:solidFill>
                <a:latin typeface="Arial" pitchFamily="34" charset="0"/>
              </a:defRPr>
            </a:lvl9pPr>
          </a:lstStyle>
          <a:p>
            <a:pPr eaLnBrk="1" hangingPunct="1"/>
            <a:r>
              <a:rPr lang="es-CL" sz="800" b="1" dirty="0" smtClean="0">
                <a:latin typeface="Calibri" pitchFamily="34" charset="0"/>
                <a:cs typeface="Arial" pitchFamily="34" charset="0"/>
              </a:rPr>
              <a:t>Cont.               COBOL/C</a:t>
            </a:r>
            <a:endParaRPr lang="es-CL" sz="800" b="1" dirty="0">
              <a:latin typeface="Calibri" pitchFamily="34" charset="0"/>
              <a:cs typeface="Arial" pitchFamily="34" charset="0"/>
            </a:endParaRPr>
          </a:p>
        </p:txBody>
      </p:sp>
      <p:sp>
        <p:nvSpPr>
          <p:cNvPr id="63586" name="59 Forma libre"/>
          <p:cNvSpPr>
            <a:spLocks noChangeArrowheads="1"/>
          </p:cNvSpPr>
          <p:nvPr/>
        </p:nvSpPr>
        <p:spPr bwMode="auto">
          <a:xfrm>
            <a:off x="3563888" y="1412776"/>
            <a:ext cx="845527" cy="409575"/>
          </a:xfrm>
          <a:custGeom>
            <a:avLst/>
            <a:gdLst>
              <a:gd name="T0" fmla="*/ 0 w 1423987"/>
              <a:gd name="T1" fmla="*/ 0 h 1509712"/>
              <a:gd name="T2" fmla="*/ 12972 w 1423987"/>
              <a:gd name="T3" fmla="*/ 0 h 1509712"/>
              <a:gd name="T4" fmla="*/ 12972 w 1423987"/>
              <a:gd name="T5" fmla="*/ 4 h 1509712"/>
              <a:gd name="T6" fmla="*/ 11931 w 1423987"/>
              <a:gd name="T7" fmla="*/ 4 h 1509712"/>
              <a:gd name="T8" fmla="*/ 11931 w 1423987"/>
              <a:gd name="T9" fmla="*/ 48 h 1509712"/>
              <a:gd name="T10" fmla="*/ 12972 w 1423987"/>
              <a:gd name="T11" fmla="*/ 48 h 1509712"/>
              <a:gd name="T12" fmla="*/ 12972 w 1423987"/>
              <a:gd name="T13" fmla="*/ 52 h 1509712"/>
              <a:gd name="T14" fmla="*/ 0 w 1423987"/>
              <a:gd name="T15" fmla="*/ 52 h 1509712"/>
              <a:gd name="T16" fmla="*/ 0 w 1423987"/>
              <a:gd name="T17" fmla="*/ 48 h 1509712"/>
              <a:gd name="T18" fmla="*/ 1041 w 1423987"/>
              <a:gd name="T19" fmla="*/ 48 h 1509712"/>
              <a:gd name="T20" fmla="*/ 1085 w 1423987"/>
              <a:gd name="T21" fmla="*/ 4 h 1509712"/>
              <a:gd name="T22" fmla="*/ 0 w 1423987"/>
              <a:gd name="T23" fmla="*/ 4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solidFill>
          <a:ln w="15875" algn="ctr">
            <a:solidFill>
              <a:schemeClr val="tx1"/>
            </a:solidFill>
            <a:round/>
            <a:headEnd/>
            <a:tailEnd/>
          </a:ln>
        </p:spPr>
        <p:txBody>
          <a:bodyPr lIns="93296" tIns="46648" rIns="93296" bIns="46648"/>
          <a:lstStyle/>
          <a:p>
            <a:endParaRPr lang="es-CL"/>
          </a:p>
        </p:txBody>
      </p:sp>
      <p:sp>
        <p:nvSpPr>
          <p:cNvPr id="63587" name="92 CuadroTexto"/>
          <p:cNvSpPr txBox="1">
            <a:spLocks noChangeArrowheads="1"/>
          </p:cNvSpPr>
          <p:nvPr/>
        </p:nvSpPr>
        <p:spPr bwMode="auto">
          <a:xfrm>
            <a:off x="3419872" y="1023183"/>
            <a:ext cx="1158231" cy="463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pitchFamily="34" charset="0"/>
              </a:defRPr>
            </a:lvl1pPr>
            <a:lvl2pPr marL="742950" indent="-285750" defTabSz="933450" eaLnBrk="0" hangingPunct="0">
              <a:defRPr>
                <a:solidFill>
                  <a:schemeClr val="tx1"/>
                </a:solidFill>
                <a:latin typeface="Arial" pitchFamily="34" charset="0"/>
              </a:defRPr>
            </a:lvl2pPr>
            <a:lvl3pPr marL="1143000" indent="-228600" defTabSz="933450" eaLnBrk="0" hangingPunct="0">
              <a:defRPr>
                <a:solidFill>
                  <a:schemeClr val="tx1"/>
                </a:solidFill>
                <a:latin typeface="Arial" pitchFamily="34" charset="0"/>
              </a:defRPr>
            </a:lvl3pPr>
            <a:lvl4pPr marL="1600200" indent="-228600" defTabSz="933450" eaLnBrk="0" hangingPunct="0">
              <a:defRPr>
                <a:solidFill>
                  <a:schemeClr val="tx1"/>
                </a:solidFill>
                <a:latin typeface="Arial" pitchFamily="34" charset="0"/>
              </a:defRPr>
            </a:lvl4pPr>
            <a:lvl5pPr marL="2057400" indent="-228600" defTabSz="933450" eaLnBrk="0" hangingPunct="0">
              <a:defRPr>
                <a:solidFill>
                  <a:schemeClr val="tx1"/>
                </a:solidFill>
                <a:latin typeface="Arial" pitchFamily="34" charset="0"/>
              </a:defRPr>
            </a:lvl5pPr>
            <a:lvl6pPr marL="2514600" indent="-228600" defTabSz="933450" eaLnBrk="0" fontAlgn="base" hangingPunct="0">
              <a:spcBef>
                <a:spcPct val="0"/>
              </a:spcBef>
              <a:spcAft>
                <a:spcPct val="0"/>
              </a:spcAft>
              <a:defRPr>
                <a:solidFill>
                  <a:schemeClr val="tx1"/>
                </a:solidFill>
                <a:latin typeface="Arial" pitchFamily="34" charset="0"/>
              </a:defRPr>
            </a:lvl6pPr>
            <a:lvl7pPr marL="2971800" indent="-228600" defTabSz="933450" eaLnBrk="0" fontAlgn="base" hangingPunct="0">
              <a:spcBef>
                <a:spcPct val="0"/>
              </a:spcBef>
              <a:spcAft>
                <a:spcPct val="0"/>
              </a:spcAft>
              <a:defRPr>
                <a:solidFill>
                  <a:schemeClr val="tx1"/>
                </a:solidFill>
                <a:latin typeface="Arial" pitchFamily="34" charset="0"/>
              </a:defRPr>
            </a:lvl7pPr>
            <a:lvl8pPr marL="3429000" indent="-228600" defTabSz="933450" eaLnBrk="0" fontAlgn="base" hangingPunct="0">
              <a:spcBef>
                <a:spcPct val="0"/>
              </a:spcBef>
              <a:spcAft>
                <a:spcPct val="0"/>
              </a:spcAft>
              <a:defRPr>
                <a:solidFill>
                  <a:schemeClr val="tx1"/>
                </a:solidFill>
                <a:latin typeface="Arial" pitchFamily="34" charset="0"/>
              </a:defRPr>
            </a:lvl8pPr>
            <a:lvl9pPr marL="3886200" indent="-228600" defTabSz="933450" eaLnBrk="0" fontAlgn="base" hangingPunct="0">
              <a:spcBef>
                <a:spcPct val="0"/>
              </a:spcBef>
              <a:spcAft>
                <a:spcPct val="0"/>
              </a:spcAft>
              <a:defRPr>
                <a:solidFill>
                  <a:schemeClr val="tx1"/>
                </a:solidFill>
                <a:latin typeface="Arial" pitchFamily="34" charset="0"/>
              </a:defRPr>
            </a:lvl9pPr>
          </a:lstStyle>
          <a:p>
            <a:pPr eaLnBrk="1" hangingPunct="1"/>
            <a:r>
              <a:rPr lang="es-CL" sz="800" b="1" dirty="0">
                <a:latin typeface="Calibri" pitchFamily="34" charset="0"/>
                <a:cs typeface="Calibri" pitchFamily="34" charset="0"/>
              </a:rPr>
              <a:t>UNIX         U202 A U902</a:t>
            </a:r>
          </a:p>
          <a:p>
            <a:pPr eaLnBrk="1" hangingPunct="1"/>
            <a:r>
              <a:rPr lang="es-CL" sz="800" b="1" dirty="0">
                <a:latin typeface="Calibri" pitchFamily="34" charset="0"/>
                <a:cs typeface="Calibri" pitchFamily="34" charset="0"/>
              </a:rPr>
              <a:t>           </a:t>
            </a:r>
            <a:r>
              <a:rPr lang="es-CL" sz="800" b="1" dirty="0" smtClean="0">
                <a:latin typeface="Calibri" pitchFamily="34" charset="0"/>
                <a:cs typeface="Calibri" pitchFamily="34" charset="0"/>
              </a:rPr>
              <a:t>        </a:t>
            </a:r>
            <a:r>
              <a:rPr lang="es-CL" sz="800" b="1" dirty="0">
                <a:latin typeface="Calibri" pitchFamily="34" charset="0"/>
                <a:cs typeface="Calibri" pitchFamily="34" charset="0"/>
              </a:rPr>
              <a:t>U054-U056</a:t>
            </a:r>
          </a:p>
          <a:p>
            <a:pPr eaLnBrk="1" hangingPunct="1"/>
            <a:r>
              <a:rPr lang="es-CL" sz="800" b="1" dirty="0">
                <a:latin typeface="Calibri" pitchFamily="34" charset="0"/>
                <a:cs typeface="Calibri" pitchFamily="34" charset="0"/>
              </a:rPr>
              <a:t>            </a:t>
            </a:r>
            <a:r>
              <a:rPr lang="es-CL" sz="800" b="1" dirty="0" smtClean="0">
                <a:latin typeface="Calibri" pitchFamily="34" charset="0"/>
                <a:cs typeface="Calibri" pitchFamily="34" charset="0"/>
              </a:rPr>
              <a:t>       </a:t>
            </a:r>
            <a:r>
              <a:rPr lang="es-CL" sz="800" b="1" dirty="0">
                <a:latin typeface="Calibri" pitchFamily="34" charset="0"/>
                <a:cs typeface="Calibri" pitchFamily="34" charset="0"/>
              </a:rPr>
              <a:t>U952</a:t>
            </a:r>
          </a:p>
        </p:txBody>
      </p:sp>
      <p:cxnSp>
        <p:nvCxnSpPr>
          <p:cNvPr id="63588" name="127 Conector angular"/>
          <p:cNvCxnSpPr>
            <a:cxnSpLocks noChangeShapeType="1"/>
            <a:stCxn id="63571" idx="2"/>
            <a:endCxn id="230" idx="2"/>
          </p:cNvCxnSpPr>
          <p:nvPr/>
        </p:nvCxnSpPr>
        <p:spPr bwMode="auto">
          <a:xfrm rot="16200000" flipH="1">
            <a:off x="2934947" y="3184988"/>
            <a:ext cx="303487" cy="2118660"/>
          </a:xfrm>
          <a:prstGeom prst="bentConnector3">
            <a:avLst>
              <a:gd name="adj1" fmla="val 320288"/>
            </a:avLst>
          </a:prstGeom>
          <a:noFill/>
          <a:ln w="9525" algn="ctr">
            <a:solidFill>
              <a:schemeClr val="accent2"/>
            </a:solidFill>
            <a:round/>
            <a:headEnd type="none" w="med" len="med"/>
            <a:tailEnd type="triangle" w="med" len="med"/>
          </a:ln>
          <a:extLst>
            <a:ext uri="{909E8E84-426E-40DD-AFC4-6F175D3DCCD1}">
              <a14:hiddenFill xmlns:a14="http://schemas.microsoft.com/office/drawing/2010/main">
                <a:noFill/>
              </a14:hiddenFill>
            </a:ext>
          </a:extLst>
        </p:spPr>
      </p:cxnSp>
      <p:sp>
        <p:nvSpPr>
          <p:cNvPr id="63589" name="91 CuadroTexto"/>
          <p:cNvSpPr txBox="1">
            <a:spLocks noChangeArrowheads="1"/>
          </p:cNvSpPr>
          <p:nvPr/>
        </p:nvSpPr>
        <p:spPr bwMode="auto">
          <a:xfrm>
            <a:off x="3635896" y="1406370"/>
            <a:ext cx="718038" cy="415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96" tIns="46648" rIns="93296" bIns="46648" anchor="ctr" anchorCtr="0">
            <a:noAutofit/>
          </a:bodyPr>
          <a:lstStyle>
            <a:lvl1pPr defTabSz="933450" eaLnBrk="0" hangingPunct="0">
              <a:defRPr>
                <a:solidFill>
                  <a:schemeClr val="tx1"/>
                </a:solidFill>
                <a:latin typeface="Arial" pitchFamily="34" charset="0"/>
              </a:defRPr>
            </a:lvl1pPr>
            <a:lvl2pPr marL="742950" indent="-285750" defTabSz="933450" eaLnBrk="0" hangingPunct="0">
              <a:defRPr>
                <a:solidFill>
                  <a:schemeClr val="tx1"/>
                </a:solidFill>
                <a:latin typeface="Arial" pitchFamily="34" charset="0"/>
              </a:defRPr>
            </a:lvl2pPr>
            <a:lvl3pPr marL="1143000" indent="-228600" defTabSz="933450" eaLnBrk="0" hangingPunct="0">
              <a:defRPr>
                <a:solidFill>
                  <a:schemeClr val="tx1"/>
                </a:solidFill>
                <a:latin typeface="Arial" pitchFamily="34" charset="0"/>
              </a:defRPr>
            </a:lvl3pPr>
            <a:lvl4pPr marL="1600200" indent="-228600" defTabSz="933450" eaLnBrk="0" hangingPunct="0">
              <a:defRPr>
                <a:solidFill>
                  <a:schemeClr val="tx1"/>
                </a:solidFill>
                <a:latin typeface="Arial" pitchFamily="34" charset="0"/>
              </a:defRPr>
            </a:lvl4pPr>
            <a:lvl5pPr marL="2057400" indent="-228600" defTabSz="933450" eaLnBrk="0" hangingPunct="0">
              <a:defRPr>
                <a:solidFill>
                  <a:schemeClr val="tx1"/>
                </a:solidFill>
                <a:latin typeface="Arial" pitchFamily="34" charset="0"/>
              </a:defRPr>
            </a:lvl5pPr>
            <a:lvl6pPr marL="2514600" indent="-228600" defTabSz="933450" eaLnBrk="0" fontAlgn="base" hangingPunct="0">
              <a:spcBef>
                <a:spcPct val="0"/>
              </a:spcBef>
              <a:spcAft>
                <a:spcPct val="0"/>
              </a:spcAft>
              <a:defRPr>
                <a:solidFill>
                  <a:schemeClr val="tx1"/>
                </a:solidFill>
                <a:latin typeface="Arial" pitchFamily="34" charset="0"/>
              </a:defRPr>
            </a:lvl6pPr>
            <a:lvl7pPr marL="2971800" indent="-228600" defTabSz="933450" eaLnBrk="0" fontAlgn="base" hangingPunct="0">
              <a:spcBef>
                <a:spcPct val="0"/>
              </a:spcBef>
              <a:spcAft>
                <a:spcPct val="0"/>
              </a:spcAft>
              <a:defRPr>
                <a:solidFill>
                  <a:schemeClr val="tx1"/>
                </a:solidFill>
                <a:latin typeface="Arial" pitchFamily="34" charset="0"/>
              </a:defRPr>
            </a:lvl7pPr>
            <a:lvl8pPr marL="3429000" indent="-228600" defTabSz="933450" eaLnBrk="0" fontAlgn="base" hangingPunct="0">
              <a:spcBef>
                <a:spcPct val="0"/>
              </a:spcBef>
              <a:spcAft>
                <a:spcPct val="0"/>
              </a:spcAft>
              <a:defRPr>
                <a:solidFill>
                  <a:schemeClr val="tx1"/>
                </a:solidFill>
                <a:latin typeface="Arial" pitchFamily="34" charset="0"/>
              </a:defRPr>
            </a:lvl8pPr>
            <a:lvl9pPr marL="3886200" indent="-228600" defTabSz="933450" eaLnBrk="0" fontAlgn="base" hangingPunct="0">
              <a:spcBef>
                <a:spcPct val="0"/>
              </a:spcBef>
              <a:spcAft>
                <a:spcPct val="0"/>
              </a:spcAft>
              <a:defRPr>
                <a:solidFill>
                  <a:schemeClr val="tx1"/>
                </a:solidFill>
                <a:latin typeface="Arial" pitchFamily="34" charset="0"/>
              </a:defRPr>
            </a:lvl9pPr>
          </a:lstStyle>
          <a:p>
            <a:pPr algn="ctr" eaLnBrk="1" hangingPunct="1"/>
            <a:r>
              <a:rPr lang="es-CL" sz="1000" b="1" dirty="0">
                <a:latin typeface="Calibri" pitchFamily="34" charset="0"/>
                <a:cs typeface="Calibri" pitchFamily="34" charset="0"/>
              </a:rPr>
              <a:t>STB</a:t>
            </a:r>
          </a:p>
        </p:txBody>
      </p:sp>
      <p:sp>
        <p:nvSpPr>
          <p:cNvPr id="63590" name="380 Cheurón"/>
          <p:cNvSpPr>
            <a:spLocks noChangeArrowheads="1"/>
          </p:cNvSpPr>
          <p:nvPr/>
        </p:nvSpPr>
        <p:spPr bwMode="auto">
          <a:xfrm>
            <a:off x="2359269" y="4295948"/>
            <a:ext cx="700563" cy="357188"/>
          </a:xfrm>
          <a:prstGeom prst="chevron">
            <a:avLst>
              <a:gd name="adj" fmla="val 42848"/>
            </a:avLst>
          </a:prstGeom>
          <a:solidFill>
            <a:schemeClr val="bg1"/>
          </a:solidFill>
          <a:ln w="15875" algn="ctr">
            <a:solidFill>
              <a:schemeClr val="tx1"/>
            </a:solidFill>
            <a:round/>
            <a:headEnd/>
            <a:tailEnd/>
          </a:ln>
        </p:spPr>
        <p:txBody>
          <a:bodyPr lIns="72000" tIns="36000" rIns="72000" bIns="36000" anchor="ctr" anchorCtr="0"/>
          <a:lstStyle/>
          <a:p>
            <a:pPr algn="ctr"/>
            <a:r>
              <a:rPr lang="es-CL" sz="800" dirty="0"/>
              <a:t>TEF_</a:t>
            </a:r>
          </a:p>
        </p:txBody>
      </p:sp>
      <p:sp>
        <p:nvSpPr>
          <p:cNvPr id="63591" name="109 CuadroTexto"/>
          <p:cNvSpPr txBox="1">
            <a:spLocks noChangeArrowheads="1"/>
          </p:cNvSpPr>
          <p:nvPr/>
        </p:nvSpPr>
        <p:spPr bwMode="auto">
          <a:xfrm>
            <a:off x="4499992" y="1772816"/>
            <a:ext cx="1054036"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pitchFamily="34" charset="0"/>
              </a:defRPr>
            </a:lvl1pPr>
            <a:lvl2pPr marL="742950" indent="-285750" defTabSz="933450" eaLnBrk="0" hangingPunct="0">
              <a:defRPr>
                <a:solidFill>
                  <a:schemeClr val="tx1"/>
                </a:solidFill>
                <a:latin typeface="Arial" pitchFamily="34" charset="0"/>
              </a:defRPr>
            </a:lvl2pPr>
            <a:lvl3pPr marL="1143000" indent="-228600" defTabSz="933450" eaLnBrk="0" hangingPunct="0">
              <a:defRPr>
                <a:solidFill>
                  <a:schemeClr val="tx1"/>
                </a:solidFill>
                <a:latin typeface="Arial" pitchFamily="34" charset="0"/>
              </a:defRPr>
            </a:lvl3pPr>
            <a:lvl4pPr marL="1600200" indent="-228600" defTabSz="933450" eaLnBrk="0" hangingPunct="0">
              <a:defRPr>
                <a:solidFill>
                  <a:schemeClr val="tx1"/>
                </a:solidFill>
                <a:latin typeface="Arial" pitchFamily="34" charset="0"/>
              </a:defRPr>
            </a:lvl4pPr>
            <a:lvl5pPr marL="2057400" indent="-228600" defTabSz="933450" eaLnBrk="0" hangingPunct="0">
              <a:defRPr>
                <a:solidFill>
                  <a:schemeClr val="tx1"/>
                </a:solidFill>
                <a:latin typeface="Arial" pitchFamily="34" charset="0"/>
              </a:defRPr>
            </a:lvl5pPr>
            <a:lvl6pPr marL="2514600" indent="-228600" defTabSz="933450" eaLnBrk="0" fontAlgn="base" hangingPunct="0">
              <a:spcBef>
                <a:spcPct val="0"/>
              </a:spcBef>
              <a:spcAft>
                <a:spcPct val="0"/>
              </a:spcAft>
              <a:defRPr>
                <a:solidFill>
                  <a:schemeClr val="tx1"/>
                </a:solidFill>
                <a:latin typeface="Arial" pitchFamily="34" charset="0"/>
              </a:defRPr>
            </a:lvl6pPr>
            <a:lvl7pPr marL="2971800" indent="-228600" defTabSz="933450" eaLnBrk="0" fontAlgn="base" hangingPunct="0">
              <a:spcBef>
                <a:spcPct val="0"/>
              </a:spcBef>
              <a:spcAft>
                <a:spcPct val="0"/>
              </a:spcAft>
              <a:defRPr>
                <a:solidFill>
                  <a:schemeClr val="tx1"/>
                </a:solidFill>
                <a:latin typeface="Arial" pitchFamily="34" charset="0"/>
              </a:defRPr>
            </a:lvl7pPr>
            <a:lvl8pPr marL="3429000" indent="-228600" defTabSz="933450" eaLnBrk="0" fontAlgn="base" hangingPunct="0">
              <a:spcBef>
                <a:spcPct val="0"/>
              </a:spcBef>
              <a:spcAft>
                <a:spcPct val="0"/>
              </a:spcAft>
              <a:defRPr>
                <a:solidFill>
                  <a:schemeClr val="tx1"/>
                </a:solidFill>
                <a:latin typeface="Arial" pitchFamily="34" charset="0"/>
              </a:defRPr>
            </a:lvl8pPr>
            <a:lvl9pPr marL="3886200" indent="-228600" defTabSz="933450" eaLnBrk="0" fontAlgn="base" hangingPunct="0">
              <a:spcBef>
                <a:spcPct val="0"/>
              </a:spcBef>
              <a:spcAft>
                <a:spcPct val="0"/>
              </a:spcAft>
              <a:defRPr>
                <a:solidFill>
                  <a:schemeClr val="tx1"/>
                </a:solidFill>
                <a:latin typeface="Arial" pitchFamily="34" charset="0"/>
              </a:defRPr>
            </a:lvl9pPr>
          </a:lstStyle>
          <a:p>
            <a:pPr eaLnBrk="1" hangingPunct="1"/>
            <a:r>
              <a:rPr lang="es-CL" sz="800" b="1" dirty="0" smtClean="0">
                <a:latin typeface="Calibri" pitchFamily="34" charset="0"/>
                <a:cs typeface="Arial" pitchFamily="34" charset="0"/>
              </a:rPr>
              <a:t>Cont.           COBOL/C</a:t>
            </a:r>
            <a:endParaRPr lang="es-CL" sz="800" b="1" dirty="0">
              <a:latin typeface="Calibri" pitchFamily="34" charset="0"/>
              <a:cs typeface="Arial" pitchFamily="34" charset="0"/>
            </a:endParaRPr>
          </a:p>
        </p:txBody>
      </p:sp>
      <p:sp>
        <p:nvSpPr>
          <p:cNvPr id="63592" name="59 Forma libre"/>
          <p:cNvSpPr>
            <a:spLocks noChangeArrowheads="1"/>
          </p:cNvSpPr>
          <p:nvPr/>
        </p:nvSpPr>
        <p:spPr bwMode="auto">
          <a:xfrm>
            <a:off x="4644008" y="1412776"/>
            <a:ext cx="845527" cy="409575"/>
          </a:xfrm>
          <a:custGeom>
            <a:avLst/>
            <a:gdLst>
              <a:gd name="T0" fmla="*/ 0 w 1423987"/>
              <a:gd name="T1" fmla="*/ 0 h 1509712"/>
              <a:gd name="T2" fmla="*/ 12972 w 1423987"/>
              <a:gd name="T3" fmla="*/ 0 h 1509712"/>
              <a:gd name="T4" fmla="*/ 12972 w 1423987"/>
              <a:gd name="T5" fmla="*/ 4 h 1509712"/>
              <a:gd name="T6" fmla="*/ 11931 w 1423987"/>
              <a:gd name="T7" fmla="*/ 4 h 1509712"/>
              <a:gd name="T8" fmla="*/ 11931 w 1423987"/>
              <a:gd name="T9" fmla="*/ 48 h 1509712"/>
              <a:gd name="T10" fmla="*/ 12972 w 1423987"/>
              <a:gd name="T11" fmla="*/ 48 h 1509712"/>
              <a:gd name="T12" fmla="*/ 12972 w 1423987"/>
              <a:gd name="T13" fmla="*/ 52 h 1509712"/>
              <a:gd name="T14" fmla="*/ 0 w 1423987"/>
              <a:gd name="T15" fmla="*/ 52 h 1509712"/>
              <a:gd name="T16" fmla="*/ 0 w 1423987"/>
              <a:gd name="T17" fmla="*/ 48 h 1509712"/>
              <a:gd name="T18" fmla="*/ 1041 w 1423987"/>
              <a:gd name="T19" fmla="*/ 48 h 1509712"/>
              <a:gd name="T20" fmla="*/ 1085 w 1423987"/>
              <a:gd name="T21" fmla="*/ 4 h 1509712"/>
              <a:gd name="T22" fmla="*/ 0 w 1423987"/>
              <a:gd name="T23" fmla="*/ 4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solidFill>
          <a:ln w="15875" algn="ctr">
            <a:solidFill>
              <a:schemeClr val="tx1"/>
            </a:solidFill>
            <a:round/>
            <a:headEnd/>
            <a:tailEnd/>
          </a:ln>
        </p:spPr>
        <p:txBody>
          <a:bodyPr lIns="93296" tIns="46648" rIns="93296" bIns="46648"/>
          <a:lstStyle/>
          <a:p>
            <a:endParaRPr lang="es-CL"/>
          </a:p>
        </p:txBody>
      </p:sp>
      <p:sp>
        <p:nvSpPr>
          <p:cNvPr id="63593" name="92 CuadroTexto"/>
          <p:cNvSpPr txBox="1">
            <a:spLocks noChangeArrowheads="1"/>
          </p:cNvSpPr>
          <p:nvPr/>
        </p:nvSpPr>
        <p:spPr bwMode="auto">
          <a:xfrm>
            <a:off x="4499992" y="980728"/>
            <a:ext cx="1158231" cy="463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pitchFamily="34" charset="0"/>
              </a:defRPr>
            </a:lvl1pPr>
            <a:lvl2pPr marL="742950" indent="-285750" defTabSz="933450" eaLnBrk="0" hangingPunct="0">
              <a:defRPr>
                <a:solidFill>
                  <a:schemeClr val="tx1"/>
                </a:solidFill>
                <a:latin typeface="Arial" pitchFamily="34" charset="0"/>
              </a:defRPr>
            </a:lvl2pPr>
            <a:lvl3pPr marL="1143000" indent="-228600" defTabSz="933450" eaLnBrk="0" hangingPunct="0">
              <a:defRPr>
                <a:solidFill>
                  <a:schemeClr val="tx1"/>
                </a:solidFill>
                <a:latin typeface="Arial" pitchFamily="34" charset="0"/>
              </a:defRPr>
            </a:lvl3pPr>
            <a:lvl4pPr marL="1600200" indent="-228600" defTabSz="933450" eaLnBrk="0" hangingPunct="0">
              <a:defRPr>
                <a:solidFill>
                  <a:schemeClr val="tx1"/>
                </a:solidFill>
                <a:latin typeface="Arial" pitchFamily="34" charset="0"/>
              </a:defRPr>
            </a:lvl4pPr>
            <a:lvl5pPr marL="2057400" indent="-228600" defTabSz="933450" eaLnBrk="0" hangingPunct="0">
              <a:defRPr>
                <a:solidFill>
                  <a:schemeClr val="tx1"/>
                </a:solidFill>
                <a:latin typeface="Arial" pitchFamily="34" charset="0"/>
              </a:defRPr>
            </a:lvl5pPr>
            <a:lvl6pPr marL="2514600" indent="-228600" defTabSz="933450" eaLnBrk="0" fontAlgn="base" hangingPunct="0">
              <a:spcBef>
                <a:spcPct val="0"/>
              </a:spcBef>
              <a:spcAft>
                <a:spcPct val="0"/>
              </a:spcAft>
              <a:defRPr>
                <a:solidFill>
                  <a:schemeClr val="tx1"/>
                </a:solidFill>
                <a:latin typeface="Arial" pitchFamily="34" charset="0"/>
              </a:defRPr>
            </a:lvl6pPr>
            <a:lvl7pPr marL="2971800" indent="-228600" defTabSz="933450" eaLnBrk="0" fontAlgn="base" hangingPunct="0">
              <a:spcBef>
                <a:spcPct val="0"/>
              </a:spcBef>
              <a:spcAft>
                <a:spcPct val="0"/>
              </a:spcAft>
              <a:defRPr>
                <a:solidFill>
                  <a:schemeClr val="tx1"/>
                </a:solidFill>
                <a:latin typeface="Arial" pitchFamily="34" charset="0"/>
              </a:defRPr>
            </a:lvl7pPr>
            <a:lvl8pPr marL="3429000" indent="-228600" defTabSz="933450" eaLnBrk="0" fontAlgn="base" hangingPunct="0">
              <a:spcBef>
                <a:spcPct val="0"/>
              </a:spcBef>
              <a:spcAft>
                <a:spcPct val="0"/>
              </a:spcAft>
              <a:defRPr>
                <a:solidFill>
                  <a:schemeClr val="tx1"/>
                </a:solidFill>
                <a:latin typeface="Arial" pitchFamily="34" charset="0"/>
              </a:defRPr>
            </a:lvl8pPr>
            <a:lvl9pPr marL="3886200" indent="-228600" defTabSz="933450" eaLnBrk="0" fontAlgn="base" hangingPunct="0">
              <a:spcBef>
                <a:spcPct val="0"/>
              </a:spcBef>
              <a:spcAft>
                <a:spcPct val="0"/>
              </a:spcAft>
              <a:defRPr>
                <a:solidFill>
                  <a:schemeClr val="tx1"/>
                </a:solidFill>
                <a:latin typeface="Arial" pitchFamily="34" charset="0"/>
              </a:defRPr>
            </a:lvl9pPr>
          </a:lstStyle>
          <a:p>
            <a:pPr eaLnBrk="1" hangingPunct="1"/>
            <a:r>
              <a:rPr lang="es-CL" sz="800" b="1" dirty="0">
                <a:latin typeface="Calibri" pitchFamily="34" charset="0"/>
                <a:cs typeface="Calibri" pitchFamily="34" charset="0"/>
              </a:rPr>
              <a:t>UNIX         U202 A U902</a:t>
            </a:r>
          </a:p>
          <a:p>
            <a:pPr eaLnBrk="1" hangingPunct="1"/>
            <a:r>
              <a:rPr lang="es-CL" sz="800" b="1" dirty="0">
                <a:latin typeface="Calibri" pitchFamily="34" charset="0"/>
                <a:cs typeface="Calibri" pitchFamily="34" charset="0"/>
              </a:rPr>
              <a:t>              </a:t>
            </a:r>
            <a:r>
              <a:rPr lang="es-CL" sz="800" b="1" dirty="0" smtClean="0">
                <a:latin typeface="Calibri" pitchFamily="34" charset="0"/>
                <a:cs typeface="Calibri" pitchFamily="34" charset="0"/>
              </a:rPr>
              <a:t>     </a:t>
            </a:r>
            <a:r>
              <a:rPr lang="es-CL" sz="800" b="1" dirty="0">
                <a:latin typeface="Calibri" pitchFamily="34" charset="0"/>
                <a:cs typeface="Calibri" pitchFamily="34" charset="0"/>
              </a:rPr>
              <a:t>U054-U056</a:t>
            </a:r>
          </a:p>
          <a:p>
            <a:pPr eaLnBrk="1" hangingPunct="1"/>
            <a:r>
              <a:rPr lang="es-CL" sz="800" b="1" dirty="0">
                <a:latin typeface="Calibri" pitchFamily="34" charset="0"/>
                <a:cs typeface="Calibri" pitchFamily="34" charset="0"/>
              </a:rPr>
              <a:t>             </a:t>
            </a:r>
            <a:r>
              <a:rPr lang="es-CL" sz="800" b="1" dirty="0" smtClean="0">
                <a:latin typeface="Calibri" pitchFamily="34" charset="0"/>
                <a:cs typeface="Calibri" pitchFamily="34" charset="0"/>
              </a:rPr>
              <a:t>      </a:t>
            </a:r>
            <a:r>
              <a:rPr lang="es-CL" sz="800" b="1" dirty="0">
                <a:latin typeface="Calibri" pitchFamily="34" charset="0"/>
                <a:cs typeface="Calibri" pitchFamily="34" charset="0"/>
              </a:rPr>
              <a:t>U952</a:t>
            </a:r>
          </a:p>
        </p:txBody>
      </p:sp>
      <p:sp>
        <p:nvSpPr>
          <p:cNvPr id="63594" name="121 Rectángulo"/>
          <p:cNvSpPr>
            <a:spLocks noChangeArrowheads="1"/>
          </p:cNvSpPr>
          <p:nvPr/>
        </p:nvSpPr>
        <p:spPr bwMode="auto">
          <a:xfrm>
            <a:off x="4088423" y="3028591"/>
            <a:ext cx="65943"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endParaRPr lang="es-CL" sz="800"/>
          </a:p>
        </p:txBody>
      </p:sp>
      <p:cxnSp>
        <p:nvCxnSpPr>
          <p:cNvPr id="63595" name="152 Conector angular"/>
          <p:cNvCxnSpPr>
            <a:cxnSpLocks noChangeShapeType="1"/>
            <a:stCxn id="63590" idx="3"/>
            <a:endCxn id="63589" idx="1"/>
          </p:cNvCxnSpPr>
          <p:nvPr/>
        </p:nvCxnSpPr>
        <p:spPr bwMode="auto">
          <a:xfrm flipV="1">
            <a:off x="3059832" y="1614361"/>
            <a:ext cx="576064" cy="2860181"/>
          </a:xfrm>
          <a:prstGeom prst="bentConnector3">
            <a:avLst>
              <a:gd name="adj1" fmla="val 50000"/>
            </a:avLst>
          </a:prstGeom>
          <a:noFill/>
          <a:ln w="9525" algn="ctr">
            <a:solidFill>
              <a:srgbClr val="C00000"/>
            </a:solidFill>
            <a:round/>
            <a:headEnd type="none" w="med" len="med"/>
            <a:tailEnd type="triangle" w="med" len="med"/>
          </a:ln>
          <a:extLst>
            <a:ext uri="{909E8E84-426E-40DD-AFC4-6F175D3DCCD1}">
              <a14:hiddenFill xmlns:a14="http://schemas.microsoft.com/office/drawing/2010/main">
                <a:noFill/>
              </a14:hiddenFill>
            </a:ext>
          </a:extLst>
        </p:spPr>
      </p:cxnSp>
      <p:sp>
        <p:nvSpPr>
          <p:cNvPr id="63596" name="121 Rectángulo"/>
          <p:cNvSpPr>
            <a:spLocks noChangeArrowheads="1"/>
          </p:cNvSpPr>
          <p:nvPr/>
        </p:nvSpPr>
        <p:spPr bwMode="auto">
          <a:xfrm>
            <a:off x="2769577" y="3500439"/>
            <a:ext cx="65943"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endParaRPr lang="es-CL" sz="800"/>
          </a:p>
        </p:txBody>
      </p:sp>
      <p:cxnSp>
        <p:nvCxnSpPr>
          <p:cNvPr id="63597" name="160 Forma"/>
          <p:cNvCxnSpPr>
            <a:cxnSpLocks noChangeShapeType="1"/>
            <a:endCxn id="200" idx="3"/>
          </p:cNvCxnSpPr>
          <p:nvPr/>
        </p:nvCxnSpPr>
        <p:spPr bwMode="auto">
          <a:xfrm>
            <a:off x="2835520" y="3422651"/>
            <a:ext cx="3692769" cy="1610650"/>
          </a:xfrm>
          <a:prstGeom prst="bentConnector2">
            <a:avLst/>
          </a:prstGeom>
          <a:noFill/>
          <a:ln w="9525" algn="ctr">
            <a:solidFill>
              <a:srgbClr val="FF0000"/>
            </a:solidFill>
            <a:round/>
            <a:headEnd type="none" w="med" len="med"/>
            <a:tailEnd type="triangle" w="med" len="med"/>
          </a:ln>
          <a:extLst>
            <a:ext uri="{909E8E84-426E-40DD-AFC4-6F175D3DCCD1}">
              <a14:hiddenFill xmlns:a14="http://schemas.microsoft.com/office/drawing/2010/main">
                <a:noFill/>
              </a14:hiddenFill>
            </a:ext>
          </a:extLst>
        </p:spPr>
      </p:cxnSp>
      <p:sp>
        <p:nvSpPr>
          <p:cNvPr id="63598" name="121 Rectángulo"/>
          <p:cNvSpPr>
            <a:spLocks noChangeArrowheads="1"/>
          </p:cNvSpPr>
          <p:nvPr/>
        </p:nvSpPr>
        <p:spPr bwMode="auto">
          <a:xfrm>
            <a:off x="5407269" y="5857875"/>
            <a:ext cx="65943"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endParaRPr lang="es-CL" sz="800"/>
          </a:p>
        </p:txBody>
      </p:sp>
      <p:sp>
        <p:nvSpPr>
          <p:cNvPr id="173" name="Text Box 73"/>
          <p:cNvSpPr txBox="1">
            <a:spLocks noChangeArrowheads="1"/>
          </p:cNvSpPr>
          <p:nvPr/>
        </p:nvSpPr>
        <p:spPr bwMode="auto">
          <a:xfrm>
            <a:off x="3414346" y="2204864"/>
            <a:ext cx="1138604" cy="110955"/>
          </a:xfrm>
          <a:prstGeom prst="rect">
            <a:avLst/>
          </a:prstGeom>
          <a:gradFill rotWithShape="1">
            <a:gsLst>
              <a:gs pos="0">
                <a:srgbClr val="D3F3FD"/>
              </a:gs>
              <a:gs pos="35001">
                <a:srgbClr val="DFF6FD"/>
              </a:gs>
              <a:gs pos="100000">
                <a:srgbClr val="F2FCFF"/>
              </a:gs>
            </a:gsLst>
            <a:lin ang="16200000" scaled="1"/>
          </a:gradFill>
          <a:ln w="12700" algn="ctr">
            <a:solidFill>
              <a:schemeClr val="tx1"/>
            </a:solidFill>
            <a:miter lim="800000"/>
            <a:headEnd/>
            <a:tailEnd/>
          </a:ln>
          <a:effectLst>
            <a:outerShdw dist="20000" dir="5400000" rotWithShape="0">
              <a:srgbClr val="000000">
                <a:alpha val="37999"/>
              </a:srgbClr>
            </a:outerShdw>
          </a:effectLst>
        </p:spPr>
        <p:txBody>
          <a:bodyPr lIns="18365" tIns="18365" rIns="18365" bIns="18365" anchor="ctr">
            <a:spAutoFit/>
          </a:bodyPr>
          <a:lstStyle/>
          <a:p>
            <a:pPr algn="ctr" defTabSz="933450">
              <a:lnSpc>
                <a:spcPct val="80000"/>
              </a:lnSpc>
              <a:defRPr/>
            </a:pPr>
            <a:r>
              <a:rPr lang="es-ES" sz="600" b="1" dirty="0">
                <a:solidFill>
                  <a:srgbClr val="000000"/>
                </a:solidFill>
                <a:effectLst>
                  <a:outerShdw blurRad="38100" dist="38100" dir="2700000" algn="tl">
                    <a:srgbClr val="FFFFFF"/>
                  </a:outerShdw>
                </a:effectLst>
                <a:latin typeface="Calibri" pitchFamily="34" charset="0"/>
                <a:cs typeface="Arial" charset="0"/>
              </a:rPr>
              <a:t>SERVICIOS CASH MANAGEMENT</a:t>
            </a:r>
          </a:p>
        </p:txBody>
      </p:sp>
      <p:sp>
        <p:nvSpPr>
          <p:cNvPr id="63600" name="91 CuadroTexto"/>
          <p:cNvSpPr txBox="1">
            <a:spLocks noChangeArrowheads="1"/>
          </p:cNvSpPr>
          <p:nvPr/>
        </p:nvSpPr>
        <p:spPr bwMode="auto">
          <a:xfrm>
            <a:off x="4716016" y="1484784"/>
            <a:ext cx="718038" cy="248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96" tIns="46648" rIns="93296" bIns="46648">
            <a:spAutoFit/>
          </a:bodyPr>
          <a:lstStyle>
            <a:lvl1pPr defTabSz="933450" eaLnBrk="0" hangingPunct="0">
              <a:defRPr>
                <a:solidFill>
                  <a:schemeClr val="tx1"/>
                </a:solidFill>
                <a:latin typeface="Arial" pitchFamily="34" charset="0"/>
              </a:defRPr>
            </a:lvl1pPr>
            <a:lvl2pPr marL="742950" indent="-285750" defTabSz="933450" eaLnBrk="0" hangingPunct="0">
              <a:defRPr>
                <a:solidFill>
                  <a:schemeClr val="tx1"/>
                </a:solidFill>
                <a:latin typeface="Arial" pitchFamily="34" charset="0"/>
              </a:defRPr>
            </a:lvl2pPr>
            <a:lvl3pPr marL="1143000" indent="-228600" defTabSz="933450" eaLnBrk="0" hangingPunct="0">
              <a:defRPr>
                <a:solidFill>
                  <a:schemeClr val="tx1"/>
                </a:solidFill>
                <a:latin typeface="Arial" pitchFamily="34" charset="0"/>
              </a:defRPr>
            </a:lvl3pPr>
            <a:lvl4pPr marL="1600200" indent="-228600" defTabSz="933450" eaLnBrk="0" hangingPunct="0">
              <a:defRPr>
                <a:solidFill>
                  <a:schemeClr val="tx1"/>
                </a:solidFill>
                <a:latin typeface="Arial" pitchFamily="34" charset="0"/>
              </a:defRPr>
            </a:lvl4pPr>
            <a:lvl5pPr marL="2057400" indent="-228600" defTabSz="933450" eaLnBrk="0" hangingPunct="0">
              <a:defRPr>
                <a:solidFill>
                  <a:schemeClr val="tx1"/>
                </a:solidFill>
                <a:latin typeface="Arial" pitchFamily="34" charset="0"/>
              </a:defRPr>
            </a:lvl5pPr>
            <a:lvl6pPr marL="2514600" indent="-228600" defTabSz="933450" eaLnBrk="0" fontAlgn="base" hangingPunct="0">
              <a:spcBef>
                <a:spcPct val="0"/>
              </a:spcBef>
              <a:spcAft>
                <a:spcPct val="0"/>
              </a:spcAft>
              <a:defRPr>
                <a:solidFill>
                  <a:schemeClr val="tx1"/>
                </a:solidFill>
                <a:latin typeface="Arial" pitchFamily="34" charset="0"/>
              </a:defRPr>
            </a:lvl6pPr>
            <a:lvl7pPr marL="2971800" indent="-228600" defTabSz="933450" eaLnBrk="0" fontAlgn="base" hangingPunct="0">
              <a:spcBef>
                <a:spcPct val="0"/>
              </a:spcBef>
              <a:spcAft>
                <a:spcPct val="0"/>
              </a:spcAft>
              <a:defRPr>
                <a:solidFill>
                  <a:schemeClr val="tx1"/>
                </a:solidFill>
                <a:latin typeface="Arial" pitchFamily="34" charset="0"/>
              </a:defRPr>
            </a:lvl7pPr>
            <a:lvl8pPr marL="3429000" indent="-228600" defTabSz="933450" eaLnBrk="0" fontAlgn="base" hangingPunct="0">
              <a:spcBef>
                <a:spcPct val="0"/>
              </a:spcBef>
              <a:spcAft>
                <a:spcPct val="0"/>
              </a:spcAft>
              <a:defRPr>
                <a:solidFill>
                  <a:schemeClr val="tx1"/>
                </a:solidFill>
                <a:latin typeface="Arial" pitchFamily="34" charset="0"/>
              </a:defRPr>
            </a:lvl8pPr>
            <a:lvl9pPr marL="3886200" indent="-228600" defTabSz="933450" eaLnBrk="0" fontAlgn="base" hangingPunct="0">
              <a:spcBef>
                <a:spcPct val="0"/>
              </a:spcBef>
              <a:spcAft>
                <a:spcPct val="0"/>
              </a:spcAft>
              <a:defRPr>
                <a:solidFill>
                  <a:schemeClr val="tx1"/>
                </a:solidFill>
                <a:latin typeface="Arial" pitchFamily="34" charset="0"/>
              </a:defRPr>
            </a:lvl9pPr>
          </a:lstStyle>
          <a:p>
            <a:pPr algn="ctr" eaLnBrk="1" hangingPunct="1"/>
            <a:r>
              <a:rPr lang="es-CL" sz="1000" b="1" dirty="0">
                <a:latin typeface="Calibri" pitchFamily="34" charset="0"/>
                <a:cs typeface="Calibri" pitchFamily="34" charset="0"/>
              </a:rPr>
              <a:t>SD20</a:t>
            </a:r>
          </a:p>
        </p:txBody>
      </p:sp>
      <p:cxnSp>
        <p:nvCxnSpPr>
          <p:cNvPr id="63601" name="179 Conector recto de flecha"/>
          <p:cNvCxnSpPr>
            <a:cxnSpLocks noChangeShapeType="1"/>
            <a:stCxn id="63589" idx="3"/>
            <a:endCxn id="63600" idx="1"/>
          </p:cNvCxnSpPr>
          <p:nvPr/>
        </p:nvCxnSpPr>
        <p:spPr bwMode="auto">
          <a:xfrm flipV="1">
            <a:off x="4353934" y="1608832"/>
            <a:ext cx="362082" cy="5529"/>
          </a:xfrm>
          <a:prstGeom prst="straightConnector1">
            <a:avLst/>
          </a:prstGeom>
          <a:noFill/>
          <a:ln w="9525" algn="ctr">
            <a:solidFill>
              <a:schemeClr val="tx1"/>
            </a:solidFill>
            <a:round/>
            <a:headEnd type="none" w="med" len="med"/>
            <a:tailEnd type="triangle" w="med" len="med"/>
          </a:ln>
          <a:extLst>
            <a:ext uri="{909E8E84-426E-40DD-AFC4-6F175D3DCCD1}">
              <a14:hiddenFill xmlns:a14="http://schemas.microsoft.com/office/drawing/2010/main">
                <a:noFill/>
              </a14:hiddenFill>
            </a:ext>
          </a:extLst>
        </p:spPr>
      </p:cxnSp>
      <p:sp>
        <p:nvSpPr>
          <p:cNvPr id="63602" name="109 CuadroTexto"/>
          <p:cNvSpPr txBox="1">
            <a:spLocks noChangeArrowheads="1"/>
          </p:cNvSpPr>
          <p:nvPr/>
        </p:nvSpPr>
        <p:spPr bwMode="auto">
          <a:xfrm>
            <a:off x="3335216" y="3068960"/>
            <a:ext cx="996328"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pitchFamily="34" charset="0"/>
              </a:defRPr>
            </a:lvl1pPr>
            <a:lvl2pPr marL="742950" indent="-285750" defTabSz="933450" eaLnBrk="0" hangingPunct="0">
              <a:defRPr>
                <a:solidFill>
                  <a:schemeClr val="tx1"/>
                </a:solidFill>
                <a:latin typeface="Arial" pitchFamily="34" charset="0"/>
              </a:defRPr>
            </a:lvl2pPr>
            <a:lvl3pPr marL="1143000" indent="-228600" defTabSz="933450" eaLnBrk="0" hangingPunct="0">
              <a:defRPr>
                <a:solidFill>
                  <a:schemeClr val="tx1"/>
                </a:solidFill>
                <a:latin typeface="Arial" pitchFamily="34" charset="0"/>
              </a:defRPr>
            </a:lvl3pPr>
            <a:lvl4pPr marL="1600200" indent="-228600" defTabSz="933450" eaLnBrk="0" hangingPunct="0">
              <a:defRPr>
                <a:solidFill>
                  <a:schemeClr val="tx1"/>
                </a:solidFill>
                <a:latin typeface="Arial" pitchFamily="34" charset="0"/>
              </a:defRPr>
            </a:lvl4pPr>
            <a:lvl5pPr marL="2057400" indent="-228600" defTabSz="933450" eaLnBrk="0" hangingPunct="0">
              <a:defRPr>
                <a:solidFill>
                  <a:schemeClr val="tx1"/>
                </a:solidFill>
                <a:latin typeface="Arial" pitchFamily="34" charset="0"/>
              </a:defRPr>
            </a:lvl5pPr>
            <a:lvl6pPr marL="2514600" indent="-228600" defTabSz="933450" eaLnBrk="0" fontAlgn="base" hangingPunct="0">
              <a:spcBef>
                <a:spcPct val="0"/>
              </a:spcBef>
              <a:spcAft>
                <a:spcPct val="0"/>
              </a:spcAft>
              <a:defRPr>
                <a:solidFill>
                  <a:schemeClr val="tx1"/>
                </a:solidFill>
                <a:latin typeface="Arial" pitchFamily="34" charset="0"/>
              </a:defRPr>
            </a:lvl6pPr>
            <a:lvl7pPr marL="2971800" indent="-228600" defTabSz="933450" eaLnBrk="0" fontAlgn="base" hangingPunct="0">
              <a:spcBef>
                <a:spcPct val="0"/>
              </a:spcBef>
              <a:spcAft>
                <a:spcPct val="0"/>
              </a:spcAft>
              <a:defRPr>
                <a:solidFill>
                  <a:schemeClr val="tx1"/>
                </a:solidFill>
                <a:latin typeface="Arial" pitchFamily="34" charset="0"/>
              </a:defRPr>
            </a:lvl7pPr>
            <a:lvl8pPr marL="3429000" indent="-228600" defTabSz="933450" eaLnBrk="0" fontAlgn="base" hangingPunct="0">
              <a:spcBef>
                <a:spcPct val="0"/>
              </a:spcBef>
              <a:spcAft>
                <a:spcPct val="0"/>
              </a:spcAft>
              <a:defRPr>
                <a:solidFill>
                  <a:schemeClr val="tx1"/>
                </a:solidFill>
                <a:latin typeface="Arial" pitchFamily="34" charset="0"/>
              </a:defRPr>
            </a:lvl8pPr>
            <a:lvl9pPr marL="3886200" indent="-228600" defTabSz="933450" eaLnBrk="0" fontAlgn="base" hangingPunct="0">
              <a:spcBef>
                <a:spcPct val="0"/>
              </a:spcBef>
              <a:spcAft>
                <a:spcPct val="0"/>
              </a:spcAft>
              <a:defRPr>
                <a:solidFill>
                  <a:schemeClr val="tx1"/>
                </a:solidFill>
                <a:latin typeface="Arial" pitchFamily="34" charset="0"/>
              </a:defRPr>
            </a:lvl9pPr>
          </a:lstStyle>
          <a:p>
            <a:pPr eaLnBrk="1" hangingPunct="1"/>
            <a:r>
              <a:rPr lang="es-CL" sz="800" b="1" dirty="0" smtClean="0">
                <a:latin typeface="Calibri" pitchFamily="34" charset="0"/>
                <a:cs typeface="Arial" pitchFamily="34" charset="0"/>
              </a:rPr>
              <a:t>AD/Cont.   Cobol/C</a:t>
            </a:r>
            <a:endParaRPr lang="es-CL" sz="800" b="1" dirty="0">
              <a:latin typeface="Calibri" pitchFamily="34" charset="0"/>
              <a:cs typeface="Arial" pitchFamily="34" charset="0"/>
            </a:endParaRPr>
          </a:p>
        </p:txBody>
      </p:sp>
      <p:sp>
        <p:nvSpPr>
          <p:cNvPr id="63603" name="59 Forma libre"/>
          <p:cNvSpPr>
            <a:spLocks noChangeArrowheads="1"/>
          </p:cNvSpPr>
          <p:nvPr/>
        </p:nvSpPr>
        <p:spPr bwMode="auto">
          <a:xfrm>
            <a:off x="3493477" y="2677755"/>
            <a:ext cx="660889" cy="422275"/>
          </a:xfrm>
          <a:custGeom>
            <a:avLst/>
            <a:gdLst>
              <a:gd name="T0" fmla="*/ 0 w 1423987"/>
              <a:gd name="T1" fmla="*/ 0 h 1509712"/>
              <a:gd name="T2" fmla="*/ 6194 w 1423987"/>
              <a:gd name="T3" fmla="*/ 0 h 1509712"/>
              <a:gd name="T4" fmla="*/ 6194 w 1423987"/>
              <a:gd name="T5" fmla="*/ 4 h 1509712"/>
              <a:gd name="T6" fmla="*/ 5697 w 1423987"/>
              <a:gd name="T7" fmla="*/ 4 h 1509712"/>
              <a:gd name="T8" fmla="*/ 5697 w 1423987"/>
              <a:gd name="T9" fmla="*/ 53 h 1509712"/>
              <a:gd name="T10" fmla="*/ 6194 w 1423987"/>
              <a:gd name="T11" fmla="*/ 53 h 1509712"/>
              <a:gd name="T12" fmla="*/ 6194 w 1423987"/>
              <a:gd name="T13" fmla="*/ 57 h 1509712"/>
              <a:gd name="T14" fmla="*/ 0 w 1423987"/>
              <a:gd name="T15" fmla="*/ 57 h 1509712"/>
              <a:gd name="T16" fmla="*/ 0 w 1423987"/>
              <a:gd name="T17" fmla="*/ 53 h 1509712"/>
              <a:gd name="T18" fmla="*/ 497 w 1423987"/>
              <a:gd name="T19" fmla="*/ 53 h 1509712"/>
              <a:gd name="T20" fmla="*/ 518 w 1423987"/>
              <a:gd name="T21" fmla="*/ 4 h 1509712"/>
              <a:gd name="T22" fmla="*/ 0 w 1423987"/>
              <a:gd name="T23" fmla="*/ 4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solidFill>
          <a:ln w="15875" algn="ctr">
            <a:solidFill>
              <a:schemeClr val="tx1"/>
            </a:solidFill>
            <a:round/>
            <a:headEnd/>
            <a:tailEnd/>
          </a:ln>
        </p:spPr>
        <p:txBody>
          <a:bodyPr lIns="93296" tIns="46648" rIns="93296" bIns="46648"/>
          <a:lstStyle/>
          <a:p>
            <a:endParaRPr lang="es-CL"/>
          </a:p>
        </p:txBody>
      </p:sp>
      <p:sp>
        <p:nvSpPr>
          <p:cNvPr id="63604" name="92 CuadroTexto"/>
          <p:cNvSpPr txBox="1">
            <a:spLocks noChangeArrowheads="1"/>
          </p:cNvSpPr>
          <p:nvPr/>
        </p:nvSpPr>
        <p:spPr bwMode="auto">
          <a:xfrm>
            <a:off x="3347864" y="2492896"/>
            <a:ext cx="874499"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pitchFamily="34" charset="0"/>
              </a:defRPr>
            </a:lvl1pPr>
            <a:lvl2pPr marL="742950" indent="-285750" defTabSz="933450" eaLnBrk="0" hangingPunct="0">
              <a:defRPr>
                <a:solidFill>
                  <a:schemeClr val="tx1"/>
                </a:solidFill>
                <a:latin typeface="Arial" pitchFamily="34" charset="0"/>
              </a:defRPr>
            </a:lvl2pPr>
            <a:lvl3pPr marL="1143000" indent="-228600" defTabSz="933450" eaLnBrk="0" hangingPunct="0">
              <a:defRPr>
                <a:solidFill>
                  <a:schemeClr val="tx1"/>
                </a:solidFill>
                <a:latin typeface="Arial" pitchFamily="34" charset="0"/>
              </a:defRPr>
            </a:lvl3pPr>
            <a:lvl4pPr marL="1600200" indent="-228600" defTabSz="933450" eaLnBrk="0" hangingPunct="0">
              <a:defRPr>
                <a:solidFill>
                  <a:schemeClr val="tx1"/>
                </a:solidFill>
                <a:latin typeface="Arial" pitchFamily="34" charset="0"/>
              </a:defRPr>
            </a:lvl4pPr>
            <a:lvl5pPr marL="2057400" indent="-228600" defTabSz="933450" eaLnBrk="0" hangingPunct="0">
              <a:defRPr>
                <a:solidFill>
                  <a:schemeClr val="tx1"/>
                </a:solidFill>
                <a:latin typeface="Arial" pitchFamily="34" charset="0"/>
              </a:defRPr>
            </a:lvl5pPr>
            <a:lvl6pPr marL="2514600" indent="-228600" defTabSz="933450" eaLnBrk="0" fontAlgn="base" hangingPunct="0">
              <a:spcBef>
                <a:spcPct val="0"/>
              </a:spcBef>
              <a:spcAft>
                <a:spcPct val="0"/>
              </a:spcAft>
              <a:defRPr>
                <a:solidFill>
                  <a:schemeClr val="tx1"/>
                </a:solidFill>
                <a:latin typeface="Arial" pitchFamily="34" charset="0"/>
              </a:defRPr>
            </a:lvl6pPr>
            <a:lvl7pPr marL="2971800" indent="-228600" defTabSz="933450" eaLnBrk="0" fontAlgn="base" hangingPunct="0">
              <a:spcBef>
                <a:spcPct val="0"/>
              </a:spcBef>
              <a:spcAft>
                <a:spcPct val="0"/>
              </a:spcAft>
              <a:defRPr>
                <a:solidFill>
                  <a:schemeClr val="tx1"/>
                </a:solidFill>
                <a:latin typeface="Arial" pitchFamily="34" charset="0"/>
              </a:defRPr>
            </a:lvl7pPr>
            <a:lvl8pPr marL="3429000" indent="-228600" defTabSz="933450" eaLnBrk="0" fontAlgn="base" hangingPunct="0">
              <a:spcBef>
                <a:spcPct val="0"/>
              </a:spcBef>
              <a:spcAft>
                <a:spcPct val="0"/>
              </a:spcAft>
              <a:defRPr>
                <a:solidFill>
                  <a:schemeClr val="tx1"/>
                </a:solidFill>
                <a:latin typeface="Arial" pitchFamily="34" charset="0"/>
              </a:defRPr>
            </a:lvl8pPr>
            <a:lvl9pPr marL="3886200" indent="-228600" defTabSz="933450" eaLnBrk="0" fontAlgn="base" hangingPunct="0">
              <a:spcBef>
                <a:spcPct val="0"/>
              </a:spcBef>
              <a:spcAft>
                <a:spcPct val="0"/>
              </a:spcAft>
              <a:defRPr>
                <a:solidFill>
                  <a:schemeClr val="tx1"/>
                </a:solidFill>
                <a:latin typeface="Arial" pitchFamily="34" charset="0"/>
              </a:defRPr>
            </a:lvl9pPr>
          </a:lstStyle>
          <a:p>
            <a:pPr eaLnBrk="1" hangingPunct="1"/>
            <a:r>
              <a:rPr lang="es-CL" sz="800" b="1" dirty="0">
                <a:latin typeface="Calibri" pitchFamily="34" charset="0"/>
                <a:cs typeface="Calibri" pitchFamily="34" charset="0"/>
              </a:rPr>
              <a:t>UNIX      </a:t>
            </a:r>
            <a:r>
              <a:rPr lang="es-CL" sz="800" b="1" dirty="0" smtClean="0">
                <a:latin typeface="Calibri" pitchFamily="34" charset="0"/>
                <a:cs typeface="Calibri" pitchFamily="34" charset="0"/>
              </a:rPr>
              <a:t>     </a:t>
            </a:r>
            <a:r>
              <a:rPr lang="es-CL" sz="800" b="1" dirty="0">
                <a:latin typeface="Calibri" pitchFamily="34" charset="0"/>
                <a:cs typeface="Calibri" pitchFamily="34" charset="0"/>
              </a:rPr>
              <a:t>U076</a:t>
            </a:r>
          </a:p>
        </p:txBody>
      </p:sp>
      <p:sp>
        <p:nvSpPr>
          <p:cNvPr id="63605" name="91 CuadroTexto"/>
          <p:cNvSpPr txBox="1">
            <a:spLocks noChangeArrowheads="1"/>
          </p:cNvSpPr>
          <p:nvPr/>
        </p:nvSpPr>
        <p:spPr bwMode="auto">
          <a:xfrm>
            <a:off x="3555024" y="2677755"/>
            <a:ext cx="531935" cy="42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46648" rIns="36000" bIns="46648" anchor="ctr" anchorCtr="0">
            <a:noAutofit/>
          </a:bodyPr>
          <a:lstStyle>
            <a:lvl1pPr defTabSz="933450" eaLnBrk="0" hangingPunct="0">
              <a:defRPr>
                <a:solidFill>
                  <a:schemeClr val="tx1"/>
                </a:solidFill>
                <a:latin typeface="Arial" pitchFamily="34" charset="0"/>
              </a:defRPr>
            </a:lvl1pPr>
            <a:lvl2pPr marL="742950" indent="-285750" defTabSz="933450" eaLnBrk="0" hangingPunct="0">
              <a:defRPr>
                <a:solidFill>
                  <a:schemeClr val="tx1"/>
                </a:solidFill>
                <a:latin typeface="Arial" pitchFamily="34" charset="0"/>
              </a:defRPr>
            </a:lvl2pPr>
            <a:lvl3pPr marL="1143000" indent="-228600" defTabSz="933450" eaLnBrk="0" hangingPunct="0">
              <a:defRPr>
                <a:solidFill>
                  <a:schemeClr val="tx1"/>
                </a:solidFill>
                <a:latin typeface="Arial" pitchFamily="34" charset="0"/>
              </a:defRPr>
            </a:lvl3pPr>
            <a:lvl4pPr marL="1600200" indent="-228600" defTabSz="933450" eaLnBrk="0" hangingPunct="0">
              <a:defRPr>
                <a:solidFill>
                  <a:schemeClr val="tx1"/>
                </a:solidFill>
                <a:latin typeface="Arial" pitchFamily="34" charset="0"/>
              </a:defRPr>
            </a:lvl4pPr>
            <a:lvl5pPr marL="2057400" indent="-228600" defTabSz="933450" eaLnBrk="0" hangingPunct="0">
              <a:defRPr>
                <a:solidFill>
                  <a:schemeClr val="tx1"/>
                </a:solidFill>
                <a:latin typeface="Arial" pitchFamily="34" charset="0"/>
              </a:defRPr>
            </a:lvl5pPr>
            <a:lvl6pPr marL="2514600" indent="-228600" defTabSz="933450" eaLnBrk="0" fontAlgn="base" hangingPunct="0">
              <a:spcBef>
                <a:spcPct val="0"/>
              </a:spcBef>
              <a:spcAft>
                <a:spcPct val="0"/>
              </a:spcAft>
              <a:defRPr>
                <a:solidFill>
                  <a:schemeClr val="tx1"/>
                </a:solidFill>
                <a:latin typeface="Arial" pitchFamily="34" charset="0"/>
              </a:defRPr>
            </a:lvl6pPr>
            <a:lvl7pPr marL="2971800" indent="-228600" defTabSz="933450" eaLnBrk="0" fontAlgn="base" hangingPunct="0">
              <a:spcBef>
                <a:spcPct val="0"/>
              </a:spcBef>
              <a:spcAft>
                <a:spcPct val="0"/>
              </a:spcAft>
              <a:defRPr>
                <a:solidFill>
                  <a:schemeClr val="tx1"/>
                </a:solidFill>
                <a:latin typeface="Arial" pitchFamily="34" charset="0"/>
              </a:defRPr>
            </a:lvl7pPr>
            <a:lvl8pPr marL="3429000" indent="-228600" defTabSz="933450" eaLnBrk="0" fontAlgn="base" hangingPunct="0">
              <a:spcBef>
                <a:spcPct val="0"/>
              </a:spcBef>
              <a:spcAft>
                <a:spcPct val="0"/>
              </a:spcAft>
              <a:defRPr>
                <a:solidFill>
                  <a:schemeClr val="tx1"/>
                </a:solidFill>
                <a:latin typeface="Arial" pitchFamily="34" charset="0"/>
              </a:defRPr>
            </a:lvl8pPr>
            <a:lvl9pPr marL="3886200" indent="-228600" defTabSz="933450" eaLnBrk="0" fontAlgn="base" hangingPunct="0">
              <a:spcBef>
                <a:spcPct val="0"/>
              </a:spcBef>
              <a:spcAft>
                <a:spcPct val="0"/>
              </a:spcAft>
              <a:defRPr>
                <a:solidFill>
                  <a:schemeClr val="tx1"/>
                </a:solidFill>
                <a:latin typeface="Arial" pitchFamily="34" charset="0"/>
              </a:defRPr>
            </a:lvl9pPr>
          </a:lstStyle>
          <a:p>
            <a:pPr algn="ctr" eaLnBrk="1" hangingPunct="1"/>
            <a:r>
              <a:rPr lang="es-CL" sz="800" b="1" dirty="0">
                <a:latin typeface="Calibri" pitchFamily="34" charset="0"/>
                <a:cs typeface="Calibri" pitchFamily="34" charset="0"/>
              </a:rPr>
              <a:t>SPEC</a:t>
            </a:r>
          </a:p>
          <a:p>
            <a:pPr algn="ctr" eaLnBrk="1" hangingPunct="1"/>
            <a:r>
              <a:rPr lang="es-CL" sz="800" b="1" dirty="0">
                <a:latin typeface="Calibri" pitchFamily="34" charset="0"/>
                <a:cs typeface="Calibri" pitchFamily="34" charset="0"/>
              </a:rPr>
              <a:t>0100-0150</a:t>
            </a:r>
          </a:p>
        </p:txBody>
      </p:sp>
      <p:sp>
        <p:nvSpPr>
          <p:cNvPr id="63606" name="121 Rectángulo"/>
          <p:cNvSpPr>
            <a:spLocks noChangeArrowheads="1"/>
          </p:cNvSpPr>
          <p:nvPr/>
        </p:nvSpPr>
        <p:spPr bwMode="auto">
          <a:xfrm>
            <a:off x="2919046" y="2786064"/>
            <a:ext cx="65943"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endParaRPr lang="es-CL" sz="800"/>
          </a:p>
        </p:txBody>
      </p:sp>
      <p:cxnSp>
        <p:nvCxnSpPr>
          <p:cNvPr id="63607" name="189 Forma"/>
          <p:cNvCxnSpPr>
            <a:cxnSpLocks noChangeShapeType="1"/>
            <a:stCxn id="63571" idx="3"/>
            <a:endCxn id="63605" idx="1"/>
          </p:cNvCxnSpPr>
          <p:nvPr/>
        </p:nvCxnSpPr>
        <p:spPr bwMode="auto">
          <a:xfrm flipV="1">
            <a:off x="2234712" y="2892618"/>
            <a:ext cx="1320312" cy="1092801"/>
          </a:xfrm>
          <a:prstGeom prst="bentConnector3">
            <a:avLst>
              <a:gd name="adj1" fmla="val 61107"/>
            </a:avLst>
          </a:prstGeom>
          <a:noFill/>
          <a:ln w="9525" algn="ctr">
            <a:solidFill>
              <a:schemeClr val="accent2"/>
            </a:solidFill>
            <a:round/>
            <a:headEnd type="none" w="med" len="med"/>
            <a:tailEnd type="triangle" w="med" len="med"/>
          </a:ln>
          <a:extLst>
            <a:ext uri="{909E8E84-426E-40DD-AFC4-6F175D3DCCD1}">
              <a14:hiddenFill xmlns:a14="http://schemas.microsoft.com/office/drawing/2010/main">
                <a:noFill/>
              </a14:hiddenFill>
            </a:ext>
          </a:extLst>
        </p:spPr>
      </p:cxnSp>
      <p:sp>
        <p:nvSpPr>
          <p:cNvPr id="63608" name="109 CuadroTexto"/>
          <p:cNvSpPr txBox="1">
            <a:spLocks noChangeArrowheads="1"/>
          </p:cNvSpPr>
          <p:nvPr/>
        </p:nvSpPr>
        <p:spPr bwMode="auto">
          <a:xfrm>
            <a:off x="4286251" y="3090505"/>
            <a:ext cx="973886"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pitchFamily="34" charset="0"/>
              </a:defRPr>
            </a:lvl1pPr>
            <a:lvl2pPr marL="742950" indent="-285750" defTabSz="933450" eaLnBrk="0" hangingPunct="0">
              <a:defRPr>
                <a:solidFill>
                  <a:schemeClr val="tx1"/>
                </a:solidFill>
                <a:latin typeface="Arial" pitchFamily="34" charset="0"/>
              </a:defRPr>
            </a:lvl2pPr>
            <a:lvl3pPr marL="1143000" indent="-228600" defTabSz="933450" eaLnBrk="0" hangingPunct="0">
              <a:defRPr>
                <a:solidFill>
                  <a:schemeClr val="tx1"/>
                </a:solidFill>
                <a:latin typeface="Arial" pitchFamily="34" charset="0"/>
              </a:defRPr>
            </a:lvl3pPr>
            <a:lvl4pPr marL="1600200" indent="-228600" defTabSz="933450" eaLnBrk="0" hangingPunct="0">
              <a:defRPr>
                <a:solidFill>
                  <a:schemeClr val="tx1"/>
                </a:solidFill>
                <a:latin typeface="Arial" pitchFamily="34" charset="0"/>
              </a:defRPr>
            </a:lvl4pPr>
            <a:lvl5pPr marL="2057400" indent="-228600" defTabSz="933450" eaLnBrk="0" hangingPunct="0">
              <a:defRPr>
                <a:solidFill>
                  <a:schemeClr val="tx1"/>
                </a:solidFill>
                <a:latin typeface="Arial" pitchFamily="34" charset="0"/>
              </a:defRPr>
            </a:lvl5pPr>
            <a:lvl6pPr marL="2514600" indent="-228600" defTabSz="933450" eaLnBrk="0" fontAlgn="base" hangingPunct="0">
              <a:spcBef>
                <a:spcPct val="0"/>
              </a:spcBef>
              <a:spcAft>
                <a:spcPct val="0"/>
              </a:spcAft>
              <a:defRPr>
                <a:solidFill>
                  <a:schemeClr val="tx1"/>
                </a:solidFill>
                <a:latin typeface="Arial" pitchFamily="34" charset="0"/>
              </a:defRPr>
            </a:lvl6pPr>
            <a:lvl7pPr marL="2971800" indent="-228600" defTabSz="933450" eaLnBrk="0" fontAlgn="base" hangingPunct="0">
              <a:spcBef>
                <a:spcPct val="0"/>
              </a:spcBef>
              <a:spcAft>
                <a:spcPct val="0"/>
              </a:spcAft>
              <a:defRPr>
                <a:solidFill>
                  <a:schemeClr val="tx1"/>
                </a:solidFill>
                <a:latin typeface="Arial" pitchFamily="34" charset="0"/>
              </a:defRPr>
            </a:lvl7pPr>
            <a:lvl8pPr marL="3429000" indent="-228600" defTabSz="933450" eaLnBrk="0" fontAlgn="base" hangingPunct="0">
              <a:spcBef>
                <a:spcPct val="0"/>
              </a:spcBef>
              <a:spcAft>
                <a:spcPct val="0"/>
              </a:spcAft>
              <a:defRPr>
                <a:solidFill>
                  <a:schemeClr val="tx1"/>
                </a:solidFill>
                <a:latin typeface="Arial" pitchFamily="34" charset="0"/>
              </a:defRPr>
            </a:lvl8pPr>
            <a:lvl9pPr marL="3886200" indent="-228600" defTabSz="933450" eaLnBrk="0" fontAlgn="base" hangingPunct="0">
              <a:spcBef>
                <a:spcPct val="0"/>
              </a:spcBef>
              <a:spcAft>
                <a:spcPct val="0"/>
              </a:spcAft>
              <a:defRPr>
                <a:solidFill>
                  <a:schemeClr val="tx1"/>
                </a:solidFill>
                <a:latin typeface="Arial" pitchFamily="34" charset="0"/>
              </a:defRPr>
            </a:lvl9pPr>
          </a:lstStyle>
          <a:p>
            <a:pPr eaLnBrk="1" hangingPunct="1"/>
            <a:r>
              <a:rPr lang="es-CL" sz="800" b="1" dirty="0" smtClean="0">
                <a:latin typeface="Calibri" pitchFamily="34" charset="0"/>
                <a:cs typeface="Arial" pitchFamily="34" charset="0"/>
              </a:rPr>
              <a:t>AD/Cont.  Cobol/C</a:t>
            </a:r>
            <a:endParaRPr lang="es-CL" sz="800" b="1" dirty="0">
              <a:latin typeface="Calibri" pitchFamily="34" charset="0"/>
              <a:cs typeface="Arial" pitchFamily="34" charset="0"/>
            </a:endParaRPr>
          </a:p>
        </p:txBody>
      </p:sp>
      <p:sp>
        <p:nvSpPr>
          <p:cNvPr id="63609" name="59 Forma libre"/>
          <p:cNvSpPr>
            <a:spLocks noChangeArrowheads="1"/>
          </p:cNvSpPr>
          <p:nvPr/>
        </p:nvSpPr>
        <p:spPr bwMode="auto">
          <a:xfrm>
            <a:off x="4451839" y="2669817"/>
            <a:ext cx="647700" cy="430213"/>
          </a:xfrm>
          <a:custGeom>
            <a:avLst/>
            <a:gdLst>
              <a:gd name="T0" fmla="*/ 0 w 1423987"/>
              <a:gd name="T1" fmla="*/ 0 h 1509712"/>
              <a:gd name="T2" fmla="*/ 5831 w 1423987"/>
              <a:gd name="T3" fmla="*/ 0 h 1509712"/>
              <a:gd name="T4" fmla="*/ 5831 w 1423987"/>
              <a:gd name="T5" fmla="*/ 4 h 1509712"/>
              <a:gd name="T6" fmla="*/ 5363 w 1423987"/>
              <a:gd name="T7" fmla="*/ 4 h 1509712"/>
              <a:gd name="T8" fmla="*/ 5363 w 1423987"/>
              <a:gd name="T9" fmla="*/ 56 h 1509712"/>
              <a:gd name="T10" fmla="*/ 5831 w 1423987"/>
              <a:gd name="T11" fmla="*/ 56 h 1509712"/>
              <a:gd name="T12" fmla="*/ 5831 w 1423987"/>
              <a:gd name="T13" fmla="*/ 60 h 1509712"/>
              <a:gd name="T14" fmla="*/ 0 w 1423987"/>
              <a:gd name="T15" fmla="*/ 60 h 1509712"/>
              <a:gd name="T16" fmla="*/ 0 w 1423987"/>
              <a:gd name="T17" fmla="*/ 56 h 1509712"/>
              <a:gd name="T18" fmla="*/ 468 w 1423987"/>
              <a:gd name="T19" fmla="*/ 56 h 1509712"/>
              <a:gd name="T20" fmla="*/ 487 w 1423987"/>
              <a:gd name="T21" fmla="*/ 4 h 1509712"/>
              <a:gd name="T22" fmla="*/ 0 w 1423987"/>
              <a:gd name="T23" fmla="*/ 4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solidFill>
          <a:ln w="15875" algn="ctr">
            <a:solidFill>
              <a:schemeClr val="tx1"/>
            </a:solidFill>
            <a:round/>
            <a:headEnd/>
            <a:tailEnd/>
          </a:ln>
        </p:spPr>
        <p:txBody>
          <a:bodyPr lIns="93296" tIns="46648" rIns="93296" bIns="46648"/>
          <a:lstStyle/>
          <a:p>
            <a:endParaRPr lang="es-CL"/>
          </a:p>
        </p:txBody>
      </p:sp>
      <p:sp>
        <p:nvSpPr>
          <p:cNvPr id="63610" name="92 CuadroTexto"/>
          <p:cNvSpPr txBox="1">
            <a:spLocks noChangeArrowheads="1"/>
          </p:cNvSpPr>
          <p:nvPr/>
        </p:nvSpPr>
        <p:spPr bwMode="auto">
          <a:xfrm>
            <a:off x="4318449" y="2484936"/>
            <a:ext cx="829615"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pitchFamily="34" charset="0"/>
              </a:defRPr>
            </a:lvl1pPr>
            <a:lvl2pPr marL="742950" indent="-285750" defTabSz="933450" eaLnBrk="0" hangingPunct="0">
              <a:defRPr>
                <a:solidFill>
                  <a:schemeClr val="tx1"/>
                </a:solidFill>
                <a:latin typeface="Arial" pitchFamily="34" charset="0"/>
              </a:defRPr>
            </a:lvl2pPr>
            <a:lvl3pPr marL="1143000" indent="-228600" defTabSz="933450" eaLnBrk="0" hangingPunct="0">
              <a:defRPr>
                <a:solidFill>
                  <a:schemeClr val="tx1"/>
                </a:solidFill>
                <a:latin typeface="Arial" pitchFamily="34" charset="0"/>
              </a:defRPr>
            </a:lvl3pPr>
            <a:lvl4pPr marL="1600200" indent="-228600" defTabSz="933450" eaLnBrk="0" hangingPunct="0">
              <a:defRPr>
                <a:solidFill>
                  <a:schemeClr val="tx1"/>
                </a:solidFill>
                <a:latin typeface="Arial" pitchFamily="34" charset="0"/>
              </a:defRPr>
            </a:lvl4pPr>
            <a:lvl5pPr marL="2057400" indent="-228600" defTabSz="933450" eaLnBrk="0" hangingPunct="0">
              <a:defRPr>
                <a:solidFill>
                  <a:schemeClr val="tx1"/>
                </a:solidFill>
                <a:latin typeface="Arial" pitchFamily="34" charset="0"/>
              </a:defRPr>
            </a:lvl5pPr>
            <a:lvl6pPr marL="2514600" indent="-228600" defTabSz="933450" eaLnBrk="0" fontAlgn="base" hangingPunct="0">
              <a:spcBef>
                <a:spcPct val="0"/>
              </a:spcBef>
              <a:spcAft>
                <a:spcPct val="0"/>
              </a:spcAft>
              <a:defRPr>
                <a:solidFill>
                  <a:schemeClr val="tx1"/>
                </a:solidFill>
                <a:latin typeface="Arial" pitchFamily="34" charset="0"/>
              </a:defRPr>
            </a:lvl6pPr>
            <a:lvl7pPr marL="2971800" indent="-228600" defTabSz="933450" eaLnBrk="0" fontAlgn="base" hangingPunct="0">
              <a:spcBef>
                <a:spcPct val="0"/>
              </a:spcBef>
              <a:spcAft>
                <a:spcPct val="0"/>
              </a:spcAft>
              <a:defRPr>
                <a:solidFill>
                  <a:schemeClr val="tx1"/>
                </a:solidFill>
                <a:latin typeface="Arial" pitchFamily="34" charset="0"/>
              </a:defRPr>
            </a:lvl7pPr>
            <a:lvl8pPr marL="3429000" indent="-228600" defTabSz="933450" eaLnBrk="0" fontAlgn="base" hangingPunct="0">
              <a:spcBef>
                <a:spcPct val="0"/>
              </a:spcBef>
              <a:spcAft>
                <a:spcPct val="0"/>
              </a:spcAft>
              <a:defRPr>
                <a:solidFill>
                  <a:schemeClr val="tx1"/>
                </a:solidFill>
                <a:latin typeface="Arial" pitchFamily="34" charset="0"/>
              </a:defRPr>
            </a:lvl8pPr>
            <a:lvl9pPr marL="3886200" indent="-228600" defTabSz="933450" eaLnBrk="0" fontAlgn="base" hangingPunct="0">
              <a:spcBef>
                <a:spcPct val="0"/>
              </a:spcBef>
              <a:spcAft>
                <a:spcPct val="0"/>
              </a:spcAft>
              <a:defRPr>
                <a:solidFill>
                  <a:schemeClr val="tx1"/>
                </a:solidFill>
                <a:latin typeface="Arial" pitchFamily="34" charset="0"/>
              </a:defRPr>
            </a:lvl9pPr>
          </a:lstStyle>
          <a:p>
            <a:pPr eaLnBrk="1" hangingPunct="1"/>
            <a:r>
              <a:rPr lang="es-CL" sz="800" b="1" dirty="0">
                <a:latin typeface="Calibri" pitchFamily="34" charset="0"/>
                <a:cs typeface="Calibri" pitchFamily="34" charset="0"/>
              </a:rPr>
              <a:t>UNIX         U185</a:t>
            </a:r>
          </a:p>
        </p:txBody>
      </p:sp>
      <p:sp>
        <p:nvSpPr>
          <p:cNvPr id="63611" name="91 CuadroTexto"/>
          <p:cNvSpPr txBox="1">
            <a:spLocks noChangeArrowheads="1"/>
          </p:cNvSpPr>
          <p:nvPr/>
        </p:nvSpPr>
        <p:spPr bwMode="auto">
          <a:xfrm>
            <a:off x="4418136" y="2668230"/>
            <a:ext cx="718038" cy="431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96" tIns="46648" rIns="93296" bIns="46648" anchor="ctr" anchorCtr="0">
            <a:noAutofit/>
          </a:bodyPr>
          <a:lstStyle>
            <a:lvl1pPr defTabSz="933450" eaLnBrk="0" hangingPunct="0">
              <a:defRPr>
                <a:solidFill>
                  <a:schemeClr val="tx1"/>
                </a:solidFill>
                <a:latin typeface="Arial" pitchFamily="34" charset="0"/>
              </a:defRPr>
            </a:lvl1pPr>
            <a:lvl2pPr marL="742950" indent="-285750" defTabSz="933450" eaLnBrk="0" hangingPunct="0">
              <a:defRPr>
                <a:solidFill>
                  <a:schemeClr val="tx1"/>
                </a:solidFill>
                <a:latin typeface="Arial" pitchFamily="34" charset="0"/>
              </a:defRPr>
            </a:lvl2pPr>
            <a:lvl3pPr marL="1143000" indent="-228600" defTabSz="933450" eaLnBrk="0" hangingPunct="0">
              <a:defRPr>
                <a:solidFill>
                  <a:schemeClr val="tx1"/>
                </a:solidFill>
                <a:latin typeface="Arial" pitchFamily="34" charset="0"/>
              </a:defRPr>
            </a:lvl3pPr>
            <a:lvl4pPr marL="1600200" indent="-228600" defTabSz="933450" eaLnBrk="0" hangingPunct="0">
              <a:defRPr>
                <a:solidFill>
                  <a:schemeClr val="tx1"/>
                </a:solidFill>
                <a:latin typeface="Arial" pitchFamily="34" charset="0"/>
              </a:defRPr>
            </a:lvl4pPr>
            <a:lvl5pPr marL="2057400" indent="-228600" defTabSz="933450" eaLnBrk="0" hangingPunct="0">
              <a:defRPr>
                <a:solidFill>
                  <a:schemeClr val="tx1"/>
                </a:solidFill>
                <a:latin typeface="Arial" pitchFamily="34" charset="0"/>
              </a:defRPr>
            </a:lvl5pPr>
            <a:lvl6pPr marL="2514600" indent="-228600" defTabSz="933450" eaLnBrk="0" fontAlgn="base" hangingPunct="0">
              <a:spcBef>
                <a:spcPct val="0"/>
              </a:spcBef>
              <a:spcAft>
                <a:spcPct val="0"/>
              </a:spcAft>
              <a:defRPr>
                <a:solidFill>
                  <a:schemeClr val="tx1"/>
                </a:solidFill>
                <a:latin typeface="Arial" pitchFamily="34" charset="0"/>
              </a:defRPr>
            </a:lvl6pPr>
            <a:lvl7pPr marL="2971800" indent="-228600" defTabSz="933450" eaLnBrk="0" fontAlgn="base" hangingPunct="0">
              <a:spcBef>
                <a:spcPct val="0"/>
              </a:spcBef>
              <a:spcAft>
                <a:spcPct val="0"/>
              </a:spcAft>
              <a:defRPr>
                <a:solidFill>
                  <a:schemeClr val="tx1"/>
                </a:solidFill>
                <a:latin typeface="Arial" pitchFamily="34" charset="0"/>
              </a:defRPr>
            </a:lvl7pPr>
            <a:lvl8pPr marL="3429000" indent="-228600" defTabSz="933450" eaLnBrk="0" fontAlgn="base" hangingPunct="0">
              <a:spcBef>
                <a:spcPct val="0"/>
              </a:spcBef>
              <a:spcAft>
                <a:spcPct val="0"/>
              </a:spcAft>
              <a:defRPr>
                <a:solidFill>
                  <a:schemeClr val="tx1"/>
                </a:solidFill>
                <a:latin typeface="Arial" pitchFamily="34" charset="0"/>
              </a:defRPr>
            </a:lvl8pPr>
            <a:lvl9pPr marL="3886200" indent="-228600" defTabSz="933450" eaLnBrk="0" fontAlgn="base" hangingPunct="0">
              <a:spcBef>
                <a:spcPct val="0"/>
              </a:spcBef>
              <a:spcAft>
                <a:spcPct val="0"/>
              </a:spcAft>
              <a:defRPr>
                <a:solidFill>
                  <a:schemeClr val="tx1"/>
                </a:solidFill>
                <a:latin typeface="Arial" pitchFamily="34" charset="0"/>
              </a:defRPr>
            </a:lvl9pPr>
          </a:lstStyle>
          <a:p>
            <a:pPr algn="ctr" eaLnBrk="1" hangingPunct="1"/>
            <a:r>
              <a:rPr lang="es-CL" sz="1000" b="1" dirty="0">
                <a:latin typeface="Calibri" pitchFamily="34" charset="0"/>
                <a:cs typeface="Calibri" pitchFamily="34" charset="0"/>
              </a:rPr>
              <a:t>SDDR</a:t>
            </a:r>
          </a:p>
        </p:txBody>
      </p:sp>
      <p:sp>
        <p:nvSpPr>
          <p:cNvPr id="63612" name="121 Rectángulo"/>
          <p:cNvSpPr>
            <a:spLocks noChangeArrowheads="1"/>
          </p:cNvSpPr>
          <p:nvPr/>
        </p:nvSpPr>
        <p:spPr bwMode="auto">
          <a:xfrm>
            <a:off x="2835520" y="4429125"/>
            <a:ext cx="65942"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endParaRPr lang="es-CL" sz="800"/>
          </a:p>
        </p:txBody>
      </p:sp>
      <p:sp>
        <p:nvSpPr>
          <p:cNvPr id="63613" name="310 Elipse"/>
          <p:cNvSpPr>
            <a:spLocks noChangeArrowheads="1"/>
          </p:cNvSpPr>
          <p:nvPr/>
        </p:nvSpPr>
        <p:spPr bwMode="auto">
          <a:xfrm>
            <a:off x="6931269" y="4067175"/>
            <a:ext cx="164123" cy="179388"/>
          </a:xfrm>
          <a:prstGeom prst="ellipse">
            <a:avLst/>
          </a:prstGeom>
          <a:solidFill>
            <a:schemeClr val="bg1"/>
          </a:solidFill>
          <a:ln>
            <a:noFill/>
          </a:ln>
          <a:extLst>
            <a:ext uri="{91240B29-F687-4F45-9708-019B960494DF}">
              <a14:hiddenLine xmlns:a14="http://schemas.microsoft.com/office/drawing/2010/main" w="15875" algn="ctr">
                <a:solidFill>
                  <a:srgbClr val="000000"/>
                </a:solidFill>
                <a:round/>
                <a:headEnd/>
                <a:tailEnd/>
              </a14:hiddenLine>
            </a:ext>
          </a:extLst>
        </p:spPr>
        <p:txBody>
          <a:bodyPr/>
          <a:lstStyle/>
          <a:p>
            <a:pPr algn="ctr"/>
            <a:endParaRPr lang="es-CL" sz="800"/>
          </a:p>
        </p:txBody>
      </p:sp>
      <p:grpSp>
        <p:nvGrpSpPr>
          <p:cNvPr id="63614" name="173 Grupo"/>
          <p:cNvGrpSpPr>
            <a:grpSpLocks/>
          </p:cNvGrpSpPr>
          <p:nvPr/>
        </p:nvGrpSpPr>
        <p:grpSpPr bwMode="auto">
          <a:xfrm>
            <a:off x="7240466" y="1214439"/>
            <a:ext cx="303334" cy="293687"/>
            <a:chOff x="5767388" y="2085976"/>
            <a:chExt cx="881062" cy="885824"/>
          </a:xfrm>
        </p:grpSpPr>
        <p:grpSp>
          <p:nvGrpSpPr>
            <p:cNvPr id="63615" name="165 Grupo"/>
            <p:cNvGrpSpPr>
              <a:grpSpLocks/>
            </p:cNvGrpSpPr>
            <p:nvPr/>
          </p:nvGrpSpPr>
          <p:grpSpPr bwMode="auto">
            <a:xfrm>
              <a:off x="5767388" y="2085976"/>
              <a:ext cx="881062" cy="885824"/>
              <a:chOff x="5667376" y="1076326"/>
              <a:chExt cx="881062" cy="885824"/>
            </a:xfrm>
          </p:grpSpPr>
          <p:sp>
            <p:nvSpPr>
              <p:cNvPr id="63616" name="157 Forma libre"/>
              <p:cNvSpPr>
                <a:spLocks noChangeArrowheads="1"/>
              </p:cNvSpPr>
              <p:nvPr/>
            </p:nvSpPr>
            <p:spPr bwMode="auto">
              <a:xfrm rot="-233484">
                <a:off x="5667376" y="1076326"/>
                <a:ext cx="881062" cy="885824"/>
              </a:xfrm>
              <a:custGeom>
                <a:avLst/>
                <a:gdLst>
                  <a:gd name="T0" fmla="*/ 173264 w 1709738"/>
                  <a:gd name="T1" fmla="*/ 7340 h 1747837"/>
                  <a:gd name="T2" fmla="*/ 218794 w 1709738"/>
                  <a:gd name="T3" fmla="*/ 37922 h 1747837"/>
                  <a:gd name="T4" fmla="*/ 261794 w 1709738"/>
                  <a:gd name="T5" fmla="*/ 2446 h 1747837"/>
                  <a:gd name="T6" fmla="*/ 293411 w 1709738"/>
                  <a:gd name="T7" fmla="*/ 48932 h 1747837"/>
                  <a:gd name="T8" fmla="*/ 343999 w 1709738"/>
                  <a:gd name="T9" fmla="*/ 33028 h 1747837"/>
                  <a:gd name="T10" fmla="*/ 356647 w 1709738"/>
                  <a:gd name="T11" fmla="*/ 85630 h 1747837"/>
                  <a:gd name="T12" fmla="*/ 411029 w 1709738"/>
                  <a:gd name="T13" fmla="*/ 90523 h 1747837"/>
                  <a:gd name="T14" fmla="*/ 398382 w 1709738"/>
                  <a:gd name="T15" fmla="*/ 143125 h 1747837"/>
                  <a:gd name="T16" fmla="*/ 448970 w 1709738"/>
                  <a:gd name="T17" fmla="*/ 170037 h 1747837"/>
                  <a:gd name="T18" fmla="*/ 417352 w 1709738"/>
                  <a:gd name="T19" fmla="*/ 215298 h 1747837"/>
                  <a:gd name="T20" fmla="*/ 452764 w 1709738"/>
                  <a:gd name="T21" fmla="*/ 255667 h 1747837"/>
                  <a:gd name="T22" fmla="*/ 407235 w 1709738"/>
                  <a:gd name="T23" fmla="*/ 288696 h 1747837"/>
                  <a:gd name="T24" fmla="*/ 423676 w 1709738"/>
                  <a:gd name="T25" fmla="*/ 338850 h 1747837"/>
                  <a:gd name="T26" fmla="*/ 368029 w 1709738"/>
                  <a:gd name="T27" fmla="*/ 351083 h 1747837"/>
                  <a:gd name="T28" fmla="*/ 364235 w 1709738"/>
                  <a:gd name="T29" fmla="*/ 404907 h 1747837"/>
                  <a:gd name="T30" fmla="*/ 308588 w 1709738"/>
                  <a:gd name="T31" fmla="*/ 393898 h 1747837"/>
                  <a:gd name="T32" fmla="*/ 280764 w 1709738"/>
                  <a:gd name="T33" fmla="*/ 441606 h 1747837"/>
                  <a:gd name="T34" fmla="*/ 236500 w 1709738"/>
                  <a:gd name="T35" fmla="*/ 412247 h 1747837"/>
                  <a:gd name="T36" fmla="*/ 193500 w 1709738"/>
                  <a:gd name="T37" fmla="*/ 446499 h 1747837"/>
                  <a:gd name="T38" fmla="*/ 163147 w 1709738"/>
                  <a:gd name="T39" fmla="*/ 401238 h 1747837"/>
                  <a:gd name="T40" fmla="*/ 110030 w 1709738"/>
                  <a:gd name="T41" fmla="*/ 415917 h 1747837"/>
                  <a:gd name="T42" fmla="*/ 98647 w 1709738"/>
                  <a:gd name="T43" fmla="*/ 363316 h 1747837"/>
                  <a:gd name="T44" fmla="*/ 44265 w 1709738"/>
                  <a:gd name="T45" fmla="*/ 357200 h 1747837"/>
                  <a:gd name="T46" fmla="*/ 54382 w 1709738"/>
                  <a:gd name="T47" fmla="*/ 304598 h 1747837"/>
                  <a:gd name="T48" fmla="*/ 6323 w 1709738"/>
                  <a:gd name="T49" fmla="*/ 278909 h 1747837"/>
                  <a:gd name="T50" fmla="*/ 37941 w 1709738"/>
                  <a:gd name="T51" fmla="*/ 233648 h 1747837"/>
                  <a:gd name="T52" fmla="*/ 2529 w 1709738"/>
                  <a:gd name="T53" fmla="*/ 192056 h 1747837"/>
                  <a:gd name="T54" fmla="*/ 48059 w 1709738"/>
                  <a:gd name="T55" fmla="*/ 162697 h 1747837"/>
                  <a:gd name="T56" fmla="*/ 32882 w 1709738"/>
                  <a:gd name="T57" fmla="*/ 110096 h 1747837"/>
                  <a:gd name="T58" fmla="*/ 87265 w 1709738"/>
                  <a:gd name="T59" fmla="*/ 97863 h 1747837"/>
                  <a:gd name="T60" fmla="*/ 92324 w 1709738"/>
                  <a:gd name="T61" fmla="*/ 44038 h 1747837"/>
                  <a:gd name="T62" fmla="*/ 146706 w 1709738"/>
                  <a:gd name="T63" fmla="*/ 55048 h 174783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709738"/>
                  <a:gd name="T97" fmla="*/ 0 h 1747837"/>
                  <a:gd name="T98" fmla="*/ 1709738 w 1709738"/>
                  <a:gd name="T99" fmla="*/ 1747837 h 174783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709738" h="1747837">
                    <a:moveTo>
                      <a:pt x="523875" y="66675"/>
                    </a:moveTo>
                    <a:lnTo>
                      <a:pt x="652463" y="28575"/>
                    </a:lnTo>
                    <a:lnTo>
                      <a:pt x="714375" y="157162"/>
                    </a:lnTo>
                    <a:lnTo>
                      <a:pt x="823913" y="147637"/>
                    </a:lnTo>
                    <a:lnTo>
                      <a:pt x="852488" y="0"/>
                    </a:lnTo>
                    <a:lnTo>
                      <a:pt x="985838" y="9525"/>
                    </a:lnTo>
                    <a:cubicBezTo>
                      <a:pt x="987476" y="60323"/>
                      <a:pt x="990600" y="111100"/>
                      <a:pt x="990600" y="161925"/>
                    </a:cubicBezTo>
                    <a:lnTo>
                      <a:pt x="1104900" y="190500"/>
                    </a:lnTo>
                    <a:lnTo>
                      <a:pt x="1185863" y="71437"/>
                    </a:lnTo>
                    <a:cubicBezTo>
                      <a:pt x="1296832" y="124510"/>
                      <a:pt x="1295400" y="83352"/>
                      <a:pt x="1295400" y="128587"/>
                    </a:cubicBezTo>
                    <a:lnTo>
                      <a:pt x="1257300" y="266700"/>
                    </a:lnTo>
                    <a:lnTo>
                      <a:pt x="1343025" y="333375"/>
                    </a:lnTo>
                    <a:lnTo>
                      <a:pt x="1462088" y="257175"/>
                    </a:lnTo>
                    <a:lnTo>
                      <a:pt x="1547813" y="352425"/>
                    </a:lnTo>
                    <a:lnTo>
                      <a:pt x="1457325" y="476250"/>
                    </a:lnTo>
                    <a:lnTo>
                      <a:pt x="1500188" y="557212"/>
                    </a:lnTo>
                    <a:lnTo>
                      <a:pt x="1647825" y="542925"/>
                    </a:lnTo>
                    <a:lnTo>
                      <a:pt x="1690688" y="661987"/>
                    </a:lnTo>
                    <a:lnTo>
                      <a:pt x="1557338" y="733425"/>
                    </a:lnTo>
                    <a:lnTo>
                      <a:pt x="1571625" y="838200"/>
                    </a:lnTo>
                    <a:lnTo>
                      <a:pt x="1709738" y="876300"/>
                    </a:lnTo>
                    <a:lnTo>
                      <a:pt x="1704975" y="995362"/>
                    </a:lnTo>
                    <a:lnTo>
                      <a:pt x="1562100" y="1019175"/>
                    </a:lnTo>
                    <a:lnTo>
                      <a:pt x="1533525" y="1123950"/>
                    </a:lnTo>
                    <a:lnTo>
                      <a:pt x="1652588" y="1209675"/>
                    </a:lnTo>
                    <a:lnTo>
                      <a:pt x="1595438" y="1319212"/>
                    </a:lnTo>
                    <a:lnTo>
                      <a:pt x="1457325" y="1281112"/>
                    </a:lnTo>
                    <a:lnTo>
                      <a:pt x="1385888" y="1366837"/>
                    </a:lnTo>
                    <a:cubicBezTo>
                      <a:pt x="1462920" y="1492014"/>
                      <a:pt x="1462088" y="1442198"/>
                      <a:pt x="1462088" y="1495425"/>
                    </a:cubicBezTo>
                    <a:lnTo>
                      <a:pt x="1371600" y="1576387"/>
                    </a:lnTo>
                    <a:lnTo>
                      <a:pt x="1257300" y="1481137"/>
                    </a:lnTo>
                    <a:lnTo>
                      <a:pt x="1162050" y="1533525"/>
                    </a:lnTo>
                    <a:lnTo>
                      <a:pt x="1185863" y="1676400"/>
                    </a:lnTo>
                    <a:cubicBezTo>
                      <a:pt x="1060538" y="1719781"/>
                      <a:pt x="1105716" y="1719262"/>
                      <a:pt x="1057275" y="1719262"/>
                    </a:cubicBezTo>
                    <a:lnTo>
                      <a:pt x="1000125" y="1595437"/>
                    </a:lnTo>
                    <a:lnTo>
                      <a:pt x="890588" y="1604962"/>
                    </a:lnTo>
                    <a:lnTo>
                      <a:pt x="857250" y="1747837"/>
                    </a:lnTo>
                    <a:lnTo>
                      <a:pt x="728663" y="1738312"/>
                    </a:lnTo>
                    <a:lnTo>
                      <a:pt x="719138" y="1595437"/>
                    </a:lnTo>
                    <a:lnTo>
                      <a:pt x="614363" y="1562100"/>
                    </a:lnTo>
                    <a:lnTo>
                      <a:pt x="533400" y="1681162"/>
                    </a:lnTo>
                    <a:lnTo>
                      <a:pt x="414338" y="1619250"/>
                    </a:lnTo>
                    <a:lnTo>
                      <a:pt x="452438" y="1481137"/>
                    </a:lnTo>
                    <a:lnTo>
                      <a:pt x="371475" y="1414462"/>
                    </a:lnTo>
                    <a:lnTo>
                      <a:pt x="257175" y="1485900"/>
                    </a:lnTo>
                    <a:lnTo>
                      <a:pt x="166688" y="1390650"/>
                    </a:lnTo>
                    <a:lnTo>
                      <a:pt x="261938" y="1281112"/>
                    </a:lnTo>
                    <a:lnTo>
                      <a:pt x="204788" y="1185862"/>
                    </a:lnTo>
                    <a:lnTo>
                      <a:pt x="66675" y="1204912"/>
                    </a:lnTo>
                    <a:lnTo>
                      <a:pt x="23813" y="1085850"/>
                    </a:lnTo>
                    <a:lnTo>
                      <a:pt x="147638" y="1014412"/>
                    </a:lnTo>
                    <a:lnTo>
                      <a:pt x="142875" y="909637"/>
                    </a:lnTo>
                    <a:lnTo>
                      <a:pt x="0" y="871537"/>
                    </a:lnTo>
                    <a:lnTo>
                      <a:pt x="9525" y="747712"/>
                    </a:lnTo>
                    <a:lnTo>
                      <a:pt x="152400" y="733425"/>
                    </a:lnTo>
                    <a:lnTo>
                      <a:pt x="180975" y="633412"/>
                    </a:lnTo>
                    <a:lnTo>
                      <a:pt x="66675" y="542925"/>
                    </a:lnTo>
                    <a:lnTo>
                      <a:pt x="123825" y="428625"/>
                    </a:lnTo>
                    <a:lnTo>
                      <a:pt x="257175" y="471487"/>
                    </a:lnTo>
                    <a:lnTo>
                      <a:pt x="328613" y="381000"/>
                    </a:lnTo>
                    <a:lnTo>
                      <a:pt x="247650" y="257175"/>
                    </a:lnTo>
                    <a:lnTo>
                      <a:pt x="347663" y="171450"/>
                    </a:lnTo>
                    <a:lnTo>
                      <a:pt x="452438" y="261937"/>
                    </a:lnTo>
                    <a:lnTo>
                      <a:pt x="552450" y="214312"/>
                    </a:lnTo>
                    <a:lnTo>
                      <a:pt x="523875" y="66675"/>
                    </a:lnTo>
                    <a:close/>
                  </a:path>
                </a:pathLst>
              </a:custGeom>
              <a:solidFill>
                <a:schemeClr val="bg1"/>
              </a:solidFill>
              <a:ln w="15875" algn="ctr">
                <a:solidFill>
                  <a:schemeClr val="tx1"/>
                </a:solidFill>
                <a:round/>
                <a:headEnd/>
                <a:tailEnd/>
              </a:ln>
            </p:spPr>
            <p:txBody>
              <a:bodyPr/>
              <a:lstStyle/>
              <a:p>
                <a:endParaRPr lang="es-CL"/>
              </a:p>
            </p:txBody>
          </p:sp>
          <p:cxnSp>
            <p:nvCxnSpPr>
              <p:cNvPr id="63617" name="158 Conector recto"/>
              <p:cNvCxnSpPr>
                <a:cxnSpLocks noChangeShapeType="1"/>
              </p:cNvCxnSpPr>
              <p:nvPr/>
            </p:nvCxnSpPr>
            <p:spPr bwMode="auto">
              <a:xfrm>
                <a:off x="6267450" y="1100153"/>
                <a:ext cx="28575" cy="4762"/>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grpSp>
        <p:cxnSp>
          <p:nvCxnSpPr>
            <p:cNvPr id="63618" name="155 Conector recto"/>
            <p:cNvCxnSpPr>
              <a:cxnSpLocks noChangeShapeType="1"/>
            </p:cNvCxnSpPr>
            <p:nvPr/>
          </p:nvCxnSpPr>
          <p:spPr bwMode="auto">
            <a:xfrm rot="5400000" flipH="1" flipV="1">
              <a:off x="6104921" y="2447121"/>
              <a:ext cx="465673" cy="43551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63619" name="156 Conector recto"/>
            <p:cNvCxnSpPr>
              <a:cxnSpLocks noChangeShapeType="1"/>
            </p:cNvCxnSpPr>
            <p:nvPr/>
          </p:nvCxnSpPr>
          <p:spPr bwMode="auto">
            <a:xfrm rot="5400000" flipH="1" flipV="1">
              <a:off x="6247170" y="2585680"/>
              <a:ext cx="332321" cy="3108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cxnSp>
        <p:nvCxnSpPr>
          <p:cNvPr id="63620" name="214 Forma"/>
          <p:cNvCxnSpPr>
            <a:cxnSpLocks noChangeShapeType="1"/>
            <a:stCxn id="63662" idx="3"/>
          </p:cNvCxnSpPr>
          <p:nvPr/>
        </p:nvCxnSpPr>
        <p:spPr bwMode="auto">
          <a:xfrm>
            <a:off x="6547339" y="2992874"/>
            <a:ext cx="244720" cy="2040427"/>
          </a:xfrm>
          <a:prstGeom prst="bentConnector2">
            <a:avLst/>
          </a:prstGeom>
          <a:noFill/>
          <a:ln w="9525" algn="ctr">
            <a:solidFill>
              <a:schemeClr val="tx1"/>
            </a:solidFill>
            <a:round/>
            <a:headEnd type="none" w="med" len="med"/>
            <a:tailEnd type="triangle" w="med" len="med"/>
          </a:ln>
          <a:extLst>
            <a:ext uri="{909E8E84-426E-40DD-AFC4-6F175D3DCCD1}">
              <a14:hiddenFill xmlns:a14="http://schemas.microsoft.com/office/drawing/2010/main">
                <a:noFill/>
              </a14:hiddenFill>
            </a:ext>
          </a:extLst>
        </p:spPr>
      </p:cxnSp>
      <p:cxnSp>
        <p:nvCxnSpPr>
          <p:cNvPr id="63621" name="216 Forma"/>
          <p:cNvCxnSpPr>
            <a:cxnSpLocks noChangeShapeType="1"/>
            <a:stCxn id="63616" idx="26"/>
            <a:endCxn id="63582" idx="3"/>
          </p:cNvCxnSpPr>
          <p:nvPr/>
        </p:nvCxnSpPr>
        <p:spPr bwMode="auto">
          <a:xfrm flipH="1">
            <a:off x="6450754" y="1257237"/>
            <a:ext cx="782734" cy="360326"/>
          </a:xfrm>
          <a:prstGeom prst="bentConnector3">
            <a:avLst>
              <a:gd name="adj1" fmla="val -68850"/>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3622" name="221 Conector angular"/>
          <p:cNvCxnSpPr>
            <a:cxnSpLocks noChangeShapeType="1"/>
            <a:stCxn id="63616" idx="21"/>
            <a:endCxn id="310" idx="0"/>
          </p:cNvCxnSpPr>
          <p:nvPr/>
        </p:nvCxnSpPr>
        <p:spPr bwMode="auto">
          <a:xfrm flipH="1">
            <a:off x="6987687" y="1284790"/>
            <a:ext cx="264768" cy="1496138"/>
          </a:xfrm>
          <a:prstGeom prst="bentConnector4">
            <a:avLst>
              <a:gd name="adj1" fmla="val -86340"/>
              <a:gd name="adj2" fmla="val 57464"/>
            </a:avLst>
          </a:prstGeom>
          <a:noFill/>
          <a:ln w="9525"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63623" name="121 Rectángulo"/>
          <p:cNvSpPr>
            <a:spLocks noChangeArrowheads="1"/>
          </p:cNvSpPr>
          <p:nvPr/>
        </p:nvSpPr>
        <p:spPr bwMode="auto">
          <a:xfrm>
            <a:off x="5011615" y="1571625"/>
            <a:ext cx="65943"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endParaRPr lang="es-CL" sz="800"/>
          </a:p>
        </p:txBody>
      </p:sp>
      <p:sp>
        <p:nvSpPr>
          <p:cNvPr id="63624" name="Rectangle 2375"/>
          <p:cNvSpPr>
            <a:spLocks noChangeArrowheads="1"/>
          </p:cNvSpPr>
          <p:nvPr/>
        </p:nvSpPr>
        <p:spPr bwMode="auto">
          <a:xfrm>
            <a:off x="2051720" y="1385889"/>
            <a:ext cx="731227"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nchor="ctr"/>
          <a:lstStyle/>
          <a:p>
            <a:r>
              <a:rPr lang="es-CL" sz="600" b="1" dirty="0">
                <a:latin typeface="Arial Narrow" pitchFamily="34" charset="0"/>
              </a:rPr>
              <a:t>4.- BS000501</a:t>
            </a:r>
          </a:p>
          <a:p>
            <a:r>
              <a:rPr lang="es-CL" sz="600" b="1" dirty="0">
                <a:latin typeface="Arial Narrow" pitchFamily="34" charset="0"/>
              </a:rPr>
              <a:t>CONSULTA CUENTA MOVIL</a:t>
            </a:r>
            <a:endParaRPr lang="es-CL" sz="600" dirty="0">
              <a:latin typeface="Arial Narrow" pitchFamily="34" charset="0"/>
            </a:endParaRPr>
          </a:p>
        </p:txBody>
      </p:sp>
      <p:sp>
        <p:nvSpPr>
          <p:cNvPr id="63625" name="121 Rectángulo"/>
          <p:cNvSpPr>
            <a:spLocks noChangeArrowheads="1"/>
          </p:cNvSpPr>
          <p:nvPr/>
        </p:nvSpPr>
        <p:spPr bwMode="auto">
          <a:xfrm>
            <a:off x="3489082" y="3019066"/>
            <a:ext cx="65942"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endParaRPr lang="es-CL" sz="800"/>
          </a:p>
        </p:txBody>
      </p:sp>
      <p:cxnSp>
        <p:nvCxnSpPr>
          <p:cNvPr id="63626" name="AutoShape 168"/>
          <p:cNvCxnSpPr>
            <a:cxnSpLocks noChangeShapeType="1"/>
            <a:stCxn id="63605" idx="2"/>
            <a:endCxn id="63590" idx="0"/>
          </p:cNvCxnSpPr>
          <p:nvPr/>
        </p:nvCxnSpPr>
        <p:spPr bwMode="auto">
          <a:xfrm rot="5400000">
            <a:off x="2632776" y="3107732"/>
            <a:ext cx="1188468" cy="1187965"/>
          </a:xfrm>
          <a:prstGeom prst="bentConnector3">
            <a:avLst>
              <a:gd name="adj1" fmla="val 41926"/>
            </a:avLst>
          </a:prstGeom>
          <a:noFill/>
          <a:ln w="9525">
            <a:solidFill>
              <a:srgbClr val="C00000"/>
            </a:solidFill>
            <a:miter lim="800000"/>
            <a:headEnd/>
            <a:tailEnd type="triangle" w="med" len="med"/>
          </a:ln>
          <a:extLst>
            <a:ext uri="{909E8E84-426E-40DD-AFC4-6F175D3DCCD1}">
              <a14:hiddenFill xmlns:a14="http://schemas.microsoft.com/office/drawing/2010/main">
                <a:noFill/>
              </a14:hiddenFill>
            </a:ext>
          </a:extLst>
        </p:spPr>
      </p:cxnSp>
      <p:sp>
        <p:nvSpPr>
          <p:cNvPr id="63627" name="92 CuadroTexto"/>
          <p:cNvSpPr txBox="1">
            <a:spLocks noChangeArrowheads="1"/>
          </p:cNvSpPr>
          <p:nvPr/>
        </p:nvSpPr>
        <p:spPr bwMode="auto">
          <a:xfrm>
            <a:off x="5196962" y="3827984"/>
            <a:ext cx="1081287"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pitchFamily="34" charset="0"/>
              </a:defRPr>
            </a:lvl1pPr>
            <a:lvl2pPr marL="742950" indent="-285750" defTabSz="933450" eaLnBrk="0" hangingPunct="0">
              <a:defRPr>
                <a:solidFill>
                  <a:schemeClr val="tx1"/>
                </a:solidFill>
                <a:latin typeface="Arial" pitchFamily="34" charset="0"/>
              </a:defRPr>
            </a:lvl2pPr>
            <a:lvl3pPr marL="1143000" indent="-228600" defTabSz="933450" eaLnBrk="0" hangingPunct="0">
              <a:defRPr>
                <a:solidFill>
                  <a:schemeClr val="tx1"/>
                </a:solidFill>
                <a:latin typeface="Arial" pitchFamily="34" charset="0"/>
              </a:defRPr>
            </a:lvl3pPr>
            <a:lvl4pPr marL="1600200" indent="-228600" defTabSz="933450" eaLnBrk="0" hangingPunct="0">
              <a:defRPr>
                <a:solidFill>
                  <a:schemeClr val="tx1"/>
                </a:solidFill>
                <a:latin typeface="Arial" pitchFamily="34" charset="0"/>
              </a:defRPr>
            </a:lvl4pPr>
            <a:lvl5pPr marL="2057400" indent="-228600" defTabSz="933450" eaLnBrk="0" hangingPunct="0">
              <a:defRPr>
                <a:solidFill>
                  <a:schemeClr val="tx1"/>
                </a:solidFill>
                <a:latin typeface="Arial" pitchFamily="34" charset="0"/>
              </a:defRPr>
            </a:lvl5pPr>
            <a:lvl6pPr marL="2514600" indent="-228600" defTabSz="933450" eaLnBrk="0" fontAlgn="base" hangingPunct="0">
              <a:spcBef>
                <a:spcPct val="0"/>
              </a:spcBef>
              <a:spcAft>
                <a:spcPct val="0"/>
              </a:spcAft>
              <a:defRPr>
                <a:solidFill>
                  <a:schemeClr val="tx1"/>
                </a:solidFill>
                <a:latin typeface="Arial" pitchFamily="34" charset="0"/>
              </a:defRPr>
            </a:lvl6pPr>
            <a:lvl7pPr marL="2971800" indent="-228600" defTabSz="933450" eaLnBrk="0" fontAlgn="base" hangingPunct="0">
              <a:spcBef>
                <a:spcPct val="0"/>
              </a:spcBef>
              <a:spcAft>
                <a:spcPct val="0"/>
              </a:spcAft>
              <a:defRPr>
                <a:solidFill>
                  <a:schemeClr val="tx1"/>
                </a:solidFill>
                <a:latin typeface="Arial" pitchFamily="34" charset="0"/>
              </a:defRPr>
            </a:lvl7pPr>
            <a:lvl8pPr marL="3429000" indent="-228600" defTabSz="933450" eaLnBrk="0" fontAlgn="base" hangingPunct="0">
              <a:spcBef>
                <a:spcPct val="0"/>
              </a:spcBef>
              <a:spcAft>
                <a:spcPct val="0"/>
              </a:spcAft>
              <a:defRPr>
                <a:solidFill>
                  <a:schemeClr val="tx1"/>
                </a:solidFill>
                <a:latin typeface="Arial" pitchFamily="34" charset="0"/>
              </a:defRPr>
            </a:lvl8pPr>
            <a:lvl9pPr marL="3886200" indent="-228600" defTabSz="933450" eaLnBrk="0" fontAlgn="base" hangingPunct="0">
              <a:spcBef>
                <a:spcPct val="0"/>
              </a:spcBef>
              <a:spcAft>
                <a:spcPct val="0"/>
              </a:spcAft>
              <a:defRPr>
                <a:solidFill>
                  <a:schemeClr val="tx1"/>
                </a:solidFill>
                <a:latin typeface="Arial" pitchFamily="34" charset="0"/>
              </a:defRPr>
            </a:lvl9pPr>
          </a:lstStyle>
          <a:p>
            <a:pPr eaLnBrk="1" hangingPunct="1"/>
            <a:r>
              <a:rPr lang="es-CL" sz="800" b="1" dirty="0">
                <a:latin typeface="Calibri" pitchFamily="34" charset="0"/>
                <a:cs typeface="Calibri" pitchFamily="34" charset="0"/>
              </a:rPr>
              <a:t>UNIX      </a:t>
            </a:r>
            <a:r>
              <a:rPr lang="es-CL" sz="800" b="1" dirty="0" smtClean="0">
                <a:latin typeface="Calibri" pitchFamily="34" charset="0"/>
                <a:cs typeface="Calibri" pitchFamily="34" charset="0"/>
              </a:rPr>
              <a:t>      </a:t>
            </a:r>
            <a:r>
              <a:rPr lang="es-CL" sz="800" b="1" dirty="0">
                <a:latin typeface="Calibri" pitchFamily="34" charset="0"/>
                <a:cs typeface="Calibri" pitchFamily="34" charset="0"/>
              </a:rPr>
              <a:t>WASCRM</a:t>
            </a:r>
          </a:p>
        </p:txBody>
      </p:sp>
      <p:sp>
        <p:nvSpPr>
          <p:cNvPr id="63628" name="109 CuadroTexto"/>
          <p:cNvSpPr txBox="1">
            <a:spLocks noChangeArrowheads="1"/>
          </p:cNvSpPr>
          <p:nvPr/>
        </p:nvSpPr>
        <p:spPr bwMode="auto">
          <a:xfrm>
            <a:off x="5177671" y="4396061"/>
            <a:ext cx="1103729"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pitchFamily="34" charset="0"/>
              </a:defRPr>
            </a:lvl1pPr>
            <a:lvl2pPr marL="742950" indent="-285750" defTabSz="933450" eaLnBrk="0" hangingPunct="0">
              <a:defRPr>
                <a:solidFill>
                  <a:schemeClr val="tx1"/>
                </a:solidFill>
                <a:latin typeface="Arial" pitchFamily="34" charset="0"/>
              </a:defRPr>
            </a:lvl2pPr>
            <a:lvl3pPr marL="1143000" indent="-228600" defTabSz="933450" eaLnBrk="0" hangingPunct="0">
              <a:defRPr>
                <a:solidFill>
                  <a:schemeClr val="tx1"/>
                </a:solidFill>
                <a:latin typeface="Arial" pitchFamily="34" charset="0"/>
              </a:defRPr>
            </a:lvl3pPr>
            <a:lvl4pPr marL="1600200" indent="-228600" defTabSz="933450" eaLnBrk="0" hangingPunct="0">
              <a:defRPr>
                <a:solidFill>
                  <a:schemeClr val="tx1"/>
                </a:solidFill>
                <a:latin typeface="Arial" pitchFamily="34" charset="0"/>
              </a:defRPr>
            </a:lvl4pPr>
            <a:lvl5pPr marL="2057400" indent="-228600" defTabSz="933450" eaLnBrk="0" hangingPunct="0">
              <a:defRPr>
                <a:solidFill>
                  <a:schemeClr val="tx1"/>
                </a:solidFill>
                <a:latin typeface="Arial" pitchFamily="34" charset="0"/>
              </a:defRPr>
            </a:lvl5pPr>
            <a:lvl6pPr marL="2514600" indent="-228600" defTabSz="933450" eaLnBrk="0" fontAlgn="base" hangingPunct="0">
              <a:spcBef>
                <a:spcPct val="0"/>
              </a:spcBef>
              <a:spcAft>
                <a:spcPct val="0"/>
              </a:spcAft>
              <a:defRPr>
                <a:solidFill>
                  <a:schemeClr val="tx1"/>
                </a:solidFill>
                <a:latin typeface="Arial" pitchFamily="34" charset="0"/>
              </a:defRPr>
            </a:lvl6pPr>
            <a:lvl7pPr marL="2971800" indent="-228600" defTabSz="933450" eaLnBrk="0" fontAlgn="base" hangingPunct="0">
              <a:spcBef>
                <a:spcPct val="0"/>
              </a:spcBef>
              <a:spcAft>
                <a:spcPct val="0"/>
              </a:spcAft>
              <a:defRPr>
                <a:solidFill>
                  <a:schemeClr val="tx1"/>
                </a:solidFill>
                <a:latin typeface="Arial" pitchFamily="34" charset="0"/>
              </a:defRPr>
            </a:lvl7pPr>
            <a:lvl8pPr marL="3429000" indent="-228600" defTabSz="933450" eaLnBrk="0" fontAlgn="base" hangingPunct="0">
              <a:spcBef>
                <a:spcPct val="0"/>
              </a:spcBef>
              <a:spcAft>
                <a:spcPct val="0"/>
              </a:spcAft>
              <a:defRPr>
                <a:solidFill>
                  <a:schemeClr val="tx1"/>
                </a:solidFill>
                <a:latin typeface="Arial" pitchFamily="34" charset="0"/>
              </a:defRPr>
            </a:lvl8pPr>
            <a:lvl9pPr marL="3886200" indent="-228600" defTabSz="933450" eaLnBrk="0" fontAlgn="base" hangingPunct="0">
              <a:spcBef>
                <a:spcPct val="0"/>
              </a:spcBef>
              <a:spcAft>
                <a:spcPct val="0"/>
              </a:spcAft>
              <a:defRPr>
                <a:solidFill>
                  <a:schemeClr val="tx1"/>
                </a:solidFill>
                <a:latin typeface="Arial" pitchFamily="34" charset="0"/>
              </a:defRPr>
            </a:lvl9pPr>
          </a:lstStyle>
          <a:p>
            <a:pPr eaLnBrk="1" hangingPunct="1"/>
            <a:r>
              <a:rPr lang="es-CL" sz="800" b="1" dirty="0" smtClean="0">
                <a:latin typeface="Calibri" pitchFamily="34" charset="0"/>
                <a:cs typeface="Arial" pitchFamily="34" charset="0"/>
              </a:rPr>
              <a:t>AD/Cont.             OWD</a:t>
            </a:r>
            <a:endParaRPr lang="es-CL" sz="800" b="1" dirty="0">
              <a:latin typeface="Calibri" pitchFamily="34" charset="0"/>
              <a:cs typeface="Arial" pitchFamily="34" charset="0"/>
            </a:endParaRPr>
          </a:p>
        </p:txBody>
      </p:sp>
      <p:grpSp>
        <p:nvGrpSpPr>
          <p:cNvPr id="63629" name="121 Grupo"/>
          <p:cNvGrpSpPr>
            <a:grpSpLocks/>
          </p:cNvGrpSpPr>
          <p:nvPr/>
        </p:nvGrpSpPr>
        <p:grpSpPr bwMode="auto">
          <a:xfrm>
            <a:off x="5331776" y="4007125"/>
            <a:ext cx="875567" cy="409575"/>
            <a:chOff x="5095153" y="955996"/>
            <a:chExt cx="720000" cy="252000"/>
          </a:xfrm>
        </p:grpSpPr>
        <p:sp>
          <p:nvSpPr>
            <p:cNvPr id="63630" name="59 Forma libre"/>
            <p:cNvSpPr>
              <a:spLocks noChangeArrowheads="1"/>
            </p:cNvSpPr>
            <p:nvPr/>
          </p:nvSpPr>
          <p:spPr bwMode="auto">
            <a:xfrm>
              <a:off x="5095153" y="955996"/>
              <a:ext cx="720000" cy="252000"/>
            </a:xfrm>
            <a:custGeom>
              <a:avLst/>
              <a:gdLst>
                <a:gd name="T0" fmla="*/ 0 w 1423987"/>
                <a:gd name="T1" fmla="*/ 0 h 1509712"/>
                <a:gd name="T2" fmla="*/ 15225 w 1423987"/>
                <a:gd name="T3" fmla="*/ 0 h 1509712"/>
                <a:gd name="T4" fmla="*/ 15225 w 1423987"/>
                <a:gd name="T5" fmla="*/ 12 h 1509712"/>
                <a:gd name="T6" fmla="*/ 14003 w 1423987"/>
                <a:gd name="T7" fmla="*/ 12 h 1509712"/>
                <a:gd name="T8" fmla="*/ 14003 w 1423987"/>
                <a:gd name="T9" fmla="*/ 153 h 1509712"/>
                <a:gd name="T10" fmla="*/ 15225 w 1423987"/>
                <a:gd name="T11" fmla="*/ 153 h 1509712"/>
                <a:gd name="T12" fmla="*/ 15225 w 1423987"/>
                <a:gd name="T13" fmla="*/ 164 h 1509712"/>
                <a:gd name="T14" fmla="*/ 0 w 1423987"/>
                <a:gd name="T15" fmla="*/ 164 h 1509712"/>
                <a:gd name="T16" fmla="*/ 0 w 1423987"/>
                <a:gd name="T17" fmla="*/ 153 h 1509712"/>
                <a:gd name="T18" fmla="*/ 1222 w 1423987"/>
                <a:gd name="T19" fmla="*/ 153 h 1509712"/>
                <a:gd name="T20" fmla="*/ 1273 w 1423987"/>
                <a:gd name="T21" fmla="*/ 12 h 1509712"/>
                <a:gd name="T22" fmla="*/ 0 w 1423987"/>
                <a:gd name="T23" fmla="*/ 12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solidFill>
            <a:ln w="15875" algn="ctr">
              <a:solidFill>
                <a:schemeClr val="tx1"/>
              </a:solidFill>
              <a:round/>
              <a:headEnd/>
              <a:tailEnd/>
            </a:ln>
          </p:spPr>
          <p:txBody>
            <a:bodyPr lIns="93296" tIns="46648" rIns="93296" bIns="46648"/>
            <a:lstStyle/>
            <a:p>
              <a:endParaRPr lang="es-CL"/>
            </a:p>
          </p:txBody>
        </p:sp>
        <p:sp>
          <p:nvSpPr>
            <p:cNvPr id="63631" name="91 CuadroTexto"/>
            <p:cNvSpPr txBox="1">
              <a:spLocks noChangeArrowheads="1"/>
            </p:cNvSpPr>
            <p:nvPr/>
          </p:nvSpPr>
          <p:spPr bwMode="auto">
            <a:xfrm>
              <a:off x="5142571" y="1003261"/>
              <a:ext cx="611438" cy="152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96" tIns="46648" rIns="93296" bIns="46648">
              <a:spAutoFit/>
            </a:bodyPr>
            <a:lstStyle>
              <a:lvl1pPr defTabSz="933450" eaLnBrk="0" hangingPunct="0">
                <a:defRPr>
                  <a:solidFill>
                    <a:schemeClr val="tx1"/>
                  </a:solidFill>
                  <a:latin typeface="Arial" pitchFamily="34" charset="0"/>
                </a:defRPr>
              </a:lvl1pPr>
              <a:lvl2pPr marL="742950" indent="-285750" defTabSz="933450" eaLnBrk="0" hangingPunct="0">
                <a:defRPr>
                  <a:solidFill>
                    <a:schemeClr val="tx1"/>
                  </a:solidFill>
                  <a:latin typeface="Arial" pitchFamily="34" charset="0"/>
                </a:defRPr>
              </a:lvl2pPr>
              <a:lvl3pPr marL="1143000" indent="-228600" defTabSz="933450" eaLnBrk="0" hangingPunct="0">
                <a:defRPr>
                  <a:solidFill>
                    <a:schemeClr val="tx1"/>
                  </a:solidFill>
                  <a:latin typeface="Arial" pitchFamily="34" charset="0"/>
                </a:defRPr>
              </a:lvl3pPr>
              <a:lvl4pPr marL="1600200" indent="-228600" defTabSz="933450" eaLnBrk="0" hangingPunct="0">
                <a:defRPr>
                  <a:solidFill>
                    <a:schemeClr val="tx1"/>
                  </a:solidFill>
                  <a:latin typeface="Arial" pitchFamily="34" charset="0"/>
                </a:defRPr>
              </a:lvl4pPr>
              <a:lvl5pPr marL="2057400" indent="-228600" defTabSz="933450" eaLnBrk="0" hangingPunct="0">
                <a:defRPr>
                  <a:solidFill>
                    <a:schemeClr val="tx1"/>
                  </a:solidFill>
                  <a:latin typeface="Arial" pitchFamily="34" charset="0"/>
                </a:defRPr>
              </a:lvl5pPr>
              <a:lvl6pPr marL="2514600" indent="-228600" defTabSz="933450" eaLnBrk="0" fontAlgn="base" hangingPunct="0">
                <a:spcBef>
                  <a:spcPct val="0"/>
                </a:spcBef>
                <a:spcAft>
                  <a:spcPct val="0"/>
                </a:spcAft>
                <a:defRPr>
                  <a:solidFill>
                    <a:schemeClr val="tx1"/>
                  </a:solidFill>
                  <a:latin typeface="Arial" pitchFamily="34" charset="0"/>
                </a:defRPr>
              </a:lvl6pPr>
              <a:lvl7pPr marL="2971800" indent="-228600" defTabSz="933450" eaLnBrk="0" fontAlgn="base" hangingPunct="0">
                <a:spcBef>
                  <a:spcPct val="0"/>
                </a:spcBef>
                <a:spcAft>
                  <a:spcPct val="0"/>
                </a:spcAft>
                <a:defRPr>
                  <a:solidFill>
                    <a:schemeClr val="tx1"/>
                  </a:solidFill>
                  <a:latin typeface="Arial" pitchFamily="34" charset="0"/>
                </a:defRPr>
              </a:lvl7pPr>
              <a:lvl8pPr marL="3429000" indent="-228600" defTabSz="933450" eaLnBrk="0" fontAlgn="base" hangingPunct="0">
                <a:spcBef>
                  <a:spcPct val="0"/>
                </a:spcBef>
                <a:spcAft>
                  <a:spcPct val="0"/>
                </a:spcAft>
                <a:defRPr>
                  <a:solidFill>
                    <a:schemeClr val="tx1"/>
                  </a:solidFill>
                  <a:latin typeface="Arial" pitchFamily="34" charset="0"/>
                </a:defRPr>
              </a:lvl8pPr>
              <a:lvl9pPr marL="3886200" indent="-228600" defTabSz="933450" eaLnBrk="0" fontAlgn="base" hangingPunct="0">
                <a:spcBef>
                  <a:spcPct val="0"/>
                </a:spcBef>
                <a:spcAft>
                  <a:spcPct val="0"/>
                </a:spcAft>
                <a:defRPr>
                  <a:solidFill>
                    <a:schemeClr val="tx1"/>
                  </a:solidFill>
                  <a:latin typeface="Arial" pitchFamily="34" charset="0"/>
                </a:defRPr>
              </a:lvl9pPr>
            </a:lstStyle>
            <a:p>
              <a:pPr algn="ctr" eaLnBrk="1" hangingPunct="1"/>
              <a:r>
                <a:rPr lang="es-CL" sz="1000" b="1" dirty="0">
                  <a:latin typeface="Calibri" pitchFamily="34" charset="0"/>
                  <a:cs typeface="Calibri" pitchFamily="34" charset="0"/>
                </a:rPr>
                <a:t>SIEBEL</a:t>
              </a:r>
            </a:p>
          </p:txBody>
        </p:sp>
      </p:grpSp>
      <p:sp>
        <p:nvSpPr>
          <p:cNvPr id="63632" name="Line 178"/>
          <p:cNvSpPr>
            <a:spLocks noChangeShapeType="1"/>
          </p:cNvSpPr>
          <p:nvPr/>
        </p:nvSpPr>
        <p:spPr bwMode="auto">
          <a:xfrm flipH="1">
            <a:off x="2011239" y="3571875"/>
            <a:ext cx="0" cy="313956"/>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CL"/>
          </a:p>
        </p:txBody>
      </p:sp>
      <p:grpSp>
        <p:nvGrpSpPr>
          <p:cNvPr id="63633" name="Group 179"/>
          <p:cNvGrpSpPr>
            <a:grpSpLocks/>
          </p:cNvGrpSpPr>
          <p:nvPr/>
        </p:nvGrpSpPr>
        <p:grpSpPr bwMode="auto">
          <a:xfrm>
            <a:off x="1562100" y="4652964"/>
            <a:ext cx="345831" cy="287337"/>
            <a:chOff x="1292" y="3022"/>
            <a:chExt cx="236" cy="181"/>
          </a:xfrm>
        </p:grpSpPr>
        <p:sp>
          <p:nvSpPr>
            <p:cNvPr id="63634" name="251 CuadroTexto"/>
            <p:cNvSpPr txBox="1">
              <a:spLocks noChangeArrowheads="1"/>
            </p:cNvSpPr>
            <p:nvPr/>
          </p:nvSpPr>
          <p:spPr bwMode="auto">
            <a:xfrm>
              <a:off x="1292" y="3022"/>
              <a:ext cx="236"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36000">
              <a:spAutoFit/>
            </a:bodyPr>
            <a:lstStyle>
              <a:lvl1pPr defTabSz="933450" eaLnBrk="0" hangingPunct="0">
                <a:defRPr>
                  <a:solidFill>
                    <a:schemeClr val="tx1"/>
                  </a:solidFill>
                  <a:latin typeface="Arial" pitchFamily="34" charset="0"/>
                </a:defRPr>
              </a:lvl1pPr>
              <a:lvl2pPr marL="742950" indent="-285750" defTabSz="933450" eaLnBrk="0" hangingPunct="0">
                <a:defRPr>
                  <a:solidFill>
                    <a:schemeClr val="tx1"/>
                  </a:solidFill>
                  <a:latin typeface="Arial" pitchFamily="34" charset="0"/>
                </a:defRPr>
              </a:lvl2pPr>
              <a:lvl3pPr marL="1143000" indent="-228600" defTabSz="933450" eaLnBrk="0" hangingPunct="0">
                <a:defRPr>
                  <a:solidFill>
                    <a:schemeClr val="tx1"/>
                  </a:solidFill>
                  <a:latin typeface="Arial" pitchFamily="34" charset="0"/>
                </a:defRPr>
              </a:lvl3pPr>
              <a:lvl4pPr marL="1600200" indent="-228600" defTabSz="933450" eaLnBrk="0" hangingPunct="0">
                <a:defRPr>
                  <a:solidFill>
                    <a:schemeClr val="tx1"/>
                  </a:solidFill>
                  <a:latin typeface="Arial" pitchFamily="34" charset="0"/>
                </a:defRPr>
              </a:lvl4pPr>
              <a:lvl5pPr marL="2057400" indent="-228600" defTabSz="933450" eaLnBrk="0" hangingPunct="0">
                <a:defRPr>
                  <a:solidFill>
                    <a:schemeClr val="tx1"/>
                  </a:solidFill>
                  <a:latin typeface="Arial" pitchFamily="34" charset="0"/>
                </a:defRPr>
              </a:lvl5pPr>
              <a:lvl6pPr marL="2514600" indent="-228600" defTabSz="933450" eaLnBrk="0" fontAlgn="base" hangingPunct="0">
                <a:spcBef>
                  <a:spcPct val="0"/>
                </a:spcBef>
                <a:spcAft>
                  <a:spcPct val="0"/>
                </a:spcAft>
                <a:defRPr>
                  <a:solidFill>
                    <a:schemeClr val="tx1"/>
                  </a:solidFill>
                  <a:latin typeface="Arial" pitchFamily="34" charset="0"/>
                </a:defRPr>
              </a:lvl6pPr>
              <a:lvl7pPr marL="2971800" indent="-228600" defTabSz="933450" eaLnBrk="0" fontAlgn="base" hangingPunct="0">
                <a:spcBef>
                  <a:spcPct val="0"/>
                </a:spcBef>
                <a:spcAft>
                  <a:spcPct val="0"/>
                </a:spcAft>
                <a:defRPr>
                  <a:solidFill>
                    <a:schemeClr val="tx1"/>
                  </a:solidFill>
                  <a:latin typeface="Arial" pitchFamily="34" charset="0"/>
                </a:defRPr>
              </a:lvl7pPr>
              <a:lvl8pPr marL="3429000" indent="-228600" defTabSz="933450" eaLnBrk="0" fontAlgn="base" hangingPunct="0">
                <a:spcBef>
                  <a:spcPct val="0"/>
                </a:spcBef>
                <a:spcAft>
                  <a:spcPct val="0"/>
                </a:spcAft>
                <a:defRPr>
                  <a:solidFill>
                    <a:schemeClr val="tx1"/>
                  </a:solidFill>
                  <a:latin typeface="Arial" pitchFamily="34" charset="0"/>
                </a:defRPr>
              </a:lvl8pPr>
              <a:lvl9pPr marL="3886200" indent="-228600" defTabSz="933450" eaLnBrk="0" fontAlgn="base" hangingPunct="0">
                <a:spcBef>
                  <a:spcPct val="0"/>
                </a:spcBef>
                <a:spcAft>
                  <a:spcPct val="0"/>
                </a:spcAft>
                <a:defRPr>
                  <a:solidFill>
                    <a:schemeClr val="tx1"/>
                  </a:solidFill>
                  <a:latin typeface="Arial" pitchFamily="34" charset="0"/>
                </a:defRPr>
              </a:lvl9pPr>
            </a:lstStyle>
            <a:p>
              <a:pPr algn="ctr" eaLnBrk="1" hangingPunct="1"/>
              <a:r>
                <a:rPr lang="es-CL" sz="700" b="1" dirty="0">
                  <a:cs typeface="Arial" pitchFamily="34" charset="0"/>
                </a:rPr>
                <a:t>XML</a:t>
              </a:r>
            </a:p>
          </p:txBody>
        </p:sp>
        <p:grpSp>
          <p:nvGrpSpPr>
            <p:cNvPr id="63635" name="Group 181"/>
            <p:cNvGrpSpPr>
              <a:grpSpLocks/>
            </p:cNvGrpSpPr>
            <p:nvPr/>
          </p:nvGrpSpPr>
          <p:grpSpPr bwMode="auto">
            <a:xfrm>
              <a:off x="1313" y="3067"/>
              <a:ext cx="206" cy="136"/>
              <a:chOff x="2674" y="482"/>
              <a:chExt cx="206" cy="136"/>
            </a:xfrm>
          </p:grpSpPr>
          <p:grpSp>
            <p:nvGrpSpPr>
              <p:cNvPr id="63636" name="Group 572"/>
              <p:cNvGrpSpPr>
                <a:grpSpLocks/>
              </p:cNvGrpSpPr>
              <p:nvPr/>
            </p:nvGrpSpPr>
            <p:grpSpPr bwMode="auto">
              <a:xfrm>
                <a:off x="2674" y="501"/>
                <a:ext cx="206" cy="117"/>
                <a:chOff x="7002864" y="2515351"/>
                <a:chExt cx="428543" cy="211249"/>
              </a:xfrm>
            </p:grpSpPr>
            <p:cxnSp>
              <p:nvCxnSpPr>
                <p:cNvPr id="63637" name="Straight Connector 573"/>
                <p:cNvCxnSpPr>
                  <a:cxnSpLocks noChangeShapeType="1"/>
                </p:cNvCxnSpPr>
                <p:nvPr/>
              </p:nvCxnSpPr>
              <p:spPr bwMode="auto">
                <a:xfrm flipV="1">
                  <a:off x="7075137" y="2711513"/>
                  <a:ext cx="267223" cy="1862"/>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cxnSp>
              <p:nvCxnSpPr>
                <p:cNvPr id="63638" name="Straight Connector 574"/>
                <p:cNvCxnSpPr>
                  <a:cxnSpLocks noChangeShapeType="1"/>
                </p:cNvCxnSpPr>
                <p:nvPr/>
              </p:nvCxnSpPr>
              <p:spPr bwMode="auto">
                <a:xfrm rot="16200000" flipH="1">
                  <a:off x="6978712" y="2619466"/>
                  <a:ext cx="208231" cy="1"/>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cxnSp>
              <p:nvCxnSpPr>
                <p:cNvPr id="63639" name="Straight Connector 575"/>
                <p:cNvCxnSpPr>
                  <a:cxnSpLocks noChangeShapeType="1"/>
                </p:cNvCxnSpPr>
                <p:nvPr/>
              </p:nvCxnSpPr>
              <p:spPr bwMode="auto">
                <a:xfrm rot="16200000" flipH="1">
                  <a:off x="7239756" y="2622484"/>
                  <a:ext cx="208231" cy="1"/>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cxnSp>
              <p:nvCxnSpPr>
                <p:cNvPr id="63640" name="Straight Connector 576"/>
                <p:cNvCxnSpPr>
                  <a:cxnSpLocks noChangeShapeType="1"/>
                </p:cNvCxnSpPr>
                <p:nvPr/>
              </p:nvCxnSpPr>
              <p:spPr bwMode="auto">
                <a:xfrm>
                  <a:off x="7002864" y="2524428"/>
                  <a:ext cx="76956" cy="1588"/>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cxnSp>
              <p:nvCxnSpPr>
                <p:cNvPr id="63641" name="Straight Connector 577"/>
                <p:cNvCxnSpPr>
                  <a:cxnSpLocks noChangeShapeType="1"/>
                </p:cNvCxnSpPr>
                <p:nvPr/>
              </p:nvCxnSpPr>
              <p:spPr bwMode="auto">
                <a:xfrm>
                  <a:off x="7354451" y="2522910"/>
                  <a:ext cx="76956" cy="1588"/>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grpSp>
          <p:sp>
            <p:nvSpPr>
              <p:cNvPr id="63642" name="Oval 188"/>
              <p:cNvSpPr>
                <a:spLocks noChangeArrowheads="1"/>
              </p:cNvSpPr>
              <p:nvPr/>
            </p:nvSpPr>
            <p:spPr bwMode="auto">
              <a:xfrm>
                <a:off x="2689" y="482"/>
                <a:ext cx="182" cy="13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s-CL" sz="800"/>
              </a:p>
            </p:txBody>
          </p:sp>
        </p:grpSp>
      </p:grpSp>
      <p:sp>
        <p:nvSpPr>
          <p:cNvPr id="63643" name="121 Rectángulo"/>
          <p:cNvSpPr>
            <a:spLocks noChangeArrowheads="1"/>
          </p:cNvSpPr>
          <p:nvPr/>
        </p:nvSpPr>
        <p:spPr bwMode="auto">
          <a:xfrm>
            <a:off x="1827335" y="3502025"/>
            <a:ext cx="65942"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endParaRPr lang="es-CL" sz="800"/>
          </a:p>
        </p:txBody>
      </p:sp>
      <p:cxnSp>
        <p:nvCxnSpPr>
          <p:cNvPr id="63644" name="AutoShape 191"/>
          <p:cNvCxnSpPr>
            <a:cxnSpLocks noChangeShapeType="1"/>
            <a:endCxn id="63642" idx="0"/>
          </p:cNvCxnSpPr>
          <p:nvPr/>
        </p:nvCxnSpPr>
        <p:spPr bwMode="auto">
          <a:xfrm rot="5400000">
            <a:off x="1210775" y="4147405"/>
            <a:ext cx="1114425" cy="39566"/>
          </a:xfrm>
          <a:prstGeom prst="bentConnector3">
            <a:avLst>
              <a:gd name="adj1" fmla="val 50000"/>
            </a:avLst>
          </a:prstGeom>
          <a:noFill/>
          <a:ln w="9525">
            <a:solidFill>
              <a:srgbClr val="FF0000"/>
            </a:solidFill>
            <a:miter lim="800000"/>
            <a:headEnd/>
            <a:tailEnd type="triangle" w="med" len="med"/>
          </a:ln>
          <a:extLst>
            <a:ext uri="{909E8E84-426E-40DD-AFC4-6F175D3DCCD1}">
              <a14:hiddenFill xmlns:a14="http://schemas.microsoft.com/office/drawing/2010/main">
                <a:noFill/>
              </a14:hiddenFill>
            </a:ext>
          </a:extLst>
        </p:spPr>
      </p:cxnSp>
      <p:cxnSp>
        <p:nvCxnSpPr>
          <p:cNvPr id="63645" name="AutoShape 192"/>
          <p:cNvCxnSpPr>
            <a:cxnSpLocks noChangeShapeType="1"/>
            <a:stCxn id="63642" idx="4"/>
            <a:endCxn id="63656" idx="2"/>
          </p:cNvCxnSpPr>
          <p:nvPr/>
        </p:nvCxnSpPr>
        <p:spPr bwMode="auto">
          <a:xfrm rot="5400000" flipH="1" flipV="1">
            <a:off x="3447808" y="2698045"/>
            <a:ext cx="542652" cy="3941860"/>
          </a:xfrm>
          <a:prstGeom prst="bentConnector3">
            <a:avLst>
              <a:gd name="adj1" fmla="val -42126"/>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sp>
        <p:nvSpPr>
          <p:cNvPr id="63648" name="92 CuadroTexto"/>
          <p:cNvSpPr txBox="1">
            <a:spLocks noChangeArrowheads="1"/>
          </p:cNvSpPr>
          <p:nvPr/>
        </p:nvSpPr>
        <p:spPr bwMode="auto">
          <a:xfrm>
            <a:off x="5863005" y="2492896"/>
            <a:ext cx="829615"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pitchFamily="34" charset="0"/>
              </a:defRPr>
            </a:lvl1pPr>
            <a:lvl2pPr marL="742950" indent="-285750" defTabSz="933450" eaLnBrk="0" hangingPunct="0">
              <a:defRPr>
                <a:solidFill>
                  <a:schemeClr val="tx1"/>
                </a:solidFill>
                <a:latin typeface="Arial" pitchFamily="34" charset="0"/>
              </a:defRPr>
            </a:lvl2pPr>
            <a:lvl3pPr marL="1143000" indent="-228600" defTabSz="933450" eaLnBrk="0" hangingPunct="0">
              <a:defRPr>
                <a:solidFill>
                  <a:schemeClr val="tx1"/>
                </a:solidFill>
                <a:latin typeface="Arial" pitchFamily="34" charset="0"/>
              </a:defRPr>
            </a:lvl3pPr>
            <a:lvl4pPr marL="1600200" indent="-228600" defTabSz="933450" eaLnBrk="0" hangingPunct="0">
              <a:defRPr>
                <a:solidFill>
                  <a:schemeClr val="tx1"/>
                </a:solidFill>
                <a:latin typeface="Arial" pitchFamily="34" charset="0"/>
              </a:defRPr>
            </a:lvl4pPr>
            <a:lvl5pPr marL="2057400" indent="-228600" defTabSz="933450" eaLnBrk="0" hangingPunct="0">
              <a:defRPr>
                <a:solidFill>
                  <a:schemeClr val="tx1"/>
                </a:solidFill>
                <a:latin typeface="Arial" pitchFamily="34" charset="0"/>
              </a:defRPr>
            </a:lvl5pPr>
            <a:lvl6pPr marL="2514600" indent="-228600" defTabSz="933450" eaLnBrk="0" fontAlgn="base" hangingPunct="0">
              <a:spcBef>
                <a:spcPct val="0"/>
              </a:spcBef>
              <a:spcAft>
                <a:spcPct val="0"/>
              </a:spcAft>
              <a:defRPr>
                <a:solidFill>
                  <a:schemeClr val="tx1"/>
                </a:solidFill>
                <a:latin typeface="Arial" pitchFamily="34" charset="0"/>
              </a:defRPr>
            </a:lvl6pPr>
            <a:lvl7pPr marL="2971800" indent="-228600" defTabSz="933450" eaLnBrk="0" fontAlgn="base" hangingPunct="0">
              <a:spcBef>
                <a:spcPct val="0"/>
              </a:spcBef>
              <a:spcAft>
                <a:spcPct val="0"/>
              </a:spcAft>
              <a:defRPr>
                <a:solidFill>
                  <a:schemeClr val="tx1"/>
                </a:solidFill>
                <a:latin typeface="Arial" pitchFamily="34" charset="0"/>
              </a:defRPr>
            </a:lvl7pPr>
            <a:lvl8pPr marL="3429000" indent="-228600" defTabSz="933450" eaLnBrk="0" fontAlgn="base" hangingPunct="0">
              <a:spcBef>
                <a:spcPct val="0"/>
              </a:spcBef>
              <a:spcAft>
                <a:spcPct val="0"/>
              </a:spcAft>
              <a:defRPr>
                <a:solidFill>
                  <a:schemeClr val="tx1"/>
                </a:solidFill>
                <a:latin typeface="Arial" pitchFamily="34" charset="0"/>
              </a:defRPr>
            </a:lvl8pPr>
            <a:lvl9pPr marL="3886200" indent="-228600" defTabSz="933450" eaLnBrk="0" fontAlgn="base" hangingPunct="0">
              <a:spcBef>
                <a:spcPct val="0"/>
              </a:spcBef>
              <a:spcAft>
                <a:spcPct val="0"/>
              </a:spcAft>
              <a:defRPr>
                <a:solidFill>
                  <a:schemeClr val="tx1"/>
                </a:solidFill>
                <a:latin typeface="Arial" pitchFamily="34" charset="0"/>
              </a:defRPr>
            </a:lvl9pPr>
          </a:lstStyle>
          <a:p>
            <a:pPr eaLnBrk="1" hangingPunct="1"/>
            <a:r>
              <a:rPr lang="es-CL" sz="800" b="1" dirty="0">
                <a:latin typeface="Calibri" pitchFamily="34" charset="0"/>
                <a:cs typeface="Calibri" pitchFamily="34" charset="0"/>
              </a:rPr>
              <a:t>UNIX         U149</a:t>
            </a:r>
          </a:p>
        </p:txBody>
      </p:sp>
      <p:sp>
        <p:nvSpPr>
          <p:cNvPr id="63649" name="59 Forma libre"/>
          <p:cNvSpPr>
            <a:spLocks noChangeArrowheads="1"/>
          </p:cNvSpPr>
          <p:nvPr/>
        </p:nvSpPr>
        <p:spPr bwMode="auto">
          <a:xfrm>
            <a:off x="5946531" y="2669817"/>
            <a:ext cx="647700" cy="430213"/>
          </a:xfrm>
          <a:custGeom>
            <a:avLst/>
            <a:gdLst>
              <a:gd name="T0" fmla="*/ 0 w 1423987"/>
              <a:gd name="T1" fmla="*/ 0 h 1509712"/>
              <a:gd name="T2" fmla="*/ 5831 w 1423987"/>
              <a:gd name="T3" fmla="*/ 0 h 1509712"/>
              <a:gd name="T4" fmla="*/ 5831 w 1423987"/>
              <a:gd name="T5" fmla="*/ 4 h 1509712"/>
              <a:gd name="T6" fmla="*/ 5363 w 1423987"/>
              <a:gd name="T7" fmla="*/ 4 h 1509712"/>
              <a:gd name="T8" fmla="*/ 5363 w 1423987"/>
              <a:gd name="T9" fmla="*/ 56 h 1509712"/>
              <a:gd name="T10" fmla="*/ 5831 w 1423987"/>
              <a:gd name="T11" fmla="*/ 56 h 1509712"/>
              <a:gd name="T12" fmla="*/ 5831 w 1423987"/>
              <a:gd name="T13" fmla="*/ 60 h 1509712"/>
              <a:gd name="T14" fmla="*/ 0 w 1423987"/>
              <a:gd name="T15" fmla="*/ 60 h 1509712"/>
              <a:gd name="T16" fmla="*/ 0 w 1423987"/>
              <a:gd name="T17" fmla="*/ 56 h 1509712"/>
              <a:gd name="T18" fmla="*/ 468 w 1423987"/>
              <a:gd name="T19" fmla="*/ 56 h 1509712"/>
              <a:gd name="T20" fmla="*/ 487 w 1423987"/>
              <a:gd name="T21" fmla="*/ 4 h 1509712"/>
              <a:gd name="T22" fmla="*/ 0 w 1423987"/>
              <a:gd name="T23" fmla="*/ 4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solidFill>
          <a:ln w="15875" algn="ctr">
            <a:solidFill>
              <a:schemeClr val="tx1"/>
            </a:solidFill>
            <a:round/>
            <a:headEnd/>
            <a:tailEnd/>
          </a:ln>
        </p:spPr>
        <p:txBody>
          <a:bodyPr lIns="72000" tIns="46648" rIns="72000" bIns="46648" anchor="ctr" anchorCtr="0"/>
          <a:lstStyle/>
          <a:p>
            <a:pPr algn="ctr"/>
            <a:r>
              <a:rPr lang="es-CL" sz="900" b="1" dirty="0" smtClean="0">
                <a:latin typeface="Calibri" pitchFamily="34" charset="0"/>
                <a:cs typeface="Calibri" pitchFamily="34" charset="0"/>
              </a:rPr>
              <a:t>Archivo recaudación</a:t>
            </a:r>
            <a:endParaRPr lang="es-CL" sz="900" b="1" dirty="0">
              <a:latin typeface="Calibri" pitchFamily="34" charset="0"/>
              <a:cs typeface="Calibri" pitchFamily="34" charset="0"/>
            </a:endParaRPr>
          </a:p>
        </p:txBody>
      </p:sp>
      <p:sp>
        <p:nvSpPr>
          <p:cNvPr id="63650" name="109 CuadroTexto"/>
          <p:cNvSpPr txBox="1">
            <a:spLocks noChangeArrowheads="1"/>
          </p:cNvSpPr>
          <p:nvPr/>
        </p:nvSpPr>
        <p:spPr bwMode="auto">
          <a:xfrm>
            <a:off x="5166946" y="3073042"/>
            <a:ext cx="775113"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pitchFamily="34" charset="0"/>
              </a:defRPr>
            </a:lvl1pPr>
            <a:lvl2pPr marL="742950" indent="-285750" defTabSz="933450" eaLnBrk="0" hangingPunct="0">
              <a:defRPr>
                <a:solidFill>
                  <a:schemeClr val="tx1"/>
                </a:solidFill>
                <a:latin typeface="Arial" pitchFamily="34" charset="0"/>
              </a:defRPr>
            </a:lvl2pPr>
            <a:lvl3pPr marL="1143000" indent="-228600" defTabSz="933450" eaLnBrk="0" hangingPunct="0">
              <a:defRPr>
                <a:solidFill>
                  <a:schemeClr val="tx1"/>
                </a:solidFill>
                <a:latin typeface="Arial" pitchFamily="34" charset="0"/>
              </a:defRPr>
            </a:lvl3pPr>
            <a:lvl4pPr marL="1600200" indent="-228600" defTabSz="933450" eaLnBrk="0" hangingPunct="0">
              <a:defRPr>
                <a:solidFill>
                  <a:schemeClr val="tx1"/>
                </a:solidFill>
                <a:latin typeface="Arial" pitchFamily="34" charset="0"/>
              </a:defRPr>
            </a:lvl4pPr>
            <a:lvl5pPr marL="2057400" indent="-228600" defTabSz="933450" eaLnBrk="0" hangingPunct="0">
              <a:defRPr>
                <a:solidFill>
                  <a:schemeClr val="tx1"/>
                </a:solidFill>
                <a:latin typeface="Arial" pitchFamily="34" charset="0"/>
              </a:defRPr>
            </a:lvl5pPr>
            <a:lvl6pPr marL="2514600" indent="-228600" defTabSz="933450" eaLnBrk="0" fontAlgn="base" hangingPunct="0">
              <a:spcBef>
                <a:spcPct val="0"/>
              </a:spcBef>
              <a:spcAft>
                <a:spcPct val="0"/>
              </a:spcAft>
              <a:defRPr>
                <a:solidFill>
                  <a:schemeClr val="tx1"/>
                </a:solidFill>
                <a:latin typeface="Arial" pitchFamily="34" charset="0"/>
              </a:defRPr>
            </a:lvl6pPr>
            <a:lvl7pPr marL="2971800" indent="-228600" defTabSz="933450" eaLnBrk="0" fontAlgn="base" hangingPunct="0">
              <a:spcBef>
                <a:spcPct val="0"/>
              </a:spcBef>
              <a:spcAft>
                <a:spcPct val="0"/>
              </a:spcAft>
              <a:defRPr>
                <a:solidFill>
                  <a:schemeClr val="tx1"/>
                </a:solidFill>
                <a:latin typeface="Arial" pitchFamily="34" charset="0"/>
              </a:defRPr>
            </a:lvl7pPr>
            <a:lvl8pPr marL="3429000" indent="-228600" defTabSz="933450" eaLnBrk="0" fontAlgn="base" hangingPunct="0">
              <a:spcBef>
                <a:spcPct val="0"/>
              </a:spcBef>
              <a:spcAft>
                <a:spcPct val="0"/>
              </a:spcAft>
              <a:defRPr>
                <a:solidFill>
                  <a:schemeClr val="tx1"/>
                </a:solidFill>
                <a:latin typeface="Arial" pitchFamily="34" charset="0"/>
              </a:defRPr>
            </a:lvl8pPr>
            <a:lvl9pPr marL="3886200" indent="-228600" defTabSz="933450" eaLnBrk="0" fontAlgn="base" hangingPunct="0">
              <a:spcBef>
                <a:spcPct val="0"/>
              </a:spcBef>
              <a:spcAft>
                <a:spcPct val="0"/>
              </a:spcAft>
              <a:defRPr>
                <a:solidFill>
                  <a:schemeClr val="tx1"/>
                </a:solidFill>
                <a:latin typeface="Arial" pitchFamily="34" charset="0"/>
              </a:defRPr>
            </a:lvl9pPr>
          </a:lstStyle>
          <a:p>
            <a:pPr eaLnBrk="1" hangingPunct="1"/>
            <a:r>
              <a:rPr lang="es-CL" sz="800" b="1" dirty="0" err="1" smtClean="0">
                <a:latin typeface="Calibri" pitchFamily="34" charset="0"/>
                <a:cs typeface="Arial" pitchFamily="34" charset="0"/>
              </a:rPr>
              <a:t>Cont</a:t>
            </a:r>
            <a:r>
              <a:rPr lang="es-CL" sz="800" b="1" dirty="0" smtClean="0">
                <a:latin typeface="Calibri" pitchFamily="34" charset="0"/>
                <a:cs typeface="Arial" pitchFamily="34" charset="0"/>
              </a:rPr>
              <a:t>  Cobol/C</a:t>
            </a:r>
            <a:endParaRPr lang="es-CL" sz="800" b="1" dirty="0">
              <a:latin typeface="Calibri" pitchFamily="34" charset="0"/>
              <a:cs typeface="Arial" pitchFamily="34" charset="0"/>
            </a:endParaRPr>
          </a:p>
        </p:txBody>
      </p:sp>
      <p:sp>
        <p:nvSpPr>
          <p:cNvPr id="63651" name="92 CuadroTexto"/>
          <p:cNvSpPr txBox="1">
            <a:spLocks noChangeArrowheads="1"/>
          </p:cNvSpPr>
          <p:nvPr/>
        </p:nvSpPr>
        <p:spPr bwMode="auto">
          <a:xfrm>
            <a:off x="5099539" y="2497806"/>
            <a:ext cx="816791"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pitchFamily="34" charset="0"/>
              </a:defRPr>
            </a:lvl1pPr>
            <a:lvl2pPr marL="742950" indent="-285750" defTabSz="933450" eaLnBrk="0" hangingPunct="0">
              <a:defRPr>
                <a:solidFill>
                  <a:schemeClr val="tx1"/>
                </a:solidFill>
                <a:latin typeface="Arial" pitchFamily="34" charset="0"/>
              </a:defRPr>
            </a:lvl2pPr>
            <a:lvl3pPr marL="1143000" indent="-228600" defTabSz="933450" eaLnBrk="0" hangingPunct="0">
              <a:defRPr>
                <a:solidFill>
                  <a:schemeClr val="tx1"/>
                </a:solidFill>
                <a:latin typeface="Arial" pitchFamily="34" charset="0"/>
              </a:defRPr>
            </a:lvl3pPr>
            <a:lvl4pPr marL="1600200" indent="-228600" defTabSz="933450" eaLnBrk="0" hangingPunct="0">
              <a:defRPr>
                <a:solidFill>
                  <a:schemeClr val="tx1"/>
                </a:solidFill>
                <a:latin typeface="Arial" pitchFamily="34" charset="0"/>
              </a:defRPr>
            </a:lvl4pPr>
            <a:lvl5pPr marL="2057400" indent="-228600" defTabSz="933450" eaLnBrk="0" hangingPunct="0">
              <a:defRPr>
                <a:solidFill>
                  <a:schemeClr val="tx1"/>
                </a:solidFill>
                <a:latin typeface="Arial" pitchFamily="34" charset="0"/>
              </a:defRPr>
            </a:lvl5pPr>
            <a:lvl6pPr marL="2514600" indent="-228600" defTabSz="933450" eaLnBrk="0" fontAlgn="base" hangingPunct="0">
              <a:spcBef>
                <a:spcPct val="0"/>
              </a:spcBef>
              <a:spcAft>
                <a:spcPct val="0"/>
              </a:spcAft>
              <a:defRPr>
                <a:solidFill>
                  <a:schemeClr val="tx1"/>
                </a:solidFill>
                <a:latin typeface="Arial" pitchFamily="34" charset="0"/>
              </a:defRPr>
            </a:lvl6pPr>
            <a:lvl7pPr marL="2971800" indent="-228600" defTabSz="933450" eaLnBrk="0" fontAlgn="base" hangingPunct="0">
              <a:spcBef>
                <a:spcPct val="0"/>
              </a:spcBef>
              <a:spcAft>
                <a:spcPct val="0"/>
              </a:spcAft>
              <a:defRPr>
                <a:solidFill>
                  <a:schemeClr val="tx1"/>
                </a:solidFill>
                <a:latin typeface="Arial" pitchFamily="34" charset="0"/>
              </a:defRPr>
            </a:lvl7pPr>
            <a:lvl8pPr marL="3429000" indent="-228600" defTabSz="933450" eaLnBrk="0" fontAlgn="base" hangingPunct="0">
              <a:spcBef>
                <a:spcPct val="0"/>
              </a:spcBef>
              <a:spcAft>
                <a:spcPct val="0"/>
              </a:spcAft>
              <a:defRPr>
                <a:solidFill>
                  <a:schemeClr val="tx1"/>
                </a:solidFill>
                <a:latin typeface="Arial" pitchFamily="34" charset="0"/>
              </a:defRPr>
            </a:lvl8pPr>
            <a:lvl9pPr marL="3886200" indent="-228600" defTabSz="933450" eaLnBrk="0" fontAlgn="base" hangingPunct="0">
              <a:spcBef>
                <a:spcPct val="0"/>
              </a:spcBef>
              <a:spcAft>
                <a:spcPct val="0"/>
              </a:spcAft>
              <a:defRPr>
                <a:solidFill>
                  <a:schemeClr val="tx1"/>
                </a:solidFill>
                <a:latin typeface="Arial" pitchFamily="34" charset="0"/>
              </a:defRPr>
            </a:lvl9pPr>
          </a:lstStyle>
          <a:p>
            <a:pPr eaLnBrk="1" hangingPunct="1"/>
            <a:r>
              <a:rPr lang="es-CL" sz="800" b="1" dirty="0">
                <a:latin typeface="Calibri" pitchFamily="34" charset="0"/>
                <a:cs typeface="Calibri" pitchFamily="34" charset="0"/>
              </a:rPr>
              <a:t>UNIX         u076</a:t>
            </a:r>
          </a:p>
        </p:txBody>
      </p:sp>
      <p:sp>
        <p:nvSpPr>
          <p:cNvPr id="63652" name="59 Forma libre"/>
          <p:cNvSpPr>
            <a:spLocks noChangeArrowheads="1"/>
          </p:cNvSpPr>
          <p:nvPr/>
        </p:nvSpPr>
        <p:spPr bwMode="auto">
          <a:xfrm>
            <a:off x="5183066" y="2669817"/>
            <a:ext cx="647700" cy="430213"/>
          </a:xfrm>
          <a:custGeom>
            <a:avLst/>
            <a:gdLst>
              <a:gd name="T0" fmla="*/ 0 w 1423987"/>
              <a:gd name="T1" fmla="*/ 0 h 1509712"/>
              <a:gd name="T2" fmla="*/ 5831 w 1423987"/>
              <a:gd name="T3" fmla="*/ 0 h 1509712"/>
              <a:gd name="T4" fmla="*/ 5831 w 1423987"/>
              <a:gd name="T5" fmla="*/ 4 h 1509712"/>
              <a:gd name="T6" fmla="*/ 5363 w 1423987"/>
              <a:gd name="T7" fmla="*/ 4 h 1509712"/>
              <a:gd name="T8" fmla="*/ 5363 w 1423987"/>
              <a:gd name="T9" fmla="*/ 56 h 1509712"/>
              <a:gd name="T10" fmla="*/ 5831 w 1423987"/>
              <a:gd name="T11" fmla="*/ 56 h 1509712"/>
              <a:gd name="T12" fmla="*/ 5831 w 1423987"/>
              <a:gd name="T13" fmla="*/ 60 h 1509712"/>
              <a:gd name="T14" fmla="*/ 0 w 1423987"/>
              <a:gd name="T15" fmla="*/ 60 h 1509712"/>
              <a:gd name="T16" fmla="*/ 0 w 1423987"/>
              <a:gd name="T17" fmla="*/ 56 h 1509712"/>
              <a:gd name="T18" fmla="*/ 468 w 1423987"/>
              <a:gd name="T19" fmla="*/ 56 h 1509712"/>
              <a:gd name="T20" fmla="*/ 487 w 1423987"/>
              <a:gd name="T21" fmla="*/ 4 h 1509712"/>
              <a:gd name="T22" fmla="*/ 0 w 1423987"/>
              <a:gd name="T23" fmla="*/ 4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solidFill>
          <a:ln w="15875" algn="ctr">
            <a:solidFill>
              <a:schemeClr val="tx1"/>
            </a:solidFill>
            <a:round/>
            <a:headEnd/>
            <a:tailEnd/>
          </a:ln>
        </p:spPr>
        <p:txBody>
          <a:bodyPr lIns="93296" tIns="46648" rIns="93296" bIns="46648"/>
          <a:lstStyle/>
          <a:p>
            <a:endParaRPr lang="es-CL"/>
          </a:p>
        </p:txBody>
      </p:sp>
      <p:cxnSp>
        <p:nvCxnSpPr>
          <p:cNvPr id="63653" name="AutoShape 202"/>
          <p:cNvCxnSpPr>
            <a:cxnSpLocks noChangeShapeType="1"/>
            <a:stCxn id="63589" idx="2"/>
            <a:endCxn id="63611" idx="0"/>
          </p:cNvCxnSpPr>
          <p:nvPr/>
        </p:nvCxnSpPr>
        <p:spPr bwMode="auto">
          <a:xfrm rot="16200000" flipH="1">
            <a:off x="3963096" y="1854171"/>
            <a:ext cx="845878" cy="782240"/>
          </a:xfrm>
          <a:prstGeom prst="bentConnector3">
            <a:avLst>
              <a:gd name="adj1" fmla="val 2410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63654" name="121 Rectángulo"/>
          <p:cNvSpPr>
            <a:spLocks noChangeArrowheads="1"/>
          </p:cNvSpPr>
          <p:nvPr/>
        </p:nvSpPr>
        <p:spPr bwMode="auto">
          <a:xfrm>
            <a:off x="4220308" y="1944689"/>
            <a:ext cx="65943"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endParaRPr lang="es-CL" sz="800"/>
          </a:p>
        </p:txBody>
      </p:sp>
      <p:sp>
        <p:nvSpPr>
          <p:cNvPr id="63655" name="121 Rectángulo"/>
          <p:cNvSpPr>
            <a:spLocks noChangeArrowheads="1"/>
          </p:cNvSpPr>
          <p:nvPr/>
        </p:nvSpPr>
        <p:spPr bwMode="auto">
          <a:xfrm>
            <a:off x="4485543" y="2812691"/>
            <a:ext cx="65942"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endParaRPr lang="es-CL" sz="800"/>
          </a:p>
        </p:txBody>
      </p:sp>
      <p:sp>
        <p:nvSpPr>
          <p:cNvPr id="63656" name="121 Rectángulo"/>
          <p:cNvSpPr>
            <a:spLocks noChangeArrowheads="1"/>
          </p:cNvSpPr>
          <p:nvPr/>
        </p:nvSpPr>
        <p:spPr bwMode="auto">
          <a:xfrm>
            <a:off x="5657092" y="4326211"/>
            <a:ext cx="65943"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endParaRPr lang="es-CL" sz="800"/>
          </a:p>
        </p:txBody>
      </p:sp>
      <p:sp>
        <p:nvSpPr>
          <p:cNvPr id="63657" name="91 CuadroTexto"/>
          <p:cNvSpPr txBox="1">
            <a:spLocks noChangeArrowheads="1"/>
          </p:cNvSpPr>
          <p:nvPr/>
        </p:nvSpPr>
        <p:spPr bwMode="auto">
          <a:xfrm>
            <a:off x="5150828" y="2740435"/>
            <a:ext cx="718038" cy="248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96" tIns="46648" rIns="93296" bIns="46648">
            <a:spAutoFit/>
          </a:bodyPr>
          <a:lstStyle>
            <a:lvl1pPr defTabSz="933450" eaLnBrk="0" hangingPunct="0">
              <a:defRPr>
                <a:solidFill>
                  <a:schemeClr val="tx1"/>
                </a:solidFill>
                <a:latin typeface="Arial" pitchFamily="34" charset="0"/>
              </a:defRPr>
            </a:lvl1pPr>
            <a:lvl2pPr marL="742950" indent="-285750" defTabSz="933450" eaLnBrk="0" hangingPunct="0">
              <a:defRPr>
                <a:solidFill>
                  <a:schemeClr val="tx1"/>
                </a:solidFill>
                <a:latin typeface="Arial" pitchFamily="34" charset="0"/>
              </a:defRPr>
            </a:lvl2pPr>
            <a:lvl3pPr marL="1143000" indent="-228600" defTabSz="933450" eaLnBrk="0" hangingPunct="0">
              <a:defRPr>
                <a:solidFill>
                  <a:schemeClr val="tx1"/>
                </a:solidFill>
                <a:latin typeface="Arial" pitchFamily="34" charset="0"/>
              </a:defRPr>
            </a:lvl3pPr>
            <a:lvl4pPr marL="1600200" indent="-228600" defTabSz="933450" eaLnBrk="0" hangingPunct="0">
              <a:defRPr>
                <a:solidFill>
                  <a:schemeClr val="tx1"/>
                </a:solidFill>
                <a:latin typeface="Arial" pitchFamily="34" charset="0"/>
              </a:defRPr>
            </a:lvl4pPr>
            <a:lvl5pPr marL="2057400" indent="-228600" defTabSz="933450" eaLnBrk="0" hangingPunct="0">
              <a:defRPr>
                <a:solidFill>
                  <a:schemeClr val="tx1"/>
                </a:solidFill>
                <a:latin typeface="Arial" pitchFamily="34" charset="0"/>
              </a:defRPr>
            </a:lvl5pPr>
            <a:lvl6pPr marL="2514600" indent="-228600" defTabSz="933450" eaLnBrk="0" fontAlgn="base" hangingPunct="0">
              <a:spcBef>
                <a:spcPct val="0"/>
              </a:spcBef>
              <a:spcAft>
                <a:spcPct val="0"/>
              </a:spcAft>
              <a:defRPr>
                <a:solidFill>
                  <a:schemeClr val="tx1"/>
                </a:solidFill>
                <a:latin typeface="Arial" pitchFamily="34" charset="0"/>
              </a:defRPr>
            </a:lvl6pPr>
            <a:lvl7pPr marL="2971800" indent="-228600" defTabSz="933450" eaLnBrk="0" fontAlgn="base" hangingPunct="0">
              <a:spcBef>
                <a:spcPct val="0"/>
              </a:spcBef>
              <a:spcAft>
                <a:spcPct val="0"/>
              </a:spcAft>
              <a:defRPr>
                <a:solidFill>
                  <a:schemeClr val="tx1"/>
                </a:solidFill>
                <a:latin typeface="Arial" pitchFamily="34" charset="0"/>
              </a:defRPr>
            </a:lvl7pPr>
            <a:lvl8pPr marL="3429000" indent="-228600" defTabSz="933450" eaLnBrk="0" fontAlgn="base" hangingPunct="0">
              <a:spcBef>
                <a:spcPct val="0"/>
              </a:spcBef>
              <a:spcAft>
                <a:spcPct val="0"/>
              </a:spcAft>
              <a:defRPr>
                <a:solidFill>
                  <a:schemeClr val="tx1"/>
                </a:solidFill>
                <a:latin typeface="Arial" pitchFamily="34" charset="0"/>
              </a:defRPr>
            </a:lvl8pPr>
            <a:lvl9pPr marL="3886200" indent="-228600" defTabSz="933450" eaLnBrk="0" fontAlgn="base" hangingPunct="0">
              <a:spcBef>
                <a:spcPct val="0"/>
              </a:spcBef>
              <a:spcAft>
                <a:spcPct val="0"/>
              </a:spcAft>
              <a:defRPr>
                <a:solidFill>
                  <a:schemeClr val="tx1"/>
                </a:solidFill>
                <a:latin typeface="Arial" pitchFamily="34" charset="0"/>
              </a:defRPr>
            </a:lvl9pPr>
          </a:lstStyle>
          <a:p>
            <a:pPr algn="ctr" eaLnBrk="1" hangingPunct="1"/>
            <a:r>
              <a:rPr lang="es-CL" sz="1000" b="1" dirty="0">
                <a:latin typeface="Calibri" pitchFamily="34" charset="0"/>
                <a:cs typeface="Calibri" pitchFamily="34" charset="0"/>
              </a:rPr>
              <a:t>SD20</a:t>
            </a:r>
          </a:p>
        </p:txBody>
      </p:sp>
      <p:sp>
        <p:nvSpPr>
          <p:cNvPr id="63658" name="Line 207"/>
          <p:cNvSpPr>
            <a:spLocks noChangeShapeType="1"/>
          </p:cNvSpPr>
          <p:nvPr/>
        </p:nvSpPr>
        <p:spPr bwMode="auto">
          <a:xfrm>
            <a:off x="5043854" y="2884129"/>
            <a:ext cx="1992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CL"/>
          </a:p>
        </p:txBody>
      </p:sp>
      <p:cxnSp>
        <p:nvCxnSpPr>
          <p:cNvPr id="63659" name="AutoShape 208"/>
          <p:cNvCxnSpPr>
            <a:cxnSpLocks noChangeShapeType="1"/>
            <a:stCxn id="63616" idx="14"/>
            <a:endCxn id="63660" idx="0"/>
          </p:cNvCxnSpPr>
          <p:nvPr/>
        </p:nvCxnSpPr>
        <p:spPr bwMode="auto">
          <a:xfrm flipH="1">
            <a:off x="5516441" y="1288564"/>
            <a:ext cx="1783498" cy="1379666"/>
          </a:xfrm>
          <a:prstGeom prst="bentConnector4">
            <a:avLst>
              <a:gd name="adj1" fmla="val -12818"/>
              <a:gd name="adj2" fmla="val 5795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63660" name="121 Rectángulo"/>
          <p:cNvSpPr>
            <a:spLocks noChangeArrowheads="1"/>
          </p:cNvSpPr>
          <p:nvPr/>
        </p:nvSpPr>
        <p:spPr bwMode="auto">
          <a:xfrm>
            <a:off x="5483469" y="2668230"/>
            <a:ext cx="65943"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endParaRPr lang="es-CL" sz="800"/>
          </a:p>
        </p:txBody>
      </p:sp>
      <p:sp>
        <p:nvSpPr>
          <p:cNvPr id="63662" name="121 Rectángulo"/>
          <p:cNvSpPr>
            <a:spLocks noChangeArrowheads="1"/>
          </p:cNvSpPr>
          <p:nvPr/>
        </p:nvSpPr>
        <p:spPr bwMode="auto">
          <a:xfrm>
            <a:off x="6481397" y="2957155"/>
            <a:ext cx="65942"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endParaRPr lang="es-CL" sz="800"/>
          </a:p>
        </p:txBody>
      </p:sp>
      <p:sp>
        <p:nvSpPr>
          <p:cNvPr id="196" name="195 CuadroTexto"/>
          <p:cNvSpPr txBox="1">
            <a:spLocks noChangeArrowheads="1"/>
          </p:cNvSpPr>
          <p:nvPr/>
        </p:nvSpPr>
        <p:spPr bwMode="auto">
          <a:xfrm>
            <a:off x="2385646" y="0"/>
            <a:ext cx="5650523" cy="401984"/>
          </a:xfrm>
          <a:prstGeom prst="rect">
            <a:avLst/>
          </a:prstGeom>
          <a:noFill/>
          <a:ln w="9525">
            <a:noFill/>
            <a:miter lim="800000"/>
            <a:headEnd/>
            <a:tailEnd/>
          </a:ln>
        </p:spPr>
        <p:txBody>
          <a:bodyPr lIns="93296" tIns="46648" rIns="93296" bIns="46648">
            <a:spAutoFit/>
          </a:bodyPr>
          <a:lstStyle/>
          <a:p>
            <a:pPr algn="ctr" defTabSz="933450">
              <a:defRPr/>
            </a:pPr>
            <a:r>
              <a:rPr lang="es-CL" sz="2000" b="1" dirty="0" smtClean="0">
                <a:solidFill>
                  <a:schemeClr val="bg1"/>
                </a:solidFill>
                <a:latin typeface="Arial" pitchFamily="34" charset="0"/>
                <a:cs typeface="Arial" pitchFamily="34" charset="0"/>
              </a:rPr>
              <a:t>Recarga </a:t>
            </a:r>
            <a:r>
              <a:rPr lang="es-CL" sz="2000" b="1" dirty="0">
                <a:solidFill>
                  <a:schemeClr val="bg1"/>
                </a:solidFill>
                <a:latin typeface="Arial" pitchFamily="34" charset="0"/>
                <a:cs typeface="Arial" pitchFamily="34" charset="0"/>
              </a:rPr>
              <a:t>Celular</a:t>
            </a:r>
          </a:p>
        </p:txBody>
      </p:sp>
      <p:sp>
        <p:nvSpPr>
          <p:cNvPr id="63664" name="168 CuadroTexto"/>
          <p:cNvSpPr txBox="1">
            <a:spLocks noChangeArrowheads="1"/>
          </p:cNvSpPr>
          <p:nvPr/>
        </p:nvSpPr>
        <p:spPr bwMode="auto">
          <a:xfrm>
            <a:off x="6878516" y="785814"/>
            <a:ext cx="1329104"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96" tIns="46648" rIns="93296" bIns="46648">
            <a:spAutoFit/>
          </a:bodyPr>
          <a:lstStyle>
            <a:lvl1pPr defTabSz="933450" eaLnBrk="0" hangingPunct="0">
              <a:defRPr>
                <a:solidFill>
                  <a:schemeClr val="tx1"/>
                </a:solidFill>
                <a:latin typeface="Arial" pitchFamily="34" charset="0"/>
              </a:defRPr>
            </a:lvl1pPr>
            <a:lvl2pPr marL="742950" indent="-285750" defTabSz="933450" eaLnBrk="0" hangingPunct="0">
              <a:defRPr>
                <a:solidFill>
                  <a:schemeClr val="tx1"/>
                </a:solidFill>
                <a:latin typeface="Arial" pitchFamily="34" charset="0"/>
              </a:defRPr>
            </a:lvl2pPr>
            <a:lvl3pPr marL="1143000" indent="-228600" defTabSz="933450" eaLnBrk="0" hangingPunct="0">
              <a:defRPr>
                <a:solidFill>
                  <a:schemeClr val="tx1"/>
                </a:solidFill>
                <a:latin typeface="Arial" pitchFamily="34" charset="0"/>
              </a:defRPr>
            </a:lvl3pPr>
            <a:lvl4pPr marL="1600200" indent="-228600" defTabSz="933450" eaLnBrk="0" hangingPunct="0">
              <a:defRPr>
                <a:solidFill>
                  <a:schemeClr val="tx1"/>
                </a:solidFill>
                <a:latin typeface="Arial" pitchFamily="34" charset="0"/>
              </a:defRPr>
            </a:lvl4pPr>
            <a:lvl5pPr marL="2057400" indent="-228600" defTabSz="933450" eaLnBrk="0" hangingPunct="0">
              <a:defRPr>
                <a:solidFill>
                  <a:schemeClr val="tx1"/>
                </a:solidFill>
                <a:latin typeface="Arial" pitchFamily="34" charset="0"/>
              </a:defRPr>
            </a:lvl5pPr>
            <a:lvl6pPr marL="2514600" indent="-228600" defTabSz="933450" eaLnBrk="0" fontAlgn="base" hangingPunct="0">
              <a:spcBef>
                <a:spcPct val="0"/>
              </a:spcBef>
              <a:spcAft>
                <a:spcPct val="0"/>
              </a:spcAft>
              <a:defRPr>
                <a:solidFill>
                  <a:schemeClr val="tx1"/>
                </a:solidFill>
                <a:latin typeface="Arial" pitchFamily="34" charset="0"/>
              </a:defRPr>
            </a:lvl6pPr>
            <a:lvl7pPr marL="2971800" indent="-228600" defTabSz="933450" eaLnBrk="0" fontAlgn="base" hangingPunct="0">
              <a:spcBef>
                <a:spcPct val="0"/>
              </a:spcBef>
              <a:spcAft>
                <a:spcPct val="0"/>
              </a:spcAft>
              <a:defRPr>
                <a:solidFill>
                  <a:schemeClr val="tx1"/>
                </a:solidFill>
                <a:latin typeface="Arial" pitchFamily="34" charset="0"/>
              </a:defRPr>
            </a:lvl7pPr>
            <a:lvl8pPr marL="3429000" indent="-228600" defTabSz="933450" eaLnBrk="0" fontAlgn="base" hangingPunct="0">
              <a:spcBef>
                <a:spcPct val="0"/>
              </a:spcBef>
              <a:spcAft>
                <a:spcPct val="0"/>
              </a:spcAft>
              <a:defRPr>
                <a:solidFill>
                  <a:schemeClr val="tx1"/>
                </a:solidFill>
                <a:latin typeface="Arial" pitchFamily="34" charset="0"/>
              </a:defRPr>
            </a:lvl8pPr>
            <a:lvl9pPr marL="3886200" indent="-228600" defTabSz="933450" eaLnBrk="0" fontAlgn="base" hangingPunct="0">
              <a:spcBef>
                <a:spcPct val="0"/>
              </a:spcBef>
              <a:spcAft>
                <a:spcPct val="0"/>
              </a:spcAft>
              <a:defRPr>
                <a:solidFill>
                  <a:schemeClr val="tx1"/>
                </a:solidFill>
                <a:latin typeface="Arial" pitchFamily="34" charset="0"/>
              </a:defRPr>
            </a:lvl9pPr>
          </a:lstStyle>
          <a:p>
            <a:pPr eaLnBrk="1" hangingPunct="1"/>
            <a:r>
              <a:rPr lang="es-CL" sz="800" b="1">
                <a:cs typeface="Arial" pitchFamily="34" charset="0"/>
              </a:rPr>
              <a:t>SDRPREV-DIA-U174. AUTOMÁTICA DIARIA EN U174. Ejecución 17:00 hrs.</a:t>
            </a:r>
          </a:p>
        </p:txBody>
      </p:sp>
      <p:sp>
        <p:nvSpPr>
          <p:cNvPr id="200" name="199 Nube"/>
          <p:cNvSpPr/>
          <p:nvPr/>
        </p:nvSpPr>
        <p:spPr bwMode="auto">
          <a:xfrm>
            <a:off x="6066693" y="5000625"/>
            <a:ext cx="923192" cy="571500"/>
          </a:xfrm>
          <a:prstGeom prst="cloud">
            <a:avLst/>
          </a:prstGeom>
          <a:solidFill>
            <a:schemeClr val="bg1"/>
          </a:solidFill>
          <a:ln w="15875" algn="ctr">
            <a:solidFill>
              <a:schemeClr val="tx1"/>
            </a:solidFill>
            <a:round/>
            <a:headEnd/>
            <a:tailEnd/>
          </a:ln>
        </p:spPr>
        <p:txBody>
          <a:bodyPr anchor="ctr"/>
          <a:lstStyle/>
          <a:p>
            <a:pPr algn="ctr">
              <a:defRPr/>
            </a:pPr>
            <a:r>
              <a:rPr lang="es-CL" sz="800" dirty="0">
                <a:latin typeface="Arial" charset="0"/>
              </a:rPr>
              <a:t>RBI</a:t>
            </a:r>
          </a:p>
        </p:txBody>
      </p:sp>
      <p:cxnSp>
        <p:nvCxnSpPr>
          <p:cNvPr id="63667" name="205 Conector angular"/>
          <p:cNvCxnSpPr>
            <a:cxnSpLocks noChangeShapeType="1"/>
            <a:stCxn id="200" idx="1"/>
            <a:endCxn id="314" idx="0"/>
          </p:cNvCxnSpPr>
          <p:nvPr/>
        </p:nvCxnSpPr>
        <p:spPr bwMode="auto">
          <a:xfrm rot="5400000">
            <a:off x="6352138" y="5681725"/>
            <a:ext cx="286360" cy="65943"/>
          </a:xfrm>
          <a:prstGeom prst="bentConnector3">
            <a:avLst>
              <a:gd name="adj1" fmla="val 50000"/>
            </a:avLst>
          </a:prstGeom>
          <a:noFill/>
          <a:ln w="9525" algn="ctr">
            <a:solidFill>
              <a:schemeClr val="tx1"/>
            </a:solidFill>
            <a:round/>
            <a:headEnd type="none" w="med" len="med"/>
            <a:tailEnd type="triangle" w="med" len="med"/>
          </a:ln>
          <a:extLst>
            <a:ext uri="{909E8E84-426E-40DD-AFC4-6F175D3DCCD1}">
              <a14:hiddenFill xmlns:a14="http://schemas.microsoft.com/office/drawing/2010/main">
                <a:noFill/>
              </a14:hiddenFill>
            </a:ext>
          </a:extLst>
        </p:spPr>
      </p:cxnSp>
      <p:sp>
        <p:nvSpPr>
          <p:cNvPr id="63676" name="AutoShape 188"/>
          <p:cNvSpPr>
            <a:spLocks noChangeArrowheads="1"/>
          </p:cNvSpPr>
          <p:nvPr/>
        </p:nvSpPr>
        <p:spPr bwMode="auto">
          <a:xfrm>
            <a:off x="1766341" y="5861051"/>
            <a:ext cx="650991" cy="504825"/>
          </a:xfrm>
          <a:prstGeom prst="flowChartMagneticDisk">
            <a:avLst/>
          </a:prstGeom>
          <a:solidFill>
            <a:schemeClr val="bg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sz="1000" b="1" dirty="0">
                <a:latin typeface="Calibri" pitchFamily="34" charset="0"/>
                <a:cs typeface="Calibri" pitchFamily="34" charset="0"/>
              </a:rPr>
              <a:t>OSBTRAZA</a:t>
            </a:r>
            <a:endParaRPr lang="es-ES" sz="1000" b="1" dirty="0">
              <a:latin typeface="Calibri" pitchFamily="34" charset="0"/>
              <a:cs typeface="Calibri" pitchFamily="34" charset="0"/>
            </a:endParaRPr>
          </a:p>
        </p:txBody>
      </p:sp>
      <p:sp>
        <p:nvSpPr>
          <p:cNvPr id="63677" name="109 CuadroTexto"/>
          <p:cNvSpPr txBox="1">
            <a:spLocks noChangeArrowheads="1"/>
          </p:cNvSpPr>
          <p:nvPr/>
        </p:nvSpPr>
        <p:spPr bwMode="auto">
          <a:xfrm>
            <a:off x="1619672" y="6284913"/>
            <a:ext cx="1050830"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pitchFamily="34" charset="0"/>
              </a:defRPr>
            </a:lvl1pPr>
            <a:lvl2pPr marL="742950" indent="-285750" defTabSz="933450" eaLnBrk="0" hangingPunct="0">
              <a:defRPr>
                <a:solidFill>
                  <a:schemeClr val="tx1"/>
                </a:solidFill>
                <a:latin typeface="Arial" pitchFamily="34" charset="0"/>
              </a:defRPr>
            </a:lvl2pPr>
            <a:lvl3pPr marL="1143000" indent="-228600" defTabSz="933450" eaLnBrk="0" hangingPunct="0">
              <a:defRPr>
                <a:solidFill>
                  <a:schemeClr val="tx1"/>
                </a:solidFill>
                <a:latin typeface="Arial" pitchFamily="34" charset="0"/>
              </a:defRPr>
            </a:lvl3pPr>
            <a:lvl4pPr marL="1600200" indent="-228600" defTabSz="933450" eaLnBrk="0" hangingPunct="0">
              <a:defRPr>
                <a:solidFill>
                  <a:schemeClr val="tx1"/>
                </a:solidFill>
                <a:latin typeface="Arial" pitchFamily="34" charset="0"/>
              </a:defRPr>
            </a:lvl4pPr>
            <a:lvl5pPr marL="2057400" indent="-228600" defTabSz="933450" eaLnBrk="0" hangingPunct="0">
              <a:defRPr>
                <a:solidFill>
                  <a:schemeClr val="tx1"/>
                </a:solidFill>
                <a:latin typeface="Arial" pitchFamily="34" charset="0"/>
              </a:defRPr>
            </a:lvl5pPr>
            <a:lvl6pPr marL="2514600" indent="-228600" defTabSz="933450" eaLnBrk="0" fontAlgn="base" hangingPunct="0">
              <a:spcBef>
                <a:spcPct val="0"/>
              </a:spcBef>
              <a:spcAft>
                <a:spcPct val="0"/>
              </a:spcAft>
              <a:defRPr>
                <a:solidFill>
                  <a:schemeClr val="tx1"/>
                </a:solidFill>
                <a:latin typeface="Arial" pitchFamily="34" charset="0"/>
              </a:defRPr>
            </a:lvl6pPr>
            <a:lvl7pPr marL="2971800" indent="-228600" defTabSz="933450" eaLnBrk="0" fontAlgn="base" hangingPunct="0">
              <a:spcBef>
                <a:spcPct val="0"/>
              </a:spcBef>
              <a:spcAft>
                <a:spcPct val="0"/>
              </a:spcAft>
              <a:defRPr>
                <a:solidFill>
                  <a:schemeClr val="tx1"/>
                </a:solidFill>
                <a:latin typeface="Arial" pitchFamily="34" charset="0"/>
              </a:defRPr>
            </a:lvl7pPr>
            <a:lvl8pPr marL="3429000" indent="-228600" defTabSz="933450" eaLnBrk="0" fontAlgn="base" hangingPunct="0">
              <a:spcBef>
                <a:spcPct val="0"/>
              </a:spcBef>
              <a:spcAft>
                <a:spcPct val="0"/>
              </a:spcAft>
              <a:defRPr>
                <a:solidFill>
                  <a:schemeClr val="tx1"/>
                </a:solidFill>
                <a:latin typeface="Arial" pitchFamily="34" charset="0"/>
              </a:defRPr>
            </a:lvl8pPr>
            <a:lvl9pPr marL="3886200" indent="-228600" defTabSz="933450" eaLnBrk="0" fontAlgn="base" hangingPunct="0">
              <a:spcBef>
                <a:spcPct val="0"/>
              </a:spcBef>
              <a:spcAft>
                <a:spcPct val="0"/>
              </a:spcAft>
              <a:defRPr>
                <a:solidFill>
                  <a:schemeClr val="tx1"/>
                </a:solidFill>
                <a:latin typeface="Arial" pitchFamily="34" charset="0"/>
              </a:defRPr>
            </a:lvl9pPr>
          </a:lstStyle>
          <a:p>
            <a:pPr eaLnBrk="1" hangingPunct="1"/>
            <a:r>
              <a:rPr lang="es-CL" sz="800" b="1" dirty="0" smtClean="0">
                <a:latin typeface="Calibri" pitchFamily="34" charset="0"/>
                <a:cs typeface="Arial" pitchFamily="34" charset="0"/>
              </a:rPr>
              <a:t>Cont.               Oracle</a:t>
            </a:r>
            <a:endParaRPr lang="es-CL" sz="800" b="1" dirty="0">
              <a:latin typeface="Calibri" pitchFamily="34" charset="0"/>
              <a:cs typeface="Arial" pitchFamily="34" charset="0"/>
            </a:endParaRPr>
          </a:p>
        </p:txBody>
      </p:sp>
      <p:sp>
        <p:nvSpPr>
          <p:cNvPr id="63678" name="92 CuadroTexto"/>
          <p:cNvSpPr txBox="1">
            <a:spLocks noChangeArrowheads="1"/>
          </p:cNvSpPr>
          <p:nvPr/>
        </p:nvSpPr>
        <p:spPr bwMode="auto">
          <a:xfrm>
            <a:off x="1612477" y="5718175"/>
            <a:ext cx="959459"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pitchFamily="34" charset="0"/>
              </a:defRPr>
            </a:lvl1pPr>
            <a:lvl2pPr marL="742950" indent="-285750" defTabSz="933450" eaLnBrk="0" hangingPunct="0">
              <a:defRPr>
                <a:solidFill>
                  <a:schemeClr val="tx1"/>
                </a:solidFill>
                <a:latin typeface="Arial" pitchFamily="34" charset="0"/>
              </a:defRPr>
            </a:lvl2pPr>
            <a:lvl3pPr marL="1143000" indent="-228600" defTabSz="933450" eaLnBrk="0" hangingPunct="0">
              <a:defRPr>
                <a:solidFill>
                  <a:schemeClr val="tx1"/>
                </a:solidFill>
                <a:latin typeface="Arial" pitchFamily="34" charset="0"/>
              </a:defRPr>
            </a:lvl3pPr>
            <a:lvl4pPr marL="1600200" indent="-228600" defTabSz="933450" eaLnBrk="0" hangingPunct="0">
              <a:defRPr>
                <a:solidFill>
                  <a:schemeClr val="tx1"/>
                </a:solidFill>
                <a:latin typeface="Arial" pitchFamily="34" charset="0"/>
              </a:defRPr>
            </a:lvl4pPr>
            <a:lvl5pPr marL="2057400" indent="-228600" defTabSz="933450" eaLnBrk="0" hangingPunct="0">
              <a:defRPr>
                <a:solidFill>
                  <a:schemeClr val="tx1"/>
                </a:solidFill>
                <a:latin typeface="Arial" pitchFamily="34" charset="0"/>
              </a:defRPr>
            </a:lvl5pPr>
            <a:lvl6pPr marL="2514600" indent="-228600" defTabSz="933450" eaLnBrk="0" fontAlgn="base" hangingPunct="0">
              <a:spcBef>
                <a:spcPct val="0"/>
              </a:spcBef>
              <a:spcAft>
                <a:spcPct val="0"/>
              </a:spcAft>
              <a:defRPr>
                <a:solidFill>
                  <a:schemeClr val="tx1"/>
                </a:solidFill>
                <a:latin typeface="Arial" pitchFamily="34" charset="0"/>
              </a:defRPr>
            </a:lvl6pPr>
            <a:lvl7pPr marL="2971800" indent="-228600" defTabSz="933450" eaLnBrk="0" fontAlgn="base" hangingPunct="0">
              <a:spcBef>
                <a:spcPct val="0"/>
              </a:spcBef>
              <a:spcAft>
                <a:spcPct val="0"/>
              </a:spcAft>
              <a:defRPr>
                <a:solidFill>
                  <a:schemeClr val="tx1"/>
                </a:solidFill>
                <a:latin typeface="Arial" pitchFamily="34" charset="0"/>
              </a:defRPr>
            </a:lvl7pPr>
            <a:lvl8pPr marL="3429000" indent="-228600" defTabSz="933450" eaLnBrk="0" fontAlgn="base" hangingPunct="0">
              <a:spcBef>
                <a:spcPct val="0"/>
              </a:spcBef>
              <a:spcAft>
                <a:spcPct val="0"/>
              </a:spcAft>
              <a:defRPr>
                <a:solidFill>
                  <a:schemeClr val="tx1"/>
                </a:solidFill>
                <a:latin typeface="Arial" pitchFamily="34" charset="0"/>
              </a:defRPr>
            </a:lvl8pPr>
            <a:lvl9pPr marL="3886200" indent="-228600" defTabSz="933450" eaLnBrk="0" fontAlgn="base" hangingPunct="0">
              <a:spcBef>
                <a:spcPct val="0"/>
              </a:spcBef>
              <a:spcAft>
                <a:spcPct val="0"/>
              </a:spcAft>
              <a:defRPr>
                <a:solidFill>
                  <a:schemeClr val="tx1"/>
                </a:solidFill>
                <a:latin typeface="Arial" pitchFamily="34" charset="0"/>
              </a:defRPr>
            </a:lvl9pPr>
          </a:lstStyle>
          <a:p>
            <a:pPr eaLnBrk="1" hangingPunct="1"/>
            <a:r>
              <a:rPr lang="es-CL" sz="800" b="1" dirty="0">
                <a:latin typeface="Calibri" pitchFamily="34" charset="0"/>
                <a:cs typeface="Calibri" pitchFamily="34" charset="0"/>
              </a:rPr>
              <a:t>UNIX               A116</a:t>
            </a:r>
          </a:p>
        </p:txBody>
      </p:sp>
      <p:sp>
        <p:nvSpPr>
          <p:cNvPr id="63679" name="121 Rectángulo"/>
          <p:cNvSpPr>
            <a:spLocks noChangeArrowheads="1"/>
          </p:cNvSpPr>
          <p:nvPr/>
        </p:nvSpPr>
        <p:spPr bwMode="auto">
          <a:xfrm>
            <a:off x="1650023" y="2708275"/>
            <a:ext cx="65943"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endParaRPr lang="es-CL" sz="800"/>
          </a:p>
        </p:txBody>
      </p:sp>
      <p:cxnSp>
        <p:nvCxnSpPr>
          <p:cNvPr id="63680" name="AutoShape 192"/>
          <p:cNvCxnSpPr>
            <a:cxnSpLocks noChangeShapeType="1"/>
            <a:endCxn id="63681" idx="0"/>
          </p:cNvCxnSpPr>
          <p:nvPr/>
        </p:nvCxnSpPr>
        <p:spPr bwMode="auto">
          <a:xfrm rot="16200000" flipH="1">
            <a:off x="59206" y="3906996"/>
            <a:ext cx="3376114" cy="531993"/>
          </a:xfrm>
          <a:prstGeom prst="bentConnector3">
            <a:avLst>
              <a:gd name="adj1" fmla="val 83983"/>
            </a:avLst>
          </a:prstGeom>
          <a:noFill/>
          <a:ln w="95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681" name="121 Rectángulo"/>
          <p:cNvSpPr>
            <a:spLocks noChangeArrowheads="1"/>
          </p:cNvSpPr>
          <p:nvPr/>
        </p:nvSpPr>
        <p:spPr bwMode="auto">
          <a:xfrm>
            <a:off x="1980289" y="5861050"/>
            <a:ext cx="65942"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endParaRPr lang="es-CL" sz="800"/>
          </a:p>
        </p:txBody>
      </p:sp>
      <p:sp>
        <p:nvSpPr>
          <p:cNvPr id="63684" name="121 Rectángulo"/>
          <p:cNvSpPr>
            <a:spLocks noChangeArrowheads="1"/>
          </p:cNvSpPr>
          <p:nvPr/>
        </p:nvSpPr>
        <p:spPr bwMode="auto">
          <a:xfrm>
            <a:off x="697523" y="2642694"/>
            <a:ext cx="65943"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endParaRPr lang="es-CL" sz="800"/>
          </a:p>
        </p:txBody>
      </p:sp>
      <p:sp>
        <p:nvSpPr>
          <p:cNvPr id="63685" name="121 Rectángulo"/>
          <p:cNvSpPr>
            <a:spLocks noChangeArrowheads="1"/>
          </p:cNvSpPr>
          <p:nvPr/>
        </p:nvSpPr>
        <p:spPr bwMode="auto">
          <a:xfrm>
            <a:off x="366346" y="2714133"/>
            <a:ext cx="65943"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endParaRPr lang="es-CL" sz="800"/>
          </a:p>
        </p:txBody>
      </p:sp>
      <p:sp>
        <p:nvSpPr>
          <p:cNvPr id="63686" name="121 Rectángulo"/>
          <p:cNvSpPr>
            <a:spLocks noChangeArrowheads="1"/>
          </p:cNvSpPr>
          <p:nvPr/>
        </p:nvSpPr>
        <p:spPr bwMode="auto">
          <a:xfrm>
            <a:off x="1827335" y="1196975"/>
            <a:ext cx="65942"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endParaRPr lang="es-CL" sz="800"/>
          </a:p>
        </p:txBody>
      </p:sp>
      <p:cxnSp>
        <p:nvCxnSpPr>
          <p:cNvPr id="63688" name="AutoShape 200"/>
          <p:cNvCxnSpPr>
            <a:cxnSpLocks noChangeShapeType="1"/>
            <a:stCxn id="63685" idx="0"/>
            <a:endCxn id="63512" idx="1"/>
          </p:cNvCxnSpPr>
          <p:nvPr/>
        </p:nvCxnSpPr>
        <p:spPr bwMode="auto">
          <a:xfrm rot="5400000" flipH="1" flipV="1">
            <a:off x="260342" y="1239461"/>
            <a:ext cx="1613648" cy="1335697"/>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0" name="309 Almacenamiento de acceso secuencial"/>
          <p:cNvSpPr>
            <a:spLocks noChangeArrowheads="1"/>
          </p:cNvSpPr>
          <p:nvPr/>
        </p:nvSpPr>
        <p:spPr bwMode="auto">
          <a:xfrm>
            <a:off x="6871189" y="2780928"/>
            <a:ext cx="232996" cy="257175"/>
          </a:xfrm>
          <a:prstGeom prst="flowChartMagneticTape">
            <a:avLst/>
          </a:prstGeom>
          <a:noFill/>
          <a:ln w="15875" algn="ctr">
            <a:solidFill>
              <a:schemeClr val="tx1"/>
            </a:solidFill>
            <a:miter lim="800000"/>
            <a:headEnd/>
            <a:tailEnd/>
          </a:ln>
          <a:extLst>
            <a:ext uri="{909E8E84-426E-40DD-AFC4-6F175D3DCCD1}">
              <a14:hiddenFill xmlns:a14="http://schemas.microsoft.com/office/drawing/2010/main">
                <a:solidFill>
                  <a:srgbClr val="B2B2B2"/>
                </a:solidFill>
              </a14:hiddenFill>
            </a:ext>
          </a:extLst>
        </p:spPr>
        <p:txBody>
          <a:bodyPr anchor="ctr"/>
          <a:lstStyle/>
          <a:p>
            <a:pPr algn="ctr">
              <a:defRPr/>
            </a:pPr>
            <a:endParaRPr lang="es-CL" sz="800">
              <a:solidFill>
                <a:schemeClr val="lt1"/>
              </a:solidFill>
              <a:latin typeface="+mn-lt"/>
            </a:endParaRPr>
          </a:p>
        </p:txBody>
      </p:sp>
      <p:sp>
        <p:nvSpPr>
          <p:cNvPr id="63695" name="Rectangle 2375"/>
          <p:cNvSpPr>
            <a:spLocks noChangeArrowheads="1"/>
          </p:cNvSpPr>
          <p:nvPr/>
        </p:nvSpPr>
        <p:spPr bwMode="auto">
          <a:xfrm>
            <a:off x="2051720" y="1636714"/>
            <a:ext cx="731226"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nchor="ctr"/>
          <a:lstStyle/>
          <a:p>
            <a:r>
              <a:rPr lang="es-CL" sz="600" b="1" dirty="0">
                <a:latin typeface="Arial Narrow" pitchFamily="34" charset="0"/>
              </a:rPr>
              <a:t>5.- CS000527</a:t>
            </a:r>
          </a:p>
          <a:p>
            <a:r>
              <a:rPr lang="es-CL" sz="600" b="1" dirty="0">
                <a:latin typeface="Arial Narrow" pitchFamily="34" charset="0"/>
              </a:rPr>
              <a:t>VALIDA MAXIMO MONTOS</a:t>
            </a:r>
          </a:p>
          <a:p>
            <a:r>
              <a:rPr lang="es-CL" sz="600" b="1" dirty="0">
                <a:latin typeface="Arial Narrow" pitchFamily="34" charset="0"/>
              </a:rPr>
              <a:t>DIARIO</a:t>
            </a:r>
            <a:endParaRPr lang="es-CL" sz="600" dirty="0">
              <a:latin typeface="Arial Narrow" pitchFamily="34" charset="0"/>
            </a:endParaRPr>
          </a:p>
        </p:txBody>
      </p:sp>
      <p:sp>
        <p:nvSpPr>
          <p:cNvPr id="63696" name="Oval 606"/>
          <p:cNvSpPr>
            <a:spLocks noChangeArrowheads="1"/>
          </p:cNvSpPr>
          <p:nvPr/>
        </p:nvSpPr>
        <p:spPr bwMode="auto">
          <a:xfrm>
            <a:off x="1856643" y="1481139"/>
            <a:ext cx="177311" cy="204787"/>
          </a:xfrm>
          <a:prstGeom prst="ellipse">
            <a:avLst/>
          </a:prstGeom>
          <a:solidFill>
            <a:schemeClr val="bg1"/>
          </a:solidFill>
          <a:ln w="15875" algn="ctr">
            <a:solidFill>
              <a:schemeClr val="tx1"/>
            </a:solidFill>
            <a:round/>
            <a:headEnd/>
            <a:tailEnd/>
          </a:ln>
        </p:spPr>
        <p:txBody>
          <a:bodyPr/>
          <a:lstStyle/>
          <a:p>
            <a:endParaRPr lang="es-CL" sz="800"/>
          </a:p>
        </p:txBody>
      </p:sp>
      <p:sp>
        <p:nvSpPr>
          <p:cNvPr id="63697" name="Oval 606"/>
          <p:cNvSpPr>
            <a:spLocks noChangeArrowheads="1"/>
          </p:cNvSpPr>
          <p:nvPr/>
        </p:nvSpPr>
        <p:spPr bwMode="auto">
          <a:xfrm>
            <a:off x="1856643" y="1736725"/>
            <a:ext cx="177311" cy="204788"/>
          </a:xfrm>
          <a:prstGeom prst="ellipse">
            <a:avLst/>
          </a:prstGeom>
          <a:solidFill>
            <a:schemeClr val="bg1"/>
          </a:solidFill>
          <a:ln w="15875" algn="ctr">
            <a:solidFill>
              <a:schemeClr val="tx1"/>
            </a:solidFill>
            <a:round/>
            <a:headEnd/>
            <a:tailEnd/>
          </a:ln>
        </p:spPr>
        <p:txBody>
          <a:bodyPr/>
          <a:lstStyle/>
          <a:p>
            <a:endParaRPr lang="es-CL" sz="800"/>
          </a:p>
        </p:txBody>
      </p:sp>
      <p:sp>
        <p:nvSpPr>
          <p:cNvPr id="63698" name="Rectangle 2375"/>
          <p:cNvSpPr>
            <a:spLocks noChangeArrowheads="1"/>
          </p:cNvSpPr>
          <p:nvPr/>
        </p:nvSpPr>
        <p:spPr bwMode="auto">
          <a:xfrm>
            <a:off x="2051720" y="2449514"/>
            <a:ext cx="731226"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nchor="ctr"/>
          <a:lstStyle/>
          <a:p>
            <a:r>
              <a:rPr lang="es-CL" sz="600" b="1" dirty="0">
                <a:latin typeface="Arial Narrow" pitchFamily="34" charset="0"/>
              </a:rPr>
              <a:t>8.- BS000534</a:t>
            </a:r>
          </a:p>
          <a:p>
            <a:r>
              <a:rPr lang="es-CL" sz="600" b="1" dirty="0">
                <a:latin typeface="Arial Narrow" pitchFamily="34" charset="0"/>
              </a:rPr>
              <a:t>ACTUALIZA DATOS MÓVIL</a:t>
            </a:r>
            <a:endParaRPr lang="es-CL" sz="600" dirty="0">
              <a:latin typeface="Arial Narrow" pitchFamily="34" charset="0"/>
            </a:endParaRPr>
          </a:p>
        </p:txBody>
      </p:sp>
      <p:sp>
        <p:nvSpPr>
          <p:cNvPr id="63699" name="Oval 606"/>
          <p:cNvSpPr>
            <a:spLocks noChangeArrowheads="1"/>
          </p:cNvSpPr>
          <p:nvPr/>
        </p:nvSpPr>
        <p:spPr bwMode="auto">
          <a:xfrm>
            <a:off x="1856643" y="2541589"/>
            <a:ext cx="177311" cy="204787"/>
          </a:xfrm>
          <a:prstGeom prst="ellipse">
            <a:avLst/>
          </a:prstGeom>
          <a:solidFill>
            <a:schemeClr val="bg1"/>
          </a:solidFill>
          <a:ln w="15875" algn="ctr">
            <a:solidFill>
              <a:schemeClr val="tx1"/>
            </a:solidFill>
            <a:round/>
            <a:headEnd/>
            <a:tailEnd/>
          </a:ln>
        </p:spPr>
        <p:txBody>
          <a:bodyPr/>
          <a:lstStyle/>
          <a:p>
            <a:endParaRPr lang="es-CL" sz="800"/>
          </a:p>
        </p:txBody>
      </p:sp>
      <p:sp>
        <p:nvSpPr>
          <p:cNvPr id="63700" name="Rectangle 2375"/>
          <p:cNvSpPr>
            <a:spLocks noChangeArrowheads="1"/>
          </p:cNvSpPr>
          <p:nvPr/>
        </p:nvSpPr>
        <p:spPr bwMode="auto">
          <a:xfrm>
            <a:off x="2051720" y="3287714"/>
            <a:ext cx="731227"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nchor="ctr"/>
          <a:lstStyle/>
          <a:p>
            <a:r>
              <a:rPr lang="es-CL" sz="600" b="1" dirty="0">
                <a:latin typeface="Arial Narrow" pitchFamily="34" charset="0"/>
              </a:rPr>
              <a:t>11.- BS000509</a:t>
            </a:r>
          </a:p>
          <a:p>
            <a:r>
              <a:rPr lang="es-CL" sz="600" b="1" dirty="0">
                <a:latin typeface="Arial Narrow" pitchFamily="34" charset="0"/>
              </a:rPr>
              <a:t>ACTUALIZA MONTO</a:t>
            </a:r>
          </a:p>
          <a:p>
            <a:r>
              <a:rPr lang="es-CL" sz="600" b="1" dirty="0">
                <a:latin typeface="Arial Narrow" pitchFamily="34" charset="0"/>
              </a:rPr>
              <a:t>DIARIO</a:t>
            </a:r>
            <a:endParaRPr lang="es-CL" sz="600" dirty="0">
              <a:latin typeface="Arial Narrow" pitchFamily="34" charset="0"/>
            </a:endParaRPr>
          </a:p>
        </p:txBody>
      </p:sp>
      <p:sp>
        <p:nvSpPr>
          <p:cNvPr id="63701" name="Oval 606"/>
          <p:cNvSpPr>
            <a:spLocks noChangeArrowheads="1"/>
          </p:cNvSpPr>
          <p:nvPr/>
        </p:nvSpPr>
        <p:spPr bwMode="auto">
          <a:xfrm>
            <a:off x="1849315" y="3332164"/>
            <a:ext cx="177312" cy="204787"/>
          </a:xfrm>
          <a:prstGeom prst="ellipse">
            <a:avLst/>
          </a:prstGeom>
          <a:solidFill>
            <a:schemeClr val="bg1"/>
          </a:solidFill>
          <a:ln w="15875" algn="ctr">
            <a:solidFill>
              <a:schemeClr val="tx1"/>
            </a:solidFill>
            <a:round/>
            <a:headEnd/>
            <a:tailEnd/>
          </a:ln>
        </p:spPr>
        <p:txBody>
          <a:bodyPr/>
          <a:lstStyle/>
          <a:p>
            <a:endParaRPr lang="es-CL" sz="800"/>
          </a:p>
        </p:txBody>
      </p:sp>
      <p:sp>
        <p:nvSpPr>
          <p:cNvPr id="63706" name="121 Rectángulo"/>
          <p:cNvSpPr>
            <a:spLocks noChangeArrowheads="1"/>
          </p:cNvSpPr>
          <p:nvPr/>
        </p:nvSpPr>
        <p:spPr bwMode="auto">
          <a:xfrm>
            <a:off x="2293328" y="3502025"/>
            <a:ext cx="65942"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endParaRPr lang="es-CL" sz="800"/>
          </a:p>
        </p:txBody>
      </p:sp>
      <p:sp>
        <p:nvSpPr>
          <p:cNvPr id="63707" name="121 Rectángulo"/>
          <p:cNvSpPr>
            <a:spLocks noChangeArrowheads="1"/>
          </p:cNvSpPr>
          <p:nvPr/>
        </p:nvSpPr>
        <p:spPr bwMode="auto">
          <a:xfrm>
            <a:off x="3821723" y="5876925"/>
            <a:ext cx="65943"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endParaRPr lang="es-CL" sz="800"/>
          </a:p>
        </p:txBody>
      </p:sp>
      <p:sp>
        <p:nvSpPr>
          <p:cNvPr id="63710" name="Oval 606"/>
          <p:cNvSpPr>
            <a:spLocks noChangeArrowheads="1"/>
          </p:cNvSpPr>
          <p:nvPr/>
        </p:nvSpPr>
        <p:spPr bwMode="auto">
          <a:xfrm>
            <a:off x="1863969" y="2816225"/>
            <a:ext cx="177312" cy="204788"/>
          </a:xfrm>
          <a:prstGeom prst="ellipse">
            <a:avLst/>
          </a:prstGeom>
          <a:solidFill>
            <a:schemeClr val="bg1"/>
          </a:solidFill>
          <a:ln w="15875" algn="ctr">
            <a:solidFill>
              <a:schemeClr val="tx1"/>
            </a:solidFill>
            <a:round/>
            <a:headEnd/>
            <a:tailEnd/>
          </a:ln>
        </p:spPr>
        <p:txBody>
          <a:bodyPr/>
          <a:lstStyle/>
          <a:p>
            <a:endParaRPr lang="es-CL" sz="800"/>
          </a:p>
        </p:txBody>
      </p:sp>
      <p:sp>
        <p:nvSpPr>
          <p:cNvPr id="63711" name="Oval 606"/>
          <p:cNvSpPr>
            <a:spLocks noChangeArrowheads="1"/>
          </p:cNvSpPr>
          <p:nvPr/>
        </p:nvSpPr>
        <p:spPr bwMode="auto">
          <a:xfrm>
            <a:off x="1863969" y="3071814"/>
            <a:ext cx="177312" cy="204787"/>
          </a:xfrm>
          <a:prstGeom prst="ellipse">
            <a:avLst/>
          </a:prstGeom>
          <a:solidFill>
            <a:schemeClr val="bg1"/>
          </a:solidFill>
          <a:ln w="15875" algn="ctr">
            <a:solidFill>
              <a:schemeClr val="tx1"/>
            </a:solidFill>
            <a:round/>
            <a:headEnd/>
            <a:tailEnd/>
          </a:ln>
        </p:spPr>
        <p:txBody>
          <a:bodyPr/>
          <a:lstStyle/>
          <a:p>
            <a:endParaRPr lang="es-CL" sz="800"/>
          </a:p>
        </p:txBody>
      </p:sp>
      <p:sp>
        <p:nvSpPr>
          <p:cNvPr id="63712" name="Oval 606"/>
          <p:cNvSpPr>
            <a:spLocks noChangeArrowheads="1"/>
          </p:cNvSpPr>
          <p:nvPr/>
        </p:nvSpPr>
        <p:spPr bwMode="auto">
          <a:xfrm>
            <a:off x="1858108" y="2016125"/>
            <a:ext cx="177312" cy="204788"/>
          </a:xfrm>
          <a:prstGeom prst="ellipse">
            <a:avLst/>
          </a:prstGeom>
          <a:solidFill>
            <a:schemeClr val="bg1"/>
          </a:solidFill>
          <a:ln w="15875" algn="ctr">
            <a:solidFill>
              <a:schemeClr val="tx1"/>
            </a:solidFill>
            <a:round/>
            <a:headEnd/>
            <a:tailEnd/>
          </a:ln>
        </p:spPr>
        <p:txBody>
          <a:bodyPr/>
          <a:lstStyle/>
          <a:p>
            <a:endParaRPr lang="es-CL" sz="800"/>
          </a:p>
        </p:txBody>
      </p:sp>
      <p:sp>
        <p:nvSpPr>
          <p:cNvPr id="63713" name="Oval 606"/>
          <p:cNvSpPr>
            <a:spLocks noChangeArrowheads="1"/>
          </p:cNvSpPr>
          <p:nvPr/>
        </p:nvSpPr>
        <p:spPr bwMode="auto">
          <a:xfrm>
            <a:off x="1858108" y="2271714"/>
            <a:ext cx="177312" cy="204787"/>
          </a:xfrm>
          <a:prstGeom prst="ellipse">
            <a:avLst/>
          </a:prstGeom>
          <a:solidFill>
            <a:schemeClr val="bg1"/>
          </a:solidFill>
          <a:ln w="15875" algn="ctr">
            <a:solidFill>
              <a:schemeClr val="tx1"/>
            </a:solidFill>
            <a:round/>
            <a:headEnd/>
            <a:tailEnd/>
          </a:ln>
        </p:spPr>
        <p:txBody>
          <a:bodyPr/>
          <a:lstStyle/>
          <a:p>
            <a:endParaRPr lang="es-CL" sz="800"/>
          </a:p>
        </p:txBody>
      </p:sp>
      <p:sp>
        <p:nvSpPr>
          <p:cNvPr id="63714" name="157 Forma libre"/>
          <p:cNvSpPr>
            <a:spLocks noChangeArrowheads="1"/>
          </p:cNvSpPr>
          <p:nvPr/>
        </p:nvSpPr>
        <p:spPr bwMode="auto">
          <a:xfrm rot="-233484">
            <a:off x="7241931" y="1212850"/>
            <a:ext cx="303335" cy="293688"/>
          </a:xfrm>
          <a:custGeom>
            <a:avLst/>
            <a:gdLst>
              <a:gd name="T0" fmla="*/ 173264 w 1709738"/>
              <a:gd name="T1" fmla="*/ 7340 h 1747837"/>
              <a:gd name="T2" fmla="*/ 218794 w 1709738"/>
              <a:gd name="T3" fmla="*/ 37922 h 1747837"/>
              <a:gd name="T4" fmla="*/ 261794 w 1709738"/>
              <a:gd name="T5" fmla="*/ 2446 h 1747837"/>
              <a:gd name="T6" fmla="*/ 293411 w 1709738"/>
              <a:gd name="T7" fmla="*/ 48932 h 1747837"/>
              <a:gd name="T8" fmla="*/ 343999 w 1709738"/>
              <a:gd name="T9" fmla="*/ 33028 h 1747837"/>
              <a:gd name="T10" fmla="*/ 356647 w 1709738"/>
              <a:gd name="T11" fmla="*/ 85630 h 1747837"/>
              <a:gd name="T12" fmla="*/ 411029 w 1709738"/>
              <a:gd name="T13" fmla="*/ 90523 h 1747837"/>
              <a:gd name="T14" fmla="*/ 398382 w 1709738"/>
              <a:gd name="T15" fmla="*/ 143125 h 1747837"/>
              <a:gd name="T16" fmla="*/ 448970 w 1709738"/>
              <a:gd name="T17" fmla="*/ 170037 h 1747837"/>
              <a:gd name="T18" fmla="*/ 417352 w 1709738"/>
              <a:gd name="T19" fmla="*/ 215298 h 1747837"/>
              <a:gd name="T20" fmla="*/ 452764 w 1709738"/>
              <a:gd name="T21" fmla="*/ 255667 h 1747837"/>
              <a:gd name="T22" fmla="*/ 407235 w 1709738"/>
              <a:gd name="T23" fmla="*/ 288696 h 1747837"/>
              <a:gd name="T24" fmla="*/ 423676 w 1709738"/>
              <a:gd name="T25" fmla="*/ 338850 h 1747837"/>
              <a:gd name="T26" fmla="*/ 368029 w 1709738"/>
              <a:gd name="T27" fmla="*/ 351083 h 1747837"/>
              <a:gd name="T28" fmla="*/ 364235 w 1709738"/>
              <a:gd name="T29" fmla="*/ 404907 h 1747837"/>
              <a:gd name="T30" fmla="*/ 308588 w 1709738"/>
              <a:gd name="T31" fmla="*/ 393898 h 1747837"/>
              <a:gd name="T32" fmla="*/ 280764 w 1709738"/>
              <a:gd name="T33" fmla="*/ 441606 h 1747837"/>
              <a:gd name="T34" fmla="*/ 236500 w 1709738"/>
              <a:gd name="T35" fmla="*/ 412247 h 1747837"/>
              <a:gd name="T36" fmla="*/ 193500 w 1709738"/>
              <a:gd name="T37" fmla="*/ 446499 h 1747837"/>
              <a:gd name="T38" fmla="*/ 163147 w 1709738"/>
              <a:gd name="T39" fmla="*/ 401238 h 1747837"/>
              <a:gd name="T40" fmla="*/ 110030 w 1709738"/>
              <a:gd name="T41" fmla="*/ 415917 h 1747837"/>
              <a:gd name="T42" fmla="*/ 98647 w 1709738"/>
              <a:gd name="T43" fmla="*/ 363316 h 1747837"/>
              <a:gd name="T44" fmla="*/ 44265 w 1709738"/>
              <a:gd name="T45" fmla="*/ 357200 h 1747837"/>
              <a:gd name="T46" fmla="*/ 54382 w 1709738"/>
              <a:gd name="T47" fmla="*/ 304598 h 1747837"/>
              <a:gd name="T48" fmla="*/ 6323 w 1709738"/>
              <a:gd name="T49" fmla="*/ 278909 h 1747837"/>
              <a:gd name="T50" fmla="*/ 37941 w 1709738"/>
              <a:gd name="T51" fmla="*/ 233648 h 1747837"/>
              <a:gd name="T52" fmla="*/ 2529 w 1709738"/>
              <a:gd name="T53" fmla="*/ 192056 h 1747837"/>
              <a:gd name="T54" fmla="*/ 48059 w 1709738"/>
              <a:gd name="T55" fmla="*/ 162697 h 1747837"/>
              <a:gd name="T56" fmla="*/ 32882 w 1709738"/>
              <a:gd name="T57" fmla="*/ 110096 h 1747837"/>
              <a:gd name="T58" fmla="*/ 87265 w 1709738"/>
              <a:gd name="T59" fmla="*/ 97863 h 1747837"/>
              <a:gd name="T60" fmla="*/ 92324 w 1709738"/>
              <a:gd name="T61" fmla="*/ 44038 h 1747837"/>
              <a:gd name="T62" fmla="*/ 146706 w 1709738"/>
              <a:gd name="T63" fmla="*/ 55048 h 174783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709738"/>
              <a:gd name="T97" fmla="*/ 0 h 1747837"/>
              <a:gd name="T98" fmla="*/ 1709738 w 1709738"/>
              <a:gd name="T99" fmla="*/ 1747837 h 174783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709738" h="1747837">
                <a:moveTo>
                  <a:pt x="523875" y="66675"/>
                </a:moveTo>
                <a:lnTo>
                  <a:pt x="652463" y="28575"/>
                </a:lnTo>
                <a:lnTo>
                  <a:pt x="714375" y="157162"/>
                </a:lnTo>
                <a:lnTo>
                  <a:pt x="823913" y="147637"/>
                </a:lnTo>
                <a:lnTo>
                  <a:pt x="852488" y="0"/>
                </a:lnTo>
                <a:lnTo>
                  <a:pt x="985838" y="9525"/>
                </a:lnTo>
                <a:cubicBezTo>
                  <a:pt x="987476" y="60323"/>
                  <a:pt x="990600" y="111100"/>
                  <a:pt x="990600" y="161925"/>
                </a:cubicBezTo>
                <a:lnTo>
                  <a:pt x="1104900" y="190500"/>
                </a:lnTo>
                <a:lnTo>
                  <a:pt x="1185863" y="71437"/>
                </a:lnTo>
                <a:cubicBezTo>
                  <a:pt x="1296832" y="124510"/>
                  <a:pt x="1295400" y="83352"/>
                  <a:pt x="1295400" y="128587"/>
                </a:cubicBezTo>
                <a:lnTo>
                  <a:pt x="1257300" y="266700"/>
                </a:lnTo>
                <a:lnTo>
                  <a:pt x="1343025" y="333375"/>
                </a:lnTo>
                <a:lnTo>
                  <a:pt x="1462088" y="257175"/>
                </a:lnTo>
                <a:lnTo>
                  <a:pt x="1547813" y="352425"/>
                </a:lnTo>
                <a:lnTo>
                  <a:pt x="1457325" y="476250"/>
                </a:lnTo>
                <a:lnTo>
                  <a:pt x="1500188" y="557212"/>
                </a:lnTo>
                <a:lnTo>
                  <a:pt x="1647825" y="542925"/>
                </a:lnTo>
                <a:lnTo>
                  <a:pt x="1690688" y="661987"/>
                </a:lnTo>
                <a:lnTo>
                  <a:pt x="1557338" y="733425"/>
                </a:lnTo>
                <a:lnTo>
                  <a:pt x="1571625" y="838200"/>
                </a:lnTo>
                <a:lnTo>
                  <a:pt x="1709738" y="876300"/>
                </a:lnTo>
                <a:lnTo>
                  <a:pt x="1704975" y="995362"/>
                </a:lnTo>
                <a:lnTo>
                  <a:pt x="1562100" y="1019175"/>
                </a:lnTo>
                <a:lnTo>
                  <a:pt x="1533525" y="1123950"/>
                </a:lnTo>
                <a:lnTo>
                  <a:pt x="1652588" y="1209675"/>
                </a:lnTo>
                <a:lnTo>
                  <a:pt x="1595438" y="1319212"/>
                </a:lnTo>
                <a:lnTo>
                  <a:pt x="1457325" y="1281112"/>
                </a:lnTo>
                <a:lnTo>
                  <a:pt x="1385888" y="1366837"/>
                </a:lnTo>
                <a:cubicBezTo>
                  <a:pt x="1462920" y="1492014"/>
                  <a:pt x="1462088" y="1442198"/>
                  <a:pt x="1462088" y="1495425"/>
                </a:cubicBezTo>
                <a:lnTo>
                  <a:pt x="1371600" y="1576387"/>
                </a:lnTo>
                <a:lnTo>
                  <a:pt x="1257300" y="1481137"/>
                </a:lnTo>
                <a:lnTo>
                  <a:pt x="1162050" y="1533525"/>
                </a:lnTo>
                <a:lnTo>
                  <a:pt x="1185863" y="1676400"/>
                </a:lnTo>
                <a:cubicBezTo>
                  <a:pt x="1060538" y="1719781"/>
                  <a:pt x="1105716" y="1719262"/>
                  <a:pt x="1057275" y="1719262"/>
                </a:cubicBezTo>
                <a:lnTo>
                  <a:pt x="1000125" y="1595437"/>
                </a:lnTo>
                <a:lnTo>
                  <a:pt x="890588" y="1604962"/>
                </a:lnTo>
                <a:lnTo>
                  <a:pt x="857250" y="1747837"/>
                </a:lnTo>
                <a:lnTo>
                  <a:pt x="728663" y="1738312"/>
                </a:lnTo>
                <a:lnTo>
                  <a:pt x="719138" y="1595437"/>
                </a:lnTo>
                <a:lnTo>
                  <a:pt x="614363" y="1562100"/>
                </a:lnTo>
                <a:lnTo>
                  <a:pt x="533400" y="1681162"/>
                </a:lnTo>
                <a:lnTo>
                  <a:pt x="414338" y="1619250"/>
                </a:lnTo>
                <a:lnTo>
                  <a:pt x="452438" y="1481137"/>
                </a:lnTo>
                <a:lnTo>
                  <a:pt x="371475" y="1414462"/>
                </a:lnTo>
                <a:lnTo>
                  <a:pt x="257175" y="1485900"/>
                </a:lnTo>
                <a:lnTo>
                  <a:pt x="166688" y="1390650"/>
                </a:lnTo>
                <a:lnTo>
                  <a:pt x="261938" y="1281112"/>
                </a:lnTo>
                <a:lnTo>
                  <a:pt x="204788" y="1185862"/>
                </a:lnTo>
                <a:lnTo>
                  <a:pt x="66675" y="1204912"/>
                </a:lnTo>
                <a:lnTo>
                  <a:pt x="23813" y="1085850"/>
                </a:lnTo>
                <a:lnTo>
                  <a:pt x="147638" y="1014412"/>
                </a:lnTo>
                <a:lnTo>
                  <a:pt x="142875" y="909637"/>
                </a:lnTo>
                <a:lnTo>
                  <a:pt x="0" y="871537"/>
                </a:lnTo>
                <a:lnTo>
                  <a:pt x="9525" y="747712"/>
                </a:lnTo>
                <a:lnTo>
                  <a:pt x="152400" y="733425"/>
                </a:lnTo>
                <a:lnTo>
                  <a:pt x="180975" y="633412"/>
                </a:lnTo>
                <a:lnTo>
                  <a:pt x="66675" y="542925"/>
                </a:lnTo>
                <a:lnTo>
                  <a:pt x="123825" y="428625"/>
                </a:lnTo>
                <a:lnTo>
                  <a:pt x="257175" y="471487"/>
                </a:lnTo>
                <a:lnTo>
                  <a:pt x="328613" y="381000"/>
                </a:lnTo>
                <a:lnTo>
                  <a:pt x="247650" y="257175"/>
                </a:lnTo>
                <a:lnTo>
                  <a:pt x="347663" y="171450"/>
                </a:lnTo>
                <a:lnTo>
                  <a:pt x="452438" y="261937"/>
                </a:lnTo>
                <a:lnTo>
                  <a:pt x="552450" y="214312"/>
                </a:lnTo>
                <a:lnTo>
                  <a:pt x="523875" y="66675"/>
                </a:lnTo>
                <a:close/>
              </a:path>
            </a:pathLst>
          </a:custGeom>
          <a:solidFill>
            <a:schemeClr val="bg1"/>
          </a:solidFill>
          <a:ln w="15875" algn="ctr">
            <a:solidFill>
              <a:schemeClr val="tx1"/>
            </a:solidFill>
            <a:round/>
            <a:headEnd/>
            <a:tailEnd/>
          </a:ln>
        </p:spPr>
        <p:txBody>
          <a:bodyPr/>
          <a:lstStyle/>
          <a:p>
            <a:endParaRPr lang="es-CL"/>
          </a:p>
        </p:txBody>
      </p:sp>
      <p:grpSp>
        <p:nvGrpSpPr>
          <p:cNvPr id="63717" name="98 Grupo"/>
          <p:cNvGrpSpPr>
            <a:grpSpLocks/>
          </p:cNvGrpSpPr>
          <p:nvPr/>
        </p:nvGrpSpPr>
        <p:grpSpPr bwMode="auto">
          <a:xfrm>
            <a:off x="131884" y="2132856"/>
            <a:ext cx="1090247" cy="1703638"/>
            <a:chOff x="-1" y="2341829"/>
            <a:chExt cx="1400176" cy="2019040"/>
          </a:xfrm>
        </p:grpSpPr>
        <p:sp>
          <p:nvSpPr>
            <p:cNvPr id="63718" name="16 Pentágono"/>
            <p:cNvSpPr>
              <a:spLocks noChangeArrowheads="1"/>
            </p:cNvSpPr>
            <p:nvPr/>
          </p:nvSpPr>
          <p:spPr bwMode="auto">
            <a:xfrm rot="10800000">
              <a:off x="0" y="3046419"/>
              <a:ext cx="1400175" cy="1314450"/>
            </a:xfrm>
            <a:prstGeom prst="homePlate">
              <a:avLst>
                <a:gd name="adj" fmla="val 19509"/>
              </a:avLst>
            </a:prstGeom>
            <a:noFill/>
            <a:ln w="15875" algn="ctr">
              <a:solidFill>
                <a:schemeClr val="tx1"/>
              </a:solidFill>
              <a:round/>
              <a:headEnd/>
              <a:tailEnd/>
            </a:ln>
          </p:spPr>
          <p:txBody>
            <a:bodyPr rot="10800000" lIns="89611" tIns="44806" rIns="89611" bIns="44806"/>
            <a:lstStyle/>
            <a:p>
              <a:pPr algn="ctr" defTabSz="895350"/>
              <a:endParaRPr lang="es-CL" sz="800">
                <a:cs typeface="Arial" pitchFamily="34" charset="0"/>
              </a:endParaRPr>
            </a:p>
          </p:txBody>
        </p:sp>
        <p:sp>
          <p:nvSpPr>
            <p:cNvPr id="63719" name="224 CuadroTexto"/>
            <p:cNvSpPr txBox="1">
              <a:spLocks noChangeArrowheads="1"/>
            </p:cNvSpPr>
            <p:nvPr/>
          </p:nvSpPr>
          <p:spPr bwMode="auto">
            <a:xfrm>
              <a:off x="-1" y="2341829"/>
              <a:ext cx="1078424" cy="23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11" tIns="44806" rIns="89611" bIns="44806">
              <a:spAutoFit/>
            </a:bodyPr>
            <a:lstStyle>
              <a:lvl1pPr defTabSz="895350" eaLnBrk="0" hangingPunct="0">
                <a:defRPr>
                  <a:solidFill>
                    <a:schemeClr val="tx1"/>
                  </a:solidFill>
                  <a:latin typeface="Arial" pitchFamily="34" charset="0"/>
                </a:defRPr>
              </a:lvl1pPr>
              <a:lvl2pPr marL="742950" indent="-285750" defTabSz="895350" eaLnBrk="0" hangingPunct="0">
                <a:defRPr>
                  <a:solidFill>
                    <a:schemeClr val="tx1"/>
                  </a:solidFill>
                  <a:latin typeface="Arial" pitchFamily="34" charset="0"/>
                </a:defRPr>
              </a:lvl2pPr>
              <a:lvl3pPr marL="1143000" indent="-228600" defTabSz="895350" eaLnBrk="0" hangingPunct="0">
                <a:defRPr>
                  <a:solidFill>
                    <a:schemeClr val="tx1"/>
                  </a:solidFill>
                  <a:latin typeface="Arial" pitchFamily="34" charset="0"/>
                </a:defRPr>
              </a:lvl3pPr>
              <a:lvl4pPr marL="1600200" indent="-228600" defTabSz="895350" eaLnBrk="0" hangingPunct="0">
                <a:defRPr>
                  <a:solidFill>
                    <a:schemeClr val="tx1"/>
                  </a:solidFill>
                  <a:latin typeface="Arial" pitchFamily="34" charset="0"/>
                </a:defRPr>
              </a:lvl4pPr>
              <a:lvl5pPr marL="2057400" indent="-228600" defTabSz="895350" eaLnBrk="0" hangingPunct="0">
                <a:defRPr>
                  <a:solidFill>
                    <a:schemeClr val="tx1"/>
                  </a:solidFill>
                  <a:latin typeface="Arial" pitchFamily="34" charset="0"/>
                </a:defRPr>
              </a:lvl5pPr>
              <a:lvl6pPr marL="2514600" indent="-228600" defTabSz="895350" eaLnBrk="0" fontAlgn="base" hangingPunct="0">
                <a:spcBef>
                  <a:spcPct val="0"/>
                </a:spcBef>
                <a:spcAft>
                  <a:spcPct val="0"/>
                </a:spcAft>
                <a:defRPr>
                  <a:solidFill>
                    <a:schemeClr val="tx1"/>
                  </a:solidFill>
                  <a:latin typeface="Arial" pitchFamily="34" charset="0"/>
                </a:defRPr>
              </a:lvl6pPr>
              <a:lvl7pPr marL="2971800" indent="-228600" defTabSz="895350" eaLnBrk="0" fontAlgn="base" hangingPunct="0">
                <a:spcBef>
                  <a:spcPct val="0"/>
                </a:spcBef>
                <a:spcAft>
                  <a:spcPct val="0"/>
                </a:spcAft>
                <a:defRPr>
                  <a:solidFill>
                    <a:schemeClr val="tx1"/>
                  </a:solidFill>
                  <a:latin typeface="Arial" pitchFamily="34" charset="0"/>
                </a:defRPr>
              </a:lvl7pPr>
              <a:lvl8pPr marL="3429000" indent="-228600" defTabSz="895350" eaLnBrk="0" fontAlgn="base" hangingPunct="0">
                <a:spcBef>
                  <a:spcPct val="0"/>
                </a:spcBef>
                <a:spcAft>
                  <a:spcPct val="0"/>
                </a:spcAft>
                <a:defRPr>
                  <a:solidFill>
                    <a:schemeClr val="tx1"/>
                  </a:solidFill>
                  <a:latin typeface="Arial" pitchFamily="34" charset="0"/>
                </a:defRPr>
              </a:lvl8pPr>
              <a:lvl9pPr marL="3886200" indent="-228600" defTabSz="895350" eaLnBrk="0" fontAlgn="base" hangingPunct="0">
                <a:spcBef>
                  <a:spcPct val="0"/>
                </a:spcBef>
                <a:spcAft>
                  <a:spcPct val="0"/>
                </a:spcAft>
                <a:defRPr>
                  <a:solidFill>
                    <a:schemeClr val="tx1"/>
                  </a:solidFill>
                  <a:latin typeface="Arial" pitchFamily="34" charset="0"/>
                </a:defRPr>
              </a:lvl9pPr>
            </a:lstStyle>
            <a:p>
              <a:pPr eaLnBrk="1" hangingPunct="1"/>
              <a:r>
                <a:rPr lang="es-CL" sz="700" b="1" dirty="0">
                  <a:cs typeface="Arial" pitchFamily="34" charset="0"/>
                </a:rPr>
                <a:t>Banca Móvil</a:t>
              </a:r>
            </a:p>
          </p:txBody>
        </p:sp>
        <p:grpSp>
          <p:nvGrpSpPr>
            <p:cNvPr id="63720" name="Group 121"/>
            <p:cNvGrpSpPr>
              <a:grpSpLocks/>
            </p:cNvGrpSpPr>
            <p:nvPr/>
          </p:nvGrpSpPr>
          <p:grpSpPr bwMode="auto">
            <a:xfrm>
              <a:off x="88900" y="3489332"/>
              <a:ext cx="1301750" cy="508001"/>
              <a:chOff x="0" y="1028"/>
              <a:chExt cx="820" cy="320"/>
            </a:xfrm>
          </p:grpSpPr>
          <p:sp>
            <p:nvSpPr>
              <p:cNvPr id="63721" name="253 Pantalla"/>
              <p:cNvSpPr>
                <a:spLocks noChangeArrowheads="1"/>
              </p:cNvSpPr>
              <p:nvPr/>
            </p:nvSpPr>
            <p:spPr bwMode="auto">
              <a:xfrm>
                <a:off x="0" y="1028"/>
                <a:ext cx="820" cy="320"/>
              </a:xfrm>
              <a:prstGeom prst="flowChartDisplay">
                <a:avLst/>
              </a:prstGeom>
              <a:solidFill>
                <a:srgbClr val="C0C0C0"/>
              </a:solidFill>
              <a:ln w="15875" algn="ctr">
                <a:solidFill>
                  <a:schemeClr val="tx1"/>
                </a:solidFill>
                <a:round/>
                <a:headEnd/>
                <a:tailEnd/>
              </a:ln>
            </p:spPr>
            <p:txBody>
              <a:bodyPr lIns="89611" tIns="44806" rIns="89611" bIns="44806"/>
              <a:lstStyle/>
              <a:p>
                <a:pPr algn="ctr" defTabSz="895350"/>
                <a:endParaRPr lang="es-CL" sz="800">
                  <a:cs typeface="Arial" pitchFamily="34" charset="0"/>
                </a:endParaRPr>
              </a:p>
            </p:txBody>
          </p:sp>
          <p:sp>
            <p:nvSpPr>
              <p:cNvPr id="63722" name="254 Pantalla"/>
              <p:cNvSpPr>
                <a:spLocks noChangeArrowheads="1"/>
              </p:cNvSpPr>
              <p:nvPr/>
            </p:nvSpPr>
            <p:spPr bwMode="auto">
              <a:xfrm>
                <a:off x="70" y="1055"/>
                <a:ext cx="686" cy="248"/>
              </a:xfrm>
              <a:prstGeom prst="flowChartDisplay">
                <a:avLst/>
              </a:prstGeom>
              <a:solidFill>
                <a:schemeClr val="bg1"/>
              </a:solidFill>
              <a:ln w="15875" algn="ctr">
                <a:solidFill>
                  <a:srgbClr val="000000"/>
                </a:solidFill>
                <a:round/>
                <a:headEnd/>
                <a:tailEnd/>
              </a:ln>
            </p:spPr>
            <p:txBody>
              <a:bodyPr lIns="89611" tIns="44806" rIns="89611" bIns="44806"/>
              <a:lstStyle/>
              <a:p>
                <a:pPr algn="ctr" defTabSz="895350"/>
                <a:endParaRPr lang="es-CL" sz="600">
                  <a:latin typeface="Calibri" pitchFamily="34" charset="0"/>
                  <a:cs typeface="Arial" pitchFamily="34" charset="0"/>
                </a:endParaRPr>
              </a:p>
            </p:txBody>
          </p:sp>
        </p:grpSp>
        <p:sp>
          <p:nvSpPr>
            <p:cNvPr id="63723" name="Rectangle 120"/>
            <p:cNvSpPr>
              <a:spLocks noChangeArrowheads="1"/>
            </p:cNvSpPr>
            <p:nvPr/>
          </p:nvSpPr>
          <p:spPr bwMode="auto">
            <a:xfrm>
              <a:off x="200024" y="3489781"/>
              <a:ext cx="1060886" cy="4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square" lIns="36000" tIns="36000" rIns="36000" bIns="36000">
              <a:spAutoFit/>
            </a:bodyPr>
            <a:lstStyle/>
            <a:p>
              <a:pPr algn="ctr"/>
              <a:r>
                <a:rPr lang="en-US" sz="1000" dirty="0" err="1" smtClean="0">
                  <a:latin typeface="Calibri" pitchFamily="34" charset="0"/>
                  <a:cs typeface="Calibri" pitchFamily="34" charset="0"/>
                </a:rPr>
                <a:t>Recarga</a:t>
              </a:r>
              <a:r>
                <a:rPr lang="en-US" sz="1000" dirty="0" smtClean="0">
                  <a:latin typeface="Calibri" pitchFamily="34" charset="0"/>
                  <a:cs typeface="Calibri" pitchFamily="34" charset="0"/>
                </a:rPr>
                <a:t> </a:t>
              </a:r>
              <a:r>
                <a:rPr lang="en-US" sz="1000" dirty="0" err="1" smtClean="0">
                  <a:latin typeface="Calibri" pitchFamily="34" charset="0"/>
                  <a:cs typeface="Calibri" pitchFamily="34" charset="0"/>
                </a:rPr>
                <a:t>celular</a:t>
              </a:r>
              <a:endParaRPr lang="en-US" sz="1000" dirty="0">
                <a:latin typeface="Calibri" pitchFamily="34" charset="0"/>
                <a:cs typeface="Calibri" pitchFamily="34" charset="0"/>
              </a:endParaRPr>
            </a:p>
          </p:txBody>
        </p:sp>
      </p:grpSp>
      <p:sp>
        <p:nvSpPr>
          <p:cNvPr id="181" name="95 Rectángulo redondeado"/>
          <p:cNvSpPr>
            <a:spLocks noChangeArrowheads="1"/>
          </p:cNvSpPr>
          <p:nvPr/>
        </p:nvSpPr>
        <p:spPr bwMode="auto">
          <a:xfrm>
            <a:off x="131885" y="2138514"/>
            <a:ext cx="1152974" cy="2252663"/>
          </a:xfrm>
          <a:prstGeom prst="roundRect">
            <a:avLst>
              <a:gd name="adj" fmla="val 16667"/>
            </a:avLst>
          </a:prstGeom>
          <a:noFill/>
          <a:ln w="28575" algn="ctr">
            <a:solidFill>
              <a:schemeClr val="accent1"/>
            </a:solidFill>
            <a:round/>
            <a:headEnd/>
            <a:tailEnd/>
          </a:ln>
        </p:spPr>
        <p:txBody>
          <a:bodyPr/>
          <a:lstStyle/>
          <a:p>
            <a:endParaRPr lang="es-ES">
              <a:solidFill>
                <a:schemeClr val="bg1"/>
              </a:solidFill>
            </a:endParaRPr>
          </a:p>
        </p:txBody>
      </p:sp>
      <p:sp>
        <p:nvSpPr>
          <p:cNvPr id="182" name="92 CuadroTexto"/>
          <p:cNvSpPr txBox="1">
            <a:spLocks noChangeArrowheads="1"/>
          </p:cNvSpPr>
          <p:nvPr/>
        </p:nvSpPr>
        <p:spPr bwMode="auto">
          <a:xfrm>
            <a:off x="131884" y="2505375"/>
            <a:ext cx="115297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dirty="0">
                <a:latin typeface="Arial Narrow" pitchFamily="34" charset="0"/>
                <a:cs typeface="Arial" charset="0"/>
              </a:rPr>
              <a:t>LINUX   </a:t>
            </a:r>
            <a:r>
              <a:rPr lang="es-CL" sz="800" dirty="0" smtClean="0">
                <a:latin typeface="Arial Narrow" pitchFamily="34" charset="0"/>
                <a:cs typeface="Arial" charset="0"/>
              </a:rPr>
              <a:t>               Nueva1</a:t>
            </a:r>
            <a:endParaRPr lang="es-CL" sz="800" dirty="0">
              <a:latin typeface="Arial Narrow" pitchFamily="34" charset="0"/>
              <a:cs typeface="Arial" charset="0"/>
            </a:endParaRPr>
          </a:p>
        </p:txBody>
      </p:sp>
      <p:sp>
        <p:nvSpPr>
          <p:cNvPr id="183" name="109 CuadroTexto"/>
          <p:cNvSpPr txBox="1">
            <a:spLocks noChangeArrowheads="1"/>
          </p:cNvSpPr>
          <p:nvPr/>
        </p:nvSpPr>
        <p:spPr bwMode="auto">
          <a:xfrm>
            <a:off x="70766" y="3836494"/>
            <a:ext cx="12451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dirty="0" smtClean="0">
                <a:latin typeface="Arial Narrow" pitchFamily="34" charset="0"/>
                <a:cs typeface="Arial" charset="0"/>
              </a:rPr>
              <a:t>AD/Cont.                     J2EE</a:t>
            </a:r>
            <a:endParaRPr lang="es-CL" sz="800" dirty="0">
              <a:latin typeface="Arial Narrow" pitchFamily="34" charset="0"/>
              <a:cs typeface="Arial" charset="0"/>
            </a:endParaRPr>
          </a:p>
        </p:txBody>
      </p:sp>
      <p:sp>
        <p:nvSpPr>
          <p:cNvPr id="191" name="Text Box 33"/>
          <p:cNvSpPr txBox="1">
            <a:spLocks noChangeArrowheads="1"/>
          </p:cNvSpPr>
          <p:nvPr/>
        </p:nvSpPr>
        <p:spPr bwMode="auto">
          <a:xfrm>
            <a:off x="5540620" y="1224191"/>
            <a:ext cx="12965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cs typeface="Calibri" pitchFamily="34" charset="0"/>
              </a:rPr>
              <a:t>LINUX  </a:t>
            </a:r>
            <a:r>
              <a:rPr lang="es-CL" sz="800" b="1" dirty="0" smtClean="0">
                <a:latin typeface="Calibri" pitchFamily="34" charset="0"/>
                <a:cs typeface="Calibri" pitchFamily="34" charset="0"/>
              </a:rPr>
              <a:t> </a:t>
            </a:r>
            <a:r>
              <a:rPr lang="es-CL" sz="800" b="1" dirty="0">
                <a:latin typeface="Calibri" pitchFamily="34" charset="0"/>
                <a:cs typeface="Calibri" pitchFamily="34" charset="0"/>
              </a:rPr>
              <a:t>BCHLNX50 (AL </a:t>
            </a:r>
            <a:r>
              <a:rPr lang="es-CL" sz="800" b="1" dirty="0" smtClean="0">
                <a:latin typeface="Calibri" pitchFamily="34" charset="0"/>
                <a:cs typeface="Calibri" pitchFamily="34" charset="0"/>
              </a:rPr>
              <a:t>53)</a:t>
            </a:r>
            <a:endParaRPr lang="es-CL" sz="800" b="1" dirty="0">
              <a:latin typeface="Calibri" pitchFamily="34" charset="0"/>
              <a:cs typeface="Calibri" pitchFamily="34" charset="0"/>
            </a:endParaRPr>
          </a:p>
        </p:txBody>
      </p:sp>
      <p:sp>
        <p:nvSpPr>
          <p:cNvPr id="195" name="Text Box 177"/>
          <p:cNvSpPr txBox="1">
            <a:spLocks noChangeArrowheads="1"/>
          </p:cNvSpPr>
          <p:nvPr/>
        </p:nvSpPr>
        <p:spPr bwMode="auto">
          <a:xfrm>
            <a:off x="1481267" y="3538539"/>
            <a:ext cx="180875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800" b="1" dirty="0" smtClean="0">
                <a:latin typeface="Calibri" pitchFamily="34" charset="0"/>
                <a:cs typeface="Calibri" pitchFamily="34" charset="0"/>
              </a:rPr>
              <a:t>AD/Cont.                                      J2EE</a:t>
            </a:r>
            <a:endParaRPr lang="es-ES" sz="800" b="1" dirty="0">
              <a:latin typeface="Calibri" pitchFamily="34" charset="0"/>
              <a:cs typeface="Calibri" pitchFamily="34" charset="0"/>
            </a:endParaRPr>
          </a:p>
        </p:txBody>
      </p:sp>
      <p:cxnSp>
        <p:nvCxnSpPr>
          <p:cNvPr id="213" name="179 Conector recto de flecha"/>
          <p:cNvCxnSpPr>
            <a:cxnSpLocks noChangeShapeType="1"/>
            <a:stCxn id="63600" idx="3"/>
            <a:endCxn id="63582" idx="1"/>
          </p:cNvCxnSpPr>
          <p:nvPr/>
        </p:nvCxnSpPr>
        <p:spPr bwMode="auto">
          <a:xfrm>
            <a:off x="5434054" y="1608832"/>
            <a:ext cx="341158" cy="8731"/>
          </a:xfrm>
          <a:prstGeom prst="straightConnector1">
            <a:avLst/>
          </a:prstGeom>
          <a:noFill/>
          <a:ln w="9525" algn="ctr">
            <a:solidFill>
              <a:schemeClr val="tx1"/>
            </a:solidFill>
            <a:round/>
            <a:headEnd type="none" w="med" len="med"/>
            <a:tailEnd type="triangle" w="med" len="med"/>
          </a:ln>
          <a:extLst>
            <a:ext uri="{909E8E84-426E-40DD-AFC4-6F175D3DCCD1}">
              <a14:hiddenFill xmlns:a14="http://schemas.microsoft.com/office/drawing/2010/main">
                <a:noFill/>
              </a14:hiddenFill>
            </a:ext>
          </a:extLst>
        </p:spPr>
      </p:cxnSp>
      <p:cxnSp>
        <p:nvCxnSpPr>
          <p:cNvPr id="120" name="119 Conector angular"/>
          <p:cNvCxnSpPr>
            <a:stCxn id="310" idx="1"/>
          </p:cNvCxnSpPr>
          <p:nvPr/>
        </p:nvCxnSpPr>
        <p:spPr bwMode="auto">
          <a:xfrm rot="10800000">
            <a:off x="6528289" y="2892618"/>
            <a:ext cx="342900" cy="16898"/>
          </a:xfrm>
          <a:prstGeom prst="bentConnector3">
            <a:avLst/>
          </a:prstGeom>
          <a:solidFill>
            <a:schemeClr val="accent1"/>
          </a:solidFill>
          <a:ln w="12700" cap="flat" cmpd="sng" algn="ctr">
            <a:solidFill>
              <a:schemeClr val="tx1"/>
            </a:solidFill>
            <a:prstDash val="solid"/>
            <a:round/>
            <a:headEnd type="none" w="sm" len="sm"/>
            <a:tailEnd type="triangle"/>
          </a:ln>
          <a:effectLst/>
        </p:spPr>
      </p:cxnSp>
      <p:grpSp>
        <p:nvGrpSpPr>
          <p:cNvPr id="225" name="147 Grupo"/>
          <p:cNvGrpSpPr>
            <a:grpSpLocks/>
          </p:cNvGrpSpPr>
          <p:nvPr/>
        </p:nvGrpSpPr>
        <p:grpSpPr bwMode="auto">
          <a:xfrm>
            <a:off x="3491880" y="3677895"/>
            <a:ext cx="1423752" cy="975238"/>
            <a:chOff x="4421091" y="3451412"/>
            <a:chExt cx="1589483" cy="624729"/>
          </a:xfrm>
        </p:grpSpPr>
        <p:sp>
          <p:nvSpPr>
            <p:cNvPr id="226" name="Rectangle 200"/>
            <p:cNvSpPr>
              <a:spLocks noChangeArrowheads="1"/>
            </p:cNvSpPr>
            <p:nvPr/>
          </p:nvSpPr>
          <p:spPr bwMode="auto">
            <a:xfrm>
              <a:off x="4421091" y="3494502"/>
              <a:ext cx="1589483" cy="581639"/>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3296" tIns="46648" rIns="93296" bIns="46648"/>
            <a:lstStyle/>
            <a:p>
              <a:pPr algn="ctr" defTabSz="933450"/>
              <a:endParaRPr lang="es-CL" sz="800">
                <a:cs typeface="Arial" pitchFamily="34" charset="0"/>
              </a:endParaRPr>
            </a:p>
          </p:txBody>
        </p:sp>
        <p:sp>
          <p:nvSpPr>
            <p:cNvPr id="227" name="Text Box 73"/>
            <p:cNvSpPr txBox="1">
              <a:spLocks noChangeArrowheads="1"/>
            </p:cNvSpPr>
            <p:nvPr/>
          </p:nvSpPr>
          <p:spPr bwMode="auto">
            <a:xfrm>
              <a:off x="4538102" y="3451412"/>
              <a:ext cx="706235" cy="72268"/>
            </a:xfrm>
            <a:prstGeom prst="rect">
              <a:avLst/>
            </a:prstGeom>
            <a:solidFill>
              <a:schemeClr val="accent1"/>
            </a:solidFill>
            <a:ln w="12700" algn="ctr">
              <a:solidFill>
                <a:schemeClr val="tx1"/>
              </a:solidFill>
              <a:miter lim="800000"/>
              <a:headEnd/>
              <a:tailEnd/>
            </a:ln>
            <a:effectLst>
              <a:outerShdw dist="20000" dir="5400000" rotWithShape="0">
                <a:srgbClr val="000000">
                  <a:alpha val="37999"/>
                </a:srgbClr>
              </a:outerShdw>
            </a:effectLst>
          </p:spPr>
          <p:txBody>
            <a:bodyPr lIns="18365" tIns="18365" rIns="18365" bIns="18365" anchor="ctr">
              <a:spAutoFit/>
            </a:bodyPr>
            <a:lstStyle/>
            <a:p>
              <a:pPr algn="ctr" defTabSz="933450">
                <a:lnSpc>
                  <a:spcPct val="80000"/>
                </a:lnSpc>
                <a:defRPr/>
              </a:pPr>
              <a:r>
                <a:rPr lang="es-ES" sz="600" b="1" dirty="0" smtClean="0">
                  <a:solidFill>
                    <a:srgbClr val="000000"/>
                  </a:solidFill>
                  <a:effectLst>
                    <a:outerShdw blurRad="38100" dist="38100" dir="2700000" algn="tl">
                      <a:srgbClr val="FFFFFF"/>
                    </a:outerShdw>
                  </a:effectLst>
                  <a:latin typeface="Calibri" pitchFamily="34" charset="0"/>
                  <a:cs typeface="Arial" charset="0"/>
                </a:rPr>
                <a:t>SEGURIDAD</a:t>
              </a:r>
              <a:endParaRPr lang="es-ES" sz="600" b="1" dirty="0">
                <a:solidFill>
                  <a:srgbClr val="000000"/>
                </a:solidFill>
                <a:effectLst>
                  <a:outerShdw blurRad="38100" dist="38100" dir="2700000" algn="tl">
                    <a:srgbClr val="FFFFFF"/>
                  </a:outerShdw>
                </a:effectLst>
                <a:latin typeface="Calibri" pitchFamily="34" charset="0"/>
                <a:cs typeface="Arial" charset="0"/>
              </a:endParaRPr>
            </a:p>
          </p:txBody>
        </p:sp>
      </p:grpSp>
      <p:grpSp>
        <p:nvGrpSpPr>
          <p:cNvPr id="228" name="121 Grupo"/>
          <p:cNvGrpSpPr>
            <a:grpSpLocks/>
          </p:cNvGrpSpPr>
          <p:nvPr/>
        </p:nvGrpSpPr>
        <p:grpSpPr bwMode="auto">
          <a:xfrm>
            <a:off x="3716582" y="3985419"/>
            <a:ext cx="875567" cy="410641"/>
            <a:chOff x="5095153" y="955340"/>
            <a:chExt cx="720000" cy="252656"/>
          </a:xfrm>
        </p:grpSpPr>
        <p:sp>
          <p:nvSpPr>
            <p:cNvPr id="229" name="59 Forma libre"/>
            <p:cNvSpPr>
              <a:spLocks noChangeArrowheads="1"/>
            </p:cNvSpPr>
            <p:nvPr/>
          </p:nvSpPr>
          <p:spPr bwMode="auto">
            <a:xfrm>
              <a:off x="5095153" y="955996"/>
              <a:ext cx="720000" cy="252000"/>
            </a:xfrm>
            <a:custGeom>
              <a:avLst/>
              <a:gdLst>
                <a:gd name="T0" fmla="*/ 0 w 1423987"/>
                <a:gd name="T1" fmla="*/ 0 h 1509712"/>
                <a:gd name="T2" fmla="*/ 15225 w 1423987"/>
                <a:gd name="T3" fmla="*/ 0 h 1509712"/>
                <a:gd name="T4" fmla="*/ 15225 w 1423987"/>
                <a:gd name="T5" fmla="*/ 12 h 1509712"/>
                <a:gd name="T6" fmla="*/ 14003 w 1423987"/>
                <a:gd name="T7" fmla="*/ 12 h 1509712"/>
                <a:gd name="T8" fmla="*/ 14003 w 1423987"/>
                <a:gd name="T9" fmla="*/ 153 h 1509712"/>
                <a:gd name="T10" fmla="*/ 15225 w 1423987"/>
                <a:gd name="T11" fmla="*/ 153 h 1509712"/>
                <a:gd name="T12" fmla="*/ 15225 w 1423987"/>
                <a:gd name="T13" fmla="*/ 164 h 1509712"/>
                <a:gd name="T14" fmla="*/ 0 w 1423987"/>
                <a:gd name="T15" fmla="*/ 164 h 1509712"/>
                <a:gd name="T16" fmla="*/ 0 w 1423987"/>
                <a:gd name="T17" fmla="*/ 153 h 1509712"/>
                <a:gd name="T18" fmla="*/ 1222 w 1423987"/>
                <a:gd name="T19" fmla="*/ 153 h 1509712"/>
                <a:gd name="T20" fmla="*/ 1273 w 1423987"/>
                <a:gd name="T21" fmla="*/ 12 h 1509712"/>
                <a:gd name="T22" fmla="*/ 0 w 1423987"/>
                <a:gd name="T23" fmla="*/ 12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solidFill>
            <a:ln w="15875" algn="ctr">
              <a:solidFill>
                <a:schemeClr val="tx1"/>
              </a:solidFill>
              <a:round/>
              <a:headEnd/>
              <a:tailEnd/>
            </a:ln>
          </p:spPr>
          <p:txBody>
            <a:bodyPr lIns="93296" tIns="46648" rIns="93296" bIns="46648"/>
            <a:lstStyle/>
            <a:p>
              <a:endParaRPr lang="es-CL"/>
            </a:p>
          </p:txBody>
        </p:sp>
        <p:sp>
          <p:nvSpPr>
            <p:cNvPr id="230" name="91 CuadroTexto"/>
            <p:cNvSpPr txBox="1">
              <a:spLocks noChangeArrowheads="1"/>
            </p:cNvSpPr>
            <p:nvPr/>
          </p:nvSpPr>
          <p:spPr bwMode="auto">
            <a:xfrm>
              <a:off x="5142571" y="955340"/>
              <a:ext cx="611438" cy="25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96" tIns="46648" rIns="93296" bIns="46648" anchor="ctr" anchorCtr="0">
              <a:noAutofit/>
            </a:bodyPr>
            <a:lstStyle>
              <a:lvl1pPr defTabSz="933450" eaLnBrk="0" hangingPunct="0">
                <a:defRPr>
                  <a:solidFill>
                    <a:schemeClr val="tx1"/>
                  </a:solidFill>
                  <a:latin typeface="Arial" pitchFamily="34" charset="0"/>
                </a:defRPr>
              </a:lvl1pPr>
              <a:lvl2pPr marL="742950" indent="-285750" defTabSz="933450" eaLnBrk="0" hangingPunct="0">
                <a:defRPr>
                  <a:solidFill>
                    <a:schemeClr val="tx1"/>
                  </a:solidFill>
                  <a:latin typeface="Arial" pitchFamily="34" charset="0"/>
                </a:defRPr>
              </a:lvl2pPr>
              <a:lvl3pPr marL="1143000" indent="-228600" defTabSz="933450" eaLnBrk="0" hangingPunct="0">
                <a:defRPr>
                  <a:solidFill>
                    <a:schemeClr val="tx1"/>
                  </a:solidFill>
                  <a:latin typeface="Arial" pitchFamily="34" charset="0"/>
                </a:defRPr>
              </a:lvl3pPr>
              <a:lvl4pPr marL="1600200" indent="-228600" defTabSz="933450" eaLnBrk="0" hangingPunct="0">
                <a:defRPr>
                  <a:solidFill>
                    <a:schemeClr val="tx1"/>
                  </a:solidFill>
                  <a:latin typeface="Arial" pitchFamily="34" charset="0"/>
                </a:defRPr>
              </a:lvl4pPr>
              <a:lvl5pPr marL="2057400" indent="-228600" defTabSz="933450" eaLnBrk="0" hangingPunct="0">
                <a:defRPr>
                  <a:solidFill>
                    <a:schemeClr val="tx1"/>
                  </a:solidFill>
                  <a:latin typeface="Arial" pitchFamily="34" charset="0"/>
                </a:defRPr>
              </a:lvl5pPr>
              <a:lvl6pPr marL="2514600" indent="-228600" defTabSz="933450" eaLnBrk="0" fontAlgn="base" hangingPunct="0">
                <a:spcBef>
                  <a:spcPct val="0"/>
                </a:spcBef>
                <a:spcAft>
                  <a:spcPct val="0"/>
                </a:spcAft>
                <a:defRPr>
                  <a:solidFill>
                    <a:schemeClr val="tx1"/>
                  </a:solidFill>
                  <a:latin typeface="Arial" pitchFamily="34" charset="0"/>
                </a:defRPr>
              </a:lvl6pPr>
              <a:lvl7pPr marL="2971800" indent="-228600" defTabSz="933450" eaLnBrk="0" fontAlgn="base" hangingPunct="0">
                <a:spcBef>
                  <a:spcPct val="0"/>
                </a:spcBef>
                <a:spcAft>
                  <a:spcPct val="0"/>
                </a:spcAft>
                <a:defRPr>
                  <a:solidFill>
                    <a:schemeClr val="tx1"/>
                  </a:solidFill>
                  <a:latin typeface="Arial" pitchFamily="34" charset="0"/>
                </a:defRPr>
              </a:lvl7pPr>
              <a:lvl8pPr marL="3429000" indent="-228600" defTabSz="933450" eaLnBrk="0" fontAlgn="base" hangingPunct="0">
                <a:spcBef>
                  <a:spcPct val="0"/>
                </a:spcBef>
                <a:spcAft>
                  <a:spcPct val="0"/>
                </a:spcAft>
                <a:defRPr>
                  <a:solidFill>
                    <a:schemeClr val="tx1"/>
                  </a:solidFill>
                  <a:latin typeface="Arial" pitchFamily="34" charset="0"/>
                </a:defRPr>
              </a:lvl8pPr>
              <a:lvl9pPr marL="3886200" indent="-228600" defTabSz="933450" eaLnBrk="0" fontAlgn="base" hangingPunct="0">
                <a:spcBef>
                  <a:spcPct val="0"/>
                </a:spcBef>
                <a:spcAft>
                  <a:spcPct val="0"/>
                </a:spcAft>
                <a:defRPr>
                  <a:solidFill>
                    <a:schemeClr val="tx1"/>
                  </a:solidFill>
                  <a:latin typeface="Arial" pitchFamily="34" charset="0"/>
                </a:defRPr>
              </a:lvl9pPr>
            </a:lstStyle>
            <a:p>
              <a:pPr algn="ctr" eaLnBrk="1" hangingPunct="1"/>
              <a:r>
                <a:rPr lang="es-CL" sz="1000" b="1" dirty="0" smtClean="0">
                  <a:latin typeface="Calibri" pitchFamily="34" charset="0"/>
                  <a:cs typeface="Calibri" pitchFamily="34" charset="0"/>
                </a:rPr>
                <a:t>SLGN</a:t>
              </a:r>
              <a:endParaRPr lang="es-CL" sz="1000" b="1" dirty="0">
                <a:latin typeface="Calibri" pitchFamily="34" charset="0"/>
                <a:cs typeface="Calibri" pitchFamily="34" charset="0"/>
              </a:endParaRPr>
            </a:p>
          </p:txBody>
        </p:sp>
      </p:grpSp>
      <p:sp>
        <p:nvSpPr>
          <p:cNvPr id="231" name="92 CuadroTexto"/>
          <p:cNvSpPr txBox="1">
            <a:spLocks noChangeArrowheads="1"/>
          </p:cNvSpPr>
          <p:nvPr/>
        </p:nvSpPr>
        <p:spPr bwMode="auto">
          <a:xfrm>
            <a:off x="3605375" y="3799376"/>
            <a:ext cx="1081287"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pitchFamily="34" charset="0"/>
              </a:defRPr>
            </a:lvl1pPr>
            <a:lvl2pPr marL="742950" indent="-285750" defTabSz="933450" eaLnBrk="0" hangingPunct="0">
              <a:defRPr>
                <a:solidFill>
                  <a:schemeClr val="tx1"/>
                </a:solidFill>
                <a:latin typeface="Arial" pitchFamily="34" charset="0"/>
              </a:defRPr>
            </a:lvl2pPr>
            <a:lvl3pPr marL="1143000" indent="-228600" defTabSz="933450" eaLnBrk="0" hangingPunct="0">
              <a:defRPr>
                <a:solidFill>
                  <a:schemeClr val="tx1"/>
                </a:solidFill>
                <a:latin typeface="Arial" pitchFamily="34" charset="0"/>
              </a:defRPr>
            </a:lvl3pPr>
            <a:lvl4pPr marL="1600200" indent="-228600" defTabSz="933450" eaLnBrk="0" hangingPunct="0">
              <a:defRPr>
                <a:solidFill>
                  <a:schemeClr val="tx1"/>
                </a:solidFill>
                <a:latin typeface="Arial" pitchFamily="34" charset="0"/>
              </a:defRPr>
            </a:lvl4pPr>
            <a:lvl5pPr marL="2057400" indent="-228600" defTabSz="933450" eaLnBrk="0" hangingPunct="0">
              <a:defRPr>
                <a:solidFill>
                  <a:schemeClr val="tx1"/>
                </a:solidFill>
                <a:latin typeface="Arial" pitchFamily="34" charset="0"/>
              </a:defRPr>
            </a:lvl5pPr>
            <a:lvl6pPr marL="2514600" indent="-228600" defTabSz="933450" eaLnBrk="0" fontAlgn="base" hangingPunct="0">
              <a:spcBef>
                <a:spcPct val="0"/>
              </a:spcBef>
              <a:spcAft>
                <a:spcPct val="0"/>
              </a:spcAft>
              <a:defRPr>
                <a:solidFill>
                  <a:schemeClr val="tx1"/>
                </a:solidFill>
                <a:latin typeface="Arial" pitchFamily="34" charset="0"/>
              </a:defRPr>
            </a:lvl6pPr>
            <a:lvl7pPr marL="2971800" indent="-228600" defTabSz="933450" eaLnBrk="0" fontAlgn="base" hangingPunct="0">
              <a:spcBef>
                <a:spcPct val="0"/>
              </a:spcBef>
              <a:spcAft>
                <a:spcPct val="0"/>
              </a:spcAft>
              <a:defRPr>
                <a:solidFill>
                  <a:schemeClr val="tx1"/>
                </a:solidFill>
                <a:latin typeface="Arial" pitchFamily="34" charset="0"/>
              </a:defRPr>
            </a:lvl7pPr>
            <a:lvl8pPr marL="3429000" indent="-228600" defTabSz="933450" eaLnBrk="0" fontAlgn="base" hangingPunct="0">
              <a:spcBef>
                <a:spcPct val="0"/>
              </a:spcBef>
              <a:spcAft>
                <a:spcPct val="0"/>
              </a:spcAft>
              <a:defRPr>
                <a:solidFill>
                  <a:schemeClr val="tx1"/>
                </a:solidFill>
                <a:latin typeface="Arial" pitchFamily="34" charset="0"/>
              </a:defRPr>
            </a:lvl8pPr>
            <a:lvl9pPr marL="3886200" indent="-228600" defTabSz="933450" eaLnBrk="0" fontAlgn="base" hangingPunct="0">
              <a:spcBef>
                <a:spcPct val="0"/>
              </a:spcBef>
              <a:spcAft>
                <a:spcPct val="0"/>
              </a:spcAft>
              <a:defRPr>
                <a:solidFill>
                  <a:schemeClr val="tx1"/>
                </a:solidFill>
                <a:latin typeface="Arial" pitchFamily="34" charset="0"/>
              </a:defRPr>
            </a:lvl9pPr>
          </a:lstStyle>
          <a:p>
            <a:pPr eaLnBrk="1" hangingPunct="1"/>
            <a:r>
              <a:rPr lang="es-CL" sz="800" b="1" dirty="0">
                <a:latin typeface="Calibri" pitchFamily="34" charset="0"/>
                <a:cs typeface="Calibri" pitchFamily="34" charset="0"/>
              </a:rPr>
              <a:t>UNIX      </a:t>
            </a:r>
            <a:r>
              <a:rPr lang="es-CL" sz="800" b="1" dirty="0" smtClean="0">
                <a:latin typeface="Calibri" pitchFamily="34" charset="0"/>
                <a:cs typeface="Calibri" pitchFamily="34" charset="0"/>
              </a:rPr>
              <a:t>             UMDI</a:t>
            </a:r>
            <a:endParaRPr lang="es-CL" sz="800" b="1" dirty="0">
              <a:latin typeface="Calibri" pitchFamily="34" charset="0"/>
              <a:cs typeface="Calibri" pitchFamily="34" charset="0"/>
            </a:endParaRPr>
          </a:p>
        </p:txBody>
      </p:sp>
      <p:sp>
        <p:nvSpPr>
          <p:cNvPr id="232" name="109 CuadroTexto"/>
          <p:cNvSpPr txBox="1">
            <a:spLocks noChangeArrowheads="1"/>
          </p:cNvSpPr>
          <p:nvPr/>
        </p:nvSpPr>
        <p:spPr bwMode="auto">
          <a:xfrm>
            <a:off x="3622783" y="4382736"/>
            <a:ext cx="1062051"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pitchFamily="34" charset="0"/>
              </a:defRPr>
            </a:lvl1pPr>
            <a:lvl2pPr marL="742950" indent="-285750" defTabSz="933450" eaLnBrk="0" hangingPunct="0">
              <a:defRPr>
                <a:solidFill>
                  <a:schemeClr val="tx1"/>
                </a:solidFill>
                <a:latin typeface="Arial" pitchFamily="34" charset="0"/>
              </a:defRPr>
            </a:lvl2pPr>
            <a:lvl3pPr marL="1143000" indent="-228600" defTabSz="933450" eaLnBrk="0" hangingPunct="0">
              <a:defRPr>
                <a:solidFill>
                  <a:schemeClr val="tx1"/>
                </a:solidFill>
                <a:latin typeface="Arial" pitchFamily="34" charset="0"/>
              </a:defRPr>
            </a:lvl3pPr>
            <a:lvl4pPr marL="1600200" indent="-228600" defTabSz="933450" eaLnBrk="0" hangingPunct="0">
              <a:defRPr>
                <a:solidFill>
                  <a:schemeClr val="tx1"/>
                </a:solidFill>
                <a:latin typeface="Arial" pitchFamily="34" charset="0"/>
              </a:defRPr>
            </a:lvl4pPr>
            <a:lvl5pPr marL="2057400" indent="-228600" defTabSz="933450" eaLnBrk="0" hangingPunct="0">
              <a:defRPr>
                <a:solidFill>
                  <a:schemeClr val="tx1"/>
                </a:solidFill>
                <a:latin typeface="Arial" pitchFamily="34" charset="0"/>
              </a:defRPr>
            </a:lvl5pPr>
            <a:lvl6pPr marL="2514600" indent="-228600" defTabSz="933450" eaLnBrk="0" fontAlgn="base" hangingPunct="0">
              <a:spcBef>
                <a:spcPct val="0"/>
              </a:spcBef>
              <a:spcAft>
                <a:spcPct val="0"/>
              </a:spcAft>
              <a:defRPr>
                <a:solidFill>
                  <a:schemeClr val="tx1"/>
                </a:solidFill>
                <a:latin typeface="Arial" pitchFamily="34" charset="0"/>
              </a:defRPr>
            </a:lvl6pPr>
            <a:lvl7pPr marL="2971800" indent="-228600" defTabSz="933450" eaLnBrk="0" fontAlgn="base" hangingPunct="0">
              <a:spcBef>
                <a:spcPct val="0"/>
              </a:spcBef>
              <a:spcAft>
                <a:spcPct val="0"/>
              </a:spcAft>
              <a:defRPr>
                <a:solidFill>
                  <a:schemeClr val="tx1"/>
                </a:solidFill>
                <a:latin typeface="Arial" pitchFamily="34" charset="0"/>
              </a:defRPr>
            </a:lvl7pPr>
            <a:lvl8pPr marL="3429000" indent="-228600" defTabSz="933450" eaLnBrk="0" fontAlgn="base" hangingPunct="0">
              <a:spcBef>
                <a:spcPct val="0"/>
              </a:spcBef>
              <a:spcAft>
                <a:spcPct val="0"/>
              </a:spcAft>
              <a:defRPr>
                <a:solidFill>
                  <a:schemeClr val="tx1"/>
                </a:solidFill>
                <a:latin typeface="Arial" pitchFamily="34" charset="0"/>
              </a:defRPr>
            </a:lvl8pPr>
            <a:lvl9pPr marL="3886200" indent="-228600" defTabSz="933450" eaLnBrk="0" fontAlgn="base" hangingPunct="0">
              <a:spcBef>
                <a:spcPct val="0"/>
              </a:spcBef>
              <a:spcAft>
                <a:spcPct val="0"/>
              </a:spcAft>
              <a:defRPr>
                <a:solidFill>
                  <a:schemeClr val="tx1"/>
                </a:solidFill>
                <a:latin typeface="Arial" pitchFamily="34" charset="0"/>
              </a:defRPr>
            </a:lvl9pPr>
          </a:lstStyle>
          <a:p>
            <a:pPr eaLnBrk="1" hangingPunct="1"/>
            <a:r>
              <a:rPr lang="es-CL" sz="800" b="1" dirty="0" smtClean="0">
                <a:latin typeface="Calibri" pitchFamily="34" charset="0"/>
                <a:cs typeface="Arial" pitchFamily="34" charset="0"/>
              </a:rPr>
              <a:t>Cont.                  Cobol</a:t>
            </a:r>
            <a:endParaRPr lang="es-CL" sz="800" b="1" dirty="0">
              <a:latin typeface="Calibri" pitchFamily="34" charset="0"/>
              <a:cs typeface="Arial" pitchFamily="34" charset="0"/>
            </a:endParaRPr>
          </a:p>
        </p:txBody>
      </p:sp>
      <p:grpSp>
        <p:nvGrpSpPr>
          <p:cNvPr id="237" name="81 Grupo"/>
          <p:cNvGrpSpPr>
            <a:grpSpLocks/>
          </p:cNvGrpSpPr>
          <p:nvPr/>
        </p:nvGrpSpPr>
        <p:grpSpPr bwMode="auto">
          <a:xfrm>
            <a:off x="179512" y="5733256"/>
            <a:ext cx="972426" cy="834802"/>
            <a:chOff x="5259693" y="1371602"/>
            <a:chExt cx="1246497" cy="815211"/>
          </a:xfrm>
        </p:grpSpPr>
        <p:sp>
          <p:nvSpPr>
            <p:cNvPr id="238" name="Text Box 111"/>
            <p:cNvSpPr txBox="1">
              <a:spLocks noChangeArrowheads="1"/>
            </p:cNvSpPr>
            <p:nvPr/>
          </p:nvSpPr>
          <p:spPr bwMode="auto">
            <a:xfrm>
              <a:off x="5351996" y="1371602"/>
              <a:ext cx="1154194" cy="210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rPr>
                <a:t>UNIX     </a:t>
              </a:r>
              <a:r>
                <a:rPr lang="es-CL" sz="800" b="1" dirty="0" smtClean="0">
                  <a:latin typeface="Calibri" pitchFamily="34" charset="0"/>
                </a:rPr>
                <a:t>   Nueva2</a:t>
              </a:r>
              <a:endParaRPr lang="es-ES" sz="800" b="1" dirty="0">
                <a:latin typeface="Calibri" pitchFamily="34" charset="0"/>
              </a:endParaRPr>
            </a:p>
          </p:txBody>
        </p:sp>
        <p:sp>
          <p:nvSpPr>
            <p:cNvPr id="239" name="Text Box 112"/>
            <p:cNvSpPr txBox="1">
              <a:spLocks noChangeArrowheads="1"/>
            </p:cNvSpPr>
            <p:nvPr/>
          </p:nvSpPr>
          <p:spPr bwMode="auto">
            <a:xfrm>
              <a:off x="5259693" y="1976436"/>
              <a:ext cx="1236402" cy="210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rPr>
                <a:t>AD/C         ORACLE</a:t>
              </a:r>
              <a:endParaRPr lang="es-ES" sz="800" b="1" dirty="0">
                <a:latin typeface="Calibri" pitchFamily="34" charset="0"/>
              </a:endParaRPr>
            </a:p>
          </p:txBody>
        </p:sp>
        <p:sp>
          <p:nvSpPr>
            <p:cNvPr id="240" name="410 Cilindro"/>
            <p:cNvSpPr>
              <a:spLocks noChangeArrowheads="1"/>
            </p:cNvSpPr>
            <p:nvPr/>
          </p:nvSpPr>
          <p:spPr bwMode="auto">
            <a:xfrm>
              <a:off x="5489575" y="1531938"/>
              <a:ext cx="836613" cy="467857"/>
            </a:xfrm>
            <a:prstGeom prst="can">
              <a:avLst>
                <a:gd name="adj" fmla="val 25000"/>
              </a:avLst>
            </a:prstGeom>
            <a:solidFill>
              <a:schemeClr val="bg1"/>
            </a:solidFill>
            <a:ln w="15875" algn="ctr">
              <a:solidFill>
                <a:schemeClr val="tx1"/>
              </a:solidFill>
              <a:round/>
              <a:headEnd/>
              <a:tailEnd/>
            </a:ln>
          </p:spPr>
          <p:txBody>
            <a:bodyPr lIns="36000" tIns="36000" rIns="36000" bIns="36000" anchor="ctr"/>
            <a:lstStyle/>
            <a:p>
              <a:pPr algn="ctr"/>
              <a:r>
                <a:rPr lang="es-CL" sz="1000" b="1" dirty="0">
                  <a:latin typeface="Calibri" pitchFamily="34" charset="0"/>
                </a:rPr>
                <a:t>MOBR5</a:t>
              </a:r>
            </a:p>
          </p:txBody>
        </p:sp>
      </p:grpSp>
      <p:cxnSp>
        <p:nvCxnSpPr>
          <p:cNvPr id="127" name="126 Conector angular"/>
          <p:cNvCxnSpPr>
            <a:stCxn id="63718" idx="0"/>
            <a:endCxn id="240" idx="1"/>
          </p:cNvCxnSpPr>
          <p:nvPr/>
        </p:nvCxnSpPr>
        <p:spPr bwMode="auto">
          <a:xfrm rot="5400000">
            <a:off x="-296206" y="4817882"/>
            <a:ext cx="2060951" cy="98175"/>
          </a:xfrm>
          <a:prstGeom prst="bentConnector3">
            <a:avLst/>
          </a:prstGeom>
          <a:solidFill>
            <a:schemeClr val="accent1"/>
          </a:solidFill>
          <a:ln w="12700"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1203811003"/>
      </p:ext>
    </p:extLst>
  </p:cSld>
  <p:clrMapOvr>
    <a:masterClrMapping/>
  </p:clrMapOvr>
  <p:transition>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01" name="Rectangle 298"/>
          <p:cNvSpPr>
            <a:spLocks noChangeArrowheads="1"/>
          </p:cNvSpPr>
          <p:nvPr/>
        </p:nvSpPr>
        <p:spPr bwMode="auto">
          <a:xfrm>
            <a:off x="3336681" y="502816"/>
            <a:ext cx="2888273" cy="4058072"/>
          </a:xfrm>
          <a:prstGeom prst="rect">
            <a:avLst/>
          </a:prstGeom>
          <a:noFill/>
          <a:ln w="28575" algn="ctr">
            <a:solidFill>
              <a:srgbClr val="1869FF"/>
            </a:solidFill>
            <a:round/>
            <a:headEnd/>
            <a:tailEnd/>
          </a:ln>
          <a:extLst>
            <a:ext uri="{909E8E84-426E-40DD-AFC4-6F175D3DCCD1}">
              <a14:hiddenFill xmlns:a14="http://schemas.microsoft.com/office/drawing/2010/main">
                <a:solidFill>
                  <a:schemeClr val="accent1"/>
                </a:solidFill>
              </a14:hiddenFill>
            </a:ext>
          </a:extLst>
        </p:spPr>
        <p:txBody>
          <a:bodyPr/>
          <a:lstStyle/>
          <a:p>
            <a:pPr algn="ctr">
              <a:defRPr/>
            </a:pPr>
            <a:endParaRPr lang="es-ES" sz="800" dirty="0">
              <a:latin typeface="Arial" charset="0"/>
              <a:cs typeface="Arial" charset="0"/>
            </a:endParaRPr>
          </a:p>
        </p:txBody>
      </p:sp>
      <p:sp>
        <p:nvSpPr>
          <p:cNvPr id="22571" name="Text Box 68"/>
          <p:cNvSpPr txBox="1">
            <a:spLocks noChangeArrowheads="1"/>
          </p:cNvSpPr>
          <p:nvPr/>
        </p:nvSpPr>
        <p:spPr bwMode="auto">
          <a:xfrm>
            <a:off x="5093773" y="426151"/>
            <a:ext cx="1062403" cy="122529"/>
          </a:xfrm>
          <a:prstGeom prst="rect">
            <a:avLst/>
          </a:prstGeom>
          <a:ln w="12700">
            <a:solidFill>
              <a:schemeClr val="tx2">
                <a:lumMod val="60000"/>
                <a:lumOff val="40000"/>
              </a:schemeClr>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700" dirty="0">
                <a:solidFill>
                  <a:srgbClr val="000000"/>
                </a:solidFill>
                <a:effectLst>
                  <a:outerShdw blurRad="38100" dist="38100" dir="2700000" algn="tl">
                    <a:srgbClr val="FFFFFF"/>
                  </a:outerShdw>
                </a:effectLst>
                <a:latin typeface="Arial Narrow" pitchFamily="34" charset="0"/>
              </a:rPr>
              <a:t>BACK END DE NEGOCIOS</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83973" name="Rectangle 317"/>
          <p:cNvSpPr>
            <a:spLocks noChangeArrowheads="1"/>
          </p:cNvSpPr>
          <p:nvPr/>
        </p:nvSpPr>
        <p:spPr bwMode="auto">
          <a:xfrm>
            <a:off x="7130561" y="512763"/>
            <a:ext cx="1208943" cy="5245100"/>
          </a:xfrm>
          <a:prstGeom prst="rect">
            <a:avLst/>
          </a:prstGeom>
          <a:noFill/>
          <a:ln w="28575" algn="ctr">
            <a:solidFill>
              <a:srgbClr val="FFC000"/>
            </a:solidFill>
            <a:round/>
            <a:headEnd/>
            <a:tailEnd/>
          </a:ln>
          <a:extLst>
            <a:ext uri="{909E8E84-426E-40DD-AFC4-6F175D3DCCD1}">
              <a14:hiddenFill xmlns:a14="http://schemas.microsoft.com/office/drawing/2010/main">
                <a:solidFill>
                  <a:schemeClr val="accent1"/>
                </a:solidFill>
              </a14:hiddenFill>
            </a:ext>
          </a:extLst>
        </p:spPr>
        <p:txBody>
          <a:bodyPr/>
          <a:lstStyle/>
          <a:p>
            <a:pPr algn="ctr"/>
            <a:endParaRPr lang="es-CL" sz="800">
              <a:cs typeface="Arial" pitchFamily="34" charset="0"/>
            </a:endParaRPr>
          </a:p>
        </p:txBody>
      </p:sp>
      <p:sp>
        <p:nvSpPr>
          <p:cNvPr id="4" name="Text Box 68"/>
          <p:cNvSpPr txBox="1">
            <a:spLocks noChangeArrowheads="1"/>
          </p:cNvSpPr>
          <p:nvPr/>
        </p:nvSpPr>
        <p:spPr bwMode="auto">
          <a:xfrm>
            <a:off x="7263913" y="426151"/>
            <a:ext cx="430823" cy="122529"/>
          </a:xfrm>
          <a:prstGeom prst="rect">
            <a:avLst/>
          </a:prstGeom>
          <a:ln w="12700">
            <a:solidFill>
              <a:srgbClr val="FFC000"/>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700" dirty="0">
                <a:solidFill>
                  <a:srgbClr val="000000"/>
                </a:solidFill>
                <a:effectLst>
                  <a:outerShdw blurRad="38100" dist="38100" dir="2700000" algn="tl">
                    <a:srgbClr val="FFFFFF"/>
                  </a:outerShdw>
                </a:effectLst>
                <a:latin typeface="Arial Narrow" pitchFamily="34" charset="0"/>
              </a:rPr>
              <a:t>GESTIÒN</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196" name="195 CuadroTexto"/>
          <p:cNvSpPr txBox="1"/>
          <p:nvPr/>
        </p:nvSpPr>
        <p:spPr>
          <a:xfrm>
            <a:off x="2400286" y="0"/>
            <a:ext cx="5268058" cy="400110"/>
          </a:xfrm>
          <a:prstGeom prst="rect">
            <a:avLst/>
          </a:prstGeom>
          <a:noFill/>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s-CL" sz="2000" b="1" dirty="0" err="1" smtClean="0">
                <a:solidFill>
                  <a:schemeClr val="bg1"/>
                </a:solidFill>
                <a:cs typeface="Arial" pitchFamily="34" charset="0"/>
              </a:rPr>
              <a:t>RedGiro</a:t>
            </a:r>
            <a:endParaRPr lang="es-CL" sz="2000" b="1" dirty="0">
              <a:solidFill>
                <a:schemeClr val="bg1"/>
              </a:solidFill>
              <a:cs typeface="Arial" pitchFamily="34" charset="0"/>
            </a:endParaRPr>
          </a:p>
        </p:txBody>
      </p:sp>
      <p:sp>
        <p:nvSpPr>
          <p:cNvPr id="83976" name="Freeform 125"/>
          <p:cNvSpPr>
            <a:spLocks/>
          </p:cNvSpPr>
          <p:nvPr/>
        </p:nvSpPr>
        <p:spPr bwMode="auto">
          <a:xfrm>
            <a:off x="1295401" y="502815"/>
            <a:ext cx="5760427" cy="5253459"/>
          </a:xfrm>
          <a:custGeom>
            <a:avLst/>
            <a:gdLst>
              <a:gd name="T0" fmla="*/ 0 w 3811"/>
              <a:gd name="T1" fmla="*/ 0 h 3423"/>
              <a:gd name="T2" fmla="*/ 0 w 3811"/>
              <a:gd name="T3" fmla="*/ 2147483647 h 3423"/>
              <a:gd name="T4" fmla="*/ 2147483647 w 3811"/>
              <a:gd name="T5" fmla="*/ 2147483647 h 3423"/>
              <a:gd name="T6" fmla="*/ 2147483647 w 3811"/>
              <a:gd name="T7" fmla="*/ 0 h 3423"/>
              <a:gd name="T8" fmla="*/ 0 60000 65536"/>
              <a:gd name="T9" fmla="*/ 0 60000 65536"/>
              <a:gd name="T10" fmla="*/ 0 60000 65536"/>
              <a:gd name="T11" fmla="*/ 0 60000 65536"/>
              <a:gd name="T12" fmla="*/ 0 w 3811"/>
              <a:gd name="T13" fmla="*/ 0 h 3423"/>
              <a:gd name="T14" fmla="*/ 3811 w 3811"/>
              <a:gd name="T15" fmla="*/ 3423 h 3423"/>
            </a:gdLst>
            <a:ahLst/>
            <a:cxnLst>
              <a:cxn ang="T8">
                <a:pos x="T0" y="T1"/>
              </a:cxn>
              <a:cxn ang="T9">
                <a:pos x="T2" y="T3"/>
              </a:cxn>
              <a:cxn ang="T10">
                <a:pos x="T4" y="T5"/>
              </a:cxn>
              <a:cxn ang="T11">
                <a:pos x="T6" y="T7"/>
              </a:cxn>
            </a:cxnLst>
            <a:rect l="T12" t="T13" r="T14" b="T15"/>
            <a:pathLst>
              <a:path w="3811" h="3423">
                <a:moveTo>
                  <a:pt x="0" y="0"/>
                </a:moveTo>
                <a:lnTo>
                  <a:pt x="0" y="3423"/>
                </a:lnTo>
                <a:lnTo>
                  <a:pt x="3811" y="3423"/>
                </a:lnTo>
                <a:lnTo>
                  <a:pt x="3811" y="0"/>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s-CL" sz="800">
              <a:cs typeface="Arial" pitchFamily="34" charset="0"/>
            </a:endParaRPr>
          </a:p>
        </p:txBody>
      </p:sp>
      <p:sp>
        <p:nvSpPr>
          <p:cNvPr id="83977" name="Freeform 126"/>
          <p:cNvSpPr>
            <a:spLocks/>
          </p:cNvSpPr>
          <p:nvPr/>
        </p:nvSpPr>
        <p:spPr bwMode="auto">
          <a:xfrm>
            <a:off x="1332035" y="476672"/>
            <a:ext cx="4519246" cy="4179467"/>
          </a:xfrm>
          <a:custGeom>
            <a:avLst/>
            <a:gdLst>
              <a:gd name="T0" fmla="*/ 0 w 1998"/>
              <a:gd name="T1" fmla="*/ 0 h 2808"/>
              <a:gd name="T2" fmla="*/ 2147483647 w 1998"/>
              <a:gd name="T3" fmla="*/ 0 h 2808"/>
              <a:gd name="T4" fmla="*/ 2147483647 w 1998"/>
              <a:gd name="T5" fmla="*/ 2147483647 h 2808"/>
              <a:gd name="T6" fmla="*/ 2147483647 w 1998"/>
              <a:gd name="T7" fmla="*/ 2147483647 h 2808"/>
              <a:gd name="T8" fmla="*/ 0 60000 65536"/>
              <a:gd name="T9" fmla="*/ 0 60000 65536"/>
              <a:gd name="T10" fmla="*/ 0 60000 65536"/>
              <a:gd name="T11" fmla="*/ 0 60000 65536"/>
              <a:gd name="T12" fmla="*/ 0 w 1998"/>
              <a:gd name="T13" fmla="*/ 0 h 2808"/>
              <a:gd name="T14" fmla="*/ 1998 w 1998"/>
              <a:gd name="T15" fmla="*/ 2808 h 2808"/>
            </a:gdLst>
            <a:ahLst/>
            <a:cxnLst>
              <a:cxn ang="T8">
                <a:pos x="T0" y="T1"/>
              </a:cxn>
              <a:cxn ang="T9">
                <a:pos x="T2" y="T3"/>
              </a:cxn>
              <a:cxn ang="T10">
                <a:pos x="T4" y="T5"/>
              </a:cxn>
              <a:cxn ang="T11">
                <a:pos x="T6" y="T7"/>
              </a:cxn>
            </a:cxnLst>
            <a:rect l="T12" t="T13" r="T14" b="T15"/>
            <a:pathLst>
              <a:path w="1998" h="2808">
                <a:moveTo>
                  <a:pt x="0" y="0"/>
                </a:moveTo>
                <a:lnTo>
                  <a:pt x="864" y="0"/>
                </a:lnTo>
                <a:lnTo>
                  <a:pt x="864" y="2808"/>
                </a:lnTo>
                <a:lnTo>
                  <a:pt x="1998" y="2808"/>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s-CL" sz="800">
              <a:cs typeface="Arial" pitchFamily="34" charset="0"/>
            </a:endParaRPr>
          </a:p>
        </p:txBody>
      </p:sp>
      <p:sp>
        <p:nvSpPr>
          <p:cNvPr id="83978" name="Freeform 127"/>
          <p:cNvSpPr>
            <a:spLocks/>
          </p:cNvSpPr>
          <p:nvPr/>
        </p:nvSpPr>
        <p:spPr bwMode="auto">
          <a:xfrm>
            <a:off x="5045320" y="487415"/>
            <a:ext cx="1846385" cy="4168724"/>
          </a:xfrm>
          <a:custGeom>
            <a:avLst/>
            <a:gdLst>
              <a:gd name="T0" fmla="*/ 2147483647 w 2712"/>
              <a:gd name="T1" fmla="*/ 0 h 2796"/>
              <a:gd name="T2" fmla="*/ 2147483647 w 2712"/>
              <a:gd name="T3" fmla="*/ 0 h 2796"/>
              <a:gd name="T4" fmla="*/ 2147483647 w 2712"/>
              <a:gd name="T5" fmla="*/ 2147483647 h 2796"/>
              <a:gd name="T6" fmla="*/ 0 w 2712"/>
              <a:gd name="T7" fmla="*/ 2147483647 h 2796"/>
              <a:gd name="T8" fmla="*/ 0 60000 65536"/>
              <a:gd name="T9" fmla="*/ 0 60000 65536"/>
              <a:gd name="T10" fmla="*/ 0 60000 65536"/>
              <a:gd name="T11" fmla="*/ 0 60000 65536"/>
              <a:gd name="T12" fmla="*/ 0 w 2712"/>
              <a:gd name="T13" fmla="*/ 0 h 2796"/>
              <a:gd name="T14" fmla="*/ 2712 w 2712"/>
              <a:gd name="T15" fmla="*/ 2796 h 2796"/>
            </a:gdLst>
            <a:ahLst/>
            <a:cxnLst>
              <a:cxn ang="T8">
                <a:pos x="T0" y="T1"/>
              </a:cxn>
              <a:cxn ang="T9">
                <a:pos x="T2" y="T3"/>
              </a:cxn>
              <a:cxn ang="T10">
                <a:pos x="T4" y="T5"/>
              </a:cxn>
              <a:cxn ang="T11">
                <a:pos x="T6" y="T7"/>
              </a:cxn>
            </a:cxnLst>
            <a:rect l="T12" t="T13" r="T14" b="T15"/>
            <a:pathLst>
              <a:path w="2712" h="2796">
                <a:moveTo>
                  <a:pt x="2712" y="0"/>
                </a:moveTo>
                <a:lnTo>
                  <a:pt x="1800" y="0"/>
                </a:lnTo>
                <a:lnTo>
                  <a:pt x="1800" y="2796"/>
                </a:lnTo>
                <a:lnTo>
                  <a:pt x="0" y="2796"/>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s-CL" sz="800">
              <a:cs typeface="Arial" pitchFamily="34" charset="0"/>
            </a:endParaRPr>
          </a:p>
        </p:txBody>
      </p:sp>
      <p:sp>
        <p:nvSpPr>
          <p:cNvPr id="83" name="Text Box 68"/>
          <p:cNvSpPr txBox="1">
            <a:spLocks noChangeArrowheads="1"/>
          </p:cNvSpPr>
          <p:nvPr/>
        </p:nvSpPr>
        <p:spPr bwMode="auto">
          <a:xfrm>
            <a:off x="6378820" y="411982"/>
            <a:ext cx="635977" cy="208706"/>
          </a:xfrm>
          <a:prstGeom prst="rect">
            <a:avLst/>
          </a:prstGeom>
          <a:ln w="12700">
            <a:solidFill>
              <a:srgbClr val="7030A0"/>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700" dirty="0">
                <a:solidFill>
                  <a:srgbClr val="000000"/>
                </a:solidFill>
                <a:effectLst>
                  <a:outerShdw blurRad="38100" dist="38100" dir="2700000" algn="tl">
                    <a:srgbClr val="FFFFFF"/>
                  </a:outerShdw>
                </a:effectLst>
                <a:latin typeface="Arial Narrow" pitchFamily="34" charset="0"/>
              </a:rPr>
              <a:t>INTEGRACION   BATCH</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3" name="Text Box 68"/>
          <p:cNvSpPr txBox="1">
            <a:spLocks noChangeArrowheads="1"/>
          </p:cNvSpPr>
          <p:nvPr/>
        </p:nvSpPr>
        <p:spPr bwMode="auto">
          <a:xfrm>
            <a:off x="1547664" y="411982"/>
            <a:ext cx="715108" cy="208706"/>
          </a:xfrm>
          <a:prstGeom prst="rect">
            <a:avLst/>
          </a:prstGeom>
          <a:ln w="12700">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700" dirty="0">
                <a:solidFill>
                  <a:srgbClr val="000000"/>
                </a:solidFill>
                <a:effectLst>
                  <a:outerShdw blurRad="38100" dist="38100" dir="2700000" algn="tl">
                    <a:srgbClr val="FFFFFF"/>
                  </a:outerShdw>
                </a:effectLst>
                <a:latin typeface="Arial Narrow" pitchFamily="34" charset="0"/>
              </a:rPr>
              <a:t>INTEGRACION ON LINE</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12302" name="Rectangle 301"/>
          <p:cNvSpPr>
            <a:spLocks noChangeArrowheads="1"/>
          </p:cNvSpPr>
          <p:nvPr/>
        </p:nvSpPr>
        <p:spPr bwMode="auto">
          <a:xfrm>
            <a:off x="70767" y="512763"/>
            <a:ext cx="1177742" cy="5245100"/>
          </a:xfrm>
          <a:prstGeom prst="rect">
            <a:avLst/>
          </a:prstGeom>
          <a:noFill/>
          <a:ln w="28575" algn="ctr">
            <a:solidFill>
              <a:srgbClr val="457988"/>
            </a:solidFill>
            <a:round/>
            <a:headEnd/>
            <a:tailEnd/>
          </a:ln>
          <a:extLst>
            <a:ext uri="{909E8E84-426E-40DD-AFC4-6F175D3DCCD1}">
              <a14:hiddenFill xmlns:a14="http://schemas.microsoft.com/office/drawing/2010/main">
                <a:solidFill>
                  <a:schemeClr val="accent1"/>
                </a:solidFill>
              </a14:hiddenFill>
            </a:ext>
          </a:extLst>
        </p:spPr>
        <p:txBody>
          <a:bodyPr/>
          <a:lstStyle/>
          <a:p>
            <a:pPr algn="ctr">
              <a:defRPr/>
            </a:pPr>
            <a:endParaRPr lang="es-ES" sz="800" dirty="0">
              <a:latin typeface="Arial" charset="0"/>
              <a:cs typeface="Arial" charset="0"/>
            </a:endParaRPr>
          </a:p>
        </p:txBody>
      </p:sp>
      <p:sp>
        <p:nvSpPr>
          <p:cNvPr id="2" name="Text Box 68"/>
          <p:cNvSpPr txBox="1">
            <a:spLocks noChangeArrowheads="1"/>
          </p:cNvSpPr>
          <p:nvPr/>
        </p:nvSpPr>
        <p:spPr bwMode="auto">
          <a:xfrm>
            <a:off x="179512" y="476672"/>
            <a:ext cx="926123" cy="122529"/>
          </a:xfrm>
          <a:prstGeom prst="rect">
            <a:avLst/>
          </a:prstGeom>
          <a:ln w="12700">
            <a:solidFill>
              <a:schemeClr val="accent2">
                <a:lumMod val="50000"/>
              </a:schemeClr>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700" dirty="0">
                <a:solidFill>
                  <a:srgbClr val="000000"/>
                </a:solidFill>
                <a:effectLst>
                  <a:outerShdw blurRad="38100" dist="38100" dir="2700000" algn="tl">
                    <a:srgbClr val="FFFFFF"/>
                  </a:outerShdw>
                </a:effectLst>
                <a:latin typeface="Arial Narrow" pitchFamily="34" charset="0"/>
              </a:rPr>
              <a:t>CANALES</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83983" name="Rectangle 298"/>
          <p:cNvSpPr>
            <a:spLocks noChangeArrowheads="1"/>
          </p:cNvSpPr>
          <p:nvPr/>
        </p:nvSpPr>
        <p:spPr bwMode="auto">
          <a:xfrm>
            <a:off x="70767" y="5797552"/>
            <a:ext cx="3265914" cy="997230"/>
          </a:xfrm>
          <a:prstGeom prst="rect">
            <a:avLst/>
          </a:prstGeom>
          <a:solidFill>
            <a:schemeClr val="accent1">
              <a:alpha val="0"/>
            </a:schemeClr>
          </a:solidFill>
          <a:ln w="28575" algn="ctr">
            <a:solidFill>
              <a:srgbClr val="457988"/>
            </a:solidFill>
            <a:miter lim="800000"/>
            <a:headEnd/>
            <a:tailEnd/>
          </a:ln>
        </p:spPr>
        <p:txBody>
          <a:bodyPr/>
          <a:lstStyle/>
          <a:p>
            <a:pPr algn="ctr"/>
            <a:endParaRPr lang="es-CL" sz="800">
              <a:cs typeface="Arial" pitchFamily="34" charset="0"/>
            </a:endParaRPr>
          </a:p>
        </p:txBody>
      </p:sp>
      <p:sp>
        <p:nvSpPr>
          <p:cNvPr id="83986" name="Rectangle 196"/>
          <p:cNvSpPr>
            <a:spLocks noChangeArrowheads="1"/>
          </p:cNvSpPr>
          <p:nvPr/>
        </p:nvSpPr>
        <p:spPr bwMode="auto">
          <a:xfrm>
            <a:off x="3404089" y="623888"/>
            <a:ext cx="2765180" cy="2805112"/>
          </a:xfrm>
          <a:prstGeom prst="rect">
            <a:avLst/>
          </a:prstGeom>
          <a:noFill/>
          <a:ln w="12700" algn="ctr">
            <a:solidFill>
              <a:schemeClr val="tx1"/>
            </a:solidFill>
            <a:round/>
            <a:headEnd/>
            <a:tailEnd/>
          </a:ln>
          <a:extLst>
            <a:ext uri="{909E8E84-426E-40DD-AFC4-6F175D3DCCD1}">
              <a14:hiddenFill xmlns:a14="http://schemas.microsoft.com/office/drawing/2010/main">
                <a:solidFill>
                  <a:schemeClr val="accent1"/>
                </a:solidFill>
              </a14:hiddenFill>
            </a:ext>
          </a:extLst>
        </p:spPr>
        <p:txBody>
          <a:bodyPr/>
          <a:lstStyle/>
          <a:p>
            <a:pPr algn="ctr"/>
            <a:endParaRPr lang="es-CL" sz="700">
              <a:cs typeface="Arial" pitchFamily="34" charset="0"/>
            </a:endParaRPr>
          </a:p>
        </p:txBody>
      </p:sp>
      <p:sp>
        <p:nvSpPr>
          <p:cNvPr id="176" name="Text Box 73"/>
          <p:cNvSpPr txBox="1">
            <a:spLocks noChangeArrowheads="1"/>
          </p:cNvSpPr>
          <p:nvPr/>
        </p:nvSpPr>
        <p:spPr bwMode="auto">
          <a:xfrm>
            <a:off x="3603381" y="557666"/>
            <a:ext cx="754673" cy="110218"/>
          </a:xfrm>
          <a:prstGeom prst="rect">
            <a:avLst/>
          </a:prstGeom>
          <a:ln w="12700">
            <a:solidFill>
              <a:schemeClr val="tx1"/>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600" b="1" dirty="0">
                <a:effectLst>
                  <a:outerShdw blurRad="38100" dist="38100" dir="2700000" algn="tl">
                    <a:srgbClr val="FFFFFF"/>
                  </a:outerShdw>
                </a:effectLst>
              </a:rPr>
              <a:t>PASIVOS</a:t>
            </a:r>
            <a:endParaRPr lang="es-ES" sz="600" b="1" dirty="0">
              <a:effectLst>
                <a:outerShdw blurRad="38100" dist="38100" dir="2700000" algn="tl">
                  <a:srgbClr val="FFFFFF"/>
                </a:outerShdw>
              </a:effectLst>
            </a:endParaRPr>
          </a:p>
        </p:txBody>
      </p:sp>
      <p:cxnSp>
        <p:nvCxnSpPr>
          <p:cNvPr id="83994" name="AutoShape 2103"/>
          <p:cNvCxnSpPr>
            <a:cxnSpLocks noChangeShapeType="1"/>
            <a:stCxn id="83977" idx="0"/>
            <a:endCxn id="83977" idx="0"/>
          </p:cNvCxnSpPr>
          <p:nvPr/>
        </p:nvCxnSpPr>
        <p:spPr bwMode="auto">
          <a:xfrm>
            <a:off x="1332035" y="476672"/>
            <a:ext cx="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4064" name="474 Rectángulo"/>
          <p:cNvSpPr>
            <a:spLocks noChangeArrowheads="1"/>
          </p:cNvSpPr>
          <p:nvPr/>
        </p:nvSpPr>
        <p:spPr bwMode="auto">
          <a:xfrm>
            <a:off x="3763108" y="3809203"/>
            <a:ext cx="55391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93296" tIns="46648" rIns="93296" bIns="46648"/>
          <a:lstStyle/>
          <a:p>
            <a:pPr algn="ctr" defTabSz="933450"/>
            <a:endParaRPr lang="es-CL" sz="800">
              <a:cs typeface="Arial" pitchFamily="34" charset="0"/>
            </a:endParaRPr>
          </a:p>
        </p:txBody>
      </p:sp>
      <p:sp>
        <p:nvSpPr>
          <p:cNvPr id="84065" name="Rectangle 200"/>
          <p:cNvSpPr>
            <a:spLocks noChangeArrowheads="1"/>
          </p:cNvSpPr>
          <p:nvPr/>
        </p:nvSpPr>
        <p:spPr bwMode="auto">
          <a:xfrm>
            <a:off x="3434862" y="3529748"/>
            <a:ext cx="2735874" cy="979371"/>
          </a:xfrm>
          <a:prstGeom prst="rect">
            <a:avLst/>
          </a:prstGeom>
          <a:noFill/>
          <a:ln w="12700" algn="ctr">
            <a:solidFill>
              <a:schemeClr val="tx1"/>
            </a:solidFill>
            <a:round/>
            <a:headEnd/>
            <a:tailEnd/>
          </a:ln>
          <a:extLst>
            <a:ext uri="{909E8E84-426E-40DD-AFC4-6F175D3DCCD1}">
              <a14:hiddenFill xmlns:a14="http://schemas.microsoft.com/office/drawing/2010/main">
                <a:solidFill>
                  <a:schemeClr val="accent1"/>
                </a:solidFill>
              </a14:hiddenFill>
            </a:ext>
          </a:extLst>
        </p:spPr>
        <p:txBody>
          <a:bodyPr lIns="93296" tIns="46648" rIns="93296" bIns="46648"/>
          <a:lstStyle/>
          <a:p>
            <a:pPr algn="ctr" defTabSz="933450"/>
            <a:endParaRPr lang="es-CL" sz="800">
              <a:cs typeface="Arial" pitchFamily="34" charset="0"/>
            </a:endParaRPr>
          </a:p>
        </p:txBody>
      </p:sp>
      <p:sp>
        <p:nvSpPr>
          <p:cNvPr id="194" name="Text Box 73"/>
          <p:cNvSpPr txBox="1">
            <a:spLocks noChangeArrowheads="1"/>
          </p:cNvSpPr>
          <p:nvPr/>
        </p:nvSpPr>
        <p:spPr bwMode="auto">
          <a:xfrm>
            <a:off x="3563888" y="3462061"/>
            <a:ext cx="707781" cy="110955"/>
          </a:xfrm>
          <a:prstGeom prst="rect">
            <a:avLst/>
          </a:prstGeom>
          <a:gradFill rotWithShape="1">
            <a:gsLst>
              <a:gs pos="0">
                <a:srgbClr val="D3F3FD"/>
              </a:gs>
              <a:gs pos="35001">
                <a:srgbClr val="DFF6FD"/>
              </a:gs>
              <a:gs pos="100000">
                <a:srgbClr val="F2FCFF"/>
              </a:gs>
            </a:gsLst>
            <a:lin ang="16200000" scaled="1"/>
          </a:gradFill>
          <a:ln w="12700" algn="ctr">
            <a:solidFill>
              <a:schemeClr val="tx1"/>
            </a:solidFill>
            <a:miter lim="800000"/>
            <a:headEnd/>
            <a:tailEnd/>
          </a:ln>
          <a:effectLst>
            <a:outerShdw dist="20000" dir="5400000" rotWithShape="0">
              <a:srgbClr val="000000">
                <a:alpha val="37999"/>
              </a:srgbClr>
            </a:outerShdw>
          </a:effectLst>
        </p:spPr>
        <p:txBody>
          <a:bodyPr lIns="18365" tIns="18365" rIns="18365" bIns="18365" anchor="ctr">
            <a:spAutoFit/>
          </a:bodyPr>
          <a:lstStyle>
            <a:lvl1pPr defTabSz="933450" eaLnBrk="0" hangingPunct="0">
              <a:defRPr>
                <a:solidFill>
                  <a:schemeClr val="tx1"/>
                </a:solidFill>
                <a:latin typeface="Arial" pitchFamily="34" charset="0"/>
              </a:defRPr>
            </a:lvl1pPr>
            <a:lvl2pPr marL="758825" indent="-292100" defTabSz="933450" eaLnBrk="0" hangingPunct="0">
              <a:defRPr>
                <a:solidFill>
                  <a:schemeClr val="tx1"/>
                </a:solidFill>
                <a:latin typeface="Arial" pitchFamily="34" charset="0"/>
              </a:defRPr>
            </a:lvl2pPr>
            <a:lvl3pPr marL="1166813" indent="-233363" defTabSz="933450" eaLnBrk="0" hangingPunct="0">
              <a:defRPr>
                <a:solidFill>
                  <a:schemeClr val="tx1"/>
                </a:solidFill>
                <a:latin typeface="Arial" pitchFamily="34" charset="0"/>
              </a:defRPr>
            </a:lvl3pPr>
            <a:lvl4pPr marL="1631950" indent="-231775" defTabSz="933450" eaLnBrk="0" hangingPunct="0">
              <a:defRPr>
                <a:solidFill>
                  <a:schemeClr val="tx1"/>
                </a:solidFill>
                <a:latin typeface="Arial" pitchFamily="34" charset="0"/>
              </a:defRPr>
            </a:lvl4pPr>
            <a:lvl5pPr marL="2098675" indent="-233363" defTabSz="933450" eaLnBrk="0" hangingPunct="0">
              <a:defRPr>
                <a:solidFill>
                  <a:schemeClr val="tx1"/>
                </a:solidFill>
                <a:latin typeface="Arial" pitchFamily="34" charset="0"/>
              </a:defRPr>
            </a:lvl5pPr>
            <a:lvl6pPr marL="2555875" indent="-233363" defTabSz="933450" eaLnBrk="0" fontAlgn="base" hangingPunct="0">
              <a:spcBef>
                <a:spcPct val="0"/>
              </a:spcBef>
              <a:spcAft>
                <a:spcPct val="0"/>
              </a:spcAft>
              <a:defRPr>
                <a:solidFill>
                  <a:schemeClr val="tx1"/>
                </a:solidFill>
                <a:latin typeface="Arial" pitchFamily="34" charset="0"/>
              </a:defRPr>
            </a:lvl6pPr>
            <a:lvl7pPr marL="3013075" indent="-233363" defTabSz="933450" eaLnBrk="0" fontAlgn="base" hangingPunct="0">
              <a:spcBef>
                <a:spcPct val="0"/>
              </a:spcBef>
              <a:spcAft>
                <a:spcPct val="0"/>
              </a:spcAft>
              <a:defRPr>
                <a:solidFill>
                  <a:schemeClr val="tx1"/>
                </a:solidFill>
                <a:latin typeface="Arial" pitchFamily="34" charset="0"/>
              </a:defRPr>
            </a:lvl7pPr>
            <a:lvl8pPr marL="3470275" indent="-233363" defTabSz="933450" eaLnBrk="0" fontAlgn="base" hangingPunct="0">
              <a:spcBef>
                <a:spcPct val="0"/>
              </a:spcBef>
              <a:spcAft>
                <a:spcPct val="0"/>
              </a:spcAft>
              <a:defRPr>
                <a:solidFill>
                  <a:schemeClr val="tx1"/>
                </a:solidFill>
                <a:latin typeface="Arial" pitchFamily="34" charset="0"/>
              </a:defRPr>
            </a:lvl8pPr>
            <a:lvl9pPr marL="3927475" indent="-233363" defTabSz="933450" eaLnBrk="0" fontAlgn="base" hangingPunct="0">
              <a:spcBef>
                <a:spcPct val="0"/>
              </a:spcBef>
              <a:spcAft>
                <a:spcPct val="0"/>
              </a:spcAft>
              <a:defRPr>
                <a:solidFill>
                  <a:schemeClr val="tx1"/>
                </a:solidFill>
                <a:latin typeface="Arial" pitchFamily="34" charset="0"/>
              </a:defRPr>
            </a:lvl9pPr>
          </a:lstStyle>
          <a:p>
            <a:pPr algn="ctr" eaLnBrk="1" hangingPunct="1">
              <a:lnSpc>
                <a:spcPct val="80000"/>
              </a:lnSpc>
            </a:pPr>
            <a:r>
              <a:rPr lang="es-ES" sz="600" b="1">
                <a:solidFill>
                  <a:srgbClr val="000000"/>
                </a:solidFill>
                <a:effectLst>
                  <a:outerShdw blurRad="38100" dist="38100" dir="2700000" algn="tl">
                    <a:srgbClr val="FFFFFF"/>
                  </a:outerShdw>
                </a:effectLst>
                <a:latin typeface="Calibri" pitchFamily="34" charset="0"/>
                <a:cs typeface="Arial" pitchFamily="34" charset="0"/>
              </a:rPr>
              <a:t>SERVICIOS CORE</a:t>
            </a:r>
          </a:p>
        </p:txBody>
      </p:sp>
      <p:cxnSp>
        <p:nvCxnSpPr>
          <p:cNvPr id="84072" name="162 Conector angular"/>
          <p:cNvCxnSpPr>
            <a:cxnSpLocks noChangeShapeType="1"/>
            <a:stCxn id="84127" idx="0"/>
            <a:endCxn id="84101" idx="0"/>
          </p:cNvCxnSpPr>
          <p:nvPr/>
        </p:nvCxnSpPr>
        <p:spPr bwMode="auto">
          <a:xfrm rot="16200000" flipH="1">
            <a:off x="2880788" y="595165"/>
            <a:ext cx="288131" cy="1347289"/>
          </a:xfrm>
          <a:prstGeom prst="bentConnector3">
            <a:avLst>
              <a:gd name="adj1" fmla="val -79339"/>
            </a:avLst>
          </a:prstGeom>
          <a:noFill/>
          <a:ln w="9525" algn="ctr">
            <a:solidFill>
              <a:schemeClr val="tx1"/>
            </a:solidFill>
            <a:round/>
            <a:headEnd type="none" w="med" len="med"/>
            <a:tailEnd type="triangle" w="med" len="med"/>
          </a:ln>
        </p:spPr>
      </p:cxnSp>
      <p:sp>
        <p:nvSpPr>
          <p:cNvPr id="84075" name="380 Cheurón"/>
          <p:cNvSpPr>
            <a:spLocks noChangeArrowheads="1"/>
          </p:cNvSpPr>
          <p:nvPr/>
        </p:nvSpPr>
        <p:spPr bwMode="auto">
          <a:xfrm rot="21600000">
            <a:off x="1471247" y="5081589"/>
            <a:ext cx="674077" cy="401637"/>
          </a:xfrm>
          <a:prstGeom prst="chevron">
            <a:avLst>
              <a:gd name="adj" fmla="val 49802"/>
            </a:avLst>
          </a:prstGeom>
          <a:noFill/>
          <a:ln w="15875" algn="ctr">
            <a:solidFill>
              <a:schemeClr val="tx1"/>
            </a:solidFill>
            <a:round/>
            <a:headEnd/>
            <a:tailEnd/>
          </a:ln>
          <a:extLst>
            <a:ext uri="{909E8E84-426E-40DD-AFC4-6F175D3DCCD1}">
              <a14:hiddenFill xmlns:a14="http://schemas.microsoft.com/office/drawing/2010/main">
                <a:solidFill>
                  <a:schemeClr val="accent1"/>
                </a:solidFill>
              </a14:hiddenFill>
            </a:ext>
          </a:extLst>
        </p:spPr>
        <p:txBody>
          <a:bodyPr lIns="93296" tIns="46648" rIns="93296" bIns="46648"/>
          <a:lstStyle/>
          <a:p>
            <a:pPr algn="ctr" defTabSz="933450"/>
            <a:endParaRPr lang="es-CL" sz="800">
              <a:cs typeface="Arial" pitchFamily="34" charset="0"/>
            </a:endParaRPr>
          </a:p>
        </p:txBody>
      </p:sp>
      <p:sp>
        <p:nvSpPr>
          <p:cNvPr id="84076" name="101 CuadroTexto"/>
          <p:cNvSpPr txBox="1">
            <a:spLocks noChangeArrowheads="1"/>
          </p:cNvSpPr>
          <p:nvPr/>
        </p:nvSpPr>
        <p:spPr bwMode="auto">
          <a:xfrm>
            <a:off x="1565765" y="5108576"/>
            <a:ext cx="57956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0">
            <a:noAutofit/>
          </a:bodyPr>
          <a:lstStyle>
            <a:lvl1pPr defTabSz="933450" eaLnBrk="0" hangingPunct="0">
              <a:defRPr>
                <a:solidFill>
                  <a:schemeClr val="tx1"/>
                </a:solidFill>
                <a:latin typeface="Arial" pitchFamily="34" charset="0"/>
              </a:defRPr>
            </a:lvl1pPr>
            <a:lvl2pPr marL="758825" indent="-292100" defTabSz="933450" eaLnBrk="0" hangingPunct="0">
              <a:defRPr>
                <a:solidFill>
                  <a:schemeClr val="tx1"/>
                </a:solidFill>
                <a:latin typeface="Arial" pitchFamily="34" charset="0"/>
              </a:defRPr>
            </a:lvl2pPr>
            <a:lvl3pPr marL="1166813" indent="-233363" defTabSz="933450" eaLnBrk="0" hangingPunct="0">
              <a:defRPr>
                <a:solidFill>
                  <a:schemeClr val="tx1"/>
                </a:solidFill>
                <a:latin typeface="Arial" pitchFamily="34" charset="0"/>
              </a:defRPr>
            </a:lvl3pPr>
            <a:lvl4pPr marL="1631950" indent="-231775" defTabSz="933450" eaLnBrk="0" hangingPunct="0">
              <a:defRPr>
                <a:solidFill>
                  <a:schemeClr val="tx1"/>
                </a:solidFill>
                <a:latin typeface="Arial" pitchFamily="34" charset="0"/>
              </a:defRPr>
            </a:lvl4pPr>
            <a:lvl5pPr marL="2098675" indent="-233363" defTabSz="933450" eaLnBrk="0" hangingPunct="0">
              <a:defRPr>
                <a:solidFill>
                  <a:schemeClr val="tx1"/>
                </a:solidFill>
                <a:latin typeface="Arial" pitchFamily="34" charset="0"/>
              </a:defRPr>
            </a:lvl5pPr>
            <a:lvl6pPr marL="2555875" indent="-233363" defTabSz="933450" eaLnBrk="0" fontAlgn="base" hangingPunct="0">
              <a:spcBef>
                <a:spcPct val="0"/>
              </a:spcBef>
              <a:spcAft>
                <a:spcPct val="0"/>
              </a:spcAft>
              <a:defRPr>
                <a:solidFill>
                  <a:schemeClr val="tx1"/>
                </a:solidFill>
                <a:latin typeface="Arial" pitchFamily="34" charset="0"/>
              </a:defRPr>
            </a:lvl6pPr>
            <a:lvl7pPr marL="3013075" indent="-233363" defTabSz="933450" eaLnBrk="0" fontAlgn="base" hangingPunct="0">
              <a:spcBef>
                <a:spcPct val="0"/>
              </a:spcBef>
              <a:spcAft>
                <a:spcPct val="0"/>
              </a:spcAft>
              <a:defRPr>
                <a:solidFill>
                  <a:schemeClr val="tx1"/>
                </a:solidFill>
                <a:latin typeface="Arial" pitchFamily="34" charset="0"/>
              </a:defRPr>
            </a:lvl7pPr>
            <a:lvl8pPr marL="3470275" indent="-233363" defTabSz="933450" eaLnBrk="0" fontAlgn="base" hangingPunct="0">
              <a:spcBef>
                <a:spcPct val="0"/>
              </a:spcBef>
              <a:spcAft>
                <a:spcPct val="0"/>
              </a:spcAft>
              <a:defRPr>
                <a:solidFill>
                  <a:schemeClr val="tx1"/>
                </a:solidFill>
                <a:latin typeface="Arial" pitchFamily="34" charset="0"/>
              </a:defRPr>
            </a:lvl8pPr>
            <a:lvl9pPr marL="3927475" indent="-233363" defTabSz="933450" eaLnBrk="0" fontAlgn="base" hangingPunct="0">
              <a:spcBef>
                <a:spcPct val="0"/>
              </a:spcBef>
              <a:spcAft>
                <a:spcPct val="0"/>
              </a:spcAft>
              <a:defRPr>
                <a:solidFill>
                  <a:schemeClr val="tx1"/>
                </a:solidFill>
                <a:latin typeface="Arial" pitchFamily="34" charset="0"/>
              </a:defRPr>
            </a:lvl9pPr>
          </a:lstStyle>
          <a:p>
            <a:pPr algn="ctr" eaLnBrk="1" hangingPunct="1"/>
            <a:r>
              <a:rPr lang="es-CL" sz="700" b="1" dirty="0">
                <a:cs typeface="Arial" pitchFamily="34" charset="0"/>
              </a:rPr>
              <a:t>REDB</a:t>
            </a:r>
          </a:p>
        </p:txBody>
      </p:sp>
      <p:sp>
        <p:nvSpPr>
          <p:cNvPr id="84077" name="350 CuadroTexto"/>
          <p:cNvSpPr txBox="1">
            <a:spLocks noChangeArrowheads="1"/>
          </p:cNvSpPr>
          <p:nvPr/>
        </p:nvSpPr>
        <p:spPr bwMode="auto">
          <a:xfrm>
            <a:off x="3622431" y="4291802"/>
            <a:ext cx="1209528"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pitchFamily="34" charset="0"/>
              </a:defRPr>
            </a:lvl1pPr>
            <a:lvl2pPr marL="758825" indent="-292100" defTabSz="933450" eaLnBrk="0" hangingPunct="0">
              <a:defRPr>
                <a:solidFill>
                  <a:schemeClr val="tx1"/>
                </a:solidFill>
                <a:latin typeface="Arial" pitchFamily="34" charset="0"/>
              </a:defRPr>
            </a:lvl2pPr>
            <a:lvl3pPr marL="1166813" indent="-233363" defTabSz="933450" eaLnBrk="0" hangingPunct="0">
              <a:defRPr>
                <a:solidFill>
                  <a:schemeClr val="tx1"/>
                </a:solidFill>
                <a:latin typeface="Arial" pitchFamily="34" charset="0"/>
              </a:defRPr>
            </a:lvl3pPr>
            <a:lvl4pPr marL="1631950" indent="-231775" defTabSz="933450" eaLnBrk="0" hangingPunct="0">
              <a:defRPr>
                <a:solidFill>
                  <a:schemeClr val="tx1"/>
                </a:solidFill>
                <a:latin typeface="Arial" pitchFamily="34" charset="0"/>
              </a:defRPr>
            </a:lvl4pPr>
            <a:lvl5pPr marL="2098675" indent="-233363" defTabSz="933450" eaLnBrk="0" hangingPunct="0">
              <a:defRPr>
                <a:solidFill>
                  <a:schemeClr val="tx1"/>
                </a:solidFill>
                <a:latin typeface="Arial" pitchFamily="34" charset="0"/>
              </a:defRPr>
            </a:lvl5pPr>
            <a:lvl6pPr marL="2555875" indent="-233363" defTabSz="933450" eaLnBrk="0" fontAlgn="base" hangingPunct="0">
              <a:spcBef>
                <a:spcPct val="0"/>
              </a:spcBef>
              <a:spcAft>
                <a:spcPct val="0"/>
              </a:spcAft>
              <a:defRPr>
                <a:solidFill>
                  <a:schemeClr val="tx1"/>
                </a:solidFill>
                <a:latin typeface="Arial" pitchFamily="34" charset="0"/>
              </a:defRPr>
            </a:lvl6pPr>
            <a:lvl7pPr marL="3013075" indent="-233363" defTabSz="933450" eaLnBrk="0" fontAlgn="base" hangingPunct="0">
              <a:spcBef>
                <a:spcPct val="0"/>
              </a:spcBef>
              <a:spcAft>
                <a:spcPct val="0"/>
              </a:spcAft>
              <a:defRPr>
                <a:solidFill>
                  <a:schemeClr val="tx1"/>
                </a:solidFill>
                <a:latin typeface="Arial" pitchFamily="34" charset="0"/>
              </a:defRPr>
            </a:lvl7pPr>
            <a:lvl8pPr marL="3470275" indent="-233363" defTabSz="933450" eaLnBrk="0" fontAlgn="base" hangingPunct="0">
              <a:spcBef>
                <a:spcPct val="0"/>
              </a:spcBef>
              <a:spcAft>
                <a:spcPct val="0"/>
              </a:spcAft>
              <a:defRPr>
                <a:solidFill>
                  <a:schemeClr val="tx1"/>
                </a:solidFill>
                <a:latin typeface="Arial" pitchFamily="34" charset="0"/>
              </a:defRPr>
            </a:lvl8pPr>
            <a:lvl9pPr marL="3927475" indent="-233363" defTabSz="933450" eaLnBrk="0" fontAlgn="base" hangingPunct="0">
              <a:spcBef>
                <a:spcPct val="0"/>
              </a:spcBef>
              <a:spcAft>
                <a:spcPct val="0"/>
              </a:spcAft>
              <a:defRPr>
                <a:solidFill>
                  <a:schemeClr val="tx1"/>
                </a:solidFill>
                <a:latin typeface="Arial" pitchFamily="34" charset="0"/>
              </a:defRPr>
            </a:lvl9pPr>
          </a:lstStyle>
          <a:p>
            <a:pPr eaLnBrk="1" hangingPunct="1"/>
            <a:r>
              <a:rPr lang="es-CL" sz="800" b="1" dirty="0" smtClean="0">
                <a:latin typeface="Calibri" pitchFamily="34" charset="0"/>
                <a:cs typeface="Arial" pitchFamily="34" charset="0"/>
              </a:rPr>
              <a:t>AD                             Cobol</a:t>
            </a:r>
            <a:endParaRPr lang="es-CL" sz="800" b="1" dirty="0">
              <a:latin typeface="Calibri" pitchFamily="34" charset="0"/>
              <a:cs typeface="Arial" pitchFamily="34" charset="0"/>
            </a:endParaRPr>
          </a:p>
        </p:txBody>
      </p:sp>
      <p:grpSp>
        <p:nvGrpSpPr>
          <p:cNvPr id="84078" name="288 Grupo"/>
          <p:cNvGrpSpPr>
            <a:grpSpLocks/>
          </p:cNvGrpSpPr>
          <p:nvPr/>
        </p:nvGrpSpPr>
        <p:grpSpPr bwMode="auto">
          <a:xfrm>
            <a:off x="3625361" y="3640928"/>
            <a:ext cx="1161318" cy="660400"/>
            <a:chOff x="2761469" y="2143033"/>
            <a:chExt cx="1133637" cy="766422"/>
          </a:xfrm>
        </p:grpSpPr>
        <p:sp>
          <p:nvSpPr>
            <p:cNvPr id="84079" name="124 CuadroTexto"/>
            <p:cNvSpPr txBox="1">
              <a:spLocks noChangeArrowheads="1"/>
            </p:cNvSpPr>
            <p:nvPr/>
          </p:nvSpPr>
          <p:spPr bwMode="auto">
            <a:xfrm>
              <a:off x="2771754" y="2143033"/>
              <a:ext cx="1089939" cy="252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pitchFamily="34" charset="0"/>
                </a:defRPr>
              </a:lvl1pPr>
              <a:lvl2pPr marL="758825" indent="-292100" defTabSz="933450" eaLnBrk="0" hangingPunct="0">
                <a:defRPr>
                  <a:solidFill>
                    <a:schemeClr val="tx1"/>
                  </a:solidFill>
                  <a:latin typeface="Arial" pitchFamily="34" charset="0"/>
                </a:defRPr>
              </a:lvl2pPr>
              <a:lvl3pPr marL="1166813" indent="-233363" defTabSz="933450" eaLnBrk="0" hangingPunct="0">
                <a:defRPr>
                  <a:solidFill>
                    <a:schemeClr val="tx1"/>
                  </a:solidFill>
                  <a:latin typeface="Arial" pitchFamily="34" charset="0"/>
                </a:defRPr>
              </a:lvl3pPr>
              <a:lvl4pPr marL="1631950" indent="-231775" defTabSz="933450" eaLnBrk="0" hangingPunct="0">
                <a:defRPr>
                  <a:solidFill>
                    <a:schemeClr val="tx1"/>
                  </a:solidFill>
                  <a:latin typeface="Arial" pitchFamily="34" charset="0"/>
                </a:defRPr>
              </a:lvl4pPr>
              <a:lvl5pPr marL="2098675" indent="-233363" defTabSz="933450" eaLnBrk="0" hangingPunct="0">
                <a:defRPr>
                  <a:solidFill>
                    <a:schemeClr val="tx1"/>
                  </a:solidFill>
                  <a:latin typeface="Arial" pitchFamily="34" charset="0"/>
                </a:defRPr>
              </a:lvl5pPr>
              <a:lvl6pPr marL="2555875" indent="-233363" defTabSz="933450" eaLnBrk="0" fontAlgn="base" hangingPunct="0">
                <a:spcBef>
                  <a:spcPct val="0"/>
                </a:spcBef>
                <a:spcAft>
                  <a:spcPct val="0"/>
                </a:spcAft>
                <a:defRPr>
                  <a:solidFill>
                    <a:schemeClr val="tx1"/>
                  </a:solidFill>
                  <a:latin typeface="Arial" pitchFamily="34" charset="0"/>
                </a:defRPr>
              </a:lvl6pPr>
              <a:lvl7pPr marL="3013075" indent="-233363" defTabSz="933450" eaLnBrk="0" fontAlgn="base" hangingPunct="0">
                <a:spcBef>
                  <a:spcPct val="0"/>
                </a:spcBef>
                <a:spcAft>
                  <a:spcPct val="0"/>
                </a:spcAft>
                <a:defRPr>
                  <a:solidFill>
                    <a:schemeClr val="tx1"/>
                  </a:solidFill>
                  <a:latin typeface="Arial" pitchFamily="34" charset="0"/>
                </a:defRPr>
              </a:lvl7pPr>
              <a:lvl8pPr marL="3470275" indent="-233363" defTabSz="933450" eaLnBrk="0" fontAlgn="base" hangingPunct="0">
                <a:spcBef>
                  <a:spcPct val="0"/>
                </a:spcBef>
                <a:spcAft>
                  <a:spcPct val="0"/>
                </a:spcAft>
                <a:defRPr>
                  <a:solidFill>
                    <a:schemeClr val="tx1"/>
                  </a:solidFill>
                  <a:latin typeface="Arial" pitchFamily="34" charset="0"/>
                </a:defRPr>
              </a:lvl8pPr>
              <a:lvl9pPr marL="3927475" indent="-233363" defTabSz="933450" eaLnBrk="0" fontAlgn="base" hangingPunct="0">
                <a:spcBef>
                  <a:spcPct val="0"/>
                </a:spcBef>
                <a:spcAft>
                  <a:spcPct val="0"/>
                </a:spcAft>
                <a:defRPr>
                  <a:solidFill>
                    <a:schemeClr val="tx1"/>
                  </a:solidFill>
                  <a:latin typeface="Arial" pitchFamily="34" charset="0"/>
                </a:defRPr>
              </a:lvl9pPr>
            </a:lstStyle>
            <a:p>
              <a:pPr eaLnBrk="1" hangingPunct="1"/>
              <a:r>
                <a:rPr lang="es-CL" sz="800" b="1" dirty="0">
                  <a:latin typeface="Calibri" pitchFamily="34" charset="0"/>
                  <a:cs typeface="Arial" pitchFamily="34" charset="0"/>
                </a:rPr>
                <a:t>UNIX               </a:t>
              </a:r>
              <a:r>
                <a:rPr lang="es-CL" sz="800" b="1" dirty="0" smtClean="0">
                  <a:latin typeface="Calibri" pitchFamily="34" charset="0"/>
                  <a:cs typeface="Arial" pitchFamily="34" charset="0"/>
                </a:rPr>
                <a:t>       A057</a:t>
              </a:r>
              <a:endParaRPr lang="es-CL" sz="800" b="1" dirty="0">
                <a:latin typeface="Calibri" pitchFamily="34" charset="0"/>
                <a:cs typeface="Arial" pitchFamily="34" charset="0"/>
              </a:endParaRPr>
            </a:p>
          </p:txBody>
        </p:sp>
        <p:grpSp>
          <p:nvGrpSpPr>
            <p:cNvPr id="84080" name="134 Grupo"/>
            <p:cNvGrpSpPr>
              <a:grpSpLocks/>
            </p:cNvGrpSpPr>
            <p:nvPr/>
          </p:nvGrpSpPr>
          <p:grpSpPr bwMode="auto">
            <a:xfrm>
              <a:off x="2761469" y="2332105"/>
              <a:ext cx="1133637" cy="577350"/>
              <a:chOff x="5012997" y="955996"/>
              <a:chExt cx="914400" cy="252000"/>
            </a:xfrm>
          </p:grpSpPr>
          <p:sp>
            <p:nvSpPr>
              <p:cNvPr id="84081" name="59 Forma libre"/>
              <p:cNvSpPr>
                <a:spLocks noChangeArrowheads="1"/>
              </p:cNvSpPr>
              <p:nvPr/>
            </p:nvSpPr>
            <p:spPr bwMode="auto">
              <a:xfrm>
                <a:off x="5095153" y="955996"/>
                <a:ext cx="809166" cy="252000"/>
              </a:xfrm>
              <a:custGeom>
                <a:avLst/>
                <a:gdLst>
                  <a:gd name="T0" fmla="*/ 0 w 1423987"/>
                  <a:gd name="T1" fmla="*/ 0 h 1509712"/>
                  <a:gd name="T2" fmla="*/ 117785 w 1423987"/>
                  <a:gd name="T3" fmla="*/ 0 h 1509712"/>
                  <a:gd name="T4" fmla="*/ 117785 w 1423987"/>
                  <a:gd name="T5" fmla="*/ 2566 h 1509712"/>
                  <a:gd name="T6" fmla="*/ 108331 w 1423987"/>
                  <a:gd name="T7" fmla="*/ 2566 h 1509712"/>
                  <a:gd name="T8" fmla="*/ 108331 w 1423987"/>
                  <a:gd name="T9" fmla="*/ 32800 h 1509712"/>
                  <a:gd name="T10" fmla="*/ 117785 w 1423987"/>
                  <a:gd name="T11" fmla="*/ 32800 h 1509712"/>
                  <a:gd name="T12" fmla="*/ 117785 w 1423987"/>
                  <a:gd name="T13" fmla="*/ 35366 h 1509712"/>
                  <a:gd name="T14" fmla="*/ 0 w 1423987"/>
                  <a:gd name="T15" fmla="*/ 35366 h 1509712"/>
                  <a:gd name="T16" fmla="*/ 0 w 1423987"/>
                  <a:gd name="T17" fmla="*/ 32800 h 1509712"/>
                  <a:gd name="T18" fmla="*/ 9454 w 1423987"/>
                  <a:gd name="T19" fmla="*/ 32800 h 1509712"/>
                  <a:gd name="T20" fmla="*/ 9848 w 1423987"/>
                  <a:gd name="T21" fmla="*/ 2566 h 1509712"/>
                  <a:gd name="T22" fmla="*/ 0 w 1423987"/>
                  <a:gd name="T23" fmla="*/ 2566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noFill/>
              <a:ln w="15875" algn="ctr">
                <a:solidFill>
                  <a:schemeClr val="tx1"/>
                </a:solidFill>
                <a:round/>
                <a:headEnd/>
                <a:tailEnd/>
              </a:ln>
              <a:extLst>
                <a:ext uri="{909E8E84-426E-40DD-AFC4-6F175D3DCCD1}">
                  <a14:hiddenFill xmlns:a14="http://schemas.microsoft.com/office/drawing/2010/main">
                    <a:solidFill>
                      <a:schemeClr val="accent1"/>
                    </a:solidFill>
                  </a14:hiddenFill>
                </a:ext>
              </a:extLst>
            </p:spPr>
            <p:txBody>
              <a:bodyPr lIns="93296" tIns="46648" rIns="93296" bIns="46648"/>
              <a:lstStyle/>
              <a:p>
                <a:pPr algn="ctr" defTabSz="933450"/>
                <a:endParaRPr lang="es-CL" sz="800">
                  <a:cs typeface="Arial" pitchFamily="34" charset="0"/>
                </a:endParaRPr>
              </a:p>
            </p:txBody>
          </p:sp>
          <p:sp>
            <p:nvSpPr>
              <p:cNvPr id="84082" name="136 CuadroTexto"/>
              <p:cNvSpPr txBox="1">
                <a:spLocks noChangeArrowheads="1"/>
              </p:cNvSpPr>
              <p:nvPr/>
            </p:nvSpPr>
            <p:spPr bwMode="auto">
              <a:xfrm>
                <a:off x="5012997" y="978539"/>
                <a:ext cx="914400" cy="10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96" tIns="46648" rIns="93296" bIns="46648">
                <a:spAutoFit/>
              </a:bodyPr>
              <a:lstStyle>
                <a:lvl1pPr defTabSz="933450" eaLnBrk="0" hangingPunct="0">
                  <a:defRPr>
                    <a:solidFill>
                      <a:schemeClr val="tx1"/>
                    </a:solidFill>
                    <a:latin typeface="Arial" pitchFamily="34" charset="0"/>
                  </a:defRPr>
                </a:lvl1pPr>
                <a:lvl2pPr marL="758825" indent="-292100" defTabSz="933450" eaLnBrk="0" hangingPunct="0">
                  <a:defRPr>
                    <a:solidFill>
                      <a:schemeClr val="tx1"/>
                    </a:solidFill>
                    <a:latin typeface="Arial" pitchFamily="34" charset="0"/>
                  </a:defRPr>
                </a:lvl2pPr>
                <a:lvl3pPr marL="1166813" indent="-233363" defTabSz="933450" eaLnBrk="0" hangingPunct="0">
                  <a:defRPr>
                    <a:solidFill>
                      <a:schemeClr val="tx1"/>
                    </a:solidFill>
                    <a:latin typeface="Arial" pitchFamily="34" charset="0"/>
                  </a:defRPr>
                </a:lvl3pPr>
                <a:lvl4pPr marL="1631950" indent="-231775" defTabSz="933450" eaLnBrk="0" hangingPunct="0">
                  <a:defRPr>
                    <a:solidFill>
                      <a:schemeClr val="tx1"/>
                    </a:solidFill>
                    <a:latin typeface="Arial" pitchFamily="34" charset="0"/>
                  </a:defRPr>
                </a:lvl4pPr>
                <a:lvl5pPr marL="2098675" indent="-233363" defTabSz="933450" eaLnBrk="0" hangingPunct="0">
                  <a:defRPr>
                    <a:solidFill>
                      <a:schemeClr val="tx1"/>
                    </a:solidFill>
                    <a:latin typeface="Arial" pitchFamily="34" charset="0"/>
                  </a:defRPr>
                </a:lvl5pPr>
                <a:lvl6pPr marL="2555875" indent="-233363" defTabSz="933450" eaLnBrk="0" fontAlgn="base" hangingPunct="0">
                  <a:spcBef>
                    <a:spcPct val="0"/>
                  </a:spcBef>
                  <a:spcAft>
                    <a:spcPct val="0"/>
                  </a:spcAft>
                  <a:defRPr>
                    <a:solidFill>
                      <a:schemeClr val="tx1"/>
                    </a:solidFill>
                    <a:latin typeface="Arial" pitchFamily="34" charset="0"/>
                  </a:defRPr>
                </a:lvl6pPr>
                <a:lvl7pPr marL="3013075" indent="-233363" defTabSz="933450" eaLnBrk="0" fontAlgn="base" hangingPunct="0">
                  <a:spcBef>
                    <a:spcPct val="0"/>
                  </a:spcBef>
                  <a:spcAft>
                    <a:spcPct val="0"/>
                  </a:spcAft>
                  <a:defRPr>
                    <a:solidFill>
                      <a:schemeClr val="tx1"/>
                    </a:solidFill>
                    <a:latin typeface="Arial" pitchFamily="34" charset="0"/>
                  </a:defRPr>
                </a:lvl7pPr>
                <a:lvl8pPr marL="3470275" indent="-233363" defTabSz="933450" eaLnBrk="0" fontAlgn="base" hangingPunct="0">
                  <a:spcBef>
                    <a:spcPct val="0"/>
                  </a:spcBef>
                  <a:spcAft>
                    <a:spcPct val="0"/>
                  </a:spcAft>
                  <a:defRPr>
                    <a:solidFill>
                      <a:schemeClr val="tx1"/>
                    </a:solidFill>
                    <a:latin typeface="Arial" pitchFamily="34" charset="0"/>
                  </a:defRPr>
                </a:lvl8pPr>
                <a:lvl9pPr marL="3927475" indent="-233363" defTabSz="933450" eaLnBrk="0" fontAlgn="base" hangingPunct="0">
                  <a:spcBef>
                    <a:spcPct val="0"/>
                  </a:spcBef>
                  <a:spcAft>
                    <a:spcPct val="0"/>
                  </a:spcAft>
                  <a:defRPr>
                    <a:solidFill>
                      <a:schemeClr val="tx1"/>
                    </a:solidFill>
                    <a:latin typeface="Arial" pitchFamily="34" charset="0"/>
                  </a:defRPr>
                </a:lvl9pPr>
              </a:lstStyle>
              <a:p>
                <a:pPr algn="ctr" eaLnBrk="1" hangingPunct="1"/>
                <a:endParaRPr lang="es-CL" sz="700">
                  <a:cs typeface="Arial" pitchFamily="34" charset="0"/>
                </a:endParaRPr>
              </a:p>
            </p:txBody>
          </p:sp>
        </p:grpSp>
        <p:sp>
          <p:nvSpPr>
            <p:cNvPr id="84083" name="163 CuadroTexto"/>
            <p:cNvSpPr txBox="1">
              <a:spLocks noChangeArrowheads="1"/>
            </p:cNvSpPr>
            <p:nvPr/>
          </p:nvSpPr>
          <p:spPr bwMode="auto">
            <a:xfrm>
              <a:off x="2955635" y="2482028"/>
              <a:ext cx="870492" cy="28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46648" rIns="36000" bIns="46648">
              <a:spAutoFit/>
            </a:bodyPr>
            <a:lstStyle>
              <a:lvl1pPr defTabSz="933450" eaLnBrk="0" hangingPunct="0">
                <a:defRPr>
                  <a:solidFill>
                    <a:schemeClr val="tx1"/>
                  </a:solidFill>
                  <a:latin typeface="Arial" pitchFamily="34" charset="0"/>
                </a:defRPr>
              </a:lvl1pPr>
              <a:lvl2pPr marL="758825" indent="-292100" defTabSz="933450" eaLnBrk="0" hangingPunct="0">
                <a:defRPr>
                  <a:solidFill>
                    <a:schemeClr val="tx1"/>
                  </a:solidFill>
                  <a:latin typeface="Arial" pitchFamily="34" charset="0"/>
                </a:defRPr>
              </a:lvl2pPr>
              <a:lvl3pPr marL="1166813" indent="-233363" defTabSz="933450" eaLnBrk="0" hangingPunct="0">
                <a:defRPr>
                  <a:solidFill>
                    <a:schemeClr val="tx1"/>
                  </a:solidFill>
                  <a:latin typeface="Arial" pitchFamily="34" charset="0"/>
                </a:defRPr>
              </a:lvl3pPr>
              <a:lvl4pPr marL="1631950" indent="-231775" defTabSz="933450" eaLnBrk="0" hangingPunct="0">
                <a:defRPr>
                  <a:solidFill>
                    <a:schemeClr val="tx1"/>
                  </a:solidFill>
                  <a:latin typeface="Arial" pitchFamily="34" charset="0"/>
                </a:defRPr>
              </a:lvl4pPr>
              <a:lvl5pPr marL="2098675" indent="-233363" defTabSz="933450" eaLnBrk="0" hangingPunct="0">
                <a:defRPr>
                  <a:solidFill>
                    <a:schemeClr val="tx1"/>
                  </a:solidFill>
                  <a:latin typeface="Arial" pitchFamily="34" charset="0"/>
                </a:defRPr>
              </a:lvl5pPr>
              <a:lvl6pPr marL="2555875" indent="-233363" defTabSz="933450" eaLnBrk="0" fontAlgn="base" hangingPunct="0">
                <a:spcBef>
                  <a:spcPct val="0"/>
                </a:spcBef>
                <a:spcAft>
                  <a:spcPct val="0"/>
                </a:spcAft>
                <a:defRPr>
                  <a:solidFill>
                    <a:schemeClr val="tx1"/>
                  </a:solidFill>
                  <a:latin typeface="Arial" pitchFamily="34" charset="0"/>
                </a:defRPr>
              </a:lvl6pPr>
              <a:lvl7pPr marL="3013075" indent="-233363" defTabSz="933450" eaLnBrk="0" fontAlgn="base" hangingPunct="0">
                <a:spcBef>
                  <a:spcPct val="0"/>
                </a:spcBef>
                <a:spcAft>
                  <a:spcPct val="0"/>
                </a:spcAft>
                <a:defRPr>
                  <a:solidFill>
                    <a:schemeClr val="tx1"/>
                  </a:solidFill>
                  <a:latin typeface="Arial" pitchFamily="34" charset="0"/>
                </a:defRPr>
              </a:lvl7pPr>
              <a:lvl8pPr marL="3470275" indent="-233363" defTabSz="933450" eaLnBrk="0" fontAlgn="base" hangingPunct="0">
                <a:spcBef>
                  <a:spcPct val="0"/>
                </a:spcBef>
                <a:spcAft>
                  <a:spcPct val="0"/>
                </a:spcAft>
                <a:defRPr>
                  <a:solidFill>
                    <a:schemeClr val="tx1"/>
                  </a:solidFill>
                  <a:latin typeface="Arial" pitchFamily="34" charset="0"/>
                </a:defRPr>
              </a:lvl8pPr>
              <a:lvl9pPr marL="3927475" indent="-233363" defTabSz="933450" eaLnBrk="0" fontAlgn="base" hangingPunct="0">
                <a:spcBef>
                  <a:spcPct val="0"/>
                </a:spcBef>
                <a:spcAft>
                  <a:spcPct val="0"/>
                </a:spcAft>
                <a:defRPr>
                  <a:solidFill>
                    <a:schemeClr val="tx1"/>
                  </a:solidFill>
                  <a:latin typeface="Arial" pitchFamily="34" charset="0"/>
                </a:defRPr>
              </a:lvl9pPr>
            </a:lstStyle>
            <a:p>
              <a:pPr algn="ctr" eaLnBrk="1" hangingPunct="1"/>
              <a:r>
                <a:rPr lang="es-CL" sz="1000" b="1" dirty="0">
                  <a:latin typeface="Calibri" pitchFamily="34" charset="0"/>
                  <a:cs typeface="Calibri" pitchFamily="34" charset="0"/>
                </a:rPr>
                <a:t>TARIFICACION</a:t>
              </a:r>
            </a:p>
          </p:txBody>
        </p:sp>
      </p:grpSp>
      <p:cxnSp>
        <p:nvCxnSpPr>
          <p:cNvPr id="84094" name="AutoShape 126"/>
          <p:cNvCxnSpPr>
            <a:cxnSpLocks noChangeShapeType="1"/>
            <a:stCxn id="114" idx="3"/>
            <a:endCxn id="308" idx="1"/>
          </p:cNvCxnSpPr>
          <p:nvPr/>
        </p:nvCxnSpPr>
        <p:spPr bwMode="auto">
          <a:xfrm flipV="1">
            <a:off x="1214715" y="2112823"/>
            <a:ext cx="256531" cy="1185860"/>
          </a:xfrm>
          <a:prstGeom prst="bentConnector3">
            <a:avLst>
              <a:gd name="adj1" fmla="val 60089"/>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4096" name="92 CuadroTexto"/>
          <p:cNvSpPr txBox="1">
            <a:spLocks noChangeArrowheads="1"/>
          </p:cNvSpPr>
          <p:nvPr/>
        </p:nvSpPr>
        <p:spPr bwMode="auto">
          <a:xfrm>
            <a:off x="4004260" y="1793746"/>
            <a:ext cx="1041212" cy="232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pitchFamily="34" charset="0"/>
              </a:defRPr>
            </a:lvl1pPr>
            <a:lvl2pPr marL="758825" indent="-292100" defTabSz="933450" eaLnBrk="0" hangingPunct="0">
              <a:defRPr>
                <a:solidFill>
                  <a:schemeClr val="tx1"/>
                </a:solidFill>
                <a:latin typeface="Arial" pitchFamily="34" charset="0"/>
              </a:defRPr>
            </a:lvl2pPr>
            <a:lvl3pPr marL="1166813" indent="-233363" defTabSz="933450" eaLnBrk="0" hangingPunct="0">
              <a:defRPr>
                <a:solidFill>
                  <a:schemeClr val="tx1"/>
                </a:solidFill>
                <a:latin typeface="Arial" pitchFamily="34" charset="0"/>
              </a:defRPr>
            </a:lvl3pPr>
            <a:lvl4pPr marL="1631950" indent="-231775" defTabSz="933450" eaLnBrk="0" hangingPunct="0">
              <a:defRPr>
                <a:solidFill>
                  <a:schemeClr val="tx1"/>
                </a:solidFill>
                <a:latin typeface="Arial" pitchFamily="34" charset="0"/>
              </a:defRPr>
            </a:lvl4pPr>
            <a:lvl5pPr marL="2098675" indent="-233363" defTabSz="933450" eaLnBrk="0" hangingPunct="0">
              <a:defRPr>
                <a:solidFill>
                  <a:schemeClr val="tx1"/>
                </a:solidFill>
                <a:latin typeface="Arial" pitchFamily="34" charset="0"/>
              </a:defRPr>
            </a:lvl5pPr>
            <a:lvl6pPr marL="2555875" indent="-233363" defTabSz="933450" eaLnBrk="0" fontAlgn="base" hangingPunct="0">
              <a:spcBef>
                <a:spcPct val="0"/>
              </a:spcBef>
              <a:spcAft>
                <a:spcPct val="0"/>
              </a:spcAft>
              <a:defRPr>
                <a:solidFill>
                  <a:schemeClr val="tx1"/>
                </a:solidFill>
                <a:latin typeface="Arial" pitchFamily="34" charset="0"/>
              </a:defRPr>
            </a:lvl6pPr>
            <a:lvl7pPr marL="3013075" indent="-233363" defTabSz="933450" eaLnBrk="0" fontAlgn="base" hangingPunct="0">
              <a:spcBef>
                <a:spcPct val="0"/>
              </a:spcBef>
              <a:spcAft>
                <a:spcPct val="0"/>
              </a:spcAft>
              <a:defRPr>
                <a:solidFill>
                  <a:schemeClr val="tx1"/>
                </a:solidFill>
                <a:latin typeface="Arial" pitchFamily="34" charset="0"/>
              </a:defRPr>
            </a:lvl7pPr>
            <a:lvl8pPr marL="3470275" indent="-233363" defTabSz="933450" eaLnBrk="0" fontAlgn="base" hangingPunct="0">
              <a:spcBef>
                <a:spcPct val="0"/>
              </a:spcBef>
              <a:spcAft>
                <a:spcPct val="0"/>
              </a:spcAft>
              <a:defRPr>
                <a:solidFill>
                  <a:schemeClr val="tx1"/>
                </a:solidFill>
                <a:latin typeface="Arial" pitchFamily="34" charset="0"/>
              </a:defRPr>
            </a:lvl8pPr>
            <a:lvl9pPr marL="3927475" indent="-233363" defTabSz="933450" eaLnBrk="0" fontAlgn="base" hangingPunct="0">
              <a:spcBef>
                <a:spcPct val="0"/>
              </a:spcBef>
              <a:spcAft>
                <a:spcPct val="0"/>
              </a:spcAft>
              <a:defRPr>
                <a:solidFill>
                  <a:schemeClr val="tx1"/>
                </a:solidFill>
                <a:latin typeface="Arial" pitchFamily="34" charset="0"/>
              </a:defRPr>
            </a:lvl9pPr>
          </a:lstStyle>
          <a:p>
            <a:pPr eaLnBrk="1" hangingPunct="1"/>
            <a:r>
              <a:rPr lang="es-CL" sz="900" b="1" dirty="0">
                <a:latin typeface="Calibri" pitchFamily="34" charset="0"/>
                <a:cs typeface="Calibri" pitchFamily="34" charset="0"/>
              </a:rPr>
              <a:t>UNIX </a:t>
            </a:r>
            <a:r>
              <a:rPr lang="es-CL" sz="900" b="1" dirty="0" smtClean="0">
                <a:latin typeface="Calibri" pitchFamily="34" charset="0"/>
                <a:cs typeface="Calibri" pitchFamily="34" charset="0"/>
              </a:rPr>
              <a:t>            </a:t>
            </a:r>
            <a:r>
              <a:rPr lang="es-CL" sz="900" b="1" dirty="0">
                <a:latin typeface="Calibri" pitchFamily="34" charset="0"/>
                <a:cs typeface="Calibri" pitchFamily="34" charset="0"/>
              </a:rPr>
              <a:t>U001</a:t>
            </a:r>
          </a:p>
        </p:txBody>
      </p:sp>
      <p:sp>
        <p:nvSpPr>
          <p:cNvPr id="84097" name="109 CuadroTexto"/>
          <p:cNvSpPr txBox="1">
            <a:spLocks noChangeArrowheads="1"/>
          </p:cNvSpPr>
          <p:nvPr/>
        </p:nvSpPr>
        <p:spPr bwMode="auto">
          <a:xfrm>
            <a:off x="3995936" y="2348880"/>
            <a:ext cx="967474"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pitchFamily="34" charset="0"/>
              </a:defRPr>
            </a:lvl1pPr>
            <a:lvl2pPr marL="758825" indent="-292100" defTabSz="933450" eaLnBrk="0" hangingPunct="0">
              <a:defRPr>
                <a:solidFill>
                  <a:schemeClr val="tx1"/>
                </a:solidFill>
                <a:latin typeface="Arial" pitchFamily="34" charset="0"/>
              </a:defRPr>
            </a:lvl2pPr>
            <a:lvl3pPr marL="1166813" indent="-233363" defTabSz="933450" eaLnBrk="0" hangingPunct="0">
              <a:defRPr>
                <a:solidFill>
                  <a:schemeClr val="tx1"/>
                </a:solidFill>
                <a:latin typeface="Arial" pitchFamily="34" charset="0"/>
              </a:defRPr>
            </a:lvl3pPr>
            <a:lvl4pPr marL="1631950" indent="-231775" defTabSz="933450" eaLnBrk="0" hangingPunct="0">
              <a:defRPr>
                <a:solidFill>
                  <a:schemeClr val="tx1"/>
                </a:solidFill>
                <a:latin typeface="Arial" pitchFamily="34" charset="0"/>
              </a:defRPr>
            </a:lvl4pPr>
            <a:lvl5pPr marL="2098675" indent="-233363" defTabSz="933450" eaLnBrk="0" hangingPunct="0">
              <a:defRPr>
                <a:solidFill>
                  <a:schemeClr val="tx1"/>
                </a:solidFill>
                <a:latin typeface="Arial" pitchFamily="34" charset="0"/>
              </a:defRPr>
            </a:lvl5pPr>
            <a:lvl6pPr marL="2555875" indent="-233363" defTabSz="933450" eaLnBrk="0" fontAlgn="base" hangingPunct="0">
              <a:spcBef>
                <a:spcPct val="0"/>
              </a:spcBef>
              <a:spcAft>
                <a:spcPct val="0"/>
              </a:spcAft>
              <a:defRPr>
                <a:solidFill>
                  <a:schemeClr val="tx1"/>
                </a:solidFill>
                <a:latin typeface="Arial" pitchFamily="34" charset="0"/>
              </a:defRPr>
            </a:lvl6pPr>
            <a:lvl7pPr marL="3013075" indent="-233363" defTabSz="933450" eaLnBrk="0" fontAlgn="base" hangingPunct="0">
              <a:spcBef>
                <a:spcPct val="0"/>
              </a:spcBef>
              <a:spcAft>
                <a:spcPct val="0"/>
              </a:spcAft>
              <a:defRPr>
                <a:solidFill>
                  <a:schemeClr val="tx1"/>
                </a:solidFill>
                <a:latin typeface="Arial" pitchFamily="34" charset="0"/>
              </a:defRPr>
            </a:lvl7pPr>
            <a:lvl8pPr marL="3470275" indent="-233363" defTabSz="933450" eaLnBrk="0" fontAlgn="base" hangingPunct="0">
              <a:spcBef>
                <a:spcPct val="0"/>
              </a:spcBef>
              <a:spcAft>
                <a:spcPct val="0"/>
              </a:spcAft>
              <a:defRPr>
                <a:solidFill>
                  <a:schemeClr val="tx1"/>
                </a:solidFill>
                <a:latin typeface="Arial" pitchFamily="34" charset="0"/>
              </a:defRPr>
            </a:lvl8pPr>
            <a:lvl9pPr marL="3927475" indent="-233363" defTabSz="933450" eaLnBrk="0" fontAlgn="base" hangingPunct="0">
              <a:spcBef>
                <a:spcPct val="0"/>
              </a:spcBef>
              <a:spcAft>
                <a:spcPct val="0"/>
              </a:spcAft>
              <a:defRPr>
                <a:solidFill>
                  <a:schemeClr val="tx1"/>
                </a:solidFill>
                <a:latin typeface="Arial" pitchFamily="34" charset="0"/>
              </a:defRPr>
            </a:lvl9pPr>
          </a:lstStyle>
          <a:p>
            <a:pPr eaLnBrk="1" hangingPunct="1"/>
            <a:r>
              <a:rPr lang="es-CL" sz="800" b="1" dirty="0" smtClean="0">
                <a:latin typeface="Calibri" pitchFamily="34" charset="0"/>
                <a:cs typeface="Arial" pitchFamily="34" charset="0"/>
              </a:rPr>
              <a:t>AD                COBOL</a:t>
            </a:r>
            <a:endParaRPr lang="es-CL" sz="800" b="1" dirty="0">
              <a:latin typeface="Calibri" pitchFamily="34" charset="0"/>
              <a:cs typeface="Arial" pitchFamily="34" charset="0"/>
            </a:endParaRPr>
          </a:p>
        </p:txBody>
      </p:sp>
      <p:cxnSp>
        <p:nvCxnSpPr>
          <p:cNvPr id="84098" name="AutoShape 130"/>
          <p:cNvCxnSpPr>
            <a:cxnSpLocks noChangeShapeType="1"/>
            <a:stCxn id="84101" idx="3"/>
            <a:endCxn id="84100" idx="0"/>
          </p:cNvCxnSpPr>
          <p:nvPr/>
        </p:nvCxnSpPr>
        <p:spPr bwMode="auto">
          <a:xfrm>
            <a:off x="3905118" y="1513682"/>
            <a:ext cx="607024" cy="475159"/>
          </a:xfrm>
          <a:prstGeom prst="bentConnector2">
            <a:avLst/>
          </a:prstGeom>
          <a:noFill/>
          <a:ln w="9525">
            <a:solidFill>
              <a:schemeClr val="tx1"/>
            </a:solidFill>
            <a:miter lim="800000"/>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4099" name="59 Forma libre"/>
          <p:cNvSpPr>
            <a:spLocks noChangeArrowheads="1"/>
          </p:cNvSpPr>
          <p:nvPr/>
        </p:nvSpPr>
        <p:spPr bwMode="auto">
          <a:xfrm>
            <a:off x="4139952" y="1988840"/>
            <a:ext cx="740020" cy="409575"/>
          </a:xfrm>
          <a:custGeom>
            <a:avLst/>
            <a:gdLst>
              <a:gd name="T0" fmla="*/ 0 w 1423987"/>
              <a:gd name="T1" fmla="*/ 0 h 1509712"/>
              <a:gd name="T2" fmla="*/ 117785 w 1423987"/>
              <a:gd name="T3" fmla="*/ 0 h 1509712"/>
              <a:gd name="T4" fmla="*/ 117785 w 1423987"/>
              <a:gd name="T5" fmla="*/ 2566 h 1509712"/>
              <a:gd name="T6" fmla="*/ 108331 w 1423987"/>
              <a:gd name="T7" fmla="*/ 2566 h 1509712"/>
              <a:gd name="T8" fmla="*/ 108331 w 1423987"/>
              <a:gd name="T9" fmla="*/ 32800 h 1509712"/>
              <a:gd name="T10" fmla="*/ 117785 w 1423987"/>
              <a:gd name="T11" fmla="*/ 32800 h 1509712"/>
              <a:gd name="T12" fmla="*/ 117785 w 1423987"/>
              <a:gd name="T13" fmla="*/ 35366 h 1509712"/>
              <a:gd name="T14" fmla="*/ 0 w 1423987"/>
              <a:gd name="T15" fmla="*/ 35366 h 1509712"/>
              <a:gd name="T16" fmla="*/ 0 w 1423987"/>
              <a:gd name="T17" fmla="*/ 32800 h 1509712"/>
              <a:gd name="T18" fmla="*/ 9454 w 1423987"/>
              <a:gd name="T19" fmla="*/ 32800 h 1509712"/>
              <a:gd name="T20" fmla="*/ 9848 w 1423987"/>
              <a:gd name="T21" fmla="*/ 2566 h 1509712"/>
              <a:gd name="T22" fmla="*/ 0 w 1423987"/>
              <a:gd name="T23" fmla="*/ 2566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noFill/>
          <a:ln w="1587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defTabSz="933450"/>
            <a:endParaRPr lang="es-CL" sz="800">
              <a:cs typeface="Arial" pitchFamily="34" charset="0"/>
            </a:endParaRPr>
          </a:p>
        </p:txBody>
      </p:sp>
      <p:sp>
        <p:nvSpPr>
          <p:cNvPr id="84100" name="91 CuadroTexto"/>
          <p:cNvSpPr txBox="1">
            <a:spLocks noChangeArrowheads="1"/>
          </p:cNvSpPr>
          <p:nvPr/>
        </p:nvSpPr>
        <p:spPr bwMode="auto">
          <a:xfrm>
            <a:off x="4211960" y="1988841"/>
            <a:ext cx="600364" cy="392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oAutofit/>
          </a:bodyPr>
          <a:lstStyle>
            <a:lvl1pPr defTabSz="933450" eaLnBrk="0" hangingPunct="0">
              <a:defRPr>
                <a:solidFill>
                  <a:schemeClr val="tx1"/>
                </a:solidFill>
                <a:latin typeface="Arial" pitchFamily="34" charset="0"/>
              </a:defRPr>
            </a:lvl1pPr>
            <a:lvl2pPr marL="758825" indent="-292100" defTabSz="933450" eaLnBrk="0" hangingPunct="0">
              <a:defRPr>
                <a:solidFill>
                  <a:schemeClr val="tx1"/>
                </a:solidFill>
                <a:latin typeface="Arial" pitchFamily="34" charset="0"/>
              </a:defRPr>
            </a:lvl2pPr>
            <a:lvl3pPr marL="1166813" indent="-233363" defTabSz="933450" eaLnBrk="0" hangingPunct="0">
              <a:defRPr>
                <a:solidFill>
                  <a:schemeClr val="tx1"/>
                </a:solidFill>
                <a:latin typeface="Arial" pitchFamily="34" charset="0"/>
              </a:defRPr>
            </a:lvl3pPr>
            <a:lvl4pPr marL="1631950" indent="-231775" defTabSz="933450" eaLnBrk="0" hangingPunct="0">
              <a:defRPr>
                <a:solidFill>
                  <a:schemeClr val="tx1"/>
                </a:solidFill>
                <a:latin typeface="Arial" pitchFamily="34" charset="0"/>
              </a:defRPr>
            </a:lvl4pPr>
            <a:lvl5pPr marL="2098675" indent="-233363" defTabSz="933450" eaLnBrk="0" hangingPunct="0">
              <a:defRPr>
                <a:solidFill>
                  <a:schemeClr val="tx1"/>
                </a:solidFill>
                <a:latin typeface="Arial" pitchFamily="34" charset="0"/>
              </a:defRPr>
            </a:lvl5pPr>
            <a:lvl6pPr marL="2555875" indent="-233363" defTabSz="933450" eaLnBrk="0" fontAlgn="base" hangingPunct="0">
              <a:spcBef>
                <a:spcPct val="0"/>
              </a:spcBef>
              <a:spcAft>
                <a:spcPct val="0"/>
              </a:spcAft>
              <a:defRPr>
                <a:solidFill>
                  <a:schemeClr val="tx1"/>
                </a:solidFill>
                <a:latin typeface="Arial" pitchFamily="34" charset="0"/>
              </a:defRPr>
            </a:lvl6pPr>
            <a:lvl7pPr marL="3013075" indent="-233363" defTabSz="933450" eaLnBrk="0" fontAlgn="base" hangingPunct="0">
              <a:spcBef>
                <a:spcPct val="0"/>
              </a:spcBef>
              <a:spcAft>
                <a:spcPct val="0"/>
              </a:spcAft>
              <a:defRPr>
                <a:solidFill>
                  <a:schemeClr val="tx1"/>
                </a:solidFill>
                <a:latin typeface="Arial" pitchFamily="34" charset="0"/>
              </a:defRPr>
            </a:lvl7pPr>
            <a:lvl8pPr marL="3470275" indent="-233363" defTabSz="933450" eaLnBrk="0" fontAlgn="base" hangingPunct="0">
              <a:spcBef>
                <a:spcPct val="0"/>
              </a:spcBef>
              <a:spcAft>
                <a:spcPct val="0"/>
              </a:spcAft>
              <a:defRPr>
                <a:solidFill>
                  <a:schemeClr val="tx1"/>
                </a:solidFill>
                <a:latin typeface="Arial" pitchFamily="34" charset="0"/>
              </a:defRPr>
            </a:lvl8pPr>
            <a:lvl9pPr marL="3927475" indent="-233363" defTabSz="933450" eaLnBrk="0" fontAlgn="base" hangingPunct="0">
              <a:spcBef>
                <a:spcPct val="0"/>
              </a:spcBef>
              <a:spcAft>
                <a:spcPct val="0"/>
              </a:spcAft>
              <a:defRPr>
                <a:solidFill>
                  <a:schemeClr val="tx1"/>
                </a:solidFill>
                <a:latin typeface="Arial" pitchFamily="34" charset="0"/>
              </a:defRPr>
            </a:lvl9pPr>
          </a:lstStyle>
          <a:p>
            <a:pPr algn="ctr" eaLnBrk="1" hangingPunct="1"/>
            <a:r>
              <a:rPr lang="es-CL" sz="1000" b="1" dirty="0">
                <a:latin typeface="Calibri" pitchFamily="34" charset="0"/>
                <a:cs typeface="Calibri" pitchFamily="34" charset="0"/>
              </a:rPr>
              <a:t>ATB</a:t>
            </a:r>
          </a:p>
        </p:txBody>
      </p:sp>
      <p:sp>
        <p:nvSpPr>
          <p:cNvPr id="84101" name="324 Retraso"/>
          <p:cNvSpPr>
            <a:spLocks noChangeArrowheads="1"/>
          </p:cNvSpPr>
          <p:nvPr/>
        </p:nvSpPr>
        <p:spPr bwMode="auto">
          <a:xfrm>
            <a:off x="3491880" y="1412875"/>
            <a:ext cx="413238" cy="201613"/>
          </a:xfrm>
          <a:prstGeom prst="flowChartDelay">
            <a:avLst/>
          </a:prstGeom>
          <a:solidFill>
            <a:schemeClr val="bg1"/>
          </a:solidFill>
          <a:ln w="1587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rIns="36000" anchor="ctr" anchorCtr="0"/>
          <a:lstStyle/>
          <a:p>
            <a:pPr algn="ctr"/>
            <a:r>
              <a:rPr lang="es-CL" sz="1000" b="1" dirty="0">
                <a:latin typeface="Calibri" pitchFamily="34" charset="0"/>
                <a:cs typeface="Calibri" pitchFamily="34" charset="0"/>
              </a:rPr>
              <a:t>SRM</a:t>
            </a:r>
          </a:p>
        </p:txBody>
      </p:sp>
      <p:cxnSp>
        <p:nvCxnSpPr>
          <p:cNvPr id="84102" name="AutoShape 134"/>
          <p:cNvCxnSpPr>
            <a:cxnSpLocks noChangeShapeType="1"/>
            <a:stCxn id="308" idx="3"/>
            <a:endCxn id="84083" idx="1"/>
          </p:cNvCxnSpPr>
          <p:nvPr/>
        </p:nvCxnSpPr>
        <p:spPr bwMode="auto">
          <a:xfrm>
            <a:off x="3203848" y="2112823"/>
            <a:ext cx="620420" cy="1944254"/>
          </a:xfrm>
          <a:prstGeom prst="bentConnector3">
            <a:avLst>
              <a:gd name="adj1" fmla="val 50000"/>
            </a:avLst>
          </a:prstGeom>
          <a:noFill/>
          <a:ln w="9525">
            <a:solidFill>
              <a:schemeClr val="tx1"/>
            </a:solidFill>
            <a:miter lim="800000"/>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112" name="AutoShape 144"/>
          <p:cNvCxnSpPr>
            <a:cxnSpLocks noChangeShapeType="1"/>
            <a:stCxn id="84101" idx="2"/>
            <a:endCxn id="150" idx="1"/>
          </p:cNvCxnSpPr>
          <p:nvPr/>
        </p:nvCxnSpPr>
        <p:spPr bwMode="auto">
          <a:xfrm rot="16200000" flipH="1">
            <a:off x="3306095" y="2006891"/>
            <a:ext cx="1469586" cy="684779"/>
          </a:xfrm>
          <a:prstGeom prst="bentConnector2">
            <a:avLst/>
          </a:prstGeom>
          <a:noFill/>
          <a:ln w="9525">
            <a:solidFill>
              <a:schemeClr val="tx1"/>
            </a:solidFill>
            <a:miter lim="800000"/>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4117" name="Rectangle 149"/>
          <p:cNvSpPr>
            <a:spLocks noChangeArrowheads="1"/>
          </p:cNvSpPr>
          <p:nvPr/>
        </p:nvSpPr>
        <p:spPr bwMode="auto">
          <a:xfrm>
            <a:off x="1895458" y="4294692"/>
            <a:ext cx="265234" cy="1444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CL" sz="800" b="1" dirty="0"/>
              <a:t>HTTP</a:t>
            </a:r>
            <a:endParaRPr lang="es-ES" sz="800" b="1" dirty="0"/>
          </a:p>
        </p:txBody>
      </p:sp>
      <p:sp>
        <p:nvSpPr>
          <p:cNvPr id="131" name="Rectangle 298"/>
          <p:cNvSpPr>
            <a:spLocks noChangeArrowheads="1"/>
          </p:cNvSpPr>
          <p:nvPr/>
        </p:nvSpPr>
        <p:spPr bwMode="auto">
          <a:xfrm>
            <a:off x="3404089" y="5797551"/>
            <a:ext cx="4944208" cy="960716"/>
          </a:xfrm>
          <a:prstGeom prst="rect">
            <a:avLst/>
          </a:prstGeom>
          <a:ln w="28575">
            <a:solidFill>
              <a:srgbClr val="00B050"/>
            </a:solidFill>
            <a:headEnd/>
            <a:tailEnd/>
          </a:ln>
        </p:spPr>
        <p:style>
          <a:lnRef idx="2">
            <a:schemeClr val="dk1"/>
          </a:lnRef>
          <a:fillRef idx="1">
            <a:schemeClr val="lt1"/>
          </a:fillRef>
          <a:effectRef idx="0">
            <a:schemeClr val="dk1"/>
          </a:effectRef>
          <a:fontRef idx="minor">
            <a:schemeClr val="dk1"/>
          </a:fontRef>
        </p:style>
        <p:txBody>
          <a:bodyPr wrap="none" anchor="ctr"/>
          <a:lstStyle/>
          <a:p>
            <a:pPr algn="ctr">
              <a:defRPr/>
            </a:pPr>
            <a:endParaRPr lang="es-ES" sz="600" dirty="0"/>
          </a:p>
        </p:txBody>
      </p:sp>
      <p:sp>
        <p:nvSpPr>
          <p:cNvPr id="132" name="Text Box 68"/>
          <p:cNvSpPr txBox="1">
            <a:spLocks noChangeArrowheads="1"/>
          </p:cNvSpPr>
          <p:nvPr/>
        </p:nvSpPr>
        <p:spPr bwMode="auto">
          <a:xfrm>
            <a:off x="7130307" y="6703158"/>
            <a:ext cx="970085" cy="110218"/>
          </a:xfrm>
          <a:prstGeom prst="rect">
            <a:avLst/>
          </a:prstGeom>
          <a:ln w="12700">
            <a:solidFill>
              <a:srgbClr val="00B050"/>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600" b="1" dirty="0">
                <a:solidFill>
                  <a:srgbClr val="000000"/>
                </a:solidFill>
                <a:effectLst>
                  <a:outerShdw blurRad="38100" dist="38100" dir="2700000" algn="tl">
                    <a:srgbClr val="FFFFFF"/>
                  </a:outerShdw>
                </a:effectLst>
              </a:rPr>
              <a:t>ENTIDADES EXTERNAS</a:t>
            </a:r>
            <a:endParaRPr lang="es-ES" sz="600" b="1" dirty="0">
              <a:solidFill>
                <a:srgbClr val="000000"/>
              </a:solidFill>
              <a:effectLst>
                <a:outerShdw blurRad="38100" dist="38100" dir="2700000" algn="tl">
                  <a:srgbClr val="FFFFFF"/>
                </a:outerShdw>
              </a:effectLst>
            </a:endParaRPr>
          </a:p>
        </p:txBody>
      </p:sp>
      <p:sp>
        <p:nvSpPr>
          <p:cNvPr id="84125" name="40 CuadroTexto"/>
          <p:cNvSpPr txBox="1">
            <a:spLocks noChangeArrowheads="1"/>
          </p:cNvSpPr>
          <p:nvPr/>
        </p:nvSpPr>
        <p:spPr bwMode="auto">
          <a:xfrm>
            <a:off x="1622181" y="908720"/>
            <a:ext cx="12985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CL" sz="800" b="1" dirty="0" smtClean="0">
                <a:latin typeface="Calibri" pitchFamily="34" charset="0"/>
                <a:cs typeface="Calibri" pitchFamily="34" charset="0"/>
              </a:rPr>
              <a:t>Linux                          OSB.SB</a:t>
            </a:r>
            <a:endParaRPr lang="es-CL" sz="800" b="1" dirty="0">
              <a:latin typeface="Calibri" pitchFamily="34" charset="0"/>
              <a:cs typeface="Calibri" pitchFamily="34" charset="0"/>
            </a:endParaRPr>
          </a:p>
        </p:txBody>
      </p:sp>
      <p:sp>
        <p:nvSpPr>
          <p:cNvPr id="308" name="307 Llamada de flecha izquierda y derecha"/>
          <p:cNvSpPr/>
          <p:nvPr/>
        </p:nvSpPr>
        <p:spPr bwMode="auto">
          <a:xfrm>
            <a:off x="1471246" y="1124164"/>
            <a:ext cx="1732602" cy="1977318"/>
          </a:xfrm>
          <a:prstGeom prst="leftRightArrowCallout">
            <a:avLst>
              <a:gd name="adj1" fmla="val 73677"/>
              <a:gd name="adj2" fmla="val 51252"/>
              <a:gd name="adj3" fmla="val 13273"/>
              <a:gd name="adj4" fmla="val 62324"/>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just">
              <a:defRPr/>
            </a:pPr>
            <a:endParaRPr lang="es-CL" sz="600" dirty="0">
              <a:solidFill>
                <a:srgbClr val="002060"/>
              </a:solidFill>
            </a:endParaRPr>
          </a:p>
        </p:txBody>
      </p:sp>
      <p:sp>
        <p:nvSpPr>
          <p:cNvPr id="84127" name="Text Box 832"/>
          <p:cNvSpPr txBox="1">
            <a:spLocks noChangeArrowheads="1"/>
          </p:cNvSpPr>
          <p:nvPr/>
        </p:nvSpPr>
        <p:spPr bwMode="auto">
          <a:xfrm>
            <a:off x="2137997" y="1124744"/>
            <a:ext cx="426426"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CL" sz="800" b="1" dirty="0">
                <a:latin typeface="Verdana" pitchFamily="34" charset="0"/>
                <a:cs typeface="Arial" pitchFamily="34" charset="0"/>
              </a:rPr>
              <a:t>ESB</a:t>
            </a:r>
            <a:endParaRPr lang="es-ES" sz="800" b="1" dirty="0">
              <a:latin typeface="Verdana" pitchFamily="34" charset="0"/>
              <a:cs typeface="Arial" pitchFamily="34" charset="0"/>
            </a:endParaRPr>
          </a:p>
        </p:txBody>
      </p:sp>
      <p:sp>
        <p:nvSpPr>
          <p:cNvPr id="84129" name="Rectangle 2217"/>
          <p:cNvSpPr>
            <a:spLocks noChangeArrowheads="1"/>
          </p:cNvSpPr>
          <p:nvPr/>
        </p:nvSpPr>
        <p:spPr bwMode="auto">
          <a:xfrm>
            <a:off x="1835696" y="1412776"/>
            <a:ext cx="1035658" cy="21878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000" rIns="72000" anchor="ctr"/>
          <a:lstStyle/>
          <a:p>
            <a:r>
              <a:rPr lang="es-ES" sz="800" dirty="0" smtClean="0">
                <a:latin typeface="Calibri" pitchFamily="34" charset="0"/>
                <a:cs typeface="Calibri" pitchFamily="34" charset="0"/>
              </a:rPr>
              <a:t>CS000526 </a:t>
            </a:r>
            <a:r>
              <a:rPr lang="es-ES" sz="800" dirty="0">
                <a:latin typeface="Calibri" pitchFamily="34" charset="0"/>
                <a:cs typeface="Calibri" pitchFamily="34" charset="0"/>
              </a:rPr>
              <a:t>– Solicitud </a:t>
            </a:r>
          </a:p>
          <a:p>
            <a:r>
              <a:rPr lang="es-ES" sz="800" dirty="0" err="1">
                <a:latin typeface="Calibri" pitchFamily="34" charset="0"/>
                <a:cs typeface="Calibri" pitchFamily="34" charset="0"/>
              </a:rPr>
              <a:t>RedGiro</a:t>
            </a:r>
            <a:endParaRPr lang="es-ES" sz="800" dirty="0">
              <a:latin typeface="Calibri" pitchFamily="34" charset="0"/>
              <a:cs typeface="Calibri" pitchFamily="34" charset="0"/>
            </a:endParaRPr>
          </a:p>
        </p:txBody>
      </p:sp>
      <p:sp>
        <p:nvSpPr>
          <p:cNvPr id="84130" name="Rectangle 2219"/>
          <p:cNvSpPr>
            <a:spLocks noChangeArrowheads="1"/>
          </p:cNvSpPr>
          <p:nvPr/>
        </p:nvSpPr>
        <p:spPr bwMode="auto">
          <a:xfrm>
            <a:off x="1835696" y="1631559"/>
            <a:ext cx="1035658" cy="231769"/>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s-ES" sz="800" dirty="0" smtClean="0">
                <a:latin typeface="Calibri" pitchFamily="34" charset="0"/>
                <a:cs typeface="Calibri" pitchFamily="34" charset="0"/>
              </a:rPr>
              <a:t>CS000514 </a:t>
            </a:r>
            <a:r>
              <a:rPr lang="es-ES" sz="800" dirty="0">
                <a:latin typeface="Calibri" pitchFamily="34" charset="0"/>
                <a:cs typeface="Calibri" pitchFamily="34" charset="0"/>
              </a:rPr>
              <a:t>– Solicitud</a:t>
            </a:r>
          </a:p>
          <a:p>
            <a:r>
              <a:rPr lang="es-ES" sz="800" dirty="0">
                <a:latin typeface="Calibri" pitchFamily="34" charset="0"/>
                <a:cs typeface="Calibri" pitchFamily="34" charset="0"/>
              </a:rPr>
              <a:t>Comisión</a:t>
            </a:r>
            <a:endParaRPr lang="es-CL" sz="800" dirty="0">
              <a:latin typeface="Calibri" pitchFamily="34" charset="0"/>
              <a:cs typeface="Calibri" pitchFamily="34" charset="0"/>
            </a:endParaRPr>
          </a:p>
        </p:txBody>
      </p:sp>
      <p:sp>
        <p:nvSpPr>
          <p:cNvPr id="84131" name="Rectangle 2220"/>
          <p:cNvSpPr>
            <a:spLocks noChangeArrowheads="1"/>
          </p:cNvSpPr>
          <p:nvPr/>
        </p:nvSpPr>
        <p:spPr bwMode="auto">
          <a:xfrm>
            <a:off x="1835696" y="1863328"/>
            <a:ext cx="1035658" cy="29091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r>
              <a:rPr lang="es-ES_tradnl" sz="800" dirty="0" smtClean="0">
                <a:latin typeface="Calibri" pitchFamily="34" charset="0"/>
                <a:cs typeface="Calibri" pitchFamily="34" charset="0"/>
              </a:rPr>
              <a:t>CS000513 </a:t>
            </a:r>
            <a:r>
              <a:rPr lang="es-ES_tradnl" sz="800" dirty="0">
                <a:latin typeface="Calibri" pitchFamily="34" charset="0"/>
                <a:cs typeface="Calibri" pitchFamily="34" charset="0"/>
              </a:rPr>
              <a:t>– Consulta </a:t>
            </a:r>
          </a:p>
          <a:p>
            <a:r>
              <a:rPr lang="es-ES_tradnl" sz="800" dirty="0">
                <a:latin typeface="Calibri" pitchFamily="34" charset="0"/>
                <a:cs typeface="Calibri" pitchFamily="34" charset="0"/>
              </a:rPr>
              <a:t>Comisión </a:t>
            </a:r>
            <a:endParaRPr lang="es-ES" sz="800" dirty="0">
              <a:latin typeface="Calibri" pitchFamily="34" charset="0"/>
              <a:cs typeface="Calibri" pitchFamily="34" charset="0"/>
            </a:endParaRPr>
          </a:p>
        </p:txBody>
      </p:sp>
      <p:sp>
        <p:nvSpPr>
          <p:cNvPr id="197" name="Text Box 68"/>
          <p:cNvSpPr txBox="1">
            <a:spLocks noChangeArrowheads="1"/>
          </p:cNvSpPr>
          <p:nvPr/>
        </p:nvSpPr>
        <p:spPr bwMode="auto">
          <a:xfrm>
            <a:off x="183174" y="6712246"/>
            <a:ext cx="1287340" cy="92042"/>
          </a:xfrm>
          <a:prstGeom prst="rect">
            <a:avLst/>
          </a:prstGeom>
          <a:ln w="12700">
            <a:solidFill>
              <a:schemeClr val="accent2">
                <a:lumMod val="50000"/>
              </a:schemeClr>
            </a:solidFill>
            <a:headEnd/>
            <a:tailEnd/>
          </a:ln>
        </p:spPr>
        <p:style>
          <a:lnRef idx="1">
            <a:schemeClr val="accent2"/>
          </a:lnRef>
          <a:fillRef idx="2">
            <a:schemeClr val="accent2"/>
          </a:fillRef>
          <a:effectRef idx="1">
            <a:schemeClr val="accent2"/>
          </a:effectRef>
          <a:fontRef idx="minor">
            <a:schemeClr val="dk1"/>
          </a:fontRef>
        </p:style>
        <p:txBody>
          <a:bodyPr wrap="square" lIns="18000" tIns="18000" rIns="18000" bIns="0" anchor="ctr">
            <a:spAutoFit/>
          </a:bodyPr>
          <a:lstStyle/>
          <a:p>
            <a:pPr algn="ctr">
              <a:lnSpc>
                <a:spcPct val="80000"/>
              </a:lnSpc>
              <a:defRPr/>
            </a:pPr>
            <a:r>
              <a:rPr lang="es-CL" sz="600" b="1" dirty="0">
                <a:solidFill>
                  <a:srgbClr val="000000"/>
                </a:solidFill>
                <a:effectLst>
                  <a:outerShdw blurRad="38100" dist="38100" dir="2700000" algn="tl">
                    <a:srgbClr val="FFFFFF"/>
                  </a:outerShdw>
                </a:effectLst>
              </a:rPr>
              <a:t>BACK END </a:t>
            </a:r>
            <a:r>
              <a:rPr lang="es-CL" sz="600" b="1" dirty="0" smtClean="0">
                <a:solidFill>
                  <a:srgbClr val="000000"/>
                </a:solidFill>
                <a:effectLst>
                  <a:outerShdw blurRad="38100" dist="38100" dir="2700000" algn="tl">
                    <a:srgbClr val="FFFFFF"/>
                  </a:outerShdw>
                </a:effectLst>
              </a:rPr>
              <a:t>TECNOLOGICO</a:t>
            </a:r>
            <a:endParaRPr lang="es-ES" sz="600" b="1" dirty="0">
              <a:solidFill>
                <a:srgbClr val="000000"/>
              </a:solidFill>
              <a:effectLst>
                <a:outerShdw blurRad="38100" dist="38100" dir="2700000" algn="tl">
                  <a:srgbClr val="FFFFFF"/>
                </a:outerShdw>
              </a:effectLst>
            </a:endParaRPr>
          </a:p>
        </p:txBody>
      </p:sp>
      <p:sp>
        <p:nvSpPr>
          <p:cNvPr id="84135" name="Rectangle 2220"/>
          <p:cNvSpPr>
            <a:spLocks noChangeArrowheads="1"/>
          </p:cNvSpPr>
          <p:nvPr/>
        </p:nvSpPr>
        <p:spPr bwMode="auto">
          <a:xfrm>
            <a:off x="1844796" y="2154238"/>
            <a:ext cx="1032284" cy="2250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lIns="72000" rIns="72000" anchor="ctr"/>
          <a:lstStyle/>
          <a:p>
            <a:r>
              <a:rPr lang="es-ES_tradnl" sz="800" dirty="0" smtClean="0">
                <a:latin typeface="Calibri" pitchFamily="34" charset="0"/>
                <a:cs typeface="Calibri" pitchFamily="34" charset="0"/>
              </a:rPr>
              <a:t> CS000515 </a:t>
            </a:r>
            <a:r>
              <a:rPr lang="es-ES_tradnl" sz="800" dirty="0">
                <a:latin typeface="Calibri" pitchFamily="34" charset="0"/>
                <a:cs typeface="Calibri" pitchFamily="34" charset="0"/>
              </a:rPr>
              <a:t>– </a:t>
            </a:r>
          </a:p>
          <a:p>
            <a:r>
              <a:rPr lang="es-ES_tradnl" sz="800" dirty="0">
                <a:latin typeface="Calibri" pitchFamily="34" charset="0"/>
                <a:cs typeface="Calibri" pitchFamily="34" charset="0"/>
              </a:rPr>
              <a:t>Generación Giro ATM</a:t>
            </a:r>
            <a:endParaRPr lang="es-ES" sz="800" dirty="0">
              <a:latin typeface="Calibri" pitchFamily="34" charset="0"/>
              <a:cs typeface="Calibri" pitchFamily="34" charset="0"/>
            </a:endParaRPr>
          </a:p>
        </p:txBody>
      </p:sp>
      <p:sp>
        <p:nvSpPr>
          <p:cNvPr id="84136" name="Rectangle 2220"/>
          <p:cNvSpPr>
            <a:spLocks noChangeArrowheads="1"/>
          </p:cNvSpPr>
          <p:nvPr/>
        </p:nvSpPr>
        <p:spPr bwMode="auto">
          <a:xfrm>
            <a:off x="1838722" y="2381023"/>
            <a:ext cx="1032284" cy="24006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r>
              <a:rPr lang="es-ES_tradnl" sz="800" dirty="0" smtClean="0">
                <a:latin typeface="Calibri" pitchFamily="34" charset="0"/>
                <a:cs typeface="Calibri" pitchFamily="34" charset="0"/>
              </a:rPr>
              <a:t>CS000503 </a:t>
            </a:r>
            <a:r>
              <a:rPr lang="es-ES_tradnl" sz="800" dirty="0">
                <a:latin typeface="Calibri" pitchFamily="34" charset="0"/>
                <a:cs typeface="Calibri" pitchFamily="34" charset="0"/>
              </a:rPr>
              <a:t>– Valida </a:t>
            </a:r>
          </a:p>
          <a:p>
            <a:r>
              <a:rPr lang="es-ES_tradnl" sz="800" dirty="0">
                <a:latin typeface="Calibri" pitchFamily="34" charset="0"/>
                <a:cs typeface="Calibri" pitchFamily="34" charset="0"/>
              </a:rPr>
              <a:t>Saldo Cuenta</a:t>
            </a:r>
            <a:endParaRPr lang="es-ES" sz="800" dirty="0">
              <a:latin typeface="Calibri" pitchFamily="34" charset="0"/>
              <a:cs typeface="Calibri" pitchFamily="34" charset="0"/>
            </a:endParaRPr>
          </a:p>
        </p:txBody>
      </p:sp>
      <p:sp>
        <p:nvSpPr>
          <p:cNvPr id="84137" name="Rectangle 2220"/>
          <p:cNvSpPr>
            <a:spLocks noChangeArrowheads="1"/>
          </p:cNvSpPr>
          <p:nvPr/>
        </p:nvSpPr>
        <p:spPr bwMode="auto">
          <a:xfrm>
            <a:off x="1843399" y="2621087"/>
            <a:ext cx="1022164" cy="28811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r>
              <a:rPr lang="es-ES_tradnl" sz="800" dirty="0" smtClean="0">
                <a:latin typeface="Calibri" pitchFamily="34" charset="0"/>
                <a:cs typeface="Calibri" pitchFamily="34" charset="0"/>
              </a:rPr>
              <a:t>CS000512 </a:t>
            </a:r>
            <a:r>
              <a:rPr lang="es-ES_tradnl" sz="800" dirty="0">
                <a:latin typeface="Calibri" pitchFamily="34" charset="0"/>
                <a:cs typeface="Calibri" pitchFamily="34" charset="0"/>
              </a:rPr>
              <a:t>– Genera</a:t>
            </a:r>
          </a:p>
          <a:p>
            <a:r>
              <a:rPr lang="es-ES_tradnl" sz="800" dirty="0">
                <a:latin typeface="Calibri" pitchFamily="34" charset="0"/>
                <a:cs typeface="Calibri" pitchFamily="34" charset="0"/>
              </a:rPr>
              <a:t>Giro ATM</a:t>
            </a:r>
            <a:endParaRPr lang="es-ES" sz="800" dirty="0">
              <a:latin typeface="Calibri" pitchFamily="34" charset="0"/>
              <a:cs typeface="Calibri" pitchFamily="34" charset="0"/>
            </a:endParaRPr>
          </a:p>
        </p:txBody>
      </p:sp>
      <p:sp>
        <p:nvSpPr>
          <p:cNvPr id="84139" name="Rectangle 171"/>
          <p:cNvSpPr>
            <a:spLocks noChangeArrowheads="1"/>
          </p:cNvSpPr>
          <p:nvPr/>
        </p:nvSpPr>
        <p:spPr bwMode="auto">
          <a:xfrm>
            <a:off x="2343151" y="6210580"/>
            <a:ext cx="131885" cy="8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sp>
        <p:nvSpPr>
          <p:cNvPr id="84149" name="Rectangle 181"/>
          <p:cNvSpPr>
            <a:spLocks noChangeArrowheads="1"/>
          </p:cNvSpPr>
          <p:nvPr/>
        </p:nvSpPr>
        <p:spPr bwMode="auto">
          <a:xfrm>
            <a:off x="5183066" y="1157288"/>
            <a:ext cx="131885" cy="8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cxnSp>
        <p:nvCxnSpPr>
          <p:cNvPr id="84150" name="AutoShape 182"/>
          <p:cNvCxnSpPr>
            <a:cxnSpLocks noChangeShapeType="1"/>
            <a:stCxn id="84101" idx="3"/>
            <a:endCxn id="84149" idx="1"/>
          </p:cNvCxnSpPr>
          <p:nvPr/>
        </p:nvCxnSpPr>
        <p:spPr bwMode="auto">
          <a:xfrm flipV="1">
            <a:off x="3905118" y="1201738"/>
            <a:ext cx="1277948" cy="311944"/>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4155" name="3 Pentágono"/>
          <p:cNvSpPr>
            <a:spLocks noChangeArrowheads="1"/>
          </p:cNvSpPr>
          <p:nvPr/>
        </p:nvSpPr>
        <p:spPr bwMode="auto">
          <a:xfrm rot="10800000">
            <a:off x="4325815" y="6300789"/>
            <a:ext cx="863112" cy="358775"/>
          </a:xfrm>
          <a:prstGeom prst="homePlate">
            <a:avLst>
              <a:gd name="adj" fmla="val 38140"/>
            </a:avLst>
          </a:prstGeom>
          <a:noFill/>
          <a:ln w="1587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lIns="93296" tIns="46648" rIns="93296" bIns="46648" anchor="ctr"/>
          <a:lstStyle/>
          <a:p>
            <a:pPr algn="ctr" defTabSz="933450"/>
            <a:r>
              <a:rPr lang="es-ES_tradnl" sz="800" b="1" dirty="0">
                <a:latin typeface="Calibri" pitchFamily="34" charset="0"/>
                <a:cs typeface="Calibri" pitchFamily="34" charset="0"/>
              </a:rPr>
              <a:t>ON/2</a:t>
            </a:r>
          </a:p>
          <a:p>
            <a:pPr algn="ctr" defTabSz="933450"/>
            <a:r>
              <a:rPr lang="es-ES_tradnl" sz="800" b="1" dirty="0">
                <a:latin typeface="Calibri" pitchFamily="34" charset="0"/>
                <a:cs typeface="Calibri" pitchFamily="34" charset="0"/>
              </a:rPr>
              <a:t>REDBANC</a:t>
            </a:r>
            <a:endParaRPr lang="es-CL" sz="800" b="1" dirty="0">
              <a:latin typeface="Calibri" pitchFamily="34" charset="0"/>
              <a:cs typeface="Calibri" pitchFamily="34" charset="0"/>
            </a:endParaRPr>
          </a:p>
        </p:txBody>
      </p:sp>
      <p:sp>
        <p:nvSpPr>
          <p:cNvPr id="84156" name="3 Pentágono"/>
          <p:cNvSpPr>
            <a:spLocks noChangeArrowheads="1"/>
          </p:cNvSpPr>
          <p:nvPr/>
        </p:nvSpPr>
        <p:spPr bwMode="auto">
          <a:xfrm rot="10800000">
            <a:off x="4325815" y="5868989"/>
            <a:ext cx="863112" cy="358775"/>
          </a:xfrm>
          <a:prstGeom prst="homePlate">
            <a:avLst>
              <a:gd name="adj" fmla="val 38140"/>
            </a:avLst>
          </a:prstGeom>
          <a:noFill/>
          <a:ln w="15875" algn="ctr">
            <a:solidFill>
              <a:schemeClr val="tx1"/>
            </a:solidFill>
            <a:round/>
            <a:headEnd/>
            <a:tailEnd/>
          </a:ln>
          <a:extLst>
            <a:ext uri="{909E8E84-426E-40DD-AFC4-6F175D3DCCD1}">
              <a14:hiddenFill xmlns:a14="http://schemas.microsoft.com/office/drawing/2010/main">
                <a:solidFill>
                  <a:schemeClr val="accent1"/>
                </a:solidFill>
              </a14:hiddenFill>
            </a:ext>
          </a:extLst>
        </p:spPr>
        <p:txBody>
          <a:bodyPr rot="10800000" lIns="93296" tIns="46648" rIns="93296" bIns="46648" anchor="ctr"/>
          <a:lstStyle/>
          <a:p>
            <a:pPr algn="ctr" defTabSz="933450"/>
            <a:r>
              <a:rPr lang="es-ES_tradnl" sz="800" b="1" dirty="0">
                <a:latin typeface="Calibri" pitchFamily="34" charset="0"/>
                <a:cs typeface="Calibri" pitchFamily="34" charset="0"/>
              </a:rPr>
              <a:t>REDGIRO</a:t>
            </a:r>
          </a:p>
          <a:p>
            <a:pPr algn="ctr" defTabSz="933450"/>
            <a:r>
              <a:rPr lang="es-ES_tradnl" sz="800" b="1" dirty="0">
                <a:latin typeface="Calibri" pitchFamily="34" charset="0"/>
                <a:cs typeface="Calibri" pitchFamily="34" charset="0"/>
              </a:rPr>
              <a:t>MULTICANAL</a:t>
            </a:r>
            <a:endParaRPr lang="es-CL" sz="800" b="1" dirty="0">
              <a:latin typeface="Calibri" pitchFamily="34" charset="0"/>
              <a:cs typeface="Calibri" pitchFamily="34" charset="0"/>
            </a:endParaRPr>
          </a:p>
        </p:txBody>
      </p:sp>
      <p:sp>
        <p:nvSpPr>
          <p:cNvPr id="84158" name="Rectangle 190"/>
          <p:cNvSpPr>
            <a:spLocks noChangeArrowheads="1"/>
          </p:cNvSpPr>
          <p:nvPr/>
        </p:nvSpPr>
        <p:spPr bwMode="auto">
          <a:xfrm>
            <a:off x="4746382" y="5878513"/>
            <a:ext cx="131885" cy="8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cxnSp>
        <p:nvCxnSpPr>
          <p:cNvPr id="84159" name="AutoShape 191"/>
          <p:cNvCxnSpPr>
            <a:cxnSpLocks noChangeShapeType="1"/>
            <a:endCxn id="84158" idx="0"/>
          </p:cNvCxnSpPr>
          <p:nvPr/>
        </p:nvCxnSpPr>
        <p:spPr bwMode="auto">
          <a:xfrm rot="16200000" flipH="1">
            <a:off x="2373065" y="3439252"/>
            <a:ext cx="2748967" cy="2129554"/>
          </a:xfrm>
          <a:prstGeom prst="bentConnector3">
            <a:avLst>
              <a:gd name="adj1" fmla="val 60983"/>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160" name="AutoShape 192"/>
          <p:cNvCxnSpPr>
            <a:cxnSpLocks noChangeShapeType="1"/>
            <a:stCxn id="84156" idx="1"/>
            <a:endCxn id="84155" idx="1"/>
          </p:cNvCxnSpPr>
          <p:nvPr/>
        </p:nvCxnSpPr>
        <p:spPr bwMode="auto">
          <a:xfrm>
            <a:off x="5197720" y="6048375"/>
            <a:ext cx="1465" cy="431800"/>
          </a:xfrm>
          <a:prstGeom prst="bentConnector3">
            <a:avLst>
              <a:gd name="adj1" fmla="val 13700000"/>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161" name="AutoShape 193"/>
          <p:cNvCxnSpPr>
            <a:cxnSpLocks noChangeShapeType="1"/>
            <a:stCxn id="84155" idx="3"/>
            <a:endCxn id="84075" idx="3"/>
          </p:cNvCxnSpPr>
          <p:nvPr/>
        </p:nvCxnSpPr>
        <p:spPr bwMode="auto">
          <a:xfrm rot="10800000">
            <a:off x="2145325" y="5282408"/>
            <a:ext cx="2180491" cy="1197768"/>
          </a:xfrm>
          <a:prstGeom prst="bentConnector3">
            <a:avLst>
              <a:gd name="adj1" fmla="val 16768"/>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162" name="AutoShape 194"/>
          <p:cNvCxnSpPr>
            <a:cxnSpLocks noChangeShapeType="1"/>
          </p:cNvCxnSpPr>
          <p:nvPr/>
        </p:nvCxnSpPr>
        <p:spPr bwMode="auto">
          <a:xfrm rot="5400000" flipH="1" flipV="1">
            <a:off x="955169" y="3985035"/>
            <a:ext cx="1980106" cy="213000"/>
          </a:xfrm>
          <a:prstGeom prst="bentConnector3">
            <a:avLst>
              <a:gd name="adj1" fmla="val 50000"/>
            </a:avLst>
          </a:prstGeom>
          <a:noFill/>
          <a:ln w="9525">
            <a:solidFill>
              <a:schemeClr val="tx1"/>
            </a:solidFill>
            <a:miter lim="800000"/>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4164" name="40 CuadroTexto"/>
          <p:cNvSpPr txBox="1">
            <a:spLocks noChangeArrowheads="1"/>
          </p:cNvSpPr>
          <p:nvPr/>
        </p:nvSpPr>
        <p:spPr bwMode="auto">
          <a:xfrm>
            <a:off x="1259632" y="4924426"/>
            <a:ext cx="97334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CL" sz="500" dirty="0">
                <a:cs typeface="Arial" pitchFamily="34" charset="0"/>
              </a:rPr>
              <a:t>  </a:t>
            </a:r>
            <a:r>
              <a:rPr lang="es-CL" sz="800" b="1" dirty="0">
                <a:latin typeface="Calibri" pitchFamily="34" charset="0"/>
                <a:cs typeface="Calibri" pitchFamily="34" charset="0"/>
              </a:rPr>
              <a:t>UNIX          </a:t>
            </a:r>
            <a:r>
              <a:rPr lang="es-CL" sz="800" b="1" dirty="0" smtClean="0">
                <a:latin typeface="Calibri" pitchFamily="34" charset="0"/>
                <a:cs typeface="Calibri" pitchFamily="34" charset="0"/>
              </a:rPr>
              <a:t>  </a:t>
            </a:r>
            <a:r>
              <a:rPr lang="es-CL" sz="800" b="1" dirty="0">
                <a:latin typeface="Calibri" pitchFamily="34" charset="0"/>
                <a:cs typeface="Calibri" pitchFamily="34" charset="0"/>
              </a:rPr>
              <a:t>UCDR</a:t>
            </a:r>
          </a:p>
        </p:txBody>
      </p:sp>
      <p:sp>
        <p:nvSpPr>
          <p:cNvPr id="84166" name="181 CuadroTexto"/>
          <p:cNvSpPr txBox="1">
            <a:spLocks noChangeArrowheads="1"/>
          </p:cNvSpPr>
          <p:nvPr/>
        </p:nvSpPr>
        <p:spPr bwMode="auto">
          <a:xfrm>
            <a:off x="1331640" y="5445224"/>
            <a:ext cx="47801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CL" sz="800" b="1" dirty="0">
                <a:latin typeface="Calibri" pitchFamily="34" charset="0"/>
                <a:cs typeface="Arial" pitchFamily="34" charset="0"/>
              </a:rPr>
              <a:t>COBOL</a:t>
            </a:r>
          </a:p>
        </p:txBody>
      </p:sp>
      <p:sp>
        <p:nvSpPr>
          <p:cNvPr id="84174" name="109 CuadroTexto"/>
          <p:cNvSpPr txBox="1">
            <a:spLocks noChangeArrowheads="1"/>
          </p:cNvSpPr>
          <p:nvPr/>
        </p:nvSpPr>
        <p:spPr bwMode="auto">
          <a:xfrm>
            <a:off x="5039458" y="2403768"/>
            <a:ext cx="1058845"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pitchFamily="34" charset="0"/>
              </a:defRPr>
            </a:lvl1pPr>
            <a:lvl2pPr marL="758825" indent="-292100" defTabSz="933450" eaLnBrk="0" hangingPunct="0">
              <a:defRPr>
                <a:solidFill>
                  <a:schemeClr val="tx1"/>
                </a:solidFill>
                <a:latin typeface="Arial" pitchFamily="34" charset="0"/>
              </a:defRPr>
            </a:lvl2pPr>
            <a:lvl3pPr marL="1166813" indent="-233363" defTabSz="933450" eaLnBrk="0" hangingPunct="0">
              <a:defRPr>
                <a:solidFill>
                  <a:schemeClr val="tx1"/>
                </a:solidFill>
                <a:latin typeface="Arial" pitchFamily="34" charset="0"/>
              </a:defRPr>
            </a:lvl3pPr>
            <a:lvl4pPr marL="1631950" indent="-231775" defTabSz="933450" eaLnBrk="0" hangingPunct="0">
              <a:defRPr>
                <a:solidFill>
                  <a:schemeClr val="tx1"/>
                </a:solidFill>
                <a:latin typeface="Arial" pitchFamily="34" charset="0"/>
              </a:defRPr>
            </a:lvl4pPr>
            <a:lvl5pPr marL="2098675" indent="-233363" defTabSz="933450" eaLnBrk="0" hangingPunct="0">
              <a:defRPr>
                <a:solidFill>
                  <a:schemeClr val="tx1"/>
                </a:solidFill>
                <a:latin typeface="Arial" pitchFamily="34" charset="0"/>
              </a:defRPr>
            </a:lvl5pPr>
            <a:lvl6pPr marL="2555875" indent="-233363" defTabSz="933450" eaLnBrk="0" fontAlgn="base" hangingPunct="0">
              <a:spcBef>
                <a:spcPct val="0"/>
              </a:spcBef>
              <a:spcAft>
                <a:spcPct val="0"/>
              </a:spcAft>
              <a:defRPr>
                <a:solidFill>
                  <a:schemeClr val="tx1"/>
                </a:solidFill>
                <a:latin typeface="Arial" pitchFamily="34" charset="0"/>
              </a:defRPr>
            </a:lvl6pPr>
            <a:lvl7pPr marL="3013075" indent="-233363" defTabSz="933450" eaLnBrk="0" fontAlgn="base" hangingPunct="0">
              <a:spcBef>
                <a:spcPct val="0"/>
              </a:spcBef>
              <a:spcAft>
                <a:spcPct val="0"/>
              </a:spcAft>
              <a:defRPr>
                <a:solidFill>
                  <a:schemeClr val="tx1"/>
                </a:solidFill>
                <a:latin typeface="Arial" pitchFamily="34" charset="0"/>
              </a:defRPr>
            </a:lvl7pPr>
            <a:lvl8pPr marL="3470275" indent="-233363" defTabSz="933450" eaLnBrk="0" fontAlgn="base" hangingPunct="0">
              <a:spcBef>
                <a:spcPct val="0"/>
              </a:spcBef>
              <a:spcAft>
                <a:spcPct val="0"/>
              </a:spcAft>
              <a:defRPr>
                <a:solidFill>
                  <a:schemeClr val="tx1"/>
                </a:solidFill>
                <a:latin typeface="Arial" pitchFamily="34" charset="0"/>
              </a:defRPr>
            </a:lvl8pPr>
            <a:lvl9pPr marL="3927475" indent="-233363" defTabSz="933450" eaLnBrk="0" fontAlgn="base" hangingPunct="0">
              <a:spcBef>
                <a:spcPct val="0"/>
              </a:spcBef>
              <a:spcAft>
                <a:spcPct val="0"/>
              </a:spcAft>
              <a:defRPr>
                <a:solidFill>
                  <a:schemeClr val="tx1"/>
                </a:solidFill>
                <a:latin typeface="Arial" pitchFamily="34" charset="0"/>
              </a:defRPr>
            </a:lvl9pPr>
          </a:lstStyle>
          <a:p>
            <a:pPr eaLnBrk="1" hangingPunct="1"/>
            <a:r>
              <a:rPr lang="es-CL" sz="800" b="1" dirty="0" smtClean="0">
                <a:latin typeface="Calibri" pitchFamily="34" charset="0"/>
                <a:cs typeface="Arial" pitchFamily="34" charset="0"/>
              </a:rPr>
              <a:t>AD/</a:t>
            </a:r>
            <a:r>
              <a:rPr lang="es-CL" sz="800" b="1" dirty="0" err="1" smtClean="0">
                <a:latin typeface="Calibri" pitchFamily="34" charset="0"/>
                <a:cs typeface="Arial" pitchFamily="34" charset="0"/>
              </a:rPr>
              <a:t>Cont</a:t>
            </a:r>
            <a:r>
              <a:rPr lang="es-CL" sz="800" b="1" dirty="0" smtClean="0">
                <a:latin typeface="Calibri" pitchFamily="34" charset="0"/>
                <a:cs typeface="Arial" pitchFamily="34" charset="0"/>
              </a:rPr>
              <a:t> .       COBOL</a:t>
            </a:r>
            <a:endParaRPr lang="es-CL" sz="800" b="1" dirty="0">
              <a:latin typeface="Calibri" pitchFamily="34" charset="0"/>
              <a:cs typeface="Arial" pitchFamily="34" charset="0"/>
            </a:endParaRPr>
          </a:p>
        </p:txBody>
      </p:sp>
      <p:sp>
        <p:nvSpPr>
          <p:cNvPr id="84175" name="59 Forma libre"/>
          <p:cNvSpPr>
            <a:spLocks noChangeArrowheads="1"/>
          </p:cNvSpPr>
          <p:nvPr/>
        </p:nvSpPr>
        <p:spPr bwMode="auto">
          <a:xfrm>
            <a:off x="5125916" y="2009900"/>
            <a:ext cx="893886" cy="409575"/>
          </a:xfrm>
          <a:custGeom>
            <a:avLst/>
            <a:gdLst>
              <a:gd name="T0" fmla="*/ 0 w 1423987"/>
              <a:gd name="T1" fmla="*/ 0 h 1509712"/>
              <a:gd name="T2" fmla="*/ 117785 w 1423987"/>
              <a:gd name="T3" fmla="*/ 0 h 1509712"/>
              <a:gd name="T4" fmla="*/ 117785 w 1423987"/>
              <a:gd name="T5" fmla="*/ 2566 h 1509712"/>
              <a:gd name="T6" fmla="*/ 108331 w 1423987"/>
              <a:gd name="T7" fmla="*/ 2566 h 1509712"/>
              <a:gd name="T8" fmla="*/ 108331 w 1423987"/>
              <a:gd name="T9" fmla="*/ 32800 h 1509712"/>
              <a:gd name="T10" fmla="*/ 117785 w 1423987"/>
              <a:gd name="T11" fmla="*/ 32800 h 1509712"/>
              <a:gd name="T12" fmla="*/ 117785 w 1423987"/>
              <a:gd name="T13" fmla="*/ 35366 h 1509712"/>
              <a:gd name="T14" fmla="*/ 0 w 1423987"/>
              <a:gd name="T15" fmla="*/ 35366 h 1509712"/>
              <a:gd name="T16" fmla="*/ 0 w 1423987"/>
              <a:gd name="T17" fmla="*/ 32800 h 1509712"/>
              <a:gd name="T18" fmla="*/ 9454 w 1423987"/>
              <a:gd name="T19" fmla="*/ 32800 h 1509712"/>
              <a:gd name="T20" fmla="*/ 9848 w 1423987"/>
              <a:gd name="T21" fmla="*/ 2566 h 1509712"/>
              <a:gd name="T22" fmla="*/ 0 w 1423987"/>
              <a:gd name="T23" fmla="*/ 2566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noFill/>
          <a:ln w="1587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defTabSz="933450"/>
            <a:endParaRPr lang="es-CL" sz="800">
              <a:cs typeface="Arial" pitchFamily="34" charset="0"/>
            </a:endParaRPr>
          </a:p>
        </p:txBody>
      </p:sp>
      <p:sp>
        <p:nvSpPr>
          <p:cNvPr id="84176" name="91 CuadroTexto"/>
          <p:cNvSpPr txBox="1">
            <a:spLocks noChangeArrowheads="1"/>
          </p:cNvSpPr>
          <p:nvPr/>
        </p:nvSpPr>
        <p:spPr bwMode="auto">
          <a:xfrm>
            <a:off x="5188927" y="2009900"/>
            <a:ext cx="780318"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defTabSz="933450" eaLnBrk="0" hangingPunct="0">
              <a:defRPr>
                <a:solidFill>
                  <a:schemeClr val="tx1"/>
                </a:solidFill>
                <a:latin typeface="Arial" pitchFamily="34" charset="0"/>
              </a:defRPr>
            </a:lvl1pPr>
            <a:lvl2pPr marL="758825" indent="-292100" defTabSz="933450" eaLnBrk="0" hangingPunct="0">
              <a:defRPr>
                <a:solidFill>
                  <a:schemeClr val="tx1"/>
                </a:solidFill>
                <a:latin typeface="Arial" pitchFamily="34" charset="0"/>
              </a:defRPr>
            </a:lvl2pPr>
            <a:lvl3pPr marL="1166813" indent="-233363" defTabSz="933450" eaLnBrk="0" hangingPunct="0">
              <a:defRPr>
                <a:solidFill>
                  <a:schemeClr val="tx1"/>
                </a:solidFill>
                <a:latin typeface="Arial" pitchFamily="34" charset="0"/>
              </a:defRPr>
            </a:lvl3pPr>
            <a:lvl4pPr marL="1631950" indent="-231775" defTabSz="933450" eaLnBrk="0" hangingPunct="0">
              <a:defRPr>
                <a:solidFill>
                  <a:schemeClr val="tx1"/>
                </a:solidFill>
                <a:latin typeface="Arial" pitchFamily="34" charset="0"/>
              </a:defRPr>
            </a:lvl4pPr>
            <a:lvl5pPr marL="2098675" indent="-233363" defTabSz="933450" eaLnBrk="0" hangingPunct="0">
              <a:defRPr>
                <a:solidFill>
                  <a:schemeClr val="tx1"/>
                </a:solidFill>
                <a:latin typeface="Arial" pitchFamily="34" charset="0"/>
              </a:defRPr>
            </a:lvl5pPr>
            <a:lvl6pPr marL="2555875" indent="-233363" defTabSz="933450" eaLnBrk="0" fontAlgn="base" hangingPunct="0">
              <a:spcBef>
                <a:spcPct val="0"/>
              </a:spcBef>
              <a:spcAft>
                <a:spcPct val="0"/>
              </a:spcAft>
              <a:defRPr>
                <a:solidFill>
                  <a:schemeClr val="tx1"/>
                </a:solidFill>
                <a:latin typeface="Arial" pitchFamily="34" charset="0"/>
              </a:defRPr>
            </a:lvl6pPr>
            <a:lvl7pPr marL="3013075" indent="-233363" defTabSz="933450" eaLnBrk="0" fontAlgn="base" hangingPunct="0">
              <a:spcBef>
                <a:spcPct val="0"/>
              </a:spcBef>
              <a:spcAft>
                <a:spcPct val="0"/>
              </a:spcAft>
              <a:defRPr>
                <a:solidFill>
                  <a:schemeClr val="tx1"/>
                </a:solidFill>
                <a:latin typeface="Arial" pitchFamily="34" charset="0"/>
              </a:defRPr>
            </a:lvl7pPr>
            <a:lvl8pPr marL="3470275" indent="-233363" defTabSz="933450" eaLnBrk="0" fontAlgn="base" hangingPunct="0">
              <a:spcBef>
                <a:spcPct val="0"/>
              </a:spcBef>
              <a:spcAft>
                <a:spcPct val="0"/>
              </a:spcAft>
              <a:defRPr>
                <a:solidFill>
                  <a:schemeClr val="tx1"/>
                </a:solidFill>
                <a:latin typeface="Arial" pitchFamily="34" charset="0"/>
              </a:defRPr>
            </a:lvl8pPr>
            <a:lvl9pPr marL="3927475" indent="-233363" defTabSz="933450" eaLnBrk="0" fontAlgn="base" hangingPunct="0">
              <a:spcBef>
                <a:spcPct val="0"/>
              </a:spcBef>
              <a:spcAft>
                <a:spcPct val="0"/>
              </a:spcAft>
              <a:defRPr>
                <a:solidFill>
                  <a:schemeClr val="tx1"/>
                </a:solidFill>
                <a:latin typeface="Arial" pitchFamily="34" charset="0"/>
              </a:defRPr>
            </a:lvl9pPr>
          </a:lstStyle>
          <a:p>
            <a:pPr algn="ctr" eaLnBrk="1" hangingPunct="1"/>
            <a:r>
              <a:rPr lang="es-ES_tradnl" sz="1000" b="1" dirty="0">
                <a:latin typeface="Calibri" pitchFamily="34" charset="0"/>
                <a:cs typeface="Calibri" pitchFamily="34" charset="0"/>
              </a:rPr>
              <a:t>CTA001.OMD</a:t>
            </a:r>
            <a:endParaRPr lang="es-CL" sz="1000" b="1" dirty="0">
              <a:latin typeface="Calibri" pitchFamily="34" charset="0"/>
              <a:cs typeface="Calibri" pitchFamily="34" charset="0"/>
            </a:endParaRPr>
          </a:p>
        </p:txBody>
      </p:sp>
      <p:sp>
        <p:nvSpPr>
          <p:cNvPr id="84177" name="92 CuadroTexto"/>
          <p:cNvSpPr txBox="1">
            <a:spLocks noChangeArrowheads="1"/>
          </p:cNvSpPr>
          <p:nvPr/>
        </p:nvSpPr>
        <p:spPr bwMode="auto">
          <a:xfrm>
            <a:off x="5078502" y="1631559"/>
            <a:ext cx="1236778" cy="463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pitchFamily="34" charset="0"/>
              </a:defRPr>
            </a:lvl1pPr>
            <a:lvl2pPr marL="742950" indent="-285750" defTabSz="933450" eaLnBrk="0" hangingPunct="0">
              <a:defRPr>
                <a:solidFill>
                  <a:schemeClr val="tx1"/>
                </a:solidFill>
                <a:latin typeface="Arial" pitchFamily="34" charset="0"/>
              </a:defRPr>
            </a:lvl2pPr>
            <a:lvl3pPr marL="1143000" indent="-228600" defTabSz="933450" eaLnBrk="0" hangingPunct="0">
              <a:defRPr>
                <a:solidFill>
                  <a:schemeClr val="tx1"/>
                </a:solidFill>
                <a:latin typeface="Arial" pitchFamily="34" charset="0"/>
              </a:defRPr>
            </a:lvl3pPr>
            <a:lvl4pPr marL="1600200" indent="-228600" defTabSz="933450" eaLnBrk="0" hangingPunct="0">
              <a:defRPr>
                <a:solidFill>
                  <a:schemeClr val="tx1"/>
                </a:solidFill>
                <a:latin typeface="Arial" pitchFamily="34" charset="0"/>
              </a:defRPr>
            </a:lvl4pPr>
            <a:lvl5pPr marL="2057400" indent="-228600" defTabSz="933450" eaLnBrk="0" hangingPunct="0">
              <a:defRPr>
                <a:solidFill>
                  <a:schemeClr val="tx1"/>
                </a:solidFill>
                <a:latin typeface="Arial" pitchFamily="34" charset="0"/>
              </a:defRPr>
            </a:lvl5pPr>
            <a:lvl6pPr marL="2514600" indent="-228600" defTabSz="933450" eaLnBrk="0" fontAlgn="base" hangingPunct="0">
              <a:spcBef>
                <a:spcPct val="0"/>
              </a:spcBef>
              <a:spcAft>
                <a:spcPct val="0"/>
              </a:spcAft>
              <a:defRPr>
                <a:solidFill>
                  <a:schemeClr val="tx1"/>
                </a:solidFill>
                <a:latin typeface="Arial" pitchFamily="34" charset="0"/>
              </a:defRPr>
            </a:lvl6pPr>
            <a:lvl7pPr marL="2971800" indent="-228600" defTabSz="933450" eaLnBrk="0" fontAlgn="base" hangingPunct="0">
              <a:spcBef>
                <a:spcPct val="0"/>
              </a:spcBef>
              <a:spcAft>
                <a:spcPct val="0"/>
              </a:spcAft>
              <a:defRPr>
                <a:solidFill>
                  <a:schemeClr val="tx1"/>
                </a:solidFill>
                <a:latin typeface="Arial" pitchFamily="34" charset="0"/>
              </a:defRPr>
            </a:lvl7pPr>
            <a:lvl8pPr marL="3429000" indent="-228600" defTabSz="933450" eaLnBrk="0" fontAlgn="base" hangingPunct="0">
              <a:spcBef>
                <a:spcPct val="0"/>
              </a:spcBef>
              <a:spcAft>
                <a:spcPct val="0"/>
              </a:spcAft>
              <a:defRPr>
                <a:solidFill>
                  <a:schemeClr val="tx1"/>
                </a:solidFill>
                <a:latin typeface="Arial" pitchFamily="34" charset="0"/>
              </a:defRPr>
            </a:lvl8pPr>
            <a:lvl9pPr marL="3886200" indent="-228600" defTabSz="933450" eaLnBrk="0" fontAlgn="base" hangingPunct="0">
              <a:spcBef>
                <a:spcPct val="0"/>
              </a:spcBef>
              <a:spcAft>
                <a:spcPct val="0"/>
              </a:spcAft>
              <a:defRPr>
                <a:solidFill>
                  <a:schemeClr val="tx1"/>
                </a:solidFill>
                <a:latin typeface="Arial" pitchFamily="34" charset="0"/>
              </a:defRPr>
            </a:lvl9pPr>
          </a:lstStyle>
          <a:p>
            <a:pPr eaLnBrk="1" hangingPunct="1"/>
            <a:r>
              <a:rPr lang="es-CL" sz="800" b="1" dirty="0">
                <a:latin typeface="Calibri" pitchFamily="34" charset="0"/>
                <a:cs typeface="Calibri" pitchFamily="34" charset="0"/>
              </a:rPr>
              <a:t>UNIX           </a:t>
            </a:r>
            <a:r>
              <a:rPr lang="es-CL" sz="800" b="1" dirty="0" smtClean="0">
                <a:latin typeface="Calibri" pitchFamily="34" charset="0"/>
                <a:cs typeface="Calibri" pitchFamily="34" charset="0"/>
              </a:rPr>
              <a:t>U202 </a:t>
            </a:r>
            <a:r>
              <a:rPr lang="es-CL" sz="800" b="1" dirty="0">
                <a:latin typeface="Calibri" pitchFamily="34" charset="0"/>
                <a:cs typeface="Calibri" pitchFamily="34" charset="0"/>
              </a:rPr>
              <a:t>a U902</a:t>
            </a:r>
          </a:p>
          <a:p>
            <a:pPr eaLnBrk="1" hangingPunct="1"/>
            <a:r>
              <a:rPr lang="es-CL" sz="800" b="1" dirty="0">
                <a:latin typeface="Calibri" pitchFamily="34" charset="0"/>
                <a:cs typeface="Calibri" pitchFamily="34" charset="0"/>
              </a:rPr>
              <a:t>                   </a:t>
            </a:r>
            <a:r>
              <a:rPr lang="es-CL" sz="800" b="1" dirty="0" smtClean="0">
                <a:latin typeface="Calibri" pitchFamily="34" charset="0"/>
                <a:cs typeface="Calibri" pitchFamily="34" charset="0"/>
              </a:rPr>
              <a:t> </a:t>
            </a:r>
            <a:r>
              <a:rPr lang="es-CL" sz="800" b="1" dirty="0">
                <a:latin typeface="Calibri" pitchFamily="34" charset="0"/>
                <a:cs typeface="Calibri" pitchFamily="34" charset="0"/>
              </a:rPr>
              <a:t>U054 a U056</a:t>
            </a:r>
          </a:p>
          <a:p>
            <a:pPr eaLnBrk="1" hangingPunct="1"/>
            <a:r>
              <a:rPr lang="es-CL" sz="800" b="1" dirty="0">
                <a:latin typeface="Calibri" pitchFamily="34" charset="0"/>
                <a:cs typeface="Calibri" pitchFamily="34" charset="0"/>
              </a:rPr>
              <a:t>                 </a:t>
            </a:r>
            <a:r>
              <a:rPr lang="es-CL" sz="800" b="1" dirty="0" smtClean="0">
                <a:latin typeface="Calibri" pitchFamily="34" charset="0"/>
                <a:cs typeface="Calibri" pitchFamily="34" charset="0"/>
              </a:rPr>
              <a:t>   </a:t>
            </a:r>
            <a:r>
              <a:rPr lang="es-CL" sz="800" b="1" dirty="0">
                <a:latin typeface="Calibri" pitchFamily="34" charset="0"/>
                <a:cs typeface="Calibri" pitchFamily="34" charset="0"/>
              </a:rPr>
              <a:t>U952</a:t>
            </a:r>
          </a:p>
        </p:txBody>
      </p:sp>
      <p:sp>
        <p:nvSpPr>
          <p:cNvPr id="84178" name="109 CuadroTexto"/>
          <p:cNvSpPr txBox="1">
            <a:spLocks noChangeArrowheads="1"/>
          </p:cNvSpPr>
          <p:nvPr/>
        </p:nvSpPr>
        <p:spPr bwMode="auto">
          <a:xfrm>
            <a:off x="5012626" y="1340768"/>
            <a:ext cx="999534"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pitchFamily="34" charset="0"/>
              </a:defRPr>
            </a:lvl1pPr>
            <a:lvl2pPr marL="758825" indent="-292100" defTabSz="933450" eaLnBrk="0" hangingPunct="0">
              <a:defRPr>
                <a:solidFill>
                  <a:schemeClr val="tx1"/>
                </a:solidFill>
                <a:latin typeface="Arial" pitchFamily="34" charset="0"/>
              </a:defRPr>
            </a:lvl2pPr>
            <a:lvl3pPr marL="1166813" indent="-233363" defTabSz="933450" eaLnBrk="0" hangingPunct="0">
              <a:defRPr>
                <a:solidFill>
                  <a:schemeClr val="tx1"/>
                </a:solidFill>
                <a:latin typeface="Arial" pitchFamily="34" charset="0"/>
              </a:defRPr>
            </a:lvl3pPr>
            <a:lvl4pPr marL="1631950" indent="-231775" defTabSz="933450" eaLnBrk="0" hangingPunct="0">
              <a:defRPr>
                <a:solidFill>
                  <a:schemeClr val="tx1"/>
                </a:solidFill>
                <a:latin typeface="Arial" pitchFamily="34" charset="0"/>
              </a:defRPr>
            </a:lvl4pPr>
            <a:lvl5pPr marL="2098675" indent="-233363" defTabSz="933450" eaLnBrk="0" hangingPunct="0">
              <a:defRPr>
                <a:solidFill>
                  <a:schemeClr val="tx1"/>
                </a:solidFill>
                <a:latin typeface="Arial" pitchFamily="34" charset="0"/>
              </a:defRPr>
            </a:lvl5pPr>
            <a:lvl6pPr marL="2555875" indent="-233363" defTabSz="933450" eaLnBrk="0" fontAlgn="base" hangingPunct="0">
              <a:spcBef>
                <a:spcPct val="0"/>
              </a:spcBef>
              <a:spcAft>
                <a:spcPct val="0"/>
              </a:spcAft>
              <a:defRPr>
                <a:solidFill>
                  <a:schemeClr val="tx1"/>
                </a:solidFill>
                <a:latin typeface="Arial" pitchFamily="34" charset="0"/>
              </a:defRPr>
            </a:lvl6pPr>
            <a:lvl7pPr marL="3013075" indent="-233363" defTabSz="933450" eaLnBrk="0" fontAlgn="base" hangingPunct="0">
              <a:spcBef>
                <a:spcPct val="0"/>
              </a:spcBef>
              <a:spcAft>
                <a:spcPct val="0"/>
              </a:spcAft>
              <a:defRPr>
                <a:solidFill>
                  <a:schemeClr val="tx1"/>
                </a:solidFill>
                <a:latin typeface="Arial" pitchFamily="34" charset="0"/>
              </a:defRPr>
            </a:lvl7pPr>
            <a:lvl8pPr marL="3470275" indent="-233363" defTabSz="933450" eaLnBrk="0" fontAlgn="base" hangingPunct="0">
              <a:spcBef>
                <a:spcPct val="0"/>
              </a:spcBef>
              <a:spcAft>
                <a:spcPct val="0"/>
              </a:spcAft>
              <a:defRPr>
                <a:solidFill>
                  <a:schemeClr val="tx1"/>
                </a:solidFill>
                <a:latin typeface="Arial" pitchFamily="34" charset="0"/>
              </a:defRPr>
            </a:lvl8pPr>
            <a:lvl9pPr marL="3927475" indent="-233363" defTabSz="933450" eaLnBrk="0" fontAlgn="base" hangingPunct="0">
              <a:spcBef>
                <a:spcPct val="0"/>
              </a:spcBef>
              <a:spcAft>
                <a:spcPct val="0"/>
              </a:spcAft>
              <a:defRPr>
                <a:solidFill>
                  <a:schemeClr val="tx1"/>
                </a:solidFill>
                <a:latin typeface="Arial" pitchFamily="34" charset="0"/>
              </a:defRPr>
            </a:lvl9pPr>
          </a:lstStyle>
          <a:p>
            <a:pPr eaLnBrk="1" hangingPunct="1"/>
            <a:r>
              <a:rPr lang="es-CL" sz="800" b="1" dirty="0" smtClean="0">
                <a:latin typeface="Calibri" pitchFamily="34" charset="0"/>
                <a:cs typeface="Arial" pitchFamily="34" charset="0"/>
              </a:rPr>
              <a:t>Cont.             COBOL</a:t>
            </a:r>
            <a:endParaRPr lang="es-CL" sz="800" b="1" dirty="0">
              <a:latin typeface="Calibri" pitchFamily="34" charset="0"/>
              <a:cs typeface="Arial" pitchFamily="34" charset="0"/>
            </a:endParaRPr>
          </a:p>
        </p:txBody>
      </p:sp>
      <p:sp>
        <p:nvSpPr>
          <p:cNvPr id="84179" name="59 Forma libre"/>
          <p:cNvSpPr>
            <a:spLocks noChangeArrowheads="1"/>
          </p:cNvSpPr>
          <p:nvPr/>
        </p:nvSpPr>
        <p:spPr bwMode="auto">
          <a:xfrm>
            <a:off x="5114192" y="984251"/>
            <a:ext cx="740020" cy="409575"/>
          </a:xfrm>
          <a:custGeom>
            <a:avLst/>
            <a:gdLst>
              <a:gd name="T0" fmla="*/ 0 w 1423987"/>
              <a:gd name="T1" fmla="*/ 0 h 1509712"/>
              <a:gd name="T2" fmla="*/ 117785 w 1423987"/>
              <a:gd name="T3" fmla="*/ 0 h 1509712"/>
              <a:gd name="T4" fmla="*/ 117785 w 1423987"/>
              <a:gd name="T5" fmla="*/ 2566 h 1509712"/>
              <a:gd name="T6" fmla="*/ 108331 w 1423987"/>
              <a:gd name="T7" fmla="*/ 2566 h 1509712"/>
              <a:gd name="T8" fmla="*/ 108331 w 1423987"/>
              <a:gd name="T9" fmla="*/ 32800 h 1509712"/>
              <a:gd name="T10" fmla="*/ 117785 w 1423987"/>
              <a:gd name="T11" fmla="*/ 32800 h 1509712"/>
              <a:gd name="T12" fmla="*/ 117785 w 1423987"/>
              <a:gd name="T13" fmla="*/ 35366 h 1509712"/>
              <a:gd name="T14" fmla="*/ 0 w 1423987"/>
              <a:gd name="T15" fmla="*/ 35366 h 1509712"/>
              <a:gd name="T16" fmla="*/ 0 w 1423987"/>
              <a:gd name="T17" fmla="*/ 32800 h 1509712"/>
              <a:gd name="T18" fmla="*/ 9454 w 1423987"/>
              <a:gd name="T19" fmla="*/ 32800 h 1509712"/>
              <a:gd name="T20" fmla="*/ 9848 w 1423987"/>
              <a:gd name="T21" fmla="*/ 2566 h 1509712"/>
              <a:gd name="T22" fmla="*/ 0 w 1423987"/>
              <a:gd name="T23" fmla="*/ 2566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noFill/>
          <a:ln w="1587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defTabSz="933450"/>
            <a:endParaRPr lang="es-CL" sz="800">
              <a:cs typeface="Arial" pitchFamily="34" charset="0"/>
            </a:endParaRPr>
          </a:p>
        </p:txBody>
      </p:sp>
      <p:sp>
        <p:nvSpPr>
          <p:cNvPr id="84180" name="91 CuadroTexto"/>
          <p:cNvSpPr txBox="1">
            <a:spLocks noChangeArrowheads="1"/>
          </p:cNvSpPr>
          <p:nvPr/>
        </p:nvSpPr>
        <p:spPr bwMode="auto">
          <a:xfrm>
            <a:off x="5125916" y="984251"/>
            <a:ext cx="718038"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defTabSz="933450" eaLnBrk="0" hangingPunct="0">
              <a:defRPr>
                <a:solidFill>
                  <a:schemeClr val="tx1"/>
                </a:solidFill>
                <a:latin typeface="Arial" pitchFamily="34" charset="0"/>
              </a:defRPr>
            </a:lvl1pPr>
            <a:lvl2pPr marL="758825" indent="-292100" defTabSz="933450" eaLnBrk="0" hangingPunct="0">
              <a:defRPr>
                <a:solidFill>
                  <a:schemeClr val="tx1"/>
                </a:solidFill>
                <a:latin typeface="Arial" pitchFamily="34" charset="0"/>
              </a:defRPr>
            </a:lvl2pPr>
            <a:lvl3pPr marL="1166813" indent="-233363" defTabSz="933450" eaLnBrk="0" hangingPunct="0">
              <a:defRPr>
                <a:solidFill>
                  <a:schemeClr val="tx1"/>
                </a:solidFill>
                <a:latin typeface="Arial" pitchFamily="34" charset="0"/>
              </a:defRPr>
            </a:lvl3pPr>
            <a:lvl4pPr marL="1631950" indent="-231775" defTabSz="933450" eaLnBrk="0" hangingPunct="0">
              <a:defRPr>
                <a:solidFill>
                  <a:schemeClr val="tx1"/>
                </a:solidFill>
                <a:latin typeface="Arial" pitchFamily="34" charset="0"/>
              </a:defRPr>
            </a:lvl4pPr>
            <a:lvl5pPr marL="2098675" indent="-233363" defTabSz="933450" eaLnBrk="0" hangingPunct="0">
              <a:defRPr>
                <a:solidFill>
                  <a:schemeClr val="tx1"/>
                </a:solidFill>
                <a:latin typeface="Arial" pitchFamily="34" charset="0"/>
              </a:defRPr>
            </a:lvl5pPr>
            <a:lvl6pPr marL="2555875" indent="-233363" defTabSz="933450" eaLnBrk="0" fontAlgn="base" hangingPunct="0">
              <a:spcBef>
                <a:spcPct val="0"/>
              </a:spcBef>
              <a:spcAft>
                <a:spcPct val="0"/>
              </a:spcAft>
              <a:defRPr>
                <a:solidFill>
                  <a:schemeClr val="tx1"/>
                </a:solidFill>
                <a:latin typeface="Arial" pitchFamily="34" charset="0"/>
              </a:defRPr>
            </a:lvl6pPr>
            <a:lvl7pPr marL="3013075" indent="-233363" defTabSz="933450" eaLnBrk="0" fontAlgn="base" hangingPunct="0">
              <a:spcBef>
                <a:spcPct val="0"/>
              </a:spcBef>
              <a:spcAft>
                <a:spcPct val="0"/>
              </a:spcAft>
              <a:defRPr>
                <a:solidFill>
                  <a:schemeClr val="tx1"/>
                </a:solidFill>
                <a:latin typeface="Arial" pitchFamily="34" charset="0"/>
              </a:defRPr>
            </a:lvl7pPr>
            <a:lvl8pPr marL="3470275" indent="-233363" defTabSz="933450" eaLnBrk="0" fontAlgn="base" hangingPunct="0">
              <a:spcBef>
                <a:spcPct val="0"/>
              </a:spcBef>
              <a:spcAft>
                <a:spcPct val="0"/>
              </a:spcAft>
              <a:defRPr>
                <a:solidFill>
                  <a:schemeClr val="tx1"/>
                </a:solidFill>
                <a:latin typeface="Arial" pitchFamily="34" charset="0"/>
              </a:defRPr>
            </a:lvl8pPr>
            <a:lvl9pPr marL="3927475" indent="-233363" defTabSz="933450" eaLnBrk="0" fontAlgn="base" hangingPunct="0">
              <a:spcBef>
                <a:spcPct val="0"/>
              </a:spcBef>
              <a:spcAft>
                <a:spcPct val="0"/>
              </a:spcAft>
              <a:defRPr>
                <a:solidFill>
                  <a:schemeClr val="tx1"/>
                </a:solidFill>
                <a:latin typeface="Arial" pitchFamily="34" charset="0"/>
              </a:defRPr>
            </a:lvl9pPr>
          </a:lstStyle>
          <a:p>
            <a:pPr algn="ctr" eaLnBrk="1" hangingPunct="1"/>
            <a:r>
              <a:rPr lang="es-ES_tradnl" sz="1000" b="1" dirty="0">
                <a:latin typeface="Calibri" pitchFamily="34" charset="0"/>
                <a:cs typeface="Calibri" pitchFamily="34" charset="0"/>
              </a:rPr>
              <a:t>SD20</a:t>
            </a:r>
            <a:endParaRPr lang="es-CL" sz="1000" b="1" dirty="0">
              <a:latin typeface="Calibri" pitchFamily="34" charset="0"/>
              <a:cs typeface="Calibri" pitchFamily="34" charset="0"/>
            </a:endParaRPr>
          </a:p>
        </p:txBody>
      </p:sp>
      <p:sp>
        <p:nvSpPr>
          <p:cNvPr id="84181" name="92 CuadroTexto"/>
          <p:cNvSpPr txBox="1">
            <a:spLocks noChangeArrowheads="1"/>
          </p:cNvSpPr>
          <p:nvPr/>
        </p:nvSpPr>
        <p:spPr bwMode="auto">
          <a:xfrm>
            <a:off x="4932040" y="594133"/>
            <a:ext cx="1288074" cy="463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pitchFamily="34" charset="0"/>
              </a:defRPr>
            </a:lvl1pPr>
            <a:lvl2pPr marL="742950" indent="-285750" defTabSz="933450" eaLnBrk="0" hangingPunct="0">
              <a:defRPr>
                <a:solidFill>
                  <a:schemeClr val="tx1"/>
                </a:solidFill>
                <a:latin typeface="Arial" pitchFamily="34" charset="0"/>
              </a:defRPr>
            </a:lvl2pPr>
            <a:lvl3pPr marL="1143000" indent="-228600" defTabSz="933450" eaLnBrk="0" hangingPunct="0">
              <a:defRPr>
                <a:solidFill>
                  <a:schemeClr val="tx1"/>
                </a:solidFill>
                <a:latin typeface="Arial" pitchFamily="34" charset="0"/>
              </a:defRPr>
            </a:lvl3pPr>
            <a:lvl4pPr marL="1600200" indent="-228600" defTabSz="933450" eaLnBrk="0" hangingPunct="0">
              <a:defRPr>
                <a:solidFill>
                  <a:schemeClr val="tx1"/>
                </a:solidFill>
                <a:latin typeface="Arial" pitchFamily="34" charset="0"/>
              </a:defRPr>
            </a:lvl4pPr>
            <a:lvl5pPr marL="2057400" indent="-228600" defTabSz="933450" eaLnBrk="0" hangingPunct="0">
              <a:defRPr>
                <a:solidFill>
                  <a:schemeClr val="tx1"/>
                </a:solidFill>
                <a:latin typeface="Arial" pitchFamily="34" charset="0"/>
              </a:defRPr>
            </a:lvl5pPr>
            <a:lvl6pPr marL="2514600" indent="-228600" defTabSz="933450" eaLnBrk="0" fontAlgn="base" hangingPunct="0">
              <a:spcBef>
                <a:spcPct val="0"/>
              </a:spcBef>
              <a:spcAft>
                <a:spcPct val="0"/>
              </a:spcAft>
              <a:defRPr>
                <a:solidFill>
                  <a:schemeClr val="tx1"/>
                </a:solidFill>
                <a:latin typeface="Arial" pitchFamily="34" charset="0"/>
              </a:defRPr>
            </a:lvl6pPr>
            <a:lvl7pPr marL="2971800" indent="-228600" defTabSz="933450" eaLnBrk="0" fontAlgn="base" hangingPunct="0">
              <a:spcBef>
                <a:spcPct val="0"/>
              </a:spcBef>
              <a:spcAft>
                <a:spcPct val="0"/>
              </a:spcAft>
              <a:defRPr>
                <a:solidFill>
                  <a:schemeClr val="tx1"/>
                </a:solidFill>
                <a:latin typeface="Arial" pitchFamily="34" charset="0"/>
              </a:defRPr>
            </a:lvl7pPr>
            <a:lvl8pPr marL="3429000" indent="-228600" defTabSz="933450" eaLnBrk="0" fontAlgn="base" hangingPunct="0">
              <a:spcBef>
                <a:spcPct val="0"/>
              </a:spcBef>
              <a:spcAft>
                <a:spcPct val="0"/>
              </a:spcAft>
              <a:defRPr>
                <a:solidFill>
                  <a:schemeClr val="tx1"/>
                </a:solidFill>
                <a:latin typeface="Arial" pitchFamily="34" charset="0"/>
              </a:defRPr>
            </a:lvl8pPr>
            <a:lvl9pPr marL="3886200" indent="-228600" defTabSz="933450" eaLnBrk="0" fontAlgn="base" hangingPunct="0">
              <a:spcBef>
                <a:spcPct val="0"/>
              </a:spcBef>
              <a:spcAft>
                <a:spcPct val="0"/>
              </a:spcAft>
              <a:defRPr>
                <a:solidFill>
                  <a:schemeClr val="tx1"/>
                </a:solidFill>
                <a:latin typeface="Arial" pitchFamily="34" charset="0"/>
              </a:defRPr>
            </a:lvl9pPr>
          </a:lstStyle>
          <a:p>
            <a:pPr eaLnBrk="1" hangingPunct="1"/>
            <a:r>
              <a:rPr lang="es-CL" sz="800" b="1" dirty="0">
                <a:latin typeface="Calibri" pitchFamily="34" charset="0"/>
                <a:cs typeface="Calibri" pitchFamily="34" charset="0"/>
              </a:rPr>
              <a:t>UNIX             U202 a U902</a:t>
            </a:r>
          </a:p>
          <a:p>
            <a:pPr eaLnBrk="1" hangingPunct="1"/>
            <a:r>
              <a:rPr lang="es-CL" sz="800" b="1" dirty="0">
                <a:latin typeface="Calibri" pitchFamily="34" charset="0"/>
                <a:cs typeface="Calibri" pitchFamily="34" charset="0"/>
              </a:rPr>
              <a:t>                  </a:t>
            </a:r>
            <a:r>
              <a:rPr lang="es-CL" sz="800" b="1" dirty="0" smtClean="0">
                <a:latin typeface="Calibri" pitchFamily="34" charset="0"/>
                <a:cs typeface="Calibri" pitchFamily="34" charset="0"/>
              </a:rPr>
              <a:t>     </a:t>
            </a:r>
            <a:r>
              <a:rPr lang="es-CL" sz="800" b="1" dirty="0">
                <a:latin typeface="Calibri" pitchFamily="34" charset="0"/>
                <a:cs typeface="Calibri" pitchFamily="34" charset="0"/>
              </a:rPr>
              <a:t>U054 a U056</a:t>
            </a:r>
          </a:p>
          <a:p>
            <a:pPr eaLnBrk="1" hangingPunct="1"/>
            <a:r>
              <a:rPr lang="es-CL" sz="800" b="1" dirty="0">
                <a:latin typeface="Calibri" pitchFamily="34" charset="0"/>
                <a:cs typeface="Calibri" pitchFamily="34" charset="0"/>
              </a:rPr>
              <a:t>                   </a:t>
            </a:r>
            <a:r>
              <a:rPr lang="es-CL" sz="800" b="1" dirty="0" smtClean="0">
                <a:latin typeface="Calibri" pitchFamily="34" charset="0"/>
                <a:cs typeface="Calibri" pitchFamily="34" charset="0"/>
              </a:rPr>
              <a:t>    </a:t>
            </a:r>
            <a:r>
              <a:rPr lang="es-CL" sz="800" b="1" dirty="0">
                <a:latin typeface="Calibri" pitchFamily="34" charset="0"/>
                <a:cs typeface="Calibri" pitchFamily="34" charset="0"/>
              </a:rPr>
              <a:t>U952</a:t>
            </a:r>
          </a:p>
        </p:txBody>
      </p:sp>
      <p:cxnSp>
        <p:nvCxnSpPr>
          <p:cNvPr id="84184" name="AutoShape 216"/>
          <p:cNvCxnSpPr>
            <a:cxnSpLocks noChangeShapeType="1"/>
            <a:stCxn id="150" idx="3"/>
            <a:endCxn id="84176" idx="2"/>
          </p:cNvCxnSpPr>
          <p:nvPr/>
        </p:nvCxnSpPr>
        <p:spPr bwMode="auto">
          <a:xfrm flipV="1">
            <a:off x="5101316" y="2419475"/>
            <a:ext cx="477770" cy="664599"/>
          </a:xfrm>
          <a:prstGeom prst="bentConnector2">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4189" name="AutoShape 221"/>
          <p:cNvSpPr>
            <a:spLocks noChangeArrowheads="1"/>
          </p:cNvSpPr>
          <p:nvPr/>
        </p:nvSpPr>
        <p:spPr bwMode="auto">
          <a:xfrm>
            <a:off x="1979735" y="5996268"/>
            <a:ext cx="703034" cy="504825"/>
          </a:xfrm>
          <a:prstGeom prst="flowChartMagneticDisk">
            <a:avLst/>
          </a:prstGeom>
          <a:solidFill>
            <a:schemeClr val="bg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sz="1000" b="1" dirty="0">
                <a:latin typeface="Calibri" pitchFamily="34" charset="0"/>
                <a:cs typeface="Calibri" pitchFamily="34" charset="0"/>
              </a:rPr>
              <a:t>OSBTRAZA</a:t>
            </a:r>
            <a:endParaRPr lang="es-ES" sz="1000" b="1" dirty="0">
              <a:latin typeface="Calibri" pitchFamily="34" charset="0"/>
              <a:cs typeface="Calibri" pitchFamily="34" charset="0"/>
            </a:endParaRPr>
          </a:p>
        </p:txBody>
      </p:sp>
      <p:sp>
        <p:nvSpPr>
          <p:cNvPr id="84190" name="109 CuadroTexto"/>
          <p:cNvSpPr txBox="1">
            <a:spLocks noChangeArrowheads="1"/>
          </p:cNvSpPr>
          <p:nvPr/>
        </p:nvSpPr>
        <p:spPr bwMode="auto">
          <a:xfrm>
            <a:off x="1802423" y="6467754"/>
            <a:ext cx="1056543"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96" tIns="46648" rIns="93296" bIns="46648">
            <a:spAutoFit/>
          </a:bodyPr>
          <a:lstStyle>
            <a:lvl1pPr defTabSz="933450" eaLnBrk="0" hangingPunct="0">
              <a:defRPr>
                <a:solidFill>
                  <a:schemeClr val="tx1"/>
                </a:solidFill>
                <a:latin typeface="Arial" pitchFamily="34" charset="0"/>
              </a:defRPr>
            </a:lvl1pPr>
            <a:lvl2pPr marL="742950" indent="-285750" defTabSz="933450" eaLnBrk="0" hangingPunct="0">
              <a:defRPr>
                <a:solidFill>
                  <a:schemeClr val="tx1"/>
                </a:solidFill>
                <a:latin typeface="Arial" pitchFamily="34" charset="0"/>
              </a:defRPr>
            </a:lvl2pPr>
            <a:lvl3pPr marL="1143000" indent="-228600" defTabSz="933450" eaLnBrk="0" hangingPunct="0">
              <a:defRPr>
                <a:solidFill>
                  <a:schemeClr val="tx1"/>
                </a:solidFill>
                <a:latin typeface="Arial" pitchFamily="34" charset="0"/>
              </a:defRPr>
            </a:lvl3pPr>
            <a:lvl4pPr marL="1600200" indent="-228600" defTabSz="933450" eaLnBrk="0" hangingPunct="0">
              <a:defRPr>
                <a:solidFill>
                  <a:schemeClr val="tx1"/>
                </a:solidFill>
                <a:latin typeface="Arial" pitchFamily="34" charset="0"/>
              </a:defRPr>
            </a:lvl4pPr>
            <a:lvl5pPr marL="2057400" indent="-228600" defTabSz="933450" eaLnBrk="0" hangingPunct="0">
              <a:defRPr>
                <a:solidFill>
                  <a:schemeClr val="tx1"/>
                </a:solidFill>
                <a:latin typeface="Arial" pitchFamily="34" charset="0"/>
              </a:defRPr>
            </a:lvl5pPr>
            <a:lvl6pPr marL="2514600" indent="-228600" defTabSz="933450" eaLnBrk="0" fontAlgn="base" hangingPunct="0">
              <a:spcBef>
                <a:spcPct val="0"/>
              </a:spcBef>
              <a:spcAft>
                <a:spcPct val="0"/>
              </a:spcAft>
              <a:defRPr>
                <a:solidFill>
                  <a:schemeClr val="tx1"/>
                </a:solidFill>
                <a:latin typeface="Arial" pitchFamily="34" charset="0"/>
              </a:defRPr>
            </a:lvl6pPr>
            <a:lvl7pPr marL="2971800" indent="-228600" defTabSz="933450" eaLnBrk="0" fontAlgn="base" hangingPunct="0">
              <a:spcBef>
                <a:spcPct val="0"/>
              </a:spcBef>
              <a:spcAft>
                <a:spcPct val="0"/>
              </a:spcAft>
              <a:defRPr>
                <a:solidFill>
                  <a:schemeClr val="tx1"/>
                </a:solidFill>
                <a:latin typeface="Arial" pitchFamily="34" charset="0"/>
              </a:defRPr>
            </a:lvl7pPr>
            <a:lvl8pPr marL="3429000" indent="-228600" defTabSz="933450" eaLnBrk="0" fontAlgn="base" hangingPunct="0">
              <a:spcBef>
                <a:spcPct val="0"/>
              </a:spcBef>
              <a:spcAft>
                <a:spcPct val="0"/>
              </a:spcAft>
              <a:defRPr>
                <a:solidFill>
                  <a:schemeClr val="tx1"/>
                </a:solidFill>
                <a:latin typeface="Arial" pitchFamily="34" charset="0"/>
              </a:defRPr>
            </a:lvl8pPr>
            <a:lvl9pPr marL="3886200" indent="-228600" defTabSz="933450" eaLnBrk="0" fontAlgn="base" hangingPunct="0">
              <a:spcBef>
                <a:spcPct val="0"/>
              </a:spcBef>
              <a:spcAft>
                <a:spcPct val="0"/>
              </a:spcAft>
              <a:defRPr>
                <a:solidFill>
                  <a:schemeClr val="tx1"/>
                </a:solidFill>
                <a:latin typeface="Arial" pitchFamily="34" charset="0"/>
              </a:defRPr>
            </a:lvl9pPr>
          </a:lstStyle>
          <a:p>
            <a:pPr eaLnBrk="1" hangingPunct="1"/>
            <a:r>
              <a:rPr lang="es-CL" sz="800" b="1" dirty="0" smtClean="0">
                <a:latin typeface="Calibri" pitchFamily="34" charset="0"/>
                <a:cs typeface="Arial" pitchFamily="34" charset="0"/>
              </a:rPr>
              <a:t>AD/Cont.         Oracle</a:t>
            </a:r>
            <a:endParaRPr lang="es-CL" sz="800" b="1" dirty="0">
              <a:latin typeface="Calibri" pitchFamily="34" charset="0"/>
              <a:cs typeface="Arial" pitchFamily="34" charset="0"/>
            </a:endParaRPr>
          </a:p>
        </p:txBody>
      </p:sp>
      <p:sp>
        <p:nvSpPr>
          <p:cNvPr id="84191" name="92 CuadroTexto"/>
          <p:cNvSpPr txBox="1">
            <a:spLocks noChangeArrowheads="1"/>
          </p:cNvSpPr>
          <p:nvPr/>
        </p:nvSpPr>
        <p:spPr bwMode="auto">
          <a:xfrm>
            <a:off x="1835696" y="5831059"/>
            <a:ext cx="959459"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pitchFamily="34" charset="0"/>
              </a:defRPr>
            </a:lvl1pPr>
            <a:lvl2pPr marL="742950" indent="-285750" defTabSz="933450" eaLnBrk="0" hangingPunct="0">
              <a:defRPr>
                <a:solidFill>
                  <a:schemeClr val="tx1"/>
                </a:solidFill>
                <a:latin typeface="Arial" pitchFamily="34" charset="0"/>
              </a:defRPr>
            </a:lvl2pPr>
            <a:lvl3pPr marL="1143000" indent="-228600" defTabSz="933450" eaLnBrk="0" hangingPunct="0">
              <a:defRPr>
                <a:solidFill>
                  <a:schemeClr val="tx1"/>
                </a:solidFill>
                <a:latin typeface="Arial" pitchFamily="34" charset="0"/>
              </a:defRPr>
            </a:lvl3pPr>
            <a:lvl4pPr marL="1600200" indent="-228600" defTabSz="933450" eaLnBrk="0" hangingPunct="0">
              <a:defRPr>
                <a:solidFill>
                  <a:schemeClr val="tx1"/>
                </a:solidFill>
                <a:latin typeface="Arial" pitchFamily="34" charset="0"/>
              </a:defRPr>
            </a:lvl4pPr>
            <a:lvl5pPr marL="2057400" indent="-228600" defTabSz="933450" eaLnBrk="0" hangingPunct="0">
              <a:defRPr>
                <a:solidFill>
                  <a:schemeClr val="tx1"/>
                </a:solidFill>
                <a:latin typeface="Arial" pitchFamily="34" charset="0"/>
              </a:defRPr>
            </a:lvl5pPr>
            <a:lvl6pPr marL="2514600" indent="-228600" defTabSz="933450" eaLnBrk="0" fontAlgn="base" hangingPunct="0">
              <a:spcBef>
                <a:spcPct val="0"/>
              </a:spcBef>
              <a:spcAft>
                <a:spcPct val="0"/>
              </a:spcAft>
              <a:defRPr>
                <a:solidFill>
                  <a:schemeClr val="tx1"/>
                </a:solidFill>
                <a:latin typeface="Arial" pitchFamily="34" charset="0"/>
              </a:defRPr>
            </a:lvl6pPr>
            <a:lvl7pPr marL="2971800" indent="-228600" defTabSz="933450" eaLnBrk="0" fontAlgn="base" hangingPunct="0">
              <a:spcBef>
                <a:spcPct val="0"/>
              </a:spcBef>
              <a:spcAft>
                <a:spcPct val="0"/>
              </a:spcAft>
              <a:defRPr>
                <a:solidFill>
                  <a:schemeClr val="tx1"/>
                </a:solidFill>
                <a:latin typeface="Arial" pitchFamily="34" charset="0"/>
              </a:defRPr>
            </a:lvl7pPr>
            <a:lvl8pPr marL="3429000" indent="-228600" defTabSz="933450" eaLnBrk="0" fontAlgn="base" hangingPunct="0">
              <a:spcBef>
                <a:spcPct val="0"/>
              </a:spcBef>
              <a:spcAft>
                <a:spcPct val="0"/>
              </a:spcAft>
              <a:defRPr>
                <a:solidFill>
                  <a:schemeClr val="tx1"/>
                </a:solidFill>
                <a:latin typeface="Arial" pitchFamily="34" charset="0"/>
              </a:defRPr>
            </a:lvl8pPr>
            <a:lvl9pPr marL="3886200" indent="-228600" defTabSz="933450" eaLnBrk="0" fontAlgn="base" hangingPunct="0">
              <a:spcBef>
                <a:spcPct val="0"/>
              </a:spcBef>
              <a:spcAft>
                <a:spcPct val="0"/>
              </a:spcAft>
              <a:defRPr>
                <a:solidFill>
                  <a:schemeClr val="tx1"/>
                </a:solidFill>
                <a:latin typeface="Arial" pitchFamily="34" charset="0"/>
              </a:defRPr>
            </a:lvl9pPr>
          </a:lstStyle>
          <a:p>
            <a:pPr eaLnBrk="1" hangingPunct="1"/>
            <a:r>
              <a:rPr lang="es-CL" sz="800" b="1" dirty="0">
                <a:latin typeface="Calibri" pitchFamily="34" charset="0"/>
                <a:cs typeface="Calibri" pitchFamily="34" charset="0"/>
              </a:rPr>
              <a:t>UNIX               A116</a:t>
            </a:r>
          </a:p>
        </p:txBody>
      </p:sp>
      <p:cxnSp>
        <p:nvCxnSpPr>
          <p:cNvPr id="84195" name="AutoShape 227"/>
          <p:cNvCxnSpPr>
            <a:cxnSpLocks noChangeShapeType="1"/>
            <a:stCxn id="308" idx="2"/>
            <a:endCxn id="84189" idx="1"/>
          </p:cNvCxnSpPr>
          <p:nvPr/>
        </p:nvCxnSpPr>
        <p:spPr bwMode="auto">
          <a:xfrm rot="5400000">
            <a:off x="887007" y="4545728"/>
            <a:ext cx="2894786" cy="6295"/>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09" name="98 Grupo"/>
          <p:cNvGrpSpPr>
            <a:grpSpLocks/>
          </p:cNvGrpSpPr>
          <p:nvPr/>
        </p:nvGrpSpPr>
        <p:grpSpPr bwMode="auto">
          <a:xfrm>
            <a:off x="131884" y="2132856"/>
            <a:ext cx="1090247" cy="1703638"/>
            <a:chOff x="-1" y="2341829"/>
            <a:chExt cx="1400176" cy="2019040"/>
          </a:xfrm>
        </p:grpSpPr>
        <p:sp>
          <p:nvSpPr>
            <p:cNvPr id="110" name="16 Pentágono"/>
            <p:cNvSpPr>
              <a:spLocks noChangeArrowheads="1"/>
            </p:cNvSpPr>
            <p:nvPr/>
          </p:nvSpPr>
          <p:spPr bwMode="auto">
            <a:xfrm rot="10800000">
              <a:off x="0" y="3046419"/>
              <a:ext cx="1400175" cy="1314450"/>
            </a:xfrm>
            <a:prstGeom prst="homePlate">
              <a:avLst>
                <a:gd name="adj" fmla="val 19509"/>
              </a:avLst>
            </a:prstGeom>
            <a:noFill/>
            <a:ln w="15875" algn="ctr">
              <a:solidFill>
                <a:schemeClr val="tx1"/>
              </a:solidFill>
              <a:round/>
              <a:headEnd/>
              <a:tailEnd/>
            </a:ln>
          </p:spPr>
          <p:txBody>
            <a:bodyPr rot="10800000" lIns="89611" tIns="44806" rIns="89611" bIns="44806"/>
            <a:lstStyle/>
            <a:p>
              <a:pPr algn="ctr" defTabSz="895350"/>
              <a:endParaRPr lang="es-CL" sz="800">
                <a:cs typeface="Arial" pitchFamily="34" charset="0"/>
              </a:endParaRPr>
            </a:p>
          </p:txBody>
        </p:sp>
        <p:sp>
          <p:nvSpPr>
            <p:cNvPr id="111" name="224 CuadroTexto"/>
            <p:cNvSpPr txBox="1">
              <a:spLocks noChangeArrowheads="1"/>
            </p:cNvSpPr>
            <p:nvPr/>
          </p:nvSpPr>
          <p:spPr bwMode="auto">
            <a:xfrm>
              <a:off x="-1" y="2341829"/>
              <a:ext cx="1078424" cy="23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11" tIns="44806" rIns="89611" bIns="44806">
              <a:spAutoFit/>
            </a:bodyPr>
            <a:lstStyle>
              <a:lvl1pPr defTabSz="895350" eaLnBrk="0" hangingPunct="0">
                <a:defRPr>
                  <a:solidFill>
                    <a:schemeClr val="tx1"/>
                  </a:solidFill>
                  <a:latin typeface="Arial" pitchFamily="34" charset="0"/>
                </a:defRPr>
              </a:lvl1pPr>
              <a:lvl2pPr marL="742950" indent="-285750" defTabSz="895350" eaLnBrk="0" hangingPunct="0">
                <a:defRPr>
                  <a:solidFill>
                    <a:schemeClr val="tx1"/>
                  </a:solidFill>
                  <a:latin typeface="Arial" pitchFamily="34" charset="0"/>
                </a:defRPr>
              </a:lvl2pPr>
              <a:lvl3pPr marL="1143000" indent="-228600" defTabSz="895350" eaLnBrk="0" hangingPunct="0">
                <a:defRPr>
                  <a:solidFill>
                    <a:schemeClr val="tx1"/>
                  </a:solidFill>
                  <a:latin typeface="Arial" pitchFamily="34" charset="0"/>
                </a:defRPr>
              </a:lvl3pPr>
              <a:lvl4pPr marL="1600200" indent="-228600" defTabSz="895350" eaLnBrk="0" hangingPunct="0">
                <a:defRPr>
                  <a:solidFill>
                    <a:schemeClr val="tx1"/>
                  </a:solidFill>
                  <a:latin typeface="Arial" pitchFamily="34" charset="0"/>
                </a:defRPr>
              </a:lvl4pPr>
              <a:lvl5pPr marL="2057400" indent="-228600" defTabSz="895350" eaLnBrk="0" hangingPunct="0">
                <a:defRPr>
                  <a:solidFill>
                    <a:schemeClr val="tx1"/>
                  </a:solidFill>
                  <a:latin typeface="Arial" pitchFamily="34" charset="0"/>
                </a:defRPr>
              </a:lvl5pPr>
              <a:lvl6pPr marL="2514600" indent="-228600" defTabSz="895350" eaLnBrk="0" fontAlgn="base" hangingPunct="0">
                <a:spcBef>
                  <a:spcPct val="0"/>
                </a:spcBef>
                <a:spcAft>
                  <a:spcPct val="0"/>
                </a:spcAft>
                <a:defRPr>
                  <a:solidFill>
                    <a:schemeClr val="tx1"/>
                  </a:solidFill>
                  <a:latin typeface="Arial" pitchFamily="34" charset="0"/>
                </a:defRPr>
              </a:lvl6pPr>
              <a:lvl7pPr marL="2971800" indent="-228600" defTabSz="895350" eaLnBrk="0" fontAlgn="base" hangingPunct="0">
                <a:spcBef>
                  <a:spcPct val="0"/>
                </a:spcBef>
                <a:spcAft>
                  <a:spcPct val="0"/>
                </a:spcAft>
                <a:defRPr>
                  <a:solidFill>
                    <a:schemeClr val="tx1"/>
                  </a:solidFill>
                  <a:latin typeface="Arial" pitchFamily="34" charset="0"/>
                </a:defRPr>
              </a:lvl7pPr>
              <a:lvl8pPr marL="3429000" indent="-228600" defTabSz="895350" eaLnBrk="0" fontAlgn="base" hangingPunct="0">
                <a:spcBef>
                  <a:spcPct val="0"/>
                </a:spcBef>
                <a:spcAft>
                  <a:spcPct val="0"/>
                </a:spcAft>
                <a:defRPr>
                  <a:solidFill>
                    <a:schemeClr val="tx1"/>
                  </a:solidFill>
                  <a:latin typeface="Arial" pitchFamily="34" charset="0"/>
                </a:defRPr>
              </a:lvl8pPr>
              <a:lvl9pPr marL="3886200" indent="-228600" defTabSz="895350" eaLnBrk="0" fontAlgn="base" hangingPunct="0">
                <a:spcBef>
                  <a:spcPct val="0"/>
                </a:spcBef>
                <a:spcAft>
                  <a:spcPct val="0"/>
                </a:spcAft>
                <a:defRPr>
                  <a:solidFill>
                    <a:schemeClr val="tx1"/>
                  </a:solidFill>
                  <a:latin typeface="Arial" pitchFamily="34" charset="0"/>
                </a:defRPr>
              </a:lvl9pPr>
            </a:lstStyle>
            <a:p>
              <a:pPr eaLnBrk="1" hangingPunct="1"/>
              <a:r>
                <a:rPr lang="es-CL" sz="700" b="1" dirty="0">
                  <a:cs typeface="Arial" pitchFamily="34" charset="0"/>
                </a:rPr>
                <a:t>Banca Móvil</a:t>
              </a:r>
            </a:p>
          </p:txBody>
        </p:sp>
        <p:grpSp>
          <p:nvGrpSpPr>
            <p:cNvPr id="112" name="Group 121"/>
            <p:cNvGrpSpPr>
              <a:grpSpLocks/>
            </p:cNvGrpSpPr>
            <p:nvPr/>
          </p:nvGrpSpPr>
          <p:grpSpPr bwMode="auto">
            <a:xfrm>
              <a:off x="88900" y="3449646"/>
              <a:ext cx="1301750" cy="547689"/>
              <a:chOff x="0" y="1003"/>
              <a:chExt cx="820" cy="345"/>
            </a:xfrm>
          </p:grpSpPr>
          <p:sp>
            <p:nvSpPr>
              <p:cNvPr id="114" name="253 Pantalla"/>
              <p:cNvSpPr>
                <a:spLocks noChangeArrowheads="1"/>
              </p:cNvSpPr>
              <p:nvPr/>
            </p:nvSpPr>
            <p:spPr bwMode="auto">
              <a:xfrm>
                <a:off x="0" y="1003"/>
                <a:ext cx="820" cy="345"/>
              </a:xfrm>
              <a:prstGeom prst="flowChartDisplay">
                <a:avLst/>
              </a:prstGeom>
              <a:solidFill>
                <a:srgbClr val="C0C0C0"/>
              </a:solidFill>
              <a:ln w="15875" algn="ctr">
                <a:solidFill>
                  <a:schemeClr val="tx1"/>
                </a:solidFill>
                <a:round/>
                <a:headEnd/>
                <a:tailEnd/>
              </a:ln>
            </p:spPr>
            <p:txBody>
              <a:bodyPr lIns="89611" tIns="44806" rIns="89611" bIns="44806"/>
              <a:lstStyle/>
              <a:p>
                <a:pPr algn="ctr" defTabSz="895350"/>
                <a:endParaRPr lang="es-CL" sz="800">
                  <a:cs typeface="Arial" pitchFamily="34" charset="0"/>
                </a:endParaRPr>
              </a:p>
            </p:txBody>
          </p:sp>
          <p:sp>
            <p:nvSpPr>
              <p:cNvPr id="115" name="254 Pantalla"/>
              <p:cNvSpPr>
                <a:spLocks noChangeArrowheads="1"/>
              </p:cNvSpPr>
              <p:nvPr/>
            </p:nvSpPr>
            <p:spPr bwMode="auto">
              <a:xfrm>
                <a:off x="70" y="1058"/>
                <a:ext cx="686" cy="248"/>
              </a:xfrm>
              <a:prstGeom prst="flowChartDisplay">
                <a:avLst/>
              </a:prstGeom>
              <a:solidFill>
                <a:schemeClr val="bg1"/>
              </a:solidFill>
              <a:ln w="15875" algn="ctr">
                <a:solidFill>
                  <a:srgbClr val="000000"/>
                </a:solidFill>
                <a:round/>
                <a:headEnd/>
                <a:tailEnd/>
              </a:ln>
            </p:spPr>
            <p:txBody>
              <a:bodyPr lIns="89611" tIns="44806" rIns="89611" bIns="44806"/>
              <a:lstStyle/>
              <a:p>
                <a:pPr algn="ctr" defTabSz="895350"/>
                <a:endParaRPr lang="es-CL" sz="600">
                  <a:latin typeface="Calibri" pitchFamily="34" charset="0"/>
                  <a:cs typeface="Arial" pitchFamily="34" charset="0"/>
                </a:endParaRPr>
              </a:p>
            </p:txBody>
          </p:sp>
        </p:grpSp>
        <p:sp>
          <p:nvSpPr>
            <p:cNvPr id="113" name="Rectangle 120"/>
            <p:cNvSpPr>
              <a:spLocks noChangeArrowheads="1"/>
            </p:cNvSpPr>
            <p:nvPr/>
          </p:nvSpPr>
          <p:spPr bwMode="auto">
            <a:xfrm>
              <a:off x="200023" y="3489781"/>
              <a:ext cx="1060886" cy="406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square" lIns="36000" tIns="36000" rIns="36000" bIns="36000" anchor="ctr" anchorCtr="0">
              <a:noAutofit/>
            </a:bodyPr>
            <a:lstStyle/>
            <a:p>
              <a:pPr algn="ctr"/>
              <a:r>
                <a:rPr lang="en-US" sz="1000" dirty="0" err="1" smtClean="0">
                  <a:latin typeface="Calibri" pitchFamily="34" charset="0"/>
                  <a:cs typeface="Calibri" pitchFamily="34" charset="0"/>
                </a:rPr>
                <a:t>Redgiro</a:t>
              </a:r>
              <a:endParaRPr lang="en-US" sz="1000" dirty="0">
                <a:latin typeface="Calibri" pitchFamily="34" charset="0"/>
                <a:cs typeface="Calibri" pitchFamily="34" charset="0"/>
              </a:endParaRPr>
            </a:p>
          </p:txBody>
        </p:sp>
      </p:grpSp>
      <p:sp>
        <p:nvSpPr>
          <p:cNvPr id="117" name="95 Rectángulo redondeado"/>
          <p:cNvSpPr>
            <a:spLocks noChangeArrowheads="1"/>
          </p:cNvSpPr>
          <p:nvPr/>
        </p:nvSpPr>
        <p:spPr bwMode="auto">
          <a:xfrm>
            <a:off x="131885" y="2138514"/>
            <a:ext cx="1152974" cy="2252663"/>
          </a:xfrm>
          <a:prstGeom prst="roundRect">
            <a:avLst>
              <a:gd name="adj" fmla="val 16667"/>
            </a:avLst>
          </a:prstGeom>
          <a:noFill/>
          <a:ln w="28575" algn="ctr">
            <a:solidFill>
              <a:schemeClr val="accent1"/>
            </a:solidFill>
            <a:round/>
            <a:headEnd/>
            <a:tailEnd/>
          </a:ln>
        </p:spPr>
        <p:txBody>
          <a:bodyPr/>
          <a:lstStyle/>
          <a:p>
            <a:endParaRPr lang="es-ES">
              <a:solidFill>
                <a:schemeClr val="bg1"/>
              </a:solidFill>
            </a:endParaRPr>
          </a:p>
        </p:txBody>
      </p:sp>
      <p:sp>
        <p:nvSpPr>
          <p:cNvPr id="118" name="92 CuadroTexto"/>
          <p:cNvSpPr txBox="1">
            <a:spLocks noChangeArrowheads="1"/>
          </p:cNvSpPr>
          <p:nvPr/>
        </p:nvSpPr>
        <p:spPr bwMode="auto">
          <a:xfrm>
            <a:off x="131884" y="2505375"/>
            <a:ext cx="115297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dirty="0">
                <a:latin typeface="Arial Narrow" pitchFamily="34" charset="0"/>
                <a:cs typeface="Arial" charset="0"/>
              </a:rPr>
              <a:t>LINUX                 </a:t>
            </a:r>
            <a:r>
              <a:rPr lang="es-CL" sz="800" dirty="0" smtClean="0">
                <a:latin typeface="Arial Narrow" pitchFamily="34" charset="0"/>
                <a:cs typeface="Arial" charset="0"/>
              </a:rPr>
              <a:t>Nueva1</a:t>
            </a:r>
            <a:endParaRPr lang="es-CL" sz="800" dirty="0">
              <a:latin typeface="Arial Narrow" pitchFamily="34" charset="0"/>
              <a:cs typeface="Arial" charset="0"/>
            </a:endParaRPr>
          </a:p>
        </p:txBody>
      </p:sp>
      <p:sp>
        <p:nvSpPr>
          <p:cNvPr id="119" name="109 CuadroTexto"/>
          <p:cNvSpPr txBox="1">
            <a:spLocks noChangeArrowheads="1"/>
          </p:cNvSpPr>
          <p:nvPr/>
        </p:nvSpPr>
        <p:spPr bwMode="auto">
          <a:xfrm>
            <a:off x="70766" y="3836494"/>
            <a:ext cx="12451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dirty="0" smtClean="0">
                <a:latin typeface="Arial Narrow" pitchFamily="34" charset="0"/>
                <a:cs typeface="Arial" charset="0"/>
              </a:rPr>
              <a:t>AD/Cont.                     J2EE</a:t>
            </a:r>
            <a:endParaRPr lang="es-CL" sz="800" dirty="0">
              <a:latin typeface="Arial Narrow" pitchFamily="34" charset="0"/>
              <a:cs typeface="Arial" charset="0"/>
            </a:endParaRPr>
          </a:p>
        </p:txBody>
      </p:sp>
      <p:sp>
        <p:nvSpPr>
          <p:cNvPr id="147" name="109 CuadroTexto"/>
          <p:cNvSpPr txBox="1">
            <a:spLocks noChangeArrowheads="1"/>
          </p:cNvSpPr>
          <p:nvPr/>
        </p:nvSpPr>
        <p:spPr bwMode="auto">
          <a:xfrm>
            <a:off x="1581150" y="3067666"/>
            <a:ext cx="1466008"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pitchFamily="34" charset="0"/>
              </a:defRPr>
            </a:lvl1pPr>
            <a:lvl2pPr marL="758825" indent="-292100" defTabSz="933450" eaLnBrk="0" hangingPunct="0">
              <a:defRPr>
                <a:solidFill>
                  <a:schemeClr val="tx1"/>
                </a:solidFill>
                <a:latin typeface="Arial" pitchFamily="34" charset="0"/>
              </a:defRPr>
            </a:lvl2pPr>
            <a:lvl3pPr marL="1166813" indent="-233363" defTabSz="933450" eaLnBrk="0" hangingPunct="0">
              <a:defRPr>
                <a:solidFill>
                  <a:schemeClr val="tx1"/>
                </a:solidFill>
                <a:latin typeface="Arial" pitchFamily="34" charset="0"/>
              </a:defRPr>
            </a:lvl3pPr>
            <a:lvl4pPr marL="1631950" indent="-231775" defTabSz="933450" eaLnBrk="0" hangingPunct="0">
              <a:defRPr>
                <a:solidFill>
                  <a:schemeClr val="tx1"/>
                </a:solidFill>
                <a:latin typeface="Arial" pitchFamily="34" charset="0"/>
              </a:defRPr>
            </a:lvl4pPr>
            <a:lvl5pPr marL="2098675" indent="-233363" defTabSz="933450" eaLnBrk="0" hangingPunct="0">
              <a:defRPr>
                <a:solidFill>
                  <a:schemeClr val="tx1"/>
                </a:solidFill>
                <a:latin typeface="Arial" pitchFamily="34" charset="0"/>
              </a:defRPr>
            </a:lvl5pPr>
            <a:lvl6pPr marL="2555875" indent="-233363" defTabSz="933450" eaLnBrk="0" fontAlgn="base" hangingPunct="0">
              <a:spcBef>
                <a:spcPct val="0"/>
              </a:spcBef>
              <a:spcAft>
                <a:spcPct val="0"/>
              </a:spcAft>
              <a:defRPr>
                <a:solidFill>
                  <a:schemeClr val="tx1"/>
                </a:solidFill>
                <a:latin typeface="Arial" pitchFamily="34" charset="0"/>
              </a:defRPr>
            </a:lvl6pPr>
            <a:lvl7pPr marL="3013075" indent="-233363" defTabSz="933450" eaLnBrk="0" fontAlgn="base" hangingPunct="0">
              <a:spcBef>
                <a:spcPct val="0"/>
              </a:spcBef>
              <a:spcAft>
                <a:spcPct val="0"/>
              </a:spcAft>
              <a:defRPr>
                <a:solidFill>
                  <a:schemeClr val="tx1"/>
                </a:solidFill>
                <a:latin typeface="Arial" pitchFamily="34" charset="0"/>
              </a:defRPr>
            </a:lvl7pPr>
            <a:lvl8pPr marL="3470275" indent="-233363" defTabSz="933450" eaLnBrk="0" fontAlgn="base" hangingPunct="0">
              <a:spcBef>
                <a:spcPct val="0"/>
              </a:spcBef>
              <a:spcAft>
                <a:spcPct val="0"/>
              </a:spcAft>
              <a:defRPr>
                <a:solidFill>
                  <a:schemeClr val="tx1"/>
                </a:solidFill>
                <a:latin typeface="Arial" pitchFamily="34" charset="0"/>
              </a:defRPr>
            </a:lvl8pPr>
            <a:lvl9pPr marL="3927475" indent="-233363" defTabSz="933450" eaLnBrk="0" fontAlgn="base" hangingPunct="0">
              <a:spcBef>
                <a:spcPct val="0"/>
              </a:spcBef>
              <a:spcAft>
                <a:spcPct val="0"/>
              </a:spcAft>
              <a:defRPr>
                <a:solidFill>
                  <a:schemeClr val="tx1"/>
                </a:solidFill>
                <a:latin typeface="Arial" pitchFamily="34" charset="0"/>
              </a:defRPr>
            </a:lvl9pPr>
          </a:lstStyle>
          <a:p>
            <a:pPr eaLnBrk="1" hangingPunct="1"/>
            <a:r>
              <a:rPr lang="es-CL" sz="800" b="1" dirty="0" smtClean="0">
                <a:latin typeface="Calibri" pitchFamily="34" charset="0"/>
                <a:cs typeface="Arial" pitchFamily="34" charset="0"/>
              </a:rPr>
              <a:t>AD/Cont.                               J2EE</a:t>
            </a:r>
            <a:endParaRPr lang="es-CL" sz="800" b="1" dirty="0">
              <a:latin typeface="Calibri" pitchFamily="34" charset="0"/>
              <a:cs typeface="Arial" pitchFamily="34" charset="0"/>
            </a:endParaRPr>
          </a:p>
        </p:txBody>
      </p:sp>
      <p:sp>
        <p:nvSpPr>
          <p:cNvPr id="148" name="109 CuadroTexto"/>
          <p:cNvSpPr txBox="1">
            <a:spLocks noChangeArrowheads="1"/>
          </p:cNvSpPr>
          <p:nvPr/>
        </p:nvSpPr>
        <p:spPr bwMode="auto">
          <a:xfrm>
            <a:off x="4095246" y="3242529"/>
            <a:ext cx="1143804"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pitchFamily="34" charset="0"/>
              </a:defRPr>
            </a:lvl1pPr>
            <a:lvl2pPr marL="742950" indent="-285750" defTabSz="933450" eaLnBrk="0" hangingPunct="0">
              <a:defRPr>
                <a:solidFill>
                  <a:schemeClr val="tx1"/>
                </a:solidFill>
                <a:latin typeface="Arial" pitchFamily="34" charset="0"/>
              </a:defRPr>
            </a:lvl2pPr>
            <a:lvl3pPr marL="1143000" indent="-228600" defTabSz="933450" eaLnBrk="0" hangingPunct="0">
              <a:defRPr>
                <a:solidFill>
                  <a:schemeClr val="tx1"/>
                </a:solidFill>
                <a:latin typeface="Arial" pitchFamily="34" charset="0"/>
              </a:defRPr>
            </a:lvl3pPr>
            <a:lvl4pPr marL="1600200" indent="-228600" defTabSz="933450" eaLnBrk="0" hangingPunct="0">
              <a:defRPr>
                <a:solidFill>
                  <a:schemeClr val="tx1"/>
                </a:solidFill>
                <a:latin typeface="Arial" pitchFamily="34" charset="0"/>
              </a:defRPr>
            </a:lvl4pPr>
            <a:lvl5pPr marL="2057400" indent="-228600" defTabSz="933450" eaLnBrk="0" hangingPunct="0">
              <a:defRPr>
                <a:solidFill>
                  <a:schemeClr val="tx1"/>
                </a:solidFill>
                <a:latin typeface="Arial" pitchFamily="34" charset="0"/>
              </a:defRPr>
            </a:lvl5pPr>
            <a:lvl6pPr marL="2514600" indent="-228600" defTabSz="933450" eaLnBrk="0" fontAlgn="base" hangingPunct="0">
              <a:spcBef>
                <a:spcPct val="0"/>
              </a:spcBef>
              <a:spcAft>
                <a:spcPct val="0"/>
              </a:spcAft>
              <a:defRPr>
                <a:solidFill>
                  <a:schemeClr val="tx1"/>
                </a:solidFill>
                <a:latin typeface="Arial" pitchFamily="34" charset="0"/>
              </a:defRPr>
            </a:lvl6pPr>
            <a:lvl7pPr marL="2971800" indent="-228600" defTabSz="933450" eaLnBrk="0" fontAlgn="base" hangingPunct="0">
              <a:spcBef>
                <a:spcPct val="0"/>
              </a:spcBef>
              <a:spcAft>
                <a:spcPct val="0"/>
              </a:spcAft>
              <a:defRPr>
                <a:solidFill>
                  <a:schemeClr val="tx1"/>
                </a:solidFill>
                <a:latin typeface="Arial" pitchFamily="34" charset="0"/>
              </a:defRPr>
            </a:lvl7pPr>
            <a:lvl8pPr marL="3429000" indent="-228600" defTabSz="933450" eaLnBrk="0" fontAlgn="base" hangingPunct="0">
              <a:spcBef>
                <a:spcPct val="0"/>
              </a:spcBef>
              <a:spcAft>
                <a:spcPct val="0"/>
              </a:spcAft>
              <a:defRPr>
                <a:solidFill>
                  <a:schemeClr val="tx1"/>
                </a:solidFill>
                <a:latin typeface="Arial" pitchFamily="34" charset="0"/>
              </a:defRPr>
            </a:lvl8pPr>
            <a:lvl9pPr marL="3886200" indent="-228600" defTabSz="933450" eaLnBrk="0" fontAlgn="base" hangingPunct="0">
              <a:spcBef>
                <a:spcPct val="0"/>
              </a:spcBef>
              <a:spcAft>
                <a:spcPct val="0"/>
              </a:spcAft>
              <a:defRPr>
                <a:solidFill>
                  <a:schemeClr val="tx1"/>
                </a:solidFill>
                <a:latin typeface="Arial" pitchFamily="34" charset="0"/>
              </a:defRPr>
            </a:lvl9pPr>
          </a:lstStyle>
          <a:p>
            <a:pPr eaLnBrk="1" hangingPunct="1"/>
            <a:r>
              <a:rPr lang="es-CL" sz="800" b="1" dirty="0" smtClean="0">
                <a:latin typeface="Calibri" pitchFamily="34" charset="0"/>
                <a:cs typeface="Arial" pitchFamily="34" charset="0"/>
              </a:rPr>
              <a:t>Cont.               COBOL/C</a:t>
            </a:r>
            <a:endParaRPr lang="es-CL" sz="800" b="1" dirty="0">
              <a:latin typeface="Calibri" pitchFamily="34" charset="0"/>
              <a:cs typeface="Arial" pitchFamily="34" charset="0"/>
            </a:endParaRPr>
          </a:p>
        </p:txBody>
      </p:sp>
      <p:sp>
        <p:nvSpPr>
          <p:cNvPr id="149" name="92 CuadroTexto"/>
          <p:cNvSpPr txBox="1">
            <a:spLocks noChangeArrowheads="1"/>
          </p:cNvSpPr>
          <p:nvPr/>
        </p:nvSpPr>
        <p:spPr bwMode="auto">
          <a:xfrm>
            <a:off x="4167254" y="2677429"/>
            <a:ext cx="1147010" cy="463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pitchFamily="34" charset="0"/>
              </a:defRPr>
            </a:lvl1pPr>
            <a:lvl2pPr marL="742950" indent="-285750" defTabSz="933450" eaLnBrk="0" hangingPunct="0">
              <a:defRPr>
                <a:solidFill>
                  <a:schemeClr val="tx1"/>
                </a:solidFill>
                <a:latin typeface="Arial" pitchFamily="34" charset="0"/>
              </a:defRPr>
            </a:lvl2pPr>
            <a:lvl3pPr marL="1143000" indent="-228600" defTabSz="933450" eaLnBrk="0" hangingPunct="0">
              <a:defRPr>
                <a:solidFill>
                  <a:schemeClr val="tx1"/>
                </a:solidFill>
                <a:latin typeface="Arial" pitchFamily="34" charset="0"/>
              </a:defRPr>
            </a:lvl3pPr>
            <a:lvl4pPr marL="1600200" indent="-228600" defTabSz="933450" eaLnBrk="0" hangingPunct="0">
              <a:defRPr>
                <a:solidFill>
                  <a:schemeClr val="tx1"/>
                </a:solidFill>
                <a:latin typeface="Arial" pitchFamily="34" charset="0"/>
              </a:defRPr>
            </a:lvl4pPr>
            <a:lvl5pPr marL="2057400" indent="-228600" defTabSz="933450" eaLnBrk="0" hangingPunct="0">
              <a:defRPr>
                <a:solidFill>
                  <a:schemeClr val="tx1"/>
                </a:solidFill>
                <a:latin typeface="Arial" pitchFamily="34" charset="0"/>
              </a:defRPr>
            </a:lvl5pPr>
            <a:lvl6pPr marL="2514600" indent="-228600" defTabSz="933450" eaLnBrk="0" fontAlgn="base" hangingPunct="0">
              <a:spcBef>
                <a:spcPct val="0"/>
              </a:spcBef>
              <a:spcAft>
                <a:spcPct val="0"/>
              </a:spcAft>
              <a:defRPr>
                <a:solidFill>
                  <a:schemeClr val="tx1"/>
                </a:solidFill>
                <a:latin typeface="Arial" pitchFamily="34" charset="0"/>
              </a:defRPr>
            </a:lvl6pPr>
            <a:lvl7pPr marL="2971800" indent="-228600" defTabSz="933450" eaLnBrk="0" fontAlgn="base" hangingPunct="0">
              <a:spcBef>
                <a:spcPct val="0"/>
              </a:spcBef>
              <a:spcAft>
                <a:spcPct val="0"/>
              </a:spcAft>
              <a:defRPr>
                <a:solidFill>
                  <a:schemeClr val="tx1"/>
                </a:solidFill>
                <a:latin typeface="Arial" pitchFamily="34" charset="0"/>
              </a:defRPr>
            </a:lvl7pPr>
            <a:lvl8pPr marL="3429000" indent="-228600" defTabSz="933450" eaLnBrk="0" fontAlgn="base" hangingPunct="0">
              <a:spcBef>
                <a:spcPct val="0"/>
              </a:spcBef>
              <a:spcAft>
                <a:spcPct val="0"/>
              </a:spcAft>
              <a:defRPr>
                <a:solidFill>
                  <a:schemeClr val="tx1"/>
                </a:solidFill>
                <a:latin typeface="Arial" pitchFamily="34" charset="0"/>
              </a:defRPr>
            </a:lvl8pPr>
            <a:lvl9pPr marL="3886200" indent="-228600" defTabSz="933450" eaLnBrk="0" fontAlgn="base" hangingPunct="0">
              <a:spcBef>
                <a:spcPct val="0"/>
              </a:spcBef>
              <a:spcAft>
                <a:spcPct val="0"/>
              </a:spcAft>
              <a:defRPr>
                <a:solidFill>
                  <a:schemeClr val="tx1"/>
                </a:solidFill>
                <a:latin typeface="Arial" pitchFamily="34" charset="0"/>
              </a:defRPr>
            </a:lvl9pPr>
          </a:lstStyle>
          <a:p>
            <a:pPr eaLnBrk="1" hangingPunct="1"/>
            <a:r>
              <a:rPr lang="es-CL" sz="800" b="1" dirty="0">
                <a:latin typeface="Calibri" pitchFamily="34" charset="0"/>
                <a:cs typeface="Calibri" pitchFamily="34" charset="0"/>
              </a:rPr>
              <a:t>UNIX         U202 a</a:t>
            </a:r>
            <a:r>
              <a:rPr lang="es-CL" sz="800" b="1" dirty="0" smtClean="0">
                <a:latin typeface="Calibri" pitchFamily="34" charset="0"/>
                <a:cs typeface="Calibri" pitchFamily="34" charset="0"/>
              </a:rPr>
              <a:t> </a:t>
            </a:r>
            <a:r>
              <a:rPr lang="es-CL" sz="800" b="1" dirty="0">
                <a:latin typeface="Calibri" pitchFamily="34" charset="0"/>
                <a:cs typeface="Calibri" pitchFamily="34" charset="0"/>
              </a:rPr>
              <a:t>U902</a:t>
            </a:r>
          </a:p>
          <a:p>
            <a:pPr eaLnBrk="1" hangingPunct="1"/>
            <a:r>
              <a:rPr lang="es-CL" sz="800" b="1" dirty="0">
                <a:latin typeface="Calibri" pitchFamily="34" charset="0"/>
                <a:cs typeface="Calibri" pitchFamily="34" charset="0"/>
              </a:rPr>
              <a:t>           </a:t>
            </a:r>
            <a:r>
              <a:rPr lang="es-CL" sz="800" b="1" dirty="0" smtClean="0">
                <a:latin typeface="Calibri" pitchFamily="34" charset="0"/>
                <a:cs typeface="Calibri" pitchFamily="34" charset="0"/>
              </a:rPr>
              <a:t>        </a:t>
            </a:r>
            <a:r>
              <a:rPr lang="es-CL" sz="800" b="1" dirty="0">
                <a:latin typeface="Calibri" pitchFamily="34" charset="0"/>
                <a:cs typeface="Calibri" pitchFamily="34" charset="0"/>
              </a:rPr>
              <a:t>U054-U056</a:t>
            </a:r>
          </a:p>
          <a:p>
            <a:pPr eaLnBrk="1" hangingPunct="1"/>
            <a:r>
              <a:rPr lang="es-CL" sz="800" b="1" dirty="0">
                <a:latin typeface="Calibri" pitchFamily="34" charset="0"/>
                <a:cs typeface="Calibri" pitchFamily="34" charset="0"/>
              </a:rPr>
              <a:t>            </a:t>
            </a:r>
            <a:r>
              <a:rPr lang="es-CL" sz="800" b="1" dirty="0" smtClean="0">
                <a:latin typeface="Calibri" pitchFamily="34" charset="0"/>
                <a:cs typeface="Calibri" pitchFamily="34" charset="0"/>
              </a:rPr>
              <a:t>       </a:t>
            </a:r>
            <a:r>
              <a:rPr lang="es-CL" sz="800" b="1" dirty="0">
                <a:latin typeface="Calibri" pitchFamily="34" charset="0"/>
                <a:cs typeface="Calibri" pitchFamily="34" charset="0"/>
              </a:rPr>
              <a:t>U952</a:t>
            </a:r>
          </a:p>
        </p:txBody>
      </p:sp>
      <p:sp>
        <p:nvSpPr>
          <p:cNvPr id="152" name="59 Forma libre"/>
          <p:cNvSpPr>
            <a:spLocks noChangeArrowheads="1"/>
          </p:cNvSpPr>
          <p:nvPr/>
        </p:nvSpPr>
        <p:spPr bwMode="auto">
          <a:xfrm>
            <a:off x="4334606" y="2872361"/>
            <a:ext cx="845527" cy="409575"/>
          </a:xfrm>
          <a:custGeom>
            <a:avLst/>
            <a:gdLst>
              <a:gd name="T0" fmla="*/ 0 w 1423987"/>
              <a:gd name="T1" fmla="*/ 0 h 1509712"/>
              <a:gd name="T2" fmla="*/ 12972 w 1423987"/>
              <a:gd name="T3" fmla="*/ 0 h 1509712"/>
              <a:gd name="T4" fmla="*/ 12972 w 1423987"/>
              <a:gd name="T5" fmla="*/ 4 h 1509712"/>
              <a:gd name="T6" fmla="*/ 11931 w 1423987"/>
              <a:gd name="T7" fmla="*/ 4 h 1509712"/>
              <a:gd name="T8" fmla="*/ 11931 w 1423987"/>
              <a:gd name="T9" fmla="*/ 48 h 1509712"/>
              <a:gd name="T10" fmla="*/ 12972 w 1423987"/>
              <a:gd name="T11" fmla="*/ 48 h 1509712"/>
              <a:gd name="T12" fmla="*/ 12972 w 1423987"/>
              <a:gd name="T13" fmla="*/ 52 h 1509712"/>
              <a:gd name="T14" fmla="*/ 0 w 1423987"/>
              <a:gd name="T15" fmla="*/ 52 h 1509712"/>
              <a:gd name="T16" fmla="*/ 0 w 1423987"/>
              <a:gd name="T17" fmla="*/ 48 h 1509712"/>
              <a:gd name="T18" fmla="*/ 1041 w 1423987"/>
              <a:gd name="T19" fmla="*/ 48 h 1509712"/>
              <a:gd name="T20" fmla="*/ 1085 w 1423987"/>
              <a:gd name="T21" fmla="*/ 4 h 1509712"/>
              <a:gd name="T22" fmla="*/ 0 w 1423987"/>
              <a:gd name="T23" fmla="*/ 4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solidFill>
          <a:ln w="15875" algn="ctr">
            <a:solidFill>
              <a:schemeClr val="tx1"/>
            </a:solidFill>
            <a:round/>
            <a:headEnd/>
            <a:tailEnd/>
          </a:ln>
        </p:spPr>
        <p:txBody>
          <a:bodyPr lIns="93296" tIns="46648" rIns="93296" bIns="46648"/>
          <a:lstStyle/>
          <a:p>
            <a:endParaRPr lang="es-CL"/>
          </a:p>
        </p:txBody>
      </p:sp>
      <p:sp>
        <p:nvSpPr>
          <p:cNvPr id="150" name="91 CuadroTexto"/>
          <p:cNvSpPr txBox="1">
            <a:spLocks noChangeArrowheads="1"/>
          </p:cNvSpPr>
          <p:nvPr/>
        </p:nvSpPr>
        <p:spPr bwMode="auto">
          <a:xfrm>
            <a:off x="4383278" y="2876083"/>
            <a:ext cx="718038" cy="415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96" tIns="46648" rIns="93296" bIns="46648" anchor="ctr" anchorCtr="0">
            <a:noAutofit/>
          </a:bodyPr>
          <a:lstStyle>
            <a:lvl1pPr defTabSz="933450" eaLnBrk="0" hangingPunct="0">
              <a:defRPr>
                <a:solidFill>
                  <a:schemeClr val="tx1"/>
                </a:solidFill>
                <a:latin typeface="Arial" pitchFamily="34" charset="0"/>
              </a:defRPr>
            </a:lvl1pPr>
            <a:lvl2pPr marL="742950" indent="-285750" defTabSz="933450" eaLnBrk="0" hangingPunct="0">
              <a:defRPr>
                <a:solidFill>
                  <a:schemeClr val="tx1"/>
                </a:solidFill>
                <a:latin typeface="Arial" pitchFamily="34" charset="0"/>
              </a:defRPr>
            </a:lvl2pPr>
            <a:lvl3pPr marL="1143000" indent="-228600" defTabSz="933450" eaLnBrk="0" hangingPunct="0">
              <a:defRPr>
                <a:solidFill>
                  <a:schemeClr val="tx1"/>
                </a:solidFill>
                <a:latin typeface="Arial" pitchFamily="34" charset="0"/>
              </a:defRPr>
            </a:lvl3pPr>
            <a:lvl4pPr marL="1600200" indent="-228600" defTabSz="933450" eaLnBrk="0" hangingPunct="0">
              <a:defRPr>
                <a:solidFill>
                  <a:schemeClr val="tx1"/>
                </a:solidFill>
                <a:latin typeface="Arial" pitchFamily="34" charset="0"/>
              </a:defRPr>
            </a:lvl4pPr>
            <a:lvl5pPr marL="2057400" indent="-228600" defTabSz="933450" eaLnBrk="0" hangingPunct="0">
              <a:defRPr>
                <a:solidFill>
                  <a:schemeClr val="tx1"/>
                </a:solidFill>
                <a:latin typeface="Arial" pitchFamily="34" charset="0"/>
              </a:defRPr>
            </a:lvl5pPr>
            <a:lvl6pPr marL="2514600" indent="-228600" defTabSz="933450" eaLnBrk="0" fontAlgn="base" hangingPunct="0">
              <a:spcBef>
                <a:spcPct val="0"/>
              </a:spcBef>
              <a:spcAft>
                <a:spcPct val="0"/>
              </a:spcAft>
              <a:defRPr>
                <a:solidFill>
                  <a:schemeClr val="tx1"/>
                </a:solidFill>
                <a:latin typeface="Arial" pitchFamily="34" charset="0"/>
              </a:defRPr>
            </a:lvl6pPr>
            <a:lvl7pPr marL="2971800" indent="-228600" defTabSz="933450" eaLnBrk="0" fontAlgn="base" hangingPunct="0">
              <a:spcBef>
                <a:spcPct val="0"/>
              </a:spcBef>
              <a:spcAft>
                <a:spcPct val="0"/>
              </a:spcAft>
              <a:defRPr>
                <a:solidFill>
                  <a:schemeClr val="tx1"/>
                </a:solidFill>
                <a:latin typeface="Arial" pitchFamily="34" charset="0"/>
              </a:defRPr>
            </a:lvl7pPr>
            <a:lvl8pPr marL="3429000" indent="-228600" defTabSz="933450" eaLnBrk="0" fontAlgn="base" hangingPunct="0">
              <a:spcBef>
                <a:spcPct val="0"/>
              </a:spcBef>
              <a:spcAft>
                <a:spcPct val="0"/>
              </a:spcAft>
              <a:defRPr>
                <a:solidFill>
                  <a:schemeClr val="tx1"/>
                </a:solidFill>
                <a:latin typeface="Arial" pitchFamily="34" charset="0"/>
              </a:defRPr>
            </a:lvl8pPr>
            <a:lvl9pPr marL="3886200" indent="-228600" defTabSz="933450" eaLnBrk="0" fontAlgn="base" hangingPunct="0">
              <a:spcBef>
                <a:spcPct val="0"/>
              </a:spcBef>
              <a:spcAft>
                <a:spcPct val="0"/>
              </a:spcAft>
              <a:defRPr>
                <a:solidFill>
                  <a:schemeClr val="tx1"/>
                </a:solidFill>
                <a:latin typeface="Arial" pitchFamily="34" charset="0"/>
              </a:defRPr>
            </a:lvl9pPr>
          </a:lstStyle>
          <a:p>
            <a:pPr algn="ctr" eaLnBrk="1" hangingPunct="1"/>
            <a:r>
              <a:rPr lang="es-CL" sz="1000" b="1" dirty="0">
                <a:latin typeface="Calibri" pitchFamily="34" charset="0"/>
                <a:cs typeface="Calibri" pitchFamily="34" charset="0"/>
              </a:rPr>
              <a:t>STB</a:t>
            </a:r>
          </a:p>
        </p:txBody>
      </p:sp>
      <p:grpSp>
        <p:nvGrpSpPr>
          <p:cNvPr id="168" name="81 Grupo"/>
          <p:cNvGrpSpPr>
            <a:grpSpLocks/>
          </p:cNvGrpSpPr>
          <p:nvPr/>
        </p:nvGrpSpPr>
        <p:grpSpPr bwMode="auto">
          <a:xfrm>
            <a:off x="215198" y="5877272"/>
            <a:ext cx="972426" cy="834802"/>
            <a:chOff x="5259693" y="1371602"/>
            <a:chExt cx="1246497" cy="815211"/>
          </a:xfrm>
        </p:grpSpPr>
        <p:sp>
          <p:nvSpPr>
            <p:cNvPr id="169" name="Text Box 111"/>
            <p:cNvSpPr txBox="1">
              <a:spLocks noChangeArrowheads="1"/>
            </p:cNvSpPr>
            <p:nvPr/>
          </p:nvSpPr>
          <p:spPr bwMode="auto">
            <a:xfrm>
              <a:off x="5351996" y="1371602"/>
              <a:ext cx="1154194" cy="210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rPr>
                <a:t>UNIX        </a:t>
              </a:r>
              <a:r>
                <a:rPr lang="es-CL" sz="800" b="1" dirty="0" smtClean="0">
                  <a:latin typeface="Calibri" pitchFamily="34" charset="0"/>
                </a:rPr>
                <a:t>Nueva2</a:t>
              </a:r>
              <a:endParaRPr lang="es-ES" sz="800" b="1" dirty="0">
                <a:latin typeface="Calibri" pitchFamily="34" charset="0"/>
              </a:endParaRPr>
            </a:p>
          </p:txBody>
        </p:sp>
        <p:sp>
          <p:nvSpPr>
            <p:cNvPr id="170" name="Text Box 112"/>
            <p:cNvSpPr txBox="1">
              <a:spLocks noChangeArrowheads="1"/>
            </p:cNvSpPr>
            <p:nvPr/>
          </p:nvSpPr>
          <p:spPr bwMode="auto">
            <a:xfrm>
              <a:off x="5259693" y="1976436"/>
              <a:ext cx="1236402" cy="210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rPr>
                <a:t>AD/C         ORACLE</a:t>
              </a:r>
              <a:endParaRPr lang="es-ES" sz="800" b="1" dirty="0">
                <a:latin typeface="Calibri" pitchFamily="34" charset="0"/>
              </a:endParaRPr>
            </a:p>
          </p:txBody>
        </p:sp>
        <p:sp>
          <p:nvSpPr>
            <p:cNvPr id="171" name="410 Cilindro"/>
            <p:cNvSpPr>
              <a:spLocks noChangeArrowheads="1"/>
            </p:cNvSpPr>
            <p:nvPr/>
          </p:nvSpPr>
          <p:spPr bwMode="auto">
            <a:xfrm>
              <a:off x="5489575" y="1531938"/>
              <a:ext cx="836613" cy="467857"/>
            </a:xfrm>
            <a:prstGeom prst="can">
              <a:avLst>
                <a:gd name="adj" fmla="val 25000"/>
              </a:avLst>
            </a:prstGeom>
            <a:solidFill>
              <a:schemeClr val="bg1"/>
            </a:solidFill>
            <a:ln w="15875" algn="ctr">
              <a:solidFill>
                <a:schemeClr val="tx1"/>
              </a:solidFill>
              <a:round/>
              <a:headEnd/>
              <a:tailEnd/>
            </a:ln>
          </p:spPr>
          <p:txBody>
            <a:bodyPr lIns="36000" tIns="36000" rIns="36000" bIns="36000" anchor="ctr"/>
            <a:lstStyle/>
            <a:p>
              <a:pPr algn="ctr"/>
              <a:r>
                <a:rPr lang="es-CL" sz="1000" b="1" dirty="0">
                  <a:latin typeface="Calibri" pitchFamily="34" charset="0"/>
                </a:rPr>
                <a:t>MOBR5</a:t>
              </a:r>
            </a:p>
          </p:txBody>
        </p:sp>
      </p:grpSp>
      <p:cxnSp>
        <p:nvCxnSpPr>
          <p:cNvPr id="81" name="80 Conector angular"/>
          <p:cNvCxnSpPr>
            <a:stCxn id="114" idx="2"/>
            <a:endCxn id="171" idx="1"/>
          </p:cNvCxnSpPr>
          <p:nvPr/>
        </p:nvCxnSpPr>
        <p:spPr bwMode="auto">
          <a:xfrm rot="16200000" flipH="1">
            <a:off x="-541467" y="4779127"/>
            <a:ext cx="2511712" cy="12956"/>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101" name="Rectangle 149"/>
          <p:cNvSpPr>
            <a:spLocks noChangeArrowheads="1"/>
          </p:cNvSpPr>
          <p:nvPr/>
        </p:nvSpPr>
        <p:spPr bwMode="auto">
          <a:xfrm>
            <a:off x="1415047" y="3348943"/>
            <a:ext cx="265234" cy="1444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CL" sz="800" b="1" dirty="0"/>
              <a:t>HTTP</a:t>
            </a:r>
            <a:endParaRPr lang="es-ES" sz="800" b="1" dirty="0"/>
          </a:p>
        </p:txBody>
      </p:sp>
    </p:spTree>
    <p:extLst>
      <p:ext uri="{BB962C8B-B14F-4D97-AF65-F5344CB8AC3E}">
        <p14:creationId xmlns:p14="http://schemas.microsoft.com/office/powerpoint/2010/main" val="159651253"/>
      </p:ext>
    </p:extLst>
  </p:cSld>
  <p:clrMapOvr>
    <a:masterClrMapping/>
  </p:clrMapOvr>
  <p:transition>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96"/>
          <p:cNvSpPr>
            <a:spLocks noChangeArrowheads="1"/>
          </p:cNvSpPr>
          <p:nvPr/>
        </p:nvSpPr>
        <p:spPr bwMode="auto">
          <a:xfrm>
            <a:off x="3609974" y="692696"/>
            <a:ext cx="2906241" cy="3718967"/>
          </a:xfrm>
          <a:prstGeom prst="rect">
            <a:avLst/>
          </a:prstGeom>
          <a:noFill/>
          <a:ln w="158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s-ES" sz="700">
              <a:cs typeface="Arial" charset="0"/>
            </a:endParaRPr>
          </a:p>
        </p:txBody>
      </p:sp>
      <p:sp>
        <p:nvSpPr>
          <p:cNvPr id="8195" name="Rectangle 298"/>
          <p:cNvSpPr>
            <a:spLocks noChangeArrowheads="1"/>
          </p:cNvSpPr>
          <p:nvPr/>
        </p:nvSpPr>
        <p:spPr bwMode="auto">
          <a:xfrm>
            <a:off x="3519488" y="554038"/>
            <a:ext cx="3068735" cy="4006849"/>
          </a:xfrm>
          <a:prstGeom prst="rect">
            <a:avLst/>
          </a:prstGeom>
          <a:noFill/>
          <a:ln w="28575" algn="ctr">
            <a:solidFill>
              <a:srgbClr val="1869FF"/>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s-ES" sz="800">
              <a:cs typeface="Arial" charset="0"/>
            </a:endParaRPr>
          </a:p>
        </p:txBody>
      </p:sp>
      <p:sp>
        <p:nvSpPr>
          <p:cNvPr id="22571" name="Text Box 68"/>
          <p:cNvSpPr txBox="1">
            <a:spLocks noChangeArrowheads="1"/>
          </p:cNvSpPr>
          <p:nvPr/>
        </p:nvSpPr>
        <p:spPr bwMode="auto">
          <a:xfrm>
            <a:off x="4313238" y="327025"/>
            <a:ext cx="1062037" cy="122238"/>
          </a:xfrm>
          <a:prstGeom prst="rect">
            <a:avLst/>
          </a:prstGeom>
          <a:ln w="12700">
            <a:solidFill>
              <a:schemeClr val="tx2">
                <a:lumMod val="60000"/>
                <a:lumOff val="40000"/>
              </a:schemeClr>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700">
                <a:solidFill>
                  <a:srgbClr val="000000"/>
                </a:solidFill>
                <a:effectLst>
                  <a:outerShdw blurRad="38100" dist="38100" dir="2700000" algn="tl">
                    <a:srgbClr val="FFFFFF"/>
                  </a:outerShdw>
                </a:effectLst>
                <a:latin typeface="Arial Narrow" pitchFamily="34" charset="0"/>
              </a:rPr>
              <a:t>BACK END DE NEGOCIOS</a:t>
            </a:r>
            <a:endParaRPr lang="es-ES" sz="700">
              <a:solidFill>
                <a:srgbClr val="000000"/>
              </a:solidFill>
              <a:effectLst>
                <a:outerShdw blurRad="38100" dist="38100" dir="2700000" algn="tl">
                  <a:srgbClr val="FFFFFF"/>
                </a:outerShdw>
              </a:effectLst>
              <a:latin typeface="Arial Narrow" pitchFamily="34" charset="0"/>
            </a:endParaRPr>
          </a:p>
        </p:txBody>
      </p:sp>
      <p:sp>
        <p:nvSpPr>
          <p:cNvPr id="131" name="Rectangle 298"/>
          <p:cNvSpPr>
            <a:spLocks noChangeArrowheads="1"/>
          </p:cNvSpPr>
          <p:nvPr/>
        </p:nvSpPr>
        <p:spPr bwMode="auto">
          <a:xfrm>
            <a:off x="5002212" y="5797550"/>
            <a:ext cx="3746252" cy="917575"/>
          </a:xfrm>
          <a:prstGeom prst="rect">
            <a:avLst/>
          </a:prstGeom>
          <a:ln w="28575">
            <a:solidFill>
              <a:srgbClr val="00B050"/>
            </a:solidFill>
            <a:headEnd/>
            <a:tailEnd/>
          </a:ln>
        </p:spPr>
        <p:style>
          <a:lnRef idx="2">
            <a:schemeClr val="dk1"/>
          </a:lnRef>
          <a:fillRef idx="1">
            <a:schemeClr val="lt1"/>
          </a:fillRef>
          <a:effectRef idx="0">
            <a:schemeClr val="dk1"/>
          </a:effectRef>
          <a:fontRef idx="minor">
            <a:schemeClr val="dk1"/>
          </a:fontRef>
        </p:style>
        <p:txBody>
          <a:bodyPr wrap="none" anchor="ctr"/>
          <a:lstStyle/>
          <a:p>
            <a:pPr algn="ctr">
              <a:defRPr/>
            </a:pPr>
            <a:endParaRPr lang="es-ES" sz="600" dirty="0"/>
          </a:p>
        </p:txBody>
      </p:sp>
      <p:sp>
        <p:nvSpPr>
          <p:cNvPr id="8198" name="Rectangle 317"/>
          <p:cNvSpPr>
            <a:spLocks noChangeArrowheads="1"/>
          </p:cNvSpPr>
          <p:nvPr/>
        </p:nvSpPr>
        <p:spPr bwMode="auto">
          <a:xfrm>
            <a:off x="7591177" y="545325"/>
            <a:ext cx="1157287" cy="5203825"/>
          </a:xfrm>
          <a:prstGeom prst="rect">
            <a:avLst/>
          </a:prstGeom>
          <a:noFill/>
          <a:ln w="28575" algn="ctr">
            <a:solidFill>
              <a:srgbClr val="FFC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s-ES" sz="800">
              <a:cs typeface="Arial" charset="0"/>
            </a:endParaRPr>
          </a:p>
        </p:txBody>
      </p:sp>
      <p:sp>
        <p:nvSpPr>
          <p:cNvPr id="4" name="Text Box 68"/>
          <p:cNvSpPr txBox="1">
            <a:spLocks noChangeArrowheads="1"/>
          </p:cNvSpPr>
          <p:nvPr/>
        </p:nvSpPr>
        <p:spPr bwMode="auto">
          <a:xfrm>
            <a:off x="8028632" y="498450"/>
            <a:ext cx="431800" cy="122238"/>
          </a:xfrm>
          <a:prstGeom prst="rect">
            <a:avLst/>
          </a:prstGeom>
          <a:ln w="12700">
            <a:solidFill>
              <a:srgbClr val="FFC000"/>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700" dirty="0">
                <a:solidFill>
                  <a:srgbClr val="000000"/>
                </a:solidFill>
                <a:effectLst>
                  <a:outerShdw blurRad="38100" dist="38100" dir="2700000" algn="tl">
                    <a:srgbClr val="FFFFFF"/>
                  </a:outerShdw>
                </a:effectLst>
                <a:latin typeface="Arial Narrow" pitchFamily="34" charset="0"/>
              </a:rPr>
              <a:t>GESTIÒN</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8200" name="195 CuadroTexto"/>
          <p:cNvSpPr txBox="1">
            <a:spLocks noChangeArrowheads="1"/>
          </p:cNvSpPr>
          <p:nvPr/>
        </p:nvSpPr>
        <p:spPr bwMode="auto">
          <a:xfrm>
            <a:off x="1285875" y="0"/>
            <a:ext cx="6858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CL" sz="2000" b="1" dirty="0" smtClean="0">
                <a:solidFill>
                  <a:schemeClr val="bg1"/>
                </a:solidFill>
              </a:rPr>
              <a:t>Contáctenos</a:t>
            </a:r>
            <a:endParaRPr lang="es-CL" sz="2000" b="1" dirty="0">
              <a:solidFill>
                <a:schemeClr val="bg1"/>
              </a:solidFill>
            </a:endParaRPr>
          </a:p>
        </p:txBody>
      </p:sp>
      <p:sp>
        <p:nvSpPr>
          <p:cNvPr id="8201" name="Freeform 125"/>
          <p:cNvSpPr>
            <a:spLocks/>
          </p:cNvSpPr>
          <p:nvPr/>
        </p:nvSpPr>
        <p:spPr bwMode="auto">
          <a:xfrm>
            <a:off x="1506538" y="546099"/>
            <a:ext cx="6017790" cy="5210175"/>
          </a:xfrm>
          <a:custGeom>
            <a:avLst/>
            <a:gdLst>
              <a:gd name="T0" fmla="*/ 0 w 3811"/>
              <a:gd name="T1" fmla="*/ 0 h 3423"/>
              <a:gd name="T2" fmla="*/ 0 w 3811"/>
              <a:gd name="T3" fmla="*/ 2147483647 h 3423"/>
              <a:gd name="T4" fmla="*/ 2147483647 w 3811"/>
              <a:gd name="T5" fmla="*/ 2147483647 h 3423"/>
              <a:gd name="T6" fmla="*/ 2147483647 w 3811"/>
              <a:gd name="T7" fmla="*/ 0 h 3423"/>
              <a:gd name="T8" fmla="*/ 0 60000 65536"/>
              <a:gd name="T9" fmla="*/ 0 60000 65536"/>
              <a:gd name="T10" fmla="*/ 0 60000 65536"/>
              <a:gd name="T11" fmla="*/ 0 60000 65536"/>
              <a:gd name="T12" fmla="*/ 0 w 3811"/>
              <a:gd name="T13" fmla="*/ 0 h 3423"/>
              <a:gd name="T14" fmla="*/ 3811 w 3811"/>
              <a:gd name="T15" fmla="*/ 3423 h 3423"/>
            </a:gdLst>
            <a:ahLst/>
            <a:cxnLst>
              <a:cxn ang="T8">
                <a:pos x="T0" y="T1"/>
              </a:cxn>
              <a:cxn ang="T9">
                <a:pos x="T2" y="T3"/>
              </a:cxn>
              <a:cxn ang="T10">
                <a:pos x="T4" y="T5"/>
              </a:cxn>
              <a:cxn ang="T11">
                <a:pos x="T6" y="T7"/>
              </a:cxn>
            </a:cxnLst>
            <a:rect l="T12" t="T13" r="T14" b="T15"/>
            <a:pathLst>
              <a:path w="3811" h="3423">
                <a:moveTo>
                  <a:pt x="0" y="0"/>
                </a:moveTo>
                <a:lnTo>
                  <a:pt x="0" y="3423"/>
                </a:lnTo>
                <a:lnTo>
                  <a:pt x="3811" y="3423"/>
                </a:lnTo>
                <a:lnTo>
                  <a:pt x="3811" y="0"/>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s-ES" sz="800">
              <a:cs typeface="Arial" charset="0"/>
            </a:endParaRPr>
          </a:p>
        </p:txBody>
      </p:sp>
      <p:sp>
        <p:nvSpPr>
          <p:cNvPr id="8202" name="Freeform 126"/>
          <p:cNvSpPr>
            <a:spLocks/>
          </p:cNvSpPr>
          <p:nvPr/>
        </p:nvSpPr>
        <p:spPr bwMode="auto">
          <a:xfrm>
            <a:off x="1227138" y="554038"/>
            <a:ext cx="5086126" cy="4102100"/>
          </a:xfrm>
          <a:custGeom>
            <a:avLst/>
            <a:gdLst>
              <a:gd name="T0" fmla="*/ 0 w 1998"/>
              <a:gd name="T1" fmla="*/ 0 h 2808"/>
              <a:gd name="T2" fmla="*/ 2147483647 w 1998"/>
              <a:gd name="T3" fmla="*/ 0 h 2808"/>
              <a:gd name="T4" fmla="*/ 2147483647 w 1998"/>
              <a:gd name="T5" fmla="*/ 2147483647 h 2808"/>
              <a:gd name="T6" fmla="*/ 2147483647 w 1998"/>
              <a:gd name="T7" fmla="*/ 2147483647 h 2808"/>
              <a:gd name="T8" fmla="*/ 0 60000 65536"/>
              <a:gd name="T9" fmla="*/ 0 60000 65536"/>
              <a:gd name="T10" fmla="*/ 0 60000 65536"/>
              <a:gd name="T11" fmla="*/ 0 60000 65536"/>
              <a:gd name="T12" fmla="*/ 0 w 1998"/>
              <a:gd name="T13" fmla="*/ 0 h 2808"/>
              <a:gd name="T14" fmla="*/ 1998 w 1998"/>
              <a:gd name="T15" fmla="*/ 2808 h 2808"/>
            </a:gdLst>
            <a:ahLst/>
            <a:cxnLst>
              <a:cxn ang="T8">
                <a:pos x="T0" y="T1"/>
              </a:cxn>
              <a:cxn ang="T9">
                <a:pos x="T2" y="T3"/>
              </a:cxn>
              <a:cxn ang="T10">
                <a:pos x="T4" y="T5"/>
              </a:cxn>
              <a:cxn ang="T11">
                <a:pos x="T6" y="T7"/>
              </a:cxn>
            </a:cxnLst>
            <a:rect l="T12" t="T13" r="T14" b="T15"/>
            <a:pathLst>
              <a:path w="1998" h="2808">
                <a:moveTo>
                  <a:pt x="0" y="0"/>
                </a:moveTo>
                <a:lnTo>
                  <a:pt x="864" y="0"/>
                </a:lnTo>
                <a:lnTo>
                  <a:pt x="864" y="2808"/>
                </a:lnTo>
                <a:lnTo>
                  <a:pt x="1998" y="2808"/>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s-ES" sz="800">
              <a:cs typeface="Arial" charset="0"/>
            </a:endParaRPr>
          </a:p>
        </p:txBody>
      </p:sp>
      <p:sp>
        <p:nvSpPr>
          <p:cNvPr id="8203" name="Freeform 127"/>
          <p:cNvSpPr>
            <a:spLocks/>
          </p:cNvSpPr>
          <p:nvPr/>
        </p:nvSpPr>
        <p:spPr bwMode="auto">
          <a:xfrm>
            <a:off x="4940300" y="546099"/>
            <a:ext cx="2584028" cy="4110039"/>
          </a:xfrm>
          <a:custGeom>
            <a:avLst/>
            <a:gdLst>
              <a:gd name="T0" fmla="*/ 2147483647 w 2712"/>
              <a:gd name="T1" fmla="*/ 0 h 2796"/>
              <a:gd name="T2" fmla="*/ 2147483647 w 2712"/>
              <a:gd name="T3" fmla="*/ 0 h 2796"/>
              <a:gd name="T4" fmla="*/ 2147483647 w 2712"/>
              <a:gd name="T5" fmla="*/ 2147483647 h 2796"/>
              <a:gd name="T6" fmla="*/ 0 w 2712"/>
              <a:gd name="T7" fmla="*/ 2147483647 h 2796"/>
              <a:gd name="T8" fmla="*/ 0 60000 65536"/>
              <a:gd name="T9" fmla="*/ 0 60000 65536"/>
              <a:gd name="T10" fmla="*/ 0 60000 65536"/>
              <a:gd name="T11" fmla="*/ 0 60000 65536"/>
              <a:gd name="T12" fmla="*/ 0 w 2712"/>
              <a:gd name="T13" fmla="*/ 0 h 2796"/>
              <a:gd name="T14" fmla="*/ 2712 w 2712"/>
              <a:gd name="T15" fmla="*/ 2796 h 2796"/>
            </a:gdLst>
            <a:ahLst/>
            <a:cxnLst>
              <a:cxn ang="T8">
                <a:pos x="T0" y="T1"/>
              </a:cxn>
              <a:cxn ang="T9">
                <a:pos x="T2" y="T3"/>
              </a:cxn>
              <a:cxn ang="T10">
                <a:pos x="T4" y="T5"/>
              </a:cxn>
              <a:cxn ang="T11">
                <a:pos x="T6" y="T7"/>
              </a:cxn>
            </a:cxnLst>
            <a:rect l="T12" t="T13" r="T14" b="T15"/>
            <a:pathLst>
              <a:path w="2712" h="2796">
                <a:moveTo>
                  <a:pt x="2712" y="0"/>
                </a:moveTo>
                <a:lnTo>
                  <a:pt x="1800" y="0"/>
                </a:lnTo>
                <a:lnTo>
                  <a:pt x="1800" y="2796"/>
                </a:lnTo>
                <a:lnTo>
                  <a:pt x="0" y="2796"/>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s-ES" sz="800">
              <a:cs typeface="Arial" charset="0"/>
            </a:endParaRPr>
          </a:p>
        </p:txBody>
      </p:sp>
      <p:sp>
        <p:nvSpPr>
          <p:cNvPr id="83" name="Text Box 68"/>
          <p:cNvSpPr txBox="1">
            <a:spLocks noChangeArrowheads="1"/>
          </p:cNvSpPr>
          <p:nvPr/>
        </p:nvSpPr>
        <p:spPr bwMode="auto">
          <a:xfrm>
            <a:off x="6817320" y="450056"/>
            <a:ext cx="635000" cy="207963"/>
          </a:xfrm>
          <a:prstGeom prst="rect">
            <a:avLst/>
          </a:prstGeom>
          <a:ln w="12700">
            <a:solidFill>
              <a:srgbClr val="7030A0"/>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700" dirty="0">
                <a:solidFill>
                  <a:srgbClr val="000000"/>
                </a:solidFill>
                <a:effectLst>
                  <a:outerShdw blurRad="38100" dist="38100" dir="2700000" algn="tl">
                    <a:srgbClr val="FFFFFF"/>
                  </a:outerShdw>
                </a:effectLst>
                <a:latin typeface="Arial Narrow" pitchFamily="34" charset="0"/>
              </a:rPr>
              <a:t>INTEGRACION   BATCH</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3" name="Text Box 68"/>
          <p:cNvSpPr txBox="1">
            <a:spLocks noChangeArrowheads="1"/>
          </p:cNvSpPr>
          <p:nvPr/>
        </p:nvSpPr>
        <p:spPr bwMode="auto">
          <a:xfrm>
            <a:off x="1744663" y="412726"/>
            <a:ext cx="715962" cy="207962"/>
          </a:xfrm>
          <a:prstGeom prst="rect">
            <a:avLst/>
          </a:prstGeom>
          <a:ln w="12700">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700" dirty="0">
                <a:solidFill>
                  <a:srgbClr val="000000"/>
                </a:solidFill>
                <a:effectLst>
                  <a:outerShdw blurRad="38100" dist="38100" dir="2700000" algn="tl">
                    <a:srgbClr val="FFFFFF"/>
                  </a:outerShdw>
                </a:effectLst>
                <a:latin typeface="Arial Narrow" pitchFamily="34" charset="0"/>
              </a:rPr>
              <a:t>INTEGRACION ON LINE</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8206" name="Rectangle 301"/>
          <p:cNvSpPr>
            <a:spLocks noChangeArrowheads="1"/>
          </p:cNvSpPr>
          <p:nvPr/>
        </p:nvSpPr>
        <p:spPr bwMode="auto">
          <a:xfrm>
            <a:off x="26988" y="552449"/>
            <a:ext cx="1427162" cy="5205413"/>
          </a:xfrm>
          <a:prstGeom prst="rect">
            <a:avLst/>
          </a:prstGeom>
          <a:noFill/>
          <a:ln w="28575" algn="ctr">
            <a:solidFill>
              <a:srgbClr val="457988"/>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s-ES" sz="800">
              <a:cs typeface="Arial" charset="0"/>
            </a:endParaRPr>
          </a:p>
        </p:txBody>
      </p:sp>
      <p:sp>
        <p:nvSpPr>
          <p:cNvPr id="2" name="Text Box 68"/>
          <p:cNvSpPr txBox="1">
            <a:spLocks noChangeArrowheads="1"/>
          </p:cNvSpPr>
          <p:nvPr/>
        </p:nvSpPr>
        <p:spPr bwMode="auto">
          <a:xfrm>
            <a:off x="262731" y="484982"/>
            <a:ext cx="925512" cy="122237"/>
          </a:xfrm>
          <a:prstGeom prst="rect">
            <a:avLst/>
          </a:prstGeom>
          <a:ln w="12700">
            <a:solidFill>
              <a:schemeClr val="accent2">
                <a:lumMod val="50000"/>
              </a:schemeClr>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700" dirty="0">
                <a:solidFill>
                  <a:srgbClr val="000000"/>
                </a:solidFill>
                <a:effectLst>
                  <a:outerShdw blurRad="38100" dist="38100" dir="2700000" algn="tl">
                    <a:srgbClr val="FFFFFF"/>
                  </a:outerShdw>
                </a:effectLst>
                <a:latin typeface="Arial Narrow" pitchFamily="34" charset="0"/>
              </a:rPr>
              <a:t>CANALES</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8208" name="Rectangle 298"/>
          <p:cNvSpPr>
            <a:spLocks noChangeArrowheads="1"/>
          </p:cNvSpPr>
          <p:nvPr/>
        </p:nvSpPr>
        <p:spPr bwMode="auto">
          <a:xfrm>
            <a:off x="26987" y="5799138"/>
            <a:ext cx="4909343" cy="936625"/>
          </a:xfrm>
          <a:prstGeom prst="rect">
            <a:avLst/>
          </a:prstGeom>
          <a:solidFill>
            <a:schemeClr val="accent1">
              <a:alpha val="0"/>
            </a:schemeClr>
          </a:solidFill>
          <a:ln w="28575" algn="ctr">
            <a:solidFill>
              <a:srgbClr val="457988"/>
            </a:solidFill>
            <a:miter lim="800000"/>
            <a:headEnd/>
            <a:tailEnd/>
          </a:ln>
        </p:spPr>
        <p:txBody>
          <a:bodyPr/>
          <a:lstStyle/>
          <a:p>
            <a:pPr algn="ctr"/>
            <a:endParaRPr lang="es-ES" sz="800">
              <a:cs typeface="Arial" charset="0"/>
            </a:endParaRPr>
          </a:p>
        </p:txBody>
      </p:sp>
      <p:sp>
        <p:nvSpPr>
          <p:cNvPr id="197" name="Text Box 68"/>
          <p:cNvSpPr txBox="1">
            <a:spLocks noChangeArrowheads="1"/>
          </p:cNvSpPr>
          <p:nvPr/>
        </p:nvSpPr>
        <p:spPr bwMode="auto">
          <a:xfrm>
            <a:off x="3802757" y="6657800"/>
            <a:ext cx="1057275" cy="109538"/>
          </a:xfrm>
          <a:prstGeom prst="rect">
            <a:avLst/>
          </a:prstGeom>
          <a:ln w="12700">
            <a:solidFill>
              <a:schemeClr val="accent2">
                <a:lumMod val="50000"/>
              </a:schemeClr>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600" b="1" dirty="0">
                <a:solidFill>
                  <a:srgbClr val="000000"/>
                </a:solidFill>
                <a:effectLst>
                  <a:outerShdw blurRad="38100" dist="38100" dir="2700000" algn="tl">
                    <a:srgbClr val="FFFFFF"/>
                  </a:outerShdw>
                </a:effectLst>
              </a:rPr>
              <a:t>BACK END TECNOLOGICO</a:t>
            </a:r>
            <a:endParaRPr lang="es-ES" sz="600" b="1" dirty="0">
              <a:solidFill>
                <a:srgbClr val="000000"/>
              </a:solidFill>
              <a:effectLst>
                <a:outerShdw blurRad="38100" dist="38100" dir="2700000" algn="tl">
                  <a:srgbClr val="FFFFFF"/>
                </a:outerShdw>
              </a:effectLst>
            </a:endParaRPr>
          </a:p>
        </p:txBody>
      </p:sp>
      <p:sp>
        <p:nvSpPr>
          <p:cNvPr id="132" name="Text Box 68"/>
          <p:cNvSpPr txBox="1">
            <a:spLocks noChangeArrowheads="1"/>
          </p:cNvSpPr>
          <p:nvPr/>
        </p:nvSpPr>
        <p:spPr bwMode="auto">
          <a:xfrm>
            <a:off x="5349875" y="6632575"/>
            <a:ext cx="969963" cy="109538"/>
          </a:xfrm>
          <a:prstGeom prst="rect">
            <a:avLst/>
          </a:prstGeom>
          <a:ln w="12700">
            <a:solidFill>
              <a:srgbClr val="00B050"/>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600" b="1">
                <a:solidFill>
                  <a:srgbClr val="000000"/>
                </a:solidFill>
                <a:effectLst>
                  <a:outerShdw blurRad="38100" dist="38100" dir="2700000" algn="tl">
                    <a:srgbClr val="FFFFFF"/>
                  </a:outerShdw>
                </a:effectLst>
              </a:rPr>
              <a:t>ENTIDADES EXTERNAS</a:t>
            </a:r>
            <a:endParaRPr lang="es-ES" sz="600" b="1">
              <a:solidFill>
                <a:srgbClr val="000000"/>
              </a:solidFill>
              <a:effectLst>
                <a:outerShdw blurRad="38100" dist="38100" dir="2700000" algn="tl">
                  <a:srgbClr val="FFFFFF"/>
                </a:outerShdw>
              </a:effectLst>
            </a:endParaRPr>
          </a:p>
        </p:txBody>
      </p:sp>
      <p:cxnSp>
        <p:nvCxnSpPr>
          <p:cNvPr id="8211" name="AutoShape 2103"/>
          <p:cNvCxnSpPr>
            <a:cxnSpLocks noChangeShapeType="1"/>
            <a:stCxn id="8202" idx="0"/>
            <a:endCxn id="8202" idx="0"/>
          </p:cNvCxnSpPr>
          <p:nvPr/>
        </p:nvCxnSpPr>
        <p:spPr bwMode="auto">
          <a:xfrm>
            <a:off x="1227138" y="554038"/>
            <a:ext cx="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12" name="AutoShape 2144"/>
          <p:cNvCxnSpPr>
            <a:cxnSpLocks noChangeShapeType="1"/>
            <a:stCxn id="8260" idx="3"/>
            <a:endCxn id="308" idx="1"/>
          </p:cNvCxnSpPr>
          <p:nvPr/>
        </p:nvCxnSpPr>
        <p:spPr bwMode="auto">
          <a:xfrm flipV="1">
            <a:off x="1317625" y="2735672"/>
            <a:ext cx="403623" cy="472217"/>
          </a:xfrm>
          <a:prstGeom prst="bentConnector3">
            <a:avLst>
              <a:gd name="adj1" fmla="val 64159"/>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08" name="307 Llamada de flecha izquierda y derecha"/>
          <p:cNvSpPr/>
          <p:nvPr/>
        </p:nvSpPr>
        <p:spPr bwMode="auto">
          <a:xfrm>
            <a:off x="1721248" y="1791519"/>
            <a:ext cx="1604013" cy="1888306"/>
          </a:xfrm>
          <a:prstGeom prst="leftRightArrowCallout">
            <a:avLst>
              <a:gd name="adj1" fmla="val 73677"/>
              <a:gd name="adj2" fmla="val 51252"/>
              <a:gd name="adj3" fmla="val 13273"/>
              <a:gd name="adj4" fmla="val 62324"/>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just">
              <a:defRPr/>
            </a:pPr>
            <a:endParaRPr lang="es-CL" sz="600" dirty="0">
              <a:solidFill>
                <a:srgbClr val="002060"/>
              </a:solidFill>
            </a:endParaRPr>
          </a:p>
        </p:txBody>
      </p:sp>
      <p:sp>
        <p:nvSpPr>
          <p:cNvPr id="8214" name="Text Box 2203"/>
          <p:cNvSpPr txBox="1">
            <a:spLocks noChangeArrowheads="1"/>
          </p:cNvSpPr>
          <p:nvPr/>
        </p:nvSpPr>
        <p:spPr bwMode="auto">
          <a:xfrm>
            <a:off x="1467471" y="3168650"/>
            <a:ext cx="43276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cs typeface="Calibri" pitchFamily="34" charset="0"/>
              </a:rPr>
              <a:t>HTTP</a:t>
            </a:r>
          </a:p>
        </p:txBody>
      </p:sp>
      <p:sp>
        <p:nvSpPr>
          <p:cNvPr id="8215" name="Rectangle 31"/>
          <p:cNvSpPr>
            <a:spLocks noChangeArrowheads="1"/>
          </p:cNvSpPr>
          <p:nvPr/>
        </p:nvSpPr>
        <p:spPr bwMode="auto">
          <a:xfrm>
            <a:off x="3519488" y="1803400"/>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8216" name="Rectangle 32"/>
          <p:cNvSpPr>
            <a:spLocks noChangeArrowheads="1"/>
          </p:cNvSpPr>
          <p:nvPr/>
        </p:nvSpPr>
        <p:spPr bwMode="auto">
          <a:xfrm>
            <a:off x="5417295" y="1747069"/>
            <a:ext cx="13335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8217" name="Rectangle 33"/>
          <p:cNvSpPr>
            <a:spLocks noChangeArrowheads="1"/>
          </p:cNvSpPr>
          <p:nvPr/>
        </p:nvSpPr>
        <p:spPr bwMode="auto">
          <a:xfrm>
            <a:off x="5280025" y="4176713"/>
            <a:ext cx="131763"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8218" name="Rectangle 34"/>
          <p:cNvSpPr>
            <a:spLocks noChangeArrowheads="1"/>
          </p:cNvSpPr>
          <p:nvPr/>
        </p:nvSpPr>
        <p:spPr bwMode="auto">
          <a:xfrm>
            <a:off x="5281613" y="5873750"/>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8219" name="Rectangle 35"/>
          <p:cNvSpPr>
            <a:spLocks noChangeArrowheads="1"/>
          </p:cNvSpPr>
          <p:nvPr/>
        </p:nvSpPr>
        <p:spPr bwMode="auto">
          <a:xfrm>
            <a:off x="4636245" y="1672456"/>
            <a:ext cx="13335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8220" name="Rectangle 36"/>
          <p:cNvSpPr>
            <a:spLocks noChangeArrowheads="1"/>
          </p:cNvSpPr>
          <p:nvPr/>
        </p:nvSpPr>
        <p:spPr bwMode="auto">
          <a:xfrm>
            <a:off x="3609975" y="5873750"/>
            <a:ext cx="13335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8224" name="Rectangle 40"/>
          <p:cNvSpPr>
            <a:spLocks noChangeArrowheads="1"/>
          </p:cNvSpPr>
          <p:nvPr/>
        </p:nvSpPr>
        <p:spPr bwMode="auto">
          <a:xfrm>
            <a:off x="4539408" y="1661344"/>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8225" name="Rectangle 41"/>
          <p:cNvSpPr>
            <a:spLocks noChangeArrowheads="1"/>
          </p:cNvSpPr>
          <p:nvPr/>
        </p:nvSpPr>
        <p:spPr bwMode="auto">
          <a:xfrm>
            <a:off x="4286250" y="5957888"/>
            <a:ext cx="131763"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8226" name="Rectangle 42"/>
          <p:cNvSpPr>
            <a:spLocks noChangeArrowheads="1"/>
          </p:cNvSpPr>
          <p:nvPr/>
        </p:nvSpPr>
        <p:spPr bwMode="auto">
          <a:xfrm>
            <a:off x="2406650" y="5978525"/>
            <a:ext cx="131763"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8227" name="Rectangle 43"/>
          <p:cNvSpPr>
            <a:spLocks noChangeArrowheads="1"/>
          </p:cNvSpPr>
          <p:nvPr/>
        </p:nvSpPr>
        <p:spPr bwMode="auto">
          <a:xfrm>
            <a:off x="2266950" y="5999163"/>
            <a:ext cx="131763"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cxnSp>
        <p:nvCxnSpPr>
          <p:cNvPr id="8228" name="AutoShape 44"/>
          <p:cNvCxnSpPr>
            <a:cxnSpLocks noChangeShapeType="1"/>
            <a:stCxn id="308" idx="2"/>
            <a:endCxn id="103" idx="1"/>
          </p:cNvCxnSpPr>
          <p:nvPr/>
        </p:nvCxnSpPr>
        <p:spPr bwMode="auto">
          <a:xfrm rot="5400000">
            <a:off x="1277544" y="4750556"/>
            <a:ext cx="2316443" cy="17498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8230" name="Rectangle 49"/>
          <p:cNvSpPr>
            <a:spLocks noChangeArrowheads="1"/>
          </p:cNvSpPr>
          <p:nvPr/>
        </p:nvSpPr>
        <p:spPr bwMode="auto">
          <a:xfrm>
            <a:off x="2268538" y="5972175"/>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8231" name="Rectangle 51"/>
          <p:cNvSpPr>
            <a:spLocks noChangeArrowheads="1"/>
          </p:cNvSpPr>
          <p:nvPr/>
        </p:nvSpPr>
        <p:spPr bwMode="auto">
          <a:xfrm>
            <a:off x="1851025" y="3348038"/>
            <a:ext cx="131763"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8232" name="Rectangle 52"/>
          <p:cNvSpPr>
            <a:spLocks noChangeArrowheads="1"/>
          </p:cNvSpPr>
          <p:nvPr/>
        </p:nvSpPr>
        <p:spPr bwMode="auto">
          <a:xfrm>
            <a:off x="2425700" y="3646488"/>
            <a:ext cx="131763"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8233" name="Rectangle 53"/>
          <p:cNvSpPr>
            <a:spLocks noChangeArrowheads="1"/>
          </p:cNvSpPr>
          <p:nvPr/>
        </p:nvSpPr>
        <p:spPr bwMode="auto">
          <a:xfrm>
            <a:off x="2327275" y="3635375"/>
            <a:ext cx="131763"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cxnSp>
        <p:nvCxnSpPr>
          <p:cNvPr id="8234" name="AutoShape 56"/>
          <p:cNvCxnSpPr>
            <a:cxnSpLocks noChangeShapeType="1"/>
            <a:stCxn id="308" idx="3"/>
            <a:endCxn id="8239" idx="2"/>
          </p:cNvCxnSpPr>
          <p:nvPr/>
        </p:nvCxnSpPr>
        <p:spPr bwMode="auto">
          <a:xfrm flipV="1">
            <a:off x="3325261" y="2131245"/>
            <a:ext cx="1803903" cy="604427"/>
          </a:xfrm>
          <a:prstGeom prst="bentConnector2">
            <a:avLst/>
          </a:prstGeom>
          <a:noFill/>
          <a:ln w="9525">
            <a:solidFill>
              <a:schemeClr val="tx1"/>
            </a:solidFill>
            <a:miter lim="800000"/>
            <a:headEnd type="none" w="med" len="med"/>
            <a:tailEnd type="triangle" w="med" len="med"/>
          </a:ln>
          <a:extLst>
            <a:ext uri="{909E8E84-426E-40DD-AFC4-6F175D3DCCD1}">
              <a14:hiddenFill xmlns:a14="http://schemas.microsoft.com/office/drawing/2010/main">
                <a:noFill/>
              </a14:hiddenFill>
            </a:ext>
          </a:extLst>
        </p:spPr>
      </p:cxnSp>
      <p:sp>
        <p:nvSpPr>
          <p:cNvPr id="8235" name="Text Box 2203"/>
          <p:cNvSpPr txBox="1">
            <a:spLocks noChangeArrowheads="1"/>
          </p:cNvSpPr>
          <p:nvPr/>
        </p:nvSpPr>
        <p:spPr bwMode="auto">
          <a:xfrm>
            <a:off x="4285358" y="2547499"/>
            <a:ext cx="4254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cs typeface="Calibri" pitchFamily="34" charset="0"/>
              </a:rPr>
              <a:t>HTTP</a:t>
            </a:r>
          </a:p>
        </p:txBody>
      </p:sp>
      <p:sp>
        <p:nvSpPr>
          <p:cNvPr id="8236" name="Rectangle 60"/>
          <p:cNvSpPr>
            <a:spLocks noChangeArrowheads="1"/>
          </p:cNvSpPr>
          <p:nvPr/>
        </p:nvSpPr>
        <p:spPr bwMode="auto">
          <a:xfrm>
            <a:off x="4820395" y="2042344"/>
            <a:ext cx="131763"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8237" name="Rectangle 61"/>
          <p:cNvSpPr>
            <a:spLocks noChangeArrowheads="1"/>
          </p:cNvSpPr>
          <p:nvPr/>
        </p:nvSpPr>
        <p:spPr bwMode="auto">
          <a:xfrm>
            <a:off x="4365625" y="509588"/>
            <a:ext cx="131763"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8238" name="59 Forma libre"/>
          <p:cNvSpPr>
            <a:spLocks noChangeArrowheads="1"/>
          </p:cNvSpPr>
          <p:nvPr/>
        </p:nvSpPr>
        <p:spPr bwMode="auto">
          <a:xfrm>
            <a:off x="4693395" y="1718494"/>
            <a:ext cx="844550" cy="409575"/>
          </a:xfrm>
          <a:custGeom>
            <a:avLst/>
            <a:gdLst>
              <a:gd name="T0" fmla="*/ 0 w 1423987"/>
              <a:gd name="T1" fmla="*/ 0 h 1509712"/>
              <a:gd name="T2" fmla="*/ 1 w 1423987"/>
              <a:gd name="T3" fmla="*/ 0 h 1509712"/>
              <a:gd name="T4" fmla="*/ 1 w 1423987"/>
              <a:gd name="T5" fmla="*/ 0 h 1509712"/>
              <a:gd name="T6" fmla="*/ 1 w 1423987"/>
              <a:gd name="T7" fmla="*/ 0 h 1509712"/>
              <a:gd name="T8" fmla="*/ 1 w 1423987"/>
              <a:gd name="T9" fmla="*/ 0 h 1509712"/>
              <a:gd name="T10" fmla="*/ 1 w 1423987"/>
              <a:gd name="T11" fmla="*/ 0 h 1509712"/>
              <a:gd name="T12" fmla="*/ 1 w 1423987"/>
              <a:gd name="T13" fmla="*/ 0 h 1509712"/>
              <a:gd name="T14" fmla="*/ 0 w 1423987"/>
              <a:gd name="T15" fmla="*/ 0 h 1509712"/>
              <a:gd name="T16" fmla="*/ 0 w 1423987"/>
              <a:gd name="T17" fmla="*/ 0 h 1509712"/>
              <a:gd name="T18" fmla="*/ 1 w 1423987"/>
              <a:gd name="T19" fmla="*/ 0 h 1509712"/>
              <a:gd name="T20" fmla="*/ 1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solidFill>
          <a:ln w="15875" algn="ctr">
            <a:solidFill>
              <a:schemeClr val="tx1"/>
            </a:solidFill>
            <a:round/>
            <a:headEnd/>
            <a:tailEnd/>
          </a:ln>
        </p:spPr>
        <p:txBody>
          <a:bodyPr lIns="93296" tIns="46648" rIns="93296" bIns="46648"/>
          <a:lstStyle/>
          <a:p>
            <a:endParaRPr lang="es-ES"/>
          </a:p>
        </p:txBody>
      </p:sp>
      <p:sp>
        <p:nvSpPr>
          <p:cNvPr id="8239" name="91 CuadroTexto"/>
          <p:cNvSpPr txBox="1">
            <a:spLocks noChangeArrowheads="1"/>
          </p:cNvSpPr>
          <p:nvPr/>
        </p:nvSpPr>
        <p:spPr bwMode="auto">
          <a:xfrm>
            <a:off x="4769595" y="1718495"/>
            <a:ext cx="71913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96" tIns="46648" rIns="93296" bIns="46648" anchor="ctr" anchorCtr="0">
            <a:no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algn="ctr" eaLnBrk="1" hangingPunct="1"/>
            <a:r>
              <a:rPr lang="es-CL" sz="1000" b="1" dirty="0" smtClean="0">
                <a:latin typeface="Calibri" pitchFamily="34" charset="0"/>
                <a:cs typeface="Calibri" pitchFamily="34" charset="0"/>
              </a:rPr>
              <a:t>SIEBEL</a:t>
            </a:r>
            <a:endParaRPr lang="es-CL" sz="1000" b="1" dirty="0">
              <a:latin typeface="Calibri" pitchFamily="34" charset="0"/>
              <a:cs typeface="Calibri" pitchFamily="34" charset="0"/>
            </a:endParaRPr>
          </a:p>
        </p:txBody>
      </p:sp>
      <p:sp>
        <p:nvSpPr>
          <p:cNvPr id="176" name="Text Box 73"/>
          <p:cNvSpPr txBox="1">
            <a:spLocks noChangeArrowheads="1"/>
          </p:cNvSpPr>
          <p:nvPr/>
        </p:nvSpPr>
        <p:spPr bwMode="auto">
          <a:xfrm>
            <a:off x="3816350" y="620688"/>
            <a:ext cx="755650" cy="109538"/>
          </a:xfrm>
          <a:prstGeom prst="rect">
            <a:avLst/>
          </a:prstGeom>
          <a:ln w="12700">
            <a:solidFill>
              <a:schemeClr val="tx1"/>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600" b="1" dirty="0">
                <a:effectLst>
                  <a:outerShdw blurRad="38100" dist="38100" dir="2700000" algn="tl">
                    <a:srgbClr val="FFFFFF"/>
                  </a:outerShdw>
                </a:effectLst>
              </a:rPr>
              <a:t>CLIENTES</a:t>
            </a:r>
            <a:endParaRPr lang="es-ES" sz="600" b="1" dirty="0">
              <a:effectLst>
                <a:outerShdw blurRad="38100" dist="38100" dir="2700000" algn="tl">
                  <a:srgbClr val="FFFFFF"/>
                </a:outerShdw>
              </a:effectLst>
            </a:endParaRPr>
          </a:p>
        </p:txBody>
      </p:sp>
      <p:sp>
        <p:nvSpPr>
          <p:cNvPr id="8241" name="Rectangle 69"/>
          <p:cNvSpPr>
            <a:spLocks noChangeArrowheads="1"/>
          </p:cNvSpPr>
          <p:nvPr/>
        </p:nvSpPr>
        <p:spPr bwMode="auto">
          <a:xfrm>
            <a:off x="4968875" y="6229350"/>
            <a:ext cx="131763"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8242" name="Rectangle 70"/>
          <p:cNvSpPr>
            <a:spLocks noChangeArrowheads="1"/>
          </p:cNvSpPr>
          <p:nvPr/>
        </p:nvSpPr>
        <p:spPr bwMode="auto">
          <a:xfrm>
            <a:off x="4870450" y="6218238"/>
            <a:ext cx="131763"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8243" name="Rectangle 71"/>
          <p:cNvSpPr>
            <a:spLocks noChangeArrowheads="1"/>
          </p:cNvSpPr>
          <p:nvPr/>
        </p:nvSpPr>
        <p:spPr bwMode="auto">
          <a:xfrm>
            <a:off x="5151438" y="6599238"/>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8245" name="Rectangle 79"/>
          <p:cNvSpPr>
            <a:spLocks noChangeArrowheads="1"/>
          </p:cNvSpPr>
          <p:nvPr/>
        </p:nvSpPr>
        <p:spPr bwMode="auto">
          <a:xfrm>
            <a:off x="4365625" y="3786188"/>
            <a:ext cx="131763"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8246" name="Rectangle 80"/>
          <p:cNvSpPr>
            <a:spLocks noChangeArrowheads="1"/>
          </p:cNvSpPr>
          <p:nvPr/>
        </p:nvSpPr>
        <p:spPr bwMode="auto">
          <a:xfrm>
            <a:off x="5141913" y="6769100"/>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grpSp>
        <p:nvGrpSpPr>
          <p:cNvPr id="8248" name="98 Grupo"/>
          <p:cNvGrpSpPr>
            <a:grpSpLocks/>
          </p:cNvGrpSpPr>
          <p:nvPr/>
        </p:nvGrpSpPr>
        <p:grpSpPr bwMode="auto">
          <a:xfrm>
            <a:off x="34925" y="2004564"/>
            <a:ext cx="1292225" cy="1857375"/>
            <a:chOff x="0" y="2503480"/>
            <a:chExt cx="1400175" cy="1857389"/>
          </a:xfrm>
        </p:grpSpPr>
        <p:sp>
          <p:nvSpPr>
            <p:cNvPr id="8271" name="16 Pentágono"/>
            <p:cNvSpPr>
              <a:spLocks noChangeArrowheads="1"/>
            </p:cNvSpPr>
            <p:nvPr/>
          </p:nvSpPr>
          <p:spPr bwMode="auto">
            <a:xfrm rot="10800000">
              <a:off x="0" y="3046419"/>
              <a:ext cx="1400175" cy="1314450"/>
            </a:xfrm>
            <a:prstGeom prst="homePlate">
              <a:avLst>
                <a:gd name="adj" fmla="val 19509"/>
              </a:avLst>
            </a:prstGeom>
            <a:solidFill>
              <a:schemeClr val="bg1">
                <a:alpha val="30196"/>
              </a:schemeClr>
            </a:solidFill>
            <a:ln w="15875" algn="ctr">
              <a:solidFill>
                <a:schemeClr val="tx1"/>
              </a:solidFill>
              <a:round/>
              <a:headEnd/>
              <a:tailEnd/>
            </a:ln>
          </p:spPr>
          <p:txBody>
            <a:bodyPr rot="10800000" lIns="89611" tIns="44806" rIns="89611" bIns="44806"/>
            <a:lstStyle/>
            <a:p>
              <a:pPr algn="ctr" defTabSz="895350"/>
              <a:endParaRPr lang="es-ES" sz="800">
                <a:cs typeface="Arial" charset="0"/>
              </a:endParaRPr>
            </a:p>
          </p:txBody>
        </p:sp>
        <p:sp>
          <p:nvSpPr>
            <p:cNvPr id="8272" name="224 CuadroTexto"/>
            <p:cNvSpPr txBox="1">
              <a:spLocks noChangeArrowheads="1"/>
            </p:cNvSpPr>
            <p:nvPr/>
          </p:nvSpPr>
          <p:spPr bwMode="auto">
            <a:xfrm>
              <a:off x="116934" y="2503480"/>
              <a:ext cx="868363"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611" tIns="44806" rIns="89611" bIns="44806">
              <a:spAutoFit/>
            </a:bodyPr>
            <a:lstStyle>
              <a:lvl1pPr defTabSz="895350" eaLnBrk="0" hangingPunct="0">
                <a:defRPr>
                  <a:solidFill>
                    <a:schemeClr val="tx1"/>
                  </a:solidFill>
                  <a:latin typeface="Arial" charset="0"/>
                </a:defRPr>
              </a:lvl1pPr>
              <a:lvl2pPr marL="742950" indent="-285750" defTabSz="895350" eaLnBrk="0" hangingPunct="0">
                <a:defRPr>
                  <a:solidFill>
                    <a:schemeClr val="tx1"/>
                  </a:solidFill>
                  <a:latin typeface="Arial" charset="0"/>
                </a:defRPr>
              </a:lvl2pPr>
              <a:lvl3pPr marL="1143000" indent="-228600" defTabSz="895350" eaLnBrk="0" hangingPunct="0">
                <a:defRPr>
                  <a:solidFill>
                    <a:schemeClr val="tx1"/>
                  </a:solidFill>
                  <a:latin typeface="Arial" charset="0"/>
                </a:defRPr>
              </a:lvl3pPr>
              <a:lvl4pPr marL="1600200" indent="-228600" defTabSz="895350" eaLnBrk="0" hangingPunct="0">
                <a:defRPr>
                  <a:solidFill>
                    <a:schemeClr val="tx1"/>
                  </a:solidFill>
                  <a:latin typeface="Arial" charset="0"/>
                </a:defRPr>
              </a:lvl4pPr>
              <a:lvl5pPr marL="2057400" indent="-228600" defTabSz="895350" eaLnBrk="0" hangingPunct="0">
                <a:defRPr>
                  <a:solidFill>
                    <a:schemeClr val="tx1"/>
                  </a:solidFill>
                  <a:latin typeface="Arial" charset="0"/>
                </a:defRPr>
              </a:lvl5pPr>
              <a:lvl6pPr marL="2514600" indent="-228600" defTabSz="895350" eaLnBrk="0" fontAlgn="base" hangingPunct="0">
                <a:spcBef>
                  <a:spcPct val="0"/>
                </a:spcBef>
                <a:spcAft>
                  <a:spcPct val="0"/>
                </a:spcAft>
                <a:defRPr>
                  <a:solidFill>
                    <a:schemeClr val="tx1"/>
                  </a:solidFill>
                  <a:latin typeface="Arial" charset="0"/>
                </a:defRPr>
              </a:lvl6pPr>
              <a:lvl7pPr marL="2971800" indent="-228600" defTabSz="895350" eaLnBrk="0" fontAlgn="base" hangingPunct="0">
                <a:spcBef>
                  <a:spcPct val="0"/>
                </a:spcBef>
                <a:spcAft>
                  <a:spcPct val="0"/>
                </a:spcAft>
                <a:defRPr>
                  <a:solidFill>
                    <a:schemeClr val="tx1"/>
                  </a:solidFill>
                  <a:latin typeface="Arial" charset="0"/>
                </a:defRPr>
              </a:lvl7pPr>
              <a:lvl8pPr marL="3429000" indent="-228600" defTabSz="895350" eaLnBrk="0" fontAlgn="base" hangingPunct="0">
                <a:spcBef>
                  <a:spcPct val="0"/>
                </a:spcBef>
                <a:spcAft>
                  <a:spcPct val="0"/>
                </a:spcAft>
                <a:defRPr>
                  <a:solidFill>
                    <a:schemeClr val="tx1"/>
                  </a:solidFill>
                  <a:latin typeface="Arial" charset="0"/>
                </a:defRPr>
              </a:lvl8pPr>
              <a:lvl9pPr marL="3886200" indent="-228600" defTabSz="895350" eaLnBrk="0" fontAlgn="base" hangingPunct="0">
                <a:spcBef>
                  <a:spcPct val="0"/>
                </a:spcBef>
                <a:spcAft>
                  <a:spcPct val="0"/>
                </a:spcAft>
                <a:defRPr>
                  <a:solidFill>
                    <a:schemeClr val="tx1"/>
                  </a:solidFill>
                  <a:latin typeface="Arial" charset="0"/>
                </a:defRPr>
              </a:lvl9pPr>
            </a:lstStyle>
            <a:p>
              <a:pPr eaLnBrk="1" hangingPunct="1"/>
              <a:r>
                <a:rPr lang="es-CL" sz="700" b="1">
                  <a:cs typeface="Arial" charset="0"/>
                </a:rPr>
                <a:t>Banca Móvil</a:t>
              </a:r>
            </a:p>
          </p:txBody>
        </p:sp>
        <p:sp>
          <p:nvSpPr>
            <p:cNvPr id="8273" name="254 Pantalla"/>
            <p:cNvSpPr>
              <a:spLocks noChangeArrowheads="1"/>
            </p:cNvSpPr>
            <p:nvPr/>
          </p:nvSpPr>
          <p:spPr bwMode="auto">
            <a:xfrm>
              <a:off x="200025" y="3532194"/>
              <a:ext cx="1089025" cy="328613"/>
            </a:xfrm>
            <a:prstGeom prst="flowChartDisplay">
              <a:avLst/>
            </a:prstGeom>
            <a:solidFill>
              <a:schemeClr val="bg1"/>
            </a:solidFill>
            <a:ln>
              <a:noFill/>
            </a:ln>
            <a:extLst>
              <a:ext uri="{91240B29-F687-4F45-9708-019B960494DF}">
                <a14:hiddenLine xmlns:a14="http://schemas.microsoft.com/office/drawing/2010/main" w="15875" algn="ctr">
                  <a:solidFill>
                    <a:srgbClr val="000000"/>
                  </a:solidFill>
                  <a:round/>
                  <a:headEnd/>
                  <a:tailEnd/>
                </a14:hiddenLine>
              </a:ext>
            </a:extLst>
          </p:spPr>
          <p:txBody>
            <a:bodyPr lIns="89611" tIns="44806" rIns="89611" bIns="44806"/>
            <a:lstStyle/>
            <a:p>
              <a:pPr algn="ctr" defTabSz="895350"/>
              <a:endParaRPr lang="es-ES" sz="600">
                <a:latin typeface="Calibri" pitchFamily="34" charset="0"/>
                <a:cs typeface="Arial" charset="0"/>
              </a:endParaRPr>
            </a:p>
          </p:txBody>
        </p:sp>
      </p:grpSp>
      <p:sp>
        <p:nvSpPr>
          <p:cNvPr id="8249" name="Rectangle 145"/>
          <p:cNvSpPr>
            <a:spLocks noChangeArrowheads="1"/>
          </p:cNvSpPr>
          <p:nvPr/>
        </p:nvSpPr>
        <p:spPr bwMode="auto">
          <a:xfrm>
            <a:off x="1258888" y="3453951"/>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cxnSp>
        <p:nvCxnSpPr>
          <p:cNvPr id="8251" name="181 Conector angular"/>
          <p:cNvCxnSpPr>
            <a:cxnSpLocks noChangeShapeType="1"/>
            <a:stCxn id="8271" idx="0"/>
          </p:cNvCxnSpPr>
          <p:nvPr/>
        </p:nvCxnSpPr>
        <p:spPr bwMode="auto">
          <a:xfrm rot="16200000" flipH="1">
            <a:off x="-209907" y="4878934"/>
            <a:ext cx="2140399" cy="106408"/>
          </a:xfrm>
          <a:prstGeom prst="bentConnector3">
            <a:avLst>
              <a:gd name="adj1" fmla="val 50000"/>
            </a:avLst>
          </a:prstGeom>
          <a:noFill/>
          <a:ln w="9525">
            <a:solidFill>
              <a:schemeClr val="tx1"/>
            </a:solidFill>
            <a:miter lim="800000"/>
            <a:headEnd type="none" w="med" len="med"/>
            <a:tailEnd type="triangle" w="med" len="med"/>
          </a:ln>
          <a:extLst>
            <a:ext uri="{909E8E84-426E-40DD-AFC4-6F175D3DCCD1}">
              <a14:hiddenFill xmlns:a14="http://schemas.microsoft.com/office/drawing/2010/main">
                <a:noFill/>
              </a14:hiddenFill>
            </a:ext>
          </a:extLst>
        </p:spPr>
      </p:cxnSp>
      <p:sp>
        <p:nvSpPr>
          <p:cNvPr id="8252" name="Text Box 2203"/>
          <p:cNvSpPr txBox="1">
            <a:spLocks noChangeArrowheads="1"/>
          </p:cNvSpPr>
          <p:nvPr/>
        </p:nvSpPr>
        <p:spPr bwMode="auto">
          <a:xfrm>
            <a:off x="539552" y="5121503"/>
            <a:ext cx="4651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smtClean="0">
                <a:latin typeface="Calibri" pitchFamily="34" charset="0"/>
                <a:cs typeface="Calibri" pitchFamily="34" charset="0"/>
              </a:rPr>
              <a:t>JDBC</a:t>
            </a:r>
            <a:endParaRPr lang="es-CL" sz="800" b="1" dirty="0">
              <a:latin typeface="Calibri" pitchFamily="34" charset="0"/>
              <a:cs typeface="Calibri" pitchFamily="34" charset="0"/>
            </a:endParaRPr>
          </a:p>
        </p:txBody>
      </p:sp>
      <p:sp>
        <p:nvSpPr>
          <p:cNvPr id="8253" name="Text Box 832"/>
          <p:cNvSpPr txBox="1">
            <a:spLocks noChangeArrowheads="1"/>
          </p:cNvSpPr>
          <p:nvPr/>
        </p:nvSpPr>
        <p:spPr bwMode="auto">
          <a:xfrm>
            <a:off x="2174652" y="2060848"/>
            <a:ext cx="9571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1000" b="1" dirty="0" smtClean="0">
                <a:latin typeface="Calibri" pitchFamily="34" charset="0"/>
                <a:cs typeface="Calibri" pitchFamily="34" charset="0"/>
              </a:rPr>
              <a:t>CS000154</a:t>
            </a:r>
          </a:p>
          <a:p>
            <a:pPr eaLnBrk="1" hangingPunct="1"/>
            <a:r>
              <a:rPr lang="es-CL" sz="1000" b="1" dirty="0" smtClean="0">
                <a:latin typeface="Calibri" pitchFamily="34" charset="0"/>
                <a:cs typeface="Calibri" pitchFamily="34" charset="0"/>
              </a:rPr>
              <a:t>Ingresar documento Siebel</a:t>
            </a:r>
            <a:endParaRPr lang="es-ES" sz="1000" b="1" dirty="0">
              <a:latin typeface="Calibri" pitchFamily="34" charset="0"/>
              <a:cs typeface="Calibri" pitchFamily="34" charset="0"/>
            </a:endParaRPr>
          </a:p>
        </p:txBody>
      </p:sp>
      <p:sp>
        <p:nvSpPr>
          <p:cNvPr id="8254" name="Rectangle 24"/>
          <p:cNvSpPr>
            <a:spLocks noChangeArrowheads="1"/>
          </p:cNvSpPr>
          <p:nvPr/>
        </p:nvSpPr>
        <p:spPr bwMode="auto">
          <a:xfrm>
            <a:off x="3995936" y="1196752"/>
            <a:ext cx="2016224" cy="1728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7740" tIns="48870" rIns="97740" bIns="48870" anchor="ctr"/>
          <a:lstStyle/>
          <a:p>
            <a:endParaRPr lang="es-ES">
              <a:cs typeface="Arial" charset="0"/>
            </a:endParaRPr>
          </a:p>
        </p:txBody>
      </p:sp>
      <p:sp>
        <p:nvSpPr>
          <p:cNvPr id="104" name="Rectangle 77"/>
          <p:cNvSpPr>
            <a:spLocks noChangeArrowheads="1"/>
          </p:cNvSpPr>
          <p:nvPr/>
        </p:nvSpPr>
        <p:spPr bwMode="auto">
          <a:xfrm>
            <a:off x="4153644" y="1124744"/>
            <a:ext cx="515938" cy="117475"/>
          </a:xfrm>
          <a:prstGeom prst="rect">
            <a:avLst/>
          </a:prstGeom>
          <a:solidFill>
            <a:srgbClr val="FFFFCC"/>
          </a:solidFill>
          <a:ln w="3175" algn="ctr">
            <a:solidFill>
              <a:schemeClr val="tx1"/>
            </a:solidFill>
            <a:miter lim="800000"/>
            <a:headEnd/>
            <a:tailEnd/>
          </a:ln>
          <a:effectLst>
            <a:outerShdw dist="17961" dir="2700000" algn="ctr" rotWithShape="0">
              <a:schemeClr val="tx1"/>
            </a:outerShdw>
          </a:effectLst>
        </p:spPr>
        <p:txBody>
          <a:bodyPr lIns="0" tIns="0" rIns="0" bIns="0" anchor="ctr" anchorCtr="1"/>
          <a:lstStyle/>
          <a:p>
            <a:pPr algn="ctr" defTabSz="955675">
              <a:lnSpc>
                <a:spcPct val="70000"/>
              </a:lnSpc>
              <a:defRPr/>
            </a:pPr>
            <a:r>
              <a:rPr lang="es-CL" sz="600" dirty="0" smtClean="0">
                <a:effectLst>
                  <a:outerShdw blurRad="38100" dist="38100" dir="2700000" algn="tl">
                    <a:srgbClr val="FFFFFF"/>
                  </a:outerShdw>
                </a:effectLst>
                <a:latin typeface="Calibri" pitchFamily="34" charset="0"/>
              </a:rPr>
              <a:t>CIF</a:t>
            </a:r>
            <a:endParaRPr lang="es-CL" sz="600" dirty="0">
              <a:effectLst>
                <a:outerShdw blurRad="38100" dist="38100" dir="2700000" algn="tl">
                  <a:srgbClr val="FFFFFF"/>
                </a:outerShdw>
              </a:effectLst>
              <a:latin typeface="Calibri" pitchFamily="34" charset="0"/>
            </a:endParaRPr>
          </a:p>
        </p:txBody>
      </p:sp>
      <p:sp>
        <p:nvSpPr>
          <p:cNvPr id="8256" name="105 CuadroTexto"/>
          <p:cNvSpPr txBox="1">
            <a:spLocks noChangeArrowheads="1"/>
          </p:cNvSpPr>
          <p:nvPr/>
        </p:nvSpPr>
        <p:spPr bwMode="auto">
          <a:xfrm>
            <a:off x="4575919" y="1550141"/>
            <a:ext cx="1292225" cy="213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11" tIns="44806" rIns="89611" bIns="44806">
            <a:spAutoFit/>
          </a:bodyPr>
          <a:lstStyle>
            <a:lvl1pPr defTabSz="955675" eaLnBrk="0" hangingPunct="0">
              <a:defRPr>
                <a:solidFill>
                  <a:schemeClr val="tx1"/>
                </a:solidFill>
                <a:latin typeface="Arial" charset="0"/>
              </a:defRPr>
            </a:lvl1pPr>
            <a:lvl2pPr marL="742950" indent="-285750" defTabSz="955675" eaLnBrk="0" hangingPunct="0">
              <a:defRPr>
                <a:solidFill>
                  <a:schemeClr val="tx1"/>
                </a:solidFill>
                <a:latin typeface="Arial" charset="0"/>
              </a:defRPr>
            </a:lvl2pPr>
            <a:lvl3pPr marL="1143000" indent="-228600" defTabSz="955675" eaLnBrk="0" hangingPunct="0">
              <a:defRPr>
                <a:solidFill>
                  <a:schemeClr val="tx1"/>
                </a:solidFill>
                <a:latin typeface="Arial" charset="0"/>
              </a:defRPr>
            </a:lvl3pPr>
            <a:lvl4pPr marL="1600200" indent="-228600" defTabSz="955675" eaLnBrk="0" hangingPunct="0">
              <a:defRPr>
                <a:solidFill>
                  <a:schemeClr val="tx1"/>
                </a:solidFill>
                <a:latin typeface="Arial" charset="0"/>
              </a:defRPr>
            </a:lvl4pPr>
            <a:lvl5pPr marL="2057400" indent="-228600" defTabSz="955675" eaLnBrk="0" hangingPunct="0">
              <a:defRPr>
                <a:solidFill>
                  <a:schemeClr val="tx1"/>
                </a:solidFill>
                <a:latin typeface="Arial" charset="0"/>
              </a:defRPr>
            </a:lvl5pPr>
            <a:lvl6pPr marL="2514600" indent="-228600" defTabSz="955675" eaLnBrk="0" fontAlgn="base" hangingPunct="0">
              <a:spcBef>
                <a:spcPct val="0"/>
              </a:spcBef>
              <a:spcAft>
                <a:spcPct val="0"/>
              </a:spcAft>
              <a:defRPr>
                <a:solidFill>
                  <a:schemeClr val="tx1"/>
                </a:solidFill>
                <a:latin typeface="Arial" charset="0"/>
              </a:defRPr>
            </a:lvl6pPr>
            <a:lvl7pPr marL="2971800" indent="-228600" defTabSz="955675" eaLnBrk="0" fontAlgn="base" hangingPunct="0">
              <a:spcBef>
                <a:spcPct val="0"/>
              </a:spcBef>
              <a:spcAft>
                <a:spcPct val="0"/>
              </a:spcAft>
              <a:defRPr>
                <a:solidFill>
                  <a:schemeClr val="tx1"/>
                </a:solidFill>
                <a:latin typeface="Arial" charset="0"/>
              </a:defRPr>
            </a:lvl7pPr>
            <a:lvl8pPr marL="3429000" indent="-228600" defTabSz="955675" eaLnBrk="0" fontAlgn="base" hangingPunct="0">
              <a:spcBef>
                <a:spcPct val="0"/>
              </a:spcBef>
              <a:spcAft>
                <a:spcPct val="0"/>
              </a:spcAft>
              <a:defRPr>
                <a:solidFill>
                  <a:schemeClr val="tx1"/>
                </a:solidFill>
                <a:latin typeface="Arial" charset="0"/>
              </a:defRPr>
            </a:lvl8pPr>
            <a:lvl9pPr marL="3886200" indent="-228600" defTabSz="955675" eaLnBrk="0" fontAlgn="base" hangingPunct="0">
              <a:spcBef>
                <a:spcPct val="0"/>
              </a:spcBef>
              <a:spcAft>
                <a:spcPct val="0"/>
              </a:spcAft>
              <a:defRPr>
                <a:solidFill>
                  <a:schemeClr val="tx1"/>
                </a:solidFill>
                <a:latin typeface="Arial" charset="0"/>
              </a:defRPr>
            </a:lvl9pPr>
          </a:lstStyle>
          <a:p>
            <a:pPr eaLnBrk="1" hangingPunct="1"/>
            <a:r>
              <a:rPr lang="es-CL" sz="800" b="1" dirty="0">
                <a:latin typeface="Calibri" pitchFamily="34" charset="0"/>
                <a:cs typeface="Arial" charset="0"/>
              </a:rPr>
              <a:t>UNIX          </a:t>
            </a:r>
            <a:r>
              <a:rPr lang="es-CL" sz="800" b="1" dirty="0" smtClean="0">
                <a:latin typeface="Calibri" pitchFamily="34" charset="0"/>
                <a:cs typeface="Arial" charset="0"/>
              </a:rPr>
              <a:t>           CRM</a:t>
            </a:r>
            <a:endParaRPr lang="es-CL" sz="800" b="1" dirty="0">
              <a:latin typeface="Calibri" pitchFamily="34" charset="0"/>
              <a:cs typeface="Arial" charset="0"/>
            </a:endParaRPr>
          </a:p>
        </p:txBody>
      </p:sp>
      <p:sp>
        <p:nvSpPr>
          <p:cNvPr id="106" name="Text Box 73"/>
          <p:cNvSpPr txBox="1">
            <a:spLocks noChangeArrowheads="1"/>
          </p:cNvSpPr>
          <p:nvPr/>
        </p:nvSpPr>
        <p:spPr bwMode="auto">
          <a:xfrm>
            <a:off x="4465589" y="2168044"/>
            <a:ext cx="1357312" cy="136614"/>
          </a:xfrm>
          <a:prstGeom prst="rect">
            <a:avLst/>
          </a:prstGeom>
          <a:noFill/>
          <a:ln w="12700" algn="ctr">
            <a:noFill/>
            <a:miter lim="800000"/>
            <a:headEnd/>
            <a:tailEnd/>
          </a:ln>
        </p:spPr>
        <p:txBody>
          <a:bodyPr lIns="17640" tIns="17640" rIns="17640" bIns="17640" anchor="ctr">
            <a:spAutoFit/>
          </a:bodyPr>
          <a:lstStyle/>
          <a:p>
            <a:pPr algn="ctr" defTabSz="895350">
              <a:lnSpc>
                <a:spcPct val="80000"/>
              </a:lnSpc>
              <a:defRPr/>
            </a:pPr>
            <a:r>
              <a:rPr lang="es-ES" sz="800" b="1" dirty="0" smtClean="0">
                <a:solidFill>
                  <a:srgbClr val="000000"/>
                </a:solidFill>
                <a:latin typeface="Calibri" pitchFamily="34" charset="0"/>
              </a:rPr>
              <a:t>AD/Cont.              OWD</a:t>
            </a:r>
            <a:endParaRPr lang="es-ES" sz="800" b="1" dirty="0">
              <a:solidFill>
                <a:srgbClr val="000000"/>
              </a:solidFill>
              <a:latin typeface="Calibri" pitchFamily="34" charset="0"/>
            </a:endParaRPr>
          </a:p>
        </p:txBody>
      </p:sp>
      <p:sp>
        <p:nvSpPr>
          <p:cNvPr id="8258" name="92 CuadroTexto"/>
          <p:cNvSpPr txBox="1">
            <a:spLocks noChangeArrowheads="1"/>
          </p:cNvSpPr>
          <p:nvPr/>
        </p:nvSpPr>
        <p:spPr bwMode="auto">
          <a:xfrm>
            <a:off x="13321" y="2301278"/>
            <a:ext cx="145415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1000" dirty="0" smtClean="0">
                <a:latin typeface="Calibri" pitchFamily="34" charset="0"/>
                <a:cs typeface="Calibri" pitchFamily="34" charset="0"/>
              </a:rPr>
              <a:t>Linux                     Nueva1</a:t>
            </a:r>
            <a:endParaRPr lang="es-CL" sz="1000" dirty="0">
              <a:latin typeface="Calibri" pitchFamily="34" charset="0"/>
              <a:cs typeface="Calibri" pitchFamily="34" charset="0"/>
            </a:endParaRPr>
          </a:p>
        </p:txBody>
      </p:sp>
      <p:sp>
        <p:nvSpPr>
          <p:cNvPr id="8259" name="109 CuadroTexto"/>
          <p:cNvSpPr txBox="1">
            <a:spLocks noChangeArrowheads="1"/>
          </p:cNvSpPr>
          <p:nvPr/>
        </p:nvSpPr>
        <p:spPr bwMode="auto">
          <a:xfrm>
            <a:off x="0" y="3850826"/>
            <a:ext cx="145415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1000" dirty="0" smtClean="0">
                <a:latin typeface="Calibri" pitchFamily="34" charset="0"/>
                <a:cs typeface="Calibri" pitchFamily="34" charset="0"/>
              </a:rPr>
              <a:t>AD/Cont.                 J2EE</a:t>
            </a:r>
            <a:endParaRPr lang="es-CL" sz="1000" dirty="0">
              <a:latin typeface="Calibri" pitchFamily="34" charset="0"/>
              <a:cs typeface="Calibri" pitchFamily="34" charset="0"/>
            </a:endParaRPr>
          </a:p>
        </p:txBody>
      </p:sp>
      <p:sp>
        <p:nvSpPr>
          <p:cNvPr id="8260" name="253 Pantalla"/>
          <p:cNvSpPr>
            <a:spLocks noChangeArrowheads="1"/>
          </p:cNvSpPr>
          <p:nvPr/>
        </p:nvSpPr>
        <p:spPr bwMode="auto">
          <a:xfrm>
            <a:off x="71438" y="2922139"/>
            <a:ext cx="1246187" cy="571500"/>
          </a:xfrm>
          <a:prstGeom prst="flowChartDisplay">
            <a:avLst/>
          </a:prstGeom>
          <a:solidFill>
            <a:schemeClr val="bg2">
              <a:lumMod val="20000"/>
              <a:lumOff val="80000"/>
            </a:schemeClr>
          </a:solidFill>
          <a:ln w="15875" algn="ctr">
            <a:solidFill>
              <a:schemeClr val="tx1"/>
            </a:solidFill>
            <a:round/>
            <a:headEnd/>
            <a:tailEnd/>
          </a:ln>
        </p:spPr>
        <p:txBody>
          <a:bodyPr lIns="89611" tIns="44806" rIns="89611" bIns="44806"/>
          <a:lstStyle/>
          <a:p>
            <a:pPr algn="ctr" defTabSz="895350">
              <a:defRPr/>
            </a:pPr>
            <a:endParaRPr lang="es-ES" sz="800">
              <a:cs typeface="Arial" charset="0"/>
            </a:endParaRPr>
          </a:p>
        </p:txBody>
      </p:sp>
      <p:sp>
        <p:nvSpPr>
          <p:cNvPr id="8261" name="253 Pantalla"/>
          <p:cNvSpPr>
            <a:spLocks noChangeArrowheads="1"/>
          </p:cNvSpPr>
          <p:nvPr/>
        </p:nvSpPr>
        <p:spPr bwMode="auto">
          <a:xfrm>
            <a:off x="142875" y="2993576"/>
            <a:ext cx="1071563" cy="423863"/>
          </a:xfrm>
          <a:prstGeom prst="flowChartDisplay">
            <a:avLst/>
          </a:prstGeom>
          <a:solidFill>
            <a:schemeClr val="bg1"/>
          </a:solidFill>
          <a:ln w="15875" algn="ctr">
            <a:solidFill>
              <a:schemeClr val="tx1"/>
            </a:solidFill>
            <a:round/>
            <a:headEnd/>
            <a:tailEnd/>
          </a:ln>
        </p:spPr>
        <p:txBody>
          <a:bodyPr lIns="36000" tIns="44806" rIns="0" bIns="44806" anchor="ctr" anchorCtr="0"/>
          <a:lstStyle/>
          <a:p>
            <a:pPr algn="ctr" defTabSz="895350"/>
            <a:r>
              <a:rPr lang="es-ES" sz="1000" dirty="0" smtClean="0">
                <a:latin typeface="Calibri" pitchFamily="34" charset="0"/>
                <a:cs typeface="Calibri" pitchFamily="34" charset="0"/>
              </a:rPr>
              <a:t>Contáctenos</a:t>
            </a:r>
            <a:endParaRPr lang="es-ES" sz="1000" dirty="0">
              <a:latin typeface="Calibri" pitchFamily="34" charset="0"/>
              <a:cs typeface="Calibri" pitchFamily="34" charset="0"/>
            </a:endParaRPr>
          </a:p>
        </p:txBody>
      </p:sp>
      <p:sp>
        <p:nvSpPr>
          <p:cNvPr id="8263" name="Text Box 176"/>
          <p:cNvSpPr txBox="1">
            <a:spLocks noChangeArrowheads="1"/>
          </p:cNvSpPr>
          <p:nvPr/>
        </p:nvSpPr>
        <p:spPr bwMode="auto">
          <a:xfrm>
            <a:off x="1882478" y="1556792"/>
            <a:ext cx="124936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b="1" dirty="0" smtClean="0">
                <a:latin typeface="Calibri" pitchFamily="34" charset="0"/>
                <a:cs typeface="Calibri" pitchFamily="34" charset="0"/>
              </a:rPr>
              <a:t>Linux                        OSB.SB</a:t>
            </a:r>
            <a:endParaRPr lang="es-CL" sz="800" dirty="0">
              <a:latin typeface="Calibri" pitchFamily="34" charset="0"/>
              <a:cs typeface="Calibri" pitchFamily="34" charset="0"/>
            </a:endParaRPr>
          </a:p>
        </p:txBody>
      </p:sp>
      <p:sp>
        <p:nvSpPr>
          <p:cNvPr id="8264" name="Text Box 177"/>
          <p:cNvSpPr txBox="1">
            <a:spLocks noChangeArrowheads="1"/>
          </p:cNvSpPr>
          <p:nvPr/>
        </p:nvSpPr>
        <p:spPr bwMode="auto">
          <a:xfrm>
            <a:off x="1751013" y="3645604"/>
            <a:ext cx="118149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800" b="1" dirty="0" smtClean="0">
                <a:latin typeface="Calibri" pitchFamily="34" charset="0"/>
                <a:cs typeface="Calibri" pitchFamily="34" charset="0"/>
              </a:rPr>
              <a:t>AD/Cont.                   J2EE</a:t>
            </a:r>
            <a:endParaRPr lang="es-ES" sz="800" b="1" dirty="0">
              <a:latin typeface="Calibri" pitchFamily="34" charset="0"/>
              <a:cs typeface="Calibri" pitchFamily="34" charset="0"/>
            </a:endParaRPr>
          </a:p>
        </p:txBody>
      </p:sp>
      <p:sp>
        <p:nvSpPr>
          <p:cNvPr id="8265" name="Text Box 2203"/>
          <p:cNvSpPr txBox="1">
            <a:spLocks noChangeArrowheads="1"/>
          </p:cNvSpPr>
          <p:nvPr/>
        </p:nvSpPr>
        <p:spPr bwMode="auto">
          <a:xfrm>
            <a:off x="2156195" y="4656138"/>
            <a:ext cx="4286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cs typeface="Calibri" pitchFamily="34" charset="0"/>
              </a:rPr>
              <a:t>JDBC</a:t>
            </a:r>
          </a:p>
        </p:txBody>
      </p:sp>
      <p:sp>
        <p:nvSpPr>
          <p:cNvPr id="8266" name="252 Elipse"/>
          <p:cNvSpPr>
            <a:spLocks noChangeArrowheads="1"/>
          </p:cNvSpPr>
          <p:nvPr/>
        </p:nvSpPr>
        <p:spPr bwMode="auto">
          <a:xfrm>
            <a:off x="1981424" y="2282889"/>
            <a:ext cx="214312" cy="214313"/>
          </a:xfrm>
          <a:prstGeom prst="ellipse">
            <a:avLst/>
          </a:prstGeom>
          <a:solidFill>
            <a:schemeClr val="bg1"/>
          </a:solidFill>
          <a:ln w="19050" algn="ctr">
            <a:solidFill>
              <a:srgbClr val="000000"/>
            </a:solidFill>
            <a:round/>
            <a:headEnd type="none" w="sm" len="sm"/>
            <a:tailEnd type="none" w="sm" len="sm"/>
          </a:ln>
        </p:spPr>
        <p:txBody>
          <a:bodyPr/>
          <a:lstStyle/>
          <a:p>
            <a:endParaRPr lang="es-ES"/>
          </a:p>
        </p:txBody>
      </p:sp>
      <p:grpSp>
        <p:nvGrpSpPr>
          <p:cNvPr id="84" name="81 Grupo"/>
          <p:cNvGrpSpPr>
            <a:grpSpLocks/>
          </p:cNvGrpSpPr>
          <p:nvPr/>
        </p:nvGrpSpPr>
        <p:grpSpPr bwMode="auto">
          <a:xfrm>
            <a:off x="431222" y="5877272"/>
            <a:ext cx="972426" cy="834802"/>
            <a:chOff x="5259693" y="1371602"/>
            <a:chExt cx="1246497" cy="815211"/>
          </a:xfrm>
        </p:grpSpPr>
        <p:sp>
          <p:nvSpPr>
            <p:cNvPr id="86" name="Text Box 111"/>
            <p:cNvSpPr txBox="1">
              <a:spLocks noChangeArrowheads="1"/>
            </p:cNvSpPr>
            <p:nvPr/>
          </p:nvSpPr>
          <p:spPr bwMode="auto">
            <a:xfrm>
              <a:off x="5351996" y="1371602"/>
              <a:ext cx="1154194" cy="210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rPr>
                <a:t>UNIX     </a:t>
              </a:r>
              <a:r>
                <a:rPr lang="es-CL" sz="800" b="1" dirty="0" smtClean="0">
                  <a:latin typeface="Calibri" pitchFamily="34" charset="0"/>
                </a:rPr>
                <a:t>   Nueva2</a:t>
              </a:r>
              <a:endParaRPr lang="es-ES" sz="800" b="1" dirty="0">
                <a:latin typeface="Calibri" pitchFamily="34" charset="0"/>
              </a:endParaRPr>
            </a:p>
          </p:txBody>
        </p:sp>
        <p:sp>
          <p:nvSpPr>
            <p:cNvPr id="87" name="Text Box 112"/>
            <p:cNvSpPr txBox="1">
              <a:spLocks noChangeArrowheads="1"/>
            </p:cNvSpPr>
            <p:nvPr/>
          </p:nvSpPr>
          <p:spPr bwMode="auto">
            <a:xfrm>
              <a:off x="5259693" y="1976436"/>
              <a:ext cx="1236402" cy="210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rPr>
                <a:t>AD/C         ORACLE</a:t>
              </a:r>
              <a:endParaRPr lang="es-ES" sz="800" b="1" dirty="0">
                <a:latin typeface="Calibri" pitchFamily="34" charset="0"/>
              </a:endParaRPr>
            </a:p>
          </p:txBody>
        </p:sp>
        <p:sp>
          <p:nvSpPr>
            <p:cNvPr id="88" name="410 Cilindro"/>
            <p:cNvSpPr>
              <a:spLocks noChangeArrowheads="1"/>
            </p:cNvSpPr>
            <p:nvPr/>
          </p:nvSpPr>
          <p:spPr bwMode="auto">
            <a:xfrm>
              <a:off x="5489575" y="1531938"/>
              <a:ext cx="836613" cy="467857"/>
            </a:xfrm>
            <a:prstGeom prst="can">
              <a:avLst>
                <a:gd name="adj" fmla="val 25000"/>
              </a:avLst>
            </a:prstGeom>
            <a:solidFill>
              <a:schemeClr val="bg1"/>
            </a:solidFill>
            <a:ln w="15875" algn="ctr">
              <a:solidFill>
                <a:schemeClr val="tx1"/>
              </a:solidFill>
              <a:round/>
              <a:headEnd/>
              <a:tailEnd/>
            </a:ln>
          </p:spPr>
          <p:txBody>
            <a:bodyPr lIns="36000" tIns="36000" rIns="36000" bIns="36000" anchor="ctr"/>
            <a:lstStyle/>
            <a:p>
              <a:pPr algn="ctr"/>
              <a:r>
                <a:rPr lang="es-CL" sz="1000" b="1" dirty="0">
                  <a:latin typeface="Calibri" pitchFamily="34" charset="0"/>
                </a:rPr>
                <a:t>MOBR5</a:t>
              </a:r>
            </a:p>
          </p:txBody>
        </p:sp>
      </p:grpSp>
      <p:sp>
        <p:nvSpPr>
          <p:cNvPr id="97" name="95 Rectángulo redondeado"/>
          <p:cNvSpPr>
            <a:spLocks noChangeArrowheads="1"/>
          </p:cNvSpPr>
          <p:nvPr/>
        </p:nvSpPr>
        <p:spPr bwMode="auto">
          <a:xfrm>
            <a:off x="34926" y="1988840"/>
            <a:ext cx="1368722" cy="2252663"/>
          </a:xfrm>
          <a:prstGeom prst="roundRect">
            <a:avLst>
              <a:gd name="adj" fmla="val 16667"/>
            </a:avLst>
          </a:prstGeom>
          <a:noFill/>
          <a:ln w="28575" algn="ctr">
            <a:solidFill>
              <a:schemeClr val="accent1"/>
            </a:solidFill>
            <a:round/>
            <a:headEnd/>
            <a:tailEnd/>
          </a:ln>
        </p:spPr>
        <p:txBody>
          <a:bodyPr/>
          <a:lstStyle/>
          <a:p>
            <a:endParaRPr lang="es-ES">
              <a:solidFill>
                <a:schemeClr val="bg1"/>
              </a:solidFill>
            </a:endParaRPr>
          </a:p>
        </p:txBody>
      </p:sp>
      <p:sp>
        <p:nvSpPr>
          <p:cNvPr id="102" name="Rectangle 171"/>
          <p:cNvSpPr>
            <a:spLocks noChangeArrowheads="1"/>
          </p:cNvSpPr>
          <p:nvPr/>
        </p:nvSpPr>
        <p:spPr bwMode="auto">
          <a:xfrm>
            <a:off x="2343151" y="6210580"/>
            <a:ext cx="131885" cy="8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sp>
        <p:nvSpPr>
          <p:cNvPr id="103" name="AutoShape 221"/>
          <p:cNvSpPr>
            <a:spLocks noChangeArrowheads="1"/>
          </p:cNvSpPr>
          <p:nvPr/>
        </p:nvSpPr>
        <p:spPr bwMode="auto">
          <a:xfrm>
            <a:off x="1996758" y="5996268"/>
            <a:ext cx="703034" cy="504825"/>
          </a:xfrm>
          <a:prstGeom prst="flowChartMagneticDisk">
            <a:avLst/>
          </a:prstGeom>
          <a:solidFill>
            <a:schemeClr val="bg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sz="1000" b="1" dirty="0">
                <a:latin typeface="Calibri" pitchFamily="34" charset="0"/>
                <a:cs typeface="Calibri" pitchFamily="34" charset="0"/>
              </a:rPr>
              <a:t>OSBTRAZA</a:t>
            </a:r>
            <a:endParaRPr lang="es-ES" sz="1000" b="1" dirty="0">
              <a:latin typeface="Calibri" pitchFamily="34" charset="0"/>
              <a:cs typeface="Calibri" pitchFamily="34" charset="0"/>
            </a:endParaRPr>
          </a:p>
        </p:txBody>
      </p:sp>
      <p:sp>
        <p:nvSpPr>
          <p:cNvPr id="105" name="109 CuadroTexto"/>
          <p:cNvSpPr txBox="1">
            <a:spLocks noChangeArrowheads="1"/>
          </p:cNvSpPr>
          <p:nvPr/>
        </p:nvSpPr>
        <p:spPr bwMode="auto">
          <a:xfrm>
            <a:off x="1802423" y="6467754"/>
            <a:ext cx="1056543"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96" tIns="46648" rIns="93296" bIns="46648">
            <a:spAutoFit/>
          </a:bodyPr>
          <a:lstStyle>
            <a:lvl1pPr defTabSz="933450" eaLnBrk="0" hangingPunct="0">
              <a:defRPr>
                <a:solidFill>
                  <a:schemeClr val="tx1"/>
                </a:solidFill>
                <a:latin typeface="Arial" pitchFamily="34" charset="0"/>
              </a:defRPr>
            </a:lvl1pPr>
            <a:lvl2pPr marL="742950" indent="-285750" defTabSz="933450" eaLnBrk="0" hangingPunct="0">
              <a:defRPr>
                <a:solidFill>
                  <a:schemeClr val="tx1"/>
                </a:solidFill>
                <a:latin typeface="Arial" pitchFamily="34" charset="0"/>
              </a:defRPr>
            </a:lvl2pPr>
            <a:lvl3pPr marL="1143000" indent="-228600" defTabSz="933450" eaLnBrk="0" hangingPunct="0">
              <a:defRPr>
                <a:solidFill>
                  <a:schemeClr val="tx1"/>
                </a:solidFill>
                <a:latin typeface="Arial" pitchFamily="34" charset="0"/>
              </a:defRPr>
            </a:lvl3pPr>
            <a:lvl4pPr marL="1600200" indent="-228600" defTabSz="933450" eaLnBrk="0" hangingPunct="0">
              <a:defRPr>
                <a:solidFill>
                  <a:schemeClr val="tx1"/>
                </a:solidFill>
                <a:latin typeface="Arial" pitchFamily="34" charset="0"/>
              </a:defRPr>
            </a:lvl4pPr>
            <a:lvl5pPr marL="2057400" indent="-228600" defTabSz="933450" eaLnBrk="0" hangingPunct="0">
              <a:defRPr>
                <a:solidFill>
                  <a:schemeClr val="tx1"/>
                </a:solidFill>
                <a:latin typeface="Arial" pitchFamily="34" charset="0"/>
              </a:defRPr>
            </a:lvl5pPr>
            <a:lvl6pPr marL="2514600" indent="-228600" defTabSz="933450" eaLnBrk="0" fontAlgn="base" hangingPunct="0">
              <a:spcBef>
                <a:spcPct val="0"/>
              </a:spcBef>
              <a:spcAft>
                <a:spcPct val="0"/>
              </a:spcAft>
              <a:defRPr>
                <a:solidFill>
                  <a:schemeClr val="tx1"/>
                </a:solidFill>
                <a:latin typeface="Arial" pitchFamily="34" charset="0"/>
              </a:defRPr>
            </a:lvl6pPr>
            <a:lvl7pPr marL="2971800" indent="-228600" defTabSz="933450" eaLnBrk="0" fontAlgn="base" hangingPunct="0">
              <a:spcBef>
                <a:spcPct val="0"/>
              </a:spcBef>
              <a:spcAft>
                <a:spcPct val="0"/>
              </a:spcAft>
              <a:defRPr>
                <a:solidFill>
                  <a:schemeClr val="tx1"/>
                </a:solidFill>
                <a:latin typeface="Arial" pitchFamily="34" charset="0"/>
              </a:defRPr>
            </a:lvl7pPr>
            <a:lvl8pPr marL="3429000" indent="-228600" defTabSz="933450" eaLnBrk="0" fontAlgn="base" hangingPunct="0">
              <a:spcBef>
                <a:spcPct val="0"/>
              </a:spcBef>
              <a:spcAft>
                <a:spcPct val="0"/>
              </a:spcAft>
              <a:defRPr>
                <a:solidFill>
                  <a:schemeClr val="tx1"/>
                </a:solidFill>
                <a:latin typeface="Arial" pitchFamily="34" charset="0"/>
              </a:defRPr>
            </a:lvl8pPr>
            <a:lvl9pPr marL="3886200" indent="-228600" defTabSz="933450" eaLnBrk="0" fontAlgn="base" hangingPunct="0">
              <a:spcBef>
                <a:spcPct val="0"/>
              </a:spcBef>
              <a:spcAft>
                <a:spcPct val="0"/>
              </a:spcAft>
              <a:defRPr>
                <a:solidFill>
                  <a:schemeClr val="tx1"/>
                </a:solidFill>
                <a:latin typeface="Arial" pitchFamily="34" charset="0"/>
              </a:defRPr>
            </a:lvl9pPr>
          </a:lstStyle>
          <a:p>
            <a:pPr eaLnBrk="1" hangingPunct="1"/>
            <a:r>
              <a:rPr lang="es-CL" sz="800" b="1" dirty="0" smtClean="0">
                <a:latin typeface="Calibri" pitchFamily="34" charset="0"/>
                <a:cs typeface="Arial" pitchFamily="34" charset="0"/>
              </a:rPr>
              <a:t>AD/Cont.         Oracle</a:t>
            </a:r>
            <a:endParaRPr lang="es-CL" sz="800" b="1" dirty="0">
              <a:latin typeface="Calibri" pitchFamily="34" charset="0"/>
              <a:cs typeface="Arial" pitchFamily="34" charset="0"/>
            </a:endParaRPr>
          </a:p>
        </p:txBody>
      </p:sp>
      <p:sp>
        <p:nvSpPr>
          <p:cNvPr id="107" name="92 CuadroTexto"/>
          <p:cNvSpPr txBox="1">
            <a:spLocks noChangeArrowheads="1"/>
          </p:cNvSpPr>
          <p:nvPr/>
        </p:nvSpPr>
        <p:spPr bwMode="auto">
          <a:xfrm>
            <a:off x="1835696" y="5831059"/>
            <a:ext cx="959459"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pitchFamily="34" charset="0"/>
              </a:defRPr>
            </a:lvl1pPr>
            <a:lvl2pPr marL="742950" indent="-285750" defTabSz="933450" eaLnBrk="0" hangingPunct="0">
              <a:defRPr>
                <a:solidFill>
                  <a:schemeClr val="tx1"/>
                </a:solidFill>
                <a:latin typeface="Arial" pitchFamily="34" charset="0"/>
              </a:defRPr>
            </a:lvl2pPr>
            <a:lvl3pPr marL="1143000" indent="-228600" defTabSz="933450" eaLnBrk="0" hangingPunct="0">
              <a:defRPr>
                <a:solidFill>
                  <a:schemeClr val="tx1"/>
                </a:solidFill>
                <a:latin typeface="Arial" pitchFamily="34" charset="0"/>
              </a:defRPr>
            </a:lvl3pPr>
            <a:lvl4pPr marL="1600200" indent="-228600" defTabSz="933450" eaLnBrk="0" hangingPunct="0">
              <a:defRPr>
                <a:solidFill>
                  <a:schemeClr val="tx1"/>
                </a:solidFill>
                <a:latin typeface="Arial" pitchFamily="34" charset="0"/>
              </a:defRPr>
            </a:lvl4pPr>
            <a:lvl5pPr marL="2057400" indent="-228600" defTabSz="933450" eaLnBrk="0" hangingPunct="0">
              <a:defRPr>
                <a:solidFill>
                  <a:schemeClr val="tx1"/>
                </a:solidFill>
                <a:latin typeface="Arial" pitchFamily="34" charset="0"/>
              </a:defRPr>
            </a:lvl5pPr>
            <a:lvl6pPr marL="2514600" indent="-228600" defTabSz="933450" eaLnBrk="0" fontAlgn="base" hangingPunct="0">
              <a:spcBef>
                <a:spcPct val="0"/>
              </a:spcBef>
              <a:spcAft>
                <a:spcPct val="0"/>
              </a:spcAft>
              <a:defRPr>
                <a:solidFill>
                  <a:schemeClr val="tx1"/>
                </a:solidFill>
                <a:latin typeface="Arial" pitchFamily="34" charset="0"/>
              </a:defRPr>
            </a:lvl6pPr>
            <a:lvl7pPr marL="2971800" indent="-228600" defTabSz="933450" eaLnBrk="0" fontAlgn="base" hangingPunct="0">
              <a:spcBef>
                <a:spcPct val="0"/>
              </a:spcBef>
              <a:spcAft>
                <a:spcPct val="0"/>
              </a:spcAft>
              <a:defRPr>
                <a:solidFill>
                  <a:schemeClr val="tx1"/>
                </a:solidFill>
                <a:latin typeface="Arial" pitchFamily="34" charset="0"/>
              </a:defRPr>
            </a:lvl7pPr>
            <a:lvl8pPr marL="3429000" indent="-228600" defTabSz="933450" eaLnBrk="0" fontAlgn="base" hangingPunct="0">
              <a:spcBef>
                <a:spcPct val="0"/>
              </a:spcBef>
              <a:spcAft>
                <a:spcPct val="0"/>
              </a:spcAft>
              <a:defRPr>
                <a:solidFill>
                  <a:schemeClr val="tx1"/>
                </a:solidFill>
                <a:latin typeface="Arial" pitchFamily="34" charset="0"/>
              </a:defRPr>
            </a:lvl8pPr>
            <a:lvl9pPr marL="3886200" indent="-228600" defTabSz="933450" eaLnBrk="0" fontAlgn="base" hangingPunct="0">
              <a:spcBef>
                <a:spcPct val="0"/>
              </a:spcBef>
              <a:spcAft>
                <a:spcPct val="0"/>
              </a:spcAft>
              <a:defRPr>
                <a:solidFill>
                  <a:schemeClr val="tx1"/>
                </a:solidFill>
                <a:latin typeface="Arial" pitchFamily="34" charset="0"/>
              </a:defRPr>
            </a:lvl9pPr>
          </a:lstStyle>
          <a:p>
            <a:pPr eaLnBrk="1" hangingPunct="1"/>
            <a:r>
              <a:rPr lang="es-CL" sz="800" b="1" dirty="0">
                <a:latin typeface="Calibri" pitchFamily="34" charset="0"/>
                <a:cs typeface="Calibri" pitchFamily="34" charset="0"/>
              </a:rPr>
              <a:t>UNIX               A116</a:t>
            </a:r>
          </a:p>
        </p:txBody>
      </p:sp>
      <p:grpSp>
        <p:nvGrpSpPr>
          <p:cNvPr id="115" name="135 Grupo"/>
          <p:cNvGrpSpPr>
            <a:grpSpLocks/>
          </p:cNvGrpSpPr>
          <p:nvPr/>
        </p:nvGrpSpPr>
        <p:grpSpPr bwMode="auto">
          <a:xfrm>
            <a:off x="3325261" y="5856987"/>
            <a:ext cx="818730" cy="833626"/>
            <a:chOff x="5392094" y="1371602"/>
            <a:chExt cx="1049484" cy="815612"/>
          </a:xfrm>
        </p:grpSpPr>
        <p:sp>
          <p:nvSpPr>
            <p:cNvPr id="116" name="Text Box 111"/>
            <p:cNvSpPr txBox="1">
              <a:spLocks noChangeArrowheads="1"/>
            </p:cNvSpPr>
            <p:nvPr/>
          </p:nvSpPr>
          <p:spPr bwMode="auto">
            <a:xfrm>
              <a:off x="5392094" y="1371602"/>
              <a:ext cx="1020992" cy="21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15" rIns="0" bIns="4571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rPr>
                <a:t>UNIX             A009</a:t>
              </a:r>
              <a:endParaRPr lang="es-ES" sz="800" b="1" dirty="0">
                <a:latin typeface="Calibri" pitchFamily="34" charset="0"/>
              </a:endParaRPr>
            </a:p>
          </p:txBody>
        </p:sp>
        <p:sp>
          <p:nvSpPr>
            <p:cNvPr id="117" name="Text Box 112"/>
            <p:cNvSpPr txBox="1">
              <a:spLocks noChangeArrowheads="1"/>
            </p:cNvSpPr>
            <p:nvPr/>
          </p:nvSpPr>
          <p:spPr bwMode="auto">
            <a:xfrm>
              <a:off x="5395951" y="1976436"/>
              <a:ext cx="1045627" cy="21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15" rIns="0" bIns="4571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rPr>
                <a:t>AD/C         ORACLE</a:t>
              </a:r>
              <a:endParaRPr lang="es-ES" sz="800" b="1" dirty="0">
                <a:latin typeface="Calibri" pitchFamily="34" charset="0"/>
              </a:endParaRPr>
            </a:p>
          </p:txBody>
        </p:sp>
        <p:sp>
          <p:nvSpPr>
            <p:cNvPr id="118" name="410 Cilindro"/>
            <p:cNvSpPr>
              <a:spLocks noChangeArrowheads="1"/>
            </p:cNvSpPr>
            <p:nvPr/>
          </p:nvSpPr>
          <p:spPr bwMode="auto">
            <a:xfrm>
              <a:off x="5489575" y="1531938"/>
              <a:ext cx="836613" cy="467857"/>
            </a:xfrm>
            <a:prstGeom prst="can">
              <a:avLst>
                <a:gd name="adj" fmla="val 25000"/>
              </a:avLst>
            </a:prstGeom>
            <a:solidFill>
              <a:schemeClr val="bg1"/>
            </a:solidFill>
            <a:ln w="15875" algn="ctr">
              <a:solidFill>
                <a:schemeClr val="tx1"/>
              </a:solidFill>
              <a:round/>
              <a:headEnd/>
              <a:tailEnd/>
            </a:ln>
          </p:spPr>
          <p:txBody>
            <a:bodyPr lIns="36000" tIns="36000" rIns="36000" bIns="36000" anchor="ctr"/>
            <a:lstStyle/>
            <a:p>
              <a:pPr algn="ctr"/>
              <a:r>
                <a:rPr lang="es-CL" sz="1000" b="1">
                  <a:latin typeface="Calibri" pitchFamily="34" charset="0"/>
                </a:rPr>
                <a:t>DIANA</a:t>
              </a:r>
            </a:p>
          </p:txBody>
        </p:sp>
      </p:grpSp>
      <p:cxnSp>
        <p:nvCxnSpPr>
          <p:cNvPr id="29" name="28 Conector angular"/>
          <p:cNvCxnSpPr>
            <a:stCxn id="8239" idx="3"/>
            <a:endCxn id="118" idx="1"/>
          </p:cNvCxnSpPr>
          <p:nvPr/>
        </p:nvCxnSpPr>
        <p:spPr bwMode="auto">
          <a:xfrm flipH="1">
            <a:off x="3727640" y="1924870"/>
            <a:ext cx="1761093" cy="4095994"/>
          </a:xfrm>
          <a:prstGeom prst="bentConnector4">
            <a:avLst>
              <a:gd name="adj1" fmla="val -12981"/>
              <a:gd name="adj2" fmla="val 52519"/>
            </a:avLst>
          </a:prstGeom>
          <a:solidFill>
            <a:schemeClr val="accent1"/>
          </a:solidFill>
          <a:ln w="12700" cap="flat" cmpd="sng" algn="ctr">
            <a:solidFill>
              <a:schemeClr val="tx1"/>
            </a:solidFill>
            <a:prstDash val="solid"/>
            <a:round/>
            <a:headEnd type="none" w="sm" len="sm"/>
            <a:tailEnd type="triangle"/>
          </a:ln>
          <a:effectLst/>
        </p:spPr>
      </p:cxnSp>
      <p:sp>
        <p:nvSpPr>
          <p:cNvPr id="129" name="Text Box 832"/>
          <p:cNvSpPr txBox="1">
            <a:spLocks noChangeArrowheads="1"/>
          </p:cNvSpPr>
          <p:nvPr/>
        </p:nvSpPr>
        <p:spPr bwMode="auto">
          <a:xfrm>
            <a:off x="2174652" y="2783250"/>
            <a:ext cx="957188"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1000" b="1" dirty="0" smtClean="0">
                <a:latin typeface="Calibri" pitchFamily="34" charset="0"/>
                <a:cs typeface="Calibri" pitchFamily="34" charset="0"/>
              </a:rPr>
              <a:t>CS000028 Consulta Información Básica Persona</a:t>
            </a:r>
          </a:p>
        </p:txBody>
      </p:sp>
      <p:sp>
        <p:nvSpPr>
          <p:cNvPr id="130" name="252 Elipse"/>
          <p:cNvSpPr>
            <a:spLocks noChangeArrowheads="1"/>
          </p:cNvSpPr>
          <p:nvPr/>
        </p:nvSpPr>
        <p:spPr bwMode="auto">
          <a:xfrm>
            <a:off x="1981424" y="2998663"/>
            <a:ext cx="214312" cy="214313"/>
          </a:xfrm>
          <a:prstGeom prst="ellipse">
            <a:avLst/>
          </a:prstGeom>
          <a:solidFill>
            <a:schemeClr val="bg1"/>
          </a:solidFill>
          <a:ln w="19050" algn="ctr">
            <a:solidFill>
              <a:srgbClr val="000000"/>
            </a:solidFill>
            <a:round/>
            <a:headEnd type="none" w="sm" len="sm"/>
            <a:tailEnd type="none" w="sm" len="sm"/>
          </a:ln>
        </p:spPr>
        <p:txBody>
          <a:bodyPr/>
          <a:lstStyle/>
          <a:p>
            <a:endParaRPr lang="es-ES"/>
          </a:p>
        </p:txBody>
      </p:sp>
      <p:sp>
        <p:nvSpPr>
          <p:cNvPr id="80" name="79 CuadroTexto"/>
          <p:cNvSpPr txBox="1"/>
          <p:nvPr/>
        </p:nvSpPr>
        <p:spPr>
          <a:xfrm>
            <a:off x="2167590" y="1765345"/>
            <a:ext cx="417230" cy="276999"/>
          </a:xfrm>
          <a:prstGeom prst="rect">
            <a:avLst/>
          </a:prstGeom>
          <a:noFill/>
        </p:spPr>
        <p:txBody>
          <a:bodyPr wrap="none" rtlCol="0">
            <a:spAutoFit/>
          </a:bodyPr>
          <a:lstStyle/>
          <a:p>
            <a:r>
              <a:rPr lang="es-CL" sz="1200" b="1" dirty="0" smtClean="0">
                <a:latin typeface="Calibri" pitchFamily="34" charset="0"/>
                <a:cs typeface="Calibri" pitchFamily="34" charset="0"/>
              </a:rPr>
              <a:t>ESB</a:t>
            </a:r>
            <a:endParaRPr lang="es-CL" sz="1200" b="1" dirty="0">
              <a:latin typeface="Calibri" pitchFamily="34" charset="0"/>
              <a:cs typeface="Calibri" pitchFamily="34" charset="0"/>
            </a:endParaRPr>
          </a:p>
        </p:txBody>
      </p:sp>
      <p:sp>
        <p:nvSpPr>
          <p:cNvPr id="144" name="Text Box 2203"/>
          <p:cNvSpPr txBox="1">
            <a:spLocks noChangeArrowheads="1"/>
          </p:cNvSpPr>
          <p:nvPr/>
        </p:nvSpPr>
        <p:spPr bwMode="auto">
          <a:xfrm>
            <a:off x="3686919" y="5116741"/>
            <a:ext cx="4286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cs typeface="Calibri" pitchFamily="34" charset="0"/>
              </a:rPr>
              <a:t>JDBC</a:t>
            </a:r>
          </a:p>
        </p:txBody>
      </p:sp>
    </p:spTree>
    <p:extLst>
      <p:ext uri="{BB962C8B-B14F-4D97-AF65-F5344CB8AC3E}">
        <p14:creationId xmlns:p14="http://schemas.microsoft.com/office/powerpoint/2010/main" val="2441928641"/>
      </p:ext>
    </p:extLst>
  </p:cSld>
  <p:clrMapOvr>
    <a:masterClrMapping/>
  </p:clrMapOvr>
  <p:transition>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98"/>
          <p:cNvSpPr>
            <a:spLocks noChangeArrowheads="1"/>
          </p:cNvSpPr>
          <p:nvPr/>
        </p:nvSpPr>
        <p:spPr bwMode="auto">
          <a:xfrm>
            <a:off x="161925" y="5800725"/>
            <a:ext cx="3513138" cy="952500"/>
          </a:xfrm>
          <a:prstGeom prst="rect">
            <a:avLst/>
          </a:prstGeom>
          <a:solidFill>
            <a:schemeClr val="accent1">
              <a:alpha val="0"/>
            </a:schemeClr>
          </a:solidFill>
          <a:ln w="28575" algn="ctr">
            <a:solidFill>
              <a:srgbClr val="457988"/>
            </a:solidFill>
            <a:miter lim="800000"/>
            <a:headEnd/>
            <a:tailEnd/>
          </a:ln>
        </p:spPr>
        <p:txBody>
          <a:bodyPr lIns="93296" tIns="46648" rIns="93296" bIns="46648"/>
          <a:lstStyle/>
          <a:p>
            <a:endParaRPr lang="es-ES"/>
          </a:p>
        </p:txBody>
      </p:sp>
      <p:sp>
        <p:nvSpPr>
          <p:cNvPr id="5" name="59 Rectángulo redondeado"/>
          <p:cNvSpPr>
            <a:spLocks noChangeArrowheads="1"/>
          </p:cNvSpPr>
          <p:nvPr/>
        </p:nvSpPr>
        <p:spPr bwMode="auto">
          <a:xfrm>
            <a:off x="246063" y="2590800"/>
            <a:ext cx="1257300" cy="2124075"/>
          </a:xfrm>
          <a:prstGeom prst="roundRect">
            <a:avLst>
              <a:gd name="adj" fmla="val 16667"/>
            </a:avLst>
          </a:prstGeom>
          <a:solidFill>
            <a:schemeClr val="bg1"/>
          </a:solidFill>
          <a:ln w="28575" algn="ctr">
            <a:solidFill>
              <a:schemeClr val="accent1"/>
            </a:solidFill>
            <a:round/>
            <a:headEnd/>
            <a:tailEnd/>
          </a:ln>
        </p:spPr>
        <p:txBody>
          <a:bodyPr/>
          <a:lstStyle/>
          <a:p>
            <a:endParaRPr lang="es-ES">
              <a:solidFill>
                <a:schemeClr val="bg1"/>
              </a:solidFill>
            </a:endParaRPr>
          </a:p>
        </p:txBody>
      </p:sp>
      <p:grpSp>
        <p:nvGrpSpPr>
          <p:cNvPr id="6" name="75 Grupo"/>
          <p:cNvGrpSpPr>
            <a:grpSpLocks/>
          </p:cNvGrpSpPr>
          <p:nvPr/>
        </p:nvGrpSpPr>
        <p:grpSpPr bwMode="auto">
          <a:xfrm>
            <a:off x="1612900" y="530225"/>
            <a:ext cx="6818313" cy="5164138"/>
            <a:chOff x="1581664" y="204788"/>
            <a:chExt cx="6808573" cy="5380466"/>
          </a:xfrm>
        </p:grpSpPr>
        <p:sp>
          <p:nvSpPr>
            <p:cNvPr id="7" name="55 Flecha en U"/>
            <p:cNvSpPr>
              <a:spLocks noChangeArrowheads="1"/>
            </p:cNvSpPr>
            <p:nvPr/>
          </p:nvSpPr>
          <p:spPr bwMode="auto">
            <a:xfrm flipV="1">
              <a:off x="1581664" y="209551"/>
              <a:ext cx="6808573" cy="5375703"/>
            </a:xfrm>
            <a:custGeom>
              <a:avLst/>
              <a:gdLst>
                <a:gd name="T0" fmla="*/ 4120722 w 6808573"/>
                <a:gd name="T1" fmla="*/ 5375703 h 5375703"/>
                <a:gd name="T2" fmla="*/ 5464645 w 6808573"/>
                <a:gd name="T3" fmla="*/ 5375703 h 5375703"/>
                <a:gd name="T4" fmla="*/ 6808573 w 6808573"/>
                <a:gd name="T5" fmla="*/ 5375703 h 5375703"/>
                <a:gd name="T6" fmla="*/ 2941639 w 6808573"/>
                <a:gd name="T7" fmla="*/ 0 h 5375703"/>
                <a:gd name="T8" fmla="*/ 418633 w 6808573"/>
                <a:gd name="T9" fmla="*/ 5375703 h 5375703"/>
                <a:gd name="T10" fmla="*/ 5898240 60000 65536"/>
                <a:gd name="T11" fmla="*/ 5898240 60000 65536"/>
                <a:gd name="T12" fmla="*/ 0 60000 65536"/>
                <a:gd name="T13" fmla="*/ 17694720 60000 65536"/>
                <a:gd name="T14" fmla="*/ 5898240 60000 65536"/>
                <a:gd name="T15" fmla="*/ 0 w 6808573"/>
                <a:gd name="T16" fmla="*/ 0 h 5375703"/>
                <a:gd name="T17" fmla="*/ 6808573 w 6808573"/>
                <a:gd name="T18" fmla="*/ 5375703 h 5375703"/>
              </a:gdLst>
              <a:ahLst/>
              <a:cxnLst>
                <a:cxn ang="T10">
                  <a:pos x="T0" y="T1"/>
                </a:cxn>
                <a:cxn ang="T11">
                  <a:pos x="T2" y="T3"/>
                </a:cxn>
                <a:cxn ang="T12">
                  <a:pos x="T4" y="T5"/>
                </a:cxn>
                <a:cxn ang="T13">
                  <a:pos x="T6" y="T7"/>
                </a:cxn>
                <a:cxn ang="T14">
                  <a:pos x="T8" y="T9"/>
                </a:cxn>
              </a:cxnLst>
              <a:rect l="T15" t="T16" r="T17" b="T18"/>
              <a:pathLst>
                <a:path w="6808573" h="5375703">
                  <a:moveTo>
                    <a:pt x="0" y="5375703"/>
                  </a:moveTo>
                  <a:lnTo>
                    <a:pt x="0" y="41017"/>
                  </a:lnTo>
                  <a:cubicBezTo>
                    <a:pt x="0" y="18363"/>
                    <a:pt x="18363" y="0"/>
                    <a:pt x="41016" y="0"/>
                  </a:cubicBezTo>
                  <a:lnTo>
                    <a:pt x="5842263" y="0"/>
                  </a:lnTo>
                  <a:lnTo>
                    <a:pt x="5842262" y="0"/>
                  </a:lnTo>
                  <a:cubicBezTo>
                    <a:pt x="5864916" y="0"/>
                    <a:pt x="5883280" y="18363"/>
                    <a:pt x="5883280" y="41017"/>
                  </a:cubicBezTo>
                  <a:lnTo>
                    <a:pt x="5883280" y="5375703"/>
                  </a:lnTo>
                  <a:lnTo>
                    <a:pt x="6808573" y="5375703"/>
                  </a:lnTo>
                  <a:lnTo>
                    <a:pt x="5464647" y="5375703"/>
                  </a:lnTo>
                  <a:lnTo>
                    <a:pt x="4120722" y="5375703"/>
                  </a:lnTo>
                  <a:lnTo>
                    <a:pt x="5046014" y="5375703"/>
                  </a:lnTo>
                  <a:lnTo>
                    <a:pt x="5046014" y="837266"/>
                  </a:lnTo>
                  <a:lnTo>
                    <a:pt x="837266" y="837266"/>
                  </a:lnTo>
                  <a:lnTo>
                    <a:pt x="837266" y="5375703"/>
                  </a:lnTo>
                  <a:close/>
                </a:path>
              </a:pathLst>
            </a:custGeom>
            <a:noFill/>
            <a:ln w="28575" algn="ctr">
              <a:solidFill>
                <a:srgbClr val="7030A0"/>
              </a:solidFill>
              <a:round/>
              <a:headEnd/>
              <a:tailEnd/>
            </a:ln>
            <a:extLst>
              <a:ext uri="{909E8E84-426E-40DD-AFC4-6F175D3DCCD1}">
                <a14:hiddenFill xmlns:a14="http://schemas.microsoft.com/office/drawing/2010/main">
                  <a:solidFill>
                    <a:srgbClr val="FFFFFF"/>
                  </a:solidFill>
                </a14:hiddenFill>
              </a:ext>
            </a:extLst>
          </p:spPr>
          <p:txBody>
            <a:bodyPr rot="10800000" lIns="93296" tIns="46648" rIns="93296" bIns="46648"/>
            <a:lstStyle/>
            <a:p>
              <a:pPr algn="ctr" defTabSz="933450"/>
              <a:endParaRPr lang="es-ES" sz="800">
                <a:cs typeface="Arial" charset="0"/>
              </a:endParaRPr>
            </a:p>
          </p:txBody>
        </p:sp>
        <p:cxnSp>
          <p:nvCxnSpPr>
            <p:cNvPr id="8" name="71 Conector recto"/>
            <p:cNvCxnSpPr>
              <a:cxnSpLocks noChangeShapeType="1"/>
            </p:cNvCxnSpPr>
            <p:nvPr/>
          </p:nvCxnSpPr>
          <p:spPr bwMode="auto">
            <a:xfrm flipV="1">
              <a:off x="7467602" y="204788"/>
              <a:ext cx="54767" cy="7148"/>
            </a:xfrm>
            <a:prstGeom prst="line">
              <a:avLst/>
            </a:prstGeom>
            <a:noFill/>
            <a:ln w="28575" algn="ctr">
              <a:solidFill>
                <a:srgbClr val="7030A0"/>
              </a:solidFill>
              <a:round/>
              <a:headEnd/>
              <a:tailEnd/>
            </a:ln>
            <a:extLst>
              <a:ext uri="{909E8E84-426E-40DD-AFC4-6F175D3DCCD1}">
                <a14:hiddenFill xmlns:a14="http://schemas.microsoft.com/office/drawing/2010/main">
                  <a:noFill/>
                </a14:hiddenFill>
              </a:ext>
            </a:extLst>
          </p:spPr>
        </p:cxnSp>
      </p:grpSp>
      <p:cxnSp>
        <p:nvCxnSpPr>
          <p:cNvPr id="9" name="64 Conector recto"/>
          <p:cNvCxnSpPr>
            <a:cxnSpLocks noChangeShapeType="1"/>
          </p:cNvCxnSpPr>
          <p:nvPr/>
        </p:nvCxnSpPr>
        <p:spPr bwMode="auto">
          <a:xfrm flipV="1">
            <a:off x="6400800" y="533400"/>
            <a:ext cx="30163" cy="4763"/>
          </a:xfrm>
          <a:prstGeom prst="line">
            <a:avLst/>
          </a:prstGeom>
          <a:noFill/>
          <a:ln w="28575" algn="ctr">
            <a:solidFill>
              <a:srgbClr val="7030A0"/>
            </a:solidFill>
            <a:round/>
            <a:headEnd/>
            <a:tailEnd/>
          </a:ln>
          <a:extLst>
            <a:ext uri="{909E8E84-426E-40DD-AFC4-6F175D3DCCD1}">
              <a14:hiddenFill xmlns:a14="http://schemas.microsoft.com/office/drawing/2010/main">
                <a:noFill/>
              </a14:hiddenFill>
            </a:ext>
          </a:extLst>
        </p:spPr>
      </p:cxnSp>
      <p:sp>
        <p:nvSpPr>
          <p:cNvPr id="10" name="Rectangle 298"/>
          <p:cNvSpPr>
            <a:spLocks noChangeArrowheads="1"/>
          </p:cNvSpPr>
          <p:nvPr/>
        </p:nvSpPr>
        <p:spPr bwMode="auto">
          <a:xfrm>
            <a:off x="2563813" y="534988"/>
            <a:ext cx="4048125" cy="4244975"/>
          </a:xfrm>
          <a:prstGeom prst="rect">
            <a:avLst/>
          </a:prstGeom>
          <a:noFill/>
          <a:ln w="28575" algn="ctr">
            <a:solidFill>
              <a:srgbClr val="1869FF"/>
            </a:solidFill>
            <a:round/>
            <a:headEnd/>
            <a:tailEnd/>
          </a:ln>
          <a:extLst>
            <a:ext uri="{909E8E84-426E-40DD-AFC4-6F175D3DCCD1}">
              <a14:hiddenFill xmlns:a14="http://schemas.microsoft.com/office/drawing/2010/main">
                <a:solidFill>
                  <a:srgbClr val="FFFFFF"/>
                </a:solidFill>
              </a14:hiddenFill>
            </a:ext>
          </a:extLst>
        </p:spPr>
        <p:txBody>
          <a:bodyPr lIns="93296" tIns="46648" rIns="93296" bIns="46648"/>
          <a:lstStyle/>
          <a:p>
            <a:pPr algn="ctr" defTabSz="933450"/>
            <a:endParaRPr lang="es-ES" sz="800">
              <a:cs typeface="Arial" charset="0"/>
            </a:endParaRPr>
          </a:p>
        </p:txBody>
      </p:sp>
      <p:sp>
        <p:nvSpPr>
          <p:cNvPr id="11" name="Rectangle 301"/>
          <p:cNvSpPr>
            <a:spLocks noChangeArrowheads="1"/>
          </p:cNvSpPr>
          <p:nvPr/>
        </p:nvSpPr>
        <p:spPr bwMode="auto">
          <a:xfrm>
            <a:off x="200025" y="531813"/>
            <a:ext cx="1350963" cy="4240212"/>
          </a:xfrm>
          <a:prstGeom prst="rect">
            <a:avLst/>
          </a:prstGeom>
          <a:noFill/>
          <a:ln w="28575" algn="ctr">
            <a:solidFill>
              <a:srgbClr val="457988"/>
            </a:solidFill>
            <a:round/>
            <a:headEnd/>
            <a:tailEnd/>
          </a:ln>
          <a:extLst>
            <a:ext uri="{909E8E84-426E-40DD-AFC4-6F175D3DCCD1}">
              <a14:hiddenFill xmlns:a14="http://schemas.microsoft.com/office/drawing/2010/main">
                <a:solidFill>
                  <a:srgbClr val="FFFFFF"/>
                </a:solidFill>
              </a14:hiddenFill>
            </a:ext>
          </a:extLst>
        </p:spPr>
        <p:txBody>
          <a:bodyPr lIns="93296" tIns="46648" rIns="93296" bIns="46648"/>
          <a:lstStyle/>
          <a:p>
            <a:pPr algn="ctr" defTabSz="933450"/>
            <a:endParaRPr lang="es-ES" sz="800">
              <a:cs typeface="Arial" charset="0"/>
            </a:endParaRPr>
          </a:p>
        </p:txBody>
      </p:sp>
      <p:sp>
        <p:nvSpPr>
          <p:cNvPr id="12" name="Text Box 68"/>
          <p:cNvSpPr txBox="1">
            <a:spLocks noChangeArrowheads="1"/>
          </p:cNvSpPr>
          <p:nvPr/>
        </p:nvSpPr>
        <p:spPr bwMode="auto">
          <a:xfrm>
            <a:off x="419100" y="457200"/>
            <a:ext cx="944563" cy="114300"/>
          </a:xfrm>
          <a:prstGeom prst="rect">
            <a:avLst/>
          </a:prstGeom>
          <a:gradFill rotWithShape="1">
            <a:gsLst>
              <a:gs pos="0">
                <a:srgbClr val="D3F3FD"/>
              </a:gs>
              <a:gs pos="35001">
                <a:srgbClr val="DFF6FD"/>
              </a:gs>
              <a:gs pos="100000">
                <a:srgbClr val="F2FCFF"/>
              </a:gs>
            </a:gsLst>
            <a:lin ang="16200000" scaled="1"/>
          </a:gradFill>
          <a:ln w="12700" algn="ctr">
            <a:solidFill>
              <a:srgbClr val="457988"/>
            </a:solidFill>
            <a:miter lim="800000"/>
            <a:headEnd/>
            <a:tailEnd/>
          </a:ln>
          <a:effectLst>
            <a:outerShdw dist="20000" dir="5400000" rotWithShape="0">
              <a:srgbClr val="000000">
                <a:alpha val="37999"/>
              </a:srgbClr>
            </a:outerShdw>
          </a:effectLst>
        </p:spPr>
        <p:txBody>
          <a:bodyPr lIns="18365" tIns="18365" rIns="18365" bIns="18365" anchor="ctr">
            <a:spAutoFit/>
          </a:bodyPr>
          <a:lstStyle/>
          <a:p>
            <a:pPr algn="ctr" defTabSz="933450">
              <a:lnSpc>
                <a:spcPct val="80000"/>
              </a:lnSpc>
              <a:defRPr/>
            </a:pPr>
            <a:r>
              <a:rPr lang="es-CL" sz="600" b="1">
                <a:solidFill>
                  <a:srgbClr val="000000"/>
                </a:solidFill>
                <a:effectLst>
                  <a:outerShdw blurRad="38100" dist="38100" dir="2700000" algn="tl">
                    <a:srgbClr val="FFFFFF"/>
                  </a:outerShdw>
                </a:effectLst>
                <a:latin typeface="Calibri" pitchFamily="34" charset="0"/>
                <a:cs typeface="Arial" charset="0"/>
              </a:rPr>
              <a:t>CANALES</a:t>
            </a:r>
            <a:endParaRPr lang="es-ES" sz="600" b="1">
              <a:solidFill>
                <a:srgbClr val="000000"/>
              </a:solidFill>
              <a:effectLst>
                <a:outerShdw blurRad="38100" dist="38100" dir="2700000" algn="tl">
                  <a:srgbClr val="FFFFFF"/>
                </a:outerShdw>
              </a:effectLst>
              <a:latin typeface="Calibri" pitchFamily="34" charset="0"/>
              <a:cs typeface="Arial" charset="0"/>
            </a:endParaRPr>
          </a:p>
        </p:txBody>
      </p:sp>
      <p:sp>
        <p:nvSpPr>
          <p:cNvPr id="13" name="Text Box 68"/>
          <p:cNvSpPr txBox="1">
            <a:spLocks noChangeArrowheads="1"/>
          </p:cNvSpPr>
          <p:nvPr/>
        </p:nvSpPr>
        <p:spPr bwMode="auto">
          <a:xfrm>
            <a:off x="3903663" y="441325"/>
            <a:ext cx="1084262" cy="111125"/>
          </a:xfrm>
          <a:prstGeom prst="rect">
            <a:avLst/>
          </a:prstGeom>
          <a:gradFill rotWithShape="1">
            <a:gsLst>
              <a:gs pos="0">
                <a:srgbClr val="D3F3FD"/>
              </a:gs>
              <a:gs pos="35001">
                <a:srgbClr val="DFF6FD"/>
              </a:gs>
              <a:gs pos="100000">
                <a:srgbClr val="F2FCFF"/>
              </a:gs>
            </a:gsLst>
            <a:lin ang="16200000" scaled="1"/>
          </a:gradFill>
          <a:ln w="12700" algn="ctr">
            <a:solidFill>
              <a:srgbClr val="1869FF"/>
            </a:solidFill>
            <a:miter lim="800000"/>
            <a:headEnd/>
            <a:tailEnd/>
          </a:ln>
          <a:effectLst>
            <a:outerShdw dist="20000" dir="5400000" rotWithShape="0">
              <a:srgbClr val="000000">
                <a:alpha val="37999"/>
              </a:srgbClr>
            </a:outerShdw>
          </a:effectLst>
        </p:spPr>
        <p:txBody>
          <a:bodyPr lIns="18365" tIns="18365" rIns="18365" bIns="18365" anchor="ctr">
            <a:spAutoFit/>
          </a:bodyPr>
          <a:lstStyle/>
          <a:p>
            <a:pPr algn="ctr" defTabSz="933450">
              <a:lnSpc>
                <a:spcPct val="80000"/>
              </a:lnSpc>
              <a:defRPr/>
            </a:pPr>
            <a:r>
              <a:rPr lang="es-CL" sz="600" b="1">
                <a:solidFill>
                  <a:srgbClr val="000000"/>
                </a:solidFill>
                <a:effectLst>
                  <a:outerShdw blurRad="38100" dist="38100" dir="2700000" algn="tl">
                    <a:srgbClr val="FFFFFF"/>
                  </a:outerShdw>
                </a:effectLst>
                <a:latin typeface="Calibri" pitchFamily="34" charset="0"/>
                <a:cs typeface="Arial" charset="0"/>
              </a:rPr>
              <a:t>BACK END DE NEGOCIOS</a:t>
            </a:r>
            <a:endParaRPr lang="es-ES" sz="600" b="1">
              <a:solidFill>
                <a:srgbClr val="000000"/>
              </a:solidFill>
              <a:effectLst>
                <a:outerShdw blurRad="38100" dist="38100" dir="2700000" algn="tl">
                  <a:srgbClr val="FFFFFF"/>
                </a:outerShdw>
              </a:effectLst>
              <a:latin typeface="Calibri" pitchFamily="34" charset="0"/>
              <a:cs typeface="Arial" charset="0"/>
            </a:endParaRPr>
          </a:p>
        </p:txBody>
      </p:sp>
      <p:sp>
        <p:nvSpPr>
          <p:cNvPr id="14" name="Rectangle 298"/>
          <p:cNvSpPr>
            <a:spLocks noChangeArrowheads="1"/>
          </p:cNvSpPr>
          <p:nvPr/>
        </p:nvSpPr>
        <p:spPr bwMode="auto">
          <a:xfrm>
            <a:off x="3762375" y="5783263"/>
            <a:ext cx="4699000" cy="950912"/>
          </a:xfrm>
          <a:prstGeom prst="rect">
            <a:avLst/>
          </a:prstGeom>
          <a:solidFill>
            <a:schemeClr val="bg1"/>
          </a:solidFill>
          <a:ln w="28575" algn="ctr">
            <a:solidFill>
              <a:srgbClr val="00B050"/>
            </a:solidFill>
            <a:miter lim="800000"/>
            <a:headEnd/>
            <a:tailEnd/>
          </a:ln>
        </p:spPr>
        <p:txBody>
          <a:bodyPr wrap="none" lIns="93296" tIns="46648" rIns="93296" bIns="46648" anchor="ctr"/>
          <a:lstStyle/>
          <a:p>
            <a:pPr algn="ctr" defTabSz="933450"/>
            <a:endParaRPr lang="es-ES" sz="600">
              <a:solidFill>
                <a:srgbClr val="000000"/>
              </a:solidFill>
              <a:latin typeface="Calibri" pitchFamily="34" charset="0"/>
              <a:cs typeface="Arial" charset="0"/>
            </a:endParaRPr>
          </a:p>
        </p:txBody>
      </p:sp>
      <p:sp>
        <p:nvSpPr>
          <p:cNvPr id="15" name="Text Box 68"/>
          <p:cNvSpPr txBox="1">
            <a:spLocks noChangeArrowheads="1"/>
          </p:cNvSpPr>
          <p:nvPr/>
        </p:nvSpPr>
        <p:spPr bwMode="auto">
          <a:xfrm>
            <a:off x="1647825" y="471488"/>
            <a:ext cx="728663" cy="184150"/>
          </a:xfrm>
          <a:prstGeom prst="rect">
            <a:avLst/>
          </a:prstGeom>
          <a:gradFill rotWithShape="1">
            <a:gsLst>
              <a:gs pos="0">
                <a:srgbClr val="D3F3FD"/>
              </a:gs>
              <a:gs pos="35001">
                <a:srgbClr val="DFF6FD"/>
              </a:gs>
              <a:gs pos="100000">
                <a:srgbClr val="F2FCFF"/>
              </a:gs>
            </a:gsLst>
            <a:lin ang="16200000" scaled="1"/>
          </a:gradFill>
          <a:ln w="12700" algn="ctr">
            <a:solidFill>
              <a:srgbClr val="B7D2D9"/>
            </a:solidFill>
            <a:miter lim="800000"/>
            <a:headEnd/>
            <a:tailEnd/>
          </a:ln>
          <a:effectLst>
            <a:outerShdw dist="20000" dir="5400000" rotWithShape="0">
              <a:srgbClr val="000000">
                <a:alpha val="37999"/>
              </a:srgbClr>
            </a:outerShdw>
          </a:effectLst>
        </p:spPr>
        <p:txBody>
          <a:bodyPr lIns="18365" tIns="18365" rIns="18365" bIns="18365" anchor="ctr">
            <a:spAutoFit/>
          </a:bodyPr>
          <a:lstStyle/>
          <a:p>
            <a:pPr algn="ctr" defTabSz="933450">
              <a:lnSpc>
                <a:spcPct val="80000"/>
              </a:lnSpc>
              <a:defRPr/>
            </a:pPr>
            <a:r>
              <a:rPr lang="es-CL" sz="600" b="1">
                <a:solidFill>
                  <a:srgbClr val="000000"/>
                </a:solidFill>
                <a:effectLst>
                  <a:outerShdw blurRad="38100" dist="38100" dir="2700000" algn="tl">
                    <a:srgbClr val="FFFFFF"/>
                  </a:outerShdw>
                </a:effectLst>
                <a:latin typeface="Calibri" pitchFamily="34" charset="0"/>
                <a:cs typeface="Arial" charset="0"/>
              </a:rPr>
              <a:t>INTEGRACION ON LINE</a:t>
            </a:r>
            <a:endParaRPr lang="es-ES" sz="600" b="1">
              <a:solidFill>
                <a:srgbClr val="000000"/>
              </a:solidFill>
              <a:effectLst>
                <a:outerShdw blurRad="38100" dist="38100" dir="2700000" algn="tl">
                  <a:srgbClr val="FFFFFF"/>
                </a:outerShdw>
              </a:effectLst>
              <a:latin typeface="Calibri" pitchFamily="34" charset="0"/>
              <a:cs typeface="Arial" charset="0"/>
            </a:endParaRPr>
          </a:p>
        </p:txBody>
      </p:sp>
      <p:sp>
        <p:nvSpPr>
          <p:cNvPr id="16" name="Rectangle 317"/>
          <p:cNvSpPr>
            <a:spLocks noChangeArrowheads="1"/>
          </p:cNvSpPr>
          <p:nvPr/>
        </p:nvSpPr>
        <p:spPr bwMode="auto">
          <a:xfrm>
            <a:off x="7553325" y="531813"/>
            <a:ext cx="900113" cy="5154612"/>
          </a:xfrm>
          <a:prstGeom prst="rect">
            <a:avLst/>
          </a:prstGeom>
          <a:noFill/>
          <a:ln w="28575" algn="ctr">
            <a:solidFill>
              <a:srgbClr val="FFC000"/>
            </a:solidFill>
            <a:round/>
            <a:headEnd/>
            <a:tailEnd/>
          </a:ln>
          <a:extLst>
            <a:ext uri="{909E8E84-426E-40DD-AFC4-6F175D3DCCD1}">
              <a14:hiddenFill xmlns:a14="http://schemas.microsoft.com/office/drawing/2010/main">
                <a:solidFill>
                  <a:srgbClr val="FFFFFF"/>
                </a:solidFill>
              </a14:hiddenFill>
            </a:ext>
          </a:extLst>
        </p:spPr>
        <p:txBody>
          <a:bodyPr lIns="93296" tIns="46648" rIns="93296" bIns="46648"/>
          <a:lstStyle/>
          <a:p>
            <a:pPr algn="ctr" defTabSz="933450"/>
            <a:endParaRPr lang="es-ES" sz="800">
              <a:cs typeface="Arial" charset="0"/>
            </a:endParaRPr>
          </a:p>
        </p:txBody>
      </p:sp>
      <p:sp>
        <p:nvSpPr>
          <p:cNvPr id="17" name="Text Box 68"/>
          <p:cNvSpPr txBox="1">
            <a:spLocks noChangeArrowheads="1"/>
          </p:cNvSpPr>
          <p:nvPr/>
        </p:nvSpPr>
        <p:spPr bwMode="auto">
          <a:xfrm>
            <a:off x="6388100" y="463550"/>
            <a:ext cx="765175" cy="114300"/>
          </a:xfrm>
          <a:prstGeom prst="rect">
            <a:avLst/>
          </a:prstGeom>
          <a:gradFill rotWithShape="1">
            <a:gsLst>
              <a:gs pos="0">
                <a:srgbClr val="D3F3FD"/>
              </a:gs>
              <a:gs pos="35001">
                <a:srgbClr val="DFF6FD"/>
              </a:gs>
              <a:gs pos="100000">
                <a:srgbClr val="F2FCFF"/>
              </a:gs>
            </a:gsLst>
            <a:lin ang="16200000" scaled="1"/>
          </a:gradFill>
          <a:ln w="12700" algn="ctr">
            <a:solidFill>
              <a:srgbClr val="7030A0"/>
            </a:solidFill>
            <a:miter lim="800000"/>
            <a:headEnd/>
            <a:tailEnd/>
          </a:ln>
          <a:effectLst>
            <a:outerShdw dist="20000" dir="5400000" rotWithShape="0">
              <a:srgbClr val="000000">
                <a:alpha val="37999"/>
              </a:srgbClr>
            </a:outerShdw>
          </a:effectLst>
        </p:spPr>
        <p:txBody>
          <a:bodyPr lIns="18365" tIns="18365" rIns="18365" bIns="18365" anchor="ctr">
            <a:spAutoFit/>
          </a:bodyPr>
          <a:lstStyle/>
          <a:p>
            <a:pPr algn="ctr" defTabSz="933450">
              <a:lnSpc>
                <a:spcPct val="80000"/>
              </a:lnSpc>
              <a:defRPr/>
            </a:pPr>
            <a:r>
              <a:rPr lang="es-CL" sz="600" b="1">
                <a:solidFill>
                  <a:srgbClr val="000000"/>
                </a:solidFill>
                <a:effectLst>
                  <a:outerShdw blurRad="38100" dist="38100" dir="2700000" algn="tl">
                    <a:srgbClr val="FFFFFF"/>
                  </a:outerShdw>
                </a:effectLst>
                <a:latin typeface="Calibri" pitchFamily="34" charset="0"/>
                <a:cs typeface="Arial" charset="0"/>
              </a:rPr>
              <a:t>INTEGRACION   BATCH</a:t>
            </a:r>
            <a:endParaRPr lang="es-ES" sz="600" b="1">
              <a:solidFill>
                <a:srgbClr val="000000"/>
              </a:solidFill>
              <a:effectLst>
                <a:outerShdw blurRad="38100" dist="38100" dir="2700000" algn="tl">
                  <a:srgbClr val="FFFFFF"/>
                </a:outerShdw>
              </a:effectLst>
              <a:latin typeface="Calibri" pitchFamily="34" charset="0"/>
              <a:cs typeface="Arial" charset="0"/>
            </a:endParaRPr>
          </a:p>
        </p:txBody>
      </p:sp>
      <p:sp>
        <p:nvSpPr>
          <p:cNvPr id="18" name="Text Box 68"/>
          <p:cNvSpPr txBox="1">
            <a:spLocks noChangeArrowheads="1"/>
          </p:cNvSpPr>
          <p:nvPr/>
        </p:nvSpPr>
        <p:spPr bwMode="auto">
          <a:xfrm>
            <a:off x="7289800" y="461963"/>
            <a:ext cx="438150" cy="112712"/>
          </a:xfrm>
          <a:prstGeom prst="rect">
            <a:avLst/>
          </a:prstGeom>
          <a:gradFill rotWithShape="1">
            <a:gsLst>
              <a:gs pos="0">
                <a:srgbClr val="D3F3FD"/>
              </a:gs>
              <a:gs pos="35001">
                <a:srgbClr val="DFF6FD"/>
              </a:gs>
              <a:gs pos="100000">
                <a:srgbClr val="F2FCFF"/>
              </a:gs>
            </a:gsLst>
            <a:lin ang="16200000" scaled="1"/>
          </a:gradFill>
          <a:ln w="12700" algn="ctr">
            <a:solidFill>
              <a:srgbClr val="FFC000"/>
            </a:solidFill>
            <a:miter lim="800000"/>
            <a:headEnd/>
            <a:tailEnd/>
          </a:ln>
          <a:effectLst>
            <a:outerShdw dist="20000" dir="5400000" rotWithShape="0">
              <a:srgbClr val="000000">
                <a:alpha val="37999"/>
              </a:srgbClr>
            </a:outerShdw>
          </a:effectLst>
        </p:spPr>
        <p:txBody>
          <a:bodyPr lIns="18365" tIns="18365" rIns="18365" bIns="18365" anchor="ctr">
            <a:spAutoFit/>
          </a:bodyPr>
          <a:lstStyle/>
          <a:p>
            <a:pPr algn="ctr" defTabSz="933450">
              <a:lnSpc>
                <a:spcPct val="80000"/>
              </a:lnSpc>
              <a:defRPr/>
            </a:pPr>
            <a:r>
              <a:rPr lang="es-CL" sz="600" b="1">
                <a:solidFill>
                  <a:srgbClr val="000000"/>
                </a:solidFill>
                <a:effectLst>
                  <a:outerShdw blurRad="38100" dist="38100" dir="2700000" algn="tl">
                    <a:srgbClr val="FFFFFF"/>
                  </a:outerShdw>
                </a:effectLst>
                <a:latin typeface="Calibri" pitchFamily="34" charset="0"/>
                <a:cs typeface="Arial" charset="0"/>
              </a:rPr>
              <a:t>GESTIÒN</a:t>
            </a:r>
            <a:endParaRPr lang="es-ES" sz="600" b="1">
              <a:solidFill>
                <a:srgbClr val="000000"/>
              </a:solidFill>
              <a:effectLst>
                <a:outerShdw blurRad="38100" dist="38100" dir="2700000" algn="tl">
                  <a:srgbClr val="FFFFFF"/>
                </a:outerShdw>
              </a:effectLst>
              <a:latin typeface="Calibri" pitchFamily="34" charset="0"/>
              <a:cs typeface="Arial" charset="0"/>
            </a:endParaRPr>
          </a:p>
        </p:txBody>
      </p:sp>
      <p:cxnSp>
        <p:nvCxnSpPr>
          <p:cNvPr id="19" name="91 Conector recto"/>
          <p:cNvCxnSpPr>
            <a:cxnSpLocks noChangeShapeType="1"/>
          </p:cNvCxnSpPr>
          <p:nvPr/>
        </p:nvCxnSpPr>
        <p:spPr bwMode="auto">
          <a:xfrm rot="5400000" flipH="1" flipV="1">
            <a:off x="6142038" y="477838"/>
            <a:ext cx="174625" cy="3175"/>
          </a:xfrm>
          <a:prstGeom prst="line">
            <a:avLst/>
          </a:prstGeom>
          <a:noFill/>
          <a:ln w="12700" algn="ctr">
            <a:solidFill>
              <a:schemeClr val="bg1"/>
            </a:solidFill>
            <a:round/>
            <a:headEnd/>
            <a:tailEnd/>
          </a:ln>
          <a:extLst>
            <a:ext uri="{909E8E84-426E-40DD-AFC4-6F175D3DCCD1}">
              <a14:hiddenFill xmlns:a14="http://schemas.microsoft.com/office/drawing/2010/main">
                <a:noFill/>
              </a14:hiddenFill>
            </a:ext>
          </a:extLst>
        </p:spPr>
      </p:cxnSp>
      <p:grpSp>
        <p:nvGrpSpPr>
          <p:cNvPr id="20" name="98 Grupo"/>
          <p:cNvGrpSpPr>
            <a:grpSpLocks/>
          </p:cNvGrpSpPr>
          <p:nvPr/>
        </p:nvGrpSpPr>
        <p:grpSpPr bwMode="auto">
          <a:xfrm>
            <a:off x="274663" y="2636913"/>
            <a:ext cx="1059538" cy="1674738"/>
            <a:chOff x="-31859" y="2019159"/>
            <a:chExt cx="1411397" cy="2010158"/>
          </a:xfrm>
        </p:grpSpPr>
        <p:sp>
          <p:nvSpPr>
            <p:cNvPr id="21" name="16 Pentágono"/>
            <p:cNvSpPr>
              <a:spLocks noChangeArrowheads="1"/>
            </p:cNvSpPr>
            <p:nvPr/>
          </p:nvSpPr>
          <p:spPr bwMode="auto">
            <a:xfrm rot="10800000">
              <a:off x="-23434" y="2714870"/>
              <a:ext cx="1400175" cy="1314447"/>
            </a:xfrm>
            <a:prstGeom prst="homePlate">
              <a:avLst>
                <a:gd name="adj" fmla="val 19509"/>
              </a:avLst>
            </a:prstGeom>
            <a:solidFill>
              <a:schemeClr val="bg1">
                <a:alpha val="30196"/>
              </a:schemeClr>
            </a:solidFill>
            <a:ln w="15875" algn="ctr">
              <a:solidFill>
                <a:schemeClr val="tx1"/>
              </a:solidFill>
              <a:round/>
              <a:headEnd/>
              <a:tailEnd/>
            </a:ln>
          </p:spPr>
          <p:txBody>
            <a:bodyPr rot="10800000" lIns="89611" tIns="44806" rIns="89611" bIns="44806"/>
            <a:lstStyle/>
            <a:p>
              <a:pPr algn="ctr" defTabSz="895350"/>
              <a:endParaRPr lang="es-ES" sz="800">
                <a:cs typeface="Arial" charset="0"/>
              </a:endParaRPr>
            </a:p>
          </p:txBody>
        </p:sp>
        <p:sp>
          <p:nvSpPr>
            <p:cNvPr id="22" name="224 CuadroTexto"/>
            <p:cNvSpPr txBox="1">
              <a:spLocks noChangeArrowheads="1"/>
            </p:cNvSpPr>
            <p:nvPr/>
          </p:nvSpPr>
          <p:spPr bwMode="auto">
            <a:xfrm>
              <a:off x="-31859" y="2019159"/>
              <a:ext cx="1407986" cy="2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611" tIns="44806" rIns="89611" bIns="44806">
              <a:spAutoFit/>
            </a:bodyPr>
            <a:lstStyle>
              <a:lvl1pPr defTabSz="895350" eaLnBrk="0" hangingPunct="0">
                <a:defRPr>
                  <a:solidFill>
                    <a:schemeClr val="tx1"/>
                  </a:solidFill>
                  <a:latin typeface="Arial" charset="0"/>
                </a:defRPr>
              </a:lvl1pPr>
              <a:lvl2pPr marL="742950" indent="-285750" defTabSz="895350" eaLnBrk="0" hangingPunct="0">
                <a:defRPr>
                  <a:solidFill>
                    <a:schemeClr val="tx1"/>
                  </a:solidFill>
                  <a:latin typeface="Arial" charset="0"/>
                </a:defRPr>
              </a:lvl2pPr>
              <a:lvl3pPr marL="1143000" indent="-228600" defTabSz="895350" eaLnBrk="0" hangingPunct="0">
                <a:defRPr>
                  <a:solidFill>
                    <a:schemeClr val="tx1"/>
                  </a:solidFill>
                  <a:latin typeface="Arial" charset="0"/>
                </a:defRPr>
              </a:lvl3pPr>
              <a:lvl4pPr marL="1600200" indent="-228600" defTabSz="895350" eaLnBrk="0" hangingPunct="0">
                <a:defRPr>
                  <a:solidFill>
                    <a:schemeClr val="tx1"/>
                  </a:solidFill>
                  <a:latin typeface="Arial" charset="0"/>
                </a:defRPr>
              </a:lvl4pPr>
              <a:lvl5pPr marL="2057400" indent="-228600" defTabSz="895350" eaLnBrk="0" hangingPunct="0">
                <a:defRPr>
                  <a:solidFill>
                    <a:schemeClr val="tx1"/>
                  </a:solidFill>
                  <a:latin typeface="Arial" charset="0"/>
                </a:defRPr>
              </a:lvl5pPr>
              <a:lvl6pPr marL="2514600" indent="-228600" defTabSz="895350" eaLnBrk="0" fontAlgn="base" hangingPunct="0">
                <a:spcBef>
                  <a:spcPct val="0"/>
                </a:spcBef>
                <a:spcAft>
                  <a:spcPct val="0"/>
                </a:spcAft>
                <a:defRPr>
                  <a:solidFill>
                    <a:schemeClr val="tx1"/>
                  </a:solidFill>
                  <a:latin typeface="Arial" charset="0"/>
                </a:defRPr>
              </a:lvl6pPr>
              <a:lvl7pPr marL="2971800" indent="-228600" defTabSz="895350" eaLnBrk="0" fontAlgn="base" hangingPunct="0">
                <a:spcBef>
                  <a:spcPct val="0"/>
                </a:spcBef>
                <a:spcAft>
                  <a:spcPct val="0"/>
                </a:spcAft>
                <a:defRPr>
                  <a:solidFill>
                    <a:schemeClr val="tx1"/>
                  </a:solidFill>
                  <a:latin typeface="Arial" charset="0"/>
                </a:defRPr>
              </a:lvl7pPr>
              <a:lvl8pPr marL="3429000" indent="-228600" defTabSz="895350" eaLnBrk="0" fontAlgn="base" hangingPunct="0">
                <a:spcBef>
                  <a:spcPct val="0"/>
                </a:spcBef>
                <a:spcAft>
                  <a:spcPct val="0"/>
                </a:spcAft>
                <a:defRPr>
                  <a:solidFill>
                    <a:schemeClr val="tx1"/>
                  </a:solidFill>
                  <a:latin typeface="Arial" charset="0"/>
                </a:defRPr>
              </a:lvl8pPr>
              <a:lvl9pPr marL="3886200" indent="-228600" defTabSz="895350" eaLnBrk="0" fontAlgn="base" hangingPunct="0">
                <a:spcBef>
                  <a:spcPct val="0"/>
                </a:spcBef>
                <a:spcAft>
                  <a:spcPct val="0"/>
                </a:spcAft>
                <a:defRPr>
                  <a:solidFill>
                    <a:schemeClr val="tx1"/>
                  </a:solidFill>
                  <a:latin typeface="Arial" charset="0"/>
                </a:defRPr>
              </a:lvl9pPr>
            </a:lstStyle>
            <a:p>
              <a:pPr eaLnBrk="1" hangingPunct="1"/>
              <a:r>
                <a:rPr lang="es-CL" sz="1000" b="1" dirty="0">
                  <a:cs typeface="Arial" charset="0"/>
                </a:rPr>
                <a:t>Banca Móvil</a:t>
              </a:r>
            </a:p>
          </p:txBody>
        </p:sp>
        <p:sp>
          <p:nvSpPr>
            <p:cNvPr id="23" name="253 Pantalla"/>
            <p:cNvSpPr>
              <a:spLocks noChangeArrowheads="1"/>
            </p:cNvSpPr>
            <p:nvPr/>
          </p:nvSpPr>
          <p:spPr bwMode="auto">
            <a:xfrm>
              <a:off x="77788" y="3032130"/>
              <a:ext cx="1301750" cy="423863"/>
            </a:xfrm>
            <a:prstGeom prst="flowChartDisplay">
              <a:avLst/>
            </a:prstGeom>
            <a:solidFill>
              <a:schemeClr val="bg1"/>
            </a:solidFill>
            <a:ln w="15875" algn="ctr">
              <a:solidFill>
                <a:schemeClr val="tx1"/>
              </a:solidFill>
              <a:round/>
              <a:headEnd/>
              <a:tailEnd/>
            </a:ln>
          </p:spPr>
          <p:txBody>
            <a:bodyPr lIns="89611" tIns="44806" rIns="89611" bIns="44806"/>
            <a:lstStyle/>
            <a:p>
              <a:pPr algn="ctr" defTabSz="895350"/>
              <a:endParaRPr lang="es-ES" sz="800">
                <a:cs typeface="Arial" charset="0"/>
              </a:endParaRPr>
            </a:p>
          </p:txBody>
        </p:sp>
        <p:sp>
          <p:nvSpPr>
            <p:cNvPr id="24" name="Rectangle 120"/>
            <p:cNvSpPr>
              <a:spLocks noChangeArrowheads="1"/>
            </p:cNvSpPr>
            <p:nvPr/>
          </p:nvSpPr>
          <p:spPr bwMode="auto">
            <a:xfrm>
              <a:off x="105453" y="3112610"/>
              <a:ext cx="1241995" cy="289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0000" tIns="43200" rIns="90000" bIns="43200">
              <a:spAutoFit/>
            </a:bodyPr>
            <a:lstStyle/>
            <a:p>
              <a:pPr algn="ctr"/>
              <a:r>
                <a:rPr lang="en-US" sz="1000" b="1" dirty="0" smtClean="0">
                  <a:cs typeface="Arial" charset="0"/>
                </a:rPr>
                <a:t>Mobiliser</a:t>
              </a:r>
              <a:endParaRPr lang="en-US" sz="1000" b="1" dirty="0">
                <a:cs typeface="Arial" charset="0"/>
              </a:endParaRPr>
            </a:p>
          </p:txBody>
        </p:sp>
      </p:grpSp>
      <p:sp>
        <p:nvSpPr>
          <p:cNvPr id="25" name="Rectangle 39"/>
          <p:cNvSpPr>
            <a:spLocks noChangeArrowheads="1"/>
          </p:cNvSpPr>
          <p:nvPr/>
        </p:nvSpPr>
        <p:spPr bwMode="auto">
          <a:xfrm>
            <a:off x="3425825" y="5969000"/>
            <a:ext cx="131763"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cxnSp>
        <p:nvCxnSpPr>
          <p:cNvPr id="26" name="181 Conector angular"/>
          <p:cNvCxnSpPr>
            <a:cxnSpLocks noChangeShapeType="1"/>
            <a:stCxn id="23" idx="2"/>
            <a:endCxn id="74" idx="1"/>
          </p:cNvCxnSpPr>
          <p:nvPr/>
        </p:nvCxnSpPr>
        <p:spPr bwMode="auto">
          <a:xfrm rot="16200000" flipH="1">
            <a:off x="305888" y="4373693"/>
            <a:ext cx="2172687" cy="1093284"/>
          </a:xfrm>
          <a:prstGeom prst="bentConnector3">
            <a:avLst>
              <a:gd name="adj1" fmla="val 50000"/>
            </a:avLst>
          </a:prstGeom>
          <a:noFill/>
          <a:ln w="9525">
            <a:solidFill>
              <a:schemeClr val="tx1"/>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7" name="Text Box 68"/>
          <p:cNvSpPr txBox="1">
            <a:spLocks noChangeArrowheads="1"/>
          </p:cNvSpPr>
          <p:nvPr/>
        </p:nvSpPr>
        <p:spPr bwMode="auto">
          <a:xfrm>
            <a:off x="2586038" y="6592888"/>
            <a:ext cx="1081087" cy="233362"/>
          </a:xfrm>
          <a:prstGeom prst="rect">
            <a:avLst/>
          </a:prstGeom>
          <a:gradFill rotWithShape="1">
            <a:gsLst>
              <a:gs pos="0">
                <a:srgbClr val="A8A8EA"/>
              </a:gs>
              <a:gs pos="35001">
                <a:srgbClr val="C3C3EF"/>
              </a:gs>
              <a:gs pos="100000">
                <a:srgbClr val="E8E8FA"/>
              </a:gs>
            </a:gsLst>
            <a:lin ang="16200000" scaled="1"/>
          </a:gradFill>
          <a:ln w="12700" algn="ctr">
            <a:solidFill>
              <a:srgbClr val="7030A0"/>
            </a:solidFill>
            <a:miter lim="800000"/>
            <a:headEnd/>
            <a:tailEnd/>
          </a:ln>
          <a:effectLst>
            <a:outerShdw dist="20000" dir="5400000" rotWithShape="0">
              <a:srgbClr val="000000">
                <a:alpha val="37999"/>
              </a:srgbClr>
            </a:outerShdw>
          </a:effectLst>
        </p:spPr>
        <p:txBody>
          <a:bodyPr lIns="18365" tIns="18365" rIns="18365" bIns="18365" anchor="ctr">
            <a:spAutoFit/>
          </a:bodyPr>
          <a:lstStyle/>
          <a:p>
            <a:pPr>
              <a:lnSpc>
                <a:spcPct val="80000"/>
              </a:lnSpc>
              <a:defRPr/>
            </a:pPr>
            <a:r>
              <a:rPr lang="es-CL" sz="800" dirty="0">
                <a:solidFill>
                  <a:srgbClr val="000000"/>
                </a:solidFill>
                <a:effectLst>
                  <a:outerShdw blurRad="38100" dist="38100" dir="2700000" algn="tl">
                    <a:srgbClr val="FFFFFF"/>
                  </a:outerShdw>
                </a:effectLst>
                <a:latin typeface="Arial Narrow" pitchFamily="34" charset="0"/>
              </a:rPr>
              <a:t>BACK END TECNOLOGICO</a:t>
            </a:r>
            <a:endParaRPr lang="es-ES" sz="800" dirty="0">
              <a:solidFill>
                <a:srgbClr val="000000"/>
              </a:solidFill>
              <a:effectLst>
                <a:outerShdw blurRad="38100" dist="38100" dir="2700000" algn="tl">
                  <a:srgbClr val="FFFFFF"/>
                </a:outerShdw>
              </a:effectLst>
              <a:latin typeface="Arial Narrow" pitchFamily="34" charset="0"/>
            </a:endParaRPr>
          </a:p>
        </p:txBody>
      </p:sp>
      <p:sp>
        <p:nvSpPr>
          <p:cNvPr id="28" name="Text Box 68"/>
          <p:cNvSpPr txBox="1">
            <a:spLocks noChangeArrowheads="1"/>
          </p:cNvSpPr>
          <p:nvPr/>
        </p:nvSpPr>
        <p:spPr bwMode="auto">
          <a:xfrm>
            <a:off x="4202113" y="6575425"/>
            <a:ext cx="989012" cy="134938"/>
          </a:xfrm>
          <a:prstGeom prst="rect">
            <a:avLst/>
          </a:prstGeom>
          <a:gradFill rotWithShape="1">
            <a:gsLst>
              <a:gs pos="0">
                <a:srgbClr val="A8A8EA"/>
              </a:gs>
              <a:gs pos="35001">
                <a:srgbClr val="C3C3EF"/>
              </a:gs>
              <a:gs pos="100000">
                <a:srgbClr val="E8E8FA"/>
              </a:gs>
            </a:gsLst>
            <a:lin ang="16200000" scaled="1"/>
          </a:gradFill>
          <a:ln w="12700" algn="ctr">
            <a:solidFill>
              <a:srgbClr val="7030A0"/>
            </a:solidFill>
            <a:miter lim="800000"/>
            <a:headEnd/>
            <a:tailEnd/>
          </a:ln>
          <a:effectLst>
            <a:outerShdw dist="20000" dir="5400000" rotWithShape="0">
              <a:srgbClr val="000000">
                <a:alpha val="37999"/>
              </a:srgbClr>
            </a:outerShdw>
          </a:effectLst>
        </p:spPr>
        <p:txBody>
          <a:bodyPr lIns="18365" tIns="18365" rIns="18365" bIns="18365" anchor="ctr">
            <a:spAutoFit/>
          </a:bodyPr>
          <a:lstStyle/>
          <a:p>
            <a:pPr>
              <a:lnSpc>
                <a:spcPct val="80000"/>
              </a:lnSpc>
              <a:defRPr/>
            </a:pPr>
            <a:r>
              <a:rPr lang="es-CL" sz="800" dirty="0">
                <a:solidFill>
                  <a:srgbClr val="000000"/>
                </a:solidFill>
                <a:effectLst>
                  <a:outerShdw blurRad="38100" dist="38100" dir="2700000" algn="tl">
                    <a:srgbClr val="FFFFFF"/>
                  </a:outerShdw>
                </a:effectLst>
                <a:latin typeface="Arial Narrow" pitchFamily="34" charset="0"/>
              </a:rPr>
              <a:t>ENTIDADES EXTERNAS</a:t>
            </a:r>
            <a:endParaRPr lang="es-ES" sz="800" dirty="0">
              <a:solidFill>
                <a:srgbClr val="000000"/>
              </a:solidFill>
              <a:effectLst>
                <a:outerShdw blurRad="38100" dist="38100" dir="2700000" algn="tl">
                  <a:srgbClr val="FFFFFF"/>
                </a:outerShdw>
              </a:effectLst>
              <a:latin typeface="Arial Narrow" pitchFamily="34" charset="0"/>
            </a:endParaRPr>
          </a:p>
        </p:txBody>
      </p:sp>
      <p:sp>
        <p:nvSpPr>
          <p:cNvPr id="29" name="87 CuadroTexto"/>
          <p:cNvSpPr txBox="1">
            <a:spLocks noChangeArrowheads="1"/>
          </p:cNvSpPr>
          <p:nvPr/>
        </p:nvSpPr>
        <p:spPr bwMode="auto">
          <a:xfrm>
            <a:off x="2000250" y="0"/>
            <a:ext cx="7143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CL" b="1">
                <a:solidFill>
                  <a:schemeClr val="bg1"/>
                </a:solidFill>
              </a:rPr>
              <a:t>Log Standard Banca Móvil</a:t>
            </a:r>
          </a:p>
        </p:txBody>
      </p:sp>
      <p:sp>
        <p:nvSpPr>
          <p:cNvPr id="30" name="92 CuadroTexto"/>
          <p:cNvSpPr txBox="1">
            <a:spLocks noChangeArrowheads="1"/>
          </p:cNvSpPr>
          <p:nvPr/>
        </p:nvSpPr>
        <p:spPr bwMode="auto">
          <a:xfrm>
            <a:off x="179512" y="3038763"/>
            <a:ext cx="133643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1000" dirty="0" smtClean="0">
                <a:latin typeface="+mn-lt"/>
                <a:cs typeface="Arial" charset="0"/>
              </a:rPr>
              <a:t>LINUX             NUEVO1</a:t>
            </a:r>
            <a:endParaRPr lang="es-CL" sz="1000" dirty="0">
              <a:latin typeface="+mn-lt"/>
              <a:cs typeface="Arial" charset="0"/>
            </a:endParaRPr>
          </a:p>
        </p:txBody>
      </p:sp>
      <p:sp>
        <p:nvSpPr>
          <p:cNvPr id="31" name="109 CuadroTexto"/>
          <p:cNvSpPr txBox="1">
            <a:spLocks noChangeArrowheads="1"/>
          </p:cNvSpPr>
          <p:nvPr/>
        </p:nvSpPr>
        <p:spPr bwMode="auto">
          <a:xfrm>
            <a:off x="285750" y="4286250"/>
            <a:ext cx="125571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dirty="0" smtClean="0">
                <a:latin typeface="Arial Narrow" pitchFamily="34" charset="0"/>
                <a:cs typeface="Arial" charset="0"/>
              </a:rPr>
              <a:t>AD/Cont.                J2EE</a:t>
            </a:r>
            <a:endParaRPr lang="es-CL" sz="800" dirty="0">
              <a:latin typeface="Arial Narrow" pitchFamily="34" charset="0"/>
              <a:cs typeface="Arial" charset="0"/>
            </a:endParaRPr>
          </a:p>
        </p:txBody>
      </p:sp>
      <p:sp>
        <p:nvSpPr>
          <p:cNvPr id="32" name="Text Box 2203"/>
          <p:cNvSpPr txBox="1">
            <a:spLocks noChangeArrowheads="1"/>
          </p:cNvSpPr>
          <p:nvPr/>
        </p:nvSpPr>
        <p:spPr bwMode="auto">
          <a:xfrm>
            <a:off x="542925" y="5129213"/>
            <a:ext cx="3238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600" b="1">
                <a:latin typeface="Arial Narrow" pitchFamily="34" charset="0"/>
                <a:cs typeface="Arial" charset="0"/>
              </a:rPr>
              <a:t>SCP</a:t>
            </a:r>
          </a:p>
        </p:txBody>
      </p:sp>
      <p:grpSp>
        <p:nvGrpSpPr>
          <p:cNvPr id="33" name="136 Grupo"/>
          <p:cNvGrpSpPr>
            <a:grpSpLocks/>
          </p:cNvGrpSpPr>
          <p:nvPr/>
        </p:nvGrpSpPr>
        <p:grpSpPr bwMode="auto">
          <a:xfrm>
            <a:off x="7231510" y="1489546"/>
            <a:ext cx="320920" cy="300038"/>
            <a:chOff x="5667376" y="1076326"/>
            <a:chExt cx="881062" cy="885824"/>
          </a:xfrm>
          <a:solidFill>
            <a:schemeClr val="bg1"/>
          </a:solidFill>
        </p:grpSpPr>
        <p:sp>
          <p:nvSpPr>
            <p:cNvPr id="34" name="146 Forma libre"/>
            <p:cNvSpPr>
              <a:spLocks noChangeArrowheads="1"/>
            </p:cNvSpPr>
            <p:nvPr/>
          </p:nvSpPr>
          <p:spPr bwMode="auto">
            <a:xfrm rot="-233484">
              <a:off x="5667376" y="1076326"/>
              <a:ext cx="881062" cy="885824"/>
            </a:xfrm>
            <a:custGeom>
              <a:avLst/>
              <a:gdLst>
                <a:gd name="T0" fmla="*/ 0 w 1709738"/>
                <a:gd name="T1" fmla="*/ 0 h 1747837"/>
                <a:gd name="T2" fmla="*/ 1709738 w 1709738"/>
                <a:gd name="T3" fmla="*/ 1747837 h 1747837"/>
              </a:gdLst>
              <a:ahLst/>
              <a:cxnLst/>
              <a:rect l="T0" t="T1" r="T2" b="T3"/>
              <a:pathLst>
                <a:path w="1709738" h="1747837">
                  <a:moveTo>
                    <a:pt x="523875" y="66675"/>
                  </a:moveTo>
                  <a:lnTo>
                    <a:pt x="652463" y="28575"/>
                  </a:lnTo>
                  <a:lnTo>
                    <a:pt x="714375" y="157162"/>
                  </a:lnTo>
                  <a:lnTo>
                    <a:pt x="823913" y="147637"/>
                  </a:lnTo>
                  <a:lnTo>
                    <a:pt x="852488" y="0"/>
                  </a:lnTo>
                  <a:lnTo>
                    <a:pt x="985838" y="9525"/>
                  </a:lnTo>
                  <a:cubicBezTo>
                    <a:pt x="987476" y="60323"/>
                    <a:pt x="990600" y="111100"/>
                    <a:pt x="990600" y="161925"/>
                  </a:cubicBezTo>
                  <a:lnTo>
                    <a:pt x="1104900" y="190500"/>
                  </a:lnTo>
                  <a:lnTo>
                    <a:pt x="1185863" y="71437"/>
                  </a:lnTo>
                  <a:cubicBezTo>
                    <a:pt x="1296832" y="124510"/>
                    <a:pt x="1295400" y="83352"/>
                    <a:pt x="1295400" y="128587"/>
                  </a:cubicBezTo>
                  <a:lnTo>
                    <a:pt x="1257300" y="266700"/>
                  </a:lnTo>
                  <a:lnTo>
                    <a:pt x="1343025" y="333375"/>
                  </a:lnTo>
                  <a:lnTo>
                    <a:pt x="1462088" y="257175"/>
                  </a:lnTo>
                  <a:lnTo>
                    <a:pt x="1547813" y="352425"/>
                  </a:lnTo>
                  <a:lnTo>
                    <a:pt x="1457325" y="476250"/>
                  </a:lnTo>
                  <a:lnTo>
                    <a:pt x="1500188" y="557212"/>
                  </a:lnTo>
                  <a:lnTo>
                    <a:pt x="1647825" y="542925"/>
                  </a:lnTo>
                  <a:lnTo>
                    <a:pt x="1690688" y="661987"/>
                  </a:lnTo>
                  <a:lnTo>
                    <a:pt x="1557338" y="733425"/>
                  </a:lnTo>
                  <a:lnTo>
                    <a:pt x="1571625" y="838200"/>
                  </a:lnTo>
                  <a:lnTo>
                    <a:pt x="1709738" y="876300"/>
                  </a:lnTo>
                  <a:lnTo>
                    <a:pt x="1704975" y="995362"/>
                  </a:lnTo>
                  <a:lnTo>
                    <a:pt x="1562100" y="1019175"/>
                  </a:lnTo>
                  <a:lnTo>
                    <a:pt x="1533525" y="1123950"/>
                  </a:lnTo>
                  <a:lnTo>
                    <a:pt x="1652588" y="1209675"/>
                  </a:lnTo>
                  <a:lnTo>
                    <a:pt x="1595438" y="1319212"/>
                  </a:lnTo>
                  <a:lnTo>
                    <a:pt x="1457325" y="1281112"/>
                  </a:lnTo>
                  <a:lnTo>
                    <a:pt x="1385888" y="1366837"/>
                  </a:lnTo>
                  <a:cubicBezTo>
                    <a:pt x="1462920" y="1492014"/>
                    <a:pt x="1462088" y="1442198"/>
                    <a:pt x="1462088" y="1495425"/>
                  </a:cubicBezTo>
                  <a:lnTo>
                    <a:pt x="1371600" y="1576387"/>
                  </a:lnTo>
                  <a:lnTo>
                    <a:pt x="1257300" y="1481137"/>
                  </a:lnTo>
                  <a:lnTo>
                    <a:pt x="1162050" y="1533525"/>
                  </a:lnTo>
                  <a:lnTo>
                    <a:pt x="1185863" y="1676400"/>
                  </a:lnTo>
                  <a:cubicBezTo>
                    <a:pt x="1060538" y="1719781"/>
                    <a:pt x="1105716" y="1719262"/>
                    <a:pt x="1057275" y="1719262"/>
                  </a:cubicBezTo>
                  <a:lnTo>
                    <a:pt x="1000125" y="1595437"/>
                  </a:lnTo>
                  <a:lnTo>
                    <a:pt x="890588" y="1604962"/>
                  </a:lnTo>
                  <a:lnTo>
                    <a:pt x="857250" y="1747837"/>
                  </a:lnTo>
                  <a:lnTo>
                    <a:pt x="728663" y="1738312"/>
                  </a:lnTo>
                  <a:lnTo>
                    <a:pt x="719138" y="1595437"/>
                  </a:lnTo>
                  <a:lnTo>
                    <a:pt x="614363" y="1562100"/>
                  </a:lnTo>
                  <a:lnTo>
                    <a:pt x="533400" y="1681162"/>
                  </a:lnTo>
                  <a:lnTo>
                    <a:pt x="414338" y="1619250"/>
                  </a:lnTo>
                  <a:lnTo>
                    <a:pt x="452438" y="1481137"/>
                  </a:lnTo>
                  <a:lnTo>
                    <a:pt x="371475" y="1414462"/>
                  </a:lnTo>
                  <a:lnTo>
                    <a:pt x="257175" y="1485900"/>
                  </a:lnTo>
                  <a:lnTo>
                    <a:pt x="166688" y="1390650"/>
                  </a:lnTo>
                  <a:lnTo>
                    <a:pt x="261938" y="1281112"/>
                  </a:lnTo>
                  <a:lnTo>
                    <a:pt x="204788" y="1185862"/>
                  </a:lnTo>
                  <a:lnTo>
                    <a:pt x="66675" y="1204912"/>
                  </a:lnTo>
                  <a:lnTo>
                    <a:pt x="23813" y="1085850"/>
                  </a:lnTo>
                  <a:lnTo>
                    <a:pt x="147638" y="1014412"/>
                  </a:lnTo>
                  <a:lnTo>
                    <a:pt x="142875" y="909637"/>
                  </a:lnTo>
                  <a:lnTo>
                    <a:pt x="0" y="871537"/>
                  </a:lnTo>
                  <a:lnTo>
                    <a:pt x="9525" y="747712"/>
                  </a:lnTo>
                  <a:lnTo>
                    <a:pt x="152400" y="733425"/>
                  </a:lnTo>
                  <a:lnTo>
                    <a:pt x="180975" y="633412"/>
                  </a:lnTo>
                  <a:lnTo>
                    <a:pt x="66675" y="542925"/>
                  </a:lnTo>
                  <a:lnTo>
                    <a:pt x="123825" y="428625"/>
                  </a:lnTo>
                  <a:lnTo>
                    <a:pt x="257175" y="471487"/>
                  </a:lnTo>
                  <a:lnTo>
                    <a:pt x="328613" y="381000"/>
                  </a:lnTo>
                  <a:lnTo>
                    <a:pt x="247650" y="257175"/>
                  </a:lnTo>
                  <a:lnTo>
                    <a:pt x="347663" y="171450"/>
                  </a:lnTo>
                  <a:lnTo>
                    <a:pt x="452438" y="261937"/>
                  </a:lnTo>
                  <a:lnTo>
                    <a:pt x="552450" y="214312"/>
                  </a:lnTo>
                  <a:lnTo>
                    <a:pt x="523875" y="66675"/>
                  </a:lnTo>
                  <a:close/>
                </a:path>
              </a:pathLst>
            </a:custGeom>
            <a:grpFill/>
            <a:ln w="15875" algn="ctr">
              <a:solidFill>
                <a:schemeClr val="tx1"/>
              </a:solidFill>
              <a:round/>
              <a:headEnd/>
              <a:tailEnd/>
            </a:ln>
          </p:spPr>
          <p:txBody>
            <a:bodyPr/>
            <a:lstStyle/>
            <a:p>
              <a:pPr algn="ctr">
                <a:defRPr/>
              </a:pPr>
              <a:endParaRPr lang="es-CL">
                <a:solidFill>
                  <a:schemeClr val="bg1"/>
                </a:solidFill>
              </a:endParaRPr>
            </a:p>
          </p:txBody>
        </p:sp>
        <p:cxnSp>
          <p:nvCxnSpPr>
            <p:cNvPr id="35" name="147 Conector recto"/>
            <p:cNvCxnSpPr>
              <a:cxnSpLocks noChangeShapeType="1"/>
            </p:cNvCxnSpPr>
            <p:nvPr/>
          </p:nvCxnSpPr>
          <p:spPr bwMode="auto">
            <a:xfrm>
              <a:off x="6267450" y="1100153"/>
              <a:ext cx="28575" cy="4762"/>
            </a:xfrm>
            <a:prstGeom prst="line">
              <a:avLst/>
            </a:prstGeom>
            <a:grpFill/>
            <a:ln w="15875" algn="ctr">
              <a:solidFill>
                <a:schemeClr val="tx1"/>
              </a:solidFill>
              <a:round/>
              <a:headEnd/>
              <a:tailEnd/>
            </a:ln>
          </p:spPr>
        </p:cxnSp>
      </p:grpSp>
      <p:sp>
        <p:nvSpPr>
          <p:cNvPr id="36" name="35 Almacenamiento de acceso secuencial"/>
          <p:cNvSpPr/>
          <p:nvPr/>
        </p:nvSpPr>
        <p:spPr bwMode="auto">
          <a:xfrm>
            <a:off x="7286625" y="2120900"/>
            <a:ext cx="233363" cy="255588"/>
          </a:xfrm>
          <a:prstGeom prst="flowChartMagneticTape">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L"/>
          </a:p>
        </p:txBody>
      </p:sp>
      <p:cxnSp>
        <p:nvCxnSpPr>
          <p:cNvPr id="37" name="172 Forma"/>
          <p:cNvCxnSpPr>
            <a:cxnSpLocks noChangeShapeType="1"/>
            <a:stCxn id="67" idx="0"/>
          </p:cNvCxnSpPr>
          <p:nvPr/>
        </p:nvCxnSpPr>
        <p:spPr bwMode="auto">
          <a:xfrm rot="5400000" flipH="1" flipV="1">
            <a:off x="6807752" y="1774212"/>
            <a:ext cx="1424819" cy="876646"/>
          </a:xfrm>
          <a:prstGeom prst="bentConnector3">
            <a:avLst>
              <a:gd name="adj1" fmla="val 1024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8" name="174 Conector angular"/>
          <p:cNvCxnSpPr>
            <a:cxnSpLocks noChangeShapeType="1"/>
            <a:stCxn id="36" idx="3"/>
          </p:cNvCxnSpPr>
          <p:nvPr/>
        </p:nvCxnSpPr>
        <p:spPr bwMode="auto">
          <a:xfrm>
            <a:off x="7527925" y="2249488"/>
            <a:ext cx="206375" cy="1587"/>
          </a:xfrm>
          <a:prstGeom prst="bentConnector3">
            <a:avLst>
              <a:gd name="adj1" fmla="val 47519"/>
            </a:avLst>
          </a:prstGeom>
          <a:noFill/>
          <a:ln w="127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39" name="38 Almacenamiento de acceso secuencial"/>
          <p:cNvSpPr/>
          <p:nvPr/>
        </p:nvSpPr>
        <p:spPr bwMode="auto">
          <a:xfrm>
            <a:off x="7286625" y="3249613"/>
            <a:ext cx="233363" cy="255587"/>
          </a:xfrm>
          <a:prstGeom prst="flowChartMagneticTape">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L"/>
          </a:p>
        </p:txBody>
      </p:sp>
      <p:cxnSp>
        <p:nvCxnSpPr>
          <p:cNvPr id="40" name="180 Conector angular"/>
          <p:cNvCxnSpPr>
            <a:cxnSpLocks noChangeShapeType="1"/>
            <a:stCxn id="39" idx="3"/>
          </p:cNvCxnSpPr>
          <p:nvPr/>
        </p:nvCxnSpPr>
        <p:spPr bwMode="auto">
          <a:xfrm>
            <a:off x="7527925" y="3378200"/>
            <a:ext cx="206375" cy="1588"/>
          </a:xfrm>
          <a:prstGeom prst="bentConnector3">
            <a:avLst>
              <a:gd name="adj1" fmla="val 4751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1" name="Rectangle 109"/>
          <p:cNvSpPr>
            <a:spLocks noChangeArrowheads="1"/>
          </p:cNvSpPr>
          <p:nvPr/>
        </p:nvSpPr>
        <p:spPr bwMode="auto">
          <a:xfrm>
            <a:off x="7821613" y="1346200"/>
            <a:ext cx="122237"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cxnSp>
        <p:nvCxnSpPr>
          <p:cNvPr id="42" name="184 Conector angular"/>
          <p:cNvCxnSpPr>
            <a:cxnSpLocks noChangeShapeType="1"/>
            <a:endCxn id="43" idx="0"/>
          </p:cNvCxnSpPr>
          <p:nvPr/>
        </p:nvCxnSpPr>
        <p:spPr bwMode="auto">
          <a:xfrm rot="10800000" flipV="1">
            <a:off x="7415213" y="1362075"/>
            <a:ext cx="265112" cy="127000"/>
          </a:xfrm>
          <a:prstGeom prst="bentConnector2">
            <a:avLst/>
          </a:prstGeom>
          <a:noFill/>
          <a:ln w="9525">
            <a:solidFill>
              <a:schemeClr val="tx1"/>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43" name="Rectangle 109"/>
          <p:cNvSpPr>
            <a:spLocks noChangeArrowheads="1"/>
          </p:cNvSpPr>
          <p:nvPr/>
        </p:nvSpPr>
        <p:spPr bwMode="auto">
          <a:xfrm>
            <a:off x="7353300" y="1489075"/>
            <a:ext cx="122238"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44" name="Rectangle 109"/>
          <p:cNvSpPr>
            <a:spLocks noChangeArrowheads="1"/>
          </p:cNvSpPr>
          <p:nvPr/>
        </p:nvSpPr>
        <p:spPr bwMode="auto">
          <a:xfrm>
            <a:off x="7231063" y="1633538"/>
            <a:ext cx="122237"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cxnSp>
        <p:nvCxnSpPr>
          <p:cNvPr id="45" name="191 Forma"/>
          <p:cNvCxnSpPr>
            <a:cxnSpLocks noChangeShapeType="1"/>
            <a:stCxn id="44" idx="1"/>
            <a:endCxn id="39" idx="0"/>
          </p:cNvCxnSpPr>
          <p:nvPr/>
        </p:nvCxnSpPr>
        <p:spPr bwMode="auto">
          <a:xfrm rot="10800000" flipH="1" flipV="1">
            <a:off x="7231063" y="1677988"/>
            <a:ext cx="173037" cy="1563687"/>
          </a:xfrm>
          <a:prstGeom prst="bentConnector4">
            <a:avLst>
              <a:gd name="adj1" fmla="val -122032"/>
              <a:gd name="adj2" fmla="val 4741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6" name="197 Conector angular"/>
          <p:cNvCxnSpPr>
            <a:cxnSpLocks noChangeShapeType="1"/>
            <a:stCxn id="44" idx="2"/>
            <a:endCxn id="36" idx="0"/>
          </p:cNvCxnSpPr>
          <p:nvPr/>
        </p:nvCxnSpPr>
        <p:spPr bwMode="auto">
          <a:xfrm rot="16200000" flipH="1">
            <a:off x="7153275" y="1862138"/>
            <a:ext cx="390525" cy="111125"/>
          </a:xfrm>
          <a:prstGeom prst="bentConnector3">
            <a:avLst>
              <a:gd name="adj1" fmla="val 5081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7" name="88 CuadroTexto"/>
          <p:cNvSpPr txBox="1">
            <a:spLocks noChangeArrowheads="1"/>
          </p:cNvSpPr>
          <p:nvPr/>
        </p:nvSpPr>
        <p:spPr bwMode="auto">
          <a:xfrm>
            <a:off x="7011987" y="1158875"/>
            <a:ext cx="608013" cy="276225"/>
          </a:xfrm>
          <a:prstGeom prst="rect">
            <a:avLst/>
          </a:prstGeom>
          <a:noFill/>
          <a:ln w="9525">
            <a:solidFill>
              <a:schemeClr val="tx1"/>
            </a:solidFill>
            <a:miter lim="800000"/>
            <a:headEnd type="oval" w="med" len="med"/>
            <a:tailEnd type="triangle" w="med" len="med"/>
          </a:ln>
          <a:extLst>
            <a:ext uri="{909E8E84-426E-40DD-AFC4-6F175D3DCCD1}">
              <a14:hiddenFill xmlns:a14="http://schemas.microsoft.com/office/drawing/2010/main">
                <a:solidFill>
                  <a:srgbClr val="FFFFFF"/>
                </a:solidFill>
              </a14:hiddenFill>
            </a:ext>
          </a:extLst>
        </p:spPr>
        <p:txBody>
          <a:bodyPr wrap="square" lIns="93286" tIns="46643" rIns="93286" bIns="46643">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600" b="1">
                <a:latin typeface="Calibri" pitchFamily="34" charset="0"/>
                <a:cs typeface="Arial" charset="0"/>
              </a:rPr>
              <a:t>Automática     U174</a:t>
            </a:r>
          </a:p>
        </p:txBody>
      </p:sp>
      <p:sp>
        <p:nvSpPr>
          <p:cNvPr id="48" name="88 CuadroTexto"/>
          <p:cNvSpPr txBox="1">
            <a:spLocks noChangeArrowheads="1"/>
          </p:cNvSpPr>
          <p:nvPr/>
        </p:nvSpPr>
        <p:spPr bwMode="auto">
          <a:xfrm>
            <a:off x="7153275" y="1778000"/>
            <a:ext cx="5334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86" tIns="46643" rIns="93286" bIns="46643">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600" b="1">
                <a:latin typeface="Calibri" pitchFamily="34" charset="0"/>
                <a:cs typeface="Arial" charset="0"/>
              </a:rPr>
              <a:t>Diaria Control M</a:t>
            </a:r>
          </a:p>
        </p:txBody>
      </p:sp>
      <p:grpSp>
        <p:nvGrpSpPr>
          <p:cNvPr id="49" name="Group 102"/>
          <p:cNvGrpSpPr>
            <a:grpSpLocks/>
          </p:cNvGrpSpPr>
          <p:nvPr/>
        </p:nvGrpSpPr>
        <p:grpSpPr bwMode="auto">
          <a:xfrm>
            <a:off x="7573963" y="696913"/>
            <a:ext cx="1212850" cy="985837"/>
            <a:chOff x="2596" y="711"/>
            <a:chExt cx="1305" cy="583"/>
          </a:xfrm>
        </p:grpSpPr>
        <p:sp>
          <p:nvSpPr>
            <p:cNvPr id="50" name="180 CuadroTexto"/>
            <p:cNvSpPr txBox="1">
              <a:spLocks noChangeArrowheads="1"/>
            </p:cNvSpPr>
            <p:nvPr/>
          </p:nvSpPr>
          <p:spPr bwMode="auto">
            <a:xfrm>
              <a:off x="2596" y="711"/>
              <a:ext cx="130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611" tIns="44806" rIns="89611" bIns="44806">
              <a:spAutoFit/>
            </a:bodyPr>
            <a:lstStyle>
              <a:lvl1pPr defTabSz="895350" eaLnBrk="0" hangingPunct="0">
                <a:defRPr>
                  <a:solidFill>
                    <a:schemeClr val="tx1"/>
                  </a:solidFill>
                  <a:latin typeface="Arial" charset="0"/>
                </a:defRPr>
              </a:lvl1pPr>
              <a:lvl2pPr marL="742950" indent="-285750" defTabSz="895350" eaLnBrk="0" hangingPunct="0">
                <a:defRPr>
                  <a:solidFill>
                    <a:schemeClr val="tx1"/>
                  </a:solidFill>
                  <a:latin typeface="Arial" charset="0"/>
                </a:defRPr>
              </a:lvl2pPr>
              <a:lvl3pPr marL="1143000" indent="-228600" defTabSz="895350" eaLnBrk="0" hangingPunct="0">
                <a:defRPr>
                  <a:solidFill>
                    <a:schemeClr val="tx1"/>
                  </a:solidFill>
                  <a:latin typeface="Arial" charset="0"/>
                </a:defRPr>
              </a:lvl3pPr>
              <a:lvl4pPr marL="1600200" indent="-228600" defTabSz="895350" eaLnBrk="0" hangingPunct="0">
                <a:defRPr>
                  <a:solidFill>
                    <a:schemeClr val="tx1"/>
                  </a:solidFill>
                  <a:latin typeface="Arial" charset="0"/>
                </a:defRPr>
              </a:lvl4pPr>
              <a:lvl5pPr marL="2057400" indent="-228600" defTabSz="895350" eaLnBrk="0" hangingPunct="0">
                <a:defRPr>
                  <a:solidFill>
                    <a:schemeClr val="tx1"/>
                  </a:solidFill>
                  <a:latin typeface="Arial" charset="0"/>
                </a:defRPr>
              </a:lvl5pPr>
              <a:lvl6pPr marL="2514600" indent="-228600" defTabSz="895350" eaLnBrk="0" fontAlgn="base" hangingPunct="0">
                <a:spcBef>
                  <a:spcPct val="0"/>
                </a:spcBef>
                <a:spcAft>
                  <a:spcPct val="0"/>
                </a:spcAft>
                <a:defRPr>
                  <a:solidFill>
                    <a:schemeClr val="tx1"/>
                  </a:solidFill>
                  <a:latin typeface="Arial" charset="0"/>
                </a:defRPr>
              </a:lvl6pPr>
              <a:lvl7pPr marL="2971800" indent="-228600" defTabSz="895350" eaLnBrk="0" fontAlgn="base" hangingPunct="0">
                <a:spcBef>
                  <a:spcPct val="0"/>
                </a:spcBef>
                <a:spcAft>
                  <a:spcPct val="0"/>
                </a:spcAft>
                <a:defRPr>
                  <a:solidFill>
                    <a:schemeClr val="tx1"/>
                  </a:solidFill>
                  <a:latin typeface="Arial" charset="0"/>
                </a:defRPr>
              </a:lvl7pPr>
              <a:lvl8pPr marL="3429000" indent="-228600" defTabSz="895350" eaLnBrk="0" fontAlgn="base" hangingPunct="0">
                <a:spcBef>
                  <a:spcPct val="0"/>
                </a:spcBef>
                <a:spcAft>
                  <a:spcPct val="0"/>
                </a:spcAft>
                <a:defRPr>
                  <a:solidFill>
                    <a:schemeClr val="tx1"/>
                  </a:solidFill>
                  <a:latin typeface="Arial" charset="0"/>
                </a:defRPr>
              </a:lvl8pPr>
              <a:lvl9pPr marL="3886200" indent="-228600" defTabSz="895350" eaLnBrk="0" fontAlgn="base" hangingPunct="0">
                <a:spcBef>
                  <a:spcPct val="0"/>
                </a:spcBef>
                <a:spcAft>
                  <a:spcPct val="0"/>
                </a:spcAft>
                <a:defRPr>
                  <a:solidFill>
                    <a:schemeClr val="tx1"/>
                  </a:solidFill>
                  <a:latin typeface="Arial" charset="0"/>
                </a:defRPr>
              </a:lvl9pPr>
            </a:lstStyle>
            <a:p>
              <a:pPr eaLnBrk="1" hangingPunct="1"/>
              <a:r>
                <a:rPr lang="es-CL" sz="600" b="1">
                  <a:latin typeface="Calibri" pitchFamily="34" charset="0"/>
                  <a:cs typeface="Arial" charset="0"/>
                </a:rPr>
                <a:t>UNIX                            U028</a:t>
              </a:r>
            </a:p>
            <a:p>
              <a:pPr eaLnBrk="1" hangingPunct="1"/>
              <a:endParaRPr lang="es-CL" sz="600" b="1">
                <a:latin typeface="Calibri" pitchFamily="34" charset="0"/>
                <a:cs typeface="Arial" charset="0"/>
              </a:endParaRPr>
            </a:p>
          </p:txBody>
        </p:sp>
        <p:sp>
          <p:nvSpPr>
            <p:cNvPr id="51" name="181 CuadroTexto"/>
            <p:cNvSpPr txBox="1">
              <a:spLocks noChangeArrowheads="1"/>
            </p:cNvSpPr>
            <p:nvPr/>
          </p:nvSpPr>
          <p:spPr bwMode="auto">
            <a:xfrm>
              <a:off x="3132" y="1186"/>
              <a:ext cx="393"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611" tIns="44806" rIns="89611" bIns="44806">
              <a:spAutoFit/>
            </a:bodyPr>
            <a:lstStyle>
              <a:lvl1pPr defTabSz="895350" eaLnBrk="0" hangingPunct="0">
                <a:defRPr>
                  <a:solidFill>
                    <a:schemeClr val="tx1"/>
                  </a:solidFill>
                  <a:latin typeface="Arial" charset="0"/>
                </a:defRPr>
              </a:lvl1pPr>
              <a:lvl2pPr marL="742950" indent="-285750" defTabSz="895350" eaLnBrk="0" hangingPunct="0">
                <a:defRPr>
                  <a:solidFill>
                    <a:schemeClr val="tx1"/>
                  </a:solidFill>
                  <a:latin typeface="Arial" charset="0"/>
                </a:defRPr>
              </a:lvl2pPr>
              <a:lvl3pPr marL="1143000" indent="-228600" defTabSz="895350" eaLnBrk="0" hangingPunct="0">
                <a:defRPr>
                  <a:solidFill>
                    <a:schemeClr val="tx1"/>
                  </a:solidFill>
                  <a:latin typeface="Arial" charset="0"/>
                </a:defRPr>
              </a:lvl3pPr>
              <a:lvl4pPr marL="1600200" indent="-228600" defTabSz="895350" eaLnBrk="0" hangingPunct="0">
                <a:defRPr>
                  <a:solidFill>
                    <a:schemeClr val="tx1"/>
                  </a:solidFill>
                  <a:latin typeface="Arial" charset="0"/>
                </a:defRPr>
              </a:lvl4pPr>
              <a:lvl5pPr marL="2057400" indent="-228600" defTabSz="895350" eaLnBrk="0" hangingPunct="0">
                <a:defRPr>
                  <a:solidFill>
                    <a:schemeClr val="tx1"/>
                  </a:solidFill>
                  <a:latin typeface="Arial" charset="0"/>
                </a:defRPr>
              </a:lvl5pPr>
              <a:lvl6pPr marL="2514600" indent="-228600" defTabSz="895350" eaLnBrk="0" fontAlgn="base" hangingPunct="0">
                <a:spcBef>
                  <a:spcPct val="0"/>
                </a:spcBef>
                <a:spcAft>
                  <a:spcPct val="0"/>
                </a:spcAft>
                <a:defRPr>
                  <a:solidFill>
                    <a:schemeClr val="tx1"/>
                  </a:solidFill>
                  <a:latin typeface="Arial" charset="0"/>
                </a:defRPr>
              </a:lvl6pPr>
              <a:lvl7pPr marL="2971800" indent="-228600" defTabSz="895350" eaLnBrk="0" fontAlgn="base" hangingPunct="0">
                <a:spcBef>
                  <a:spcPct val="0"/>
                </a:spcBef>
                <a:spcAft>
                  <a:spcPct val="0"/>
                </a:spcAft>
                <a:defRPr>
                  <a:solidFill>
                    <a:schemeClr val="tx1"/>
                  </a:solidFill>
                  <a:latin typeface="Arial" charset="0"/>
                </a:defRPr>
              </a:lvl7pPr>
              <a:lvl8pPr marL="3429000" indent="-228600" defTabSz="895350" eaLnBrk="0" fontAlgn="base" hangingPunct="0">
                <a:spcBef>
                  <a:spcPct val="0"/>
                </a:spcBef>
                <a:spcAft>
                  <a:spcPct val="0"/>
                </a:spcAft>
                <a:defRPr>
                  <a:solidFill>
                    <a:schemeClr val="tx1"/>
                  </a:solidFill>
                  <a:latin typeface="Arial" charset="0"/>
                </a:defRPr>
              </a:lvl8pPr>
              <a:lvl9pPr marL="3886200" indent="-228600" defTabSz="895350" eaLnBrk="0" fontAlgn="base" hangingPunct="0">
                <a:spcBef>
                  <a:spcPct val="0"/>
                </a:spcBef>
                <a:spcAft>
                  <a:spcPct val="0"/>
                </a:spcAft>
                <a:defRPr>
                  <a:solidFill>
                    <a:schemeClr val="tx1"/>
                  </a:solidFill>
                  <a:latin typeface="Arial" charset="0"/>
                </a:defRPr>
              </a:lvl9pPr>
            </a:lstStyle>
            <a:p>
              <a:pPr eaLnBrk="1" hangingPunct="1"/>
              <a:r>
                <a:rPr lang="es-CL" sz="600" b="1">
                  <a:latin typeface="Calibri" pitchFamily="34" charset="0"/>
                  <a:cs typeface="Arial" charset="0"/>
                </a:rPr>
                <a:t>Cobol</a:t>
              </a:r>
            </a:p>
          </p:txBody>
        </p:sp>
        <p:grpSp>
          <p:nvGrpSpPr>
            <p:cNvPr id="52" name="121 Grupo"/>
            <p:cNvGrpSpPr>
              <a:grpSpLocks/>
            </p:cNvGrpSpPr>
            <p:nvPr/>
          </p:nvGrpSpPr>
          <p:grpSpPr bwMode="auto">
            <a:xfrm>
              <a:off x="2654" y="816"/>
              <a:ext cx="745" cy="384"/>
              <a:chOff x="5095153" y="955996"/>
              <a:chExt cx="739846" cy="252000"/>
            </a:xfrm>
          </p:grpSpPr>
          <p:sp>
            <p:nvSpPr>
              <p:cNvPr id="53" name="59 Forma libre"/>
              <p:cNvSpPr>
                <a:spLocks noChangeArrowheads="1"/>
              </p:cNvSpPr>
              <p:nvPr/>
            </p:nvSpPr>
            <p:spPr bwMode="auto">
              <a:xfrm>
                <a:off x="5095153" y="955996"/>
                <a:ext cx="720000" cy="252000"/>
              </a:xfrm>
              <a:custGeom>
                <a:avLst/>
                <a:gdLst>
                  <a:gd name="T0" fmla="*/ 0 w 1423987"/>
                  <a:gd name="T1" fmla="*/ 0 h 1509712"/>
                  <a:gd name="T2" fmla="*/ 1 w 1423987"/>
                  <a:gd name="T3" fmla="*/ 0 h 1509712"/>
                  <a:gd name="T4" fmla="*/ 1 w 1423987"/>
                  <a:gd name="T5" fmla="*/ 0 h 1509712"/>
                  <a:gd name="T6" fmla="*/ 1 w 1423987"/>
                  <a:gd name="T7" fmla="*/ 0 h 1509712"/>
                  <a:gd name="T8" fmla="*/ 1 w 1423987"/>
                  <a:gd name="T9" fmla="*/ 0 h 1509712"/>
                  <a:gd name="T10" fmla="*/ 1 w 1423987"/>
                  <a:gd name="T11" fmla="*/ 0 h 1509712"/>
                  <a:gd name="T12" fmla="*/ 1 w 1423987"/>
                  <a:gd name="T13" fmla="*/ 0 h 1509712"/>
                  <a:gd name="T14" fmla="*/ 0 w 1423987"/>
                  <a:gd name="T15" fmla="*/ 0 h 1509712"/>
                  <a:gd name="T16" fmla="*/ 0 w 1423987"/>
                  <a:gd name="T17" fmla="*/ 0 h 1509712"/>
                  <a:gd name="T18" fmla="*/ 1 w 1423987"/>
                  <a:gd name="T19" fmla="*/ 0 h 1509712"/>
                  <a:gd name="T20" fmla="*/ 1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noFill/>
              <a:ln w="158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9611" tIns="44806" rIns="89611" bIns="44806"/>
              <a:lstStyle/>
              <a:p>
                <a:endParaRPr lang="es-ES"/>
              </a:p>
            </p:txBody>
          </p:sp>
          <p:sp>
            <p:nvSpPr>
              <p:cNvPr id="54" name="179 CuadroTexto"/>
              <p:cNvSpPr txBox="1">
                <a:spLocks noChangeArrowheads="1"/>
              </p:cNvSpPr>
              <p:nvPr/>
            </p:nvSpPr>
            <p:spPr bwMode="auto">
              <a:xfrm>
                <a:off x="5095153" y="1018252"/>
                <a:ext cx="739846" cy="11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611" tIns="44806" rIns="89611" bIns="44806">
                <a:spAutoFit/>
              </a:bodyPr>
              <a:lstStyle>
                <a:lvl1pPr defTabSz="895350" eaLnBrk="0" hangingPunct="0">
                  <a:defRPr>
                    <a:solidFill>
                      <a:schemeClr val="tx1"/>
                    </a:solidFill>
                    <a:latin typeface="Arial" charset="0"/>
                  </a:defRPr>
                </a:lvl1pPr>
                <a:lvl2pPr marL="742950" indent="-285750" defTabSz="895350" eaLnBrk="0" hangingPunct="0">
                  <a:defRPr>
                    <a:solidFill>
                      <a:schemeClr val="tx1"/>
                    </a:solidFill>
                    <a:latin typeface="Arial" charset="0"/>
                  </a:defRPr>
                </a:lvl2pPr>
                <a:lvl3pPr marL="1143000" indent="-228600" defTabSz="895350" eaLnBrk="0" hangingPunct="0">
                  <a:defRPr>
                    <a:solidFill>
                      <a:schemeClr val="tx1"/>
                    </a:solidFill>
                    <a:latin typeface="Arial" charset="0"/>
                  </a:defRPr>
                </a:lvl3pPr>
                <a:lvl4pPr marL="1600200" indent="-228600" defTabSz="895350" eaLnBrk="0" hangingPunct="0">
                  <a:defRPr>
                    <a:solidFill>
                      <a:schemeClr val="tx1"/>
                    </a:solidFill>
                    <a:latin typeface="Arial" charset="0"/>
                  </a:defRPr>
                </a:lvl4pPr>
                <a:lvl5pPr marL="2057400" indent="-228600" defTabSz="895350" eaLnBrk="0" hangingPunct="0">
                  <a:defRPr>
                    <a:solidFill>
                      <a:schemeClr val="tx1"/>
                    </a:solidFill>
                    <a:latin typeface="Arial" charset="0"/>
                  </a:defRPr>
                </a:lvl5pPr>
                <a:lvl6pPr marL="2514600" indent="-228600" defTabSz="895350" eaLnBrk="0" fontAlgn="base" hangingPunct="0">
                  <a:spcBef>
                    <a:spcPct val="0"/>
                  </a:spcBef>
                  <a:spcAft>
                    <a:spcPct val="0"/>
                  </a:spcAft>
                  <a:defRPr>
                    <a:solidFill>
                      <a:schemeClr val="tx1"/>
                    </a:solidFill>
                    <a:latin typeface="Arial" charset="0"/>
                  </a:defRPr>
                </a:lvl6pPr>
                <a:lvl7pPr marL="2971800" indent="-228600" defTabSz="895350" eaLnBrk="0" fontAlgn="base" hangingPunct="0">
                  <a:spcBef>
                    <a:spcPct val="0"/>
                  </a:spcBef>
                  <a:spcAft>
                    <a:spcPct val="0"/>
                  </a:spcAft>
                  <a:defRPr>
                    <a:solidFill>
                      <a:schemeClr val="tx1"/>
                    </a:solidFill>
                    <a:latin typeface="Arial" charset="0"/>
                  </a:defRPr>
                </a:lvl7pPr>
                <a:lvl8pPr marL="3429000" indent="-228600" defTabSz="895350" eaLnBrk="0" fontAlgn="base" hangingPunct="0">
                  <a:spcBef>
                    <a:spcPct val="0"/>
                  </a:spcBef>
                  <a:spcAft>
                    <a:spcPct val="0"/>
                  </a:spcAft>
                  <a:defRPr>
                    <a:solidFill>
                      <a:schemeClr val="tx1"/>
                    </a:solidFill>
                    <a:latin typeface="Arial" charset="0"/>
                  </a:defRPr>
                </a:lvl8pPr>
                <a:lvl9pPr marL="3886200" indent="-228600" defTabSz="895350" eaLnBrk="0" fontAlgn="base" hangingPunct="0">
                  <a:spcBef>
                    <a:spcPct val="0"/>
                  </a:spcBef>
                  <a:spcAft>
                    <a:spcPct val="0"/>
                  </a:spcAft>
                  <a:defRPr>
                    <a:solidFill>
                      <a:schemeClr val="tx1"/>
                    </a:solidFill>
                    <a:latin typeface="Arial" charset="0"/>
                  </a:defRPr>
                </a:lvl9pPr>
              </a:lstStyle>
              <a:p>
                <a:pPr algn="ctr" eaLnBrk="1" hangingPunct="1"/>
                <a:r>
                  <a:rPr lang="es-CL" sz="700" dirty="0">
                    <a:cs typeface="Arial" charset="0"/>
                  </a:rPr>
                  <a:t>LOG GESTION</a:t>
                </a:r>
              </a:p>
            </p:txBody>
          </p:sp>
        </p:grpSp>
      </p:grpSp>
      <p:grpSp>
        <p:nvGrpSpPr>
          <p:cNvPr id="55" name="Group 102"/>
          <p:cNvGrpSpPr>
            <a:grpSpLocks/>
          </p:cNvGrpSpPr>
          <p:nvPr/>
        </p:nvGrpSpPr>
        <p:grpSpPr bwMode="auto">
          <a:xfrm>
            <a:off x="7573963" y="1822450"/>
            <a:ext cx="958850" cy="1009650"/>
            <a:chOff x="2596" y="711"/>
            <a:chExt cx="1032" cy="597"/>
          </a:xfrm>
        </p:grpSpPr>
        <p:sp>
          <p:nvSpPr>
            <p:cNvPr id="56" name="180 CuadroTexto"/>
            <p:cNvSpPr txBox="1">
              <a:spLocks noChangeArrowheads="1"/>
            </p:cNvSpPr>
            <p:nvPr/>
          </p:nvSpPr>
          <p:spPr bwMode="auto">
            <a:xfrm>
              <a:off x="2596" y="711"/>
              <a:ext cx="1032"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611" tIns="44806" rIns="89611" bIns="44806">
              <a:spAutoFit/>
            </a:bodyPr>
            <a:lstStyle>
              <a:lvl1pPr defTabSz="895350" eaLnBrk="0" hangingPunct="0">
                <a:defRPr>
                  <a:solidFill>
                    <a:schemeClr val="tx1"/>
                  </a:solidFill>
                  <a:latin typeface="Arial" charset="0"/>
                </a:defRPr>
              </a:lvl1pPr>
              <a:lvl2pPr marL="742950" indent="-285750" defTabSz="895350" eaLnBrk="0" hangingPunct="0">
                <a:defRPr>
                  <a:solidFill>
                    <a:schemeClr val="tx1"/>
                  </a:solidFill>
                  <a:latin typeface="Arial" charset="0"/>
                </a:defRPr>
              </a:lvl2pPr>
              <a:lvl3pPr marL="1143000" indent="-228600" defTabSz="895350" eaLnBrk="0" hangingPunct="0">
                <a:defRPr>
                  <a:solidFill>
                    <a:schemeClr val="tx1"/>
                  </a:solidFill>
                  <a:latin typeface="Arial" charset="0"/>
                </a:defRPr>
              </a:lvl3pPr>
              <a:lvl4pPr marL="1600200" indent="-228600" defTabSz="895350" eaLnBrk="0" hangingPunct="0">
                <a:defRPr>
                  <a:solidFill>
                    <a:schemeClr val="tx1"/>
                  </a:solidFill>
                  <a:latin typeface="Arial" charset="0"/>
                </a:defRPr>
              </a:lvl4pPr>
              <a:lvl5pPr marL="2057400" indent="-228600" defTabSz="895350" eaLnBrk="0" hangingPunct="0">
                <a:defRPr>
                  <a:solidFill>
                    <a:schemeClr val="tx1"/>
                  </a:solidFill>
                  <a:latin typeface="Arial" charset="0"/>
                </a:defRPr>
              </a:lvl5pPr>
              <a:lvl6pPr marL="2514600" indent="-228600" defTabSz="895350" eaLnBrk="0" fontAlgn="base" hangingPunct="0">
                <a:spcBef>
                  <a:spcPct val="0"/>
                </a:spcBef>
                <a:spcAft>
                  <a:spcPct val="0"/>
                </a:spcAft>
                <a:defRPr>
                  <a:solidFill>
                    <a:schemeClr val="tx1"/>
                  </a:solidFill>
                  <a:latin typeface="Arial" charset="0"/>
                </a:defRPr>
              </a:lvl6pPr>
              <a:lvl7pPr marL="2971800" indent="-228600" defTabSz="895350" eaLnBrk="0" fontAlgn="base" hangingPunct="0">
                <a:spcBef>
                  <a:spcPct val="0"/>
                </a:spcBef>
                <a:spcAft>
                  <a:spcPct val="0"/>
                </a:spcAft>
                <a:defRPr>
                  <a:solidFill>
                    <a:schemeClr val="tx1"/>
                  </a:solidFill>
                  <a:latin typeface="Arial" charset="0"/>
                </a:defRPr>
              </a:lvl7pPr>
              <a:lvl8pPr marL="3429000" indent="-228600" defTabSz="895350" eaLnBrk="0" fontAlgn="base" hangingPunct="0">
                <a:spcBef>
                  <a:spcPct val="0"/>
                </a:spcBef>
                <a:spcAft>
                  <a:spcPct val="0"/>
                </a:spcAft>
                <a:defRPr>
                  <a:solidFill>
                    <a:schemeClr val="tx1"/>
                  </a:solidFill>
                  <a:latin typeface="Arial" charset="0"/>
                </a:defRPr>
              </a:lvl8pPr>
              <a:lvl9pPr marL="3886200" indent="-228600" defTabSz="895350" eaLnBrk="0" fontAlgn="base" hangingPunct="0">
                <a:spcBef>
                  <a:spcPct val="0"/>
                </a:spcBef>
                <a:spcAft>
                  <a:spcPct val="0"/>
                </a:spcAft>
                <a:defRPr>
                  <a:solidFill>
                    <a:schemeClr val="tx1"/>
                  </a:solidFill>
                  <a:latin typeface="Arial" charset="0"/>
                </a:defRPr>
              </a:lvl9pPr>
            </a:lstStyle>
            <a:p>
              <a:pPr eaLnBrk="1" hangingPunct="1"/>
              <a:r>
                <a:rPr lang="es-CL" sz="600" b="1" dirty="0" smtClean="0">
                  <a:latin typeface="Calibri" pitchFamily="34" charset="0"/>
                  <a:cs typeface="Arial" charset="0"/>
                </a:rPr>
                <a:t>UNIX                          </a:t>
              </a:r>
              <a:r>
                <a:rPr lang="es-CL" sz="600" b="1" dirty="0">
                  <a:latin typeface="Calibri" pitchFamily="34" charset="0"/>
                  <a:cs typeface="Arial" charset="0"/>
                </a:rPr>
                <a:t>U134</a:t>
              </a:r>
            </a:p>
            <a:p>
              <a:pPr eaLnBrk="1" hangingPunct="1"/>
              <a:endParaRPr lang="es-CL" sz="600" b="1" dirty="0">
                <a:latin typeface="Calibri" pitchFamily="34" charset="0"/>
                <a:cs typeface="Arial" charset="0"/>
              </a:endParaRPr>
            </a:p>
          </p:txBody>
        </p:sp>
        <p:sp>
          <p:nvSpPr>
            <p:cNvPr id="57" name="181 CuadroTexto"/>
            <p:cNvSpPr txBox="1">
              <a:spLocks noChangeArrowheads="1"/>
            </p:cNvSpPr>
            <p:nvPr/>
          </p:nvSpPr>
          <p:spPr bwMode="auto">
            <a:xfrm>
              <a:off x="2596" y="1200"/>
              <a:ext cx="847"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611" tIns="44806" rIns="89611" bIns="44806">
              <a:spAutoFit/>
            </a:bodyPr>
            <a:lstStyle>
              <a:lvl1pPr defTabSz="895350" eaLnBrk="0" hangingPunct="0">
                <a:defRPr>
                  <a:solidFill>
                    <a:schemeClr val="tx1"/>
                  </a:solidFill>
                  <a:latin typeface="Arial" charset="0"/>
                </a:defRPr>
              </a:lvl1pPr>
              <a:lvl2pPr marL="742950" indent="-285750" defTabSz="895350" eaLnBrk="0" hangingPunct="0">
                <a:defRPr>
                  <a:solidFill>
                    <a:schemeClr val="tx1"/>
                  </a:solidFill>
                  <a:latin typeface="Arial" charset="0"/>
                </a:defRPr>
              </a:lvl2pPr>
              <a:lvl3pPr marL="1143000" indent="-228600" defTabSz="895350" eaLnBrk="0" hangingPunct="0">
                <a:defRPr>
                  <a:solidFill>
                    <a:schemeClr val="tx1"/>
                  </a:solidFill>
                  <a:latin typeface="Arial" charset="0"/>
                </a:defRPr>
              </a:lvl3pPr>
              <a:lvl4pPr marL="1600200" indent="-228600" defTabSz="895350" eaLnBrk="0" hangingPunct="0">
                <a:defRPr>
                  <a:solidFill>
                    <a:schemeClr val="tx1"/>
                  </a:solidFill>
                  <a:latin typeface="Arial" charset="0"/>
                </a:defRPr>
              </a:lvl4pPr>
              <a:lvl5pPr marL="2057400" indent="-228600" defTabSz="895350" eaLnBrk="0" hangingPunct="0">
                <a:defRPr>
                  <a:solidFill>
                    <a:schemeClr val="tx1"/>
                  </a:solidFill>
                  <a:latin typeface="Arial" charset="0"/>
                </a:defRPr>
              </a:lvl5pPr>
              <a:lvl6pPr marL="2514600" indent="-228600" defTabSz="895350" eaLnBrk="0" fontAlgn="base" hangingPunct="0">
                <a:spcBef>
                  <a:spcPct val="0"/>
                </a:spcBef>
                <a:spcAft>
                  <a:spcPct val="0"/>
                </a:spcAft>
                <a:defRPr>
                  <a:solidFill>
                    <a:schemeClr val="tx1"/>
                  </a:solidFill>
                  <a:latin typeface="Arial" charset="0"/>
                </a:defRPr>
              </a:lvl6pPr>
              <a:lvl7pPr marL="2971800" indent="-228600" defTabSz="895350" eaLnBrk="0" fontAlgn="base" hangingPunct="0">
                <a:spcBef>
                  <a:spcPct val="0"/>
                </a:spcBef>
                <a:spcAft>
                  <a:spcPct val="0"/>
                </a:spcAft>
                <a:defRPr>
                  <a:solidFill>
                    <a:schemeClr val="tx1"/>
                  </a:solidFill>
                  <a:latin typeface="Arial" charset="0"/>
                </a:defRPr>
              </a:lvl7pPr>
              <a:lvl8pPr marL="3429000" indent="-228600" defTabSz="895350" eaLnBrk="0" fontAlgn="base" hangingPunct="0">
                <a:spcBef>
                  <a:spcPct val="0"/>
                </a:spcBef>
                <a:spcAft>
                  <a:spcPct val="0"/>
                </a:spcAft>
                <a:defRPr>
                  <a:solidFill>
                    <a:schemeClr val="tx1"/>
                  </a:solidFill>
                  <a:latin typeface="Arial" charset="0"/>
                </a:defRPr>
              </a:lvl8pPr>
              <a:lvl9pPr marL="3886200" indent="-228600" defTabSz="895350" eaLnBrk="0" fontAlgn="base" hangingPunct="0">
                <a:spcBef>
                  <a:spcPct val="0"/>
                </a:spcBef>
                <a:spcAft>
                  <a:spcPct val="0"/>
                </a:spcAft>
                <a:defRPr>
                  <a:solidFill>
                    <a:schemeClr val="tx1"/>
                  </a:solidFill>
                  <a:latin typeface="Arial" charset="0"/>
                </a:defRPr>
              </a:lvl9pPr>
            </a:lstStyle>
            <a:p>
              <a:pPr eaLnBrk="1" hangingPunct="1"/>
              <a:r>
                <a:rPr lang="es-CL" sz="600" b="1">
                  <a:latin typeface="Calibri" pitchFamily="34" charset="0"/>
                  <a:cs typeface="Arial" charset="0"/>
                </a:rPr>
                <a:t>                           DB2</a:t>
              </a:r>
            </a:p>
          </p:txBody>
        </p:sp>
        <p:grpSp>
          <p:nvGrpSpPr>
            <p:cNvPr id="58" name="121 Grupo"/>
            <p:cNvGrpSpPr>
              <a:grpSpLocks/>
            </p:cNvGrpSpPr>
            <p:nvPr/>
          </p:nvGrpSpPr>
          <p:grpSpPr bwMode="auto">
            <a:xfrm>
              <a:off x="2648" y="816"/>
              <a:ext cx="724" cy="384"/>
              <a:chOff x="5095153" y="955996"/>
              <a:chExt cx="720000" cy="252000"/>
            </a:xfrm>
          </p:grpSpPr>
          <p:sp>
            <p:nvSpPr>
              <p:cNvPr id="59" name="59 Forma libre"/>
              <p:cNvSpPr>
                <a:spLocks noChangeArrowheads="1"/>
              </p:cNvSpPr>
              <p:nvPr/>
            </p:nvSpPr>
            <p:spPr bwMode="auto">
              <a:xfrm>
                <a:off x="5095153" y="955996"/>
                <a:ext cx="720000" cy="252000"/>
              </a:xfrm>
              <a:custGeom>
                <a:avLst/>
                <a:gdLst>
                  <a:gd name="T0" fmla="*/ 0 w 1423987"/>
                  <a:gd name="T1" fmla="*/ 0 h 1509712"/>
                  <a:gd name="T2" fmla="*/ 1 w 1423987"/>
                  <a:gd name="T3" fmla="*/ 0 h 1509712"/>
                  <a:gd name="T4" fmla="*/ 1 w 1423987"/>
                  <a:gd name="T5" fmla="*/ 0 h 1509712"/>
                  <a:gd name="T6" fmla="*/ 1 w 1423987"/>
                  <a:gd name="T7" fmla="*/ 0 h 1509712"/>
                  <a:gd name="T8" fmla="*/ 1 w 1423987"/>
                  <a:gd name="T9" fmla="*/ 0 h 1509712"/>
                  <a:gd name="T10" fmla="*/ 1 w 1423987"/>
                  <a:gd name="T11" fmla="*/ 0 h 1509712"/>
                  <a:gd name="T12" fmla="*/ 1 w 1423987"/>
                  <a:gd name="T13" fmla="*/ 0 h 1509712"/>
                  <a:gd name="T14" fmla="*/ 0 w 1423987"/>
                  <a:gd name="T15" fmla="*/ 0 h 1509712"/>
                  <a:gd name="T16" fmla="*/ 0 w 1423987"/>
                  <a:gd name="T17" fmla="*/ 0 h 1509712"/>
                  <a:gd name="T18" fmla="*/ 1 w 1423987"/>
                  <a:gd name="T19" fmla="*/ 0 h 1509712"/>
                  <a:gd name="T20" fmla="*/ 1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noFill/>
              <a:ln w="158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9611" tIns="44806" rIns="89611" bIns="44806"/>
              <a:lstStyle/>
              <a:p>
                <a:endParaRPr lang="es-ES"/>
              </a:p>
            </p:txBody>
          </p:sp>
          <p:sp>
            <p:nvSpPr>
              <p:cNvPr id="60" name="179 CuadroTexto"/>
              <p:cNvSpPr txBox="1">
                <a:spLocks noChangeArrowheads="1"/>
              </p:cNvSpPr>
              <p:nvPr/>
            </p:nvSpPr>
            <p:spPr bwMode="auto">
              <a:xfrm>
                <a:off x="5142212" y="1042394"/>
                <a:ext cx="611765" cy="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611" tIns="44806" rIns="89611" bIns="44806">
                <a:spAutoFit/>
              </a:bodyPr>
              <a:lstStyle>
                <a:lvl1pPr defTabSz="895350" eaLnBrk="0" hangingPunct="0">
                  <a:defRPr>
                    <a:solidFill>
                      <a:schemeClr val="tx1"/>
                    </a:solidFill>
                    <a:latin typeface="Arial" charset="0"/>
                  </a:defRPr>
                </a:lvl1pPr>
                <a:lvl2pPr marL="742950" indent="-285750" defTabSz="895350" eaLnBrk="0" hangingPunct="0">
                  <a:defRPr>
                    <a:solidFill>
                      <a:schemeClr val="tx1"/>
                    </a:solidFill>
                    <a:latin typeface="Arial" charset="0"/>
                  </a:defRPr>
                </a:lvl2pPr>
                <a:lvl3pPr marL="1143000" indent="-228600" defTabSz="895350" eaLnBrk="0" hangingPunct="0">
                  <a:defRPr>
                    <a:solidFill>
                      <a:schemeClr val="tx1"/>
                    </a:solidFill>
                    <a:latin typeface="Arial" charset="0"/>
                  </a:defRPr>
                </a:lvl3pPr>
                <a:lvl4pPr marL="1600200" indent="-228600" defTabSz="895350" eaLnBrk="0" hangingPunct="0">
                  <a:defRPr>
                    <a:solidFill>
                      <a:schemeClr val="tx1"/>
                    </a:solidFill>
                    <a:latin typeface="Arial" charset="0"/>
                  </a:defRPr>
                </a:lvl4pPr>
                <a:lvl5pPr marL="2057400" indent="-228600" defTabSz="895350" eaLnBrk="0" hangingPunct="0">
                  <a:defRPr>
                    <a:solidFill>
                      <a:schemeClr val="tx1"/>
                    </a:solidFill>
                    <a:latin typeface="Arial" charset="0"/>
                  </a:defRPr>
                </a:lvl5pPr>
                <a:lvl6pPr marL="2514600" indent="-228600" defTabSz="895350" eaLnBrk="0" fontAlgn="base" hangingPunct="0">
                  <a:spcBef>
                    <a:spcPct val="0"/>
                  </a:spcBef>
                  <a:spcAft>
                    <a:spcPct val="0"/>
                  </a:spcAft>
                  <a:defRPr>
                    <a:solidFill>
                      <a:schemeClr val="tx1"/>
                    </a:solidFill>
                    <a:latin typeface="Arial" charset="0"/>
                  </a:defRPr>
                </a:lvl6pPr>
                <a:lvl7pPr marL="2971800" indent="-228600" defTabSz="895350" eaLnBrk="0" fontAlgn="base" hangingPunct="0">
                  <a:spcBef>
                    <a:spcPct val="0"/>
                  </a:spcBef>
                  <a:spcAft>
                    <a:spcPct val="0"/>
                  </a:spcAft>
                  <a:defRPr>
                    <a:solidFill>
                      <a:schemeClr val="tx1"/>
                    </a:solidFill>
                    <a:latin typeface="Arial" charset="0"/>
                  </a:defRPr>
                </a:lvl7pPr>
                <a:lvl8pPr marL="3429000" indent="-228600" defTabSz="895350" eaLnBrk="0" fontAlgn="base" hangingPunct="0">
                  <a:spcBef>
                    <a:spcPct val="0"/>
                  </a:spcBef>
                  <a:spcAft>
                    <a:spcPct val="0"/>
                  </a:spcAft>
                  <a:defRPr>
                    <a:solidFill>
                      <a:schemeClr val="tx1"/>
                    </a:solidFill>
                    <a:latin typeface="Arial" charset="0"/>
                  </a:defRPr>
                </a:lvl8pPr>
                <a:lvl9pPr marL="3886200" indent="-228600" defTabSz="895350" eaLnBrk="0" fontAlgn="base" hangingPunct="0">
                  <a:spcBef>
                    <a:spcPct val="0"/>
                  </a:spcBef>
                  <a:spcAft>
                    <a:spcPct val="0"/>
                  </a:spcAft>
                  <a:defRPr>
                    <a:solidFill>
                      <a:schemeClr val="tx1"/>
                    </a:solidFill>
                    <a:latin typeface="Arial" charset="0"/>
                  </a:defRPr>
                </a:lvl9pPr>
              </a:lstStyle>
              <a:p>
                <a:pPr algn="ctr" eaLnBrk="1" hangingPunct="1"/>
                <a:r>
                  <a:rPr lang="es-CL" sz="700" dirty="0">
                    <a:cs typeface="Arial" charset="0"/>
                  </a:rPr>
                  <a:t>DWH</a:t>
                </a:r>
              </a:p>
            </p:txBody>
          </p:sp>
        </p:grpSp>
      </p:grpSp>
      <p:grpSp>
        <p:nvGrpSpPr>
          <p:cNvPr id="61" name="Group 102"/>
          <p:cNvGrpSpPr>
            <a:grpSpLocks/>
          </p:cNvGrpSpPr>
          <p:nvPr/>
        </p:nvGrpSpPr>
        <p:grpSpPr bwMode="auto">
          <a:xfrm>
            <a:off x="7573963" y="2924175"/>
            <a:ext cx="982662" cy="1009650"/>
            <a:chOff x="2596" y="711"/>
            <a:chExt cx="1058" cy="597"/>
          </a:xfrm>
        </p:grpSpPr>
        <p:sp>
          <p:nvSpPr>
            <p:cNvPr id="62" name="180 CuadroTexto"/>
            <p:cNvSpPr txBox="1">
              <a:spLocks noChangeArrowheads="1"/>
            </p:cNvSpPr>
            <p:nvPr/>
          </p:nvSpPr>
          <p:spPr bwMode="auto">
            <a:xfrm>
              <a:off x="2596" y="711"/>
              <a:ext cx="1032"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611" tIns="44806" rIns="89611" bIns="44806">
              <a:spAutoFit/>
            </a:bodyPr>
            <a:lstStyle>
              <a:lvl1pPr defTabSz="895350" eaLnBrk="0" hangingPunct="0">
                <a:defRPr>
                  <a:solidFill>
                    <a:schemeClr val="tx1"/>
                  </a:solidFill>
                  <a:latin typeface="Arial" charset="0"/>
                </a:defRPr>
              </a:lvl1pPr>
              <a:lvl2pPr marL="742950" indent="-285750" defTabSz="895350" eaLnBrk="0" hangingPunct="0">
                <a:defRPr>
                  <a:solidFill>
                    <a:schemeClr val="tx1"/>
                  </a:solidFill>
                  <a:latin typeface="Arial" charset="0"/>
                </a:defRPr>
              </a:lvl2pPr>
              <a:lvl3pPr marL="1143000" indent="-228600" defTabSz="895350" eaLnBrk="0" hangingPunct="0">
                <a:defRPr>
                  <a:solidFill>
                    <a:schemeClr val="tx1"/>
                  </a:solidFill>
                  <a:latin typeface="Arial" charset="0"/>
                </a:defRPr>
              </a:lvl3pPr>
              <a:lvl4pPr marL="1600200" indent="-228600" defTabSz="895350" eaLnBrk="0" hangingPunct="0">
                <a:defRPr>
                  <a:solidFill>
                    <a:schemeClr val="tx1"/>
                  </a:solidFill>
                  <a:latin typeface="Arial" charset="0"/>
                </a:defRPr>
              </a:lvl4pPr>
              <a:lvl5pPr marL="2057400" indent="-228600" defTabSz="895350" eaLnBrk="0" hangingPunct="0">
                <a:defRPr>
                  <a:solidFill>
                    <a:schemeClr val="tx1"/>
                  </a:solidFill>
                  <a:latin typeface="Arial" charset="0"/>
                </a:defRPr>
              </a:lvl5pPr>
              <a:lvl6pPr marL="2514600" indent="-228600" defTabSz="895350" eaLnBrk="0" fontAlgn="base" hangingPunct="0">
                <a:spcBef>
                  <a:spcPct val="0"/>
                </a:spcBef>
                <a:spcAft>
                  <a:spcPct val="0"/>
                </a:spcAft>
                <a:defRPr>
                  <a:solidFill>
                    <a:schemeClr val="tx1"/>
                  </a:solidFill>
                  <a:latin typeface="Arial" charset="0"/>
                </a:defRPr>
              </a:lvl6pPr>
              <a:lvl7pPr marL="2971800" indent="-228600" defTabSz="895350" eaLnBrk="0" fontAlgn="base" hangingPunct="0">
                <a:spcBef>
                  <a:spcPct val="0"/>
                </a:spcBef>
                <a:spcAft>
                  <a:spcPct val="0"/>
                </a:spcAft>
                <a:defRPr>
                  <a:solidFill>
                    <a:schemeClr val="tx1"/>
                  </a:solidFill>
                  <a:latin typeface="Arial" charset="0"/>
                </a:defRPr>
              </a:lvl7pPr>
              <a:lvl8pPr marL="3429000" indent="-228600" defTabSz="895350" eaLnBrk="0" fontAlgn="base" hangingPunct="0">
                <a:spcBef>
                  <a:spcPct val="0"/>
                </a:spcBef>
                <a:spcAft>
                  <a:spcPct val="0"/>
                </a:spcAft>
                <a:defRPr>
                  <a:solidFill>
                    <a:schemeClr val="tx1"/>
                  </a:solidFill>
                  <a:latin typeface="Arial" charset="0"/>
                </a:defRPr>
              </a:lvl8pPr>
              <a:lvl9pPr marL="3886200" indent="-228600" defTabSz="895350" eaLnBrk="0" fontAlgn="base" hangingPunct="0">
                <a:spcBef>
                  <a:spcPct val="0"/>
                </a:spcBef>
                <a:spcAft>
                  <a:spcPct val="0"/>
                </a:spcAft>
                <a:defRPr>
                  <a:solidFill>
                    <a:schemeClr val="tx1"/>
                  </a:solidFill>
                  <a:latin typeface="Arial" charset="0"/>
                </a:defRPr>
              </a:lvl9pPr>
            </a:lstStyle>
            <a:p>
              <a:pPr eaLnBrk="1" hangingPunct="1"/>
              <a:r>
                <a:rPr lang="es-CL" sz="600" b="1" dirty="0" smtClean="0">
                  <a:latin typeface="Calibri" pitchFamily="34" charset="0"/>
                  <a:cs typeface="Arial" charset="0"/>
                </a:rPr>
                <a:t>UNIX                      </a:t>
              </a:r>
              <a:r>
                <a:rPr lang="es-CL" sz="600" b="1" dirty="0">
                  <a:latin typeface="Calibri" pitchFamily="34" charset="0"/>
                  <a:cs typeface="Arial" charset="0"/>
                </a:rPr>
                <a:t>U098</a:t>
              </a:r>
            </a:p>
            <a:p>
              <a:pPr eaLnBrk="1" hangingPunct="1"/>
              <a:endParaRPr lang="es-CL" sz="600" b="1" dirty="0">
                <a:latin typeface="Calibri" pitchFamily="34" charset="0"/>
                <a:cs typeface="Arial" charset="0"/>
              </a:endParaRPr>
            </a:p>
          </p:txBody>
        </p:sp>
        <p:sp>
          <p:nvSpPr>
            <p:cNvPr id="63" name="181 CuadroTexto"/>
            <p:cNvSpPr txBox="1">
              <a:spLocks noChangeArrowheads="1"/>
            </p:cNvSpPr>
            <p:nvPr/>
          </p:nvSpPr>
          <p:spPr bwMode="auto">
            <a:xfrm>
              <a:off x="2596" y="1200"/>
              <a:ext cx="1058"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611" tIns="44806" rIns="89611" bIns="44806">
              <a:spAutoFit/>
            </a:bodyPr>
            <a:lstStyle>
              <a:lvl1pPr defTabSz="895350" eaLnBrk="0" hangingPunct="0">
                <a:defRPr>
                  <a:solidFill>
                    <a:schemeClr val="tx1"/>
                  </a:solidFill>
                  <a:latin typeface="Arial" charset="0"/>
                </a:defRPr>
              </a:lvl1pPr>
              <a:lvl2pPr marL="742950" indent="-285750" defTabSz="895350" eaLnBrk="0" hangingPunct="0">
                <a:defRPr>
                  <a:solidFill>
                    <a:schemeClr val="tx1"/>
                  </a:solidFill>
                  <a:latin typeface="Arial" charset="0"/>
                </a:defRPr>
              </a:lvl2pPr>
              <a:lvl3pPr marL="1143000" indent="-228600" defTabSz="895350" eaLnBrk="0" hangingPunct="0">
                <a:defRPr>
                  <a:solidFill>
                    <a:schemeClr val="tx1"/>
                  </a:solidFill>
                  <a:latin typeface="Arial" charset="0"/>
                </a:defRPr>
              </a:lvl3pPr>
              <a:lvl4pPr marL="1600200" indent="-228600" defTabSz="895350" eaLnBrk="0" hangingPunct="0">
                <a:defRPr>
                  <a:solidFill>
                    <a:schemeClr val="tx1"/>
                  </a:solidFill>
                  <a:latin typeface="Arial" charset="0"/>
                </a:defRPr>
              </a:lvl4pPr>
              <a:lvl5pPr marL="2057400" indent="-228600" defTabSz="895350" eaLnBrk="0" hangingPunct="0">
                <a:defRPr>
                  <a:solidFill>
                    <a:schemeClr val="tx1"/>
                  </a:solidFill>
                  <a:latin typeface="Arial" charset="0"/>
                </a:defRPr>
              </a:lvl5pPr>
              <a:lvl6pPr marL="2514600" indent="-228600" defTabSz="895350" eaLnBrk="0" fontAlgn="base" hangingPunct="0">
                <a:spcBef>
                  <a:spcPct val="0"/>
                </a:spcBef>
                <a:spcAft>
                  <a:spcPct val="0"/>
                </a:spcAft>
                <a:defRPr>
                  <a:solidFill>
                    <a:schemeClr val="tx1"/>
                  </a:solidFill>
                  <a:latin typeface="Arial" charset="0"/>
                </a:defRPr>
              </a:lvl6pPr>
              <a:lvl7pPr marL="2971800" indent="-228600" defTabSz="895350" eaLnBrk="0" fontAlgn="base" hangingPunct="0">
                <a:spcBef>
                  <a:spcPct val="0"/>
                </a:spcBef>
                <a:spcAft>
                  <a:spcPct val="0"/>
                </a:spcAft>
                <a:defRPr>
                  <a:solidFill>
                    <a:schemeClr val="tx1"/>
                  </a:solidFill>
                  <a:latin typeface="Arial" charset="0"/>
                </a:defRPr>
              </a:lvl7pPr>
              <a:lvl8pPr marL="3429000" indent="-228600" defTabSz="895350" eaLnBrk="0" fontAlgn="base" hangingPunct="0">
                <a:spcBef>
                  <a:spcPct val="0"/>
                </a:spcBef>
                <a:spcAft>
                  <a:spcPct val="0"/>
                </a:spcAft>
                <a:defRPr>
                  <a:solidFill>
                    <a:schemeClr val="tx1"/>
                  </a:solidFill>
                  <a:latin typeface="Arial" charset="0"/>
                </a:defRPr>
              </a:lvl8pPr>
              <a:lvl9pPr marL="3886200" indent="-228600" defTabSz="895350" eaLnBrk="0" fontAlgn="base" hangingPunct="0">
                <a:spcBef>
                  <a:spcPct val="0"/>
                </a:spcBef>
                <a:spcAft>
                  <a:spcPct val="0"/>
                </a:spcAft>
                <a:defRPr>
                  <a:solidFill>
                    <a:schemeClr val="tx1"/>
                  </a:solidFill>
                  <a:latin typeface="Arial" charset="0"/>
                </a:defRPr>
              </a:lvl9pPr>
            </a:lstStyle>
            <a:p>
              <a:pPr eaLnBrk="1" hangingPunct="1"/>
              <a:r>
                <a:rPr lang="es-CL" sz="600" b="1">
                  <a:latin typeface="Calibri" pitchFamily="34" charset="0"/>
                  <a:cs typeface="Arial" charset="0"/>
                </a:rPr>
                <a:t>Alta Disponibilidad   ODS</a:t>
              </a:r>
            </a:p>
          </p:txBody>
        </p:sp>
        <p:grpSp>
          <p:nvGrpSpPr>
            <p:cNvPr id="64" name="121 Grupo"/>
            <p:cNvGrpSpPr>
              <a:grpSpLocks/>
            </p:cNvGrpSpPr>
            <p:nvPr/>
          </p:nvGrpSpPr>
          <p:grpSpPr bwMode="auto">
            <a:xfrm>
              <a:off x="2648" y="816"/>
              <a:ext cx="724" cy="384"/>
              <a:chOff x="5095153" y="955996"/>
              <a:chExt cx="720000" cy="252000"/>
            </a:xfrm>
          </p:grpSpPr>
          <p:sp>
            <p:nvSpPr>
              <p:cNvPr id="65" name="59 Forma libre"/>
              <p:cNvSpPr>
                <a:spLocks noChangeArrowheads="1"/>
              </p:cNvSpPr>
              <p:nvPr/>
            </p:nvSpPr>
            <p:spPr bwMode="auto">
              <a:xfrm>
                <a:off x="5095153" y="955996"/>
                <a:ext cx="720000" cy="252000"/>
              </a:xfrm>
              <a:custGeom>
                <a:avLst/>
                <a:gdLst>
                  <a:gd name="T0" fmla="*/ 0 w 1423987"/>
                  <a:gd name="T1" fmla="*/ 0 h 1509712"/>
                  <a:gd name="T2" fmla="*/ 1 w 1423987"/>
                  <a:gd name="T3" fmla="*/ 0 h 1509712"/>
                  <a:gd name="T4" fmla="*/ 1 w 1423987"/>
                  <a:gd name="T5" fmla="*/ 0 h 1509712"/>
                  <a:gd name="T6" fmla="*/ 1 w 1423987"/>
                  <a:gd name="T7" fmla="*/ 0 h 1509712"/>
                  <a:gd name="T8" fmla="*/ 1 w 1423987"/>
                  <a:gd name="T9" fmla="*/ 0 h 1509712"/>
                  <a:gd name="T10" fmla="*/ 1 w 1423987"/>
                  <a:gd name="T11" fmla="*/ 0 h 1509712"/>
                  <a:gd name="T12" fmla="*/ 1 w 1423987"/>
                  <a:gd name="T13" fmla="*/ 0 h 1509712"/>
                  <a:gd name="T14" fmla="*/ 0 w 1423987"/>
                  <a:gd name="T15" fmla="*/ 0 h 1509712"/>
                  <a:gd name="T16" fmla="*/ 0 w 1423987"/>
                  <a:gd name="T17" fmla="*/ 0 h 1509712"/>
                  <a:gd name="T18" fmla="*/ 1 w 1423987"/>
                  <a:gd name="T19" fmla="*/ 0 h 1509712"/>
                  <a:gd name="T20" fmla="*/ 1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noFill/>
              <a:ln w="158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9611" tIns="44806" rIns="89611" bIns="44806"/>
              <a:lstStyle/>
              <a:p>
                <a:endParaRPr lang="es-ES"/>
              </a:p>
            </p:txBody>
          </p:sp>
          <p:sp>
            <p:nvSpPr>
              <p:cNvPr id="66" name="179 CuadroTexto"/>
              <p:cNvSpPr txBox="1">
                <a:spLocks noChangeArrowheads="1"/>
              </p:cNvSpPr>
              <p:nvPr/>
            </p:nvSpPr>
            <p:spPr bwMode="auto">
              <a:xfrm>
                <a:off x="5142211" y="978793"/>
                <a:ext cx="611765" cy="76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611" tIns="44806" rIns="89611" bIns="44806">
                <a:spAutoFit/>
              </a:bodyPr>
              <a:lstStyle>
                <a:lvl1pPr defTabSz="895350" eaLnBrk="0" hangingPunct="0">
                  <a:defRPr>
                    <a:solidFill>
                      <a:schemeClr val="tx1"/>
                    </a:solidFill>
                    <a:latin typeface="Arial" charset="0"/>
                  </a:defRPr>
                </a:lvl1pPr>
                <a:lvl2pPr marL="742950" indent="-285750" defTabSz="895350" eaLnBrk="0" hangingPunct="0">
                  <a:defRPr>
                    <a:solidFill>
                      <a:schemeClr val="tx1"/>
                    </a:solidFill>
                    <a:latin typeface="Arial" charset="0"/>
                  </a:defRPr>
                </a:lvl2pPr>
                <a:lvl3pPr marL="1143000" indent="-228600" defTabSz="895350" eaLnBrk="0" hangingPunct="0">
                  <a:defRPr>
                    <a:solidFill>
                      <a:schemeClr val="tx1"/>
                    </a:solidFill>
                    <a:latin typeface="Arial" charset="0"/>
                  </a:defRPr>
                </a:lvl3pPr>
                <a:lvl4pPr marL="1600200" indent="-228600" defTabSz="895350" eaLnBrk="0" hangingPunct="0">
                  <a:defRPr>
                    <a:solidFill>
                      <a:schemeClr val="tx1"/>
                    </a:solidFill>
                    <a:latin typeface="Arial" charset="0"/>
                  </a:defRPr>
                </a:lvl4pPr>
                <a:lvl5pPr marL="2057400" indent="-228600" defTabSz="895350" eaLnBrk="0" hangingPunct="0">
                  <a:defRPr>
                    <a:solidFill>
                      <a:schemeClr val="tx1"/>
                    </a:solidFill>
                    <a:latin typeface="Arial" charset="0"/>
                  </a:defRPr>
                </a:lvl5pPr>
                <a:lvl6pPr marL="2514600" indent="-228600" defTabSz="895350" eaLnBrk="0" fontAlgn="base" hangingPunct="0">
                  <a:spcBef>
                    <a:spcPct val="0"/>
                  </a:spcBef>
                  <a:spcAft>
                    <a:spcPct val="0"/>
                  </a:spcAft>
                  <a:defRPr>
                    <a:solidFill>
                      <a:schemeClr val="tx1"/>
                    </a:solidFill>
                    <a:latin typeface="Arial" charset="0"/>
                  </a:defRPr>
                </a:lvl6pPr>
                <a:lvl7pPr marL="2971800" indent="-228600" defTabSz="895350" eaLnBrk="0" fontAlgn="base" hangingPunct="0">
                  <a:spcBef>
                    <a:spcPct val="0"/>
                  </a:spcBef>
                  <a:spcAft>
                    <a:spcPct val="0"/>
                  </a:spcAft>
                  <a:defRPr>
                    <a:solidFill>
                      <a:schemeClr val="tx1"/>
                    </a:solidFill>
                    <a:latin typeface="Arial" charset="0"/>
                  </a:defRPr>
                </a:lvl7pPr>
                <a:lvl8pPr marL="3429000" indent="-228600" defTabSz="895350" eaLnBrk="0" fontAlgn="base" hangingPunct="0">
                  <a:spcBef>
                    <a:spcPct val="0"/>
                  </a:spcBef>
                  <a:spcAft>
                    <a:spcPct val="0"/>
                  </a:spcAft>
                  <a:defRPr>
                    <a:solidFill>
                      <a:schemeClr val="tx1"/>
                    </a:solidFill>
                    <a:latin typeface="Arial" charset="0"/>
                  </a:defRPr>
                </a:lvl8pPr>
                <a:lvl9pPr marL="3886200" indent="-228600" defTabSz="895350" eaLnBrk="0" fontAlgn="base" hangingPunct="0">
                  <a:spcBef>
                    <a:spcPct val="0"/>
                  </a:spcBef>
                  <a:spcAft>
                    <a:spcPct val="0"/>
                  </a:spcAft>
                  <a:defRPr>
                    <a:solidFill>
                      <a:schemeClr val="tx1"/>
                    </a:solidFill>
                    <a:latin typeface="Arial" charset="0"/>
                  </a:defRPr>
                </a:lvl9pPr>
              </a:lstStyle>
              <a:p>
                <a:pPr algn="ctr" eaLnBrk="1" hangingPunct="1"/>
                <a:r>
                  <a:rPr lang="es-CL" sz="700">
                    <a:cs typeface="Arial" charset="0"/>
                  </a:rPr>
                  <a:t>ODS</a:t>
                </a:r>
              </a:p>
            </p:txBody>
          </p:sp>
        </p:grpSp>
      </p:grpSp>
      <p:sp>
        <p:nvSpPr>
          <p:cNvPr id="67" name="66 Almacenamiento de acceso secuencial"/>
          <p:cNvSpPr/>
          <p:nvPr/>
        </p:nvSpPr>
        <p:spPr bwMode="auto">
          <a:xfrm>
            <a:off x="6965157" y="2924944"/>
            <a:ext cx="233362" cy="257175"/>
          </a:xfrm>
          <a:prstGeom prst="flowChartMagneticTap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L" dirty="0"/>
          </a:p>
        </p:txBody>
      </p:sp>
      <p:sp>
        <p:nvSpPr>
          <p:cNvPr id="68" name="88 CuadroTexto"/>
          <p:cNvSpPr txBox="1">
            <a:spLocks noChangeArrowheads="1"/>
          </p:cNvSpPr>
          <p:nvPr/>
        </p:nvSpPr>
        <p:spPr bwMode="auto">
          <a:xfrm>
            <a:off x="6624638" y="3480857"/>
            <a:ext cx="1109662" cy="217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86" tIns="46643" rIns="93286" bIns="46643">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a:latin typeface="Calibri" pitchFamily="34" charset="0"/>
                <a:cs typeface="Arial" charset="0"/>
              </a:rPr>
              <a:t>Automática   </a:t>
            </a:r>
            <a:r>
              <a:rPr lang="es-CL" sz="800" b="1" dirty="0" smtClean="0">
                <a:latin typeface="Calibri" pitchFamily="34" charset="0"/>
                <a:cs typeface="Arial" charset="0"/>
              </a:rPr>
              <a:t>Nueva1</a:t>
            </a:r>
            <a:endParaRPr lang="es-CL" sz="800" b="1" dirty="0">
              <a:latin typeface="Calibri" pitchFamily="34" charset="0"/>
              <a:cs typeface="Arial" charset="0"/>
            </a:endParaRPr>
          </a:p>
        </p:txBody>
      </p:sp>
      <p:sp>
        <p:nvSpPr>
          <p:cNvPr id="69" name="88 CuadroTexto"/>
          <p:cNvSpPr txBox="1">
            <a:spLocks noChangeArrowheads="1"/>
          </p:cNvSpPr>
          <p:nvPr/>
        </p:nvSpPr>
        <p:spPr bwMode="auto">
          <a:xfrm>
            <a:off x="6687344" y="4068763"/>
            <a:ext cx="511175"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86" tIns="46643" rIns="93286" bIns="46643">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a:latin typeface="Calibri" pitchFamily="34" charset="0"/>
                <a:cs typeface="Arial" charset="0"/>
              </a:rPr>
              <a:t>Diaria</a:t>
            </a:r>
          </a:p>
        </p:txBody>
      </p:sp>
      <p:sp>
        <p:nvSpPr>
          <p:cNvPr id="70" name="88 CuadroTexto"/>
          <p:cNvSpPr txBox="1">
            <a:spLocks noChangeArrowheads="1"/>
          </p:cNvSpPr>
          <p:nvPr/>
        </p:nvSpPr>
        <p:spPr bwMode="auto">
          <a:xfrm>
            <a:off x="7081838" y="4091484"/>
            <a:ext cx="598487"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86" tIns="46643" rIns="93286" bIns="46643">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700" b="1" dirty="0">
                <a:latin typeface="Calibri" pitchFamily="34" charset="0"/>
                <a:cs typeface="Arial" charset="0"/>
              </a:rPr>
              <a:t>Control- M</a:t>
            </a:r>
          </a:p>
        </p:txBody>
      </p:sp>
      <p:grpSp>
        <p:nvGrpSpPr>
          <p:cNvPr id="71" name="115 Grupo"/>
          <p:cNvGrpSpPr>
            <a:grpSpLocks/>
          </p:cNvGrpSpPr>
          <p:nvPr/>
        </p:nvGrpSpPr>
        <p:grpSpPr bwMode="auto">
          <a:xfrm>
            <a:off x="1468438" y="5842803"/>
            <a:ext cx="1044876" cy="833437"/>
            <a:chOff x="5304647" y="1371603"/>
            <a:chExt cx="1339837" cy="815428"/>
          </a:xfrm>
        </p:grpSpPr>
        <p:sp>
          <p:nvSpPr>
            <p:cNvPr id="72" name="Text Box 111"/>
            <p:cNvSpPr txBox="1">
              <a:spLocks noChangeArrowheads="1"/>
            </p:cNvSpPr>
            <p:nvPr/>
          </p:nvSpPr>
          <p:spPr bwMode="auto">
            <a:xfrm>
              <a:off x="5367432" y="1371603"/>
              <a:ext cx="1277052" cy="21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15" rIns="0" bIns="4571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rPr>
                <a:t>UNIX             </a:t>
              </a:r>
              <a:r>
                <a:rPr lang="es-CL" sz="800" b="1" dirty="0" smtClean="0">
                  <a:latin typeface="Calibri" pitchFamily="34" charset="0"/>
                </a:rPr>
                <a:t>NUEVO2</a:t>
              </a:r>
              <a:endParaRPr lang="es-ES" sz="800" b="1" dirty="0">
                <a:latin typeface="Calibri" pitchFamily="34" charset="0"/>
              </a:endParaRPr>
            </a:p>
          </p:txBody>
        </p:sp>
        <p:sp>
          <p:nvSpPr>
            <p:cNvPr id="73" name="Text Box 112"/>
            <p:cNvSpPr txBox="1">
              <a:spLocks noChangeArrowheads="1"/>
            </p:cNvSpPr>
            <p:nvPr/>
          </p:nvSpPr>
          <p:spPr bwMode="auto">
            <a:xfrm>
              <a:off x="5304647" y="1976436"/>
              <a:ext cx="1339837" cy="210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a:latin typeface="Calibri" pitchFamily="34" charset="0"/>
                </a:rPr>
                <a:t>AD/C         ORACLE</a:t>
              </a:r>
              <a:endParaRPr lang="es-ES" sz="800" b="1">
                <a:latin typeface="Calibri" pitchFamily="34" charset="0"/>
              </a:endParaRPr>
            </a:p>
          </p:txBody>
        </p:sp>
        <p:sp>
          <p:nvSpPr>
            <p:cNvPr id="74" name="410 Cilindro"/>
            <p:cNvSpPr>
              <a:spLocks noChangeArrowheads="1"/>
            </p:cNvSpPr>
            <p:nvPr/>
          </p:nvSpPr>
          <p:spPr bwMode="auto">
            <a:xfrm>
              <a:off x="5489575" y="1531938"/>
              <a:ext cx="836613" cy="467857"/>
            </a:xfrm>
            <a:prstGeom prst="can">
              <a:avLst>
                <a:gd name="adj" fmla="val 25000"/>
              </a:avLst>
            </a:prstGeom>
            <a:solidFill>
              <a:schemeClr val="bg1"/>
            </a:solidFill>
            <a:ln w="15875" algn="ctr">
              <a:solidFill>
                <a:schemeClr val="tx1"/>
              </a:solidFill>
              <a:round/>
              <a:headEnd/>
              <a:tailEnd/>
            </a:ln>
          </p:spPr>
          <p:txBody>
            <a:bodyPr lIns="36000" tIns="36000" rIns="36000" bIns="36000" anchor="ctr"/>
            <a:lstStyle/>
            <a:p>
              <a:pPr algn="ctr"/>
              <a:r>
                <a:rPr lang="es-CL" sz="1000" b="1">
                  <a:latin typeface="Calibri" pitchFamily="34" charset="0"/>
                </a:rPr>
                <a:t>MOBR5</a:t>
              </a:r>
            </a:p>
          </p:txBody>
        </p:sp>
      </p:grpSp>
      <p:cxnSp>
        <p:nvCxnSpPr>
          <p:cNvPr id="75" name="74 Conector recto"/>
          <p:cNvCxnSpPr/>
          <p:nvPr/>
        </p:nvCxnSpPr>
        <p:spPr>
          <a:xfrm flipH="1">
            <a:off x="7380312" y="1533525"/>
            <a:ext cx="95226" cy="2392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75 Conector recto"/>
          <p:cNvCxnSpPr/>
          <p:nvPr/>
        </p:nvCxnSpPr>
        <p:spPr>
          <a:xfrm flipH="1">
            <a:off x="7452106" y="1577975"/>
            <a:ext cx="72222" cy="173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157 Forma libre"/>
          <p:cNvSpPr>
            <a:spLocks noChangeArrowheads="1"/>
          </p:cNvSpPr>
          <p:nvPr/>
        </p:nvSpPr>
        <p:spPr bwMode="auto">
          <a:xfrm rot="21366516">
            <a:off x="6930977" y="3699714"/>
            <a:ext cx="444596" cy="376943"/>
          </a:xfrm>
          <a:custGeom>
            <a:avLst/>
            <a:gdLst>
              <a:gd name="T0" fmla="*/ 0 w 1709738"/>
              <a:gd name="T1" fmla="*/ 0 h 1747837"/>
              <a:gd name="T2" fmla="*/ 1709738 w 1709738"/>
              <a:gd name="T3" fmla="*/ 1747837 h 1747837"/>
            </a:gdLst>
            <a:ahLst/>
            <a:cxnLst/>
            <a:rect l="T0" t="T1" r="T2" b="T3"/>
            <a:pathLst>
              <a:path w="1709738" h="1747837">
                <a:moveTo>
                  <a:pt x="523875" y="66675"/>
                </a:moveTo>
                <a:lnTo>
                  <a:pt x="652463" y="28575"/>
                </a:lnTo>
                <a:lnTo>
                  <a:pt x="714375" y="157162"/>
                </a:lnTo>
                <a:lnTo>
                  <a:pt x="823913" y="147637"/>
                </a:lnTo>
                <a:lnTo>
                  <a:pt x="852488" y="0"/>
                </a:lnTo>
                <a:lnTo>
                  <a:pt x="985838" y="9525"/>
                </a:lnTo>
                <a:cubicBezTo>
                  <a:pt x="987476" y="60323"/>
                  <a:pt x="990600" y="111100"/>
                  <a:pt x="990600" y="161925"/>
                </a:cubicBezTo>
                <a:lnTo>
                  <a:pt x="1104900" y="190500"/>
                </a:lnTo>
                <a:lnTo>
                  <a:pt x="1185863" y="71437"/>
                </a:lnTo>
                <a:cubicBezTo>
                  <a:pt x="1296832" y="124510"/>
                  <a:pt x="1295400" y="83352"/>
                  <a:pt x="1295400" y="128587"/>
                </a:cubicBezTo>
                <a:lnTo>
                  <a:pt x="1257300" y="266700"/>
                </a:lnTo>
                <a:lnTo>
                  <a:pt x="1343025" y="333375"/>
                </a:lnTo>
                <a:lnTo>
                  <a:pt x="1462088" y="257175"/>
                </a:lnTo>
                <a:lnTo>
                  <a:pt x="1547813" y="352425"/>
                </a:lnTo>
                <a:lnTo>
                  <a:pt x="1457325" y="476250"/>
                </a:lnTo>
                <a:lnTo>
                  <a:pt x="1500188" y="557212"/>
                </a:lnTo>
                <a:lnTo>
                  <a:pt x="1647825" y="542925"/>
                </a:lnTo>
                <a:lnTo>
                  <a:pt x="1690688" y="661987"/>
                </a:lnTo>
                <a:lnTo>
                  <a:pt x="1557338" y="733425"/>
                </a:lnTo>
                <a:lnTo>
                  <a:pt x="1571625" y="838200"/>
                </a:lnTo>
                <a:lnTo>
                  <a:pt x="1709738" y="876300"/>
                </a:lnTo>
                <a:lnTo>
                  <a:pt x="1704975" y="995362"/>
                </a:lnTo>
                <a:lnTo>
                  <a:pt x="1562100" y="1019175"/>
                </a:lnTo>
                <a:lnTo>
                  <a:pt x="1533525" y="1123950"/>
                </a:lnTo>
                <a:lnTo>
                  <a:pt x="1652588" y="1209675"/>
                </a:lnTo>
                <a:lnTo>
                  <a:pt x="1595438" y="1319212"/>
                </a:lnTo>
                <a:lnTo>
                  <a:pt x="1457325" y="1281112"/>
                </a:lnTo>
                <a:lnTo>
                  <a:pt x="1385888" y="1366837"/>
                </a:lnTo>
                <a:cubicBezTo>
                  <a:pt x="1462920" y="1492014"/>
                  <a:pt x="1462088" y="1442198"/>
                  <a:pt x="1462088" y="1495425"/>
                </a:cubicBezTo>
                <a:lnTo>
                  <a:pt x="1371600" y="1576387"/>
                </a:lnTo>
                <a:lnTo>
                  <a:pt x="1257300" y="1481137"/>
                </a:lnTo>
                <a:lnTo>
                  <a:pt x="1162050" y="1533525"/>
                </a:lnTo>
                <a:lnTo>
                  <a:pt x="1185863" y="1676400"/>
                </a:lnTo>
                <a:cubicBezTo>
                  <a:pt x="1060538" y="1719781"/>
                  <a:pt x="1105716" y="1719262"/>
                  <a:pt x="1057275" y="1719262"/>
                </a:cubicBezTo>
                <a:lnTo>
                  <a:pt x="1000125" y="1595437"/>
                </a:lnTo>
                <a:lnTo>
                  <a:pt x="890588" y="1604962"/>
                </a:lnTo>
                <a:lnTo>
                  <a:pt x="857250" y="1747837"/>
                </a:lnTo>
                <a:lnTo>
                  <a:pt x="728663" y="1738312"/>
                </a:lnTo>
                <a:lnTo>
                  <a:pt x="719138" y="1595437"/>
                </a:lnTo>
                <a:lnTo>
                  <a:pt x="614363" y="1562100"/>
                </a:lnTo>
                <a:lnTo>
                  <a:pt x="533400" y="1681162"/>
                </a:lnTo>
                <a:lnTo>
                  <a:pt x="414338" y="1619250"/>
                </a:lnTo>
                <a:lnTo>
                  <a:pt x="452438" y="1481137"/>
                </a:lnTo>
                <a:lnTo>
                  <a:pt x="371475" y="1414462"/>
                </a:lnTo>
                <a:lnTo>
                  <a:pt x="257175" y="1485900"/>
                </a:lnTo>
                <a:lnTo>
                  <a:pt x="166688" y="1390650"/>
                </a:lnTo>
                <a:lnTo>
                  <a:pt x="261938" y="1281112"/>
                </a:lnTo>
                <a:lnTo>
                  <a:pt x="204788" y="1185862"/>
                </a:lnTo>
                <a:lnTo>
                  <a:pt x="66675" y="1204912"/>
                </a:lnTo>
                <a:lnTo>
                  <a:pt x="23813" y="1085850"/>
                </a:lnTo>
                <a:lnTo>
                  <a:pt x="147638" y="1014412"/>
                </a:lnTo>
                <a:lnTo>
                  <a:pt x="142875" y="909637"/>
                </a:lnTo>
                <a:lnTo>
                  <a:pt x="0" y="871537"/>
                </a:lnTo>
                <a:lnTo>
                  <a:pt x="9525" y="747712"/>
                </a:lnTo>
                <a:lnTo>
                  <a:pt x="152400" y="733425"/>
                </a:lnTo>
                <a:lnTo>
                  <a:pt x="180975" y="633412"/>
                </a:lnTo>
                <a:lnTo>
                  <a:pt x="66675" y="542925"/>
                </a:lnTo>
                <a:lnTo>
                  <a:pt x="123825" y="428625"/>
                </a:lnTo>
                <a:lnTo>
                  <a:pt x="257175" y="471487"/>
                </a:lnTo>
                <a:lnTo>
                  <a:pt x="328613" y="381000"/>
                </a:lnTo>
                <a:lnTo>
                  <a:pt x="247650" y="257175"/>
                </a:lnTo>
                <a:lnTo>
                  <a:pt x="347663" y="171450"/>
                </a:lnTo>
                <a:lnTo>
                  <a:pt x="452438" y="261937"/>
                </a:lnTo>
                <a:lnTo>
                  <a:pt x="552450" y="214312"/>
                </a:lnTo>
                <a:lnTo>
                  <a:pt x="523875" y="66675"/>
                </a:lnTo>
                <a:close/>
              </a:path>
            </a:pathLst>
          </a:custGeom>
          <a:solidFill>
            <a:schemeClr val="tx1">
              <a:lumMod val="50000"/>
              <a:lumOff val="50000"/>
            </a:schemeClr>
          </a:solidFill>
          <a:ln w="15875" algn="ctr">
            <a:solidFill>
              <a:schemeClr val="tx1"/>
            </a:solidFill>
            <a:round/>
            <a:headEnd/>
            <a:tailEnd/>
          </a:ln>
        </p:spPr>
        <p:txBody>
          <a:bodyPr/>
          <a:lstStyle/>
          <a:p>
            <a:pPr algn="ctr">
              <a:defRPr/>
            </a:pPr>
            <a:endParaRPr lang="es-CL"/>
          </a:p>
        </p:txBody>
      </p:sp>
      <p:grpSp>
        <p:nvGrpSpPr>
          <p:cNvPr id="78" name="165 Grupo"/>
          <p:cNvGrpSpPr>
            <a:grpSpLocks/>
          </p:cNvGrpSpPr>
          <p:nvPr/>
        </p:nvGrpSpPr>
        <p:grpSpPr bwMode="auto">
          <a:xfrm>
            <a:off x="7001608" y="3740698"/>
            <a:ext cx="303334" cy="293687"/>
            <a:chOff x="5667376" y="1076326"/>
            <a:chExt cx="881062" cy="885824"/>
          </a:xfrm>
          <a:solidFill>
            <a:schemeClr val="bg1"/>
          </a:solidFill>
        </p:grpSpPr>
        <p:sp>
          <p:nvSpPr>
            <p:cNvPr id="79" name="157 Forma libre"/>
            <p:cNvSpPr>
              <a:spLocks noChangeArrowheads="1"/>
            </p:cNvSpPr>
            <p:nvPr/>
          </p:nvSpPr>
          <p:spPr bwMode="auto">
            <a:xfrm rot="-233484">
              <a:off x="5667376" y="1076326"/>
              <a:ext cx="881062" cy="885824"/>
            </a:xfrm>
            <a:custGeom>
              <a:avLst/>
              <a:gdLst>
                <a:gd name="T0" fmla="*/ 0 w 1709738"/>
                <a:gd name="T1" fmla="*/ 0 h 1747837"/>
                <a:gd name="T2" fmla="*/ 1709738 w 1709738"/>
                <a:gd name="T3" fmla="*/ 1747837 h 1747837"/>
              </a:gdLst>
              <a:ahLst/>
              <a:cxnLst/>
              <a:rect l="T0" t="T1" r="T2" b="T3"/>
              <a:pathLst>
                <a:path w="1709738" h="1747837">
                  <a:moveTo>
                    <a:pt x="523875" y="66675"/>
                  </a:moveTo>
                  <a:lnTo>
                    <a:pt x="652463" y="28575"/>
                  </a:lnTo>
                  <a:lnTo>
                    <a:pt x="714375" y="157162"/>
                  </a:lnTo>
                  <a:lnTo>
                    <a:pt x="823913" y="147637"/>
                  </a:lnTo>
                  <a:lnTo>
                    <a:pt x="852488" y="0"/>
                  </a:lnTo>
                  <a:lnTo>
                    <a:pt x="985838" y="9525"/>
                  </a:lnTo>
                  <a:cubicBezTo>
                    <a:pt x="987476" y="60323"/>
                    <a:pt x="990600" y="111100"/>
                    <a:pt x="990600" y="161925"/>
                  </a:cubicBezTo>
                  <a:lnTo>
                    <a:pt x="1104900" y="190500"/>
                  </a:lnTo>
                  <a:lnTo>
                    <a:pt x="1185863" y="71437"/>
                  </a:lnTo>
                  <a:cubicBezTo>
                    <a:pt x="1296832" y="124510"/>
                    <a:pt x="1295400" y="83352"/>
                    <a:pt x="1295400" y="128587"/>
                  </a:cubicBezTo>
                  <a:lnTo>
                    <a:pt x="1257300" y="266700"/>
                  </a:lnTo>
                  <a:lnTo>
                    <a:pt x="1343025" y="333375"/>
                  </a:lnTo>
                  <a:lnTo>
                    <a:pt x="1462088" y="257175"/>
                  </a:lnTo>
                  <a:lnTo>
                    <a:pt x="1547813" y="352425"/>
                  </a:lnTo>
                  <a:lnTo>
                    <a:pt x="1457325" y="476250"/>
                  </a:lnTo>
                  <a:lnTo>
                    <a:pt x="1500188" y="557212"/>
                  </a:lnTo>
                  <a:lnTo>
                    <a:pt x="1647825" y="542925"/>
                  </a:lnTo>
                  <a:lnTo>
                    <a:pt x="1690688" y="661987"/>
                  </a:lnTo>
                  <a:lnTo>
                    <a:pt x="1557338" y="733425"/>
                  </a:lnTo>
                  <a:lnTo>
                    <a:pt x="1571625" y="838200"/>
                  </a:lnTo>
                  <a:lnTo>
                    <a:pt x="1709738" y="876300"/>
                  </a:lnTo>
                  <a:lnTo>
                    <a:pt x="1704975" y="995362"/>
                  </a:lnTo>
                  <a:lnTo>
                    <a:pt x="1562100" y="1019175"/>
                  </a:lnTo>
                  <a:lnTo>
                    <a:pt x="1533525" y="1123950"/>
                  </a:lnTo>
                  <a:lnTo>
                    <a:pt x="1652588" y="1209675"/>
                  </a:lnTo>
                  <a:lnTo>
                    <a:pt x="1595438" y="1319212"/>
                  </a:lnTo>
                  <a:lnTo>
                    <a:pt x="1457325" y="1281112"/>
                  </a:lnTo>
                  <a:lnTo>
                    <a:pt x="1385888" y="1366837"/>
                  </a:lnTo>
                  <a:cubicBezTo>
                    <a:pt x="1462920" y="1492014"/>
                    <a:pt x="1462088" y="1442198"/>
                    <a:pt x="1462088" y="1495425"/>
                  </a:cubicBezTo>
                  <a:lnTo>
                    <a:pt x="1371600" y="1576387"/>
                  </a:lnTo>
                  <a:lnTo>
                    <a:pt x="1257300" y="1481137"/>
                  </a:lnTo>
                  <a:lnTo>
                    <a:pt x="1162050" y="1533525"/>
                  </a:lnTo>
                  <a:lnTo>
                    <a:pt x="1185863" y="1676400"/>
                  </a:lnTo>
                  <a:cubicBezTo>
                    <a:pt x="1060538" y="1719781"/>
                    <a:pt x="1105716" y="1719262"/>
                    <a:pt x="1057275" y="1719262"/>
                  </a:cubicBezTo>
                  <a:lnTo>
                    <a:pt x="1000125" y="1595437"/>
                  </a:lnTo>
                  <a:lnTo>
                    <a:pt x="890588" y="1604962"/>
                  </a:lnTo>
                  <a:lnTo>
                    <a:pt x="857250" y="1747837"/>
                  </a:lnTo>
                  <a:lnTo>
                    <a:pt x="728663" y="1738312"/>
                  </a:lnTo>
                  <a:lnTo>
                    <a:pt x="719138" y="1595437"/>
                  </a:lnTo>
                  <a:lnTo>
                    <a:pt x="614363" y="1562100"/>
                  </a:lnTo>
                  <a:lnTo>
                    <a:pt x="533400" y="1681162"/>
                  </a:lnTo>
                  <a:lnTo>
                    <a:pt x="414338" y="1619250"/>
                  </a:lnTo>
                  <a:lnTo>
                    <a:pt x="452438" y="1481137"/>
                  </a:lnTo>
                  <a:lnTo>
                    <a:pt x="371475" y="1414462"/>
                  </a:lnTo>
                  <a:lnTo>
                    <a:pt x="257175" y="1485900"/>
                  </a:lnTo>
                  <a:lnTo>
                    <a:pt x="166688" y="1390650"/>
                  </a:lnTo>
                  <a:lnTo>
                    <a:pt x="261938" y="1281112"/>
                  </a:lnTo>
                  <a:lnTo>
                    <a:pt x="204788" y="1185862"/>
                  </a:lnTo>
                  <a:lnTo>
                    <a:pt x="66675" y="1204912"/>
                  </a:lnTo>
                  <a:lnTo>
                    <a:pt x="23813" y="1085850"/>
                  </a:lnTo>
                  <a:lnTo>
                    <a:pt x="147638" y="1014412"/>
                  </a:lnTo>
                  <a:lnTo>
                    <a:pt x="142875" y="909637"/>
                  </a:lnTo>
                  <a:lnTo>
                    <a:pt x="0" y="871537"/>
                  </a:lnTo>
                  <a:lnTo>
                    <a:pt x="9525" y="747712"/>
                  </a:lnTo>
                  <a:lnTo>
                    <a:pt x="152400" y="733425"/>
                  </a:lnTo>
                  <a:lnTo>
                    <a:pt x="180975" y="633412"/>
                  </a:lnTo>
                  <a:lnTo>
                    <a:pt x="66675" y="542925"/>
                  </a:lnTo>
                  <a:lnTo>
                    <a:pt x="123825" y="428625"/>
                  </a:lnTo>
                  <a:lnTo>
                    <a:pt x="257175" y="471487"/>
                  </a:lnTo>
                  <a:lnTo>
                    <a:pt x="328613" y="381000"/>
                  </a:lnTo>
                  <a:lnTo>
                    <a:pt x="247650" y="257175"/>
                  </a:lnTo>
                  <a:lnTo>
                    <a:pt x="347663" y="171450"/>
                  </a:lnTo>
                  <a:lnTo>
                    <a:pt x="452438" y="261937"/>
                  </a:lnTo>
                  <a:lnTo>
                    <a:pt x="552450" y="214312"/>
                  </a:lnTo>
                  <a:lnTo>
                    <a:pt x="523875" y="66675"/>
                  </a:lnTo>
                  <a:close/>
                </a:path>
              </a:pathLst>
            </a:custGeom>
            <a:grpFill/>
            <a:ln w="15875" algn="ctr">
              <a:solidFill>
                <a:schemeClr val="tx1"/>
              </a:solidFill>
              <a:round/>
              <a:headEnd/>
              <a:tailEnd/>
            </a:ln>
          </p:spPr>
          <p:txBody>
            <a:bodyPr/>
            <a:lstStyle/>
            <a:p>
              <a:pPr algn="ctr">
                <a:defRPr/>
              </a:pPr>
              <a:endParaRPr lang="es-CL"/>
            </a:p>
          </p:txBody>
        </p:sp>
        <p:cxnSp>
          <p:nvCxnSpPr>
            <p:cNvPr id="80" name="158 Conector recto"/>
            <p:cNvCxnSpPr>
              <a:cxnSpLocks noChangeShapeType="1"/>
            </p:cNvCxnSpPr>
            <p:nvPr/>
          </p:nvCxnSpPr>
          <p:spPr bwMode="auto">
            <a:xfrm>
              <a:off x="6267450" y="1100153"/>
              <a:ext cx="28575" cy="4762"/>
            </a:xfrm>
            <a:prstGeom prst="line">
              <a:avLst/>
            </a:prstGeom>
            <a:grpFill/>
            <a:ln w="15875" algn="ctr">
              <a:solidFill>
                <a:schemeClr val="tx1"/>
              </a:solidFill>
              <a:round/>
              <a:headEnd/>
              <a:tailEnd/>
            </a:ln>
          </p:spPr>
        </p:cxnSp>
      </p:grpSp>
      <p:cxnSp>
        <p:nvCxnSpPr>
          <p:cNvPr id="81" name="80 Conector angular"/>
          <p:cNvCxnSpPr>
            <a:stCxn id="74" idx="4"/>
          </p:cNvCxnSpPr>
          <p:nvPr/>
        </p:nvCxnSpPr>
        <p:spPr>
          <a:xfrm flipV="1">
            <a:off x="2265090" y="3887541"/>
            <a:ext cx="4653608" cy="2358233"/>
          </a:xfrm>
          <a:prstGeom prst="bentConnector3">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2" name="81 Conector angular"/>
          <p:cNvCxnSpPr>
            <a:endCxn id="67" idx="2"/>
          </p:cNvCxnSpPr>
          <p:nvPr/>
        </p:nvCxnSpPr>
        <p:spPr>
          <a:xfrm rot="16200000" flipV="1">
            <a:off x="6875628" y="3388329"/>
            <a:ext cx="548624" cy="136203"/>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7327685"/>
      </p:ext>
    </p:extLst>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Título"/>
          <p:cNvSpPr>
            <a:spLocks noGrp="1"/>
          </p:cNvSpPr>
          <p:nvPr>
            <p:ph type="ctrTitle"/>
          </p:nvPr>
        </p:nvSpPr>
        <p:spPr>
          <a:xfrm>
            <a:off x="3695700" y="3345557"/>
            <a:ext cx="5448300" cy="371475"/>
          </a:xfrm>
        </p:spPr>
        <p:txBody>
          <a:bodyPr/>
          <a:lstStyle/>
          <a:p>
            <a:r>
              <a:rPr lang="es-CL" sz="2800" b="1" dirty="0" smtClean="0"/>
              <a:t>F I N</a:t>
            </a:r>
            <a:endParaRPr lang="es-CL" b="1" dirty="0" smtClean="0"/>
          </a:p>
        </p:txBody>
      </p:sp>
    </p:spTree>
  </p:cSld>
  <p:clrMapOvr>
    <a:masterClrMapping/>
  </p:clrMapOvr>
  <p:transition>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2411760" y="44624"/>
            <a:ext cx="4706938" cy="382587"/>
          </a:xfrm>
          <a:prstGeom prst="rect">
            <a:avLst/>
          </a:prstGeom>
          <a:noFill/>
          <a:ln w="9525" algn="ctr">
            <a:noFill/>
            <a:miter lim="800000"/>
            <a:headEnd/>
            <a:tailEnd/>
          </a:ln>
        </p:spPr>
        <p:txBody>
          <a:bodyPr lIns="91754" tIns="45869" rIns="91754" bIns="45869"/>
          <a:lstStyle/>
          <a:p>
            <a:pPr defTabSz="952335">
              <a:defRPr/>
            </a:pPr>
            <a:r>
              <a:rPr lang="es-CL" sz="2000" dirty="0">
                <a:solidFill>
                  <a:schemeClr val="bg1"/>
                </a:solidFill>
              </a:rPr>
              <a:t>Mapa  de Impacto Aplicativo</a:t>
            </a:r>
            <a:endParaRPr lang="es-ES" kern="0" dirty="0">
              <a:solidFill>
                <a:schemeClr val="bg1"/>
              </a:solidFill>
              <a:cs typeface="Arial" pitchFamily="34" charset="0"/>
            </a:endParaRPr>
          </a:p>
          <a:p>
            <a:pPr defTabSz="952335">
              <a:defRPr/>
            </a:pPr>
            <a:endParaRPr lang="es-ES" sz="2400" kern="0" dirty="0">
              <a:solidFill>
                <a:srgbClr val="002060"/>
              </a:solidFill>
              <a:cs typeface="Arial" pitchFamily="34" charset="0"/>
            </a:endParaRPr>
          </a:p>
        </p:txBody>
      </p:sp>
      <p:sp>
        <p:nvSpPr>
          <p:cNvPr id="173" name="Rectangle 77"/>
          <p:cNvSpPr>
            <a:spLocks noChangeArrowheads="1"/>
          </p:cNvSpPr>
          <p:nvPr/>
        </p:nvSpPr>
        <p:spPr bwMode="auto">
          <a:xfrm>
            <a:off x="3884613" y="6346825"/>
            <a:ext cx="560387" cy="198438"/>
          </a:xfrm>
          <a:prstGeom prst="rect">
            <a:avLst/>
          </a:prstGeom>
          <a:solidFill>
            <a:srgbClr val="CCECFF">
              <a:alpha val="26000"/>
            </a:srgbClr>
          </a:solidFill>
          <a:ln w="28575" cap="flat" cmpd="sng" algn="ctr">
            <a:solidFill>
              <a:srgbClr val="92D050"/>
            </a:solidFill>
            <a:prstDash val="solid"/>
            <a:headEnd/>
            <a:tailEnd/>
          </a:ln>
          <a:effectLst/>
        </p:spPr>
        <p:txBody>
          <a:bodyPr lIns="0" tIns="0" rIns="0" bIns="0" anchor="ctr" anchorCtr="1"/>
          <a:lstStyle/>
          <a:p>
            <a:pPr algn="ctr" fontAlgn="auto">
              <a:lnSpc>
                <a:spcPct val="70000"/>
              </a:lnSpc>
              <a:spcBef>
                <a:spcPts val="0"/>
              </a:spcBef>
              <a:spcAft>
                <a:spcPts val="0"/>
              </a:spcAft>
              <a:defRPr/>
            </a:pPr>
            <a:endParaRPr lang="es-CL" sz="600" b="1" kern="0" dirty="0">
              <a:solidFill>
                <a:srgbClr val="000000"/>
              </a:solidFill>
              <a:latin typeface="Calibri" pitchFamily="34" charset="0"/>
              <a:cs typeface="Arial"/>
            </a:endParaRPr>
          </a:p>
        </p:txBody>
      </p:sp>
      <p:sp>
        <p:nvSpPr>
          <p:cNvPr id="174" name="Rectangle 77"/>
          <p:cNvSpPr>
            <a:spLocks noChangeArrowheads="1"/>
          </p:cNvSpPr>
          <p:nvPr/>
        </p:nvSpPr>
        <p:spPr bwMode="auto">
          <a:xfrm>
            <a:off x="5448300" y="6342063"/>
            <a:ext cx="560388" cy="198437"/>
          </a:xfrm>
          <a:prstGeom prst="rect">
            <a:avLst/>
          </a:prstGeom>
          <a:solidFill>
            <a:srgbClr val="CCECFF">
              <a:alpha val="26000"/>
            </a:srgbClr>
          </a:solidFill>
          <a:ln w="28575" cap="flat" cmpd="sng" algn="ctr">
            <a:solidFill>
              <a:srgbClr val="FF0000"/>
            </a:solidFill>
            <a:prstDash val="solid"/>
            <a:headEnd/>
            <a:tailEnd/>
          </a:ln>
          <a:effectLst/>
        </p:spPr>
        <p:txBody>
          <a:bodyPr lIns="0" tIns="0" rIns="0" bIns="0" anchor="ctr" anchorCtr="1"/>
          <a:lstStyle/>
          <a:p>
            <a:pPr algn="ctr" fontAlgn="auto">
              <a:lnSpc>
                <a:spcPct val="70000"/>
              </a:lnSpc>
              <a:spcBef>
                <a:spcPts val="0"/>
              </a:spcBef>
              <a:spcAft>
                <a:spcPts val="0"/>
              </a:spcAft>
              <a:defRPr/>
            </a:pPr>
            <a:endParaRPr lang="es-CL" sz="600" b="1" kern="0" dirty="0">
              <a:solidFill>
                <a:srgbClr val="000000"/>
              </a:solidFill>
              <a:latin typeface="Calibri" pitchFamily="34" charset="0"/>
              <a:cs typeface="Arial"/>
            </a:endParaRPr>
          </a:p>
        </p:txBody>
      </p:sp>
      <p:sp>
        <p:nvSpPr>
          <p:cNvPr id="13319" name="174 CuadroTexto"/>
          <p:cNvSpPr txBox="1">
            <a:spLocks noChangeArrowheads="1"/>
          </p:cNvSpPr>
          <p:nvPr/>
        </p:nvSpPr>
        <p:spPr bwMode="auto">
          <a:xfrm>
            <a:off x="3505200" y="6513513"/>
            <a:ext cx="144145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700" b="1"/>
              <a:t>Use marco verde si Consume</a:t>
            </a:r>
          </a:p>
        </p:txBody>
      </p:sp>
      <p:sp>
        <p:nvSpPr>
          <p:cNvPr id="13320" name="175 CuadroTexto"/>
          <p:cNvSpPr txBox="1">
            <a:spLocks noChangeArrowheads="1"/>
          </p:cNvSpPr>
          <p:nvPr/>
        </p:nvSpPr>
        <p:spPr bwMode="auto">
          <a:xfrm>
            <a:off x="5149850" y="6510338"/>
            <a:ext cx="13303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700" b="1"/>
              <a:t>Use marco rojo si Modifica</a:t>
            </a:r>
          </a:p>
        </p:txBody>
      </p:sp>
      <p:sp>
        <p:nvSpPr>
          <p:cNvPr id="13321" name="176 CuadroTexto"/>
          <p:cNvSpPr txBox="1">
            <a:spLocks noChangeArrowheads="1"/>
          </p:cNvSpPr>
          <p:nvPr/>
        </p:nvSpPr>
        <p:spPr bwMode="auto">
          <a:xfrm>
            <a:off x="461963" y="6499225"/>
            <a:ext cx="1376362"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900" b="1"/>
              <a:t>Nivel 1/2 – Lámina 1/6</a:t>
            </a:r>
          </a:p>
        </p:txBody>
      </p:sp>
      <p:pic>
        <p:nvPicPr>
          <p:cNvPr id="491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978" y="620688"/>
            <a:ext cx="8192470" cy="5554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88 Rectángulo"/>
          <p:cNvSpPr>
            <a:spLocks noChangeArrowheads="1"/>
          </p:cNvSpPr>
          <p:nvPr/>
        </p:nvSpPr>
        <p:spPr bwMode="auto">
          <a:xfrm>
            <a:off x="4975225" y="908050"/>
            <a:ext cx="928688" cy="144463"/>
          </a:xfrm>
          <a:prstGeom prst="rect">
            <a:avLst/>
          </a:prstGeom>
          <a:noFill/>
          <a:ln w="12700" algn="ctr">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s-CL"/>
          </a:p>
        </p:txBody>
      </p:sp>
      <p:sp>
        <p:nvSpPr>
          <p:cNvPr id="15363" name="Rectangle 200"/>
          <p:cNvSpPr>
            <a:spLocks noChangeArrowheads="1"/>
          </p:cNvSpPr>
          <p:nvPr/>
        </p:nvSpPr>
        <p:spPr bwMode="auto">
          <a:xfrm>
            <a:off x="4035425" y="2089150"/>
            <a:ext cx="2776538" cy="2722563"/>
          </a:xfrm>
          <a:prstGeom prst="rect">
            <a:avLst/>
          </a:prstGeom>
          <a:solidFill>
            <a:srgbClr val="FFFFFF"/>
          </a:solidFill>
          <a:ln w="9525" algn="ctr">
            <a:solidFill>
              <a:srgbClr val="000000"/>
            </a:solidFill>
            <a:round/>
            <a:headEnd/>
            <a:tailEnd/>
          </a:ln>
        </p:spPr>
        <p:txBody>
          <a:bodyPr/>
          <a:lstStyle/>
          <a:p>
            <a:pPr algn="ctr"/>
            <a:endParaRPr lang="es-CL" sz="800">
              <a:solidFill>
                <a:srgbClr val="000000"/>
              </a:solidFill>
              <a:cs typeface="Arial" charset="0"/>
            </a:endParaRPr>
          </a:p>
        </p:txBody>
      </p:sp>
      <p:sp>
        <p:nvSpPr>
          <p:cNvPr id="15364" name="95 Rectángulo redondeado"/>
          <p:cNvSpPr>
            <a:spLocks noChangeArrowheads="1"/>
          </p:cNvSpPr>
          <p:nvPr/>
        </p:nvSpPr>
        <p:spPr bwMode="auto">
          <a:xfrm>
            <a:off x="66675" y="2143125"/>
            <a:ext cx="1362075" cy="2252663"/>
          </a:xfrm>
          <a:prstGeom prst="roundRect">
            <a:avLst>
              <a:gd name="adj" fmla="val 16667"/>
            </a:avLst>
          </a:prstGeom>
          <a:solidFill>
            <a:schemeClr val="bg1"/>
          </a:solidFill>
          <a:ln w="28575" algn="ctr">
            <a:solidFill>
              <a:schemeClr val="accent1"/>
            </a:solidFill>
            <a:round/>
            <a:headEnd/>
            <a:tailEnd/>
          </a:ln>
        </p:spPr>
        <p:txBody>
          <a:bodyPr/>
          <a:lstStyle/>
          <a:p>
            <a:endParaRPr lang="es-ES">
              <a:solidFill>
                <a:schemeClr val="bg1"/>
              </a:solidFill>
            </a:endParaRPr>
          </a:p>
        </p:txBody>
      </p:sp>
      <p:sp>
        <p:nvSpPr>
          <p:cNvPr id="15365" name="Rectangle 196"/>
          <p:cNvSpPr>
            <a:spLocks noChangeArrowheads="1"/>
          </p:cNvSpPr>
          <p:nvPr/>
        </p:nvSpPr>
        <p:spPr bwMode="auto">
          <a:xfrm>
            <a:off x="4021138" y="623888"/>
            <a:ext cx="2790825" cy="1355725"/>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s-ES" sz="700">
              <a:cs typeface="Arial" charset="0"/>
            </a:endParaRPr>
          </a:p>
        </p:txBody>
      </p:sp>
      <p:sp>
        <p:nvSpPr>
          <p:cNvPr id="15366" name="Rectangle 298"/>
          <p:cNvSpPr>
            <a:spLocks noChangeArrowheads="1"/>
          </p:cNvSpPr>
          <p:nvPr/>
        </p:nvSpPr>
        <p:spPr bwMode="auto">
          <a:xfrm>
            <a:off x="3952875" y="428625"/>
            <a:ext cx="2889250" cy="4483100"/>
          </a:xfrm>
          <a:prstGeom prst="rect">
            <a:avLst/>
          </a:prstGeom>
          <a:noFill/>
          <a:ln w="28575" algn="ctr">
            <a:solidFill>
              <a:srgbClr val="1869FF"/>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s-ES" sz="800">
              <a:cs typeface="Arial" charset="0"/>
            </a:endParaRPr>
          </a:p>
        </p:txBody>
      </p:sp>
      <p:sp>
        <p:nvSpPr>
          <p:cNvPr id="22571" name="Text Box 68"/>
          <p:cNvSpPr txBox="1">
            <a:spLocks noChangeArrowheads="1"/>
          </p:cNvSpPr>
          <p:nvPr/>
        </p:nvSpPr>
        <p:spPr bwMode="auto">
          <a:xfrm>
            <a:off x="5035550" y="327025"/>
            <a:ext cx="1062038" cy="122238"/>
          </a:xfrm>
          <a:prstGeom prst="rect">
            <a:avLst/>
          </a:prstGeom>
          <a:ln w="12700">
            <a:solidFill>
              <a:schemeClr val="tx2">
                <a:lumMod val="60000"/>
                <a:lumOff val="40000"/>
              </a:schemeClr>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700" dirty="0">
                <a:solidFill>
                  <a:srgbClr val="000000"/>
                </a:solidFill>
                <a:effectLst>
                  <a:outerShdw blurRad="38100" dist="38100" dir="2700000" algn="tl">
                    <a:srgbClr val="FFFFFF"/>
                  </a:outerShdw>
                </a:effectLst>
                <a:latin typeface="Arial Narrow" pitchFamily="34" charset="0"/>
              </a:rPr>
              <a:t>BACK END DE </a:t>
            </a:r>
            <a:r>
              <a:rPr lang="es-CL" sz="700" dirty="0" smtClean="0">
                <a:solidFill>
                  <a:srgbClr val="000000"/>
                </a:solidFill>
                <a:effectLst>
                  <a:outerShdw blurRad="38100" dist="38100" dir="2700000" algn="tl">
                    <a:srgbClr val="FFFFFF"/>
                  </a:outerShdw>
                </a:effectLst>
                <a:latin typeface="Arial Narrow" pitchFamily="34" charset="0"/>
              </a:rPr>
              <a:t>NEGOCIOS</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131" name="Rectangle 298"/>
          <p:cNvSpPr>
            <a:spLocks noChangeArrowheads="1"/>
          </p:cNvSpPr>
          <p:nvPr/>
        </p:nvSpPr>
        <p:spPr bwMode="auto">
          <a:xfrm>
            <a:off x="6586538" y="5797550"/>
            <a:ext cx="2343150" cy="917575"/>
          </a:xfrm>
          <a:prstGeom prst="rect">
            <a:avLst/>
          </a:prstGeom>
          <a:ln w="28575">
            <a:solidFill>
              <a:srgbClr val="00B050"/>
            </a:solidFill>
            <a:headEnd/>
            <a:tailEnd/>
          </a:ln>
        </p:spPr>
        <p:style>
          <a:lnRef idx="2">
            <a:schemeClr val="dk1"/>
          </a:lnRef>
          <a:fillRef idx="1">
            <a:schemeClr val="lt1"/>
          </a:fillRef>
          <a:effectRef idx="0">
            <a:schemeClr val="dk1"/>
          </a:effectRef>
          <a:fontRef idx="minor">
            <a:schemeClr val="dk1"/>
          </a:fontRef>
        </p:style>
        <p:txBody>
          <a:bodyPr wrap="none" anchor="ctr"/>
          <a:lstStyle/>
          <a:p>
            <a:pPr algn="ctr">
              <a:defRPr/>
            </a:pPr>
            <a:endParaRPr lang="es-ES" sz="600" dirty="0"/>
          </a:p>
        </p:txBody>
      </p:sp>
      <p:sp>
        <p:nvSpPr>
          <p:cNvPr id="15369" name="Rectangle 317"/>
          <p:cNvSpPr>
            <a:spLocks noChangeArrowheads="1"/>
          </p:cNvSpPr>
          <p:nvPr/>
        </p:nvSpPr>
        <p:spPr bwMode="auto">
          <a:xfrm>
            <a:off x="7747000" y="500063"/>
            <a:ext cx="1157288" cy="5257800"/>
          </a:xfrm>
          <a:prstGeom prst="rect">
            <a:avLst/>
          </a:prstGeom>
          <a:noFill/>
          <a:ln w="28575" algn="ctr">
            <a:solidFill>
              <a:srgbClr val="FFC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s-ES" sz="800">
              <a:cs typeface="Arial" charset="0"/>
            </a:endParaRPr>
          </a:p>
        </p:txBody>
      </p:sp>
      <p:sp>
        <p:nvSpPr>
          <p:cNvPr id="4" name="Text Box 68"/>
          <p:cNvSpPr txBox="1">
            <a:spLocks noChangeArrowheads="1"/>
          </p:cNvSpPr>
          <p:nvPr/>
        </p:nvSpPr>
        <p:spPr bwMode="auto">
          <a:xfrm>
            <a:off x="7866063" y="428625"/>
            <a:ext cx="431800" cy="122238"/>
          </a:xfrm>
          <a:prstGeom prst="rect">
            <a:avLst/>
          </a:prstGeom>
          <a:ln w="12700">
            <a:solidFill>
              <a:srgbClr val="FFC000"/>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700" dirty="0">
                <a:solidFill>
                  <a:srgbClr val="000000"/>
                </a:solidFill>
                <a:effectLst>
                  <a:outerShdw blurRad="38100" dist="38100" dir="2700000" algn="tl">
                    <a:srgbClr val="FFFFFF"/>
                  </a:outerShdw>
                </a:effectLst>
                <a:latin typeface="Arial Narrow" pitchFamily="34" charset="0"/>
              </a:rPr>
              <a:t>GESTIÒN</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15371" name="195 CuadroTexto"/>
          <p:cNvSpPr txBox="1">
            <a:spLocks noChangeArrowheads="1"/>
          </p:cNvSpPr>
          <p:nvPr/>
        </p:nvSpPr>
        <p:spPr bwMode="auto">
          <a:xfrm>
            <a:off x="26988" y="0"/>
            <a:ext cx="91170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CL" sz="2000" b="1" dirty="0">
                <a:solidFill>
                  <a:schemeClr val="bg1"/>
                </a:solidFill>
              </a:rPr>
              <a:t>Enrolamiento</a:t>
            </a:r>
          </a:p>
        </p:txBody>
      </p:sp>
      <p:sp>
        <p:nvSpPr>
          <p:cNvPr id="15372" name="Freeform 125"/>
          <p:cNvSpPr>
            <a:spLocks/>
          </p:cNvSpPr>
          <p:nvPr/>
        </p:nvSpPr>
        <p:spPr bwMode="auto">
          <a:xfrm>
            <a:off x="1506538" y="428625"/>
            <a:ext cx="5443537" cy="5327650"/>
          </a:xfrm>
          <a:custGeom>
            <a:avLst/>
            <a:gdLst>
              <a:gd name="T0" fmla="*/ 0 w 3811"/>
              <a:gd name="T1" fmla="*/ 0 h 3423"/>
              <a:gd name="T2" fmla="*/ 0 w 3811"/>
              <a:gd name="T3" fmla="*/ 2147483647 h 3423"/>
              <a:gd name="T4" fmla="*/ 2147483647 w 3811"/>
              <a:gd name="T5" fmla="*/ 2147483647 h 3423"/>
              <a:gd name="T6" fmla="*/ 2147483647 w 3811"/>
              <a:gd name="T7" fmla="*/ 0 h 3423"/>
              <a:gd name="T8" fmla="*/ 0 60000 65536"/>
              <a:gd name="T9" fmla="*/ 0 60000 65536"/>
              <a:gd name="T10" fmla="*/ 0 60000 65536"/>
              <a:gd name="T11" fmla="*/ 0 60000 65536"/>
              <a:gd name="T12" fmla="*/ 0 w 3811"/>
              <a:gd name="T13" fmla="*/ 0 h 3423"/>
              <a:gd name="T14" fmla="*/ 3811 w 3811"/>
              <a:gd name="T15" fmla="*/ 3423 h 3423"/>
            </a:gdLst>
            <a:ahLst/>
            <a:cxnLst>
              <a:cxn ang="T8">
                <a:pos x="T0" y="T1"/>
              </a:cxn>
              <a:cxn ang="T9">
                <a:pos x="T2" y="T3"/>
              </a:cxn>
              <a:cxn ang="T10">
                <a:pos x="T4" y="T5"/>
              </a:cxn>
              <a:cxn ang="T11">
                <a:pos x="T6" y="T7"/>
              </a:cxn>
            </a:cxnLst>
            <a:rect l="T12" t="T13" r="T14" b="T15"/>
            <a:pathLst>
              <a:path w="3811" h="3423">
                <a:moveTo>
                  <a:pt x="0" y="0"/>
                </a:moveTo>
                <a:lnTo>
                  <a:pt x="0" y="3423"/>
                </a:lnTo>
                <a:lnTo>
                  <a:pt x="3811" y="3423"/>
                </a:lnTo>
                <a:lnTo>
                  <a:pt x="3811" y="0"/>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s-CL"/>
          </a:p>
        </p:txBody>
      </p:sp>
      <p:sp>
        <p:nvSpPr>
          <p:cNvPr id="15373" name="Freeform 126"/>
          <p:cNvSpPr>
            <a:spLocks/>
          </p:cNvSpPr>
          <p:nvPr/>
        </p:nvSpPr>
        <p:spPr bwMode="auto">
          <a:xfrm>
            <a:off x="1928813" y="449263"/>
            <a:ext cx="4518025" cy="4568825"/>
          </a:xfrm>
          <a:custGeom>
            <a:avLst/>
            <a:gdLst>
              <a:gd name="T0" fmla="*/ 0 w 1998"/>
              <a:gd name="T1" fmla="*/ 0 h 2808"/>
              <a:gd name="T2" fmla="*/ 2147483647 w 1998"/>
              <a:gd name="T3" fmla="*/ 0 h 2808"/>
              <a:gd name="T4" fmla="*/ 2147483647 w 1998"/>
              <a:gd name="T5" fmla="*/ 2147483647 h 2808"/>
              <a:gd name="T6" fmla="*/ 2147483647 w 1998"/>
              <a:gd name="T7" fmla="*/ 2147483647 h 2808"/>
              <a:gd name="T8" fmla="*/ 0 60000 65536"/>
              <a:gd name="T9" fmla="*/ 0 60000 65536"/>
              <a:gd name="T10" fmla="*/ 0 60000 65536"/>
              <a:gd name="T11" fmla="*/ 0 60000 65536"/>
              <a:gd name="T12" fmla="*/ 0 w 1998"/>
              <a:gd name="T13" fmla="*/ 0 h 2808"/>
              <a:gd name="T14" fmla="*/ 1998 w 1998"/>
              <a:gd name="T15" fmla="*/ 2808 h 2808"/>
            </a:gdLst>
            <a:ahLst/>
            <a:cxnLst>
              <a:cxn ang="T8">
                <a:pos x="T0" y="T1"/>
              </a:cxn>
              <a:cxn ang="T9">
                <a:pos x="T2" y="T3"/>
              </a:cxn>
              <a:cxn ang="T10">
                <a:pos x="T4" y="T5"/>
              </a:cxn>
              <a:cxn ang="T11">
                <a:pos x="T6" y="T7"/>
              </a:cxn>
            </a:cxnLst>
            <a:rect l="T12" t="T13" r="T14" b="T15"/>
            <a:pathLst>
              <a:path w="1998" h="2808">
                <a:moveTo>
                  <a:pt x="0" y="0"/>
                </a:moveTo>
                <a:lnTo>
                  <a:pt x="864" y="0"/>
                </a:lnTo>
                <a:lnTo>
                  <a:pt x="864" y="2808"/>
                </a:lnTo>
                <a:lnTo>
                  <a:pt x="1998" y="2808"/>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s-CL"/>
          </a:p>
        </p:txBody>
      </p:sp>
      <p:sp>
        <p:nvSpPr>
          <p:cNvPr id="15374" name="Freeform 127"/>
          <p:cNvSpPr>
            <a:spLocks/>
          </p:cNvSpPr>
          <p:nvPr/>
        </p:nvSpPr>
        <p:spPr bwMode="auto">
          <a:xfrm>
            <a:off x="5662613" y="392113"/>
            <a:ext cx="1846262" cy="4625975"/>
          </a:xfrm>
          <a:custGeom>
            <a:avLst/>
            <a:gdLst>
              <a:gd name="T0" fmla="*/ 2147483647 w 2712"/>
              <a:gd name="T1" fmla="*/ 0 h 2796"/>
              <a:gd name="T2" fmla="*/ 2147483647 w 2712"/>
              <a:gd name="T3" fmla="*/ 0 h 2796"/>
              <a:gd name="T4" fmla="*/ 2147483647 w 2712"/>
              <a:gd name="T5" fmla="*/ 2147483647 h 2796"/>
              <a:gd name="T6" fmla="*/ 0 w 2712"/>
              <a:gd name="T7" fmla="*/ 2147483647 h 2796"/>
              <a:gd name="T8" fmla="*/ 0 60000 65536"/>
              <a:gd name="T9" fmla="*/ 0 60000 65536"/>
              <a:gd name="T10" fmla="*/ 0 60000 65536"/>
              <a:gd name="T11" fmla="*/ 0 60000 65536"/>
              <a:gd name="T12" fmla="*/ 0 w 2712"/>
              <a:gd name="T13" fmla="*/ 0 h 2796"/>
              <a:gd name="T14" fmla="*/ 2712 w 2712"/>
              <a:gd name="T15" fmla="*/ 2796 h 2796"/>
            </a:gdLst>
            <a:ahLst/>
            <a:cxnLst>
              <a:cxn ang="T8">
                <a:pos x="T0" y="T1"/>
              </a:cxn>
              <a:cxn ang="T9">
                <a:pos x="T2" y="T3"/>
              </a:cxn>
              <a:cxn ang="T10">
                <a:pos x="T4" y="T5"/>
              </a:cxn>
              <a:cxn ang="T11">
                <a:pos x="T6" y="T7"/>
              </a:cxn>
            </a:cxnLst>
            <a:rect l="T12" t="T13" r="T14" b="T15"/>
            <a:pathLst>
              <a:path w="2712" h="2796">
                <a:moveTo>
                  <a:pt x="2712" y="0"/>
                </a:moveTo>
                <a:lnTo>
                  <a:pt x="1800" y="0"/>
                </a:lnTo>
                <a:lnTo>
                  <a:pt x="1800" y="2796"/>
                </a:lnTo>
                <a:lnTo>
                  <a:pt x="0" y="2796"/>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s-CL"/>
          </a:p>
        </p:txBody>
      </p:sp>
      <p:sp>
        <p:nvSpPr>
          <p:cNvPr id="83" name="Text Box 68"/>
          <p:cNvSpPr txBox="1">
            <a:spLocks noChangeArrowheads="1"/>
          </p:cNvSpPr>
          <p:nvPr/>
        </p:nvSpPr>
        <p:spPr bwMode="auto">
          <a:xfrm>
            <a:off x="7019925" y="341313"/>
            <a:ext cx="635000" cy="207962"/>
          </a:xfrm>
          <a:prstGeom prst="rect">
            <a:avLst/>
          </a:prstGeom>
          <a:ln w="12700">
            <a:solidFill>
              <a:srgbClr val="7030A0"/>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700" dirty="0">
                <a:solidFill>
                  <a:srgbClr val="000000"/>
                </a:solidFill>
                <a:effectLst>
                  <a:outerShdw blurRad="38100" dist="38100" dir="2700000" algn="tl">
                    <a:srgbClr val="FFFFFF"/>
                  </a:outerShdw>
                </a:effectLst>
                <a:latin typeface="Arial Narrow" pitchFamily="34" charset="0"/>
              </a:rPr>
              <a:t>INTEGRACION   BATCH</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3" name="Text Box 68"/>
          <p:cNvSpPr txBox="1">
            <a:spLocks noChangeArrowheads="1"/>
          </p:cNvSpPr>
          <p:nvPr/>
        </p:nvSpPr>
        <p:spPr bwMode="auto">
          <a:xfrm>
            <a:off x="1585913" y="427038"/>
            <a:ext cx="898525" cy="122237"/>
          </a:xfrm>
          <a:prstGeom prst="rect">
            <a:avLst/>
          </a:prstGeom>
          <a:ln w="12700">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700" dirty="0">
                <a:solidFill>
                  <a:srgbClr val="000000"/>
                </a:solidFill>
                <a:effectLst>
                  <a:outerShdw blurRad="38100" dist="38100" dir="2700000" algn="tl">
                    <a:srgbClr val="FFFFFF"/>
                  </a:outerShdw>
                </a:effectLst>
                <a:latin typeface="Arial Narrow" pitchFamily="34" charset="0"/>
              </a:rPr>
              <a:t>INTEGRACION ON LINE</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15377" name="Rectangle 301"/>
          <p:cNvSpPr>
            <a:spLocks noChangeArrowheads="1"/>
          </p:cNvSpPr>
          <p:nvPr/>
        </p:nvSpPr>
        <p:spPr bwMode="auto">
          <a:xfrm>
            <a:off x="26988" y="500063"/>
            <a:ext cx="1427162" cy="5257800"/>
          </a:xfrm>
          <a:prstGeom prst="rect">
            <a:avLst/>
          </a:prstGeom>
          <a:noFill/>
          <a:ln w="28575" algn="ctr">
            <a:solidFill>
              <a:srgbClr val="457988"/>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s-ES" sz="800">
              <a:cs typeface="Arial" charset="0"/>
            </a:endParaRPr>
          </a:p>
        </p:txBody>
      </p:sp>
      <p:sp>
        <p:nvSpPr>
          <p:cNvPr id="2" name="Text Box 68"/>
          <p:cNvSpPr txBox="1">
            <a:spLocks noChangeArrowheads="1"/>
          </p:cNvSpPr>
          <p:nvPr/>
        </p:nvSpPr>
        <p:spPr bwMode="auto">
          <a:xfrm>
            <a:off x="285750" y="428625"/>
            <a:ext cx="925513" cy="122238"/>
          </a:xfrm>
          <a:prstGeom prst="rect">
            <a:avLst/>
          </a:prstGeom>
          <a:ln w="12700">
            <a:solidFill>
              <a:schemeClr val="accent2">
                <a:lumMod val="50000"/>
              </a:schemeClr>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700" dirty="0">
                <a:solidFill>
                  <a:srgbClr val="000000"/>
                </a:solidFill>
                <a:effectLst>
                  <a:outerShdw blurRad="38100" dist="38100" dir="2700000" algn="tl">
                    <a:srgbClr val="FFFFFF"/>
                  </a:outerShdw>
                </a:effectLst>
                <a:latin typeface="Arial Narrow" pitchFamily="34" charset="0"/>
              </a:rPr>
              <a:t>CANALES</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15379" name="Rectangle 298"/>
          <p:cNvSpPr>
            <a:spLocks noChangeArrowheads="1"/>
          </p:cNvSpPr>
          <p:nvPr/>
        </p:nvSpPr>
        <p:spPr bwMode="auto">
          <a:xfrm>
            <a:off x="42863" y="5799138"/>
            <a:ext cx="6403975" cy="936625"/>
          </a:xfrm>
          <a:prstGeom prst="rect">
            <a:avLst/>
          </a:prstGeom>
          <a:solidFill>
            <a:schemeClr val="accent1">
              <a:alpha val="0"/>
            </a:schemeClr>
          </a:solidFill>
          <a:ln w="28575" algn="ctr">
            <a:solidFill>
              <a:srgbClr val="457988"/>
            </a:solidFill>
            <a:miter lim="800000"/>
            <a:headEnd/>
            <a:tailEnd/>
          </a:ln>
        </p:spPr>
        <p:txBody>
          <a:bodyPr/>
          <a:lstStyle/>
          <a:p>
            <a:pPr algn="ctr"/>
            <a:endParaRPr lang="es-ES" sz="800">
              <a:cs typeface="Arial" charset="0"/>
            </a:endParaRPr>
          </a:p>
        </p:txBody>
      </p:sp>
      <p:sp>
        <p:nvSpPr>
          <p:cNvPr id="197" name="Text Box 68"/>
          <p:cNvSpPr txBox="1">
            <a:spLocks noChangeArrowheads="1"/>
          </p:cNvSpPr>
          <p:nvPr/>
        </p:nvSpPr>
        <p:spPr bwMode="auto">
          <a:xfrm>
            <a:off x="5243513" y="6669088"/>
            <a:ext cx="1057275" cy="109537"/>
          </a:xfrm>
          <a:prstGeom prst="rect">
            <a:avLst/>
          </a:prstGeom>
          <a:ln w="12700">
            <a:solidFill>
              <a:schemeClr val="accent2">
                <a:lumMod val="50000"/>
              </a:schemeClr>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600" b="1" dirty="0">
                <a:solidFill>
                  <a:srgbClr val="000000"/>
                </a:solidFill>
                <a:effectLst>
                  <a:outerShdw blurRad="38100" dist="38100" dir="2700000" algn="tl">
                    <a:srgbClr val="FFFFFF"/>
                  </a:outerShdw>
                </a:effectLst>
              </a:rPr>
              <a:t>BACK END TECNOLOGICO</a:t>
            </a:r>
            <a:endParaRPr lang="es-ES" sz="600" b="1" dirty="0">
              <a:solidFill>
                <a:srgbClr val="000000"/>
              </a:solidFill>
              <a:effectLst>
                <a:outerShdw blurRad="38100" dist="38100" dir="2700000" algn="tl">
                  <a:srgbClr val="FFFFFF"/>
                </a:outerShdw>
              </a:effectLst>
            </a:endParaRPr>
          </a:p>
        </p:txBody>
      </p:sp>
      <p:sp>
        <p:nvSpPr>
          <p:cNvPr id="132" name="Text Box 68"/>
          <p:cNvSpPr txBox="1">
            <a:spLocks noChangeArrowheads="1"/>
          </p:cNvSpPr>
          <p:nvPr/>
        </p:nvSpPr>
        <p:spPr bwMode="auto">
          <a:xfrm>
            <a:off x="6770688" y="6632575"/>
            <a:ext cx="969962" cy="109538"/>
          </a:xfrm>
          <a:prstGeom prst="rect">
            <a:avLst/>
          </a:prstGeom>
          <a:ln w="12700">
            <a:solidFill>
              <a:srgbClr val="00B050"/>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600" b="1">
                <a:solidFill>
                  <a:srgbClr val="000000"/>
                </a:solidFill>
                <a:effectLst>
                  <a:outerShdw blurRad="38100" dist="38100" dir="2700000" algn="tl">
                    <a:srgbClr val="FFFFFF"/>
                  </a:outerShdw>
                </a:effectLst>
              </a:rPr>
              <a:t>ENTIDADES EXTERNAS</a:t>
            </a:r>
            <a:endParaRPr lang="es-ES" sz="600" b="1">
              <a:solidFill>
                <a:srgbClr val="000000"/>
              </a:solidFill>
              <a:effectLst>
                <a:outerShdw blurRad="38100" dist="38100" dir="2700000" algn="tl">
                  <a:srgbClr val="FFFFFF"/>
                </a:outerShdw>
              </a:effectLst>
            </a:endParaRPr>
          </a:p>
        </p:txBody>
      </p:sp>
      <p:cxnSp>
        <p:nvCxnSpPr>
          <p:cNvPr id="15382" name="AutoShape 2103"/>
          <p:cNvCxnSpPr>
            <a:cxnSpLocks noChangeShapeType="1"/>
          </p:cNvCxnSpPr>
          <p:nvPr/>
        </p:nvCxnSpPr>
        <p:spPr bwMode="auto">
          <a:xfrm>
            <a:off x="2214563" y="557213"/>
            <a:ext cx="1587" cy="15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383" name="AutoShape 2144"/>
          <p:cNvCxnSpPr>
            <a:cxnSpLocks noChangeShapeType="1"/>
            <a:stCxn id="15416" idx="3"/>
            <a:endCxn id="308" idx="1"/>
          </p:cNvCxnSpPr>
          <p:nvPr/>
        </p:nvCxnSpPr>
        <p:spPr bwMode="auto">
          <a:xfrm flipV="1">
            <a:off x="1258888" y="2928938"/>
            <a:ext cx="527050" cy="387350"/>
          </a:xfrm>
          <a:prstGeom prst="bentConnector3">
            <a:avLst>
              <a:gd name="adj1" fmla="val 50000"/>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08" name="307 Llamada de flecha izquierda y derecha"/>
          <p:cNvSpPr/>
          <p:nvPr/>
        </p:nvSpPr>
        <p:spPr bwMode="auto">
          <a:xfrm>
            <a:off x="1785938" y="2071688"/>
            <a:ext cx="2005012" cy="1714500"/>
          </a:xfrm>
          <a:prstGeom prst="leftRightArrowCallout">
            <a:avLst>
              <a:gd name="adj1" fmla="val 73677"/>
              <a:gd name="adj2" fmla="val 51252"/>
              <a:gd name="adj3" fmla="val 13273"/>
              <a:gd name="adj4" fmla="val 62324"/>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just">
              <a:defRPr/>
            </a:pPr>
            <a:endParaRPr lang="es-CL" sz="600" dirty="0">
              <a:solidFill>
                <a:srgbClr val="002060"/>
              </a:solidFill>
            </a:endParaRPr>
          </a:p>
        </p:txBody>
      </p:sp>
      <p:sp>
        <p:nvSpPr>
          <p:cNvPr id="15385" name="Rectangle 31"/>
          <p:cNvSpPr>
            <a:spLocks noChangeArrowheads="1"/>
          </p:cNvSpPr>
          <p:nvPr/>
        </p:nvSpPr>
        <p:spPr bwMode="auto">
          <a:xfrm>
            <a:off x="4241800" y="1803400"/>
            <a:ext cx="131763"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5386" name="Rectangle 32"/>
          <p:cNvSpPr>
            <a:spLocks noChangeArrowheads="1"/>
          </p:cNvSpPr>
          <p:nvPr/>
        </p:nvSpPr>
        <p:spPr bwMode="auto">
          <a:xfrm>
            <a:off x="6094413" y="1243013"/>
            <a:ext cx="13335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5387" name="Rectangle 34"/>
          <p:cNvSpPr>
            <a:spLocks noChangeArrowheads="1"/>
          </p:cNvSpPr>
          <p:nvPr/>
        </p:nvSpPr>
        <p:spPr bwMode="auto">
          <a:xfrm>
            <a:off x="6003925" y="5873750"/>
            <a:ext cx="131763"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5388" name="Rectangle 35"/>
          <p:cNvSpPr>
            <a:spLocks noChangeArrowheads="1"/>
          </p:cNvSpPr>
          <p:nvPr/>
        </p:nvSpPr>
        <p:spPr bwMode="auto">
          <a:xfrm>
            <a:off x="5313363" y="1168400"/>
            <a:ext cx="13335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5389" name="Rectangle 36"/>
          <p:cNvSpPr>
            <a:spLocks noChangeArrowheads="1"/>
          </p:cNvSpPr>
          <p:nvPr/>
        </p:nvSpPr>
        <p:spPr bwMode="auto">
          <a:xfrm>
            <a:off x="4332288" y="5873750"/>
            <a:ext cx="13335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5390" name="AutoShape 37"/>
          <p:cNvSpPr>
            <a:spLocks noChangeArrowheads="1"/>
          </p:cNvSpPr>
          <p:nvPr/>
        </p:nvSpPr>
        <p:spPr bwMode="auto">
          <a:xfrm>
            <a:off x="2000250" y="5975350"/>
            <a:ext cx="677863" cy="504825"/>
          </a:xfrm>
          <a:prstGeom prst="flowChartMagneticDisk">
            <a:avLst/>
          </a:prstGeom>
          <a:solidFill>
            <a:schemeClr val="bg1"/>
          </a:solidFill>
          <a:ln w="15875">
            <a:solidFill>
              <a:schemeClr val="tx1"/>
            </a:solidFill>
            <a:round/>
            <a:headEnd/>
            <a:tailEnd/>
          </a:ln>
        </p:spPr>
        <p:txBody>
          <a:bodyPr wrap="none" anchor="ctr"/>
          <a:lstStyle/>
          <a:p>
            <a:pPr algn="ctr"/>
            <a:r>
              <a:rPr lang="es-ES_tradnl" sz="1000" b="1">
                <a:latin typeface="Calibri" pitchFamily="34" charset="0"/>
                <a:cs typeface="Calibri" pitchFamily="34" charset="0"/>
              </a:rPr>
              <a:t>TRAZA</a:t>
            </a:r>
            <a:endParaRPr lang="es-ES" sz="1000" b="1">
              <a:latin typeface="Calibri" pitchFamily="34" charset="0"/>
              <a:cs typeface="Calibri" pitchFamily="34" charset="0"/>
            </a:endParaRPr>
          </a:p>
        </p:txBody>
      </p:sp>
      <p:sp>
        <p:nvSpPr>
          <p:cNvPr id="15391" name="92 CuadroTexto"/>
          <p:cNvSpPr txBox="1">
            <a:spLocks noChangeArrowheads="1"/>
          </p:cNvSpPr>
          <p:nvPr/>
        </p:nvSpPr>
        <p:spPr bwMode="auto">
          <a:xfrm>
            <a:off x="1812925" y="5832475"/>
            <a:ext cx="9588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a:latin typeface="Calibri" pitchFamily="34" charset="0"/>
                <a:cs typeface="Calibri" pitchFamily="34" charset="0"/>
              </a:rPr>
              <a:t>UNIX               A116</a:t>
            </a:r>
          </a:p>
        </p:txBody>
      </p:sp>
      <p:sp>
        <p:nvSpPr>
          <p:cNvPr id="15392" name="Rectangle 40"/>
          <p:cNvSpPr>
            <a:spLocks noChangeArrowheads="1"/>
          </p:cNvSpPr>
          <p:nvPr/>
        </p:nvSpPr>
        <p:spPr bwMode="auto">
          <a:xfrm>
            <a:off x="5216525" y="1157288"/>
            <a:ext cx="131763"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5393" name="Rectangle 41"/>
          <p:cNvSpPr>
            <a:spLocks noChangeArrowheads="1"/>
          </p:cNvSpPr>
          <p:nvPr/>
        </p:nvSpPr>
        <p:spPr bwMode="auto">
          <a:xfrm>
            <a:off x="5008563" y="5957888"/>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5394" name="Rectangle 42"/>
          <p:cNvSpPr>
            <a:spLocks noChangeArrowheads="1"/>
          </p:cNvSpPr>
          <p:nvPr/>
        </p:nvSpPr>
        <p:spPr bwMode="auto">
          <a:xfrm>
            <a:off x="2406650" y="5978525"/>
            <a:ext cx="131763"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5395" name="Rectangle 43"/>
          <p:cNvSpPr>
            <a:spLocks noChangeArrowheads="1"/>
          </p:cNvSpPr>
          <p:nvPr/>
        </p:nvSpPr>
        <p:spPr bwMode="auto">
          <a:xfrm>
            <a:off x="2266950" y="5999163"/>
            <a:ext cx="131763"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5396" name="Rectangle 49"/>
          <p:cNvSpPr>
            <a:spLocks noChangeArrowheads="1"/>
          </p:cNvSpPr>
          <p:nvPr/>
        </p:nvSpPr>
        <p:spPr bwMode="auto">
          <a:xfrm>
            <a:off x="2268538" y="5972175"/>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5397" name="Rectangle 51"/>
          <p:cNvSpPr>
            <a:spLocks noChangeArrowheads="1"/>
          </p:cNvSpPr>
          <p:nvPr/>
        </p:nvSpPr>
        <p:spPr bwMode="auto">
          <a:xfrm>
            <a:off x="2136775" y="3348038"/>
            <a:ext cx="131763"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5398" name="Rectangle 52"/>
          <p:cNvSpPr>
            <a:spLocks noChangeArrowheads="1"/>
          </p:cNvSpPr>
          <p:nvPr/>
        </p:nvSpPr>
        <p:spPr bwMode="auto">
          <a:xfrm>
            <a:off x="2711450" y="3646488"/>
            <a:ext cx="131763"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5399" name="Rectangle 53"/>
          <p:cNvSpPr>
            <a:spLocks noChangeArrowheads="1"/>
          </p:cNvSpPr>
          <p:nvPr/>
        </p:nvSpPr>
        <p:spPr bwMode="auto">
          <a:xfrm>
            <a:off x="2613025" y="3635375"/>
            <a:ext cx="131763"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5400" name="Text Box 2203"/>
          <p:cNvSpPr txBox="1">
            <a:spLocks noChangeArrowheads="1"/>
          </p:cNvSpPr>
          <p:nvPr/>
        </p:nvSpPr>
        <p:spPr bwMode="auto">
          <a:xfrm>
            <a:off x="4050962" y="764704"/>
            <a:ext cx="4349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a:latin typeface="Arial Narrow" pitchFamily="34" charset="0"/>
                <a:cs typeface="Arial" charset="0"/>
              </a:rPr>
              <a:t>SRM</a:t>
            </a:r>
          </a:p>
        </p:txBody>
      </p:sp>
      <p:sp>
        <p:nvSpPr>
          <p:cNvPr id="15401" name="Rectangle 60"/>
          <p:cNvSpPr>
            <a:spLocks noChangeArrowheads="1"/>
          </p:cNvSpPr>
          <p:nvPr/>
        </p:nvSpPr>
        <p:spPr bwMode="auto">
          <a:xfrm>
            <a:off x="5497513" y="1538288"/>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5402" name="Rectangle 61"/>
          <p:cNvSpPr>
            <a:spLocks noChangeArrowheads="1"/>
          </p:cNvSpPr>
          <p:nvPr/>
        </p:nvSpPr>
        <p:spPr bwMode="auto">
          <a:xfrm>
            <a:off x="5087938" y="509588"/>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5403" name="109 CuadroTexto"/>
          <p:cNvSpPr txBox="1">
            <a:spLocks noChangeArrowheads="1"/>
          </p:cNvSpPr>
          <p:nvPr/>
        </p:nvSpPr>
        <p:spPr bwMode="auto">
          <a:xfrm>
            <a:off x="4716463" y="1169988"/>
            <a:ext cx="1201737"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a:latin typeface="Calibri" pitchFamily="34" charset="0"/>
                <a:cs typeface="Arial" charset="0"/>
              </a:rPr>
              <a:t>Cont.                      COBOL</a:t>
            </a:r>
          </a:p>
        </p:txBody>
      </p:sp>
      <p:sp>
        <p:nvSpPr>
          <p:cNvPr id="15404" name="59 Forma libre"/>
          <p:cNvSpPr>
            <a:spLocks noChangeArrowheads="1"/>
          </p:cNvSpPr>
          <p:nvPr/>
        </p:nvSpPr>
        <p:spPr bwMode="auto">
          <a:xfrm>
            <a:off x="4916488" y="795338"/>
            <a:ext cx="844550" cy="409575"/>
          </a:xfrm>
          <a:custGeom>
            <a:avLst/>
            <a:gdLst>
              <a:gd name="T0" fmla="*/ 0 w 1423987"/>
              <a:gd name="T1" fmla="*/ 0 h 1509712"/>
              <a:gd name="T2" fmla="*/ 1 w 1423987"/>
              <a:gd name="T3" fmla="*/ 0 h 1509712"/>
              <a:gd name="T4" fmla="*/ 1 w 1423987"/>
              <a:gd name="T5" fmla="*/ 0 h 1509712"/>
              <a:gd name="T6" fmla="*/ 1 w 1423987"/>
              <a:gd name="T7" fmla="*/ 0 h 1509712"/>
              <a:gd name="T8" fmla="*/ 1 w 1423987"/>
              <a:gd name="T9" fmla="*/ 0 h 1509712"/>
              <a:gd name="T10" fmla="*/ 1 w 1423987"/>
              <a:gd name="T11" fmla="*/ 0 h 1509712"/>
              <a:gd name="T12" fmla="*/ 1 w 1423987"/>
              <a:gd name="T13" fmla="*/ 0 h 1509712"/>
              <a:gd name="T14" fmla="*/ 0 w 1423987"/>
              <a:gd name="T15" fmla="*/ 0 h 1509712"/>
              <a:gd name="T16" fmla="*/ 0 w 1423987"/>
              <a:gd name="T17" fmla="*/ 0 h 1509712"/>
              <a:gd name="T18" fmla="*/ 1 w 1423987"/>
              <a:gd name="T19" fmla="*/ 0 h 1509712"/>
              <a:gd name="T20" fmla="*/ 1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solidFill>
          <a:ln w="15875" algn="ctr">
            <a:solidFill>
              <a:schemeClr val="tx1"/>
            </a:solidFill>
            <a:round/>
            <a:headEnd/>
            <a:tailEnd/>
          </a:ln>
        </p:spPr>
        <p:txBody>
          <a:bodyPr lIns="36000" tIns="46648" rIns="36000" bIns="46648" anchor="ctr" anchorCtr="1"/>
          <a:lstStyle/>
          <a:p>
            <a:r>
              <a:rPr lang="es-ES" sz="800" b="1"/>
              <a:t>SLGN</a:t>
            </a:r>
          </a:p>
          <a:p>
            <a:r>
              <a:rPr lang="es-ES" sz="800" b="1"/>
              <a:t>0001</a:t>
            </a:r>
          </a:p>
        </p:txBody>
      </p:sp>
      <p:sp>
        <p:nvSpPr>
          <p:cNvPr id="15405" name="92 CuadroTexto"/>
          <p:cNvSpPr txBox="1">
            <a:spLocks noChangeArrowheads="1"/>
          </p:cNvSpPr>
          <p:nvPr/>
        </p:nvSpPr>
        <p:spPr bwMode="auto">
          <a:xfrm>
            <a:off x="4768850" y="620713"/>
            <a:ext cx="1076325"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a:latin typeface="Calibri" pitchFamily="34" charset="0"/>
                <a:cs typeface="Calibri" pitchFamily="34" charset="0"/>
              </a:rPr>
              <a:t>UNIX                    U062</a:t>
            </a:r>
          </a:p>
        </p:txBody>
      </p:sp>
      <p:sp>
        <p:nvSpPr>
          <p:cNvPr id="15406" name="Text Box 73"/>
          <p:cNvSpPr txBox="1">
            <a:spLocks noChangeArrowheads="1"/>
          </p:cNvSpPr>
          <p:nvPr/>
        </p:nvSpPr>
        <p:spPr bwMode="auto">
          <a:xfrm>
            <a:off x="4219575" y="549275"/>
            <a:ext cx="755650" cy="115888"/>
          </a:xfrm>
          <a:prstGeom prst="rect">
            <a:avLst/>
          </a:prstGeom>
          <a:solidFill>
            <a:srgbClr val="FFFFCC"/>
          </a:solidFill>
          <a:ln w="3175" algn="ctr">
            <a:solidFill>
              <a:srgbClr val="000000"/>
            </a:solidFill>
            <a:miter lim="800000"/>
            <a:headEnd/>
            <a:tailEnd/>
          </a:ln>
          <a:effectLst>
            <a:outerShdw dist="17961" dir="2700000" algn="ctr" rotWithShape="0">
              <a:srgbClr val="000000"/>
            </a:outerShdw>
          </a:effectLst>
        </p:spPr>
        <p:txBody>
          <a:bodyPr lIns="0" tIns="0" rIns="0" bIns="0"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70000"/>
              </a:lnSpc>
            </a:pPr>
            <a:r>
              <a:rPr lang="es-CL" sz="700" b="1">
                <a:solidFill>
                  <a:srgbClr val="000000"/>
                </a:solidFill>
                <a:latin typeface="Calibri" pitchFamily="34" charset="0"/>
                <a:cs typeface="Arial" charset="0"/>
              </a:rPr>
              <a:t>CLIIENTES</a:t>
            </a:r>
            <a:endParaRPr lang="es-ES" sz="700" b="1">
              <a:solidFill>
                <a:srgbClr val="000000"/>
              </a:solidFill>
              <a:latin typeface="Calibri" pitchFamily="34" charset="0"/>
              <a:cs typeface="Arial" charset="0"/>
            </a:endParaRPr>
          </a:p>
        </p:txBody>
      </p:sp>
      <p:sp>
        <p:nvSpPr>
          <p:cNvPr id="15407" name="Rectangle 69"/>
          <p:cNvSpPr>
            <a:spLocks noChangeArrowheads="1"/>
          </p:cNvSpPr>
          <p:nvPr/>
        </p:nvSpPr>
        <p:spPr bwMode="auto">
          <a:xfrm>
            <a:off x="5691188" y="6229350"/>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5408" name="Rectangle 70"/>
          <p:cNvSpPr>
            <a:spLocks noChangeArrowheads="1"/>
          </p:cNvSpPr>
          <p:nvPr/>
        </p:nvSpPr>
        <p:spPr bwMode="auto">
          <a:xfrm>
            <a:off x="5592763" y="6218238"/>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5409" name="Rectangle 71"/>
          <p:cNvSpPr>
            <a:spLocks noChangeArrowheads="1"/>
          </p:cNvSpPr>
          <p:nvPr/>
        </p:nvSpPr>
        <p:spPr bwMode="auto">
          <a:xfrm>
            <a:off x="5873750" y="6599238"/>
            <a:ext cx="131763"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5410" name="Rectangle 80"/>
          <p:cNvSpPr>
            <a:spLocks noChangeArrowheads="1"/>
          </p:cNvSpPr>
          <p:nvPr/>
        </p:nvSpPr>
        <p:spPr bwMode="auto">
          <a:xfrm>
            <a:off x="5141913" y="6769100"/>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5411" name="Text Box 2203"/>
          <p:cNvSpPr txBox="1">
            <a:spLocks noChangeArrowheads="1"/>
          </p:cNvSpPr>
          <p:nvPr/>
        </p:nvSpPr>
        <p:spPr bwMode="auto">
          <a:xfrm>
            <a:off x="1481138" y="2924175"/>
            <a:ext cx="64293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600" b="1">
                <a:latin typeface="Arial Narrow" pitchFamily="34" charset="0"/>
                <a:cs typeface="Arial" charset="0"/>
              </a:rPr>
              <a:t>HTTP</a:t>
            </a:r>
          </a:p>
        </p:txBody>
      </p:sp>
      <p:grpSp>
        <p:nvGrpSpPr>
          <p:cNvPr id="15412" name="98 Grupo"/>
          <p:cNvGrpSpPr>
            <a:grpSpLocks/>
          </p:cNvGrpSpPr>
          <p:nvPr/>
        </p:nvGrpSpPr>
        <p:grpSpPr bwMode="auto">
          <a:xfrm>
            <a:off x="66675" y="2154238"/>
            <a:ext cx="1323975" cy="1857375"/>
            <a:chOff x="34401" y="2503480"/>
            <a:chExt cx="1365773" cy="1857388"/>
          </a:xfrm>
        </p:grpSpPr>
        <p:sp>
          <p:nvSpPr>
            <p:cNvPr id="15492" name="16 Pentágono"/>
            <p:cNvSpPr>
              <a:spLocks noChangeArrowheads="1"/>
            </p:cNvSpPr>
            <p:nvPr/>
          </p:nvSpPr>
          <p:spPr bwMode="auto">
            <a:xfrm rot="10800000">
              <a:off x="34401" y="3046418"/>
              <a:ext cx="1365773" cy="1314450"/>
            </a:xfrm>
            <a:prstGeom prst="homePlate">
              <a:avLst>
                <a:gd name="adj" fmla="val 19511"/>
              </a:avLst>
            </a:prstGeom>
            <a:solidFill>
              <a:schemeClr val="bg1">
                <a:alpha val="30196"/>
              </a:schemeClr>
            </a:solidFill>
            <a:ln w="15875" algn="ctr">
              <a:solidFill>
                <a:schemeClr val="tx1"/>
              </a:solidFill>
              <a:round/>
              <a:headEnd/>
              <a:tailEnd/>
            </a:ln>
          </p:spPr>
          <p:txBody>
            <a:bodyPr rot="10800000" lIns="89611" tIns="44806" rIns="89611" bIns="44806"/>
            <a:lstStyle/>
            <a:p>
              <a:pPr algn="ctr" defTabSz="895350"/>
              <a:endParaRPr lang="es-ES" sz="800">
                <a:cs typeface="Arial" charset="0"/>
              </a:endParaRPr>
            </a:p>
          </p:txBody>
        </p:sp>
        <p:sp>
          <p:nvSpPr>
            <p:cNvPr id="15493" name="224 CuadroTexto"/>
            <p:cNvSpPr txBox="1">
              <a:spLocks noChangeArrowheads="1"/>
            </p:cNvSpPr>
            <p:nvPr/>
          </p:nvSpPr>
          <p:spPr bwMode="auto">
            <a:xfrm>
              <a:off x="116934" y="2503480"/>
              <a:ext cx="868363"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611" tIns="44806" rIns="89611" bIns="44806">
              <a:spAutoFit/>
            </a:bodyPr>
            <a:lstStyle>
              <a:lvl1pPr defTabSz="895350" eaLnBrk="0" hangingPunct="0">
                <a:defRPr>
                  <a:solidFill>
                    <a:schemeClr val="tx1"/>
                  </a:solidFill>
                  <a:latin typeface="Arial" charset="0"/>
                </a:defRPr>
              </a:lvl1pPr>
              <a:lvl2pPr marL="742950" indent="-285750" defTabSz="895350" eaLnBrk="0" hangingPunct="0">
                <a:defRPr>
                  <a:solidFill>
                    <a:schemeClr val="tx1"/>
                  </a:solidFill>
                  <a:latin typeface="Arial" charset="0"/>
                </a:defRPr>
              </a:lvl2pPr>
              <a:lvl3pPr marL="1143000" indent="-228600" defTabSz="895350" eaLnBrk="0" hangingPunct="0">
                <a:defRPr>
                  <a:solidFill>
                    <a:schemeClr val="tx1"/>
                  </a:solidFill>
                  <a:latin typeface="Arial" charset="0"/>
                </a:defRPr>
              </a:lvl3pPr>
              <a:lvl4pPr marL="1600200" indent="-228600" defTabSz="895350" eaLnBrk="0" hangingPunct="0">
                <a:defRPr>
                  <a:solidFill>
                    <a:schemeClr val="tx1"/>
                  </a:solidFill>
                  <a:latin typeface="Arial" charset="0"/>
                </a:defRPr>
              </a:lvl4pPr>
              <a:lvl5pPr marL="2057400" indent="-228600" defTabSz="895350" eaLnBrk="0" hangingPunct="0">
                <a:defRPr>
                  <a:solidFill>
                    <a:schemeClr val="tx1"/>
                  </a:solidFill>
                  <a:latin typeface="Arial" charset="0"/>
                </a:defRPr>
              </a:lvl5pPr>
              <a:lvl6pPr marL="2514600" indent="-228600" defTabSz="895350" eaLnBrk="0" fontAlgn="base" hangingPunct="0">
                <a:spcBef>
                  <a:spcPct val="0"/>
                </a:spcBef>
                <a:spcAft>
                  <a:spcPct val="0"/>
                </a:spcAft>
                <a:defRPr>
                  <a:solidFill>
                    <a:schemeClr val="tx1"/>
                  </a:solidFill>
                  <a:latin typeface="Arial" charset="0"/>
                </a:defRPr>
              </a:lvl6pPr>
              <a:lvl7pPr marL="2971800" indent="-228600" defTabSz="895350" eaLnBrk="0" fontAlgn="base" hangingPunct="0">
                <a:spcBef>
                  <a:spcPct val="0"/>
                </a:spcBef>
                <a:spcAft>
                  <a:spcPct val="0"/>
                </a:spcAft>
                <a:defRPr>
                  <a:solidFill>
                    <a:schemeClr val="tx1"/>
                  </a:solidFill>
                  <a:latin typeface="Arial" charset="0"/>
                </a:defRPr>
              </a:lvl7pPr>
              <a:lvl8pPr marL="3429000" indent="-228600" defTabSz="895350" eaLnBrk="0" fontAlgn="base" hangingPunct="0">
                <a:spcBef>
                  <a:spcPct val="0"/>
                </a:spcBef>
                <a:spcAft>
                  <a:spcPct val="0"/>
                </a:spcAft>
                <a:defRPr>
                  <a:solidFill>
                    <a:schemeClr val="tx1"/>
                  </a:solidFill>
                  <a:latin typeface="Arial" charset="0"/>
                </a:defRPr>
              </a:lvl8pPr>
              <a:lvl9pPr marL="3886200" indent="-228600" defTabSz="895350" eaLnBrk="0" fontAlgn="base" hangingPunct="0">
                <a:spcBef>
                  <a:spcPct val="0"/>
                </a:spcBef>
                <a:spcAft>
                  <a:spcPct val="0"/>
                </a:spcAft>
                <a:defRPr>
                  <a:solidFill>
                    <a:schemeClr val="tx1"/>
                  </a:solidFill>
                  <a:latin typeface="Arial" charset="0"/>
                </a:defRPr>
              </a:lvl9pPr>
            </a:lstStyle>
            <a:p>
              <a:pPr eaLnBrk="1" hangingPunct="1"/>
              <a:r>
                <a:rPr lang="es-CL" sz="700" b="1">
                  <a:cs typeface="Arial" charset="0"/>
                </a:rPr>
                <a:t>Banca Móvil</a:t>
              </a:r>
            </a:p>
          </p:txBody>
        </p:sp>
        <p:sp>
          <p:nvSpPr>
            <p:cNvPr id="15494" name="254 Pantalla"/>
            <p:cNvSpPr>
              <a:spLocks noChangeArrowheads="1"/>
            </p:cNvSpPr>
            <p:nvPr/>
          </p:nvSpPr>
          <p:spPr bwMode="auto">
            <a:xfrm>
              <a:off x="200025" y="3532194"/>
              <a:ext cx="1089025" cy="328614"/>
            </a:xfrm>
            <a:prstGeom prst="flowChartDisplay">
              <a:avLst/>
            </a:prstGeom>
            <a:solidFill>
              <a:schemeClr val="bg1"/>
            </a:solidFill>
            <a:ln>
              <a:noFill/>
            </a:ln>
            <a:extLst>
              <a:ext uri="{91240B29-F687-4F45-9708-019B960494DF}">
                <a14:hiddenLine xmlns:a14="http://schemas.microsoft.com/office/drawing/2010/main" w="15875" algn="ctr">
                  <a:solidFill>
                    <a:srgbClr val="000000"/>
                  </a:solidFill>
                  <a:round/>
                  <a:headEnd/>
                  <a:tailEnd/>
                </a14:hiddenLine>
              </a:ext>
            </a:extLst>
          </p:spPr>
          <p:txBody>
            <a:bodyPr lIns="89611" tIns="44806" rIns="89611" bIns="44806"/>
            <a:lstStyle/>
            <a:p>
              <a:pPr algn="ctr" defTabSz="895350"/>
              <a:endParaRPr lang="es-ES" sz="600">
                <a:latin typeface="Calibri" pitchFamily="34" charset="0"/>
                <a:cs typeface="Arial" charset="0"/>
              </a:endParaRPr>
            </a:p>
          </p:txBody>
        </p:sp>
      </p:grpSp>
      <p:sp>
        <p:nvSpPr>
          <p:cNvPr id="15413" name="Rectangle 145"/>
          <p:cNvSpPr>
            <a:spLocks noChangeArrowheads="1"/>
          </p:cNvSpPr>
          <p:nvPr/>
        </p:nvSpPr>
        <p:spPr bwMode="auto">
          <a:xfrm>
            <a:off x="1258888" y="3603625"/>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cxnSp>
        <p:nvCxnSpPr>
          <p:cNvPr id="15414" name="181 Conector angular"/>
          <p:cNvCxnSpPr>
            <a:cxnSpLocks noChangeShapeType="1"/>
            <a:stCxn id="15416" idx="2"/>
            <a:endCxn id="15487" idx="1"/>
          </p:cNvCxnSpPr>
          <p:nvPr/>
        </p:nvCxnSpPr>
        <p:spPr bwMode="auto">
          <a:xfrm rot="16200000" flipH="1">
            <a:off x="-434975" y="4735513"/>
            <a:ext cx="2438400" cy="88900"/>
          </a:xfrm>
          <a:prstGeom prst="bentConnector3">
            <a:avLst>
              <a:gd name="adj1" fmla="val 50000"/>
            </a:avLst>
          </a:prstGeom>
          <a:noFill/>
          <a:ln w="9525">
            <a:solidFill>
              <a:schemeClr val="tx1"/>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15415" name="22 Pantalla">
            <a:hlinkClick r:id="" action="ppaction://hlinkshowjump?jump=nextslide"/>
          </p:cNvPr>
          <p:cNvSpPr>
            <a:spLocks noChangeArrowheads="1"/>
          </p:cNvSpPr>
          <p:nvPr/>
        </p:nvSpPr>
        <p:spPr bwMode="auto">
          <a:xfrm>
            <a:off x="142875" y="3000375"/>
            <a:ext cx="1182688" cy="630238"/>
          </a:xfrm>
          <a:prstGeom prst="flowChartDisplay">
            <a:avLst/>
          </a:prstGeom>
          <a:solidFill>
            <a:srgbClr val="D9D9D9"/>
          </a:solidFill>
          <a:ln w="9525" algn="ctr">
            <a:solidFill>
              <a:schemeClr val="tx1"/>
            </a:solidFill>
            <a:round/>
            <a:headEnd/>
            <a:tailEnd/>
          </a:ln>
        </p:spPr>
        <p:txBody>
          <a:bodyPr lIns="89611" tIns="44806" rIns="89611" bIns="44806"/>
          <a:lstStyle/>
          <a:p>
            <a:pPr defTabSz="895350"/>
            <a:endParaRPr lang="es-CL" sz="700"/>
          </a:p>
          <a:p>
            <a:pPr defTabSz="895350"/>
            <a:endParaRPr lang="es-CL" sz="700">
              <a:latin typeface="Calibri" pitchFamily="34" charset="0"/>
            </a:endParaRPr>
          </a:p>
          <a:p>
            <a:pPr defTabSz="895350"/>
            <a:endParaRPr lang="es-CL" sz="700"/>
          </a:p>
        </p:txBody>
      </p:sp>
      <p:sp>
        <p:nvSpPr>
          <p:cNvPr id="15416" name="22 Pantalla">
            <a:hlinkClick r:id="" action="ppaction://hlinkshowjump?jump=nextslide"/>
          </p:cNvPr>
          <p:cNvSpPr>
            <a:spLocks noChangeArrowheads="1"/>
          </p:cNvSpPr>
          <p:nvPr/>
        </p:nvSpPr>
        <p:spPr bwMode="auto">
          <a:xfrm>
            <a:off x="219075" y="3071813"/>
            <a:ext cx="1039813" cy="488950"/>
          </a:xfrm>
          <a:prstGeom prst="flowChartDisplay">
            <a:avLst/>
          </a:prstGeom>
          <a:solidFill>
            <a:schemeClr val="bg1"/>
          </a:solidFill>
          <a:ln w="9525" algn="ctr">
            <a:solidFill>
              <a:schemeClr val="tx1"/>
            </a:solidFill>
            <a:round/>
            <a:headEnd/>
            <a:tailEnd/>
          </a:ln>
        </p:spPr>
        <p:txBody>
          <a:bodyPr lIns="0" tIns="44806" rIns="0" bIns="44806" anchor="ctr" anchorCtr="1"/>
          <a:lstStyle/>
          <a:p>
            <a:pPr algn="ctr" defTabSz="895350"/>
            <a:endParaRPr lang="es-CL" sz="700">
              <a:hlinkClick r:id="" action="ppaction://hlinkshowjump?jump=nextslide"/>
            </a:endParaRPr>
          </a:p>
          <a:p>
            <a:pPr algn="ctr" defTabSz="895350"/>
            <a:r>
              <a:rPr lang="es-CL" sz="900">
                <a:latin typeface="Calibri" pitchFamily="34" charset="0"/>
                <a:cs typeface="Calibri" pitchFamily="34" charset="0"/>
              </a:rPr>
              <a:t>Enrolamiento</a:t>
            </a:r>
          </a:p>
          <a:p>
            <a:pPr algn="ctr" defTabSz="895350"/>
            <a:endParaRPr lang="es-CL" sz="500"/>
          </a:p>
        </p:txBody>
      </p:sp>
      <p:sp>
        <p:nvSpPr>
          <p:cNvPr id="15417" name="92 CuadroTexto"/>
          <p:cNvSpPr txBox="1">
            <a:spLocks noChangeArrowheads="1"/>
          </p:cNvSpPr>
          <p:nvPr/>
        </p:nvSpPr>
        <p:spPr bwMode="auto">
          <a:xfrm>
            <a:off x="22225" y="2492375"/>
            <a:ext cx="14541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dirty="0">
                <a:latin typeface="Calibri" pitchFamily="34" charset="0"/>
                <a:cs typeface="Calibri" pitchFamily="34" charset="0"/>
              </a:rPr>
              <a:t>LINUX                               </a:t>
            </a:r>
            <a:r>
              <a:rPr lang="es-CL" sz="800" dirty="0" smtClean="0">
                <a:latin typeface="Calibri" pitchFamily="34" charset="0"/>
                <a:cs typeface="Calibri" pitchFamily="34" charset="0"/>
              </a:rPr>
              <a:t>Nueva1</a:t>
            </a:r>
            <a:endParaRPr lang="es-CL" sz="800" dirty="0">
              <a:latin typeface="Calibri" pitchFamily="34" charset="0"/>
              <a:cs typeface="Calibri" pitchFamily="34" charset="0"/>
            </a:endParaRPr>
          </a:p>
        </p:txBody>
      </p:sp>
      <p:sp>
        <p:nvSpPr>
          <p:cNvPr id="15418" name="109 CuadroTexto"/>
          <p:cNvSpPr txBox="1">
            <a:spLocks noChangeArrowheads="1"/>
          </p:cNvSpPr>
          <p:nvPr/>
        </p:nvSpPr>
        <p:spPr bwMode="auto">
          <a:xfrm>
            <a:off x="142875" y="4019550"/>
            <a:ext cx="13604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a:latin typeface="Calibri" pitchFamily="34" charset="0"/>
                <a:cs typeface="Calibri" pitchFamily="34" charset="0"/>
              </a:rPr>
              <a:t>Ad./Cont.                      JAVA</a:t>
            </a:r>
          </a:p>
        </p:txBody>
      </p:sp>
      <p:sp>
        <p:nvSpPr>
          <p:cNvPr id="15419" name="Text Box 176"/>
          <p:cNvSpPr txBox="1">
            <a:spLocks noChangeArrowheads="1"/>
          </p:cNvSpPr>
          <p:nvPr/>
        </p:nvSpPr>
        <p:spPr bwMode="auto">
          <a:xfrm>
            <a:off x="1882775" y="1857375"/>
            <a:ext cx="189706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900" b="1" dirty="0" smtClean="0">
                <a:latin typeface="Calibri" pitchFamily="34" charset="0"/>
                <a:cs typeface="Calibri" pitchFamily="34" charset="0"/>
              </a:rPr>
              <a:t>Linux</a:t>
            </a:r>
            <a:r>
              <a:rPr lang="es-CL" sz="900" dirty="0" smtClean="0">
                <a:latin typeface="Calibri" pitchFamily="34" charset="0"/>
                <a:cs typeface="Calibri" pitchFamily="34" charset="0"/>
              </a:rPr>
              <a:t>                                         </a:t>
            </a:r>
            <a:r>
              <a:rPr lang="es-CL" sz="900" b="1" dirty="0">
                <a:latin typeface="Calibri" pitchFamily="34" charset="0"/>
                <a:cs typeface="Calibri" pitchFamily="34" charset="0"/>
              </a:rPr>
              <a:t>OSB.SB</a:t>
            </a:r>
            <a:endParaRPr lang="es-CL" sz="900" dirty="0">
              <a:latin typeface="Calibri" pitchFamily="34" charset="0"/>
              <a:cs typeface="Calibri" pitchFamily="34" charset="0"/>
            </a:endParaRPr>
          </a:p>
        </p:txBody>
      </p:sp>
      <p:sp>
        <p:nvSpPr>
          <p:cNvPr id="15420" name="Text Box 177"/>
          <p:cNvSpPr txBox="1">
            <a:spLocks noChangeArrowheads="1"/>
          </p:cNvSpPr>
          <p:nvPr/>
        </p:nvSpPr>
        <p:spPr bwMode="auto">
          <a:xfrm>
            <a:off x="1844675" y="3786188"/>
            <a:ext cx="19351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000" b="1">
                <a:latin typeface="Calibri" pitchFamily="34" charset="0"/>
                <a:cs typeface="Calibri" pitchFamily="34" charset="0"/>
              </a:rPr>
              <a:t>Ad./Cont.                                  J2EE</a:t>
            </a:r>
          </a:p>
        </p:txBody>
      </p:sp>
      <p:sp>
        <p:nvSpPr>
          <p:cNvPr id="15421" name="Text Box 2203"/>
          <p:cNvSpPr txBox="1">
            <a:spLocks noChangeArrowheads="1"/>
          </p:cNvSpPr>
          <p:nvPr/>
        </p:nvSpPr>
        <p:spPr bwMode="auto">
          <a:xfrm>
            <a:off x="2047875" y="4719638"/>
            <a:ext cx="292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smtClean="0">
                <a:latin typeface="Calibri" pitchFamily="34" charset="0"/>
                <a:cs typeface="Calibri" pitchFamily="34" charset="0"/>
              </a:rPr>
              <a:t>JDBC</a:t>
            </a:r>
            <a:endParaRPr lang="es-CL" sz="800" b="1" dirty="0">
              <a:latin typeface="Calibri" pitchFamily="34" charset="0"/>
              <a:cs typeface="Calibri" pitchFamily="34" charset="0"/>
            </a:endParaRPr>
          </a:p>
        </p:txBody>
      </p:sp>
      <p:cxnSp>
        <p:nvCxnSpPr>
          <p:cNvPr id="15422" name="99 Forma"/>
          <p:cNvCxnSpPr>
            <a:cxnSpLocks noChangeShapeType="1"/>
            <a:stCxn id="15491" idx="3"/>
            <a:endCxn id="15362" idx="1"/>
          </p:cNvCxnSpPr>
          <p:nvPr/>
        </p:nvCxnSpPr>
        <p:spPr bwMode="auto">
          <a:xfrm flipV="1">
            <a:off x="3562350" y="981075"/>
            <a:ext cx="1412875" cy="1614488"/>
          </a:xfrm>
          <a:prstGeom prst="bentConnector3">
            <a:avLst>
              <a:gd name="adj1" fmla="val 10218"/>
            </a:avLst>
          </a:prstGeom>
          <a:noFill/>
          <a:ln w="9525">
            <a:solidFill>
              <a:srgbClr val="002060"/>
            </a:solidFill>
            <a:miter lim="800000"/>
            <a:headEnd/>
            <a:tailEnd type="triangle" w="med" len="med"/>
          </a:ln>
          <a:extLst>
            <a:ext uri="{909E8E84-426E-40DD-AFC4-6F175D3DCCD1}">
              <a14:hiddenFill xmlns:a14="http://schemas.microsoft.com/office/drawing/2010/main">
                <a:noFill/>
              </a14:hiddenFill>
            </a:ext>
          </a:extLst>
        </p:spPr>
      </p:cxnSp>
      <p:cxnSp>
        <p:nvCxnSpPr>
          <p:cNvPr id="15423" name="103 Conector recto de flecha"/>
          <p:cNvCxnSpPr>
            <a:cxnSpLocks noChangeShapeType="1"/>
            <a:endCxn id="15395" idx="0"/>
          </p:cNvCxnSpPr>
          <p:nvPr/>
        </p:nvCxnSpPr>
        <p:spPr bwMode="auto">
          <a:xfrm>
            <a:off x="2332038" y="3773488"/>
            <a:ext cx="1587" cy="222567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nvGrpSpPr>
          <p:cNvPr id="15424" name="86 Grupo"/>
          <p:cNvGrpSpPr>
            <a:grpSpLocks/>
          </p:cNvGrpSpPr>
          <p:nvPr/>
        </p:nvGrpSpPr>
        <p:grpSpPr bwMode="auto">
          <a:xfrm>
            <a:off x="2000250" y="2420938"/>
            <a:ext cx="1635125" cy="349250"/>
            <a:chOff x="1928794" y="2011529"/>
            <a:chExt cx="1495838" cy="285752"/>
          </a:xfrm>
        </p:grpSpPr>
        <p:sp>
          <p:nvSpPr>
            <p:cNvPr id="15490" name="74 Rectángulo"/>
            <p:cNvSpPr>
              <a:spLocks noChangeArrowheads="1"/>
            </p:cNvSpPr>
            <p:nvPr/>
          </p:nvSpPr>
          <p:spPr bwMode="auto">
            <a:xfrm>
              <a:off x="2044724" y="2060890"/>
              <a:ext cx="1379908" cy="236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933450">
                <a:lnSpc>
                  <a:spcPct val="80000"/>
                </a:lnSpc>
              </a:pPr>
              <a:r>
                <a:rPr lang="es-CL" sz="800">
                  <a:solidFill>
                    <a:srgbClr val="FF0000"/>
                  </a:solidFill>
                  <a:latin typeface="Calibri" pitchFamily="34" charset="0"/>
                  <a:cs typeface="Arial" charset="0"/>
                </a:rPr>
                <a:t>  </a:t>
              </a:r>
              <a:r>
                <a:rPr lang="es-ES" sz="800"/>
                <a:t>CS000152 Obtener Datos y Validar Clave</a:t>
              </a:r>
              <a:endParaRPr lang="es-CL" sz="1000" b="1">
                <a:solidFill>
                  <a:srgbClr val="4D4D4D"/>
                </a:solidFill>
                <a:latin typeface="Calibri" pitchFamily="34" charset="0"/>
                <a:cs typeface="Arial" charset="0"/>
              </a:endParaRPr>
            </a:p>
          </p:txBody>
        </p:sp>
        <p:sp>
          <p:nvSpPr>
            <p:cNvPr id="15491" name="76 Rectángulo"/>
            <p:cNvSpPr>
              <a:spLocks noChangeArrowheads="1"/>
            </p:cNvSpPr>
            <p:nvPr/>
          </p:nvSpPr>
          <p:spPr bwMode="auto">
            <a:xfrm>
              <a:off x="1928794" y="2011529"/>
              <a:ext cx="1428760" cy="285752"/>
            </a:xfrm>
            <a:prstGeom prst="rect">
              <a:avLst/>
            </a:prstGeom>
            <a:noFill/>
            <a:ln w="3175" algn="ctr">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s-ES" sz="2400"/>
            </a:p>
          </p:txBody>
        </p:sp>
      </p:grpSp>
      <p:sp>
        <p:nvSpPr>
          <p:cNvPr id="15425" name="252 Elipse"/>
          <p:cNvSpPr>
            <a:spLocks noChangeArrowheads="1"/>
          </p:cNvSpPr>
          <p:nvPr/>
        </p:nvSpPr>
        <p:spPr bwMode="auto">
          <a:xfrm>
            <a:off x="2052638" y="2493963"/>
            <a:ext cx="215900" cy="214312"/>
          </a:xfrm>
          <a:prstGeom prst="ellipse">
            <a:avLst/>
          </a:prstGeom>
          <a:solidFill>
            <a:schemeClr val="bg1"/>
          </a:solidFill>
          <a:ln w="19050" algn="ctr">
            <a:solidFill>
              <a:srgbClr val="000000"/>
            </a:solidFill>
            <a:round/>
            <a:headEnd type="none" w="sm" len="sm"/>
            <a:tailEnd type="none" w="sm" len="sm"/>
          </a:ln>
        </p:spPr>
        <p:txBody>
          <a:bodyPr/>
          <a:lstStyle/>
          <a:p>
            <a:endParaRPr lang="es-ES"/>
          </a:p>
        </p:txBody>
      </p:sp>
      <p:grpSp>
        <p:nvGrpSpPr>
          <p:cNvPr id="15426" name="86 Grupo"/>
          <p:cNvGrpSpPr>
            <a:grpSpLocks/>
          </p:cNvGrpSpPr>
          <p:nvPr/>
        </p:nvGrpSpPr>
        <p:grpSpPr bwMode="auto">
          <a:xfrm>
            <a:off x="2000250" y="3062288"/>
            <a:ext cx="1635125" cy="366712"/>
            <a:chOff x="1928794" y="2011529"/>
            <a:chExt cx="1497121" cy="285752"/>
          </a:xfrm>
        </p:grpSpPr>
        <p:sp>
          <p:nvSpPr>
            <p:cNvPr id="15488" name="74 Rectángulo"/>
            <p:cNvSpPr>
              <a:spLocks noChangeArrowheads="1"/>
            </p:cNvSpPr>
            <p:nvPr/>
          </p:nvSpPr>
          <p:spPr bwMode="auto">
            <a:xfrm>
              <a:off x="2046007" y="2071725"/>
              <a:ext cx="1379908" cy="225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933450">
                <a:lnSpc>
                  <a:spcPct val="80000"/>
                </a:lnSpc>
              </a:pPr>
              <a:r>
                <a:rPr lang="es-CL" sz="800"/>
                <a:t>CS000340 Autenticación Usuario</a:t>
              </a:r>
              <a:endParaRPr lang="es-CL" sz="900" b="1">
                <a:solidFill>
                  <a:srgbClr val="4D4D4D"/>
                </a:solidFill>
                <a:latin typeface="Calibri" pitchFamily="34" charset="0"/>
                <a:cs typeface="Arial" charset="0"/>
              </a:endParaRPr>
            </a:p>
          </p:txBody>
        </p:sp>
        <p:sp>
          <p:nvSpPr>
            <p:cNvPr id="15489" name="76 Rectángulo"/>
            <p:cNvSpPr>
              <a:spLocks noChangeArrowheads="1"/>
            </p:cNvSpPr>
            <p:nvPr/>
          </p:nvSpPr>
          <p:spPr bwMode="auto">
            <a:xfrm>
              <a:off x="1928794" y="2011529"/>
              <a:ext cx="1428760" cy="285752"/>
            </a:xfrm>
            <a:prstGeom prst="rect">
              <a:avLst/>
            </a:prstGeom>
            <a:noFill/>
            <a:ln w="3175" algn="ctr">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s-ES" sz="2400"/>
            </a:p>
          </p:txBody>
        </p:sp>
      </p:grpSp>
      <p:sp>
        <p:nvSpPr>
          <p:cNvPr id="15427" name="252 Elipse"/>
          <p:cNvSpPr>
            <a:spLocks noChangeArrowheads="1"/>
          </p:cNvSpPr>
          <p:nvPr/>
        </p:nvSpPr>
        <p:spPr bwMode="auto">
          <a:xfrm>
            <a:off x="2052638" y="3143250"/>
            <a:ext cx="215900" cy="214313"/>
          </a:xfrm>
          <a:prstGeom prst="ellipse">
            <a:avLst/>
          </a:prstGeom>
          <a:solidFill>
            <a:schemeClr val="bg1"/>
          </a:solidFill>
          <a:ln w="19050" algn="ctr">
            <a:solidFill>
              <a:srgbClr val="000000"/>
            </a:solidFill>
            <a:round/>
            <a:headEnd type="none" w="sm" len="sm"/>
            <a:tailEnd type="none" w="sm" len="sm"/>
          </a:ln>
        </p:spPr>
        <p:txBody>
          <a:bodyPr/>
          <a:lstStyle/>
          <a:p>
            <a:endParaRPr lang="es-ES"/>
          </a:p>
        </p:txBody>
      </p:sp>
      <p:sp>
        <p:nvSpPr>
          <p:cNvPr id="15428" name="Text Box 832"/>
          <p:cNvSpPr txBox="1">
            <a:spLocks noChangeArrowheads="1"/>
          </p:cNvSpPr>
          <p:nvPr/>
        </p:nvSpPr>
        <p:spPr bwMode="auto">
          <a:xfrm>
            <a:off x="2286000" y="2143125"/>
            <a:ext cx="6429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b="1">
                <a:latin typeface="Verdana" pitchFamily="34" charset="0"/>
                <a:cs typeface="Arial" charset="0"/>
              </a:rPr>
              <a:t>ESB</a:t>
            </a:r>
            <a:endParaRPr lang="es-ES" sz="800" b="1">
              <a:latin typeface="Verdana" pitchFamily="34" charset="0"/>
              <a:cs typeface="Arial" charset="0"/>
            </a:endParaRPr>
          </a:p>
        </p:txBody>
      </p:sp>
      <p:sp>
        <p:nvSpPr>
          <p:cNvPr id="15429" name="109 CuadroTexto"/>
          <p:cNvSpPr txBox="1">
            <a:spLocks noChangeArrowheads="1"/>
          </p:cNvSpPr>
          <p:nvPr/>
        </p:nvSpPr>
        <p:spPr bwMode="auto">
          <a:xfrm>
            <a:off x="1755775" y="6413500"/>
            <a:ext cx="12001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a:latin typeface="Calibri" pitchFamily="34" charset="0"/>
                <a:cs typeface="Arial" charset="0"/>
              </a:rPr>
              <a:t>Cont.                    ORACLE</a:t>
            </a:r>
          </a:p>
        </p:txBody>
      </p:sp>
      <p:grpSp>
        <p:nvGrpSpPr>
          <p:cNvPr id="15430" name="115 Grupo"/>
          <p:cNvGrpSpPr>
            <a:grpSpLocks/>
          </p:cNvGrpSpPr>
          <p:nvPr/>
        </p:nvGrpSpPr>
        <p:grpSpPr bwMode="auto">
          <a:xfrm>
            <a:off x="358775" y="5835650"/>
            <a:ext cx="1208088" cy="833438"/>
            <a:chOff x="5304647" y="1371602"/>
            <a:chExt cx="1549123" cy="815429"/>
          </a:xfrm>
        </p:grpSpPr>
        <p:sp>
          <p:nvSpPr>
            <p:cNvPr id="15485" name="Text Box 111"/>
            <p:cNvSpPr txBox="1">
              <a:spLocks noChangeArrowheads="1"/>
            </p:cNvSpPr>
            <p:nvPr/>
          </p:nvSpPr>
          <p:spPr bwMode="auto">
            <a:xfrm>
              <a:off x="5351995" y="1371602"/>
              <a:ext cx="1501775" cy="21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rPr>
                <a:t>UNIX             </a:t>
              </a:r>
              <a:r>
                <a:rPr lang="es-CL" sz="800" b="1" dirty="0" smtClean="0">
                  <a:latin typeface="Calibri" pitchFamily="34" charset="0"/>
                </a:rPr>
                <a:t>Nueva2</a:t>
              </a:r>
              <a:endParaRPr lang="es-ES" sz="800" b="1" dirty="0">
                <a:latin typeface="Calibri" pitchFamily="34" charset="0"/>
              </a:endParaRPr>
            </a:p>
          </p:txBody>
        </p:sp>
        <p:sp>
          <p:nvSpPr>
            <p:cNvPr id="15486" name="Text Box 112"/>
            <p:cNvSpPr txBox="1">
              <a:spLocks noChangeArrowheads="1"/>
            </p:cNvSpPr>
            <p:nvPr/>
          </p:nvSpPr>
          <p:spPr bwMode="auto">
            <a:xfrm>
              <a:off x="5304647" y="1976436"/>
              <a:ext cx="1339837" cy="210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a:latin typeface="Calibri" pitchFamily="34" charset="0"/>
                </a:rPr>
                <a:t>AD/C         ORACLE</a:t>
              </a:r>
              <a:endParaRPr lang="es-ES" sz="800" b="1">
                <a:latin typeface="Calibri" pitchFamily="34" charset="0"/>
              </a:endParaRPr>
            </a:p>
          </p:txBody>
        </p:sp>
        <p:sp>
          <p:nvSpPr>
            <p:cNvPr id="15487" name="410 Cilindro"/>
            <p:cNvSpPr>
              <a:spLocks noChangeArrowheads="1"/>
            </p:cNvSpPr>
            <p:nvPr/>
          </p:nvSpPr>
          <p:spPr bwMode="auto">
            <a:xfrm>
              <a:off x="5489575" y="1531938"/>
              <a:ext cx="836613" cy="467857"/>
            </a:xfrm>
            <a:prstGeom prst="can">
              <a:avLst>
                <a:gd name="adj" fmla="val 25000"/>
              </a:avLst>
            </a:prstGeom>
            <a:solidFill>
              <a:schemeClr val="bg1"/>
            </a:solidFill>
            <a:ln w="15875" algn="ctr">
              <a:solidFill>
                <a:schemeClr val="tx1"/>
              </a:solidFill>
              <a:round/>
              <a:headEnd/>
              <a:tailEnd/>
            </a:ln>
          </p:spPr>
          <p:txBody>
            <a:bodyPr lIns="36000" tIns="36000" rIns="36000" bIns="36000" anchor="ctr"/>
            <a:lstStyle/>
            <a:p>
              <a:pPr algn="ctr"/>
              <a:r>
                <a:rPr lang="es-CL" sz="1000" b="1">
                  <a:latin typeface="Calibri" pitchFamily="34" charset="0"/>
                </a:rPr>
                <a:t>MOBR5</a:t>
              </a:r>
            </a:p>
          </p:txBody>
        </p:sp>
      </p:grpSp>
      <p:grpSp>
        <p:nvGrpSpPr>
          <p:cNvPr id="15431" name="124 Grupo"/>
          <p:cNvGrpSpPr>
            <a:grpSpLocks/>
          </p:cNvGrpSpPr>
          <p:nvPr/>
        </p:nvGrpSpPr>
        <p:grpSpPr bwMode="auto">
          <a:xfrm>
            <a:off x="5159375" y="1268413"/>
            <a:ext cx="1357313" cy="711200"/>
            <a:chOff x="3935413" y="1055162"/>
            <a:chExt cx="1357312" cy="710252"/>
          </a:xfrm>
        </p:grpSpPr>
        <p:sp>
          <p:nvSpPr>
            <p:cNvPr id="15478" name="Rectangle 32"/>
            <p:cNvSpPr>
              <a:spLocks noChangeArrowheads="1"/>
            </p:cNvSpPr>
            <p:nvPr/>
          </p:nvSpPr>
          <p:spPr bwMode="auto">
            <a:xfrm>
              <a:off x="4962525" y="1243013"/>
              <a:ext cx="13335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5479" name="Rectangle 35"/>
            <p:cNvSpPr>
              <a:spLocks noChangeArrowheads="1"/>
            </p:cNvSpPr>
            <p:nvPr/>
          </p:nvSpPr>
          <p:spPr bwMode="auto">
            <a:xfrm>
              <a:off x="4181475" y="1168400"/>
              <a:ext cx="13335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5480" name="Rectangle 40"/>
            <p:cNvSpPr>
              <a:spLocks noChangeArrowheads="1"/>
            </p:cNvSpPr>
            <p:nvPr/>
          </p:nvSpPr>
          <p:spPr bwMode="auto">
            <a:xfrm>
              <a:off x="4084638" y="1157288"/>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5481" name="Rectangle 60"/>
            <p:cNvSpPr>
              <a:spLocks noChangeArrowheads="1"/>
            </p:cNvSpPr>
            <p:nvPr/>
          </p:nvSpPr>
          <p:spPr bwMode="auto">
            <a:xfrm>
              <a:off x="4365625" y="1538288"/>
              <a:ext cx="131763"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5482" name="59 Forma libre"/>
            <p:cNvSpPr>
              <a:spLocks noChangeArrowheads="1"/>
            </p:cNvSpPr>
            <p:nvPr/>
          </p:nvSpPr>
          <p:spPr bwMode="auto">
            <a:xfrm>
              <a:off x="4238625" y="1214438"/>
              <a:ext cx="844550" cy="409575"/>
            </a:xfrm>
            <a:custGeom>
              <a:avLst/>
              <a:gdLst>
                <a:gd name="T0" fmla="*/ 0 w 1423987"/>
                <a:gd name="T1" fmla="*/ 0 h 1509712"/>
                <a:gd name="T2" fmla="*/ 1 w 1423987"/>
                <a:gd name="T3" fmla="*/ 0 h 1509712"/>
                <a:gd name="T4" fmla="*/ 1 w 1423987"/>
                <a:gd name="T5" fmla="*/ 0 h 1509712"/>
                <a:gd name="T6" fmla="*/ 1 w 1423987"/>
                <a:gd name="T7" fmla="*/ 0 h 1509712"/>
                <a:gd name="T8" fmla="*/ 1 w 1423987"/>
                <a:gd name="T9" fmla="*/ 0 h 1509712"/>
                <a:gd name="T10" fmla="*/ 1 w 1423987"/>
                <a:gd name="T11" fmla="*/ 0 h 1509712"/>
                <a:gd name="T12" fmla="*/ 1 w 1423987"/>
                <a:gd name="T13" fmla="*/ 0 h 1509712"/>
                <a:gd name="T14" fmla="*/ 0 w 1423987"/>
                <a:gd name="T15" fmla="*/ 0 h 1509712"/>
                <a:gd name="T16" fmla="*/ 0 w 1423987"/>
                <a:gd name="T17" fmla="*/ 0 h 1509712"/>
                <a:gd name="T18" fmla="*/ 1 w 1423987"/>
                <a:gd name="T19" fmla="*/ 0 h 1509712"/>
                <a:gd name="T20" fmla="*/ 1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solidFill>
            <a:ln w="15875" algn="ctr">
              <a:solidFill>
                <a:schemeClr val="tx1"/>
              </a:solidFill>
              <a:round/>
              <a:headEnd/>
              <a:tailEnd/>
            </a:ln>
          </p:spPr>
          <p:txBody>
            <a:bodyPr lIns="93296" tIns="46648" rIns="93296" bIns="46648" anchor="ctr" anchorCtr="1"/>
            <a:lstStyle/>
            <a:p>
              <a:pPr algn="ctr"/>
              <a:r>
                <a:rPr lang="es-ES" sz="800" b="1"/>
                <a:t>SIEBEL</a:t>
              </a:r>
            </a:p>
          </p:txBody>
        </p:sp>
        <p:sp>
          <p:nvSpPr>
            <p:cNvPr id="15483" name="105 CuadroTexto"/>
            <p:cNvSpPr txBox="1">
              <a:spLocks noChangeArrowheads="1"/>
            </p:cNvSpPr>
            <p:nvPr/>
          </p:nvSpPr>
          <p:spPr bwMode="auto">
            <a:xfrm>
              <a:off x="4140200" y="1055162"/>
              <a:ext cx="1079500" cy="213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4806" rIns="0" bIns="44806">
              <a:spAutoFit/>
            </a:bodyPr>
            <a:lstStyle>
              <a:lvl1pPr defTabSz="955675" eaLnBrk="0" hangingPunct="0">
                <a:defRPr>
                  <a:solidFill>
                    <a:schemeClr val="tx1"/>
                  </a:solidFill>
                  <a:latin typeface="Arial" charset="0"/>
                </a:defRPr>
              </a:lvl1pPr>
              <a:lvl2pPr marL="742950" indent="-285750" defTabSz="955675" eaLnBrk="0" hangingPunct="0">
                <a:defRPr>
                  <a:solidFill>
                    <a:schemeClr val="tx1"/>
                  </a:solidFill>
                  <a:latin typeface="Arial" charset="0"/>
                </a:defRPr>
              </a:lvl2pPr>
              <a:lvl3pPr marL="1143000" indent="-228600" defTabSz="955675" eaLnBrk="0" hangingPunct="0">
                <a:defRPr>
                  <a:solidFill>
                    <a:schemeClr val="tx1"/>
                  </a:solidFill>
                  <a:latin typeface="Arial" charset="0"/>
                </a:defRPr>
              </a:lvl3pPr>
              <a:lvl4pPr marL="1600200" indent="-228600" defTabSz="955675" eaLnBrk="0" hangingPunct="0">
                <a:defRPr>
                  <a:solidFill>
                    <a:schemeClr val="tx1"/>
                  </a:solidFill>
                  <a:latin typeface="Arial" charset="0"/>
                </a:defRPr>
              </a:lvl4pPr>
              <a:lvl5pPr marL="2057400" indent="-228600" defTabSz="955675" eaLnBrk="0" hangingPunct="0">
                <a:defRPr>
                  <a:solidFill>
                    <a:schemeClr val="tx1"/>
                  </a:solidFill>
                  <a:latin typeface="Arial" charset="0"/>
                </a:defRPr>
              </a:lvl5pPr>
              <a:lvl6pPr marL="2514600" indent="-228600" defTabSz="955675" eaLnBrk="0" fontAlgn="base" hangingPunct="0">
                <a:spcBef>
                  <a:spcPct val="0"/>
                </a:spcBef>
                <a:spcAft>
                  <a:spcPct val="0"/>
                </a:spcAft>
                <a:defRPr>
                  <a:solidFill>
                    <a:schemeClr val="tx1"/>
                  </a:solidFill>
                  <a:latin typeface="Arial" charset="0"/>
                </a:defRPr>
              </a:lvl6pPr>
              <a:lvl7pPr marL="2971800" indent="-228600" defTabSz="955675" eaLnBrk="0" fontAlgn="base" hangingPunct="0">
                <a:spcBef>
                  <a:spcPct val="0"/>
                </a:spcBef>
                <a:spcAft>
                  <a:spcPct val="0"/>
                </a:spcAft>
                <a:defRPr>
                  <a:solidFill>
                    <a:schemeClr val="tx1"/>
                  </a:solidFill>
                  <a:latin typeface="Arial" charset="0"/>
                </a:defRPr>
              </a:lvl7pPr>
              <a:lvl8pPr marL="3429000" indent="-228600" defTabSz="955675" eaLnBrk="0" fontAlgn="base" hangingPunct="0">
                <a:spcBef>
                  <a:spcPct val="0"/>
                </a:spcBef>
                <a:spcAft>
                  <a:spcPct val="0"/>
                </a:spcAft>
                <a:defRPr>
                  <a:solidFill>
                    <a:schemeClr val="tx1"/>
                  </a:solidFill>
                  <a:latin typeface="Arial" charset="0"/>
                </a:defRPr>
              </a:lvl8pPr>
              <a:lvl9pPr marL="3886200" indent="-228600" defTabSz="955675" eaLnBrk="0" fontAlgn="base" hangingPunct="0">
                <a:spcBef>
                  <a:spcPct val="0"/>
                </a:spcBef>
                <a:spcAft>
                  <a:spcPct val="0"/>
                </a:spcAft>
                <a:defRPr>
                  <a:solidFill>
                    <a:schemeClr val="tx1"/>
                  </a:solidFill>
                  <a:latin typeface="Arial" charset="0"/>
                </a:defRPr>
              </a:lvl9pPr>
            </a:lstStyle>
            <a:p>
              <a:pPr eaLnBrk="1" hangingPunct="1"/>
              <a:r>
                <a:rPr lang="es-CL" sz="800">
                  <a:latin typeface="Calibri" pitchFamily="34" charset="0"/>
                  <a:cs typeface="Arial" charset="0"/>
                </a:rPr>
                <a:t>UNIX                     CRM</a:t>
              </a:r>
            </a:p>
          </p:txBody>
        </p:sp>
        <p:sp>
          <p:nvSpPr>
            <p:cNvPr id="15484" name="Text Box 73"/>
            <p:cNvSpPr txBox="1">
              <a:spLocks noChangeArrowheads="1"/>
            </p:cNvSpPr>
            <p:nvPr/>
          </p:nvSpPr>
          <p:spPr bwMode="auto">
            <a:xfrm>
              <a:off x="3935413" y="1628800"/>
              <a:ext cx="1357312" cy="136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17640" tIns="17640" rIns="17640" bIns="17640" anchor="ctr">
              <a:spAutoFit/>
            </a:bodyPr>
            <a:lstStyle>
              <a:lvl1pPr defTabSz="895350" eaLnBrk="0" hangingPunct="0">
                <a:defRPr>
                  <a:solidFill>
                    <a:schemeClr val="tx1"/>
                  </a:solidFill>
                  <a:latin typeface="Arial" charset="0"/>
                </a:defRPr>
              </a:lvl1pPr>
              <a:lvl2pPr marL="742950" indent="-285750" defTabSz="895350" eaLnBrk="0" hangingPunct="0">
                <a:defRPr>
                  <a:solidFill>
                    <a:schemeClr val="tx1"/>
                  </a:solidFill>
                  <a:latin typeface="Arial" charset="0"/>
                </a:defRPr>
              </a:lvl2pPr>
              <a:lvl3pPr marL="1143000" indent="-228600" defTabSz="895350" eaLnBrk="0" hangingPunct="0">
                <a:defRPr>
                  <a:solidFill>
                    <a:schemeClr val="tx1"/>
                  </a:solidFill>
                  <a:latin typeface="Arial" charset="0"/>
                </a:defRPr>
              </a:lvl3pPr>
              <a:lvl4pPr marL="1600200" indent="-228600" defTabSz="895350" eaLnBrk="0" hangingPunct="0">
                <a:defRPr>
                  <a:solidFill>
                    <a:schemeClr val="tx1"/>
                  </a:solidFill>
                  <a:latin typeface="Arial" charset="0"/>
                </a:defRPr>
              </a:lvl4pPr>
              <a:lvl5pPr marL="2057400" indent="-228600" defTabSz="895350" eaLnBrk="0" hangingPunct="0">
                <a:defRPr>
                  <a:solidFill>
                    <a:schemeClr val="tx1"/>
                  </a:solidFill>
                  <a:latin typeface="Arial" charset="0"/>
                </a:defRPr>
              </a:lvl5pPr>
              <a:lvl6pPr marL="2514600" indent="-228600" defTabSz="895350" eaLnBrk="0" fontAlgn="base" hangingPunct="0">
                <a:spcBef>
                  <a:spcPct val="0"/>
                </a:spcBef>
                <a:spcAft>
                  <a:spcPct val="0"/>
                </a:spcAft>
                <a:defRPr>
                  <a:solidFill>
                    <a:schemeClr val="tx1"/>
                  </a:solidFill>
                  <a:latin typeface="Arial" charset="0"/>
                </a:defRPr>
              </a:lvl6pPr>
              <a:lvl7pPr marL="2971800" indent="-228600" defTabSz="895350" eaLnBrk="0" fontAlgn="base" hangingPunct="0">
                <a:spcBef>
                  <a:spcPct val="0"/>
                </a:spcBef>
                <a:spcAft>
                  <a:spcPct val="0"/>
                </a:spcAft>
                <a:defRPr>
                  <a:solidFill>
                    <a:schemeClr val="tx1"/>
                  </a:solidFill>
                  <a:latin typeface="Arial" charset="0"/>
                </a:defRPr>
              </a:lvl7pPr>
              <a:lvl8pPr marL="3429000" indent="-228600" defTabSz="895350" eaLnBrk="0" fontAlgn="base" hangingPunct="0">
                <a:spcBef>
                  <a:spcPct val="0"/>
                </a:spcBef>
                <a:spcAft>
                  <a:spcPct val="0"/>
                </a:spcAft>
                <a:defRPr>
                  <a:solidFill>
                    <a:schemeClr val="tx1"/>
                  </a:solidFill>
                  <a:latin typeface="Arial" charset="0"/>
                </a:defRPr>
              </a:lvl8pPr>
              <a:lvl9pPr marL="3886200" indent="-228600" defTabSz="895350" eaLnBrk="0" fontAlgn="base" hangingPunct="0">
                <a:spcBef>
                  <a:spcPct val="0"/>
                </a:spcBef>
                <a:spcAft>
                  <a:spcPct val="0"/>
                </a:spcAft>
                <a:defRPr>
                  <a:solidFill>
                    <a:schemeClr val="tx1"/>
                  </a:solidFill>
                  <a:latin typeface="Arial" charset="0"/>
                </a:defRPr>
              </a:lvl9pPr>
            </a:lstStyle>
            <a:p>
              <a:pPr algn="ctr" eaLnBrk="1" hangingPunct="1">
                <a:lnSpc>
                  <a:spcPct val="80000"/>
                </a:lnSpc>
              </a:pPr>
              <a:r>
                <a:rPr lang="es-ES" sz="800">
                  <a:solidFill>
                    <a:srgbClr val="000000"/>
                  </a:solidFill>
                  <a:latin typeface="Calibri" pitchFamily="34" charset="0"/>
                </a:rPr>
                <a:t>AD/Cont.               OWD</a:t>
              </a:r>
            </a:p>
          </p:txBody>
        </p:sp>
      </p:grpSp>
      <p:cxnSp>
        <p:nvCxnSpPr>
          <p:cNvPr id="15432" name="12 Conector angular"/>
          <p:cNvCxnSpPr>
            <a:cxnSpLocks noChangeShapeType="1"/>
            <a:stCxn id="15491" idx="3"/>
            <a:endCxn id="15401" idx="1"/>
          </p:cNvCxnSpPr>
          <p:nvPr/>
        </p:nvCxnSpPr>
        <p:spPr bwMode="auto">
          <a:xfrm flipV="1">
            <a:off x="3562350" y="1582738"/>
            <a:ext cx="1935163" cy="1012825"/>
          </a:xfrm>
          <a:prstGeom prst="bentConnector3">
            <a:avLst>
              <a:gd name="adj1" fmla="val 12102"/>
            </a:avLst>
          </a:prstGeom>
          <a:noFill/>
          <a:ln w="12700" algn="ctr">
            <a:solidFill>
              <a:schemeClr val="tx1"/>
            </a:solidFill>
            <a:round/>
            <a:headEnd type="none" w="sm" len="sm"/>
            <a:tailEnd type="triangle" w="med" len="med"/>
          </a:ln>
        </p:spPr>
      </p:cxnSp>
      <p:grpSp>
        <p:nvGrpSpPr>
          <p:cNvPr id="15433" name="135 Grupo"/>
          <p:cNvGrpSpPr>
            <a:grpSpLocks/>
          </p:cNvGrpSpPr>
          <p:nvPr/>
        </p:nvGrpSpPr>
        <p:grpSpPr bwMode="auto">
          <a:xfrm>
            <a:off x="5416550" y="5835650"/>
            <a:ext cx="1171575" cy="833438"/>
            <a:chOff x="5351995" y="1371602"/>
            <a:chExt cx="1501775" cy="815429"/>
          </a:xfrm>
        </p:grpSpPr>
        <p:sp>
          <p:nvSpPr>
            <p:cNvPr id="15475" name="Text Box 111"/>
            <p:cNvSpPr txBox="1">
              <a:spLocks noChangeArrowheads="1"/>
            </p:cNvSpPr>
            <p:nvPr/>
          </p:nvSpPr>
          <p:spPr bwMode="auto">
            <a:xfrm>
              <a:off x="5351995" y="1371602"/>
              <a:ext cx="1501775" cy="21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a:latin typeface="Calibri" pitchFamily="34" charset="0"/>
                </a:rPr>
                <a:t>UNIX             A009</a:t>
              </a:r>
              <a:endParaRPr lang="es-ES" sz="800" b="1">
                <a:latin typeface="Calibri" pitchFamily="34" charset="0"/>
              </a:endParaRPr>
            </a:p>
          </p:txBody>
        </p:sp>
        <p:sp>
          <p:nvSpPr>
            <p:cNvPr id="15476" name="Text Box 112"/>
            <p:cNvSpPr txBox="1">
              <a:spLocks noChangeArrowheads="1"/>
            </p:cNvSpPr>
            <p:nvPr/>
          </p:nvSpPr>
          <p:spPr bwMode="auto">
            <a:xfrm>
              <a:off x="5395949" y="1976436"/>
              <a:ext cx="1339838" cy="210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rPr>
                <a:t>AD/C         ORACLE</a:t>
              </a:r>
              <a:endParaRPr lang="es-ES" sz="800" b="1" dirty="0">
                <a:latin typeface="Calibri" pitchFamily="34" charset="0"/>
              </a:endParaRPr>
            </a:p>
          </p:txBody>
        </p:sp>
        <p:sp>
          <p:nvSpPr>
            <p:cNvPr id="15477" name="410 Cilindro"/>
            <p:cNvSpPr>
              <a:spLocks noChangeArrowheads="1"/>
            </p:cNvSpPr>
            <p:nvPr/>
          </p:nvSpPr>
          <p:spPr bwMode="auto">
            <a:xfrm>
              <a:off x="5489575" y="1531938"/>
              <a:ext cx="836613" cy="467857"/>
            </a:xfrm>
            <a:prstGeom prst="can">
              <a:avLst>
                <a:gd name="adj" fmla="val 25000"/>
              </a:avLst>
            </a:prstGeom>
            <a:solidFill>
              <a:schemeClr val="bg1"/>
            </a:solidFill>
            <a:ln w="15875" algn="ctr">
              <a:solidFill>
                <a:schemeClr val="tx1"/>
              </a:solidFill>
              <a:round/>
              <a:headEnd/>
              <a:tailEnd/>
            </a:ln>
          </p:spPr>
          <p:txBody>
            <a:bodyPr lIns="36000" tIns="36000" rIns="36000" bIns="36000" anchor="ctr"/>
            <a:lstStyle/>
            <a:p>
              <a:pPr algn="ctr"/>
              <a:r>
                <a:rPr lang="es-CL" sz="1000" b="1" dirty="0" smtClean="0">
                  <a:latin typeface="Calibri" pitchFamily="34" charset="0"/>
                </a:rPr>
                <a:t>COLOMBA</a:t>
              </a:r>
              <a:endParaRPr lang="es-CL" sz="1000" b="1" dirty="0">
                <a:latin typeface="Calibri" pitchFamily="34" charset="0"/>
              </a:endParaRPr>
            </a:p>
          </p:txBody>
        </p:sp>
      </p:grpSp>
      <p:grpSp>
        <p:nvGrpSpPr>
          <p:cNvPr id="15434" name="Group 235"/>
          <p:cNvGrpSpPr>
            <a:grpSpLocks/>
          </p:cNvGrpSpPr>
          <p:nvPr/>
        </p:nvGrpSpPr>
        <p:grpSpPr bwMode="auto">
          <a:xfrm>
            <a:off x="2038350" y="765175"/>
            <a:ext cx="1347788" cy="863600"/>
            <a:chOff x="1263" y="942"/>
            <a:chExt cx="567" cy="399"/>
          </a:xfrm>
        </p:grpSpPr>
        <p:sp>
          <p:nvSpPr>
            <p:cNvPr id="151" name="150 Llamada de flecha izquierda y derecha"/>
            <p:cNvSpPr>
              <a:spLocks noChangeArrowheads="1"/>
            </p:cNvSpPr>
            <p:nvPr/>
          </p:nvSpPr>
          <p:spPr bwMode="auto">
            <a:xfrm>
              <a:off x="1292" y="1019"/>
              <a:ext cx="500" cy="226"/>
            </a:xfrm>
            <a:prstGeom prst="leftRightArrowCallout">
              <a:avLst>
                <a:gd name="adj1" fmla="val 73676"/>
                <a:gd name="adj2" fmla="val 45477"/>
                <a:gd name="adj3" fmla="val 25024"/>
                <a:gd name="adj4" fmla="val 62324"/>
              </a:avLst>
            </a:prstGeom>
            <a:noFill/>
            <a:ln w="15875" algn="ctr">
              <a:solidFill>
                <a:srgbClr val="000000"/>
              </a:solidFill>
              <a:miter lim="800000"/>
              <a:headEnd/>
              <a:tailEnd/>
            </a:ln>
          </p:spPr>
          <p:txBody>
            <a:bodyPr anchor="ctr"/>
            <a:lstStyle/>
            <a:p>
              <a:pPr algn="ctr" fontAlgn="auto">
                <a:spcBef>
                  <a:spcPts val="0"/>
                </a:spcBef>
                <a:spcAft>
                  <a:spcPts val="0"/>
                </a:spcAft>
                <a:defRPr/>
              </a:pPr>
              <a:r>
                <a:rPr lang="es-CL" sz="1000" b="1" kern="0" dirty="0">
                  <a:solidFill>
                    <a:srgbClr val="000000"/>
                  </a:solidFill>
                  <a:latin typeface="Calibri" pitchFamily="34" charset="0"/>
                  <a:cs typeface="Arial"/>
                </a:rPr>
                <a:t>SDAI</a:t>
              </a:r>
            </a:p>
            <a:p>
              <a:pPr algn="ctr" fontAlgn="auto">
                <a:spcBef>
                  <a:spcPts val="0"/>
                </a:spcBef>
                <a:spcAft>
                  <a:spcPts val="0"/>
                </a:spcAft>
                <a:defRPr/>
              </a:pPr>
              <a:r>
                <a:rPr lang="es-CL" sz="1000" b="1" kern="0" dirty="0">
                  <a:solidFill>
                    <a:srgbClr val="000000"/>
                  </a:solidFill>
                  <a:latin typeface="Calibri" pitchFamily="34" charset="0"/>
                  <a:cs typeface="Arial"/>
                </a:rPr>
                <a:t>0023</a:t>
              </a:r>
            </a:p>
          </p:txBody>
        </p:sp>
        <p:sp>
          <p:nvSpPr>
            <p:cNvPr id="15473" name="Text Box 60"/>
            <p:cNvSpPr txBox="1">
              <a:spLocks noChangeArrowheads="1"/>
            </p:cNvSpPr>
            <p:nvPr/>
          </p:nvSpPr>
          <p:spPr bwMode="auto">
            <a:xfrm>
              <a:off x="1263" y="942"/>
              <a:ext cx="567"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a:latin typeface="Calibri" pitchFamily="34" charset="0"/>
                  <a:cs typeface="Calibri" pitchFamily="34" charset="0"/>
                </a:rPr>
                <a:t>Unix                                 U159</a:t>
              </a:r>
            </a:p>
          </p:txBody>
        </p:sp>
        <p:sp>
          <p:nvSpPr>
            <p:cNvPr id="15474" name="89 CuadroTexto"/>
            <p:cNvSpPr txBox="1">
              <a:spLocks noChangeArrowheads="1"/>
            </p:cNvSpPr>
            <p:nvPr/>
          </p:nvSpPr>
          <p:spPr bwMode="auto">
            <a:xfrm>
              <a:off x="1298" y="1241"/>
              <a:ext cx="516"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6643" rIns="0" bIns="46643">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a:latin typeface="Calibri" pitchFamily="34" charset="0"/>
                  <a:cs typeface="Arial" charset="0"/>
                </a:rPr>
                <a:t>CONT                                   C</a:t>
              </a:r>
            </a:p>
          </p:txBody>
        </p:sp>
      </p:grpSp>
      <p:cxnSp>
        <p:nvCxnSpPr>
          <p:cNvPr id="15435" name="25 Conector angular"/>
          <p:cNvCxnSpPr>
            <a:cxnSpLocks noChangeShapeType="1"/>
            <a:stCxn id="15491" idx="0"/>
            <a:endCxn id="151" idx="2"/>
          </p:cNvCxnSpPr>
          <p:nvPr/>
        </p:nvCxnSpPr>
        <p:spPr bwMode="auto">
          <a:xfrm rot="16200000" flipV="1">
            <a:off x="2240756" y="1880395"/>
            <a:ext cx="1000125" cy="80962"/>
          </a:xfrm>
          <a:prstGeom prst="bentConnector3">
            <a:avLst>
              <a:gd name="adj1" fmla="val 50000"/>
            </a:avLst>
          </a:prstGeom>
          <a:noFill/>
          <a:ln w="12700" algn="ctr">
            <a:solidFill>
              <a:schemeClr val="tx1"/>
            </a:solidFill>
            <a:round/>
            <a:headEnd type="none" w="sm" len="sm"/>
            <a:tailEnd type="triangle" w="med" len="med"/>
          </a:ln>
        </p:spPr>
      </p:cxnSp>
      <p:sp>
        <p:nvSpPr>
          <p:cNvPr id="15436" name="Text Box 2203"/>
          <p:cNvSpPr txBox="1">
            <a:spLocks noChangeArrowheads="1"/>
          </p:cNvSpPr>
          <p:nvPr/>
        </p:nvSpPr>
        <p:spPr bwMode="auto">
          <a:xfrm>
            <a:off x="2719388" y="1625600"/>
            <a:ext cx="4349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a:latin typeface="Arial Narrow" pitchFamily="34" charset="0"/>
                <a:cs typeface="Arial" charset="0"/>
              </a:rPr>
              <a:t>SRM</a:t>
            </a:r>
          </a:p>
        </p:txBody>
      </p:sp>
      <p:grpSp>
        <p:nvGrpSpPr>
          <p:cNvPr id="15437" name="166 Grupo"/>
          <p:cNvGrpSpPr>
            <a:grpSpLocks/>
          </p:cNvGrpSpPr>
          <p:nvPr/>
        </p:nvGrpSpPr>
        <p:grpSpPr bwMode="auto">
          <a:xfrm>
            <a:off x="2397125" y="4359275"/>
            <a:ext cx="1311275" cy="942975"/>
            <a:chOff x="2238604" y="4080711"/>
            <a:chExt cx="887135" cy="592875"/>
          </a:xfrm>
        </p:grpSpPr>
        <p:sp>
          <p:nvSpPr>
            <p:cNvPr id="168" name="489 Llamada de flecha izquierda y derecha"/>
            <p:cNvSpPr>
              <a:spLocks noChangeArrowheads="1"/>
            </p:cNvSpPr>
            <p:nvPr/>
          </p:nvSpPr>
          <p:spPr bwMode="auto">
            <a:xfrm>
              <a:off x="2284787" y="4210465"/>
              <a:ext cx="792622" cy="358320"/>
            </a:xfrm>
            <a:prstGeom prst="leftRightArrowCallout">
              <a:avLst>
                <a:gd name="adj1" fmla="val 73676"/>
                <a:gd name="adj2" fmla="val 45477"/>
                <a:gd name="adj3" fmla="val 25024"/>
                <a:gd name="adj4" fmla="val 62324"/>
              </a:avLst>
            </a:prstGeom>
            <a:noFill/>
            <a:ln w="15875" algn="ctr">
              <a:solidFill>
                <a:srgbClr val="000000"/>
              </a:solidFill>
              <a:miter lim="800000"/>
              <a:headEnd/>
              <a:tailEnd/>
            </a:ln>
          </p:spPr>
          <p:txBody>
            <a:bodyPr lIns="36000" rIns="36000" anchor="ctr"/>
            <a:lstStyle/>
            <a:p>
              <a:pPr algn="ctr" fontAlgn="auto">
                <a:spcBef>
                  <a:spcPts val="0"/>
                </a:spcBef>
                <a:spcAft>
                  <a:spcPts val="0"/>
                </a:spcAft>
                <a:defRPr/>
              </a:pPr>
              <a:r>
                <a:rPr lang="es-CL" sz="800" b="1" kern="0" dirty="0">
                  <a:solidFill>
                    <a:srgbClr val="000000"/>
                  </a:solidFill>
                  <a:latin typeface="Calibri" pitchFamily="34" charset="0"/>
                  <a:cs typeface="Arial"/>
                </a:rPr>
                <a:t>Conector </a:t>
              </a:r>
              <a:r>
                <a:rPr lang="es-CL" sz="800" b="1" kern="0" dirty="0" err="1">
                  <a:solidFill>
                    <a:srgbClr val="000000"/>
                  </a:solidFill>
                  <a:latin typeface="Calibri" pitchFamily="34" charset="0"/>
                  <a:cs typeface="Arial"/>
                </a:rPr>
                <a:t>Switch</a:t>
              </a:r>
              <a:endParaRPr lang="es-CL" sz="800" b="1" kern="0" dirty="0">
                <a:solidFill>
                  <a:srgbClr val="000000"/>
                </a:solidFill>
                <a:latin typeface="Calibri" pitchFamily="34" charset="0"/>
                <a:cs typeface="Arial"/>
              </a:endParaRPr>
            </a:p>
          </p:txBody>
        </p:sp>
        <p:sp>
          <p:nvSpPr>
            <p:cNvPr id="15470" name="Text Box 60"/>
            <p:cNvSpPr txBox="1">
              <a:spLocks noChangeArrowheads="1"/>
            </p:cNvSpPr>
            <p:nvPr/>
          </p:nvSpPr>
          <p:spPr bwMode="auto">
            <a:xfrm>
              <a:off x="2287009" y="4080711"/>
              <a:ext cx="838730" cy="13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a:latin typeface="Calibri" pitchFamily="34" charset="0"/>
                  <a:cs typeface="Calibri" pitchFamily="34" charset="0"/>
                </a:rPr>
                <a:t>UNIX                     WAS-IPLA       </a:t>
              </a:r>
            </a:p>
          </p:txBody>
        </p:sp>
        <p:sp>
          <p:nvSpPr>
            <p:cNvPr id="15471" name="89 CuadroTexto"/>
            <p:cNvSpPr txBox="1">
              <a:spLocks noChangeArrowheads="1"/>
            </p:cNvSpPr>
            <p:nvPr/>
          </p:nvSpPr>
          <p:spPr bwMode="auto">
            <a:xfrm>
              <a:off x="2238604" y="4536934"/>
              <a:ext cx="838730" cy="136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6643" rIns="0" bIns="46643">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a:latin typeface="Calibri" pitchFamily="34" charset="0"/>
                  <a:cs typeface="Arial" charset="0"/>
                </a:rPr>
                <a:t>AD/CONT.                          JEE2</a:t>
              </a:r>
            </a:p>
          </p:txBody>
        </p:sp>
      </p:grpSp>
      <p:cxnSp>
        <p:nvCxnSpPr>
          <p:cNvPr id="15438" name="28 Conector angular"/>
          <p:cNvCxnSpPr>
            <a:cxnSpLocks noChangeShapeType="1"/>
            <a:stCxn id="15489" idx="2"/>
            <a:endCxn id="168" idx="0"/>
          </p:cNvCxnSpPr>
          <p:nvPr/>
        </p:nvCxnSpPr>
        <p:spPr bwMode="auto">
          <a:xfrm rot="16200000" flipH="1">
            <a:off x="2347913" y="3862387"/>
            <a:ext cx="1136650" cy="269875"/>
          </a:xfrm>
          <a:prstGeom prst="bentConnector3">
            <a:avLst>
              <a:gd name="adj1" fmla="val 50000"/>
            </a:avLst>
          </a:prstGeom>
          <a:noFill/>
          <a:ln w="12700" algn="ctr">
            <a:solidFill>
              <a:schemeClr val="tx1"/>
            </a:solidFill>
            <a:round/>
            <a:headEnd type="none" w="sm" len="sm"/>
            <a:tailEnd type="triangle" w="med" len="med"/>
          </a:ln>
        </p:spPr>
      </p:cxnSp>
      <p:sp>
        <p:nvSpPr>
          <p:cNvPr id="15439" name="Rectangle 77"/>
          <p:cNvSpPr>
            <a:spLocks noChangeArrowheads="1"/>
          </p:cNvSpPr>
          <p:nvPr/>
        </p:nvSpPr>
        <p:spPr bwMode="auto">
          <a:xfrm>
            <a:off x="4164013" y="2001838"/>
            <a:ext cx="1200150" cy="131762"/>
          </a:xfrm>
          <a:prstGeom prst="rect">
            <a:avLst/>
          </a:prstGeom>
          <a:solidFill>
            <a:srgbClr val="FFFFCC"/>
          </a:solidFill>
          <a:ln w="3175" algn="ctr">
            <a:solidFill>
              <a:srgbClr val="000000"/>
            </a:solidFill>
            <a:miter lim="800000"/>
            <a:headEnd/>
            <a:tailEnd/>
          </a:ln>
          <a:effectLst>
            <a:outerShdw dist="17961" dir="2700000" algn="ctr" rotWithShape="0">
              <a:srgbClr val="000000"/>
            </a:outerShdw>
          </a:effectLst>
        </p:spPr>
        <p:txBody>
          <a:bodyPr lIns="0" tIns="0" rIns="0" bIns="0" anchor="ctr" anchorCtr="1"/>
          <a:lstStyle/>
          <a:p>
            <a:pPr algn="ctr">
              <a:lnSpc>
                <a:spcPct val="70000"/>
              </a:lnSpc>
            </a:pPr>
            <a:r>
              <a:rPr lang="es-CL" sz="700" b="1">
                <a:solidFill>
                  <a:srgbClr val="000000"/>
                </a:solidFill>
                <a:latin typeface="Calibri" pitchFamily="34" charset="0"/>
                <a:cs typeface="Arial" charset="0"/>
              </a:rPr>
              <a:t>SEGURIDAD</a:t>
            </a:r>
          </a:p>
        </p:txBody>
      </p:sp>
      <p:cxnSp>
        <p:nvCxnSpPr>
          <p:cNvPr id="15440" name="64 Conector angular"/>
          <p:cNvCxnSpPr>
            <a:cxnSpLocks noChangeShapeType="1"/>
            <a:stCxn id="15478" idx="3"/>
            <a:endCxn id="15477" idx="1"/>
          </p:cNvCxnSpPr>
          <p:nvPr/>
        </p:nvCxnSpPr>
        <p:spPr bwMode="auto">
          <a:xfrm flipH="1">
            <a:off x="5849938" y="1501775"/>
            <a:ext cx="469900" cy="4497388"/>
          </a:xfrm>
          <a:prstGeom prst="bentConnector4">
            <a:avLst>
              <a:gd name="adj1" fmla="val -251880"/>
              <a:gd name="adj2" fmla="val 83949"/>
            </a:avLst>
          </a:prstGeom>
          <a:noFill/>
          <a:ln w="12700" algn="ctr">
            <a:solidFill>
              <a:schemeClr val="tx1"/>
            </a:solidFill>
            <a:round/>
            <a:headEnd type="none" w="sm" len="sm"/>
            <a:tailEnd type="triangle" w="med" len="med"/>
          </a:ln>
        </p:spPr>
      </p:cxnSp>
      <p:grpSp>
        <p:nvGrpSpPr>
          <p:cNvPr id="15441" name="9330 Grupo"/>
          <p:cNvGrpSpPr>
            <a:grpSpLocks/>
          </p:cNvGrpSpPr>
          <p:nvPr/>
        </p:nvGrpSpPr>
        <p:grpSpPr bwMode="auto">
          <a:xfrm>
            <a:off x="5067300" y="3670300"/>
            <a:ext cx="1736725" cy="838200"/>
            <a:chOff x="4911618" y="3670858"/>
            <a:chExt cx="1737040" cy="838262"/>
          </a:xfrm>
        </p:grpSpPr>
        <p:sp>
          <p:nvSpPr>
            <p:cNvPr id="15463" name="Rectangle 33"/>
            <p:cNvSpPr>
              <a:spLocks noChangeArrowheads="1"/>
            </p:cNvSpPr>
            <p:nvPr/>
          </p:nvSpPr>
          <p:spPr bwMode="auto">
            <a:xfrm>
              <a:off x="6002338" y="4176713"/>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15464" name="Rectangle 79"/>
            <p:cNvSpPr>
              <a:spLocks noChangeArrowheads="1"/>
            </p:cNvSpPr>
            <p:nvPr/>
          </p:nvSpPr>
          <p:spPr bwMode="auto">
            <a:xfrm>
              <a:off x="5087938" y="3786188"/>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p>
          </p:txBody>
        </p:sp>
        <p:sp>
          <p:nvSpPr>
            <p:cNvPr id="230" name="229 Trapecio"/>
            <p:cNvSpPr/>
            <p:nvPr/>
          </p:nvSpPr>
          <p:spPr bwMode="auto">
            <a:xfrm>
              <a:off x="5048168" y="3832795"/>
              <a:ext cx="765314" cy="495337"/>
            </a:xfrm>
            <a:prstGeom prst="trapezoid">
              <a:avLst/>
            </a:prstGeom>
            <a:solidFill>
              <a:srgbClr val="FFFFCC"/>
            </a:solidFill>
            <a:ln w="3175" algn="ctr">
              <a:solidFill>
                <a:schemeClr val="tx1"/>
              </a:solidFill>
              <a:miter lim="800000"/>
              <a:headEnd/>
              <a:tailEnd/>
            </a:ln>
            <a:effectLst>
              <a:outerShdw dist="17961" dir="2700000" algn="ctr" rotWithShape="0">
                <a:schemeClr val="tx1"/>
              </a:outerShdw>
            </a:effectLst>
          </p:spPr>
          <p:txBody>
            <a:bodyPr lIns="0" tIns="0" rIns="0" bIns="0" anchor="ctr" anchorCtr="1"/>
            <a:lstStyle/>
            <a:p>
              <a:pPr>
                <a:lnSpc>
                  <a:spcPct val="70000"/>
                </a:lnSpc>
                <a:defRPr/>
              </a:pPr>
              <a:r>
                <a:rPr lang="es-CL" sz="900" b="1" dirty="0">
                  <a:latin typeface="Calibri" pitchFamily="34" charset="0"/>
                </a:rPr>
                <a:t>DIGIPASS</a:t>
              </a:r>
            </a:p>
            <a:p>
              <a:pPr>
                <a:lnSpc>
                  <a:spcPct val="70000"/>
                </a:lnSpc>
                <a:defRPr/>
              </a:pPr>
              <a:r>
                <a:rPr lang="es-CL" sz="900" b="1" dirty="0">
                  <a:latin typeface="Calibri" pitchFamily="34" charset="0"/>
                </a:rPr>
                <a:t>VACMAN</a:t>
              </a:r>
            </a:p>
          </p:txBody>
        </p:sp>
        <p:sp>
          <p:nvSpPr>
            <p:cNvPr id="15466" name="59 Llamada con línea 2 (barra de énfasis)"/>
            <p:cNvSpPr>
              <a:spLocks/>
            </p:cNvSpPr>
            <p:nvPr/>
          </p:nvSpPr>
          <p:spPr bwMode="auto">
            <a:xfrm>
              <a:off x="6063746" y="3752349"/>
              <a:ext cx="584912" cy="285750"/>
            </a:xfrm>
            <a:prstGeom prst="accentCallout2">
              <a:avLst>
                <a:gd name="adj1" fmla="val 40000"/>
                <a:gd name="adj2" fmla="val -10713"/>
                <a:gd name="adj3" fmla="val 40000"/>
                <a:gd name="adj4" fmla="val -39509"/>
                <a:gd name="adj5" fmla="val 76111"/>
                <a:gd name="adj6" fmla="val -58481"/>
              </a:avLst>
            </a:prstGeom>
            <a:solidFill>
              <a:schemeClr val="bg1"/>
            </a:solidFill>
            <a:ln w="9525" algn="ctr">
              <a:solidFill>
                <a:schemeClr val="tx1"/>
              </a:solidFill>
              <a:miter lim="800000"/>
              <a:headEnd/>
              <a:tailEnd/>
            </a:ln>
          </p:spPr>
          <p:txBody>
            <a:bodyPr lIns="0" tIns="45715" rIns="0" bIns="45715" anchor="ctr"/>
            <a:lstStyle/>
            <a:p>
              <a:r>
                <a:rPr lang="es-ES" sz="800">
                  <a:latin typeface="Calibri" pitchFamily="34" charset="0"/>
                </a:rPr>
                <a:t>Digipass no migrados</a:t>
              </a:r>
            </a:p>
          </p:txBody>
        </p:sp>
        <p:sp>
          <p:nvSpPr>
            <p:cNvPr id="15467" name="Text Box 65"/>
            <p:cNvSpPr txBox="1">
              <a:spLocks noChangeArrowheads="1"/>
            </p:cNvSpPr>
            <p:nvPr/>
          </p:nvSpPr>
          <p:spPr bwMode="auto">
            <a:xfrm>
              <a:off x="5039677" y="3670858"/>
              <a:ext cx="773642" cy="21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a:latin typeface="Calibri" pitchFamily="34" charset="0"/>
                </a:rPr>
                <a:t>UNIX    U176 </a:t>
              </a:r>
              <a:endParaRPr lang="es-ES" sz="800" b="1">
                <a:latin typeface="Calibri" pitchFamily="34" charset="0"/>
              </a:endParaRPr>
            </a:p>
          </p:txBody>
        </p:sp>
        <p:sp>
          <p:nvSpPr>
            <p:cNvPr id="15468" name="Text Box 99"/>
            <p:cNvSpPr txBox="1">
              <a:spLocks noChangeArrowheads="1"/>
            </p:cNvSpPr>
            <p:nvPr/>
          </p:nvSpPr>
          <p:spPr bwMode="auto">
            <a:xfrm>
              <a:off x="4911618" y="4293687"/>
              <a:ext cx="1118133" cy="21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a:latin typeface="Calibri" pitchFamily="34" charset="0"/>
                </a:rPr>
                <a:t>AD                     J2EE</a:t>
              </a:r>
              <a:endParaRPr lang="es-ES" sz="800" b="1">
                <a:latin typeface="Calibri" pitchFamily="34" charset="0"/>
              </a:endParaRPr>
            </a:p>
          </p:txBody>
        </p:sp>
      </p:grpSp>
      <p:grpSp>
        <p:nvGrpSpPr>
          <p:cNvPr id="15442" name="9332 Grupo"/>
          <p:cNvGrpSpPr>
            <a:grpSpLocks/>
          </p:cNvGrpSpPr>
          <p:nvPr/>
        </p:nvGrpSpPr>
        <p:grpSpPr bwMode="auto">
          <a:xfrm>
            <a:off x="4211638" y="2341563"/>
            <a:ext cx="2232025" cy="942975"/>
            <a:chOff x="4045286" y="2204864"/>
            <a:chExt cx="2233192" cy="943647"/>
          </a:xfrm>
        </p:grpSpPr>
        <p:sp>
          <p:nvSpPr>
            <p:cNvPr id="15457" name="303 Trapecio"/>
            <p:cNvSpPr>
              <a:spLocks noChangeArrowheads="1"/>
            </p:cNvSpPr>
            <p:nvPr/>
          </p:nvSpPr>
          <p:spPr bwMode="auto">
            <a:xfrm>
              <a:off x="4182256" y="2370489"/>
              <a:ext cx="1126478" cy="584200"/>
            </a:xfrm>
            <a:custGeom>
              <a:avLst/>
              <a:gdLst>
                <a:gd name="T0" fmla="*/ 563240 w 714375"/>
                <a:gd name="T1" fmla="*/ 0 h 357188"/>
                <a:gd name="T2" fmla="*/ 70406 w 714375"/>
                <a:gd name="T3" fmla="*/ 292100 h 357188"/>
                <a:gd name="T4" fmla="*/ 563240 w 714375"/>
                <a:gd name="T5" fmla="*/ 584200 h 357188"/>
                <a:gd name="T6" fmla="*/ 1056074 w 714375"/>
                <a:gd name="T7" fmla="*/ 292100 h 357188"/>
                <a:gd name="T8" fmla="*/ 17694720 60000 65536"/>
                <a:gd name="T9" fmla="*/ 11796480 60000 65536"/>
                <a:gd name="T10" fmla="*/ 5898240 60000 65536"/>
                <a:gd name="T11" fmla="*/ 0 60000 65536"/>
                <a:gd name="T12" fmla="*/ 59531 w 714375"/>
                <a:gd name="T13" fmla="*/ 29766 h 357188"/>
                <a:gd name="T14" fmla="*/ 654844 w 714375"/>
                <a:gd name="T15" fmla="*/ 357188 h 357188"/>
              </a:gdLst>
              <a:ahLst/>
              <a:cxnLst>
                <a:cxn ang="T8">
                  <a:pos x="T0" y="T1"/>
                </a:cxn>
                <a:cxn ang="T9">
                  <a:pos x="T2" y="T3"/>
                </a:cxn>
                <a:cxn ang="T10">
                  <a:pos x="T4" y="T5"/>
                </a:cxn>
                <a:cxn ang="T11">
                  <a:pos x="T6" y="T7"/>
                </a:cxn>
              </a:cxnLst>
              <a:rect l="T12" t="T13" r="T14" b="T15"/>
              <a:pathLst>
                <a:path w="714375" h="357188">
                  <a:moveTo>
                    <a:pt x="0" y="357188"/>
                  </a:moveTo>
                  <a:lnTo>
                    <a:pt x="89297" y="0"/>
                  </a:lnTo>
                  <a:lnTo>
                    <a:pt x="625078" y="0"/>
                  </a:lnTo>
                  <a:lnTo>
                    <a:pt x="714375" y="357188"/>
                  </a:lnTo>
                  <a:lnTo>
                    <a:pt x="0" y="357188"/>
                  </a:lnTo>
                  <a:close/>
                </a:path>
              </a:pathLst>
            </a:custGeom>
            <a:solidFill>
              <a:srgbClr val="FFFFCC"/>
            </a:solidFill>
            <a:ln w="3175" algn="ctr">
              <a:solidFill>
                <a:schemeClr val="tx1"/>
              </a:solidFill>
              <a:miter lim="800000"/>
              <a:headEnd/>
              <a:tailEnd/>
            </a:ln>
            <a:effectLst>
              <a:outerShdw dist="17961" dir="2700000" algn="ctr" rotWithShape="0">
                <a:schemeClr val="tx1"/>
              </a:outerShdw>
            </a:effectLst>
          </p:spPr>
          <p:txBody>
            <a:bodyPr lIns="0" tIns="0" rIns="0" bIns="0"/>
            <a:lstStyle/>
            <a:p>
              <a:pPr algn="ctr">
                <a:lnSpc>
                  <a:spcPct val="70000"/>
                </a:lnSpc>
              </a:pPr>
              <a:r>
                <a:rPr lang="es-CL" sz="1200" b="1">
                  <a:latin typeface="Calibri" pitchFamily="34" charset="0"/>
                </a:rPr>
                <a:t>IDG</a:t>
              </a:r>
            </a:p>
          </p:txBody>
        </p:sp>
        <p:sp>
          <p:nvSpPr>
            <p:cNvPr id="15458" name="Text Box 62"/>
            <p:cNvSpPr txBox="1">
              <a:spLocks noChangeArrowheads="1"/>
            </p:cNvSpPr>
            <p:nvPr/>
          </p:nvSpPr>
          <p:spPr bwMode="auto">
            <a:xfrm>
              <a:off x="4128714" y="2204864"/>
              <a:ext cx="964637" cy="21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smtClean="0">
                  <a:latin typeface="Calibri" pitchFamily="34" charset="0"/>
                </a:rPr>
                <a:t>LINUX</a:t>
              </a:r>
              <a:endParaRPr lang="es-ES" sz="800" b="1" dirty="0">
                <a:latin typeface="Calibri" pitchFamily="34" charset="0"/>
              </a:endParaRPr>
            </a:p>
          </p:txBody>
        </p:sp>
        <p:sp>
          <p:nvSpPr>
            <p:cNvPr id="15459" name="Text Box 63"/>
            <p:cNvSpPr txBox="1">
              <a:spLocks noChangeArrowheads="1"/>
            </p:cNvSpPr>
            <p:nvPr/>
          </p:nvSpPr>
          <p:spPr bwMode="auto">
            <a:xfrm>
              <a:off x="4927347" y="2204865"/>
              <a:ext cx="599926" cy="21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a:latin typeface="Calibri" pitchFamily="34" charset="0"/>
                </a:rPr>
                <a:t>IDG.RI</a:t>
              </a:r>
              <a:endParaRPr lang="es-ES" sz="800" b="1">
                <a:latin typeface="Calibri" pitchFamily="34" charset="0"/>
              </a:endParaRPr>
            </a:p>
          </p:txBody>
        </p:sp>
        <p:sp>
          <p:nvSpPr>
            <p:cNvPr id="15460" name="Text Box 64"/>
            <p:cNvSpPr txBox="1">
              <a:spLocks noChangeArrowheads="1"/>
            </p:cNvSpPr>
            <p:nvPr/>
          </p:nvSpPr>
          <p:spPr bwMode="auto">
            <a:xfrm>
              <a:off x="4045286" y="2902300"/>
              <a:ext cx="1678842" cy="246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a:latin typeface="Calibri" pitchFamily="34" charset="0"/>
                </a:rPr>
                <a:t>AD/CONT</a:t>
              </a:r>
              <a:r>
                <a:rPr lang="es-CL" sz="1000" b="1">
                  <a:latin typeface="Calibri" pitchFamily="34" charset="0"/>
                </a:rPr>
                <a:t>                     </a:t>
              </a:r>
              <a:r>
                <a:rPr lang="es-CL" sz="800" b="1">
                  <a:latin typeface="Calibri" pitchFamily="34" charset="0"/>
                </a:rPr>
                <a:t>J2EE</a:t>
              </a:r>
              <a:endParaRPr lang="es-ES" sz="800" b="1">
                <a:latin typeface="Calibri" pitchFamily="34" charset="0"/>
              </a:endParaRPr>
            </a:p>
          </p:txBody>
        </p:sp>
        <p:sp>
          <p:nvSpPr>
            <p:cNvPr id="15461" name="281 Proceso alternativo"/>
            <p:cNvSpPr>
              <a:spLocks noChangeArrowheads="1"/>
            </p:cNvSpPr>
            <p:nvPr/>
          </p:nvSpPr>
          <p:spPr bwMode="auto">
            <a:xfrm>
              <a:off x="4413605" y="2567337"/>
              <a:ext cx="732175" cy="307975"/>
            </a:xfrm>
            <a:prstGeom prst="flowChartAlternateProcess">
              <a:avLst/>
            </a:prstGeom>
            <a:noFill/>
            <a:ln w="158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6000" tIns="45715" rIns="36000" bIns="45715" anchor="ctr"/>
            <a:lstStyle/>
            <a:p>
              <a:r>
                <a:rPr lang="es-CL" sz="800" b="1" dirty="0">
                  <a:latin typeface="Calibri" pitchFamily="34" charset="0"/>
                  <a:cs typeface="Calibri" pitchFamily="34" charset="0"/>
                </a:rPr>
                <a:t>CUSTOM-OTP</a:t>
              </a:r>
            </a:p>
          </p:txBody>
        </p:sp>
        <p:sp>
          <p:nvSpPr>
            <p:cNvPr id="15462" name="57 Llamada con línea 2 (barra de énfasis)"/>
            <p:cNvSpPr>
              <a:spLocks/>
            </p:cNvSpPr>
            <p:nvPr/>
          </p:nvSpPr>
          <p:spPr bwMode="auto">
            <a:xfrm>
              <a:off x="5668878" y="2251868"/>
              <a:ext cx="609600" cy="376236"/>
            </a:xfrm>
            <a:prstGeom prst="accentCallout2">
              <a:avLst>
                <a:gd name="adj1" fmla="val 71884"/>
                <a:gd name="adj2" fmla="val -6523"/>
                <a:gd name="adj3" fmla="val 83278"/>
                <a:gd name="adj4" fmla="val -22986"/>
                <a:gd name="adj5" fmla="val 124208"/>
                <a:gd name="adj6" fmla="val -70625"/>
              </a:avLst>
            </a:prstGeom>
            <a:solidFill>
              <a:schemeClr val="bg1"/>
            </a:solidFill>
            <a:ln w="9525" algn="ctr">
              <a:solidFill>
                <a:schemeClr val="tx1"/>
              </a:solidFill>
              <a:miter lim="800000"/>
              <a:headEnd/>
              <a:tailEnd/>
            </a:ln>
          </p:spPr>
          <p:txBody>
            <a:bodyPr lIns="91430" tIns="45715" rIns="91430" bIns="45715" anchor="ctr"/>
            <a:lstStyle/>
            <a:p>
              <a:pPr algn="just"/>
              <a:r>
                <a:rPr lang="es-ES" sz="800">
                  <a:latin typeface="Calibri" pitchFamily="34" charset="0"/>
                </a:rPr>
                <a:t>Digipass Migrados</a:t>
              </a:r>
            </a:p>
          </p:txBody>
        </p:sp>
      </p:grpSp>
      <p:grpSp>
        <p:nvGrpSpPr>
          <p:cNvPr id="15443" name="234 Grupo"/>
          <p:cNvGrpSpPr>
            <a:grpSpLocks/>
          </p:cNvGrpSpPr>
          <p:nvPr/>
        </p:nvGrpSpPr>
        <p:grpSpPr bwMode="auto">
          <a:xfrm>
            <a:off x="2987675" y="5848350"/>
            <a:ext cx="1501775" cy="820738"/>
            <a:chOff x="5351995" y="1371602"/>
            <a:chExt cx="1501775" cy="820267"/>
          </a:xfrm>
        </p:grpSpPr>
        <p:sp>
          <p:nvSpPr>
            <p:cNvPr id="15454" name="Text Box 111"/>
            <p:cNvSpPr txBox="1">
              <a:spLocks noChangeArrowheads="1"/>
            </p:cNvSpPr>
            <p:nvPr/>
          </p:nvSpPr>
          <p:spPr bwMode="auto">
            <a:xfrm>
              <a:off x="5351995" y="1371602"/>
              <a:ext cx="1501775" cy="21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a:latin typeface="Calibri" pitchFamily="34" charset="0"/>
                </a:rPr>
                <a:t>UNIX             A111/A112</a:t>
              </a:r>
              <a:endParaRPr lang="es-ES" sz="800" b="1">
                <a:latin typeface="Calibri" pitchFamily="34" charset="0"/>
              </a:endParaRPr>
            </a:p>
          </p:txBody>
        </p:sp>
        <p:sp>
          <p:nvSpPr>
            <p:cNvPr id="15455" name="Text Box 112"/>
            <p:cNvSpPr txBox="1">
              <a:spLocks noChangeArrowheads="1"/>
            </p:cNvSpPr>
            <p:nvPr/>
          </p:nvSpPr>
          <p:spPr bwMode="auto">
            <a:xfrm>
              <a:off x="5395949" y="1976436"/>
              <a:ext cx="1339838" cy="21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a:latin typeface="Calibri" pitchFamily="34" charset="0"/>
                </a:rPr>
                <a:t>AD/CONT       ORACLE</a:t>
              </a:r>
              <a:endParaRPr lang="es-ES" sz="800" b="1">
                <a:latin typeface="Calibri" pitchFamily="34" charset="0"/>
              </a:endParaRPr>
            </a:p>
          </p:txBody>
        </p:sp>
        <p:sp>
          <p:nvSpPr>
            <p:cNvPr id="15456" name="410 Cilindro"/>
            <p:cNvSpPr>
              <a:spLocks noChangeArrowheads="1"/>
            </p:cNvSpPr>
            <p:nvPr/>
          </p:nvSpPr>
          <p:spPr bwMode="auto">
            <a:xfrm>
              <a:off x="5489575" y="1531938"/>
              <a:ext cx="836613" cy="467857"/>
            </a:xfrm>
            <a:prstGeom prst="can">
              <a:avLst>
                <a:gd name="adj" fmla="val 25000"/>
              </a:avLst>
            </a:prstGeom>
            <a:solidFill>
              <a:schemeClr val="bg1"/>
            </a:solidFill>
            <a:ln w="15875" algn="ctr">
              <a:solidFill>
                <a:schemeClr val="tx1"/>
              </a:solidFill>
              <a:round/>
              <a:headEnd/>
              <a:tailEnd/>
            </a:ln>
          </p:spPr>
          <p:txBody>
            <a:bodyPr lIns="36000" tIns="36000" rIns="36000" bIns="36000" anchor="ctr"/>
            <a:lstStyle/>
            <a:p>
              <a:pPr algn="ctr"/>
              <a:r>
                <a:rPr lang="es-CL" sz="1000" b="1">
                  <a:latin typeface="Calibri" pitchFamily="34" charset="0"/>
                </a:rPr>
                <a:t>BD</a:t>
              </a:r>
            </a:p>
            <a:p>
              <a:pPr algn="ctr"/>
              <a:r>
                <a:rPr lang="es-CL" sz="1000" b="1">
                  <a:latin typeface="Calibri" pitchFamily="34" charset="0"/>
                </a:rPr>
                <a:t> IDG</a:t>
              </a:r>
            </a:p>
          </p:txBody>
        </p:sp>
      </p:grpSp>
      <p:grpSp>
        <p:nvGrpSpPr>
          <p:cNvPr id="15444" name="238 Grupo"/>
          <p:cNvGrpSpPr>
            <a:grpSpLocks/>
          </p:cNvGrpSpPr>
          <p:nvPr/>
        </p:nvGrpSpPr>
        <p:grpSpPr bwMode="auto">
          <a:xfrm>
            <a:off x="4140200" y="5840413"/>
            <a:ext cx="1514475" cy="828675"/>
            <a:chOff x="5314426" y="1340070"/>
            <a:chExt cx="1513943" cy="942975"/>
          </a:xfrm>
        </p:grpSpPr>
        <p:sp>
          <p:nvSpPr>
            <p:cNvPr id="15451" name="Text Box 111"/>
            <p:cNvSpPr txBox="1">
              <a:spLocks noChangeArrowheads="1"/>
            </p:cNvSpPr>
            <p:nvPr/>
          </p:nvSpPr>
          <p:spPr bwMode="auto">
            <a:xfrm>
              <a:off x="5326594" y="1340070"/>
              <a:ext cx="1501775" cy="246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a:latin typeface="Calibri" pitchFamily="34" charset="0"/>
                </a:rPr>
                <a:t>UNIX               A037/A038</a:t>
              </a:r>
              <a:endParaRPr lang="es-ES" sz="800" b="1">
                <a:latin typeface="Calibri" pitchFamily="34" charset="0"/>
              </a:endParaRPr>
            </a:p>
          </p:txBody>
        </p:sp>
        <p:sp>
          <p:nvSpPr>
            <p:cNvPr id="15452" name="Text Box 112"/>
            <p:cNvSpPr txBox="1">
              <a:spLocks noChangeArrowheads="1"/>
            </p:cNvSpPr>
            <p:nvPr/>
          </p:nvSpPr>
          <p:spPr bwMode="auto">
            <a:xfrm>
              <a:off x="5314426" y="2036983"/>
              <a:ext cx="144992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a:latin typeface="Calibri" pitchFamily="34" charset="0"/>
                </a:rPr>
                <a:t>AD/CONT           ORACLE 9i</a:t>
              </a:r>
              <a:endParaRPr lang="es-ES" sz="800" b="1">
                <a:latin typeface="Calibri" pitchFamily="34" charset="0"/>
              </a:endParaRPr>
            </a:p>
          </p:txBody>
        </p:sp>
        <p:sp>
          <p:nvSpPr>
            <p:cNvPr id="242" name="410 Cilindro"/>
            <p:cNvSpPr>
              <a:spLocks noChangeArrowheads="1"/>
            </p:cNvSpPr>
            <p:nvPr/>
          </p:nvSpPr>
          <p:spPr bwMode="auto">
            <a:xfrm>
              <a:off x="5488990" y="1531555"/>
              <a:ext cx="837906" cy="547358"/>
            </a:xfrm>
            <a:prstGeom prst="can">
              <a:avLst>
                <a:gd name="adj" fmla="val 25000"/>
              </a:avLst>
            </a:prstGeom>
            <a:solidFill>
              <a:schemeClr val="bg1"/>
            </a:solidFill>
            <a:ln w="15875" algn="ctr">
              <a:solidFill>
                <a:schemeClr val="tx1"/>
              </a:solidFill>
              <a:round/>
              <a:headEnd/>
              <a:tailEnd/>
            </a:ln>
          </p:spPr>
          <p:txBody>
            <a:bodyPr lIns="36000" tIns="36000" rIns="36000" bIns="36000"/>
            <a:lstStyle/>
            <a:p>
              <a:pPr algn="ctr">
                <a:defRPr/>
              </a:pPr>
              <a:r>
                <a:rPr lang="es-CL" sz="1050" b="1" dirty="0">
                  <a:latin typeface="Calibri" pitchFamily="34" charset="0"/>
                </a:rPr>
                <a:t>BD VACMAN</a:t>
              </a:r>
            </a:p>
          </p:txBody>
        </p:sp>
      </p:grpSp>
      <p:cxnSp>
        <p:nvCxnSpPr>
          <p:cNvPr id="15445" name="9306 Conector angular"/>
          <p:cNvCxnSpPr>
            <a:cxnSpLocks noChangeShapeType="1"/>
            <a:stCxn id="15461" idx="2"/>
            <a:endCxn id="15456" idx="1"/>
          </p:cNvCxnSpPr>
          <p:nvPr/>
        </p:nvCxnSpPr>
        <p:spPr bwMode="auto">
          <a:xfrm rot="5400000">
            <a:off x="2745582" y="3809206"/>
            <a:ext cx="2997200" cy="1401763"/>
          </a:xfrm>
          <a:prstGeom prst="bentConnector3">
            <a:avLst>
              <a:gd name="adj1" fmla="val 75421"/>
            </a:avLst>
          </a:prstGeom>
          <a:noFill/>
          <a:ln w="12700" algn="ctr">
            <a:solidFill>
              <a:schemeClr val="tx1"/>
            </a:solidFill>
            <a:round/>
            <a:headEnd type="none" w="sm" len="sm"/>
            <a:tailEnd type="triangle" w="med" len="med"/>
          </a:ln>
        </p:spPr>
      </p:cxnSp>
      <p:cxnSp>
        <p:nvCxnSpPr>
          <p:cNvPr id="15446" name="9328 Conector angular"/>
          <p:cNvCxnSpPr>
            <a:cxnSpLocks noChangeShapeType="1"/>
            <a:stCxn id="230" idx="3"/>
            <a:endCxn id="242" idx="1"/>
          </p:cNvCxnSpPr>
          <p:nvPr/>
        </p:nvCxnSpPr>
        <p:spPr bwMode="auto">
          <a:xfrm flipH="1">
            <a:off x="4733925" y="4081463"/>
            <a:ext cx="1173163" cy="1927225"/>
          </a:xfrm>
          <a:prstGeom prst="bentConnector4">
            <a:avLst>
              <a:gd name="adj1" fmla="val -19477"/>
              <a:gd name="adj2" fmla="val 73213"/>
            </a:avLst>
          </a:prstGeom>
          <a:noFill/>
          <a:ln w="12700" algn="ctr">
            <a:solidFill>
              <a:schemeClr val="tx1"/>
            </a:solidFill>
            <a:round/>
            <a:headEnd type="none" w="sm" len="sm"/>
            <a:tailEnd type="triangle" w="med" len="med"/>
          </a:ln>
        </p:spPr>
      </p:cxnSp>
      <p:cxnSp>
        <p:nvCxnSpPr>
          <p:cNvPr id="15447" name="97 Conector angular"/>
          <p:cNvCxnSpPr>
            <a:cxnSpLocks noChangeShapeType="1"/>
            <a:stCxn id="168" idx="3"/>
            <a:endCxn id="15457" idx="1"/>
          </p:cNvCxnSpPr>
          <p:nvPr/>
        </p:nvCxnSpPr>
        <p:spPr bwMode="auto">
          <a:xfrm flipV="1">
            <a:off x="3636963" y="2798763"/>
            <a:ext cx="781050" cy="2052637"/>
          </a:xfrm>
          <a:prstGeom prst="bentConnector3">
            <a:avLst>
              <a:gd name="adj1" fmla="val 50000"/>
            </a:avLst>
          </a:prstGeom>
          <a:noFill/>
          <a:ln w="12700" algn="ctr">
            <a:solidFill>
              <a:schemeClr val="tx1"/>
            </a:solidFill>
            <a:round/>
            <a:headEnd type="none" w="sm" len="sm"/>
            <a:tailEnd type="arrow" w="med" len="med"/>
          </a:ln>
        </p:spPr>
      </p:cxnSp>
      <p:cxnSp>
        <p:nvCxnSpPr>
          <p:cNvPr id="15448" name="109 Conector angular"/>
          <p:cNvCxnSpPr>
            <a:cxnSpLocks noChangeShapeType="1"/>
            <a:stCxn id="168" idx="2"/>
            <a:endCxn id="230" idx="2"/>
          </p:cNvCxnSpPr>
          <p:nvPr/>
        </p:nvCxnSpPr>
        <p:spPr bwMode="auto">
          <a:xfrm rot="5400000" flipH="1" flipV="1">
            <a:off x="3915569" y="3464719"/>
            <a:ext cx="806450" cy="2535238"/>
          </a:xfrm>
          <a:prstGeom prst="bentConnector3">
            <a:avLst>
              <a:gd name="adj1" fmla="val -28306"/>
            </a:avLst>
          </a:prstGeom>
          <a:noFill/>
          <a:ln w="12700" algn="ctr">
            <a:solidFill>
              <a:schemeClr val="tx1"/>
            </a:solidFill>
            <a:round/>
            <a:headEnd type="none" w="sm" len="sm"/>
            <a:tailEnd type="arrow" w="med" len="med"/>
          </a:ln>
        </p:spPr>
      </p:cxnSp>
      <p:sp>
        <p:nvSpPr>
          <p:cNvPr id="15449" name="Text Box 2203"/>
          <p:cNvSpPr txBox="1">
            <a:spLocks noChangeArrowheads="1"/>
          </p:cNvSpPr>
          <p:nvPr/>
        </p:nvSpPr>
        <p:spPr bwMode="auto">
          <a:xfrm>
            <a:off x="4092574" y="3735388"/>
            <a:ext cx="3524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cs typeface="Calibri" pitchFamily="34" charset="0"/>
              </a:rPr>
              <a:t>HTTPS</a:t>
            </a:r>
          </a:p>
        </p:txBody>
      </p:sp>
      <p:sp>
        <p:nvSpPr>
          <p:cNvPr id="15450" name="Text Box 2203"/>
          <p:cNvSpPr txBox="1">
            <a:spLocks noChangeArrowheads="1"/>
          </p:cNvSpPr>
          <p:nvPr/>
        </p:nvSpPr>
        <p:spPr bwMode="auto">
          <a:xfrm>
            <a:off x="5588000" y="4510088"/>
            <a:ext cx="3524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a:latin typeface="Calibri" pitchFamily="34" charset="0"/>
                <a:cs typeface="Calibri" pitchFamily="34" charset="0"/>
              </a:rPr>
              <a:t>HTTP</a:t>
            </a:r>
          </a:p>
        </p:txBody>
      </p:sp>
      <p:cxnSp>
        <p:nvCxnSpPr>
          <p:cNvPr id="6" name="5 Conector recto"/>
          <p:cNvCxnSpPr/>
          <p:nvPr/>
        </p:nvCxnSpPr>
        <p:spPr bwMode="auto">
          <a:xfrm flipH="1">
            <a:off x="5093238" y="2857656"/>
            <a:ext cx="180437" cy="153831"/>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8" name="7 Conector recto"/>
          <p:cNvCxnSpPr>
            <a:stCxn id="15461" idx="3"/>
          </p:cNvCxnSpPr>
          <p:nvPr/>
        </p:nvCxnSpPr>
        <p:spPr bwMode="auto">
          <a:xfrm flipH="1">
            <a:off x="5141913" y="2857656"/>
            <a:ext cx="169644" cy="153831"/>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138" name="Text Box 2203"/>
          <p:cNvSpPr txBox="1">
            <a:spLocks noChangeArrowheads="1"/>
          </p:cNvSpPr>
          <p:nvPr/>
        </p:nvSpPr>
        <p:spPr bwMode="auto">
          <a:xfrm>
            <a:off x="5022858" y="5513908"/>
            <a:ext cx="292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smtClean="0">
                <a:latin typeface="Calibri" pitchFamily="34" charset="0"/>
                <a:cs typeface="Calibri" pitchFamily="34" charset="0"/>
              </a:rPr>
              <a:t>JDBC</a:t>
            </a:r>
            <a:endParaRPr lang="es-CL" sz="800" b="1" dirty="0">
              <a:latin typeface="Calibri" pitchFamily="34" charset="0"/>
              <a:cs typeface="Calibri" pitchFamily="34" charset="0"/>
            </a:endParaRPr>
          </a:p>
        </p:txBody>
      </p:sp>
      <p:sp>
        <p:nvSpPr>
          <p:cNvPr id="139" name="Text Box 2203"/>
          <p:cNvSpPr txBox="1">
            <a:spLocks noChangeArrowheads="1"/>
          </p:cNvSpPr>
          <p:nvPr/>
        </p:nvSpPr>
        <p:spPr bwMode="auto">
          <a:xfrm>
            <a:off x="3562350" y="5464131"/>
            <a:ext cx="292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smtClean="0">
                <a:latin typeface="Calibri" pitchFamily="34" charset="0"/>
                <a:cs typeface="Calibri" pitchFamily="34" charset="0"/>
              </a:rPr>
              <a:t>JDBC</a:t>
            </a:r>
            <a:endParaRPr lang="es-CL" sz="800" b="1" dirty="0">
              <a:latin typeface="Calibri" pitchFamily="34" charset="0"/>
              <a:cs typeface="Calibri" pitchFamily="34" charset="0"/>
            </a:endParaRP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98"/>
          <p:cNvSpPr>
            <a:spLocks noChangeArrowheads="1"/>
          </p:cNvSpPr>
          <p:nvPr/>
        </p:nvSpPr>
        <p:spPr bwMode="auto">
          <a:xfrm>
            <a:off x="4067175" y="549275"/>
            <a:ext cx="3168650" cy="4860925"/>
          </a:xfrm>
          <a:prstGeom prst="rect">
            <a:avLst/>
          </a:prstGeom>
          <a:noFill/>
          <a:ln w="28575">
            <a:solidFill>
              <a:srgbClr val="1869FF"/>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s-ES" sz="800">
              <a:solidFill>
                <a:srgbClr val="000000"/>
              </a:solidFill>
              <a:cs typeface="Arial" charset="0"/>
            </a:endParaRPr>
          </a:p>
        </p:txBody>
      </p:sp>
      <p:sp>
        <p:nvSpPr>
          <p:cNvPr id="22571" name="Text Box 68"/>
          <p:cNvSpPr txBox="1">
            <a:spLocks noChangeArrowheads="1"/>
          </p:cNvSpPr>
          <p:nvPr/>
        </p:nvSpPr>
        <p:spPr bwMode="auto">
          <a:xfrm>
            <a:off x="5148263" y="468313"/>
            <a:ext cx="1368425" cy="149225"/>
          </a:xfrm>
          <a:prstGeom prst="rect">
            <a:avLst/>
          </a:prstGeom>
          <a:gradFill rotWithShape="1">
            <a:gsLst>
              <a:gs pos="0">
                <a:srgbClr val="A8A8EA"/>
              </a:gs>
              <a:gs pos="35001">
                <a:srgbClr val="C3C3EF"/>
              </a:gs>
              <a:gs pos="100000">
                <a:srgbClr val="E8E8FA"/>
              </a:gs>
            </a:gsLst>
            <a:lin ang="16200000" scaled="1"/>
          </a:gradFill>
          <a:ln w="12700">
            <a:solidFill>
              <a:srgbClr val="7030A0"/>
            </a:solidFill>
            <a:miter lim="800000"/>
            <a:headEnd/>
            <a:tailEnd/>
          </a:ln>
          <a:effectLst>
            <a:outerShdw blurRad="63500" dist="20000" dir="5400000" rotWithShape="0">
              <a:srgbClr val="000000">
                <a:alpha val="37999"/>
              </a:srgbClr>
            </a:outerShdw>
          </a:effectLst>
        </p:spPr>
        <p:txBody>
          <a:bodyPr lIns="18365" tIns="18365" rIns="18365" bIns="18365" anchor="ctr">
            <a:spAutoFit/>
          </a:bodyPr>
          <a:lstStyle/>
          <a:p>
            <a:pPr>
              <a:lnSpc>
                <a:spcPct val="80000"/>
              </a:lnSpc>
              <a:defRPr/>
            </a:pPr>
            <a:r>
              <a:rPr lang="es-CL" sz="800">
                <a:solidFill>
                  <a:srgbClr val="000000"/>
                </a:solidFill>
                <a:effectLst>
                  <a:outerShdw blurRad="38100" dist="38100" dir="2700000" algn="tl">
                    <a:srgbClr val="FFFFFF"/>
                  </a:outerShdw>
                </a:effectLst>
                <a:latin typeface="Arial Narrow" pitchFamily="34" charset="0"/>
              </a:rPr>
              <a:t>BACK END DE NEGOCIOS</a:t>
            </a:r>
            <a:endParaRPr lang="es-ES" sz="800">
              <a:solidFill>
                <a:srgbClr val="000000"/>
              </a:solidFill>
              <a:effectLst>
                <a:outerShdw blurRad="38100" dist="38100" dir="2700000" algn="tl">
                  <a:srgbClr val="FFFFFF"/>
                </a:outerShdw>
              </a:effectLst>
              <a:latin typeface="Arial Narrow" pitchFamily="34" charset="0"/>
            </a:endParaRPr>
          </a:p>
        </p:txBody>
      </p:sp>
      <p:sp>
        <p:nvSpPr>
          <p:cNvPr id="131" name="Rectangle 298"/>
          <p:cNvSpPr>
            <a:spLocks noChangeArrowheads="1"/>
          </p:cNvSpPr>
          <p:nvPr/>
        </p:nvSpPr>
        <p:spPr bwMode="auto">
          <a:xfrm>
            <a:off x="4932363" y="5862638"/>
            <a:ext cx="4116387" cy="917575"/>
          </a:xfrm>
          <a:prstGeom prst="rect">
            <a:avLst/>
          </a:prstGeom>
          <a:ln w="28575">
            <a:solidFill>
              <a:srgbClr val="00B050"/>
            </a:solidFill>
            <a:headEnd/>
            <a:tailEnd/>
          </a:ln>
        </p:spPr>
        <p:style>
          <a:lnRef idx="2">
            <a:schemeClr val="dk1"/>
          </a:lnRef>
          <a:fillRef idx="1">
            <a:schemeClr val="lt1"/>
          </a:fillRef>
          <a:effectRef idx="0">
            <a:schemeClr val="dk1"/>
          </a:effectRef>
          <a:fontRef idx="minor">
            <a:schemeClr val="dk1"/>
          </a:fontRef>
        </p:style>
        <p:txBody>
          <a:bodyPr wrap="none" anchor="ctr"/>
          <a:lstStyle/>
          <a:p>
            <a:pPr algn="ctr">
              <a:defRPr/>
            </a:pPr>
            <a:endParaRPr lang="es-ES" sz="600" dirty="0">
              <a:solidFill>
                <a:srgbClr val="000000"/>
              </a:solidFill>
            </a:endParaRPr>
          </a:p>
        </p:txBody>
      </p:sp>
      <p:sp>
        <p:nvSpPr>
          <p:cNvPr id="16389" name="Rectangle 317"/>
          <p:cNvSpPr>
            <a:spLocks noChangeArrowheads="1"/>
          </p:cNvSpPr>
          <p:nvPr/>
        </p:nvSpPr>
        <p:spPr bwMode="auto">
          <a:xfrm>
            <a:off x="8316913" y="549275"/>
            <a:ext cx="827087" cy="5184775"/>
          </a:xfrm>
          <a:prstGeom prst="rect">
            <a:avLst/>
          </a:prstGeom>
          <a:noFill/>
          <a:ln w="28575">
            <a:solidFill>
              <a:srgbClr val="FFC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s-ES" sz="800">
              <a:solidFill>
                <a:srgbClr val="000000"/>
              </a:solidFill>
              <a:cs typeface="Arial" charset="0"/>
            </a:endParaRPr>
          </a:p>
        </p:txBody>
      </p:sp>
      <p:sp>
        <p:nvSpPr>
          <p:cNvPr id="4" name="Text Box 68"/>
          <p:cNvSpPr txBox="1">
            <a:spLocks noChangeArrowheads="1"/>
          </p:cNvSpPr>
          <p:nvPr/>
        </p:nvSpPr>
        <p:spPr bwMode="auto">
          <a:xfrm>
            <a:off x="8532813" y="476250"/>
            <a:ext cx="430212" cy="149225"/>
          </a:xfrm>
          <a:prstGeom prst="rect">
            <a:avLst/>
          </a:prstGeom>
          <a:gradFill rotWithShape="1">
            <a:gsLst>
              <a:gs pos="0">
                <a:srgbClr val="A8A8EA"/>
              </a:gs>
              <a:gs pos="35001">
                <a:srgbClr val="C3C3EF"/>
              </a:gs>
              <a:gs pos="100000">
                <a:srgbClr val="E8E8FA"/>
              </a:gs>
            </a:gsLst>
            <a:lin ang="16200000" scaled="1"/>
          </a:gradFill>
          <a:ln w="12700">
            <a:solidFill>
              <a:srgbClr val="7030A0"/>
            </a:solidFill>
            <a:miter lim="800000"/>
            <a:headEnd/>
            <a:tailEnd/>
          </a:ln>
          <a:effectLst>
            <a:outerShdw blurRad="63500" dist="20000" dir="5400000" rotWithShape="0">
              <a:srgbClr val="000000">
                <a:alpha val="37999"/>
              </a:srgbClr>
            </a:outerShdw>
          </a:effectLst>
        </p:spPr>
        <p:txBody>
          <a:bodyPr lIns="18365" tIns="18365" rIns="18365" bIns="18365" anchor="ctr">
            <a:spAutoFit/>
          </a:bodyPr>
          <a:lstStyle/>
          <a:p>
            <a:pPr>
              <a:lnSpc>
                <a:spcPct val="80000"/>
              </a:lnSpc>
              <a:defRPr/>
            </a:pPr>
            <a:r>
              <a:rPr lang="es-CL" sz="800">
                <a:solidFill>
                  <a:srgbClr val="000000"/>
                </a:solidFill>
                <a:effectLst>
                  <a:outerShdw blurRad="38100" dist="38100" dir="2700000" algn="tl">
                    <a:srgbClr val="FFFFFF"/>
                  </a:outerShdw>
                </a:effectLst>
                <a:latin typeface="Arial Narrow" pitchFamily="34" charset="0"/>
              </a:rPr>
              <a:t>GESTIÒN</a:t>
            </a:r>
            <a:endParaRPr lang="es-ES" sz="800">
              <a:solidFill>
                <a:srgbClr val="000000"/>
              </a:solidFill>
              <a:effectLst>
                <a:outerShdw blurRad="38100" dist="38100" dir="2700000" algn="tl">
                  <a:srgbClr val="FFFFFF"/>
                </a:outerShdw>
              </a:effectLst>
              <a:latin typeface="Arial Narrow" pitchFamily="34" charset="0"/>
            </a:endParaRPr>
          </a:p>
        </p:txBody>
      </p:sp>
      <p:sp>
        <p:nvSpPr>
          <p:cNvPr id="16391" name="195 CuadroTexto"/>
          <p:cNvSpPr txBox="1">
            <a:spLocks noChangeArrowheads="1"/>
          </p:cNvSpPr>
          <p:nvPr/>
        </p:nvSpPr>
        <p:spPr bwMode="auto">
          <a:xfrm>
            <a:off x="47625" y="38100"/>
            <a:ext cx="9061450" cy="40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algn="ctr" eaLnBrk="1" hangingPunct="1"/>
            <a:r>
              <a:rPr lang="es-CL" sz="2000" b="1" dirty="0" smtClean="0">
                <a:solidFill>
                  <a:srgbClr val="FFFFFF"/>
                </a:solidFill>
                <a:ea typeface="ＭＳ Ｐゴシック" pitchFamily="34" charset="-128"/>
              </a:rPr>
              <a:t>Mis Avisos</a:t>
            </a:r>
            <a:endParaRPr lang="es-CL" sz="2000" b="1" dirty="0">
              <a:solidFill>
                <a:srgbClr val="FFFFFF"/>
              </a:solidFill>
              <a:ea typeface="ＭＳ Ｐゴシック" pitchFamily="34" charset="-128"/>
            </a:endParaRPr>
          </a:p>
        </p:txBody>
      </p:sp>
      <p:sp>
        <p:nvSpPr>
          <p:cNvPr id="16392" name="Freeform 125"/>
          <p:cNvSpPr>
            <a:spLocks/>
          </p:cNvSpPr>
          <p:nvPr/>
        </p:nvSpPr>
        <p:spPr bwMode="auto">
          <a:xfrm>
            <a:off x="1619250" y="476250"/>
            <a:ext cx="6624638" cy="5172075"/>
          </a:xfrm>
          <a:custGeom>
            <a:avLst/>
            <a:gdLst>
              <a:gd name="T0" fmla="*/ 0 w 3811"/>
              <a:gd name="T1" fmla="*/ 0 h 3423"/>
              <a:gd name="T2" fmla="*/ 0 w 3811"/>
              <a:gd name="T3" fmla="*/ 2147483647 h 3423"/>
              <a:gd name="T4" fmla="*/ 2147483647 w 3811"/>
              <a:gd name="T5" fmla="*/ 2147483647 h 3423"/>
              <a:gd name="T6" fmla="*/ 2147483647 w 3811"/>
              <a:gd name="T7" fmla="*/ 0 h 3423"/>
              <a:gd name="T8" fmla="*/ 0 60000 65536"/>
              <a:gd name="T9" fmla="*/ 0 60000 65536"/>
              <a:gd name="T10" fmla="*/ 0 60000 65536"/>
              <a:gd name="T11" fmla="*/ 0 60000 65536"/>
              <a:gd name="T12" fmla="*/ 0 w 3811"/>
              <a:gd name="T13" fmla="*/ 0 h 3423"/>
              <a:gd name="T14" fmla="*/ 3811 w 3811"/>
              <a:gd name="T15" fmla="*/ 3423 h 3423"/>
            </a:gdLst>
            <a:ahLst/>
            <a:cxnLst>
              <a:cxn ang="T8">
                <a:pos x="T0" y="T1"/>
              </a:cxn>
              <a:cxn ang="T9">
                <a:pos x="T2" y="T3"/>
              </a:cxn>
              <a:cxn ang="T10">
                <a:pos x="T4" y="T5"/>
              </a:cxn>
              <a:cxn ang="T11">
                <a:pos x="T6" y="T7"/>
              </a:cxn>
            </a:cxnLst>
            <a:rect l="T12" t="T13" r="T14" b="T15"/>
            <a:pathLst>
              <a:path w="3811" h="3423">
                <a:moveTo>
                  <a:pt x="0" y="0"/>
                </a:moveTo>
                <a:lnTo>
                  <a:pt x="0" y="3423"/>
                </a:lnTo>
                <a:lnTo>
                  <a:pt x="3811" y="3423"/>
                </a:lnTo>
                <a:lnTo>
                  <a:pt x="3811" y="0"/>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s-CL"/>
          </a:p>
        </p:txBody>
      </p:sp>
      <p:sp>
        <p:nvSpPr>
          <p:cNvPr id="16393" name="Freeform 126"/>
          <p:cNvSpPr>
            <a:spLocks/>
          </p:cNvSpPr>
          <p:nvPr/>
        </p:nvSpPr>
        <p:spPr bwMode="auto">
          <a:xfrm>
            <a:off x="2070100" y="549275"/>
            <a:ext cx="4518025" cy="4927600"/>
          </a:xfrm>
          <a:custGeom>
            <a:avLst/>
            <a:gdLst>
              <a:gd name="T0" fmla="*/ 0 w 1998"/>
              <a:gd name="T1" fmla="*/ 0 h 2808"/>
              <a:gd name="T2" fmla="*/ 2147483647 w 1998"/>
              <a:gd name="T3" fmla="*/ 0 h 2808"/>
              <a:gd name="T4" fmla="*/ 2147483647 w 1998"/>
              <a:gd name="T5" fmla="*/ 2147483647 h 2808"/>
              <a:gd name="T6" fmla="*/ 2147483647 w 1998"/>
              <a:gd name="T7" fmla="*/ 2147483647 h 2808"/>
              <a:gd name="T8" fmla="*/ 0 60000 65536"/>
              <a:gd name="T9" fmla="*/ 0 60000 65536"/>
              <a:gd name="T10" fmla="*/ 0 60000 65536"/>
              <a:gd name="T11" fmla="*/ 0 60000 65536"/>
              <a:gd name="T12" fmla="*/ 0 w 1998"/>
              <a:gd name="T13" fmla="*/ 0 h 2808"/>
              <a:gd name="T14" fmla="*/ 1998 w 1998"/>
              <a:gd name="T15" fmla="*/ 2808 h 2808"/>
            </a:gdLst>
            <a:ahLst/>
            <a:cxnLst>
              <a:cxn ang="T8">
                <a:pos x="T0" y="T1"/>
              </a:cxn>
              <a:cxn ang="T9">
                <a:pos x="T2" y="T3"/>
              </a:cxn>
              <a:cxn ang="T10">
                <a:pos x="T4" y="T5"/>
              </a:cxn>
              <a:cxn ang="T11">
                <a:pos x="T6" y="T7"/>
              </a:cxn>
            </a:cxnLst>
            <a:rect l="T12" t="T13" r="T14" b="T15"/>
            <a:pathLst>
              <a:path w="1998" h="2808">
                <a:moveTo>
                  <a:pt x="0" y="0"/>
                </a:moveTo>
                <a:lnTo>
                  <a:pt x="864" y="0"/>
                </a:lnTo>
                <a:lnTo>
                  <a:pt x="864" y="2808"/>
                </a:lnTo>
                <a:lnTo>
                  <a:pt x="1998" y="2808"/>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s-CL"/>
          </a:p>
        </p:txBody>
      </p:sp>
      <p:sp>
        <p:nvSpPr>
          <p:cNvPr id="16394" name="Freeform 127"/>
          <p:cNvSpPr>
            <a:spLocks/>
          </p:cNvSpPr>
          <p:nvPr/>
        </p:nvSpPr>
        <p:spPr bwMode="auto">
          <a:xfrm>
            <a:off x="6084888" y="549275"/>
            <a:ext cx="1846262" cy="4930775"/>
          </a:xfrm>
          <a:custGeom>
            <a:avLst/>
            <a:gdLst>
              <a:gd name="T0" fmla="*/ 2147483647 w 2712"/>
              <a:gd name="T1" fmla="*/ 0 h 2796"/>
              <a:gd name="T2" fmla="*/ 2147483647 w 2712"/>
              <a:gd name="T3" fmla="*/ 0 h 2796"/>
              <a:gd name="T4" fmla="*/ 2147483647 w 2712"/>
              <a:gd name="T5" fmla="*/ 2147483647 h 2796"/>
              <a:gd name="T6" fmla="*/ 0 w 2712"/>
              <a:gd name="T7" fmla="*/ 2147483647 h 2796"/>
              <a:gd name="T8" fmla="*/ 0 60000 65536"/>
              <a:gd name="T9" fmla="*/ 0 60000 65536"/>
              <a:gd name="T10" fmla="*/ 0 60000 65536"/>
              <a:gd name="T11" fmla="*/ 0 60000 65536"/>
              <a:gd name="T12" fmla="*/ 0 w 2712"/>
              <a:gd name="T13" fmla="*/ 0 h 2796"/>
              <a:gd name="T14" fmla="*/ 2712 w 2712"/>
              <a:gd name="T15" fmla="*/ 2796 h 2796"/>
            </a:gdLst>
            <a:ahLst/>
            <a:cxnLst>
              <a:cxn ang="T8">
                <a:pos x="T0" y="T1"/>
              </a:cxn>
              <a:cxn ang="T9">
                <a:pos x="T2" y="T3"/>
              </a:cxn>
              <a:cxn ang="T10">
                <a:pos x="T4" y="T5"/>
              </a:cxn>
              <a:cxn ang="T11">
                <a:pos x="T6" y="T7"/>
              </a:cxn>
            </a:cxnLst>
            <a:rect l="T12" t="T13" r="T14" b="T15"/>
            <a:pathLst>
              <a:path w="2712" h="2796">
                <a:moveTo>
                  <a:pt x="2712" y="0"/>
                </a:moveTo>
                <a:lnTo>
                  <a:pt x="1800" y="0"/>
                </a:lnTo>
                <a:lnTo>
                  <a:pt x="1800" y="2796"/>
                </a:lnTo>
                <a:lnTo>
                  <a:pt x="0" y="2796"/>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s-CL"/>
          </a:p>
        </p:txBody>
      </p:sp>
      <p:sp>
        <p:nvSpPr>
          <p:cNvPr id="83" name="Text Box 68"/>
          <p:cNvSpPr txBox="1">
            <a:spLocks noChangeArrowheads="1"/>
          </p:cNvSpPr>
          <p:nvPr/>
        </p:nvSpPr>
        <p:spPr bwMode="auto">
          <a:xfrm>
            <a:off x="7500938" y="444500"/>
            <a:ext cx="635000" cy="247650"/>
          </a:xfrm>
          <a:prstGeom prst="rect">
            <a:avLst/>
          </a:prstGeom>
          <a:gradFill rotWithShape="1">
            <a:gsLst>
              <a:gs pos="0">
                <a:srgbClr val="A8A8EA"/>
              </a:gs>
              <a:gs pos="35001">
                <a:srgbClr val="C3C3EF"/>
              </a:gs>
              <a:gs pos="100000">
                <a:srgbClr val="E8E8FA"/>
              </a:gs>
            </a:gsLst>
            <a:lin ang="16200000" scaled="1"/>
          </a:gradFill>
          <a:ln w="12700">
            <a:solidFill>
              <a:srgbClr val="7030A0"/>
            </a:solidFill>
            <a:miter lim="800000"/>
            <a:headEnd/>
            <a:tailEnd/>
          </a:ln>
          <a:effectLst>
            <a:outerShdw blurRad="63500" dist="20000" dir="5400000" rotWithShape="0">
              <a:srgbClr val="000000">
                <a:alpha val="37999"/>
              </a:srgbClr>
            </a:outerShdw>
          </a:effectLst>
        </p:spPr>
        <p:txBody>
          <a:bodyPr lIns="18365" tIns="18365" rIns="18365" bIns="18365" anchor="ctr">
            <a:spAutoFit/>
          </a:bodyPr>
          <a:lstStyle/>
          <a:p>
            <a:pPr>
              <a:lnSpc>
                <a:spcPct val="80000"/>
              </a:lnSpc>
              <a:defRPr/>
            </a:pPr>
            <a:r>
              <a:rPr lang="es-CL" sz="800" dirty="0">
                <a:solidFill>
                  <a:srgbClr val="000000"/>
                </a:solidFill>
                <a:effectLst>
                  <a:outerShdw blurRad="38100" dist="38100" dir="2700000" algn="tl">
                    <a:srgbClr val="FFFFFF"/>
                  </a:outerShdw>
                </a:effectLst>
                <a:latin typeface="Arial Narrow" pitchFamily="34" charset="0"/>
              </a:rPr>
              <a:t>INTEGRACION   BATCH</a:t>
            </a:r>
            <a:endParaRPr lang="es-ES" sz="800" dirty="0">
              <a:solidFill>
                <a:srgbClr val="000000"/>
              </a:solidFill>
              <a:effectLst>
                <a:outerShdw blurRad="38100" dist="38100" dir="2700000" algn="tl">
                  <a:srgbClr val="FFFFFF"/>
                </a:outerShdw>
              </a:effectLst>
              <a:latin typeface="Arial Narrow" pitchFamily="34" charset="0"/>
            </a:endParaRPr>
          </a:p>
        </p:txBody>
      </p:sp>
      <p:sp>
        <p:nvSpPr>
          <p:cNvPr id="3" name="Text Box 68"/>
          <p:cNvSpPr txBox="1">
            <a:spLocks noChangeArrowheads="1"/>
          </p:cNvSpPr>
          <p:nvPr/>
        </p:nvSpPr>
        <p:spPr bwMode="auto">
          <a:xfrm>
            <a:off x="1762125" y="471488"/>
            <a:ext cx="1008063" cy="149225"/>
          </a:xfrm>
          <a:prstGeom prst="rect">
            <a:avLst/>
          </a:prstGeom>
          <a:gradFill rotWithShape="1">
            <a:gsLst>
              <a:gs pos="0">
                <a:srgbClr val="A8A8EA"/>
              </a:gs>
              <a:gs pos="35001">
                <a:srgbClr val="C3C3EF"/>
              </a:gs>
              <a:gs pos="100000">
                <a:srgbClr val="E8E8FA"/>
              </a:gs>
            </a:gsLst>
            <a:lin ang="16200000" scaled="1"/>
          </a:gradFill>
          <a:ln w="12700">
            <a:solidFill>
              <a:srgbClr val="7030A0"/>
            </a:solidFill>
            <a:miter lim="800000"/>
            <a:headEnd/>
            <a:tailEnd/>
          </a:ln>
          <a:effectLst>
            <a:outerShdw blurRad="63500" dist="20000" dir="5400000" rotWithShape="0">
              <a:srgbClr val="000000">
                <a:alpha val="37999"/>
              </a:srgbClr>
            </a:outerShdw>
          </a:effectLst>
        </p:spPr>
        <p:txBody>
          <a:bodyPr lIns="18365" tIns="18365" rIns="18365" bIns="18365" anchor="ctr">
            <a:spAutoFit/>
          </a:bodyPr>
          <a:lstStyle/>
          <a:p>
            <a:pPr>
              <a:lnSpc>
                <a:spcPct val="80000"/>
              </a:lnSpc>
              <a:defRPr/>
            </a:pPr>
            <a:r>
              <a:rPr lang="es-CL" sz="800">
                <a:solidFill>
                  <a:srgbClr val="000000"/>
                </a:solidFill>
                <a:effectLst>
                  <a:outerShdw blurRad="38100" dist="38100" dir="2700000" algn="tl">
                    <a:srgbClr val="FFFFFF"/>
                  </a:outerShdw>
                </a:effectLst>
                <a:latin typeface="Arial Narrow" pitchFamily="34" charset="0"/>
              </a:rPr>
              <a:t>INTEGRACION ON LINE</a:t>
            </a:r>
            <a:endParaRPr lang="es-ES" sz="800">
              <a:solidFill>
                <a:srgbClr val="000000"/>
              </a:solidFill>
              <a:effectLst>
                <a:outerShdw blurRad="38100" dist="38100" dir="2700000" algn="tl">
                  <a:srgbClr val="FFFFFF"/>
                </a:outerShdw>
              </a:effectLst>
              <a:latin typeface="Arial Narrow" pitchFamily="34" charset="0"/>
            </a:endParaRPr>
          </a:p>
        </p:txBody>
      </p:sp>
      <p:sp>
        <p:nvSpPr>
          <p:cNvPr id="16397" name="Rectangle 301"/>
          <p:cNvSpPr>
            <a:spLocks noChangeArrowheads="1"/>
          </p:cNvSpPr>
          <p:nvPr/>
        </p:nvSpPr>
        <p:spPr bwMode="auto">
          <a:xfrm>
            <a:off x="47625" y="549275"/>
            <a:ext cx="1500188" cy="5184775"/>
          </a:xfrm>
          <a:prstGeom prst="rect">
            <a:avLst/>
          </a:prstGeom>
          <a:noFill/>
          <a:ln w="28575">
            <a:solidFill>
              <a:srgbClr val="457988"/>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s-ES" sz="800">
              <a:solidFill>
                <a:srgbClr val="000000"/>
              </a:solidFill>
              <a:cs typeface="Arial" charset="0"/>
            </a:endParaRPr>
          </a:p>
        </p:txBody>
      </p:sp>
      <p:sp>
        <p:nvSpPr>
          <p:cNvPr id="2" name="Text Box 68"/>
          <p:cNvSpPr txBox="1">
            <a:spLocks noChangeArrowheads="1"/>
          </p:cNvSpPr>
          <p:nvPr/>
        </p:nvSpPr>
        <p:spPr bwMode="auto">
          <a:xfrm>
            <a:off x="179388" y="476250"/>
            <a:ext cx="925512" cy="149225"/>
          </a:xfrm>
          <a:prstGeom prst="rect">
            <a:avLst/>
          </a:prstGeom>
          <a:gradFill rotWithShape="1">
            <a:gsLst>
              <a:gs pos="0">
                <a:srgbClr val="A8A8EA"/>
              </a:gs>
              <a:gs pos="35001">
                <a:srgbClr val="C3C3EF"/>
              </a:gs>
              <a:gs pos="100000">
                <a:srgbClr val="E8E8FA"/>
              </a:gs>
            </a:gsLst>
            <a:lin ang="16200000" scaled="1"/>
          </a:gradFill>
          <a:ln w="12700">
            <a:solidFill>
              <a:srgbClr val="7030A0"/>
            </a:solidFill>
            <a:miter lim="800000"/>
            <a:headEnd/>
            <a:tailEnd/>
          </a:ln>
          <a:effectLst>
            <a:outerShdw blurRad="63500" dist="20000" dir="5400000" rotWithShape="0">
              <a:srgbClr val="000000">
                <a:alpha val="37999"/>
              </a:srgbClr>
            </a:outerShdw>
          </a:effectLst>
        </p:spPr>
        <p:txBody>
          <a:bodyPr lIns="18365" tIns="18365" rIns="18365" bIns="18365" anchor="ctr">
            <a:spAutoFit/>
          </a:bodyPr>
          <a:lstStyle/>
          <a:p>
            <a:pPr>
              <a:lnSpc>
                <a:spcPct val="80000"/>
              </a:lnSpc>
              <a:defRPr/>
            </a:pPr>
            <a:r>
              <a:rPr lang="es-CL" sz="800">
                <a:solidFill>
                  <a:srgbClr val="000000"/>
                </a:solidFill>
                <a:effectLst>
                  <a:outerShdw blurRad="38100" dist="38100" dir="2700000" algn="tl">
                    <a:srgbClr val="FFFFFF"/>
                  </a:outerShdw>
                </a:effectLst>
                <a:latin typeface="Arial Narrow" pitchFamily="34" charset="0"/>
              </a:rPr>
              <a:t>CANALES</a:t>
            </a:r>
            <a:endParaRPr lang="es-ES" sz="800">
              <a:solidFill>
                <a:srgbClr val="000000"/>
              </a:solidFill>
              <a:effectLst>
                <a:outerShdw blurRad="38100" dist="38100" dir="2700000" algn="tl">
                  <a:srgbClr val="FFFFFF"/>
                </a:outerShdw>
              </a:effectLst>
              <a:latin typeface="Arial Narrow" pitchFamily="34" charset="0"/>
            </a:endParaRPr>
          </a:p>
        </p:txBody>
      </p:sp>
      <p:sp>
        <p:nvSpPr>
          <p:cNvPr id="16399" name="Rectangle 298"/>
          <p:cNvSpPr>
            <a:spLocks noChangeArrowheads="1"/>
          </p:cNvSpPr>
          <p:nvPr/>
        </p:nvSpPr>
        <p:spPr bwMode="auto">
          <a:xfrm>
            <a:off x="0" y="5853113"/>
            <a:ext cx="4859338" cy="936625"/>
          </a:xfrm>
          <a:prstGeom prst="rect">
            <a:avLst/>
          </a:prstGeom>
          <a:solidFill>
            <a:schemeClr val="accent1">
              <a:alpha val="0"/>
            </a:schemeClr>
          </a:solidFill>
          <a:ln w="28575">
            <a:solidFill>
              <a:srgbClr val="457988"/>
            </a:solidFill>
            <a:miter lim="800000"/>
            <a:headEnd/>
            <a:tailEnd/>
          </a:ln>
        </p:spPr>
        <p:txBody>
          <a:bodyPr/>
          <a:lstStyle/>
          <a:p>
            <a:pPr algn="ctr"/>
            <a:endParaRPr lang="es-ES" sz="800">
              <a:solidFill>
                <a:srgbClr val="000000"/>
              </a:solidFill>
              <a:cs typeface="Arial" charset="0"/>
            </a:endParaRPr>
          </a:p>
        </p:txBody>
      </p:sp>
      <p:sp>
        <p:nvSpPr>
          <p:cNvPr id="197" name="Text Box 68"/>
          <p:cNvSpPr txBox="1">
            <a:spLocks noChangeArrowheads="1"/>
          </p:cNvSpPr>
          <p:nvPr/>
        </p:nvSpPr>
        <p:spPr bwMode="auto">
          <a:xfrm>
            <a:off x="107950" y="6669088"/>
            <a:ext cx="1366838" cy="149225"/>
          </a:xfrm>
          <a:prstGeom prst="rect">
            <a:avLst/>
          </a:prstGeom>
          <a:gradFill rotWithShape="1">
            <a:gsLst>
              <a:gs pos="0">
                <a:srgbClr val="A8A8EA"/>
              </a:gs>
              <a:gs pos="35001">
                <a:srgbClr val="C3C3EF"/>
              </a:gs>
              <a:gs pos="100000">
                <a:srgbClr val="E8E8FA"/>
              </a:gs>
            </a:gsLst>
            <a:lin ang="16200000" scaled="1"/>
          </a:gradFill>
          <a:ln w="12700">
            <a:solidFill>
              <a:srgbClr val="7030A0"/>
            </a:solidFill>
            <a:miter lim="800000"/>
            <a:headEnd/>
            <a:tailEnd/>
          </a:ln>
          <a:effectLst>
            <a:outerShdw blurRad="63500" dist="20000" dir="5400000" rotWithShape="0">
              <a:srgbClr val="000000">
                <a:alpha val="37999"/>
              </a:srgbClr>
            </a:outerShdw>
          </a:effectLst>
        </p:spPr>
        <p:txBody>
          <a:bodyPr lIns="18365" tIns="18365" rIns="18365" bIns="18365" anchor="ctr">
            <a:spAutoFit/>
          </a:bodyPr>
          <a:lstStyle/>
          <a:p>
            <a:pPr>
              <a:lnSpc>
                <a:spcPct val="80000"/>
              </a:lnSpc>
              <a:defRPr/>
            </a:pPr>
            <a:r>
              <a:rPr lang="es-CL" sz="800" dirty="0">
                <a:solidFill>
                  <a:srgbClr val="000000"/>
                </a:solidFill>
                <a:effectLst>
                  <a:outerShdw blurRad="38100" dist="38100" dir="2700000" algn="tl">
                    <a:srgbClr val="FFFFFF"/>
                  </a:outerShdw>
                </a:effectLst>
                <a:latin typeface="Arial Narrow" pitchFamily="34" charset="0"/>
              </a:rPr>
              <a:t>BACK END TECNOLOGICO</a:t>
            </a:r>
            <a:endParaRPr lang="es-ES" sz="800" dirty="0">
              <a:solidFill>
                <a:srgbClr val="000000"/>
              </a:solidFill>
              <a:effectLst>
                <a:outerShdw blurRad="38100" dist="38100" dir="2700000" algn="tl">
                  <a:srgbClr val="FFFFFF"/>
                </a:outerShdw>
              </a:effectLst>
              <a:latin typeface="Arial Narrow" pitchFamily="34" charset="0"/>
            </a:endParaRPr>
          </a:p>
        </p:txBody>
      </p:sp>
      <p:cxnSp>
        <p:nvCxnSpPr>
          <p:cNvPr id="16401" name="AutoShape 2103"/>
          <p:cNvCxnSpPr>
            <a:cxnSpLocks noChangeShapeType="1"/>
            <a:stCxn id="16393" idx="0"/>
            <a:endCxn id="16393" idx="0"/>
          </p:cNvCxnSpPr>
          <p:nvPr/>
        </p:nvCxnSpPr>
        <p:spPr bwMode="auto">
          <a:xfrm>
            <a:off x="2084388" y="549275"/>
            <a:ext cx="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6402" name="Rectangle 112"/>
          <p:cNvSpPr>
            <a:spLocks noChangeArrowheads="1"/>
          </p:cNvSpPr>
          <p:nvPr/>
        </p:nvSpPr>
        <p:spPr bwMode="auto">
          <a:xfrm>
            <a:off x="5795963" y="476250"/>
            <a:ext cx="13335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solidFill>
                <a:srgbClr val="000000"/>
              </a:solidFill>
            </a:endParaRPr>
          </a:p>
        </p:txBody>
      </p:sp>
      <p:sp>
        <p:nvSpPr>
          <p:cNvPr id="16403" name="Rectangle 145"/>
          <p:cNvSpPr>
            <a:spLocks noChangeArrowheads="1"/>
          </p:cNvSpPr>
          <p:nvPr/>
        </p:nvSpPr>
        <p:spPr bwMode="auto">
          <a:xfrm>
            <a:off x="1547813" y="2708275"/>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solidFill>
                <a:srgbClr val="000000"/>
              </a:solidFill>
            </a:endParaRPr>
          </a:p>
        </p:txBody>
      </p:sp>
      <p:sp>
        <p:nvSpPr>
          <p:cNvPr id="16404" name="95 Rectángulo redondeado"/>
          <p:cNvSpPr>
            <a:spLocks noChangeArrowheads="1"/>
          </p:cNvSpPr>
          <p:nvPr/>
        </p:nvSpPr>
        <p:spPr bwMode="auto">
          <a:xfrm>
            <a:off x="85725" y="980727"/>
            <a:ext cx="1362075" cy="1999009"/>
          </a:xfrm>
          <a:prstGeom prst="roundRect">
            <a:avLst>
              <a:gd name="adj" fmla="val 16667"/>
            </a:avLst>
          </a:prstGeom>
          <a:solidFill>
            <a:schemeClr val="bg1"/>
          </a:solidFill>
          <a:ln w="28575">
            <a:solidFill>
              <a:schemeClr val="accent1"/>
            </a:solidFill>
            <a:round/>
            <a:headEnd/>
            <a:tailEnd/>
          </a:ln>
        </p:spPr>
        <p:txBody>
          <a:bodyPr/>
          <a:lstStyle/>
          <a:p>
            <a:endParaRPr lang="es-ES">
              <a:solidFill>
                <a:srgbClr val="FFFFFF"/>
              </a:solidFill>
            </a:endParaRPr>
          </a:p>
        </p:txBody>
      </p:sp>
      <p:cxnSp>
        <p:nvCxnSpPr>
          <p:cNvPr id="16405" name="AutoShape 2144"/>
          <p:cNvCxnSpPr>
            <a:cxnSpLocks noChangeShapeType="1"/>
            <a:stCxn id="16409" idx="3"/>
            <a:endCxn id="16415" idx="1"/>
          </p:cNvCxnSpPr>
          <p:nvPr/>
        </p:nvCxnSpPr>
        <p:spPr bwMode="auto">
          <a:xfrm>
            <a:off x="1233488" y="2081213"/>
            <a:ext cx="511175" cy="846137"/>
          </a:xfrm>
          <a:prstGeom prst="bentConnector3">
            <a:avLst>
              <a:gd name="adj1" fmla="val 50000"/>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6406" name="Text Box 2203"/>
          <p:cNvSpPr txBox="1">
            <a:spLocks noChangeArrowheads="1"/>
          </p:cNvSpPr>
          <p:nvPr/>
        </p:nvSpPr>
        <p:spPr bwMode="auto">
          <a:xfrm>
            <a:off x="1233488" y="1916113"/>
            <a:ext cx="4032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a:solidFill>
                  <a:srgbClr val="000000"/>
                </a:solidFill>
                <a:latin typeface="Calibri" pitchFamily="34" charset="0"/>
                <a:ea typeface="ＭＳ Ｐゴシック" pitchFamily="34" charset="-128"/>
                <a:cs typeface="Arial" charset="0"/>
              </a:rPr>
              <a:t>HTTP</a:t>
            </a:r>
          </a:p>
        </p:txBody>
      </p:sp>
      <p:sp>
        <p:nvSpPr>
          <p:cNvPr id="16407" name="Rectangle 145"/>
          <p:cNvSpPr>
            <a:spLocks noChangeArrowheads="1"/>
          </p:cNvSpPr>
          <p:nvPr/>
        </p:nvSpPr>
        <p:spPr bwMode="auto">
          <a:xfrm>
            <a:off x="1277938" y="2368550"/>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solidFill>
                <a:srgbClr val="000000"/>
              </a:solidFill>
            </a:endParaRPr>
          </a:p>
        </p:txBody>
      </p:sp>
      <p:sp>
        <p:nvSpPr>
          <p:cNvPr id="16408" name="22 Pantalla"/>
          <p:cNvSpPr>
            <a:spLocks noChangeArrowheads="1"/>
          </p:cNvSpPr>
          <p:nvPr/>
        </p:nvSpPr>
        <p:spPr bwMode="auto">
          <a:xfrm>
            <a:off x="233363" y="1765300"/>
            <a:ext cx="1071562" cy="630238"/>
          </a:xfrm>
          <a:prstGeom prst="flowChartDisplay">
            <a:avLst/>
          </a:prstGeom>
          <a:solidFill>
            <a:srgbClr val="D9D9D9"/>
          </a:solidFill>
          <a:ln w="9525">
            <a:solidFill>
              <a:schemeClr val="tx1"/>
            </a:solidFill>
            <a:round/>
            <a:headEnd/>
            <a:tailEnd/>
          </a:ln>
        </p:spPr>
        <p:txBody>
          <a:bodyPr lIns="89611" tIns="44806" rIns="89611" bIns="44806"/>
          <a:lstStyle/>
          <a:p>
            <a:pPr defTabSz="895350"/>
            <a:endParaRPr lang="es-CL" sz="700">
              <a:solidFill>
                <a:srgbClr val="000000"/>
              </a:solidFill>
            </a:endParaRPr>
          </a:p>
          <a:p>
            <a:pPr defTabSz="895350"/>
            <a:endParaRPr lang="es-CL" sz="700">
              <a:solidFill>
                <a:srgbClr val="000000"/>
              </a:solidFill>
              <a:latin typeface="Calibri" pitchFamily="34" charset="0"/>
            </a:endParaRPr>
          </a:p>
          <a:p>
            <a:pPr defTabSz="895350"/>
            <a:endParaRPr lang="es-CL" sz="700">
              <a:solidFill>
                <a:srgbClr val="000000"/>
              </a:solidFill>
            </a:endParaRPr>
          </a:p>
        </p:txBody>
      </p:sp>
      <p:sp>
        <p:nvSpPr>
          <p:cNvPr id="16409" name="22 Pantalla"/>
          <p:cNvSpPr>
            <a:spLocks noChangeArrowheads="1"/>
          </p:cNvSpPr>
          <p:nvPr/>
        </p:nvSpPr>
        <p:spPr bwMode="auto">
          <a:xfrm>
            <a:off x="304800" y="1836738"/>
            <a:ext cx="928688" cy="488950"/>
          </a:xfrm>
          <a:prstGeom prst="flowChartDisplay">
            <a:avLst/>
          </a:prstGeom>
          <a:solidFill>
            <a:schemeClr val="bg1"/>
          </a:solidFill>
          <a:ln w="9525">
            <a:solidFill>
              <a:schemeClr val="tx1"/>
            </a:solidFill>
            <a:round/>
            <a:headEnd/>
            <a:tailEnd/>
          </a:ln>
        </p:spPr>
        <p:txBody>
          <a:bodyPr lIns="89611" tIns="44806" rIns="89611" bIns="44806"/>
          <a:lstStyle/>
          <a:p>
            <a:pPr algn="ctr" defTabSz="895350"/>
            <a:endParaRPr lang="es-CL" sz="800">
              <a:solidFill>
                <a:srgbClr val="000000"/>
              </a:solidFill>
              <a:latin typeface="Calibri" pitchFamily="34" charset="0"/>
            </a:endParaRPr>
          </a:p>
          <a:p>
            <a:pPr algn="ctr" defTabSz="895350"/>
            <a:r>
              <a:rPr lang="es-CL" sz="1000">
                <a:solidFill>
                  <a:srgbClr val="000000"/>
                </a:solidFill>
                <a:latin typeface="Calibri" pitchFamily="34" charset="0"/>
              </a:rPr>
              <a:t>Avisos</a:t>
            </a:r>
            <a:endParaRPr lang="es-CL" sz="1000">
              <a:solidFill>
                <a:srgbClr val="000000"/>
              </a:solidFill>
            </a:endParaRPr>
          </a:p>
        </p:txBody>
      </p:sp>
      <p:sp>
        <p:nvSpPr>
          <p:cNvPr id="16410" name="109 CuadroTexto"/>
          <p:cNvSpPr txBox="1">
            <a:spLocks noChangeArrowheads="1"/>
          </p:cNvSpPr>
          <p:nvPr/>
        </p:nvSpPr>
        <p:spPr bwMode="auto">
          <a:xfrm>
            <a:off x="259185" y="2665414"/>
            <a:ext cx="1360487"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dirty="0">
                <a:solidFill>
                  <a:srgbClr val="000000"/>
                </a:solidFill>
                <a:latin typeface="Calibri" pitchFamily="34" charset="0"/>
                <a:ea typeface="ＭＳ Ｐゴシック" pitchFamily="34" charset="-128"/>
                <a:cs typeface="Arial" charset="0"/>
              </a:rPr>
              <a:t>AD/Cont.                  J2EE</a:t>
            </a:r>
          </a:p>
        </p:txBody>
      </p:sp>
      <p:sp>
        <p:nvSpPr>
          <p:cNvPr id="16411" name="92 CuadroTexto"/>
          <p:cNvSpPr txBox="1">
            <a:spLocks noChangeArrowheads="1"/>
          </p:cNvSpPr>
          <p:nvPr/>
        </p:nvSpPr>
        <p:spPr bwMode="auto">
          <a:xfrm>
            <a:off x="112961" y="1018381"/>
            <a:ext cx="826467"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CL" sz="800" b="1" dirty="0">
                <a:solidFill>
                  <a:srgbClr val="000000"/>
                </a:solidFill>
                <a:latin typeface="Calibri" pitchFamily="34" charset="0"/>
                <a:ea typeface="ＭＳ Ｐゴシック" pitchFamily="34" charset="-128"/>
                <a:cs typeface="Arial" charset="0"/>
              </a:rPr>
              <a:t>Banca móvil</a:t>
            </a:r>
          </a:p>
        </p:txBody>
      </p:sp>
      <p:sp>
        <p:nvSpPr>
          <p:cNvPr id="16412" name="Rectangle 145"/>
          <p:cNvSpPr>
            <a:spLocks noChangeArrowheads="1"/>
          </p:cNvSpPr>
          <p:nvPr/>
        </p:nvSpPr>
        <p:spPr bwMode="auto">
          <a:xfrm>
            <a:off x="1570038" y="4810125"/>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solidFill>
                <a:srgbClr val="000000"/>
              </a:solidFill>
            </a:endParaRPr>
          </a:p>
        </p:txBody>
      </p:sp>
      <p:sp>
        <p:nvSpPr>
          <p:cNvPr id="16413" name="Rectangle 145"/>
          <p:cNvSpPr>
            <a:spLocks noChangeArrowheads="1"/>
          </p:cNvSpPr>
          <p:nvPr/>
        </p:nvSpPr>
        <p:spPr bwMode="auto">
          <a:xfrm>
            <a:off x="1300163" y="4470400"/>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solidFill>
                <a:srgbClr val="000000"/>
              </a:solidFill>
            </a:endParaRPr>
          </a:p>
        </p:txBody>
      </p:sp>
      <p:sp>
        <p:nvSpPr>
          <p:cNvPr id="16414" name="Rectangle 153"/>
          <p:cNvSpPr>
            <a:spLocks noChangeArrowheads="1"/>
          </p:cNvSpPr>
          <p:nvPr/>
        </p:nvSpPr>
        <p:spPr bwMode="auto">
          <a:xfrm>
            <a:off x="4198938" y="2789238"/>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solidFill>
                <a:srgbClr val="000000"/>
              </a:solidFill>
            </a:endParaRPr>
          </a:p>
        </p:txBody>
      </p:sp>
      <p:sp>
        <p:nvSpPr>
          <p:cNvPr id="16415" name="100 Llamada de flecha izquierda y derecha"/>
          <p:cNvSpPr>
            <a:spLocks noChangeArrowheads="1"/>
          </p:cNvSpPr>
          <p:nvPr/>
        </p:nvSpPr>
        <p:spPr bwMode="auto">
          <a:xfrm>
            <a:off x="1744663" y="2214563"/>
            <a:ext cx="2251075" cy="1425575"/>
          </a:xfrm>
          <a:prstGeom prst="leftRightArrowCallout">
            <a:avLst>
              <a:gd name="adj1" fmla="val 73676"/>
              <a:gd name="adj2" fmla="val 45477"/>
              <a:gd name="adj3" fmla="val 16639"/>
              <a:gd name="adj4" fmla="val 62324"/>
            </a:avLst>
          </a:prstGeom>
          <a:noFill/>
          <a:ln w="158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89611" tIns="44806" rIns="89611" bIns="44806" anchor="ctr"/>
          <a:lstStyle/>
          <a:p>
            <a:pPr defTabSz="895350"/>
            <a:endParaRPr lang="es-ES">
              <a:solidFill>
                <a:srgbClr val="FFFFFF"/>
              </a:solidFill>
            </a:endParaRPr>
          </a:p>
        </p:txBody>
      </p:sp>
      <p:sp>
        <p:nvSpPr>
          <p:cNvPr id="16416" name="109 CuadroTexto"/>
          <p:cNvSpPr txBox="1">
            <a:spLocks noChangeArrowheads="1"/>
          </p:cNvSpPr>
          <p:nvPr/>
        </p:nvSpPr>
        <p:spPr bwMode="auto">
          <a:xfrm>
            <a:off x="4173538" y="4365625"/>
            <a:ext cx="339096"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smtClean="0">
                <a:solidFill>
                  <a:srgbClr val="000000"/>
                </a:solidFill>
                <a:latin typeface="Calibri" pitchFamily="34" charset="0"/>
                <a:ea typeface="ＭＳ Ｐゴシック" pitchFamily="34" charset="-128"/>
                <a:cs typeface="Arial" charset="0"/>
              </a:rPr>
              <a:t>JCA</a:t>
            </a:r>
            <a:endParaRPr lang="es-CL" sz="800" b="1" dirty="0">
              <a:solidFill>
                <a:srgbClr val="000000"/>
              </a:solidFill>
              <a:latin typeface="Calibri" pitchFamily="34" charset="0"/>
              <a:ea typeface="ＭＳ Ｐゴシック" pitchFamily="34" charset="-128"/>
              <a:cs typeface="Arial" charset="0"/>
            </a:endParaRPr>
          </a:p>
        </p:txBody>
      </p:sp>
      <p:grpSp>
        <p:nvGrpSpPr>
          <p:cNvPr id="16417" name="14 Grupo"/>
          <p:cNvGrpSpPr>
            <a:grpSpLocks/>
          </p:cNvGrpSpPr>
          <p:nvPr/>
        </p:nvGrpSpPr>
        <p:grpSpPr bwMode="auto">
          <a:xfrm>
            <a:off x="2954338" y="5876925"/>
            <a:ext cx="1147434" cy="865188"/>
            <a:chOff x="2555776" y="5876925"/>
            <a:chExt cx="1148042" cy="865737"/>
          </a:xfrm>
        </p:grpSpPr>
        <p:sp>
          <p:nvSpPr>
            <p:cNvPr id="16438" name="Rectangle 47"/>
            <p:cNvSpPr>
              <a:spLocks noChangeArrowheads="1"/>
            </p:cNvSpPr>
            <p:nvPr/>
          </p:nvSpPr>
          <p:spPr bwMode="auto">
            <a:xfrm>
              <a:off x="3390900" y="6073775"/>
              <a:ext cx="142875"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solidFill>
                  <a:srgbClr val="000000"/>
                </a:solidFill>
              </a:endParaRPr>
            </a:p>
          </p:txBody>
        </p:sp>
        <p:sp>
          <p:nvSpPr>
            <p:cNvPr id="16439" name="Rectangle 77"/>
            <p:cNvSpPr>
              <a:spLocks noChangeArrowheads="1"/>
            </p:cNvSpPr>
            <p:nvPr/>
          </p:nvSpPr>
          <p:spPr bwMode="auto">
            <a:xfrm>
              <a:off x="3028950" y="5978525"/>
              <a:ext cx="131763"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solidFill>
                  <a:srgbClr val="000000"/>
                </a:solidFill>
              </a:endParaRPr>
            </a:p>
          </p:txBody>
        </p:sp>
        <p:sp>
          <p:nvSpPr>
            <p:cNvPr id="16440" name="Rectangle 77"/>
            <p:cNvSpPr>
              <a:spLocks noChangeArrowheads="1"/>
            </p:cNvSpPr>
            <p:nvPr/>
          </p:nvSpPr>
          <p:spPr bwMode="auto">
            <a:xfrm>
              <a:off x="3224213" y="6073775"/>
              <a:ext cx="131763"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solidFill>
                  <a:srgbClr val="000000"/>
                </a:solidFill>
              </a:endParaRPr>
            </a:p>
          </p:txBody>
        </p:sp>
        <p:sp>
          <p:nvSpPr>
            <p:cNvPr id="16441" name="109 CuadroTexto"/>
            <p:cNvSpPr txBox="1">
              <a:spLocks noChangeArrowheads="1"/>
            </p:cNvSpPr>
            <p:nvPr/>
          </p:nvSpPr>
          <p:spPr bwMode="auto">
            <a:xfrm>
              <a:off x="2555776" y="6525344"/>
              <a:ext cx="1041952"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648" rIns="0"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a:solidFill>
                    <a:srgbClr val="000000"/>
                  </a:solidFill>
                  <a:latin typeface="Calibri" pitchFamily="34" charset="0"/>
                  <a:ea typeface="ＭＳ Ｐゴシック" pitchFamily="34" charset="-128"/>
                  <a:cs typeface="Arial" charset="0"/>
                </a:rPr>
                <a:t>    Cont.                   Oracle</a:t>
              </a:r>
            </a:p>
          </p:txBody>
        </p:sp>
        <p:sp>
          <p:nvSpPr>
            <p:cNvPr id="16442" name="109 CuadroTexto"/>
            <p:cNvSpPr txBox="1">
              <a:spLocks noChangeArrowheads="1"/>
            </p:cNvSpPr>
            <p:nvPr/>
          </p:nvSpPr>
          <p:spPr bwMode="auto">
            <a:xfrm>
              <a:off x="2577914" y="5876925"/>
              <a:ext cx="1125904" cy="217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648" rIns="0"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a:solidFill>
                    <a:srgbClr val="000000"/>
                  </a:solidFill>
                  <a:latin typeface="Calibri" pitchFamily="34" charset="0"/>
                  <a:ea typeface="ＭＳ Ｐゴシック" pitchFamily="34" charset="-128"/>
                  <a:cs typeface="Arial" charset="0"/>
                </a:rPr>
                <a:t>UNIX                          </a:t>
              </a:r>
              <a:r>
                <a:rPr lang="es-CL" sz="800" b="1" dirty="0" smtClean="0">
                  <a:solidFill>
                    <a:srgbClr val="000000"/>
                  </a:solidFill>
                  <a:latin typeface="Calibri" pitchFamily="34" charset="0"/>
                  <a:ea typeface="ＭＳ Ｐゴシック" pitchFamily="34" charset="-128"/>
                  <a:cs typeface="Arial" charset="0"/>
                </a:rPr>
                <a:t>Nueva3</a:t>
              </a:r>
              <a:endParaRPr lang="es-CL" sz="800" b="1" dirty="0">
                <a:solidFill>
                  <a:srgbClr val="000000"/>
                </a:solidFill>
                <a:latin typeface="Calibri" pitchFamily="34" charset="0"/>
                <a:ea typeface="ＭＳ Ｐゴシック" pitchFamily="34" charset="-128"/>
                <a:cs typeface="Arial" charset="0"/>
              </a:endParaRPr>
            </a:p>
          </p:txBody>
        </p:sp>
        <p:sp>
          <p:nvSpPr>
            <p:cNvPr id="16443" name="419 Cilindro"/>
            <p:cNvSpPr>
              <a:spLocks noChangeArrowheads="1"/>
            </p:cNvSpPr>
            <p:nvPr/>
          </p:nvSpPr>
          <p:spPr bwMode="auto">
            <a:xfrm>
              <a:off x="2670175" y="6021388"/>
              <a:ext cx="792163" cy="555625"/>
            </a:xfrm>
            <a:prstGeom prst="can">
              <a:avLst>
                <a:gd name="adj" fmla="val 25000"/>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nchorCtr="1"/>
            <a:lstStyle/>
            <a:p>
              <a:pPr algn="ctr"/>
              <a:r>
                <a:rPr lang="es-ES" sz="1000" b="1">
                  <a:solidFill>
                    <a:srgbClr val="000000"/>
                  </a:solidFill>
                  <a:latin typeface="Calibri" pitchFamily="34" charset="0"/>
                  <a:cs typeface="Calibri" pitchFamily="34" charset="0"/>
                </a:rPr>
                <a:t>ALERTAS</a:t>
              </a:r>
            </a:p>
          </p:txBody>
        </p:sp>
      </p:grpSp>
      <p:grpSp>
        <p:nvGrpSpPr>
          <p:cNvPr id="16418" name="Group 95"/>
          <p:cNvGrpSpPr>
            <a:grpSpLocks/>
          </p:cNvGrpSpPr>
          <p:nvPr/>
        </p:nvGrpSpPr>
        <p:grpSpPr bwMode="auto">
          <a:xfrm>
            <a:off x="1442814" y="5886450"/>
            <a:ext cx="896938" cy="833438"/>
            <a:chOff x="824" y="3708"/>
            <a:chExt cx="565" cy="525"/>
          </a:xfrm>
        </p:grpSpPr>
        <p:sp>
          <p:nvSpPr>
            <p:cNvPr id="16435" name="AutoShape 122"/>
            <p:cNvSpPr>
              <a:spLocks noChangeArrowheads="1"/>
            </p:cNvSpPr>
            <p:nvPr/>
          </p:nvSpPr>
          <p:spPr bwMode="auto">
            <a:xfrm>
              <a:off x="888" y="3806"/>
              <a:ext cx="450" cy="318"/>
            </a:xfrm>
            <a:prstGeom prst="flowChartMagneticDisk">
              <a:avLst/>
            </a:prstGeom>
            <a:solidFill>
              <a:schemeClr val="bg1"/>
            </a:solidFill>
            <a:ln w="15875">
              <a:solidFill>
                <a:schemeClr val="tx1"/>
              </a:solidFill>
              <a:round/>
              <a:headEnd/>
              <a:tailEnd/>
            </a:ln>
          </p:spPr>
          <p:txBody>
            <a:bodyPr wrap="none" anchor="ctr"/>
            <a:lstStyle/>
            <a:p>
              <a:pPr algn="ctr"/>
              <a:r>
                <a:rPr lang="es-ES_tradnl" sz="1000" b="1">
                  <a:solidFill>
                    <a:srgbClr val="000000"/>
                  </a:solidFill>
                  <a:latin typeface="Calibri" pitchFamily="34" charset="0"/>
                  <a:cs typeface="Calibri" pitchFamily="34" charset="0"/>
                </a:rPr>
                <a:t>OSBTRAZA</a:t>
              </a:r>
              <a:endParaRPr lang="es-ES" sz="1000" b="1">
                <a:solidFill>
                  <a:srgbClr val="000000"/>
                </a:solidFill>
                <a:latin typeface="Calibri" pitchFamily="34" charset="0"/>
                <a:cs typeface="Calibri" pitchFamily="34" charset="0"/>
              </a:endParaRPr>
            </a:p>
          </p:txBody>
        </p:sp>
        <p:sp>
          <p:nvSpPr>
            <p:cNvPr id="16436" name="92 CuadroTexto"/>
            <p:cNvSpPr txBox="1">
              <a:spLocks noChangeArrowheads="1"/>
            </p:cNvSpPr>
            <p:nvPr/>
          </p:nvSpPr>
          <p:spPr bwMode="auto">
            <a:xfrm>
              <a:off x="824" y="3708"/>
              <a:ext cx="514"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648" rIns="0"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a:solidFill>
                    <a:srgbClr val="000000"/>
                  </a:solidFill>
                  <a:latin typeface="Calibri" pitchFamily="34" charset="0"/>
                  <a:ea typeface="ＭＳ Ｐゴシック" pitchFamily="34" charset="-128"/>
                  <a:cs typeface="Calibri" pitchFamily="34" charset="0"/>
                </a:rPr>
                <a:t>UNIX                 A116</a:t>
              </a:r>
            </a:p>
          </p:txBody>
        </p:sp>
        <p:sp>
          <p:nvSpPr>
            <p:cNvPr id="16437" name="109 CuadroTexto"/>
            <p:cNvSpPr txBox="1">
              <a:spLocks noChangeArrowheads="1"/>
            </p:cNvSpPr>
            <p:nvPr/>
          </p:nvSpPr>
          <p:spPr bwMode="auto">
            <a:xfrm>
              <a:off x="874" y="4096"/>
              <a:ext cx="51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648" rIns="0"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a:solidFill>
                    <a:srgbClr val="000000"/>
                  </a:solidFill>
                  <a:latin typeface="Calibri" pitchFamily="34" charset="0"/>
                  <a:ea typeface="ＭＳ Ｐゴシック" pitchFamily="34" charset="-128"/>
                  <a:cs typeface="Arial" charset="0"/>
                </a:rPr>
                <a:t>Cont.              Oracle</a:t>
              </a:r>
            </a:p>
          </p:txBody>
        </p:sp>
      </p:grpSp>
      <p:cxnSp>
        <p:nvCxnSpPr>
          <p:cNvPr id="16419" name="181 Conector angular"/>
          <p:cNvCxnSpPr>
            <a:cxnSpLocks noChangeShapeType="1"/>
            <a:stCxn id="16415" idx="2"/>
            <a:endCxn id="16435" idx="1"/>
          </p:cNvCxnSpPr>
          <p:nvPr/>
        </p:nvCxnSpPr>
        <p:spPr bwMode="auto">
          <a:xfrm rot="5400000">
            <a:off x="1184959" y="4356782"/>
            <a:ext cx="2401887" cy="968599"/>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6420" name="Text Box 2203"/>
          <p:cNvSpPr txBox="1">
            <a:spLocks noChangeArrowheads="1"/>
          </p:cNvSpPr>
          <p:nvPr/>
        </p:nvSpPr>
        <p:spPr bwMode="auto">
          <a:xfrm>
            <a:off x="1874614" y="5157788"/>
            <a:ext cx="46513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smtClean="0">
                <a:solidFill>
                  <a:srgbClr val="000000"/>
                </a:solidFill>
                <a:latin typeface="Calibri" pitchFamily="34" charset="0"/>
                <a:ea typeface="ＭＳ Ｐゴシック" pitchFamily="34" charset="-128"/>
                <a:cs typeface="Calibri" pitchFamily="34" charset="0"/>
              </a:rPr>
              <a:t>JCA</a:t>
            </a:r>
            <a:endParaRPr lang="es-CL" sz="800" b="1" dirty="0">
              <a:solidFill>
                <a:srgbClr val="000000"/>
              </a:solidFill>
              <a:latin typeface="Calibri" pitchFamily="34" charset="0"/>
              <a:ea typeface="ＭＳ Ｐゴシック" pitchFamily="34" charset="-128"/>
              <a:cs typeface="Calibri" pitchFamily="34" charset="0"/>
            </a:endParaRPr>
          </a:p>
        </p:txBody>
      </p:sp>
      <p:sp>
        <p:nvSpPr>
          <p:cNvPr id="16421" name="Text Box 176"/>
          <p:cNvSpPr txBox="1">
            <a:spLocks noChangeArrowheads="1"/>
          </p:cNvSpPr>
          <p:nvPr/>
        </p:nvSpPr>
        <p:spPr bwMode="auto">
          <a:xfrm>
            <a:off x="1660599" y="1990725"/>
            <a:ext cx="227122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1000" dirty="0" smtClean="0">
                <a:solidFill>
                  <a:srgbClr val="000000"/>
                </a:solidFill>
                <a:latin typeface="Calibri" pitchFamily="34" charset="0"/>
                <a:ea typeface="ＭＳ Ｐゴシック" pitchFamily="34" charset="-128"/>
                <a:cs typeface="Arial" charset="0"/>
              </a:rPr>
              <a:t>Linux</a:t>
            </a:r>
            <a:r>
              <a:rPr lang="es-CL" sz="1000" b="1" dirty="0" smtClean="0">
                <a:solidFill>
                  <a:srgbClr val="000000"/>
                </a:solidFill>
                <a:latin typeface="Calibri" pitchFamily="34" charset="0"/>
                <a:ea typeface="ＭＳ Ｐゴシック" pitchFamily="34" charset="-128"/>
                <a:cs typeface="Arial" charset="0"/>
              </a:rPr>
              <a:t>                                             </a:t>
            </a:r>
            <a:r>
              <a:rPr lang="es-CL" sz="1000" dirty="0" smtClean="0">
                <a:solidFill>
                  <a:srgbClr val="000000"/>
                </a:solidFill>
                <a:latin typeface="Calibri" pitchFamily="34" charset="0"/>
                <a:ea typeface="ＭＳ Ｐゴシック" pitchFamily="34" charset="-128"/>
                <a:cs typeface="Arial" charset="0"/>
              </a:rPr>
              <a:t>OSB.SB</a:t>
            </a:r>
            <a:endParaRPr lang="es-CL" sz="1000" dirty="0">
              <a:solidFill>
                <a:srgbClr val="000000"/>
              </a:solidFill>
              <a:latin typeface="Calibri" pitchFamily="34" charset="0"/>
              <a:ea typeface="ＭＳ Ｐゴシック" pitchFamily="34" charset="-128"/>
              <a:cs typeface="Arial" charset="0"/>
            </a:endParaRPr>
          </a:p>
        </p:txBody>
      </p:sp>
      <p:sp>
        <p:nvSpPr>
          <p:cNvPr id="16422" name="Text Box 177"/>
          <p:cNvSpPr txBox="1">
            <a:spLocks noChangeArrowheads="1"/>
          </p:cNvSpPr>
          <p:nvPr/>
        </p:nvSpPr>
        <p:spPr bwMode="auto">
          <a:xfrm>
            <a:off x="1730376" y="3646488"/>
            <a:ext cx="226536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000" dirty="0">
                <a:solidFill>
                  <a:srgbClr val="000000"/>
                </a:solidFill>
                <a:latin typeface="Calibri" pitchFamily="34" charset="0"/>
                <a:ea typeface="ＭＳ Ｐゴシック" pitchFamily="34" charset="-128"/>
                <a:cs typeface="Arial" charset="0"/>
              </a:rPr>
              <a:t>AD/Cont.                             </a:t>
            </a:r>
            <a:r>
              <a:rPr lang="es-ES" sz="1000" dirty="0" smtClean="0">
                <a:solidFill>
                  <a:srgbClr val="000000"/>
                </a:solidFill>
                <a:latin typeface="Calibri" pitchFamily="34" charset="0"/>
                <a:ea typeface="ＭＳ Ｐゴシック" pitchFamily="34" charset="-128"/>
                <a:cs typeface="Arial" charset="0"/>
              </a:rPr>
              <a:t>                   </a:t>
            </a:r>
            <a:r>
              <a:rPr lang="es-ES" sz="1000" dirty="0">
                <a:solidFill>
                  <a:srgbClr val="000000"/>
                </a:solidFill>
                <a:latin typeface="Calibri" pitchFamily="34" charset="0"/>
                <a:ea typeface="ＭＳ Ｐゴシック" pitchFamily="34" charset="-128"/>
                <a:cs typeface="Arial" charset="0"/>
              </a:rPr>
              <a:t>J2EE</a:t>
            </a:r>
          </a:p>
        </p:txBody>
      </p:sp>
      <p:cxnSp>
        <p:nvCxnSpPr>
          <p:cNvPr id="16423" name="199 Forma"/>
          <p:cNvCxnSpPr>
            <a:cxnSpLocks noChangeShapeType="1"/>
            <a:stCxn id="16415" idx="3"/>
            <a:endCxn id="16443" idx="1"/>
          </p:cNvCxnSpPr>
          <p:nvPr/>
        </p:nvCxnSpPr>
        <p:spPr bwMode="auto">
          <a:xfrm flipH="1">
            <a:off x="3463925" y="2927350"/>
            <a:ext cx="531813" cy="3094038"/>
          </a:xfrm>
          <a:prstGeom prst="bentConnector4">
            <a:avLst>
              <a:gd name="adj1" fmla="val -43014"/>
              <a:gd name="adj2" fmla="val 6151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6424" name="168 Elipse"/>
          <p:cNvSpPr>
            <a:spLocks noChangeArrowheads="1"/>
          </p:cNvSpPr>
          <p:nvPr/>
        </p:nvSpPr>
        <p:spPr bwMode="auto">
          <a:xfrm>
            <a:off x="7645400" y="3416300"/>
            <a:ext cx="184150" cy="173038"/>
          </a:xfrm>
          <a:prstGeom prst="ellipse">
            <a:avLst/>
          </a:prstGeom>
          <a:solidFill>
            <a:schemeClr val="bg1"/>
          </a:solidFill>
          <a:ln w="15875" algn="ctr">
            <a:solidFill>
              <a:schemeClr val="bg1"/>
            </a:solidFill>
            <a:round/>
            <a:headEnd/>
            <a:tailEnd/>
          </a:ln>
        </p:spPr>
        <p:txBody>
          <a:bodyPr/>
          <a:lstStyle/>
          <a:p>
            <a:pPr algn="ctr"/>
            <a:endParaRPr lang="es-ES">
              <a:solidFill>
                <a:srgbClr val="000000"/>
              </a:solidFill>
            </a:endParaRPr>
          </a:p>
        </p:txBody>
      </p:sp>
      <p:sp>
        <p:nvSpPr>
          <p:cNvPr id="16425" name="Rectangle 97"/>
          <p:cNvSpPr>
            <a:spLocks noChangeArrowheads="1"/>
          </p:cNvSpPr>
          <p:nvPr/>
        </p:nvSpPr>
        <p:spPr bwMode="auto">
          <a:xfrm>
            <a:off x="8383588" y="4519613"/>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solidFill>
                <a:srgbClr val="000000"/>
              </a:solidFill>
            </a:endParaRPr>
          </a:p>
        </p:txBody>
      </p:sp>
      <p:sp>
        <p:nvSpPr>
          <p:cNvPr id="16426" name="Rectangle 97"/>
          <p:cNvSpPr>
            <a:spLocks noChangeArrowheads="1"/>
          </p:cNvSpPr>
          <p:nvPr/>
        </p:nvSpPr>
        <p:spPr bwMode="auto">
          <a:xfrm>
            <a:off x="7664450" y="3551238"/>
            <a:ext cx="131763"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solidFill>
                <a:srgbClr val="000000"/>
              </a:solidFill>
            </a:endParaRPr>
          </a:p>
        </p:txBody>
      </p:sp>
      <p:sp>
        <p:nvSpPr>
          <p:cNvPr id="16427" name="92 CuadroTexto"/>
          <p:cNvSpPr txBox="1">
            <a:spLocks noChangeArrowheads="1"/>
          </p:cNvSpPr>
          <p:nvPr/>
        </p:nvSpPr>
        <p:spPr bwMode="auto">
          <a:xfrm>
            <a:off x="228600" y="1268760"/>
            <a:ext cx="12461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dirty="0">
                <a:solidFill>
                  <a:srgbClr val="000000"/>
                </a:solidFill>
                <a:latin typeface="Calibri" pitchFamily="34" charset="0"/>
                <a:ea typeface="ＭＳ Ｐゴシック" pitchFamily="34" charset="-128"/>
                <a:cs typeface="Arial" charset="0"/>
              </a:rPr>
              <a:t>LINUX                    </a:t>
            </a:r>
            <a:r>
              <a:rPr lang="es-CL" sz="800" dirty="0" smtClean="0">
                <a:solidFill>
                  <a:srgbClr val="000000"/>
                </a:solidFill>
                <a:latin typeface="Calibri" pitchFamily="34" charset="0"/>
                <a:ea typeface="ＭＳ Ｐゴシック" pitchFamily="34" charset="-128"/>
                <a:cs typeface="Arial" charset="0"/>
              </a:rPr>
              <a:t>      Nueva1</a:t>
            </a:r>
            <a:endParaRPr lang="es-CL" sz="800" dirty="0">
              <a:solidFill>
                <a:srgbClr val="000000"/>
              </a:solidFill>
              <a:latin typeface="Calibri" pitchFamily="34" charset="0"/>
              <a:ea typeface="ＭＳ Ｐゴシック" pitchFamily="34" charset="-128"/>
              <a:cs typeface="Arial" charset="0"/>
            </a:endParaRPr>
          </a:p>
        </p:txBody>
      </p:sp>
      <p:sp>
        <p:nvSpPr>
          <p:cNvPr id="104" name="Text Box 68"/>
          <p:cNvSpPr txBox="1">
            <a:spLocks noChangeArrowheads="1"/>
          </p:cNvSpPr>
          <p:nvPr/>
        </p:nvSpPr>
        <p:spPr bwMode="auto">
          <a:xfrm>
            <a:off x="5292725" y="6704013"/>
            <a:ext cx="969963" cy="109537"/>
          </a:xfrm>
          <a:prstGeom prst="rect">
            <a:avLst/>
          </a:prstGeom>
          <a:ln w="12700">
            <a:solidFill>
              <a:srgbClr val="00B050"/>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600" b="1">
                <a:solidFill>
                  <a:srgbClr val="000000"/>
                </a:solidFill>
                <a:effectLst>
                  <a:outerShdw blurRad="38100" dist="38100" dir="2700000" algn="tl">
                    <a:srgbClr val="FFFFFF"/>
                  </a:outerShdw>
                </a:effectLst>
              </a:rPr>
              <a:t>ENTIDADES EXTERNAS</a:t>
            </a:r>
            <a:endParaRPr lang="es-ES" sz="600" b="1">
              <a:solidFill>
                <a:srgbClr val="000000"/>
              </a:solidFill>
              <a:effectLst>
                <a:outerShdw blurRad="38100" dist="38100" dir="2700000" algn="tl">
                  <a:srgbClr val="FFFFFF"/>
                </a:outerShdw>
              </a:effectLst>
            </a:endParaRPr>
          </a:p>
        </p:txBody>
      </p:sp>
      <p:grpSp>
        <p:nvGrpSpPr>
          <p:cNvPr id="16429" name="16 Grupo"/>
          <p:cNvGrpSpPr>
            <a:grpSpLocks/>
          </p:cNvGrpSpPr>
          <p:nvPr/>
        </p:nvGrpSpPr>
        <p:grpSpPr bwMode="auto">
          <a:xfrm>
            <a:off x="1979712" y="2606675"/>
            <a:ext cx="2016223" cy="246063"/>
            <a:chOff x="1837407" y="2837741"/>
            <a:chExt cx="2315213" cy="246221"/>
          </a:xfrm>
        </p:grpSpPr>
        <p:sp>
          <p:nvSpPr>
            <p:cNvPr id="16433" name="185 Elipse"/>
            <p:cNvSpPr>
              <a:spLocks noChangeArrowheads="1"/>
            </p:cNvSpPr>
            <p:nvPr/>
          </p:nvSpPr>
          <p:spPr bwMode="auto">
            <a:xfrm>
              <a:off x="1837407" y="2854325"/>
              <a:ext cx="214313" cy="214313"/>
            </a:xfrm>
            <a:prstGeom prst="ellipse">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s-CL">
                <a:solidFill>
                  <a:srgbClr val="000000"/>
                </a:solidFill>
              </a:endParaRPr>
            </a:p>
          </p:txBody>
        </p:sp>
        <p:sp>
          <p:nvSpPr>
            <p:cNvPr id="16434" name="15 CuadroTexto"/>
            <p:cNvSpPr txBox="1">
              <a:spLocks noChangeArrowheads="1"/>
            </p:cNvSpPr>
            <p:nvPr/>
          </p:nvSpPr>
          <p:spPr bwMode="auto">
            <a:xfrm>
              <a:off x="2152073" y="2837741"/>
              <a:ext cx="200054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1000" dirty="0">
                  <a:latin typeface="Calibri" pitchFamily="34" charset="0"/>
                  <a:cs typeface="Calibri" pitchFamily="34" charset="0"/>
                </a:rPr>
                <a:t>CS000783 Listado Alertas</a:t>
              </a:r>
            </a:p>
          </p:txBody>
        </p:sp>
      </p:grpSp>
      <p:grpSp>
        <p:nvGrpSpPr>
          <p:cNvPr id="16430" name="113 Grupo"/>
          <p:cNvGrpSpPr>
            <a:grpSpLocks/>
          </p:cNvGrpSpPr>
          <p:nvPr/>
        </p:nvGrpSpPr>
        <p:grpSpPr bwMode="auto">
          <a:xfrm>
            <a:off x="1979613" y="3038475"/>
            <a:ext cx="2016323" cy="246063"/>
            <a:chOff x="1837407" y="2837741"/>
            <a:chExt cx="2315327" cy="246221"/>
          </a:xfrm>
        </p:grpSpPr>
        <p:sp>
          <p:nvSpPr>
            <p:cNvPr id="16431" name="114 Elipse"/>
            <p:cNvSpPr>
              <a:spLocks noChangeArrowheads="1"/>
            </p:cNvSpPr>
            <p:nvPr/>
          </p:nvSpPr>
          <p:spPr bwMode="auto">
            <a:xfrm>
              <a:off x="1837407" y="2854325"/>
              <a:ext cx="214313" cy="214313"/>
            </a:xfrm>
            <a:prstGeom prst="ellipse">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s-CL">
                <a:solidFill>
                  <a:srgbClr val="000000"/>
                </a:solidFill>
              </a:endParaRPr>
            </a:p>
          </p:txBody>
        </p:sp>
        <p:sp>
          <p:nvSpPr>
            <p:cNvPr id="16432" name="115 CuadroTexto"/>
            <p:cNvSpPr txBox="1">
              <a:spLocks noChangeArrowheads="1"/>
            </p:cNvSpPr>
            <p:nvPr/>
          </p:nvSpPr>
          <p:spPr bwMode="auto">
            <a:xfrm>
              <a:off x="2152187" y="2837741"/>
              <a:ext cx="200054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1000" dirty="0">
                  <a:latin typeface="Calibri" pitchFamily="34" charset="0"/>
                  <a:cs typeface="Calibri" pitchFamily="34" charset="0"/>
                </a:rPr>
                <a:t>CS000784  </a:t>
              </a:r>
              <a:r>
                <a:rPr lang="es-CL" sz="1000" dirty="0" err="1">
                  <a:latin typeface="Calibri" pitchFamily="34" charset="0"/>
                  <a:cs typeface="Calibri" pitchFamily="34" charset="0"/>
                </a:rPr>
                <a:t>Modif</a:t>
              </a:r>
              <a:r>
                <a:rPr lang="es-CL" sz="1000" dirty="0">
                  <a:latin typeface="Calibri" pitchFamily="34" charset="0"/>
                  <a:cs typeface="Calibri" pitchFamily="34" charset="0"/>
                </a:rPr>
                <a:t> Estado Alerta</a:t>
              </a:r>
            </a:p>
          </p:txBody>
        </p:sp>
      </p:grpSp>
      <p:grpSp>
        <p:nvGrpSpPr>
          <p:cNvPr id="60" name="81 Grupo"/>
          <p:cNvGrpSpPr>
            <a:grpSpLocks/>
          </p:cNvGrpSpPr>
          <p:nvPr/>
        </p:nvGrpSpPr>
        <p:grpSpPr bwMode="auto">
          <a:xfrm>
            <a:off x="304081" y="5877272"/>
            <a:ext cx="1171575" cy="835025"/>
            <a:chOff x="5351995" y="1371602"/>
            <a:chExt cx="1501775" cy="815429"/>
          </a:xfrm>
        </p:grpSpPr>
        <p:sp>
          <p:nvSpPr>
            <p:cNvPr id="61" name="Text Box 111"/>
            <p:cNvSpPr txBox="1">
              <a:spLocks noChangeArrowheads="1"/>
            </p:cNvSpPr>
            <p:nvPr/>
          </p:nvSpPr>
          <p:spPr bwMode="auto">
            <a:xfrm>
              <a:off x="5351995" y="1371602"/>
              <a:ext cx="1501775" cy="21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rPr>
                <a:t>UNIX             </a:t>
              </a:r>
              <a:r>
                <a:rPr lang="es-CL" sz="800" b="1" dirty="0" smtClean="0">
                  <a:latin typeface="Calibri" pitchFamily="34" charset="0"/>
                </a:rPr>
                <a:t>Nueva2</a:t>
              </a:r>
              <a:endParaRPr lang="es-ES" sz="800" b="1" dirty="0">
                <a:latin typeface="Calibri" pitchFamily="34" charset="0"/>
              </a:endParaRPr>
            </a:p>
          </p:txBody>
        </p:sp>
        <p:sp>
          <p:nvSpPr>
            <p:cNvPr id="62" name="Text Box 112"/>
            <p:cNvSpPr txBox="1">
              <a:spLocks noChangeArrowheads="1"/>
            </p:cNvSpPr>
            <p:nvPr/>
          </p:nvSpPr>
          <p:spPr bwMode="auto">
            <a:xfrm>
              <a:off x="5395949" y="1976436"/>
              <a:ext cx="1339838" cy="210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a:latin typeface="Calibri" pitchFamily="34" charset="0"/>
                </a:rPr>
                <a:t>AD/C         ORACLE</a:t>
              </a:r>
              <a:endParaRPr lang="es-ES" sz="800" b="1">
                <a:latin typeface="Calibri" pitchFamily="34" charset="0"/>
              </a:endParaRPr>
            </a:p>
          </p:txBody>
        </p:sp>
        <p:sp>
          <p:nvSpPr>
            <p:cNvPr id="63" name="410 Cilindro"/>
            <p:cNvSpPr>
              <a:spLocks noChangeArrowheads="1"/>
            </p:cNvSpPr>
            <p:nvPr/>
          </p:nvSpPr>
          <p:spPr bwMode="auto">
            <a:xfrm>
              <a:off x="5489575" y="1531938"/>
              <a:ext cx="836613" cy="467857"/>
            </a:xfrm>
            <a:prstGeom prst="can">
              <a:avLst>
                <a:gd name="adj" fmla="val 25000"/>
              </a:avLst>
            </a:prstGeom>
            <a:solidFill>
              <a:schemeClr val="bg1"/>
            </a:solidFill>
            <a:ln w="15875" algn="ctr">
              <a:solidFill>
                <a:schemeClr val="tx1"/>
              </a:solidFill>
              <a:round/>
              <a:headEnd/>
              <a:tailEnd/>
            </a:ln>
          </p:spPr>
          <p:txBody>
            <a:bodyPr lIns="36000" tIns="36000" rIns="36000" bIns="36000" anchor="ctr"/>
            <a:lstStyle/>
            <a:p>
              <a:pPr algn="ctr"/>
              <a:r>
                <a:rPr lang="es-CL" sz="1000" b="1">
                  <a:latin typeface="Calibri" pitchFamily="34" charset="0"/>
                </a:rPr>
                <a:t>MOBR5</a:t>
              </a:r>
            </a:p>
          </p:txBody>
        </p:sp>
      </p:grpSp>
      <p:sp>
        <p:nvSpPr>
          <p:cNvPr id="67" name="16 Pentágono"/>
          <p:cNvSpPr>
            <a:spLocks noChangeArrowheads="1"/>
          </p:cNvSpPr>
          <p:nvPr/>
        </p:nvSpPr>
        <p:spPr bwMode="auto">
          <a:xfrm rot="10800000">
            <a:off x="133087" y="1505186"/>
            <a:ext cx="1240712" cy="1150466"/>
          </a:xfrm>
          <a:prstGeom prst="homePlate">
            <a:avLst>
              <a:gd name="adj" fmla="val 19509"/>
            </a:avLst>
          </a:prstGeom>
          <a:solidFill>
            <a:schemeClr val="bg1">
              <a:alpha val="30196"/>
            </a:schemeClr>
          </a:solidFill>
          <a:ln w="15875" algn="ctr">
            <a:solidFill>
              <a:schemeClr val="tx1"/>
            </a:solidFill>
            <a:round/>
            <a:headEnd/>
            <a:tailEnd/>
          </a:ln>
        </p:spPr>
        <p:txBody>
          <a:bodyPr rot="10800000" lIns="89611" tIns="44806" rIns="89611" bIns="44806"/>
          <a:lstStyle/>
          <a:p>
            <a:pPr algn="ctr" defTabSz="895350"/>
            <a:endParaRPr lang="es-ES" sz="800">
              <a:solidFill>
                <a:srgbClr val="000000"/>
              </a:solidFill>
              <a:cs typeface="Arial" charset="0"/>
            </a:endParaRPr>
          </a:p>
        </p:txBody>
      </p:sp>
      <p:cxnSp>
        <p:nvCxnSpPr>
          <p:cNvPr id="6" name="5 Conector recto de flecha"/>
          <p:cNvCxnSpPr>
            <a:stCxn id="16409" idx="2"/>
            <a:endCxn id="63" idx="1"/>
          </p:cNvCxnSpPr>
          <p:nvPr/>
        </p:nvCxnSpPr>
        <p:spPr bwMode="auto">
          <a:xfrm flipH="1">
            <a:off x="737743" y="2325688"/>
            <a:ext cx="31401" cy="3715773"/>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Tree>
  </p:cSld>
  <p:clrMapOvr>
    <a:masterClrMapping/>
  </p:clrMapOvr>
  <p:transition>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Rectangle 298"/>
          <p:cNvSpPr>
            <a:spLocks noChangeArrowheads="1"/>
          </p:cNvSpPr>
          <p:nvPr/>
        </p:nvSpPr>
        <p:spPr bwMode="auto">
          <a:xfrm>
            <a:off x="-17285" y="5914450"/>
            <a:ext cx="5286375" cy="917575"/>
          </a:xfrm>
          <a:prstGeom prst="rect">
            <a:avLst/>
          </a:prstGeom>
          <a:solidFill>
            <a:schemeClr val="accent1">
              <a:alpha val="0"/>
            </a:schemeClr>
          </a:solidFill>
          <a:ln w="28575">
            <a:solidFill>
              <a:srgbClr val="457988"/>
            </a:solidFill>
            <a:miter lim="800000"/>
            <a:headEnd/>
            <a:tailEnd/>
          </a:ln>
        </p:spPr>
        <p:txBody>
          <a:bodyPr/>
          <a:lstStyle/>
          <a:p>
            <a:pPr algn="ctr"/>
            <a:endParaRPr lang="es-ES" sz="800">
              <a:solidFill>
                <a:srgbClr val="000000"/>
              </a:solidFill>
              <a:cs typeface="Arial" charset="0"/>
            </a:endParaRPr>
          </a:p>
        </p:txBody>
      </p:sp>
      <p:sp>
        <p:nvSpPr>
          <p:cNvPr id="17410" name="95 Rectángulo redondeado"/>
          <p:cNvSpPr>
            <a:spLocks noChangeArrowheads="1"/>
          </p:cNvSpPr>
          <p:nvPr/>
        </p:nvSpPr>
        <p:spPr bwMode="auto">
          <a:xfrm>
            <a:off x="119063" y="1706533"/>
            <a:ext cx="1243012" cy="2038350"/>
          </a:xfrm>
          <a:prstGeom prst="roundRect">
            <a:avLst>
              <a:gd name="adj" fmla="val 16667"/>
            </a:avLst>
          </a:prstGeom>
          <a:solidFill>
            <a:schemeClr val="bg1"/>
          </a:solidFill>
          <a:ln w="28575" algn="ctr">
            <a:solidFill>
              <a:schemeClr val="accent1"/>
            </a:solidFill>
            <a:round/>
            <a:headEnd/>
            <a:tailEnd/>
          </a:ln>
        </p:spPr>
        <p:txBody>
          <a:bodyPr/>
          <a:lstStyle/>
          <a:p>
            <a:endParaRPr lang="es-ES">
              <a:solidFill>
                <a:srgbClr val="FFFFFF"/>
              </a:solidFill>
            </a:endParaRPr>
          </a:p>
        </p:txBody>
      </p:sp>
      <p:grpSp>
        <p:nvGrpSpPr>
          <p:cNvPr id="17411" name="85 Grupo"/>
          <p:cNvGrpSpPr>
            <a:grpSpLocks/>
          </p:cNvGrpSpPr>
          <p:nvPr/>
        </p:nvGrpSpPr>
        <p:grpSpPr bwMode="auto">
          <a:xfrm>
            <a:off x="1911394" y="2781301"/>
            <a:ext cx="1216684" cy="286108"/>
            <a:chOff x="1938318" y="2285992"/>
            <a:chExt cx="1428760" cy="285752"/>
          </a:xfrm>
        </p:grpSpPr>
        <p:sp>
          <p:nvSpPr>
            <p:cNvPr id="17658" name="79 Rectángulo"/>
            <p:cNvSpPr>
              <a:spLocks noChangeArrowheads="1"/>
            </p:cNvSpPr>
            <p:nvPr/>
          </p:nvSpPr>
          <p:spPr bwMode="auto">
            <a:xfrm>
              <a:off x="2187663" y="2285992"/>
              <a:ext cx="1179415" cy="26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noAutofit/>
            </a:bodyPr>
            <a:lstStyle/>
            <a:p>
              <a:pPr defTabSz="933450">
                <a:lnSpc>
                  <a:spcPct val="80000"/>
                </a:lnSpc>
              </a:pPr>
              <a:r>
                <a:rPr lang="es-CL" sz="900" dirty="0" smtClean="0">
                  <a:solidFill>
                    <a:srgbClr val="99CC00"/>
                  </a:solidFill>
                  <a:latin typeface="Calibri" pitchFamily="34" charset="0"/>
                  <a:cs typeface="Arial" charset="0"/>
                </a:rPr>
                <a:t>CS000179 Simulación  Créditos Internet</a:t>
              </a:r>
              <a:endParaRPr lang="es-CL" sz="900" b="1" dirty="0">
                <a:solidFill>
                  <a:srgbClr val="99CC00"/>
                </a:solidFill>
                <a:latin typeface="Calibri" pitchFamily="34" charset="0"/>
                <a:cs typeface="Arial" charset="0"/>
              </a:endParaRPr>
            </a:p>
          </p:txBody>
        </p:sp>
        <p:sp>
          <p:nvSpPr>
            <p:cNvPr id="17659" name="80 Rectángulo"/>
            <p:cNvSpPr>
              <a:spLocks noChangeArrowheads="1"/>
            </p:cNvSpPr>
            <p:nvPr/>
          </p:nvSpPr>
          <p:spPr bwMode="auto">
            <a:xfrm>
              <a:off x="1938318" y="2285992"/>
              <a:ext cx="1428760" cy="285752"/>
            </a:xfrm>
            <a:prstGeom prst="rect">
              <a:avLst/>
            </a:prstGeom>
            <a:noFill/>
            <a:ln w="3175" algn="ctr">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s-ES" sz="2800">
                <a:solidFill>
                  <a:srgbClr val="000000"/>
                </a:solidFill>
              </a:endParaRPr>
            </a:p>
          </p:txBody>
        </p:sp>
      </p:grpSp>
      <p:grpSp>
        <p:nvGrpSpPr>
          <p:cNvPr id="17412" name="86 Grupo"/>
          <p:cNvGrpSpPr>
            <a:grpSpLocks/>
          </p:cNvGrpSpPr>
          <p:nvPr/>
        </p:nvGrpSpPr>
        <p:grpSpPr bwMode="auto">
          <a:xfrm>
            <a:off x="1908175" y="2060572"/>
            <a:ext cx="1324646" cy="338554"/>
            <a:chOff x="1928794" y="2000240"/>
            <a:chExt cx="1547615" cy="337271"/>
          </a:xfrm>
        </p:grpSpPr>
        <p:sp>
          <p:nvSpPr>
            <p:cNvPr id="17656" name="74 Rectángulo"/>
            <p:cNvSpPr>
              <a:spLocks noChangeArrowheads="1"/>
            </p:cNvSpPr>
            <p:nvPr/>
          </p:nvSpPr>
          <p:spPr bwMode="auto">
            <a:xfrm>
              <a:off x="2096501" y="2000240"/>
              <a:ext cx="1379908" cy="337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933450">
                <a:lnSpc>
                  <a:spcPct val="80000"/>
                </a:lnSpc>
              </a:pPr>
              <a:r>
                <a:rPr lang="es-CL" sz="1000" dirty="0" smtClean="0">
                  <a:solidFill>
                    <a:srgbClr val="FF0000"/>
                  </a:solidFill>
                  <a:latin typeface="Calibri" pitchFamily="34" charset="0"/>
                  <a:cs typeface="Arial" charset="0"/>
                </a:rPr>
                <a:t>CS000153 Obtener Quemar campaña</a:t>
              </a:r>
              <a:endParaRPr lang="es-CL" sz="1000" dirty="0">
                <a:solidFill>
                  <a:srgbClr val="008000"/>
                </a:solidFill>
                <a:latin typeface="Calibri" pitchFamily="34" charset="0"/>
                <a:cs typeface="Arial" charset="0"/>
              </a:endParaRPr>
            </a:p>
          </p:txBody>
        </p:sp>
        <p:sp>
          <p:nvSpPr>
            <p:cNvPr id="17657" name="76 Rectángulo"/>
            <p:cNvSpPr>
              <a:spLocks noChangeArrowheads="1"/>
            </p:cNvSpPr>
            <p:nvPr/>
          </p:nvSpPr>
          <p:spPr bwMode="auto">
            <a:xfrm>
              <a:off x="1928794" y="2011529"/>
              <a:ext cx="1428760" cy="285752"/>
            </a:xfrm>
            <a:prstGeom prst="rect">
              <a:avLst/>
            </a:prstGeom>
            <a:noFill/>
            <a:ln w="3175" algn="ctr">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s-ES" sz="2400">
                <a:solidFill>
                  <a:srgbClr val="000000"/>
                </a:solidFill>
              </a:endParaRPr>
            </a:p>
          </p:txBody>
        </p:sp>
      </p:grpSp>
      <p:sp>
        <p:nvSpPr>
          <p:cNvPr id="2" name="100 Llamada de flecha izquierda y derecha"/>
          <p:cNvSpPr/>
          <p:nvPr/>
        </p:nvSpPr>
        <p:spPr bwMode="auto">
          <a:xfrm>
            <a:off x="1602580" y="1628775"/>
            <a:ext cx="1874045" cy="2520950"/>
          </a:xfrm>
          <a:prstGeom prst="leftRightArrowCallout">
            <a:avLst>
              <a:gd name="adj1" fmla="val 73677"/>
              <a:gd name="adj2" fmla="val 45479"/>
              <a:gd name="adj3" fmla="val 16640"/>
              <a:gd name="adj4" fmla="val 62324"/>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s-CL">
              <a:solidFill>
                <a:srgbClr val="FFFFFF"/>
              </a:solidFill>
            </a:endParaRPr>
          </a:p>
        </p:txBody>
      </p:sp>
      <p:sp>
        <p:nvSpPr>
          <p:cNvPr id="17414" name="Rectangle 298"/>
          <p:cNvSpPr>
            <a:spLocks noChangeArrowheads="1"/>
          </p:cNvSpPr>
          <p:nvPr/>
        </p:nvSpPr>
        <p:spPr bwMode="auto">
          <a:xfrm>
            <a:off x="3635375" y="549275"/>
            <a:ext cx="3600450" cy="5165725"/>
          </a:xfrm>
          <a:prstGeom prst="rect">
            <a:avLst/>
          </a:prstGeom>
          <a:noFill/>
          <a:ln w="28575" algn="ctr">
            <a:solidFill>
              <a:srgbClr val="1869FF"/>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s-ES" sz="800">
              <a:solidFill>
                <a:srgbClr val="000000"/>
              </a:solidFill>
              <a:cs typeface="Arial" charset="0"/>
            </a:endParaRPr>
          </a:p>
        </p:txBody>
      </p:sp>
      <p:sp>
        <p:nvSpPr>
          <p:cNvPr id="22571" name="Text Box 68"/>
          <p:cNvSpPr txBox="1">
            <a:spLocks noChangeArrowheads="1"/>
          </p:cNvSpPr>
          <p:nvPr/>
        </p:nvSpPr>
        <p:spPr bwMode="auto">
          <a:xfrm>
            <a:off x="5148263" y="476250"/>
            <a:ext cx="1368425" cy="149225"/>
          </a:xfrm>
          <a:prstGeom prst="rect">
            <a:avLst/>
          </a:prstGeom>
          <a:gradFill rotWithShape="1">
            <a:gsLst>
              <a:gs pos="0">
                <a:srgbClr val="A8A8EA"/>
              </a:gs>
              <a:gs pos="35001">
                <a:srgbClr val="C3C3EF"/>
              </a:gs>
              <a:gs pos="100000">
                <a:srgbClr val="E8E8FA"/>
              </a:gs>
            </a:gsLst>
            <a:lin ang="16200000" scaled="1"/>
          </a:gradFill>
          <a:ln w="12700" algn="ctr">
            <a:solidFill>
              <a:srgbClr val="7030A0"/>
            </a:solidFill>
            <a:miter lim="800000"/>
            <a:headEnd/>
            <a:tailEnd/>
          </a:ln>
          <a:effectLst>
            <a:outerShdw dist="20000" dir="5400000" rotWithShape="0">
              <a:srgbClr val="000000">
                <a:alpha val="37999"/>
              </a:srgbClr>
            </a:outerShdw>
          </a:effectLst>
        </p:spPr>
        <p:txBody>
          <a:bodyPr lIns="18365" tIns="18365" rIns="18365" bIns="18365" anchor="ctr">
            <a:spAutoFit/>
          </a:bodyPr>
          <a:lstStyle/>
          <a:p>
            <a:pPr>
              <a:lnSpc>
                <a:spcPct val="80000"/>
              </a:lnSpc>
              <a:defRPr/>
            </a:pPr>
            <a:r>
              <a:rPr lang="es-CL" sz="800">
                <a:solidFill>
                  <a:srgbClr val="000000"/>
                </a:solidFill>
                <a:effectLst>
                  <a:outerShdw blurRad="38100" dist="38100" dir="2700000" algn="tl">
                    <a:srgbClr val="FFFFFF"/>
                  </a:outerShdw>
                </a:effectLst>
                <a:latin typeface="Arial Narrow" pitchFamily="34" charset="0"/>
              </a:rPr>
              <a:t>BACK END DE NEGOCIOS</a:t>
            </a:r>
            <a:endParaRPr lang="es-ES" sz="800">
              <a:solidFill>
                <a:srgbClr val="000000"/>
              </a:solidFill>
              <a:effectLst>
                <a:outerShdw blurRad="38100" dist="38100" dir="2700000" algn="tl">
                  <a:srgbClr val="FFFFFF"/>
                </a:outerShdw>
              </a:effectLst>
              <a:latin typeface="Arial Narrow" pitchFamily="34" charset="0"/>
            </a:endParaRPr>
          </a:p>
        </p:txBody>
      </p:sp>
      <p:sp>
        <p:nvSpPr>
          <p:cNvPr id="131" name="Rectangle 298"/>
          <p:cNvSpPr>
            <a:spLocks noChangeArrowheads="1"/>
          </p:cNvSpPr>
          <p:nvPr/>
        </p:nvSpPr>
        <p:spPr bwMode="auto">
          <a:xfrm>
            <a:off x="5340350" y="5940425"/>
            <a:ext cx="3803650" cy="917575"/>
          </a:xfrm>
          <a:prstGeom prst="rect">
            <a:avLst/>
          </a:prstGeom>
          <a:ln w="28575">
            <a:solidFill>
              <a:srgbClr val="00B050"/>
            </a:solidFill>
            <a:headEnd/>
            <a:tailEnd/>
          </a:ln>
        </p:spPr>
        <p:style>
          <a:lnRef idx="2">
            <a:schemeClr val="dk1"/>
          </a:lnRef>
          <a:fillRef idx="1">
            <a:schemeClr val="lt1"/>
          </a:fillRef>
          <a:effectRef idx="0">
            <a:schemeClr val="dk1"/>
          </a:effectRef>
          <a:fontRef idx="minor">
            <a:schemeClr val="dk1"/>
          </a:fontRef>
        </p:style>
        <p:txBody>
          <a:bodyPr wrap="none" anchor="ctr"/>
          <a:lstStyle/>
          <a:p>
            <a:pPr algn="ctr">
              <a:defRPr/>
            </a:pPr>
            <a:endParaRPr lang="es-ES" sz="600" dirty="0">
              <a:solidFill>
                <a:srgbClr val="000000"/>
              </a:solidFill>
            </a:endParaRPr>
          </a:p>
        </p:txBody>
      </p:sp>
      <p:sp>
        <p:nvSpPr>
          <p:cNvPr id="17417" name="Rectangle 317"/>
          <p:cNvSpPr>
            <a:spLocks noChangeArrowheads="1"/>
          </p:cNvSpPr>
          <p:nvPr/>
        </p:nvSpPr>
        <p:spPr bwMode="auto">
          <a:xfrm>
            <a:off x="8316913" y="549275"/>
            <a:ext cx="827087" cy="5184775"/>
          </a:xfrm>
          <a:prstGeom prst="rect">
            <a:avLst/>
          </a:prstGeom>
          <a:noFill/>
          <a:ln w="28575" algn="ctr">
            <a:solidFill>
              <a:srgbClr val="FFC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s-ES" sz="800">
              <a:solidFill>
                <a:srgbClr val="000000"/>
              </a:solidFill>
              <a:cs typeface="Arial" charset="0"/>
            </a:endParaRPr>
          </a:p>
        </p:txBody>
      </p:sp>
      <p:sp>
        <p:nvSpPr>
          <p:cNvPr id="4" name="Text Box 68"/>
          <p:cNvSpPr txBox="1">
            <a:spLocks noChangeArrowheads="1"/>
          </p:cNvSpPr>
          <p:nvPr/>
        </p:nvSpPr>
        <p:spPr bwMode="auto">
          <a:xfrm>
            <a:off x="8532813" y="476250"/>
            <a:ext cx="430212" cy="149225"/>
          </a:xfrm>
          <a:prstGeom prst="rect">
            <a:avLst/>
          </a:prstGeom>
          <a:gradFill rotWithShape="1">
            <a:gsLst>
              <a:gs pos="0">
                <a:srgbClr val="A8A8EA"/>
              </a:gs>
              <a:gs pos="35001">
                <a:srgbClr val="C3C3EF"/>
              </a:gs>
              <a:gs pos="100000">
                <a:srgbClr val="E8E8FA"/>
              </a:gs>
            </a:gsLst>
            <a:lin ang="16200000" scaled="1"/>
          </a:gradFill>
          <a:ln w="12700" algn="ctr">
            <a:solidFill>
              <a:srgbClr val="7030A0"/>
            </a:solidFill>
            <a:miter lim="800000"/>
            <a:headEnd/>
            <a:tailEnd/>
          </a:ln>
          <a:effectLst>
            <a:outerShdw dist="20000" dir="5400000" rotWithShape="0">
              <a:srgbClr val="000000">
                <a:alpha val="37999"/>
              </a:srgbClr>
            </a:outerShdw>
          </a:effectLst>
        </p:spPr>
        <p:txBody>
          <a:bodyPr lIns="18365" tIns="18365" rIns="18365" bIns="18365" anchor="ctr">
            <a:spAutoFit/>
          </a:bodyPr>
          <a:lstStyle/>
          <a:p>
            <a:pPr>
              <a:lnSpc>
                <a:spcPct val="80000"/>
              </a:lnSpc>
              <a:defRPr/>
            </a:pPr>
            <a:r>
              <a:rPr lang="es-CL" sz="800">
                <a:solidFill>
                  <a:srgbClr val="000000"/>
                </a:solidFill>
                <a:effectLst>
                  <a:outerShdw blurRad="38100" dist="38100" dir="2700000" algn="tl">
                    <a:srgbClr val="FFFFFF"/>
                  </a:outerShdw>
                </a:effectLst>
                <a:latin typeface="Arial Narrow" pitchFamily="34" charset="0"/>
              </a:rPr>
              <a:t>GESTIÒN</a:t>
            </a:r>
            <a:endParaRPr lang="es-ES" sz="800">
              <a:solidFill>
                <a:srgbClr val="000000"/>
              </a:solidFill>
              <a:effectLst>
                <a:outerShdw blurRad="38100" dist="38100" dir="2700000" algn="tl">
                  <a:srgbClr val="FFFFFF"/>
                </a:outerShdw>
              </a:effectLst>
              <a:latin typeface="Arial Narrow" pitchFamily="34" charset="0"/>
            </a:endParaRPr>
          </a:p>
        </p:txBody>
      </p:sp>
      <p:sp>
        <p:nvSpPr>
          <p:cNvPr id="17419" name="195 CuadroTexto"/>
          <p:cNvSpPr txBox="1">
            <a:spLocks noChangeArrowheads="1"/>
          </p:cNvSpPr>
          <p:nvPr/>
        </p:nvSpPr>
        <p:spPr bwMode="auto">
          <a:xfrm>
            <a:off x="47625" y="0"/>
            <a:ext cx="9096375" cy="40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algn="ctr" eaLnBrk="1" hangingPunct="1"/>
            <a:r>
              <a:rPr lang="es-CL" sz="2000" b="1" dirty="0">
                <a:solidFill>
                  <a:srgbClr val="FFFFFF"/>
                </a:solidFill>
              </a:rPr>
              <a:t>Curse de Crédito</a:t>
            </a:r>
          </a:p>
        </p:txBody>
      </p:sp>
      <p:sp>
        <p:nvSpPr>
          <p:cNvPr id="17420" name="Freeform 125"/>
          <p:cNvSpPr>
            <a:spLocks/>
          </p:cNvSpPr>
          <p:nvPr/>
        </p:nvSpPr>
        <p:spPr bwMode="auto">
          <a:xfrm>
            <a:off x="1476375" y="549275"/>
            <a:ext cx="6767513" cy="5308600"/>
          </a:xfrm>
          <a:custGeom>
            <a:avLst/>
            <a:gdLst>
              <a:gd name="T0" fmla="*/ 0 w 3811"/>
              <a:gd name="T1" fmla="*/ 0 h 3423"/>
              <a:gd name="T2" fmla="*/ 0 w 3811"/>
              <a:gd name="T3" fmla="*/ 2147483647 h 3423"/>
              <a:gd name="T4" fmla="*/ 2147483647 w 3811"/>
              <a:gd name="T5" fmla="*/ 2147483647 h 3423"/>
              <a:gd name="T6" fmla="*/ 2147483647 w 3811"/>
              <a:gd name="T7" fmla="*/ 0 h 3423"/>
              <a:gd name="T8" fmla="*/ 0 60000 65536"/>
              <a:gd name="T9" fmla="*/ 0 60000 65536"/>
              <a:gd name="T10" fmla="*/ 0 60000 65536"/>
              <a:gd name="T11" fmla="*/ 0 60000 65536"/>
              <a:gd name="T12" fmla="*/ 0 w 3811"/>
              <a:gd name="T13" fmla="*/ 0 h 3423"/>
              <a:gd name="T14" fmla="*/ 3811 w 3811"/>
              <a:gd name="T15" fmla="*/ 3423 h 3423"/>
            </a:gdLst>
            <a:ahLst/>
            <a:cxnLst>
              <a:cxn ang="T8">
                <a:pos x="T0" y="T1"/>
              </a:cxn>
              <a:cxn ang="T9">
                <a:pos x="T2" y="T3"/>
              </a:cxn>
              <a:cxn ang="T10">
                <a:pos x="T4" y="T5"/>
              </a:cxn>
              <a:cxn ang="T11">
                <a:pos x="T6" y="T7"/>
              </a:cxn>
            </a:cxnLst>
            <a:rect l="T12" t="T13" r="T14" b="T15"/>
            <a:pathLst>
              <a:path w="3811" h="3423">
                <a:moveTo>
                  <a:pt x="0" y="0"/>
                </a:moveTo>
                <a:lnTo>
                  <a:pt x="0" y="3423"/>
                </a:lnTo>
                <a:lnTo>
                  <a:pt x="3811" y="3423"/>
                </a:lnTo>
                <a:lnTo>
                  <a:pt x="3811" y="0"/>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s-CL"/>
          </a:p>
        </p:txBody>
      </p:sp>
      <p:sp>
        <p:nvSpPr>
          <p:cNvPr id="17421" name="Freeform 126"/>
          <p:cNvSpPr>
            <a:spLocks/>
          </p:cNvSpPr>
          <p:nvPr/>
        </p:nvSpPr>
        <p:spPr bwMode="auto">
          <a:xfrm>
            <a:off x="1619250" y="549275"/>
            <a:ext cx="4518025" cy="5237163"/>
          </a:xfrm>
          <a:custGeom>
            <a:avLst/>
            <a:gdLst>
              <a:gd name="T0" fmla="*/ 0 w 1998"/>
              <a:gd name="T1" fmla="*/ 0 h 2808"/>
              <a:gd name="T2" fmla="*/ 2147483647 w 1998"/>
              <a:gd name="T3" fmla="*/ 0 h 2808"/>
              <a:gd name="T4" fmla="*/ 2147483647 w 1998"/>
              <a:gd name="T5" fmla="*/ 2147483647 h 2808"/>
              <a:gd name="T6" fmla="*/ 2147483647 w 1998"/>
              <a:gd name="T7" fmla="*/ 2147483647 h 2808"/>
              <a:gd name="T8" fmla="*/ 0 60000 65536"/>
              <a:gd name="T9" fmla="*/ 0 60000 65536"/>
              <a:gd name="T10" fmla="*/ 0 60000 65536"/>
              <a:gd name="T11" fmla="*/ 0 60000 65536"/>
              <a:gd name="T12" fmla="*/ 0 w 1998"/>
              <a:gd name="T13" fmla="*/ 0 h 2808"/>
              <a:gd name="T14" fmla="*/ 1998 w 1998"/>
              <a:gd name="T15" fmla="*/ 2808 h 2808"/>
            </a:gdLst>
            <a:ahLst/>
            <a:cxnLst>
              <a:cxn ang="T8">
                <a:pos x="T0" y="T1"/>
              </a:cxn>
              <a:cxn ang="T9">
                <a:pos x="T2" y="T3"/>
              </a:cxn>
              <a:cxn ang="T10">
                <a:pos x="T4" y="T5"/>
              </a:cxn>
              <a:cxn ang="T11">
                <a:pos x="T6" y="T7"/>
              </a:cxn>
            </a:cxnLst>
            <a:rect l="T12" t="T13" r="T14" b="T15"/>
            <a:pathLst>
              <a:path w="1998" h="2808">
                <a:moveTo>
                  <a:pt x="0" y="0"/>
                </a:moveTo>
                <a:lnTo>
                  <a:pt x="864" y="0"/>
                </a:lnTo>
                <a:lnTo>
                  <a:pt x="864" y="2808"/>
                </a:lnTo>
                <a:lnTo>
                  <a:pt x="1998" y="2808"/>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s-CL"/>
          </a:p>
        </p:txBody>
      </p:sp>
      <p:sp>
        <p:nvSpPr>
          <p:cNvPr id="17422" name="Freeform 127"/>
          <p:cNvSpPr>
            <a:spLocks/>
          </p:cNvSpPr>
          <p:nvPr/>
        </p:nvSpPr>
        <p:spPr bwMode="auto">
          <a:xfrm>
            <a:off x="6084888" y="549275"/>
            <a:ext cx="1846262" cy="5237163"/>
          </a:xfrm>
          <a:custGeom>
            <a:avLst/>
            <a:gdLst>
              <a:gd name="T0" fmla="*/ 2147483647 w 2712"/>
              <a:gd name="T1" fmla="*/ 0 h 2796"/>
              <a:gd name="T2" fmla="*/ 2147483647 w 2712"/>
              <a:gd name="T3" fmla="*/ 0 h 2796"/>
              <a:gd name="T4" fmla="*/ 2147483647 w 2712"/>
              <a:gd name="T5" fmla="*/ 2147483647 h 2796"/>
              <a:gd name="T6" fmla="*/ 0 w 2712"/>
              <a:gd name="T7" fmla="*/ 2147483647 h 2796"/>
              <a:gd name="T8" fmla="*/ 0 60000 65536"/>
              <a:gd name="T9" fmla="*/ 0 60000 65536"/>
              <a:gd name="T10" fmla="*/ 0 60000 65536"/>
              <a:gd name="T11" fmla="*/ 0 60000 65536"/>
              <a:gd name="T12" fmla="*/ 0 w 2712"/>
              <a:gd name="T13" fmla="*/ 0 h 2796"/>
              <a:gd name="T14" fmla="*/ 2712 w 2712"/>
              <a:gd name="T15" fmla="*/ 2796 h 2796"/>
            </a:gdLst>
            <a:ahLst/>
            <a:cxnLst>
              <a:cxn ang="T8">
                <a:pos x="T0" y="T1"/>
              </a:cxn>
              <a:cxn ang="T9">
                <a:pos x="T2" y="T3"/>
              </a:cxn>
              <a:cxn ang="T10">
                <a:pos x="T4" y="T5"/>
              </a:cxn>
              <a:cxn ang="T11">
                <a:pos x="T6" y="T7"/>
              </a:cxn>
            </a:cxnLst>
            <a:rect l="T12" t="T13" r="T14" b="T15"/>
            <a:pathLst>
              <a:path w="2712" h="2796">
                <a:moveTo>
                  <a:pt x="2712" y="0"/>
                </a:moveTo>
                <a:lnTo>
                  <a:pt x="1800" y="0"/>
                </a:lnTo>
                <a:lnTo>
                  <a:pt x="1800" y="2796"/>
                </a:lnTo>
                <a:lnTo>
                  <a:pt x="0" y="2796"/>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s-CL"/>
          </a:p>
        </p:txBody>
      </p:sp>
      <p:sp>
        <p:nvSpPr>
          <p:cNvPr id="83" name="Text Box 68"/>
          <p:cNvSpPr txBox="1">
            <a:spLocks noChangeArrowheads="1"/>
          </p:cNvSpPr>
          <p:nvPr/>
        </p:nvSpPr>
        <p:spPr bwMode="auto">
          <a:xfrm>
            <a:off x="7753350" y="444500"/>
            <a:ext cx="635000" cy="247650"/>
          </a:xfrm>
          <a:prstGeom prst="rect">
            <a:avLst/>
          </a:prstGeom>
          <a:gradFill rotWithShape="1">
            <a:gsLst>
              <a:gs pos="0">
                <a:srgbClr val="A8A8EA"/>
              </a:gs>
              <a:gs pos="35001">
                <a:srgbClr val="C3C3EF"/>
              </a:gs>
              <a:gs pos="100000">
                <a:srgbClr val="E8E8FA"/>
              </a:gs>
            </a:gsLst>
            <a:lin ang="16200000" scaled="1"/>
          </a:gradFill>
          <a:ln w="12700" algn="ctr">
            <a:solidFill>
              <a:srgbClr val="7030A0"/>
            </a:solidFill>
            <a:miter lim="800000"/>
            <a:headEnd/>
            <a:tailEnd/>
          </a:ln>
          <a:effectLst>
            <a:outerShdw dist="20000" dir="5400000" rotWithShape="0">
              <a:srgbClr val="000000">
                <a:alpha val="37999"/>
              </a:srgbClr>
            </a:outerShdw>
          </a:effectLst>
        </p:spPr>
        <p:txBody>
          <a:bodyPr lIns="18365" tIns="18365" rIns="18365" bIns="18365" anchor="ctr">
            <a:spAutoFit/>
          </a:bodyPr>
          <a:lstStyle/>
          <a:p>
            <a:pPr>
              <a:lnSpc>
                <a:spcPct val="80000"/>
              </a:lnSpc>
              <a:defRPr/>
            </a:pPr>
            <a:r>
              <a:rPr lang="es-CL" sz="800">
                <a:solidFill>
                  <a:srgbClr val="000000"/>
                </a:solidFill>
                <a:effectLst>
                  <a:outerShdw blurRad="38100" dist="38100" dir="2700000" algn="tl">
                    <a:srgbClr val="FFFFFF"/>
                  </a:outerShdw>
                </a:effectLst>
                <a:latin typeface="Arial Narrow" pitchFamily="34" charset="0"/>
              </a:rPr>
              <a:t>INTEGRACION   BATCH</a:t>
            </a:r>
            <a:endParaRPr lang="es-ES" sz="800">
              <a:solidFill>
                <a:srgbClr val="000000"/>
              </a:solidFill>
              <a:effectLst>
                <a:outerShdw blurRad="38100" dist="38100" dir="2700000" algn="tl">
                  <a:srgbClr val="FFFFFF"/>
                </a:outerShdw>
              </a:effectLst>
              <a:latin typeface="Arial Narrow" pitchFamily="34" charset="0"/>
            </a:endParaRPr>
          </a:p>
        </p:txBody>
      </p:sp>
      <p:sp>
        <p:nvSpPr>
          <p:cNvPr id="3" name="Text Box 68"/>
          <p:cNvSpPr txBox="1">
            <a:spLocks noChangeArrowheads="1"/>
          </p:cNvSpPr>
          <p:nvPr/>
        </p:nvSpPr>
        <p:spPr bwMode="auto">
          <a:xfrm>
            <a:off x="1476375" y="471488"/>
            <a:ext cx="1008063" cy="149225"/>
          </a:xfrm>
          <a:prstGeom prst="rect">
            <a:avLst/>
          </a:prstGeom>
          <a:gradFill rotWithShape="1">
            <a:gsLst>
              <a:gs pos="0">
                <a:srgbClr val="A8A8EA"/>
              </a:gs>
              <a:gs pos="35001">
                <a:srgbClr val="C3C3EF"/>
              </a:gs>
              <a:gs pos="100000">
                <a:srgbClr val="E8E8FA"/>
              </a:gs>
            </a:gsLst>
            <a:lin ang="16200000" scaled="1"/>
          </a:gradFill>
          <a:ln w="12700" algn="ctr">
            <a:solidFill>
              <a:srgbClr val="7030A0"/>
            </a:solidFill>
            <a:miter lim="800000"/>
            <a:headEnd/>
            <a:tailEnd/>
          </a:ln>
          <a:effectLst>
            <a:outerShdw dist="20000" dir="5400000" rotWithShape="0">
              <a:srgbClr val="000000">
                <a:alpha val="37999"/>
              </a:srgbClr>
            </a:outerShdw>
          </a:effectLst>
        </p:spPr>
        <p:txBody>
          <a:bodyPr lIns="18365" tIns="18365" rIns="18365" bIns="18365" anchor="ctr">
            <a:spAutoFit/>
          </a:bodyPr>
          <a:lstStyle/>
          <a:p>
            <a:pPr>
              <a:lnSpc>
                <a:spcPct val="80000"/>
              </a:lnSpc>
              <a:defRPr/>
            </a:pPr>
            <a:r>
              <a:rPr lang="es-CL" sz="800">
                <a:solidFill>
                  <a:srgbClr val="000000"/>
                </a:solidFill>
                <a:effectLst>
                  <a:outerShdw blurRad="38100" dist="38100" dir="2700000" algn="tl">
                    <a:srgbClr val="FFFFFF"/>
                  </a:outerShdw>
                </a:effectLst>
                <a:latin typeface="Arial Narrow" pitchFamily="34" charset="0"/>
              </a:rPr>
              <a:t>INTEGRACION ON LINE</a:t>
            </a:r>
            <a:endParaRPr lang="es-ES" sz="800">
              <a:solidFill>
                <a:srgbClr val="000000"/>
              </a:solidFill>
              <a:effectLst>
                <a:outerShdw blurRad="38100" dist="38100" dir="2700000" algn="tl">
                  <a:srgbClr val="FFFFFF"/>
                </a:outerShdw>
              </a:effectLst>
              <a:latin typeface="Arial Narrow" pitchFamily="34" charset="0"/>
            </a:endParaRPr>
          </a:p>
        </p:txBody>
      </p:sp>
      <p:sp>
        <p:nvSpPr>
          <p:cNvPr id="17425" name="Rectangle 301"/>
          <p:cNvSpPr>
            <a:spLocks noChangeArrowheads="1"/>
          </p:cNvSpPr>
          <p:nvPr/>
        </p:nvSpPr>
        <p:spPr bwMode="auto">
          <a:xfrm>
            <a:off x="47625" y="549275"/>
            <a:ext cx="1355725" cy="5308600"/>
          </a:xfrm>
          <a:prstGeom prst="rect">
            <a:avLst/>
          </a:prstGeom>
          <a:noFill/>
          <a:ln w="28575" algn="ctr">
            <a:solidFill>
              <a:srgbClr val="457988"/>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s-ES" sz="800">
              <a:solidFill>
                <a:srgbClr val="000000"/>
              </a:solidFill>
              <a:cs typeface="Arial" charset="0"/>
            </a:endParaRPr>
          </a:p>
        </p:txBody>
      </p:sp>
      <p:sp>
        <p:nvSpPr>
          <p:cNvPr id="16" name="Text Box 68"/>
          <p:cNvSpPr txBox="1">
            <a:spLocks noChangeArrowheads="1"/>
          </p:cNvSpPr>
          <p:nvPr/>
        </p:nvSpPr>
        <p:spPr bwMode="auto">
          <a:xfrm>
            <a:off x="179388" y="476250"/>
            <a:ext cx="925512" cy="149225"/>
          </a:xfrm>
          <a:prstGeom prst="rect">
            <a:avLst/>
          </a:prstGeom>
          <a:gradFill rotWithShape="1">
            <a:gsLst>
              <a:gs pos="0">
                <a:srgbClr val="A8A8EA"/>
              </a:gs>
              <a:gs pos="35001">
                <a:srgbClr val="C3C3EF"/>
              </a:gs>
              <a:gs pos="100000">
                <a:srgbClr val="E8E8FA"/>
              </a:gs>
            </a:gsLst>
            <a:lin ang="16200000" scaled="1"/>
          </a:gradFill>
          <a:ln w="12700" algn="ctr">
            <a:solidFill>
              <a:srgbClr val="7030A0"/>
            </a:solidFill>
            <a:miter lim="800000"/>
            <a:headEnd/>
            <a:tailEnd/>
          </a:ln>
          <a:effectLst>
            <a:outerShdw dist="20000" dir="5400000" rotWithShape="0">
              <a:srgbClr val="000000">
                <a:alpha val="37999"/>
              </a:srgbClr>
            </a:outerShdw>
          </a:effectLst>
        </p:spPr>
        <p:txBody>
          <a:bodyPr lIns="18365" tIns="18365" rIns="18365" bIns="18365" anchor="ctr">
            <a:spAutoFit/>
          </a:bodyPr>
          <a:lstStyle/>
          <a:p>
            <a:pPr>
              <a:lnSpc>
                <a:spcPct val="80000"/>
              </a:lnSpc>
              <a:defRPr/>
            </a:pPr>
            <a:r>
              <a:rPr lang="es-CL" sz="800">
                <a:solidFill>
                  <a:srgbClr val="000000"/>
                </a:solidFill>
                <a:effectLst>
                  <a:outerShdw blurRad="38100" dist="38100" dir="2700000" algn="tl">
                    <a:srgbClr val="FFFFFF"/>
                  </a:outerShdw>
                </a:effectLst>
                <a:latin typeface="Arial Narrow" pitchFamily="34" charset="0"/>
              </a:rPr>
              <a:t>CANALES</a:t>
            </a:r>
            <a:endParaRPr lang="es-ES" sz="800">
              <a:solidFill>
                <a:srgbClr val="000000"/>
              </a:solidFill>
              <a:effectLst>
                <a:outerShdw blurRad="38100" dist="38100" dir="2700000" algn="tl">
                  <a:srgbClr val="FFFFFF"/>
                </a:outerShdw>
              </a:effectLst>
              <a:latin typeface="Arial Narrow" pitchFamily="34" charset="0"/>
            </a:endParaRPr>
          </a:p>
        </p:txBody>
      </p:sp>
      <p:sp>
        <p:nvSpPr>
          <p:cNvPr id="132" name="Text Box 68"/>
          <p:cNvSpPr txBox="1">
            <a:spLocks noChangeArrowheads="1"/>
          </p:cNvSpPr>
          <p:nvPr/>
        </p:nvSpPr>
        <p:spPr bwMode="auto">
          <a:xfrm>
            <a:off x="5570066" y="6797404"/>
            <a:ext cx="1162174" cy="135577"/>
          </a:xfrm>
          <a:prstGeom prst="rect">
            <a:avLst/>
          </a:prstGeom>
          <a:gradFill rotWithShape="1">
            <a:gsLst>
              <a:gs pos="0">
                <a:srgbClr val="A8A8EA"/>
              </a:gs>
              <a:gs pos="35001">
                <a:srgbClr val="C3C3EF"/>
              </a:gs>
              <a:gs pos="100000">
                <a:srgbClr val="E8E8FA"/>
              </a:gs>
            </a:gsLst>
            <a:lin ang="16200000" scaled="1"/>
          </a:gradFill>
          <a:ln w="12700" algn="ctr">
            <a:solidFill>
              <a:srgbClr val="7030A0"/>
            </a:solidFill>
            <a:miter lim="800000"/>
            <a:headEnd/>
            <a:tailEnd/>
          </a:ln>
          <a:effectLst>
            <a:outerShdw dist="20000" dir="5400000" rotWithShape="0">
              <a:srgbClr val="000000">
                <a:alpha val="37999"/>
              </a:srgbClr>
            </a:outerShdw>
          </a:effectLst>
        </p:spPr>
        <p:txBody>
          <a:bodyPr wrap="square" lIns="18365" tIns="18365" rIns="18365" bIns="18365" anchor="ctr">
            <a:spAutoFit/>
          </a:bodyPr>
          <a:lstStyle/>
          <a:p>
            <a:pPr>
              <a:lnSpc>
                <a:spcPct val="80000"/>
              </a:lnSpc>
              <a:defRPr/>
            </a:pPr>
            <a:r>
              <a:rPr lang="es-CL" sz="800" dirty="0">
                <a:solidFill>
                  <a:srgbClr val="000000"/>
                </a:solidFill>
                <a:effectLst>
                  <a:outerShdw blurRad="38100" dist="38100" dir="2700000" algn="tl">
                    <a:srgbClr val="FFFFFF"/>
                  </a:outerShdw>
                </a:effectLst>
                <a:latin typeface="Arial Narrow" pitchFamily="34" charset="0"/>
              </a:rPr>
              <a:t>ENTIDADES EXTERNAS</a:t>
            </a:r>
            <a:endParaRPr lang="es-ES" sz="800" dirty="0">
              <a:solidFill>
                <a:srgbClr val="000000"/>
              </a:solidFill>
              <a:effectLst>
                <a:outerShdw blurRad="38100" dist="38100" dir="2700000" algn="tl">
                  <a:srgbClr val="FFFFFF"/>
                </a:outerShdw>
              </a:effectLst>
              <a:latin typeface="Arial Narrow" pitchFamily="34" charset="0"/>
            </a:endParaRPr>
          </a:p>
        </p:txBody>
      </p:sp>
      <p:cxnSp>
        <p:nvCxnSpPr>
          <p:cNvPr id="17430" name="AutoShape 2144"/>
          <p:cNvCxnSpPr>
            <a:cxnSpLocks noChangeShapeType="1"/>
            <a:stCxn id="258" idx="3"/>
            <a:endCxn id="2" idx="1"/>
          </p:cNvCxnSpPr>
          <p:nvPr/>
        </p:nvCxnSpPr>
        <p:spPr bwMode="auto">
          <a:xfrm flipV="1">
            <a:off x="1258888" y="2889250"/>
            <a:ext cx="343692" cy="50267"/>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7432" name="Text Box 2203"/>
          <p:cNvSpPr txBox="1">
            <a:spLocks noChangeArrowheads="1"/>
          </p:cNvSpPr>
          <p:nvPr/>
        </p:nvSpPr>
        <p:spPr bwMode="auto">
          <a:xfrm>
            <a:off x="1403648" y="2596778"/>
            <a:ext cx="46513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600" b="1" dirty="0">
                <a:solidFill>
                  <a:srgbClr val="000000"/>
                </a:solidFill>
                <a:latin typeface="Arial Narrow" pitchFamily="34" charset="0"/>
                <a:cs typeface="Arial" charset="0"/>
              </a:rPr>
              <a:t>HTTP</a:t>
            </a:r>
          </a:p>
        </p:txBody>
      </p:sp>
      <p:grpSp>
        <p:nvGrpSpPr>
          <p:cNvPr id="17433" name="98 Grupo"/>
          <p:cNvGrpSpPr>
            <a:grpSpLocks/>
          </p:cNvGrpSpPr>
          <p:nvPr/>
        </p:nvGrpSpPr>
        <p:grpSpPr bwMode="auto">
          <a:xfrm>
            <a:off x="142875" y="1706533"/>
            <a:ext cx="1184275" cy="1857375"/>
            <a:chOff x="116934" y="2503480"/>
            <a:chExt cx="1283240" cy="1857389"/>
          </a:xfrm>
        </p:grpSpPr>
        <p:sp>
          <p:nvSpPr>
            <p:cNvPr id="17653" name="16 Pentágono"/>
            <p:cNvSpPr>
              <a:spLocks noChangeArrowheads="1"/>
            </p:cNvSpPr>
            <p:nvPr/>
          </p:nvSpPr>
          <p:spPr bwMode="auto">
            <a:xfrm rot="10800000">
              <a:off x="116967" y="3046419"/>
              <a:ext cx="1283207" cy="1314450"/>
            </a:xfrm>
            <a:prstGeom prst="homePlate">
              <a:avLst>
                <a:gd name="adj" fmla="val 19509"/>
              </a:avLst>
            </a:prstGeom>
            <a:solidFill>
              <a:schemeClr val="bg1">
                <a:alpha val="30196"/>
              </a:schemeClr>
            </a:solidFill>
            <a:ln w="15875" algn="ctr">
              <a:solidFill>
                <a:schemeClr val="tx1"/>
              </a:solidFill>
              <a:round/>
              <a:headEnd/>
              <a:tailEnd/>
            </a:ln>
          </p:spPr>
          <p:txBody>
            <a:bodyPr rot="10800000" lIns="89611" tIns="44806" rIns="89611" bIns="44806"/>
            <a:lstStyle/>
            <a:p>
              <a:pPr algn="ctr" defTabSz="895350"/>
              <a:endParaRPr lang="es-ES" sz="800">
                <a:solidFill>
                  <a:srgbClr val="000000"/>
                </a:solidFill>
                <a:cs typeface="Arial" charset="0"/>
              </a:endParaRPr>
            </a:p>
          </p:txBody>
        </p:sp>
        <p:sp>
          <p:nvSpPr>
            <p:cNvPr id="17654" name="224 CuadroTexto"/>
            <p:cNvSpPr txBox="1">
              <a:spLocks noChangeArrowheads="1"/>
            </p:cNvSpPr>
            <p:nvPr/>
          </p:nvSpPr>
          <p:spPr bwMode="auto">
            <a:xfrm>
              <a:off x="116934" y="2503480"/>
              <a:ext cx="868363"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611" tIns="44806" rIns="89611" bIns="44806">
              <a:spAutoFit/>
            </a:bodyPr>
            <a:lstStyle>
              <a:lvl1pPr defTabSz="895350" eaLnBrk="0" hangingPunct="0">
                <a:defRPr>
                  <a:solidFill>
                    <a:schemeClr val="tx1"/>
                  </a:solidFill>
                  <a:latin typeface="Arial" charset="0"/>
                </a:defRPr>
              </a:lvl1pPr>
              <a:lvl2pPr marL="742950" indent="-285750" defTabSz="895350" eaLnBrk="0" hangingPunct="0">
                <a:defRPr>
                  <a:solidFill>
                    <a:schemeClr val="tx1"/>
                  </a:solidFill>
                  <a:latin typeface="Arial" charset="0"/>
                </a:defRPr>
              </a:lvl2pPr>
              <a:lvl3pPr marL="1143000" indent="-228600" defTabSz="895350" eaLnBrk="0" hangingPunct="0">
                <a:defRPr>
                  <a:solidFill>
                    <a:schemeClr val="tx1"/>
                  </a:solidFill>
                  <a:latin typeface="Arial" charset="0"/>
                </a:defRPr>
              </a:lvl3pPr>
              <a:lvl4pPr marL="1600200" indent="-228600" defTabSz="895350" eaLnBrk="0" hangingPunct="0">
                <a:defRPr>
                  <a:solidFill>
                    <a:schemeClr val="tx1"/>
                  </a:solidFill>
                  <a:latin typeface="Arial" charset="0"/>
                </a:defRPr>
              </a:lvl4pPr>
              <a:lvl5pPr marL="2057400" indent="-228600" defTabSz="895350" eaLnBrk="0" hangingPunct="0">
                <a:defRPr>
                  <a:solidFill>
                    <a:schemeClr val="tx1"/>
                  </a:solidFill>
                  <a:latin typeface="Arial" charset="0"/>
                </a:defRPr>
              </a:lvl5pPr>
              <a:lvl6pPr marL="2514600" indent="-228600" defTabSz="895350" eaLnBrk="0" fontAlgn="base" hangingPunct="0">
                <a:spcBef>
                  <a:spcPct val="0"/>
                </a:spcBef>
                <a:spcAft>
                  <a:spcPct val="0"/>
                </a:spcAft>
                <a:defRPr>
                  <a:solidFill>
                    <a:schemeClr val="tx1"/>
                  </a:solidFill>
                  <a:latin typeface="Arial" charset="0"/>
                </a:defRPr>
              </a:lvl6pPr>
              <a:lvl7pPr marL="2971800" indent="-228600" defTabSz="895350" eaLnBrk="0" fontAlgn="base" hangingPunct="0">
                <a:spcBef>
                  <a:spcPct val="0"/>
                </a:spcBef>
                <a:spcAft>
                  <a:spcPct val="0"/>
                </a:spcAft>
                <a:defRPr>
                  <a:solidFill>
                    <a:schemeClr val="tx1"/>
                  </a:solidFill>
                  <a:latin typeface="Arial" charset="0"/>
                </a:defRPr>
              </a:lvl7pPr>
              <a:lvl8pPr marL="3429000" indent="-228600" defTabSz="895350" eaLnBrk="0" fontAlgn="base" hangingPunct="0">
                <a:spcBef>
                  <a:spcPct val="0"/>
                </a:spcBef>
                <a:spcAft>
                  <a:spcPct val="0"/>
                </a:spcAft>
                <a:defRPr>
                  <a:solidFill>
                    <a:schemeClr val="tx1"/>
                  </a:solidFill>
                  <a:latin typeface="Arial" charset="0"/>
                </a:defRPr>
              </a:lvl8pPr>
              <a:lvl9pPr marL="3886200" indent="-228600" defTabSz="895350" eaLnBrk="0" fontAlgn="base" hangingPunct="0">
                <a:spcBef>
                  <a:spcPct val="0"/>
                </a:spcBef>
                <a:spcAft>
                  <a:spcPct val="0"/>
                </a:spcAft>
                <a:defRPr>
                  <a:solidFill>
                    <a:schemeClr val="tx1"/>
                  </a:solidFill>
                  <a:latin typeface="Arial" charset="0"/>
                </a:defRPr>
              </a:lvl9pPr>
            </a:lstStyle>
            <a:p>
              <a:pPr eaLnBrk="1" hangingPunct="1"/>
              <a:r>
                <a:rPr lang="es-CL" sz="700" b="1">
                  <a:solidFill>
                    <a:srgbClr val="000000"/>
                  </a:solidFill>
                  <a:cs typeface="Arial" charset="0"/>
                </a:rPr>
                <a:t>Banca Móvil</a:t>
              </a:r>
            </a:p>
          </p:txBody>
        </p:sp>
        <p:sp>
          <p:nvSpPr>
            <p:cNvPr id="17655" name="254 Pantalla"/>
            <p:cNvSpPr>
              <a:spLocks noChangeArrowheads="1"/>
            </p:cNvSpPr>
            <p:nvPr/>
          </p:nvSpPr>
          <p:spPr bwMode="auto">
            <a:xfrm>
              <a:off x="200025" y="3532194"/>
              <a:ext cx="1089025" cy="400047"/>
            </a:xfrm>
            <a:prstGeom prst="flowChartDisplay">
              <a:avLst/>
            </a:prstGeom>
            <a:solidFill>
              <a:schemeClr val="bg1"/>
            </a:solidFill>
            <a:ln>
              <a:noFill/>
            </a:ln>
            <a:extLst>
              <a:ext uri="{91240B29-F687-4F45-9708-019B960494DF}">
                <a14:hiddenLine xmlns:a14="http://schemas.microsoft.com/office/drawing/2010/main" w="15875" algn="ctr">
                  <a:solidFill>
                    <a:srgbClr val="000000"/>
                  </a:solidFill>
                  <a:round/>
                  <a:headEnd/>
                  <a:tailEnd/>
                </a14:hiddenLine>
              </a:ext>
            </a:extLst>
          </p:spPr>
          <p:txBody>
            <a:bodyPr lIns="89611" tIns="44806" rIns="89611" bIns="44806"/>
            <a:lstStyle/>
            <a:p>
              <a:pPr algn="ctr" defTabSz="895350"/>
              <a:endParaRPr lang="es-ES" sz="600">
                <a:solidFill>
                  <a:srgbClr val="000000"/>
                </a:solidFill>
                <a:latin typeface="Calibri" pitchFamily="34" charset="0"/>
                <a:cs typeface="Arial" charset="0"/>
              </a:endParaRPr>
            </a:p>
          </p:txBody>
        </p:sp>
      </p:grpSp>
      <p:sp>
        <p:nvSpPr>
          <p:cNvPr id="17434" name="Rectangle 51"/>
          <p:cNvSpPr>
            <a:spLocks noChangeArrowheads="1"/>
          </p:cNvSpPr>
          <p:nvPr/>
        </p:nvSpPr>
        <p:spPr bwMode="auto">
          <a:xfrm>
            <a:off x="2363788" y="4230688"/>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solidFill>
                <a:srgbClr val="000000"/>
              </a:solidFill>
            </a:endParaRPr>
          </a:p>
        </p:txBody>
      </p:sp>
      <p:sp>
        <p:nvSpPr>
          <p:cNvPr id="17439" name="Rectangle 112"/>
          <p:cNvSpPr>
            <a:spLocks noChangeArrowheads="1"/>
          </p:cNvSpPr>
          <p:nvPr/>
        </p:nvSpPr>
        <p:spPr bwMode="auto">
          <a:xfrm>
            <a:off x="5795963" y="476250"/>
            <a:ext cx="13335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solidFill>
                <a:srgbClr val="000000"/>
              </a:solidFill>
            </a:endParaRPr>
          </a:p>
        </p:txBody>
      </p:sp>
      <p:sp>
        <p:nvSpPr>
          <p:cNvPr id="17440" name="Rectangle 145"/>
          <p:cNvSpPr>
            <a:spLocks noChangeArrowheads="1"/>
          </p:cNvSpPr>
          <p:nvPr/>
        </p:nvSpPr>
        <p:spPr bwMode="auto">
          <a:xfrm>
            <a:off x="1258888" y="3155921"/>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solidFill>
                <a:srgbClr val="000000"/>
              </a:solidFill>
            </a:endParaRPr>
          </a:p>
        </p:txBody>
      </p:sp>
      <p:sp>
        <p:nvSpPr>
          <p:cNvPr id="17441" name="92 CuadroTexto"/>
          <p:cNvSpPr txBox="1">
            <a:spLocks noChangeArrowheads="1"/>
          </p:cNvSpPr>
          <p:nvPr/>
        </p:nvSpPr>
        <p:spPr bwMode="auto">
          <a:xfrm>
            <a:off x="204069" y="2044894"/>
            <a:ext cx="1271587" cy="248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6648" rIns="0"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1000" dirty="0">
                <a:solidFill>
                  <a:srgbClr val="000000"/>
                </a:solidFill>
                <a:latin typeface="Calibri" pitchFamily="34" charset="0"/>
                <a:cs typeface="Calibri" pitchFamily="34" charset="0"/>
              </a:rPr>
              <a:t>LINUX   </a:t>
            </a:r>
            <a:r>
              <a:rPr lang="es-CL" sz="1000" dirty="0" smtClean="0">
                <a:solidFill>
                  <a:srgbClr val="000000"/>
                </a:solidFill>
                <a:latin typeface="Calibri" pitchFamily="34" charset="0"/>
                <a:cs typeface="Calibri" pitchFamily="34" charset="0"/>
              </a:rPr>
              <a:t>            Nueva1</a:t>
            </a:r>
            <a:endParaRPr lang="es-CL" sz="1000" dirty="0">
              <a:solidFill>
                <a:srgbClr val="000000"/>
              </a:solidFill>
              <a:latin typeface="Calibri" pitchFamily="34" charset="0"/>
              <a:cs typeface="Calibri" pitchFamily="34" charset="0"/>
            </a:endParaRPr>
          </a:p>
        </p:txBody>
      </p:sp>
      <p:sp>
        <p:nvSpPr>
          <p:cNvPr id="17442" name="109 CuadroTexto"/>
          <p:cNvSpPr txBox="1">
            <a:spLocks noChangeArrowheads="1"/>
          </p:cNvSpPr>
          <p:nvPr/>
        </p:nvSpPr>
        <p:spPr bwMode="auto">
          <a:xfrm>
            <a:off x="120650" y="3787746"/>
            <a:ext cx="1360488" cy="248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6648" rIns="0"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1000" dirty="0" smtClean="0">
                <a:solidFill>
                  <a:srgbClr val="000000"/>
                </a:solidFill>
                <a:latin typeface="Calibri" pitchFamily="34" charset="0"/>
                <a:cs typeface="Arial" charset="0"/>
              </a:rPr>
              <a:t>AD/]</a:t>
            </a:r>
            <a:r>
              <a:rPr lang="es-CL" sz="1000" dirty="0" err="1" smtClean="0">
                <a:solidFill>
                  <a:srgbClr val="000000"/>
                </a:solidFill>
                <a:latin typeface="Calibri" pitchFamily="34" charset="0"/>
                <a:cs typeface="Arial" charset="0"/>
              </a:rPr>
              <a:t>Cont</a:t>
            </a:r>
            <a:r>
              <a:rPr lang="es-CL" sz="1000" dirty="0" smtClean="0">
                <a:solidFill>
                  <a:srgbClr val="000000"/>
                </a:solidFill>
                <a:latin typeface="Calibri" pitchFamily="34" charset="0"/>
                <a:cs typeface="Arial" charset="0"/>
              </a:rPr>
              <a:t> .                  J2EE</a:t>
            </a:r>
            <a:endParaRPr lang="es-CL" sz="1000" dirty="0">
              <a:solidFill>
                <a:srgbClr val="000000"/>
              </a:solidFill>
              <a:latin typeface="Calibri" pitchFamily="34" charset="0"/>
              <a:cs typeface="Arial" charset="0"/>
            </a:endParaRPr>
          </a:p>
        </p:txBody>
      </p:sp>
      <p:grpSp>
        <p:nvGrpSpPr>
          <p:cNvPr id="17443" name="85 Grupo"/>
          <p:cNvGrpSpPr>
            <a:grpSpLocks/>
          </p:cNvGrpSpPr>
          <p:nvPr/>
        </p:nvGrpSpPr>
        <p:grpSpPr bwMode="auto">
          <a:xfrm>
            <a:off x="1916111" y="2397124"/>
            <a:ext cx="1309325" cy="285750"/>
            <a:chOff x="1938318" y="2285992"/>
            <a:chExt cx="1538385" cy="285752"/>
          </a:xfrm>
        </p:grpSpPr>
        <p:sp>
          <p:nvSpPr>
            <p:cNvPr id="17651" name="79 Rectángulo"/>
            <p:cNvSpPr>
              <a:spLocks noChangeArrowheads="1"/>
            </p:cNvSpPr>
            <p:nvPr/>
          </p:nvSpPr>
          <p:spPr bwMode="auto">
            <a:xfrm>
              <a:off x="2097651" y="2285992"/>
              <a:ext cx="1379052"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defTabSz="933450">
                <a:lnSpc>
                  <a:spcPct val="80000"/>
                </a:lnSpc>
              </a:pPr>
              <a:r>
                <a:rPr lang="es-CL" sz="900" dirty="0" smtClean="0">
                  <a:solidFill>
                    <a:srgbClr val="0000FF"/>
                  </a:solidFill>
                  <a:latin typeface="Calibri" pitchFamily="34" charset="0"/>
                  <a:cs typeface="Arial" charset="0"/>
                </a:rPr>
                <a:t>CS000159 Monto </a:t>
              </a:r>
              <a:r>
                <a:rPr lang="es-CL" sz="900" dirty="0" err="1" smtClean="0">
                  <a:solidFill>
                    <a:srgbClr val="0000FF"/>
                  </a:solidFill>
                  <a:latin typeface="Calibri" pitchFamily="34" charset="0"/>
                  <a:cs typeface="Arial" charset="0"/>
                </a:rPr>
                <a:t>Preaprobado</a:t>
              </a:r>
              <a:r>
                <a:rPr lang="es-CL" sz="900" dirty="0" smtClean="0">
                  <a:solidFill>
                    <a:srgbClr val="0000FF"/>
                  </a:solidFill>
                  <a:latin typeface="Calibri" pitchFamily="34" charset="0"/>
                  <a:cs typeface="Arial" charset="0"/>
                </a:rPr>
                <a:t> Crédito</a:t>
              </a:r>
              <a:endParaRPr lang="es-CL" sz="900" b="1" dirty="0">
                <a:solidFill>
                  <a:srgbClr val="0000FF"/>
                </a:solidFill>
                <a:latin typeface="Calibri" pitchFamily="34" charset="0"/>
                <a:cs typeface="Arial" charset="0"/>
              </a:endParaRPr>
            </a:p>
          </p:txBody>
        </p:sp>
        <p:sp>
          <p:nvSpPr>
            <p:cNvPr id="17652" name="80 Rectángulo"/>
            <p:cNvSpPr>
              <a:spLocks noChangeArrowheads="1"/>
            </p:cNvSpPr>
            <p:nvPr/>
          </p:nvSpPr>
          <p:spPr bwMode="auto">
            <a:xfrm>
              <a:off x="1938318" y="2285992"/>
              <a:ext cx="1428760" cy="285752"/>
            </a:xfrm>
            <a:prstGeom prst="rect">
              <a:avLst/>
            </a:prstGeom>
            <a:noFill/>
            <a:ln w="3175" algn="ctr">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s-ES" sz="2800">
                <a:solidFill>
                  <a:srgbClr val="000000"/>
                </a:solidFill>
              </a:endParaRPr>
            </a:p>
          </p:txBody>
        </p:sp>
      </p:grpSp>
      <p:grpSp>
        <p:nvGrpSpPr>
          <p:cNvPr id="26" name="136 Grupo"/>
          <p:cNvGrpSpPr>
            <a:grpSpLocks/>
          </p:cNvGrpSpPr>
          <p:nvPr/>
        </p:nvGrpSpPr>
        <p:grpSpPr bwMode="auto">
          <a:xfrm>
            <a:off x="7510482" y="1508113"/>
            <a:ext cx="347663" cy="300038"/>
            <a:chOff x="5667376" y="1076326"/>
            <a:chExt cx="881062" cy="885824"/>
          </a:xfrm>
          <a:solidFill>
            <a:schemeClr val="bg1"/>
          </a:solidFill>
        </p:grpSpPr>
        <p:sp>
          <p:nvSpPr>
            <p:cNvPr id="107" name="146 Forma libre"/>
            <p:cNvSpPr>
              <a:spLocks noChangeArrowheads="1"/>
            </p:cNvSpPr>
            <p:nvPr/>
          </p:nvSpPr>
          <p:spPr bwMode="auto">
            <a:xfrm rot="-233484">
              <a:off x="5667376" y="1076326"/>
              <a:ext cx="881062" cy="885824"/>
            </a:xfrm>
            <a:custGeom>
              <a:avLst/>
              <a:gdLst>
                <a:gd name="T0" fmla="*/ 0 w 1709738"/>
                <a:gd name="T1" fmla="*/ 0 h 1747837"/>
                <a:gd name="T2" fmla="*/ 1709738 w 1709738"/>
                <a:gd name="T3" fmla="*/ 1747837 h 1747837"/>
              </a:gdLst>
              <a:ahLst/>
              <a:cxnLst/>
              <a:rect l="T0" t="T1" r="T2" b="T3"/>
              <a:pathLst>
                <a:path w="1709738" h="1747837">
                  <a:moveTo>
                    <a:pt x="523875" y="66675"/>
                  </a:moveTo>
                  <a:lnTo>
                    <a:pt x="652463" y="28575"/>
                  </a:lnTo>
                  <a:lnTo>
                    <a:pt x="714375" y="157162"/>
                  </a:lnTo>
                  <a:lnTo>
                    <a:pt x="823913" y="147637"/>
                  </a:lnTo>
                  <a:lnTo>
                    <a:pt x="852488" y="0"/>
                  </a:lnTo>
                  <a:lnTo>
                    <a:pt x="985838" y="9525"/>
                  </a:lnTo>
                  <a:cubicBezTo>
                    <a:pt x="987476" y="60323"/>
                    <a:pt x="990600" y="111100"/>
                    <a:pt x="990600" y="161925"/>
                  </a:cubicBezTo>
                  <a:lnTo>
                    <a:pt x="1104900" y="190500"/>
                  </a:lnTo>
                  <a:lnTo>
                    <a:pt x="1185863" y="71437"/>
                  </a:lnTo>
                  <a:cubicBezTo>
                    <a:pt x="1296832" y="124510"/>
                    <a:pt x="1295400" y="83352"/>
                    <a:pt x="1295400" y="128587"/>
                  </a:cubicBezTo>
                  <a:lnTo>
                    <a:pt x="1257300" y="266700"/>
                  </a:lnTo>
                  <a:lnTo>
                    <a:pt x="1343025" y="333375"/>
                  </a:lnTo>
                  <a:lnTo>
                    <a:pt x="1462088" y="257175"/>
                  </a:lnTo>
                  <a:lnTo>
                    <a:pt x="1547813" y="352425"/>
                  </a:lnTo>
                  <a:lnTo>
                    <a:pt x="1457325" y="476250"/>
                  </a:lnTo>
                  <a:lnTo>
                    <a:pt x="1500188" y="557212"/>
                  </a:lnTo>
                  <a:lnTo>
                    <a:pt x="1647825" y="542925"/>
                  </a:lnTo>
                  <a:lnTo>
                    <a:pt x="1690688" y="661987"/>
                  </a:lnTo>
                  <a:lnTo>
                    <a:pt x="1557338" y="733425"/>
                  </a:lnTo>
                  <a:lnTo>
                    <a:pt x="1571625" y="838200"/>
                  </a:lnTo>
                  <a:lnTo>
                    <a:pt x="1709738" y="876300"/>
                  </a:lnTo>
                  <a:lnTo>
                    <a:pt x="1704975" y="995362"/>
                  </a:lnTo>
                  <a:lnTo>
                    <a:pt x="1562100" y="1019175"/>
                  </a:lnTo>
                  <a:lnTo>
                    <a:pt x="1533525" y="1123950"/>
                  </a:lnTo>
                  <a:lnTo>
                    <a:pt x="1652588" y="1209675"/>
                  </a:lnTo>
                  <a:lnTo>
                    <a:pt x="1595438" y="1319212"/>
                  </a:lnTo>
                  <a:lnTo>
                    <a:pt x="1457325" y="1281112"/>
                  </a:lnTo>
                  <a:lnTo>
                    <a:pt x="1385888" y="1366837"/>
                  </a:lnTo>
                  <a:cubicBezTo>
                    <a:pt x="1462920" y="1492014"/>
                    <a:pt x="1462088" y="1442198"/>
                    <a:pt x="1462088" y="1495425"/>
                  </a:cubicBezTo>
                  <a:lnTo>
                    <a:pt x="1371600" y="1576387"/>
                  </a:lnTo>
                  <a:lnTo>
                    <a:pt x="1257300" y="1481137"/>
                  </a:lnTo>
                  <a:lnTo>
                    <a:pt x="1162050" y="1533525"/>
                  </a:lnTo>
                  <a:lnTo>
                    <a:pt x="1185863" y="1676400"/>
                  </a:lnTo>
                  <a:cubicBezTo>
                    <a:pt x="1060538" y="1719781"/>
                    <a:pt x="1105716" y="1719262"/>
                    <a:pt x="1057275" y="1719262"/>
                  </a:cubicBezTo>
                  <a:lnTo>
                    <a:pt x="1000125" y="1595437"/>
                  </a:lnTo>
                  <a:lnTo>
                    <a:pt x="890588" y="1604962"/>
                  </a:lnTo>
                  <a:lnTo>
                    <a:pt x="857250" y="1747837"/>
                  </a:lnTo>
                  <a:lnTo>
                    <a:pt x="728663" y="1738312"/>
                  </a:lnTo>
                  <a:lnTo>
                    <a:pt x="719138" y="1595437"/>
                  </a:lnTo>
                  <a:lnTo>
                    <a:pt x="614363" y="1562100"/>
                  </a:lnTo>
                  <a:lnTo>
                    <a:pt x="533400" y="1681162"/>
                  </a:lnTo>
                  <a:lnTo>
                    <a:pt x="414338" y="1619250"/>
                  </a:lnTo>
                  <a:lnTo>
                    <a:pt x="452438" y="1481137"/>
                  </a:lnTo>
                  <a:lnTo>
                    <a:pt x="371475" y="1414462"/>
                  </a:lnTo>
                  <a:lnTo>
                    <a:pt x="257175" y="1485900"/>
                  </a:lnTo>
                  <a:lnTo>
                    <a:pt x="166688" y="1390650"/>
                  </a:lnTo>
                  <a:lnTo>
                    <a:pt x="261938" y="1281112"/>
                  </a:lnTo>
                  <a:lnTo>
                    <a:pt x="204788" y="1185862"/>
                  </a:lnTo>
                  <a:lnTo>
                    <a:pt x="66675" y="1204912"/>
                  </a:lnTo>
                  <a:lnTo>
                    <a:pt x="23813" y="1085850"/>
                  </a:lnTo>
                  <a:lnTo>
                    <a:pt x="147638" y="1014412"/>
                  </a:lnTo>
                  <a:lnTo>
                    <a:pt x="142875" y="909637"/>
                  </a:lnTo>
                  <a:lnTo>
                    <a:pt x="0" y="871537"/>
                  </a:lnTo>
                  <a:lnTo>
                    <a:pt x="9525" y="747712"/>
                  </a:lnTo>
                  <a:lnTo>
                    <a:pt x="152400" y="733425"/>
                  </a:lnTo>
                  <a:lnTo>
                    <a:pt x="180975" y="633412"/>
                  </a:lnTo>
                  <a:lnTo>
                    <a:pt x="66675" y="542925"/>
                  </a:lnTo>
                  <a:lnTo>
                    <a:pt x="123825" y="428625"/>
                  </a:lnTo>
                  <a:lnTo>
                    <a:pt x="257175" y="471487"/>
                  </a:lnTo>
                  <a:lnTo>
                    <a:pt x="328613" y="381000"/>
                  </a:lnTo>
                  <a:lnTo>
                    <a:pt x="247650" y="257175"/>
                  </a:lnTo>
                  <a:lnTo>
                    <a:pt x="347663" y="171450"/>
                  </a:lnTo>
                  <a:lnTo>
                    <a:pt x="452438" y="261937"/>
                  </a:lnTo>
                  <a:lnTo>
                    <a:pt x="552450" y="214312"/>
                  </a:lnTo>
                  <a:lnTo>
                    <a:pt x="523875" y="66675"/>
                  </a:lnTo>
                  <a:close/>
                </a:path>
              </a:pathLst>
            </a:custGeom>
            <a:grpFill/>
            <a:ln w="15875" algn="ctr">
              <a:solidFill>
                <a:schemeClr val="tx1"/>
              </a:solidFill>
              <a:round/>
              <a:headEnd/>
              <a:tailEnd/>
            </a:ln>
          </p:spPr>
          <p:txBody>
            <a:bodyPr/>
            <a:lstStyle/>
            <a:p>
              <a:pPr algn="ctr">
                <a:defRPr/>
              </a:pPr>
              <a:endParaRPr lang="es-CL">
                <a:solidFill>
                  <a:srgbClr val="FFFFFF"/>
                </a:solidFill>
              </a:endParaRPr>
            </a:p>
          </p:txBody>
        </p:sp>
        <p:cxnSp>
          <p:nvCxnSpPr>
            <p:cNvPr id="108" name="147 Conector recto"/>
            <p:cNvCxnSpPr>
              <a:cxnSpLocks noChangeShapeType="1"/>
            </p:cNvCxnSpPr>
            <p:nvPr/>
          </p:nvCxnSpPr>
          <p:spPr bwMode="auto">
            <a:xfrm>
              <a:off x="6267450" y="1100153"/>
              <a:ext cx="28575" cy="4762"/>
            </a:xfrm>
            <a:prstGeom prst="line">
              <a:avLst/>
            </a:prstGeom>
            <a:grpFill/>
            <a:ln w="15875" algn="ctr">
              <a:solidFill>
                <a:schemeClr val="tx1"/>
              </a:solidFill>
              <a:round/>
              <a:headEnd/>
              <a:tailEnd/>
            </a:ln>
          </p:spPr>
        </p:cxnSp>
      </p:grpSp>
      <p:sp>
        <p:nvSpPr>
          <p:cNvPr id="109" name="108 Almacenamiento de acceso secuencial"/>
          <p:cNvSpPr/>
          <p:nvPr/>
        </p:nvSpPr>
        <p:spPr bwMode="auto">
          <a:xfrm>
            <a:off x="7870825" y="2138363"/>
            <a:ext cx="252413" cy="255587"/>
          </a:xfrm>
          <a:prstGeom prst="flowChartMagneticTape">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L">
              <a:solidFill>
                <a:srgbClr val="FFFFFF"/>
              </a:solidFill>
            </a:endParaRPr>
          </a:p>
        </p:txBody>
      </p:sp>
      <p:cxnSp>
        <p:nvCxnSpPr>
          <p:cNvPr id="17449" name="174 Conector angular"/>
          <p:cNvCxnSpPr>
            <a:cxnSpLocks noChangeShapeType="1"/>
          </p:cNvCxnSpPr>
          <p:nvPr/>
        </p:nvCxnSpPr>
        <p:spPr bwMode="auto">
          <a:xfrm>
            <a:off x="8231188" y="2266950"/>
            <a:ext cx="231775" cy="1588"/>
          </a:xfrm>
          <a:prstGeom prst="bentConnector3">
            <a:avLst>
              <a:gd name="adj1" fmla="val 50000"/>
            </a:avLst>
          </a:prstGeom>
          <a:noFill/>
          <a:ln w="12700" algn="ctr">
            <a:solidFill>
              <a:srgbClr val="FF0000"/>
            </a:solidFill>
            <a:round/>
            <a:headEnd type="none" w="sm" len="sm"/>
            <a:tailEnd type="arrow" w="med" len="med"/>
          </a:ln>
          <a:extLst>
            <a:ext uri="{909E8E84-426E-40DD-AFC4-6F175D3DCCD1}">
              <a14:hiddenFill xmlns:a14="http://schemas.microsoft.com/office/drawing/2010/main">
                <a:noFill/>
              </a14:hiddenFill>
            </a:ext>
          </a:extLst>
        </p:spPr>
      </p:cxnSp>
      <p:sp>
        <p:nvSpPr>
          <p:cNvPr id="113" name="112 Almacenamiento de acceso secuencial"/>
          <p:cNvSpPr/>
          <p:nvPr/>
        </p:nvSpPr>
        <p:spPr bwMode="auto">
          <a:xfrm>
            <a:off x="7870825" y="3267075"/>
            <a:ext cx="252413" cy="255588"/>
          </a:xfrm>
          <a:prstGeom prst="flowChartMagneticTape">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L">
              <a:solidFill>
                <a:srgbClr val="FFFFFF"/>
              </a:solidFill>
            </a:endParaRPr>
          </a:p>
        </p:txBody>
      </p:sp>
      <p:cxnSp>
        <p:nvCxnSpPr>
          <p:cNvPr id="17451" name="180 Conector angular"/>
          <p:cNvCxnSpPr>
            <a:cxnSpLocks noChangeShapeType="1"/>
          </p:cNvCxnSpPr>
          <p:nvPr/>
        </p:nvCxnSpPr>
        <p:spPr bwMode="auto">
          <a:xfrm>
            <a:off x="8231188" y="3395663"/>
            <a:ext cx="231775" cy="1587"/>
          </a:xfrm>
          <a:prstGeom prst="bentConnector3">
            <a:avLst>
              <a:gd name="adj1" fmla="val 50000"/>
            </a:avLst>
          </a:prstGeom>
          <a:noFill/>
          <a:ln w="9525">
            <a:solidFill>
              <a:srgbClr val="FF0000"/>
            </a:solidFill>
            <a:miter lim="800000"/>
            <a:headEnd/>
            <a:tailEnd type="triangle" w="med" len="med"/>
          </a:ln>
          <a:extLst>
            <a:ext uri="{909E8E84-426E-40DD-AFC4-6F175D3DCCD1}">
              <a14:hiddenFill xmlns:a14="http://schemas.microsoft.com/office/drawing/2010/main">
                <a:noFill/>
              </a14:hiddenFill>
            </a:ext>
          </a:extLst>
        </p:spPr>
      </p:cxnSp>
      <p:sp>
        <p:nvSpPr>
          <p:cNvPr id="17452" name="Rectangle 109"/>
          <p:cNvSpPr>
            <a:spLocks noChangeArrowheads="1"/>
          </p:cNvSpPr>
          <p:nvPr/>
        </p:nvSpPr>
        <p:spPr bwMode="auto">
          <a:xfrm>
            <a:off x="8550275" y="1363663"/>
            <a:ext cx="131763"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solidFill>
                <a:srgbClr val="000000"/>
              </a:solidFill>
            </a:endParaRPr>
          </a:p>
        </p:txBody>
      </p:sp>
      <p:cxnSp>
        <p:nvCxnSpPr>
          <p:cNvPr id="17453" name="184 Conector angular"/>
          <p:cNvCxnSpPr>
            <a:cxnSpLocks noChangeShapeType="1"/>
            <a:endCxn id="17458" idx="2"/>
          </p:cNvCxnSpPr>
          <p:nvPr/>
        </p:nvCxnSpPr>
        <p:spPr bwMode="auto">
          <a:xfrm rot="10800000" flipV="1">
            <a:off x="7727950" y="1376363"/>
            <a:ext cx="568325" cy="136525"/>
          </a:xfrm>
          <a:prstGeom prst="bentConnector4">
            <a:avLst>
              <a:gd name="adj1" fmla="val 24685"/>
              <a:gd name="adj2" fmla="val 84778"/>
            </a:avLst>
          </a:prstGeom>
          <a:noFill/>
          <a:ln w="9525">
            <a:solidFill>
              <a:srgbClr val="FF0000"/>
            </a:solidFill>
            <a:miter lim="800000"/>
            <a:headEnd/>
            <a:tailEnd type="triangle" w="med" len="med"/>
          </a:ln>
          <a:extLst>
            <a:ext uri="{909E8E84-426E-40DD-AFC4-6F175D3DCCD1}">
              <a14:hiddenFill xmlns:a14="http://schemas.microsoft.com/office/drawing/2010/main">
                <a:noFill/>
              </a14:hiddenFill>
            </a:ext>
          </a:extLst>
        </p:spPr>
      </p:cxnSp>
      <p:sp>
        <p:nvSpPr>
          <p:cNvPr id="17454" name="Rectangle 109"/>
          <p:cNvSpPr>
            <a:spLocks noChangeArrowheads="1"/>
          </p:cNvSpPr>
          <p:nvPr/>
        </p:nvSpPr>
        <p:spPr bwMode="auto">
          <a:xfrm>
            <a:off x="7942263" y="1506538"/>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solidFill>
                <a:srgbClr val="000000"/>
              </a:solidFill>
            </a:endParaRPr>
          </a:p>
        </p:txBody>
      </p:sp>
      <p:sp>
        <p:nvSpPr>
          <p:cNvPr id="17455" name="Rectangle 109"/>
          <p:cNvSpPr>
            <a:spLocks noChangeArrowheads="1"/>
          </p:cNvSpPr>
          <p:nvPr/>
        </p:nvSpPr>
        <p:spPr bwMode="auto">
          <a:xfrm>
            <a:off x="7810500" y="1651000"/>
            <a:ext cx="131763"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solidFill>
                <a:srgbClr val="000000"/>
              </a:solidFill>
            </a:endParaRPr>
          </a:p>
        </p:txBody>
      </p:sp>
      <p:cxnSp>
        <p:nvCxnSpPr>
          <p:cNvPr id="17456" name="191 Forma"/>
          <p:cNvCxnSpPr>
            <a:cxnSpLocks noChangeShapeType="1"/>
          </p:cNvCxnSpPr>
          <p:nvPr/>
        </p:nvCxnSpPr>
        <p:spPr bwMode="auto">
          <a:xfrm rot="16200000" flipH="1">
            <a:off x="7073901" y="2295525"/>
            <a:ext cx="1458912" cy="414337"/>
          </a:xfrm>
          <a:prstGeom prst="bentConnector3">
            <a:avLst>
              <a:gd name="adj1" fmla="val 46083"/>
            </a:avLst>
          </a:prstGeom>
          <a:noFill/>
          <a:ln w="9525">
            <a:solidFill>
              <a:srgbClr val="FF0000"/>
            </a:solidFill>
            <a:miter lim="800000"/>
            <a:headEnd/>
            <a:tailEnd type="triangle" w="med" len="med"/>
          </a:ln>
          <a:extLst>
            <a:ext uri="{909E8E84-426E-40DD-AFC4-6F175D3DCCD1}">
              <a14:hiddenFill xmlns:a14="http://schemas.microsoft.com/office/drawing/2010/main">
                <a:noFill/>
              </a14:hiddenFill>
            </a:ext>
          </a:extLst>
        </p:spPr>
      </p:cxnSp>
      <p:cxnSp>
        <p:nvCxnSpPr>
          <p:cNvPr id="17457" name="197 Conector angular"/>
          <p:cNvCxnSpPr>
            <a:cxnSpLocks noChangeShapeType="1"/>
            <a:endCxn id="109" idx="0"/>
          </p:cNvCxnSpPr>
          <p:nvPr/>
        </p:nvCxnSpPr>
        <p:spPr bwMode="auto">
          <a:xfrm rot="16200000" flipH="1">
            <a:off x="7696994" y="1829594"/>
            <a:ext cx="401637" cy="200025"/>
          </a:xfrm>
          <a:prstGeom prst="bentConnector3">
            <a:avLst>
              <a:gd name="adj1" fmla="val 50000"/>
            </a:avLst>
          </a:prstGeom>
          <a:noFill/>
          <a:ln w="9525">
            <a:solidFill>
              <a:srgbClr val="FF0000"/>
            </a:solidFill>
            <a:miter lim="800000"/>
            <a:headEnd/>
            <a:tailEnd type="triangle" w="med" len="med"/>
          </a:ln>
          <a:extLst>
            <a:ext uri="{909E8E84-426E-40DD-AFC4-6F175D3DCCD1}">
              <a14:hiddenFill xmlns:a14="http://schemas.microsoft.com/office/drawing/2010/main">
                <a:noFill/>
              </a14:hiddenFill>
            </a:ext>
          </a:extLst>
        </p:spPr>
      </p:cxnSp>
      <p:sp>
        <p:nvSpPr>
          <p:cNvPr id="17458" name="88 CuadroTexto"/>
          <p:cNvSpPr txBox="1">
            <a:spLocks noChangeArrowheads="1"/>
          </p:cNvSpPr>
          <p:nvPr/>
        </p:nvSpPr>
        <p:spPr bwMode="auto">
          <a:xfrm>
            <a:off x="7439025" y="1236663"/>
            <a:ext cx="5762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86" tIns="46643" rIns="93286" bIns="46643">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600" b="1">
                <a:solidFill>
                  <a:srgbClr val="000000"/>
                </a:solidFill>
                <a:latin typeface="Calibri" pitchFamily="34" charset="0"/>
                <a:cs typeface="Arial" charset="0"/>
              </a:rPr>
              <a:t>Automática     U174</a:t>
            </a:r>
          </a:p>
        </p:txBody>
      </p:sp>
      <p:sp>
        <p:nvSpPr>
          <p:cNvPr id="17459" name="88 CuadroTexto"/>
          <p:cNvSpPr txBox="1">
            <a:spLocks noChangeArrowheads="1"/>
          </p:cNvSpPr>
          <p:nvPr/>
        </p:nvSpPr>
        <p:spPr bwMode="auto">
          <a:xfrm>
            <a:off x="7296150" y="1736725"/>
            <a:ext cx="57626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86" tIns="46643" rIns="93286" bIns="46643">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600" b="1">
                <a:solidFill>
                  <a:srgbClr val="000000"/>
                </a:solidFill>
                <a:latin typeface="Calibri" pitchFamily="34" charset="0"/>
                <a:cs typeface="Arial" charset="0"/>
              </a:rPr>
              <a:t>Diaria Control M</a:t>
            </a:r>
          </a:p>
        </p:txBody>
      </p:sp>
      <p:grpSp>
        <p:nvGrpSpPr>
          <p:cNvPr id="17460" name="Group 102"/>
          <p:cNvGrpSpPr>
            <a:grpSpLocks/>
          </p:cNvGrpSpPr>
          <p:nvPr/>
        </p:nvGrpSpPr>
        <p:grpSpPr bwMode="auto">
          <a:xfrm>
            <a:off x="8286750" y="714375"/>
            <a:ext cx="1038225" cy="1039813"/>
            <a:chOff x="2596" y="711"/>
            <a:chExt cx="1032" cy="615"/>
          </a:xfrm>
        </p:grpSpPr>
        <p:sp>
          <p:nvSpPr>
            <p:cNvPr id="17642" name="180 CuadroTexto"/>
            <p:cNvSpPr txBox="1">
              <a:spLocks noChangeArrowheads="1"/>
            </p:cNvSpPr>
            <p:nvPr/>
          </p:nvSpPr>
          <p:spPr bwMode="auto">
            <a:xfrm>
              <a:off x="2596" y="711"/>
              <a:ext cx="1032"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611" tIns="44806" rIns="89611" bIns="44806">
              <a:spAutoFit/>
            </a:bodyPr>
            <a:lstStyle>
              <a:lvl1pPr defTabSz="895350" eaLnBrk="0" hangingPunct="0">
                <a:defRPr>
                  <a:solidFill>
                    <a:schemeClr val="tx1"/>
                  </a:solidFill>
                  <a:latin typeface="Arial" charset="0"/>
                </a:defRPr>
              </a:lvl1pPr>
              <a:lvl2pPr marL="742950" indent="-285750" defTabSz="895350" eaLnBrk="0" hangingPunct="0">
                <a:defRPr>
                  <a:solidFill>
                    <a:schemeClr val="tx1"/>
                  </a:solidFill>
                  <a:latin typeface="Arial" charset="0"/>
                </a:defRPr>
              </a:lvl2pPr>
              <a:lvl3pPr marL="1143000" indent="-228600" defTabSz="895350" eaLnBrk="0" hangingPunct="0">
                <a:defRPr>
                  <a:solidFill>
                    <a:schemeClr val="tx1"/>
                  </a:solidFill>
                  <a:latin typeface="Arial" charset="0"/>
                </a:defRPr>
              </a:lvl3pPr>
              <a:lvl4pPr marL="1600200" indent="-228600" defTabSz="895350" eaLnBrk="0" hangingPunct="0">
                <a:defRPr>
                  <a:solidFill>
                    <a:schemeClr val="tx1"/>
                  </a:solidFill>
                  <a:latin typeface="Arial" charset="0"/>
                </a:defRPr>
              </a:lvl4pPr>
              <a:lvl5pPr marL="2057400" indent="-228600" defTabSz="895350" eaLnBrk="0" hangingPunct="0">
                <a:defRPr>
                  <a:solidFill>
                    <a:schemeClr val="tx1"/>
                  </a:solidFill>
                  <a:latin typeface="Arial" charset="0"/>
                </a:defRPr>
              </a:lvl5pPr>
              <a:lvl6pPr marL="2514600" indent="-228600" defTabSz="895350" eaLnBrk="0" fontAlgn="base" hangingPunct="0">
                <a:spcBef>
                  <a:spcPct val="0"/>
                </a:spcBef>
                <a:spcAft>
                  <a:spcPct val="0"/>
                </a:spcAft>
                <a:defRPr>
                  <a:solidFill>
                    <a:schemeClr val="tx1"/>
                  </a:solidFill>
                  <a:latin typeface="Arial" charset="0"/>
                </a:defRPr>
              </a:lvl6pPr>
              <a:lvl7pPr marL="2971800" indent="-228600" defTabSz="895350" eaLnBrk="0" fontAlgn="base" hangingPunct="0">
                <a:spcBef>
                  <a:spcPct val="0"/>
                </a:spcBef>
                <a:spcAft>
                  <a:spcPct val="0"/>
                </a:spcAft>
                <a:defRPr>
                  <a:solidFill>
                    <a:schemeClr val="tx1"/>
                  </a:solidFill>
                  <a:latin typeface="Arial" charset="0"/>
                </a:defRPr>
              </a:lvl7pPr>
              <a:lvl8pPr marL="3429000" indent="-228600" defTabSz="895350" eaLnBrk="0" fontAlgn="base" hangingPunct="0">
                <a:spcBef>
                  <a:spcPct val="0"/>
                </a:spcBef>
                <a:spcAft>
                  <a:spcPct val="0"/>
                </a:spcAft>
                <a:defRPr>
                  <a:solidFill>
                    <a:schemeClr val="tx1"/>
                  </a:solidFill>
                  <a:latin typeface="Arial" charset="0"/>
                </a:defRPr>
              </a:lvl8pPr>
              <a:lvl9pPr marL="3886200" indent="-228600" defTabSz="895350" eaLnBrk="0" fontAlgn="base" hangingPunct="0">
                <a:spcBef>
                  <a:spcPct val="0"/>
                </a:spcBef>
                <a:spcAft>
                  <a:spcPct val="0"/>
                </a:spcAft>
                <a:defRPr>
                  <a:solidFill>
                    <a:schemeClr val="tx1"/>
                  </a:solidFill>
                  <a:latin typeface="Arial" charset="0"/>
                </a:defRPr>
              </a:lvl9pPr>
            </a:lstStyle>
            <a:p>
              <a:pPr eaLnBrk="1" hangingPunct="1"/>
              <a:r>
                <a:rPr lang="es-CL" sz="600" b="1">
                  <a:solidFill>
                    <a:srgbClr val="000000"/>
                  </a:solidFill>
                  <a:latin typeface="Calibri" pitchFamily="34" charset="0"/>
                  <a:cs typeface="Arial" charset="0"/>
                </a:rPr>
                <a:t>UNIX                            U028</a:t>
              </a:r>
            </a:p>
            <a:p>
              <a:pPr eaLnBrk="1" hangingPunct="1"/>
              <a:endParaRPr lang="es-CL" sz="600" b="1">
                <a:solidFill>
                  <a:srgbClr val="000000"/>
                </a:solidFill>
                <a:latin typeface="Calibri" pitchFamily="34" charset="0"/>
                <a:cs typeface="Arial" charset="0"/>
              </a:endParaRPr>
            </a:p>
          </p:txBody>
        </p:sp>
        <p:sp>
          <p:nvSpPr>
            <p:cNvPr id="17643" name="181 CuadroTexto"/>
            <p:cNvSpPr txBox="1">
              <a:spLocks noChangeArrowheads="1"/>
            </p:cNvSpPr>
            <p:nvPr/>
          </p:nvSpPr>
          <p:spPr bwMode="auto">
            <a:xfrm>
              <a:off x="3085" y="1218"/>
              <a:ext cx="363"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611" tIns="44806" rIns="89611" bIns="44806">
              <a:spAutoFit/>
            </a:bodyPr>
            <a:lstStyle>
              <a:lvl1pPr defTabSz="895350" eaLnBrk="0" hangingPunct="0">
                <a:defRPr>
                  <a:solidFill>
                    <a:schemeClr val="tx1"/>
                  </a:solidFill>
                  <a:latin typeface="Arial" charset="0"/>
                </a:defRPr>
              </a:lvl1pPr>
              <a:lvl2pPr marL="742950" indent="-285750" defTabSz="895350" eaLnBrk="0" hangingPunct="0">
                <a:defRPr>
                  <a:solidFill>
                    <a:schemeClr val="tx1"/>
                  </a:solidFill>
                  <a:latin typeface="Arial" charset="0"/>
                </a:defRPr>
              </a:lvl2pPr>
              <a:lvl3pPr marL="1143000" indent="-228600" defTabSz="895350" eaLnBrk="0" hangingPunct="0">
                <a:defRPr>
                  <a:solidFill>
                    <a:schemeClr val="tx1"/>
                  </a:solidFill>
                  <a:latin typeface="Arial" charset="0"/>
                </a:defRPr>
              </a:lvl3pPr>
              <a:lvl4pPr marL="1600200" indent="-228600" defTabSz="895350" eaLnBrk="0" hangingPunct="0">
                <a:defRPr>
                  <a:solidFill>
                    <a:schemeClr val="tx1"/>
                  </a:solidFill>
                  <a:latin typeface="Arial" charset="0"/>
                </a:defRPr>
              </a:lvl4pPr>
              <a:lvl5pPr marL="2057400" indent="-228600" defTabSz="895350" eaLnBrk="0" hangingPunct="0">
                <a:defRPr>
                  <a:solidFill>
                    <a:schemeClr val="tx1"/>
                  </a:solidFill>
                  <a:latin typeface="Arial" charset="0"/>
                </a:defRPr>
              </a:lvl5pPr>
              <a:lvl6pPr marL="2514600" indent="-228600" defTabSz="895350" eaLnBrk="0" fontAlgn="base" hangingPunct="0">
                <a:spcBef>
                  <a:spcPct val="0"/>
                </a:spcBef>
                <a:spcAft>
                  <a:spcPct val="0"/>
                </a:spcAft>
                <a:defRPr>
                  <a:solidFill>
                    <a:schemeClr val="tx1"/>
                  </a:solidFill>
                  <a:latin typeface="Arial" charset="0"/>
                </a:defRPr>
              </a:lvl6pPr>
              <a:lvl7pPr marL="2971800" indent="-228600" defTabSz="895350" eaLnBrk="0" fontAlgn="base" hangingPunct="0">
                <a:spcBef>
                  <a:spcPct val="0"/>
                </a:spcBef>
                <a:spcAft>
                  <a:spcPct val="0"/>
                </a:spcAft>
                <a:defRPr>
                  <a:solidFill>
                    <a:schemeClr val="tx1"/>
                  </a:solidFill>
                  <a:latin typeface="Arial" charset="0"/>
                </a:defRPr>
              </a:lvl7pPr>
              <a:lvl8pPr marL="3429000" indent="-228600" defTabSz="895350" eaLnBrk="0" fontAlgn="base" hangingPunct="0">
                <a:spcBef>
                  <a:spcPct val="0"/>
                </a:spcBef>
                <a:spcAft>
                  <a:spcPct val="0"/>
                </a:spcAft>
                <a:defRPr>
                  <a:solidFill>
                    <a:schemeClr val="tx1"/>
                  </a:solidFill>
                  <a:latin typeface="Arial" charset="0"/>
                </a:defRPr>
              </a:lvl8pPr>
              <a:lvl9pPr marL="3886200" indent="-228600" defTabSz="895350" eaLnBrk="0" fontAlgn="base" hangingPunct="0">
                <a:spcBef>
                  <a:spcPct val="0"/>
                </a:spcBef>
                <a:spcAft>
                  <a:spcPct val="0"/>
                </a:spcAft>
                <a:defRPr>
                  <a:solidFill>
                    <a:schemeClr val="tx1"/>
                  </a:solidFill>
                  <a:latin typeface="Arial" charset="0"/>
                </a:defRPr>
              </a:lvl9pPr>
            </a:lstStyle>
            <a:p>
              <a:pPr eaLnBrk="1" hangingPunct="1"/>
              <a:r>
                <a:rPr lang="es-CL" sz="600" b="1">
                  <a:solidFill>
                    <a:srgbClr val="000000"/>
                  </a:solidFill>
                  <a:latin typeface="Calibri" pitchFamily="34" charset="0"/>
                  <a:cs typeface="Arial" charset="0"/>
                </a:rPr>
                <a:t>Cobol</a:t>
              </a:r>
            </a:p>
          </p:txBody>
        </p:sp>
        <p:grpSp>
          <p:nvGrpSpPr>
            <p:cNvPr id="17644" name="121 Grupo"/>
            <p:cNvGrpSpPr>
              <a:grpSpLocks/>
            </p:cNvGrpSpPr>
            <p:nvPr/>
          </p:nvGrpSpPr>
          <p:grpSpPr bwMode="auto">
            <a:xfrm>
              <a:off x="2648" y="816"/>
              <a:ext cx="724" cy="384"/>
              <a:chOff x="5095153" y="955996"/>
              <a:chExt cx="720000" cy="252000"/>
            </a:xfrm>
          </p:grpSpPr>
          <p:sp>
            <p:nvSpPr>
              <p:cNvPr id="17645" name="59 Forma libre"/>
              <p:cNvSpPr>
                <a:spLocks noChangeArrowheads="1"/>
              </p:cNvSpPr>
              <p:nvPr/>
            </p:nvSpPr>
            <p:spPr bwMode="auto">
              <a:xfrm>
                <a:off x="5095153" y="955996"/>
                <a:ext cx="720000" cy="252000"/>
              </a:xfrm>
              <a:custGeom>
                <a:avLst/>
                <a:gdLst>
                  <a:gd name="T0" fmla="*/ 0 w 1423987"/>
                  <a:gd name="T1" fmla="*/ 0 h 1509712"/>
                  <a:gd name="T2" fmla="*/ 1 w 1423987"/>
                  <a:gd name="T3" fmla="*/ 0 h 1509712"/>
                  <a:gd name="T4" fmla="*/ 1 w 1423987"/>
                  <a:gd name="T5" fmla="*/ 0 h 1509712"/>
                  <a:gd name="T6" fmla="*/ 1 w 1423987"/>
                  <a:gd name="T7" fmla="*/ 0 h 1509712"/>
                  <a:gd name="T8" fmla="*/ 1 w 1423987"/>
                  <a:gd name="T9" fmla="*/ 0 h 1509712"/>
                  <a:gd name="T10" fmla="*/ 1 w 1423987"/>
                  <a:gd name="T11" fmla="*/ 0 h 1509712"/>
                  <a:gd name="T12" fmla="*/ 1 w 1423987"/>
                  <a:gd name="T13" fmla="*/ 0 h 1509712"/>
                  <a:gd name="T14" fmla="*/ 0 w 1423987"/>
                  <a:gd name="T15" fmla="*/ 0 h 1509712"/>
                  <a:gd name="T16" fmla="*/ 0 w 1423987"/>
                  <a:gd name="T17" fmla="*/ 0 h 1509712"/>
                  <a:gd name="T18" fmla="*/ 1 w 1423987"/>
                  <a:gd name="T19" fmla="*/ 0 h 1509712"/>
                  <a:gd name="T20" fmla="*/ 1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noFill/>
              <a:ln w="158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9611" tIns="44806" rIns="89611" bIns="44806"/>
              <a:lstStyle/>
              <a:p>
                <a:endParaRPr lang="es-CL"/>
              </a:p>
            </p:txBody>
          </p:sp>
          <p:sp>
            <p:nvSpPr>
              <p:cNvPr id="17646" name="179 CuadroTexto"/>
              <p:cNvSpPr txBox="1">
                <a:spLocks noChangeArrowheads="1"/>
              </p:cNvSpPr>
              <p:nvPr/>
            </p:nvSpPr>
            <p:spPr bwMode="auto">
              <a:xfrm>
                <a:off x="5142212" y="1018421"/>
                <a:ext cx="611765" cy="11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611" tIns="44806" rIns="89611" bIns="44806">
                <a:spAutoFit/>
              </a:bodyPr>
              <a:lstStyle>
                <a:lvl1pPr defTabSz="895350" eaLnBrk="0" hangingPunct="0">
                  <a:defRPr>
                    <a:solidFill>
                      <a:schemeClr val="tx1"/>
                    </a:solidFill>
                    <a:latin typeface="Arial" charset="0"/>
                  </a:defRPr>
                </a:lvl1pPr>
                <a:lvl2pPr marL="742950" indent="-285750" defTabSz="895350" eaLnBrk="0" hangingPunct="0">
                  <a:defRPr>
                    <a:solidFill>
                      <a:schemeClr val="tx1"/>
                    </a:solidFill>
                    <a:latin typeface="Arial" charset="0"/>
                  </a:defRPr>
                </a:lvl2pPr>
                <a:lvl3pPr marL="1143000" indent="-228600" defTabSz="895350" eaLnBrk="0" hangingPunct="0">
                  <a:defRPr>
                    <a:solidFill>
                      <a:schemeClr val="tx1"/>
                    </a:solidFill>
                    <a:latin typeface="Arial" charset="0"/>
                  </a:defRPr>
                </a:lvl3pPr>
                <a:lvl4pPr marL="1600200" indent="-228600" defTabSz="895350" eaLnBrk="0" hangingPunct="0">
                  <a:defRPr>
                    <a:solidFill>
                      <a:schemeClr val="tx1"/>
                    </a:solidFill>
                    <a:latin typeface="Arial" charset="0"/>
                  </a:defRPr>
                </a:lvl4pPr>
                <a:lvl5pPr marL="2057400" indent="-228600" defTabSz="895350" eaLnBrk="0" hangingPunct="0">
                  <a:defRPr>
                    <a:solidFill>
                      <a:schemeClr val="tx1"/>
                    </a:solidFill>
                    <a:latin typeface="Arial" charset="0"/>
                  </a:defRPr>
                </a:lvl5pPr>
                <a:lvl6pPr marL="2514600" indent="-228600" defTabSz="895350" eaLnBrk="0" fontAlgn="base" hangingPunct="0">
                  <a:spcBef>
                    <a:spcPct val="0"/>
                  </a:spcBef>
                  <a:spcAft>
                    <a:spcPct val="0"/>
                  </a:spcAft>
                  <a:defRPr>
                    <a:solidFill>
                      <a:schemeClr val="tx1"/>
                    </a:solidFill>
                    <a:latin typeface="Arial" charset="0"/>
                  </a:defRPr>
                </a:lvl6pPr>
                <a:lvl7pPr marL="2971800" indent="-228600" defTabSz="895350" eaLnBrk="0" fontAlgn="base" hangingPunct="0">
                  <a:spcBef>
                    <a:spcPct val="0"/>
                  </a:spcBef>
                  <a:spcAft>
                    <a:spcPct val="0"/>
                  </a:spcAft>
                  <a:defRPr>
                    <a:solidFill>
                      <a:schemeClr val="tx1"/>
                    </a:solidFill>
                    <a:latin typeface="Arial" charset="0"/>
                  </a:defRPr>
                </a:lvl7pPr>
                <a:lvl8pPr marL="3429000" indent="-228600" defTabSz="895350" eaLnBrk="0" fontAlgn="base" hangingPunct="0">
                  <a:spcBef>
                    <a:spcPct val="0"/>
                  </a:spcBef>
                  <a:spcAft>
                    <a:spcPct val="0"/>
                  </a:spcAft>
                  <a:defRPr>
                    <a:solidFill>
                      <a:schemeClr val="tx1"/>
                    </a:solidFill>
                    <a:latin typeface="Arial" charset="0"/>
                  </a:defRPr>
                </a:lvl8pPr>
                <a:lvl9pPr marL="3886200" indent="-228600" defTabSz="895350" eaLnBrk="0" fontAlgn="base" hangingPunct="0">
                  <a:spcBef>
                    <a:spcPct val="0"/>
                  </a:spcBef>
                  <a:spcAft>
                    <a:spcPct val="0"/>
                  </a:spcAft>
                  <a:defRPr>
                    <a:solidFill>
                      <a:schemeClr val="tx1"/>
                    </a:solidFill>
                    <a:latin typeface="Arial" charset="0"/>
                  </a:defRPr>
                </a:lvl9pPr>
              </a:lstStyle>
              <a:p>
                <a:pPr algn="ctr" eaLnBrk="1" hangingPunct="1"/>
                <a:r>
                  <a:rPr lang="es-CL" sz="700" dirty="0">
                    <a:solidFill>
                      <a:srgbClr val="000000"/>
                    </a:solidFill>
                    <a:cs typeface="Arial" charset="0"/>
                  </a:rPr>
                  <a:t>LOG GESTION</a:t>
                </a:r>
              </a:p>
            </p:txBody>
          </p:sp>
        </p:grpSp>
      </p:grpSp>
      <p:grpSp>
        <p:nvGrpSpPr>
          <p:cNvPr id="17461" name="Group 102"/>
          <p:cNvGrpSpPr>
            <a:grpSpLocks/>
          </p:cNvGrpSpPr>
          <p:nvPr/>
        </p:nvGrpSpPr>
        <p:grpSpPr bwMode="auto">
          <a:xfrm>
            <a:off x="8281988" y="1839913"/>
            <a:ext cx="1038225" cy="1008062"/>
            <a:chOff x="2596" y="711"/>
            <a:chExt cx="1032" cy="596"/>
          </a:xfrm>
        </p:grpSpPr>
        <p:sp>
          <p:nvSpPr>
            <p:cNvPr id="17637" name="180 CuadroTexto"/>
            <p:cNvSpPr txBox="1">
              <a:spLocks noChangeArrowheads="1"/>
            </p:cNvSpPr>
            <p:nvPr/>
          </p:nvSpPr>
          <p:spPr bwMode="auto">
            <a:xfrm>
              <a:off x="2596" y="711"/>
              <a:ext cx="1032"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611" tIns="44806" rIns="89611" bIns="44806">
              <a:spAutoFit/>
            </a:bodyPr>
            <a:lstStyle>
              <a:lvl1pPr defTabSz="895350" eaLnBrk="0" hangingPunct="0">
                <a:defRPr>
                  <a:solidFill>
                    <a:schemeClr val="tx1"/>
                  </a:solidFill>
                  <a:latin typeface="Arial" charset="0"/>
                </a:defRPr>
              </a:lvl1pPr>
              <a:lvl2pPr marL="742950" indent="-285750" defTabSz="895350" eaLnBrk="0" hangingPunct="0">
                <a:defRPr>
                  <a:solidFill>
                    <a:schemeClr val="tx1"/>
                  </a:solidFill>
                  <a:latin typeface="Arial" charset="0"/>
                </a:defRPr>
              </a:lvl2pPr>
              <a:lvl3pPr marL="1143000" indent="-228600" defTabSz="895350" eaLnBrk="0" hangingPunct="0">
                <a:defRPr>
                  <a:solidFill>
                    <a:schemeClr val="tx1"/>
                  </a:solidFill>
                  <a:latin typeface="Arial" charset="0"/>
                </a:defRPr>
              </a:lvl3pPr>
              <a:lvl4pPr marL="1600200" indent="-228600" defTabSz="895350" eaLnBrk="0" hangingPunct="0">
                <a:defRPr>
                  <a:solidFill>
                    <a:schemeClr val="tx1"/>
                  </a:solidFill>
                  <a:latin typeface="Arial" charset="0"/>
                </a:defRPr>
              </a:lvl4pPr>
              <a:lvl5pPr marL="2057400" indent="-228600" defTabSz="895350" eaLnBrk="0" hangingPunct="0">
                <a:defRPr>
                  <a:solidFill>
                    <a:schemeClr val="tx1"/>
                  </a:solidFill>
                  <a:latin typeface="Arial" charset="0"/>
                </a:defRPr>
              </a:lvl5pPr>
              <a:lvl6pPr marL="2514600" indent="-228600" defTabSz="895350" eaLnBrk="0" fontAlgn="base" hangingPunct="0">
                <a:spcBef>
                  <a:spcPct val="0"/>
                </a:spcBef>
                <a:spcAft>
                  <a:spcPct val="0"/>
                </a:spcAft>
                <a:defRPr>
                  <a:solidFill>
                    <a:schemeClr val="tx1"/>
                  </a:solidFill>
                  <a:latin typeface="Arial" charset="0"/>
                </a:defRPr>
              </a:lvl6pPr>
              <a:lvl7pPr marL="2971800" indent="-228600" defTabSz="895350" eaLnBrk="0" fontAlgn="base" hangingPunct="0">
                <a:spcBef>
                  <a:spcPct val="0"/>
                </a:spcBef>
                <a:spcAft>
                  <a:spcPct val="0"/>
                </a:spcAft>
                <a:defRPr>
                  <a:solidFill>
                    <a:schemeClr val="tx1"/>
                  </a:solidFill>
                  <a:latin typeface="Arial" charset="0"/>
                </a:defRPr>
              </a:lvl7pPr>
              <a:lvl8pPr marL="3429000" indent="-228600" defTabSz="895350" eaLnBrk="0" fontAlgn="base" hangingPunct="0">
                <a:spcBef>
                  <a:spcPct val="0"/>
                </a:spcBef>
                <a:spcAft>
                  <a:spcPct val="0"/>
                </a:spcAft>
                <a:defRPr>
                  <a:solidFill>
                    <a:schemeClr val="tx1"/>
                  </a:solidFill>
                  <a:latin typeface="Arial" charset="0"/>
                </a:defRPr>
              </a:lvl8pPr>
              <a:lvl9pPr marL="3886200" indent="-228600" defTabSz="895350" eaLnBrk="0" fontAlgn="base" hangingPunct="0">
                <a:spcBef>
                  <a:spcPct val="0"/>
                </a:spcBef>
                <a:spcAft>
                  <a:spcPct val="0"/>
                </a:spcAft>
                <a:defRPr>
                  <a:solidFill>
                    <a:schemeClr val="tx1"/>
                  </a:solidFill>
                  <a:latin typeface="Arial" charset="0"/>
                </a:defRPr>
              </a:lvl9pPr>
            </a:lstStyle>
            <a:p>
              <a:pPr eaLnBrk="1" hangingPunct="1"/>
              <a:r>
                <a:rPr lang="es-CL" sz="600" b="1">
                  <a:solidFill>
                    <a:srgbClr val="000000"/>
                  </a:solidFill>
                  <a:latin typeface="Calibri" pitchFamily="34" charset="0"/>
                  <a:cs typeface="Arial" charset="0"/>
                </a:rPr>
                <a:t>UNIX                            U134</a:t>
              </a:r>
            </a:p>
            <a:p>
              <a:pPr eaLnBrk="1" hangingPunct="1"/>
              <a:endParaRPr lang="es-CL" sz="600" b="1">
                <a:solidFill>
                  <a:srgbClr val="000000"/>
                </a:solidFill>
                <a:latin typeface="Calibri" pitchFamily="34" charset="0"/>
                <a:cs typeface="Arial" charset="0"/>
              </a:endParaRPr>
            </a:p>
          </p:txBody>
        </p:sp>
        <p:sp>
          <p:nvSpPr>
            <p:cNvPr id="17638" name="181 CuadroTexto"/>
            <p:cNvSpPr txBox="1">
              <a:spLocks noChangeArrowheads="1"/>
            </p:cNvSpPr>
            <p:nvPr/>
          </p:nvSpPr>
          <p:spPr bwMode="auto">
            <a:xfrm>
              <a:off x="2596" y="1200"/>
              <a:ext cx="95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611" tIns="44806" rIns="89611" bIns="44806">
              <a:spAutoFit/>
            </a:bodyPr>
            <a:lstStyle>
              <a:lvl1pPr defTabSz="895350" eaLnBrk="0" hangingPunct="0">
                <a:defRPr>
                  <a:solidFill>
                    <a:schemeClr val="tx1"/>
                  </a:solidFill>
                  <a:latin typeface="Arial" charset="0"/>
                </a:defRPr>
              </a:lvl1pPr>
              <a:lvl2pPr marL="742950" indent="-285750" defTabSz="895350" eaLnBrk="0" hangingPunct="0">
                <a:defRPr>
                  <a:solidFill>
                    <a:schemeClr val="tx1"/>
                  </a:solidFill>
                  <a:latin typeface="Arial" charset="0"/>
                </a:defRPr>
              </a:lvl2pPr>
              <a:lvl3pPr marL="1143000" indent="-228600" defTabSz="895350" eaLnBrk="0" hangingPunct="0">
                <a:defRPr>
                  <a:solidFill>
                    <a:schemeClr val="tx1"/>
                  </a:solidFill>
                  <a:latin typeface="Arial" charset="0"/>
                </a:defRPr>
              </a:lvl3pPr>
              <a:lvl4pPr marL="1600200" indent="-228600" defTabSz="895350" eaLnBrk="0" hangingPunct="0">
                <a:defRPr>
                  <a:solidFill>
                    <a:schemeClr val="tx1"/>
                  </a:solidFill>
                  <a:latin typeface="Arial" charset="0"/>
                </a:defRPr>
              </a:lvl4pPr>
              <a:lvl5pPr marL="2057400" indent="-228600" defTabSz="895350" eaLnBrk="0" hangingPunct="0">
                <a:defRPr>
                  <a:solidFill>
                    <a:schemeClr val="tx1"/>
                  </a:solidFill>
                  <a:latin typeface="Arial" charset="0"/>
                </a:defRPr>
              </a:lvl5pPr>
              <a:lvl6pPr marL="2514600" indent="-228600" defTabSz="895350" eaLnBrk="0" fontAlgn="base" hangingPunct="0">
                <a:spcBef>
                  <a:spcPct val="0"/>
                </a:spcBef>
                <a:spcAft>
                  <a:spcPct val="0"/>
                </a:spcAft>
                <a:defRPr>
                  <a:solidFill>
                    <a:schemeClr val="tx1"/>
                  </a:solidFill>
                  <a:latin typeface="Arial" charset="0"/>
                </a:defRPr>
              </a:lvl6pPr>
              <a:lvl7pPr marL="2971800" indent="-228600" defTabSz="895350" eaLnBrk="0" fontAlgn="base" hangingPunct="0">
                <a:spcBef>
                  <a:spcPct val="0"/>
                </a:spcBef>
                <a:spcAft>
                  <a:spcPct val="0"/>
                </a:spcAft>
                <a:defRPr>
                  <a:solidFill>
                    <a:schemeClr val="tx1"/>
                  </a:solidFill>
                  <a:latin typeface="Arial" charset="0"/>
                </a:defRPr>
              </a:lvl7pPr>
              <a:lvl8pPr marL="3429000" indent="-228600" defTabSz="895350" eaLnBrk="0" fontAlgn="base" hangingPunct="0">
                <a:spcBef>
                  <a:spcPct val="0"/>
                </a:spcBef>
                <a:spcAft>
                  <a:spcPct val="0"/>
                </a:spcAft>
                <a:defRPr>
                  <a:solidFill>
                    <a:schemeClr val="tx1"/>
                  </a:solidFill>
                  <a:latin typeface="Arial" charset="0"/>
                </a:defRPr>
              </a:lvl8pPr>
              <a:lvl9pPr marL="3886200" indent="-228600" defTabSz="895350" eaLnBrk="0" fontAlgn="base" hangingPunct="0">
                <a:spcBef>
                  <a:spcPct val="0"/>
                </a:spcBef>
                <a:spcAft>
                  <a:spcPct val="0"/>
                </a:spcAft>
                <a:defRPr>
                  <a:solidFill>
                    <a:schemeClr val="tx1"/>
                  </a:solidFill>
                  <a:latin typeface="Arial" charset="0"/>
                </a:defRPr>
              </a:lvl9pPr>
            </a:lstStyle>
            <a:p>
              <a:pPr eaLnBrk="1" hangingPunct="1"/>
              <a:r>
                <a:rPr lang="es-CL" sz="600" b="1">
                  <a:solidFill>
                    <a:srgbClr val="000000"/>
                  </a:solidFill>
                  <a:latin typeface="Calibri" pitchFamily="34" charset="0"/>
                  <a:cs typeface="Arial" charset="0"/>
                </a:rPr>
                <a:t>Alta Disponibilidad   DB2</a:t>
              </a:r>
            </a:p>
          </p:txBody>
        </p:sp>
        <p:grpSp>
          <p:nvGrpSpPr>
            <p:cNvPr id="17639" name="121 Grupo"/>
            <p:cNvGrpSpPr>
              <a:grpSpLocks/>
            </p:cNvGrpSpPr>
            <p:nvPr/>
          </p:nvGrpSpPr>
          <p:grpSpPr bwMode="auto">
            <a:xfrm>
              <a:off x="2648" y="816"/>
              <a:ext cx="724" cy="384"/>
              <a:chOff x="5095153" y="955996"/>
              <a:chExt cx="720000" cy="252000"/>
            </a:xfrm>
          </p:grpSpPr>
          <p:sp>
            <p:nvSpPr>
              <p:cNvPr id="17640" name="59 Forma libre"/>
              <p:cNvSpPr>
                <a:spLocks noChangeArrowheads="1"/>
              </p:cNvSpPr>
              <p:nvPr/>
            </p:nvSpPr>
            <p:spPr bwMode="auto">
              <a:xfrm>
                <a:off x="5095153" y="955996"/>
                <a:ext cx="720000" cy="252000"/>
              </a:xfrm>
              <a:custGeom>
                <a:avLst/>
                <a:gdLst>
                  <a:gd name="T0" fmla="*/ 0 w 1423987"/>
                  <a:gd name="T1" fmla="*/ 0 h 1509712"/>
                  <a:gd name="T2" fmla="*/ 1 w 1423987"/>
                  <a:gd name="T3" fmla="*/ 0 h 1509712"/>
                  <a:gd name="T4" fmla="*/ 1 w 1423987"/>
                  <a:gd name="T5" fmla="*/ 0 h 1509712"/>
                  <a:gd name="T6" fmla="*/ 1 w 1423987"/>
                  <a:gd name="T7" fmla="*/ 0 h 1509712"/>
                  <a:gd name="T8" fmla="*/ 1 w 1423987"/>
                  <a:gd name="T9" fmla="*/ 0 h 1509712"/>
                  <a:gd name="T10" fmla="*/ 1 w 1423987"/>
                  <a:gd name="T11" fmla="*/ 0 h 1509712"/>
                  <a:gd name="T12" fmla="*/ 1 w 1423987"/>
                  <a:gd name="T13" fmla="*/ 0 h 1509712"/>
                  <a:gd name="T14" fmla="*/ 0 w 1423987"/>
                  <a:gd name="T15" fmla="*/ 0 h 1509712"/>
                  <a:gd name="T16" fmla="*/ 0 w 1423987"/>
                  <a:gd name="T17" fmla="*/ 0 h 1509712"/>
                  <a:gd name="T18" fmla="*/ 1 w 1423987"/>
                  <a:gd name="T19" fmla="*/ 0 h 1509712"/>
                  <a:gd name="T20" fmla="*/ 1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noFill/>
              <a:ln w="158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9611" tIns="44806" rIns="89611" bIns="44806"/>
              <a:lstStyle/>
              <a:p>
                <a:endParaRPr lang="es-CL"/>
              </a:p>
            </p:txBody>
          </p:sp>
          <p:sp>
            <p:nvSpPr>
              <p:cNvPr id="17641" name="179 CuadroTexto"/>
              <p:cNvSpPr txBox="1">
                <a:spLocks noChangeArrowheads="1"/>
              </p:cNvSpPr>
              <p:nvPr/>
            </p:nvSpPr>
            <p:spPr bwMode="auto">
              <a:xfrm>
                <a:off x="5142212" y="1036721"/>
                <a:ext cx="611765" cy="75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611" tIns="44806" rIns="89611" bIns="44806">
                <a:spAutoFit/>
              </a:bodyPr>
              <a:lstStyle>
                <a:lvl1pPr defTabSz="895350" eaLnBrk="0" hangingPunct="0">
                  <a:defRPr>
                    <a:solidFill>
                      <a:schemeClr val="tx1"/>
                    </a:solidFill>
                    <a:latin typeface="Arial" charset="0"/>
                  </a:defRPr>
                </a:lvl1pPr>
                <a:lvl2pPr marL="742950" indent="-285750" defTabSz="895350" eaLnBrk="0" hangingPunct="0">
                  <a:defRPr>
                    <a:solidFill>
                      <a:schemeClr val="tx1"/>
                    </a:solidFill>
                    <a:latin typeface="Arial" charset="0"/>
                  </a:defRPr>
                </a:lvl2pPr>
                <a:lvl3pPr marL="1143000" indent="-228600" defTabSz="895350" eaLnBrk="0" hangingPunct="0">
                  <a:defRPr>
                    <a:solidFill>
                      <a:schemeClr val="tx1"/>
                    </a:solidFill>
                    <a:latin typeface="Arial" charset="0"/>
                  </a:defRPr>
                </a:lvl3pPr>
                <a:lvl4pPr marL="1600200" indent="-228600" defTabSz="895350" eaLnBrk="0" hangingPunct="0">
                  <a:defRPr>
                    <a:solidFill>
                      <a:schemeClr val="tx1"/>
                    </a:solidFill>
                    <a:latin typeface="Arial" charset="0"/>
                  </a:defRPr>
                </a:lvl4pPr>
                <a:lvl5pPr marL="2057400" indent="-228600" defTabSz="895350" eaLnBrk="0" hangingPunct="0">
                  <a:defRPr>
                    <a:solidFill>
                      <a:schemeClr val="tx1"/>
                    </a:solidFill>
                    <a:latin typeface="Arial" charset="0"/>
                  </a:defRPr>
                </a:lvl5pPr>
                <a:lvl6pPr marL="2514600" indent="-228600" defTabSz="895350" eaLnBrk="0" fontAlgn="base" hangingPunct="0">
                  <a:spcBef>
                    <a:spcPct val="0"/>
                  </a:spcBef>
                  <a:spcAft>
                    <a:spcPct val="0"/>
                  </a:spcAft>
                  <a:defRPr>
                    <a:solidFill>
                      <a:schemeClr val="tx1"/>
                    </a:solidFill>
                    <a:latin typeface="Arial" charset="0"/>
                  </a:defRPr>
                </a:lvl6pPr>
                <a:lvl7pPr marL="2971800" indent="-228600" defTabSz="895350" eaLnBrk="0" fontAlgn="base" hangingPunct="0">
                  <a:spcBef>
                    <a:spcPct val="0"/>
                  </a:spcBef>
                  <a:spcAft>
                    <a:spcPct val="0"/>
                  </a:spcAft>
                  <a:defRPr>
                    <a:solidFill>
                      <a:schemeClr val="tx1"/>
                    </a:solidFill>
                    <a:latin typeface="Arial" charset="0"/>
                  </a:defRPr>
                </a:lvl7pPr>
                <a:lvl8pPr marL="3429000" indent="-228600" defTabSz="895350" eaLnBrk="0" fontAlgn="base" hangingPunct="0">
                  <a:spcBef>
                    <a:spcPct val="0"/>
                  </a:spcBef>
                  <a:spcAft>
                    <a:spcPct val="0"/>
                  </a:spcAft>
                  <a:defRPr>
                    <a:solidFill>
                      <a:schemeClr val="tx1"/>
                    </a:solidFill>
                    <a:latin typeface="Arial" charset="0"/>
                  </a:defRPr>
                </a:lvl8pPr>
                <a:lvl9pPr marL="3886200" indent="-228600" defTabSz="895350" eaLnBrk="0" fontAlgn="base" hangingPunct="0">
                  <a:spcBef>
                    <a:spcPct val="0"/>
                  </a:spcBef>
                  <a:spcAft>
                    <a:spcPct val="0"/>
                  </a:spcAft>
                  <a:defRPr>
                    <a:solidFill>
                      <a:schemeClr val="tx1"/>
                    </a:solidFill>
                    <a:latin typeface="Arial" charset="0"/>
                  </a:defRPr>
                </a:lvl9pPr>
              </a:lstStyle>
              <a:p>
                <a:pPr algn="ctr" eaLnBrk="1" hangingPunct="1"/>
                <a:r>
                  <a:rPr lang="es-CL" sz="700" dirty="0">
                    <a:solidFill>
                      <a:srgbClr val="000000"/>
                    </a:solidFill>
                    <a:cs typeface="Arial" charset="0"/>
                  </a:rPr>
                  <a:t>DWH</a:t>
                </a:r>
              </a:p>
            </p:txBody>
          </p:sp>
        </p:grpSp>
      </p:grpSp>
      <p:grpSp>
        <p:nvGrpSpPr>
          <p:cNvPr id="17462" name="Group 102"/>
          <p:cNvGrpSpPr>
            <a:grpSpLocks/>
          </p:cNvGrpSpPr>
          <p:nvPr/>
        </p:nvGrpSpPr>
        <p:grpSpPr bwMode="auto">
          <a:xfrm>
            <a:off x="8316913" y="2997200"/>
            <a:ext cx="1038225" cy="1008063"/>
            <a:chOff x="2596" y="711"/>
            <a:chExt cx="1032" cy="596"/>
          </a:xfrm>
        </p:grpSpPr>
        <p:sp>
          <p:nvSpPr>
            <p:cNvPr id="17632" name="180 CuadroTexto"/>
            <p:cNvSpPr txBox="1">
              <a:spLocks noChangeArrowheads="1"/>
            </p:cNvSpPr>
            <p:nvPr/>
          </p:nvSpPr>
          <p:spPr bwMode="auto">
            <a:xfrm>
              <a:off x="2596" y="711"/>
              <a:ext cx="1032"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611" tIns="44806" rIns="89611" bIns="44806">
              <a:spAutoFit/>
            </a:bodyPr>
            <a:lstStyle>
              <a:lvl1pPr defTabSz="895350" eaLnBrk="0" hangingPunct="0">
                <a:defRPr>
                  <a:solidFill>
                    <a:schemeClr val="tx1"/>
                  </a:solidFill>
                  <a:latin typeface="Arial" charset="0"/>
                </a:defRPr>
              </a:lvl1pPr>
              <a:lvl2pPr marL="742950" indent="-285750" defTabSz="895350" eaLnBrk="0" hangingPunct="0">
                <a:defRPr>
                  <a:solidFill>
                    <a:schemeClr val="tx1"/>
                  </a:solidFill>
                  <a:latin typeface="Arial" charset="0"/>
                </a:defRPr>
              </a:lvl2pPr>
              <a:lvl3pPr marL="1143000" indent="-228600" defTabSz="895350" eaLnBrk="0" hangingPunct="0">
                <a:defRPr>
                  <a:solidFill>
                    <a:schemeClr val="tx1"/>
                  </a:solidFill>
                  <a:latin typeface="Arial" charset="0"/>
                </a:defRPr>
              </a:lvl3pPr>
              <a:lvl4pPr marL="1600200" indent="-228600" defTabSz="895350" eaLnBrk="0" hangingPunct="0">
                <a:defRPr>
                  <a:solidFill>
                    <a:schemeClr val="tx1"/>
                  </a:solidFill>
                  <a:latin typeface="Arial" charset="0"/>
                </a:defRPr>
              </a:lvl4pPr>
              <a:lvl5pPr marL="2057400" indent="-228600" defTabSz="895350" eaLnBrk="0" hangingPunct="0">
                <a:defRPr>
                  <a:solidFill>
                    <a:schemeClr val="tx1"/>
                  </a:solidFill>
                  <a:latin typeface="Arial" charset="0"/>
                </a:defRPr>
              </a:lvl5pPr>
              <a:lvl6pPr marL="2514600" indent="-228600" defTabSz="895350" eaLnBrk="0" fontAlgn="base" hangingPunct="0">
                <a:spcBef>
                  <a:spcPct val="0"/>
                </a:spcBef>
                <a:spcAft>
                  <a:spcPct val="0"/>
                </a:spcAft>
                <a:defRPr>
                  <a:solidFill>
                    <a:schemeClr val="tx1"/>
                  </a:solidFill>
                  <a:latin typeface="Arial" charset="0"/>
                </a:defRPr>
              </a:lvl6pPr>
              <a:lvl7pPr marL="2971800" indent="-228600" defTabSz="895350" eaLnBrk="0" fontAlgn="base" hangingPunct="0">
                <a:spcBef>
                  <a:spcPct val="0"/>
                </a:spcBef>
                <a:spcAft>
                  <a:spcPct val="0"/>
                </a:spcAft>
                <a:defRPr>
                  <a:solidFill>
                    <a:schemeClr val="tx1"/>
                  </a:solidFill>
                  <a:latin typeface="Arial" charset="0"/>
                </a:defRPr>
              </a:lvl7pPr>
              <a:lvl8pPr marL="3429000" indent="-228600" defTabSz="895350" eaLnBrk="0" fontAlgn="base" hangingPunct="0">
                <a:spcBef>
                  <a:spcPct val="0"/>
                </a:spcBef>
                <a:spcAft>
                  <a:spcPct val="0"/>
                </a:spcAft>
                <a:defRPr>
                  <a:solidFill>
                    <a:schemeClr val="tx1"/>
                  </a:solidFill>
                  <a:latin typeface="Arial" charset="0"/>
                </a:defRPr>
              </a:lvl8pPr>
              <a:lvl9pPr marL="3886200" indent="-228600" defTabSz="895350" eaLnBrk="0" fontAlgn="base" hangingPunct="0">
                <a:spcBef>
                  <a:spcPct val="0"/>
                </a:spcBef>
                <a:spcAft>
                  <a:spcPct val="0"/>
                </a:spcAft>
                <a:defRPr>
                  <a:solidFill>
                    <a:schemeClr val="tx1"/>
                  </a:solidFill>
                  <a:latin typeface="Arial" charset="0"/>
                </a:defRPr>
              </a:lvl9pPr>
            </a:lstStyle>
            <a:p>
              <a:pPr eaLnBrk="1" hangingPunct="1"/>
              <a:r>
                <a:rPr lang="es-CL" sz="600" b="1" dirty="0">
                  <a:solidFill>
                    <a:srgbClr val="000000"/>
                  </a:solidFill>
                  <a:latin typeface="Calibri" pitchFamily="34" charset="0"/>
                  <a:cs typeface="Arial" charset="0"/>
                </a:rPr>
                <a:t>UNIX                            U098</a:t>
              </a:r>
            </a:p>
            <a:p>
              <a:pPr eaLnBrk="1" hangingPunct="1"/>
              <a:endParaRPr lang="es-CL" sz="600" b="1" dirty="0">
                <a:solidFill>
                  <a:srgbClr val="000000"/>
                </a:solidFill>
                <a:latin typeface="Calibri" pitchFamily="34" charset="0"/>
                <a:cs typeface="Arial" charset="0"/>
              </a:endParaRPr>
            </a:p>
          </p:txBody>
        </p:sp>
        <p:sp>
          <p:nvSpPr>
            <p:cNvPr id="17633" name="181 CuadroTexto"/>
            <p:cNvSpPr txBox="1">
              <a:spLocks noChangeArrowheads="1"/>
            </p:cNvSpPr>
            <p:nvPr/>
          </p:nvSpPr>
          <p:spPr bwMode="auto">
            <a:xfrm>
              <a:off x="2596" y="1200"/>
              <a:ext cx="96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611" tIns="44806" rIns="89611" bIns="44806">
              <a:spAutoFit/>
            </a:bodyPr>
            <a:lstStyle>
              <a:lvl1pPr defTabSz="895350" eaLnBrk="0" hangingPunct="0">
                <a:defRPr>
                  <a:solidFill>
                    <a:schemeClr val="tx1"/>
                  </a:solidFill>
                  <a:latin typeface="Arial" charset="0"/>
                </a:defRPr>
              </a:lvl1pPr>
              <a:lvl2pPr marL="742950" indent="-285750" defTabSz="895350" eaLnBrk="0" hangingPunct="0">
                <a:defRPr>
                  <a:solidFill>
                    <a:schemeClr val="tx1"/>
                  </a:solidFill>
                  <a:latin typeface="Arial" charset="0"/>
                </a:defRPr>
              </a:lvl2pPr>
              <a:lvl3pPr marL="1143000" indent="-228600" defTabSz="895350" eaLnBrk="0" hangingPunct="0">
                <a:defRPr>
                  <a:solidFill>
                    <a:schemeClr val="tx1"/>
                  </a:solidFill>
                  <a:latin typeface="Arial" charset="0"/>
                </a:defRPr>
              </a:lvl3pPr>
              <a:lvl4pPr marL="1600200" indent="-228600" defTabSz="895350" eaLnBrk="0" hangingPunct="0">
                <a:defRPr>
                  <a:solidFill>
                    <a:schemeClr val="tx1"/>
                  </a:solidFill>
                  <a:latin typeface="Arial" charset="0"/>
                </a:defRPr>
              </a:lvl4pPr>
              <a:lvl5pPr marL="2057400" indent="-228600" defTabSz="895350" eaLnBrk="0" hangingPunct="0">
                <a:defRPr>
                  <a:solidFill>
                    <a:schemeClr val="tx1"/>
                  </a:solidFill>
                  <a:latin typeface="Arial" charset="0"/>
                </a:defRPr>
              </a:lvl5pPr>
              <a:lvl6pPr marL="2514600" indent="-228600" defTabSz="895350" eaLnBrk="0" fontAlgn="base" hangingPunct="0">
                <a:spcBef>
                  <a:spcPct val="0"/>
                </a:spcBef>
                <a:spcAft>
                  <a:spcPct val="0"/>
                </a:spcAft>
                <a:defRPr>
                  <a:solidFill>
                    <a:schemeClr val="tx1"/>
                  </a:solidFill>
                  <a:latin typeface="Arial" charset="0"/>
                </a:defRPr>
              </a:lvl6pPr>
              <a:lvl7pPr marL="2971800" indent="-228600" defTabSz="895350" eaLnBrk="0" fontAlgn="base" hangingPunct="0">
                <a:spcBef>
                  <a:spcPct val="0"/>
                </a:spcBef>
                <a:spcAft>
                  <a:spcPct val="0"/>
                </a:spcAft>
                <a:defRPr>
                  <a:solidFill>
                    <a:schemeClr val="tx1"/>
                  </a:solidFill>
                  <a:latin typeface="Arial" charset="0"/>
                </a:defRPr>
              </a:lvl7pPr>
              <a:lvl8pPr marL="3429000" indent="-228600" defTabSz="895350" eaLnBrk="0" fontAlgn="base" hangingPunct="0">
                <a:spcBef>
                  <a:spcPct val="0"/>
                </a:spcBef>
                <a:spcAft>
                  <a:spcPct val="0"/>
                </a:spcAft>
                <a:defRPr>
                  <a:solidFill>
                    <a:schemeClr val="tx1"/>
                  </a:solidFill>
                  <a:latin typeface="Arial" charset="0"/>
                </a:defRPr>
              </a:lvl8pPr>
              <a:lvl9pPr marL="3886200" indent="-228600" defTabSz="895350" eaLnBrk="0" fontAlgn="base" hangingPunct="0">
                <a:spcBef>
                  <a:spcPct val="0"/>
                </a:spcBef>
                <a:spcAft>
                  <a:spcPct val="0"/>
                </a:spcAft>
                <a:defRPr>
                  <a:solidFill>
                    <a:schemeClr val="tx1"/>
                  </a:solidFill>
                  <a:latin typeface="Arial" charset="0"/>
                </a:defRPr>
              </a:lvl9pPr>
            </a:lstStyle>
            <a:p>
              <a:pPr eaLnBrk="1" hangingPunct="1"/>
              <a:r>
                <a:rPr lang="es-CL" sz="600" b="1" dirty="0">
                  <a:solidFill>
                    <a:srgbClr val="000000"/>
                  </a:solidFill>
                  <a:latin typeface="Calibri" pitchFamily="34" charset="0"/>
                  <a:cs typeface="Arial" charset="0"/>
                </a:rPr>
                <a:t>Alta Disponibilidad   ODS</a:t>
              </a:r>
            </a:p>
          </p:txBody>
        </p:sp>
        <p:grpSp>
          <p:nvGrpSpPr>
            <p:cNvPr id="17634" name="121 Grupo"/>
            <p:cNvGrpSpPr>
              <a:grpSpLocks/>
            </p:cNvGrpSpPr>
            <p:nvPr/>
          </p:nvGrpSpPr>
          <p:grpSpPr bwMode="auto">
            <a:xfrm>
              <a:off x="2648" y="816"/>
              <a:ext cx="724" cy="384"/>
              <a:chOff x="5095153" y="955996"/>
              <a:chExt cx="720000" cy="252000"/>
            </a:xfrm>
          </p:grpSpPr>
          <p:sp>
            <p:nvSpPr>
              <p:cNvPr id="17635" name="59 Forma libre"/>
              <p:cNvSpPr>
                <a:spLocks noChangeArrowheads="1"/>
              </p:cNvSpPr>
              <p:nvPr/>
            </p:nvSpPr>
            <p:spPr bwMode="auto">
              <a:xfrm>
                <a:off x="5095153" y="955996"/>
                <a:ext cx="720000" cy="252000"/>
              </a:xfrm>
              <a:custGeom>
                <a:avLst/>
                <a:gdLst>
                  <a:gd name="T0" fmla="*/ 0 w 1423987"/>
                  <a:gd name="T1" fmla="*/ 0 h 1509712"/>
                  <a:gd name="T2" fmla="*/ 1 w 1423987"/>
                  <a:gd name="T3" fmla="*/ 0 h 1509712"/>
                  <a:gd name="T4" fmla="*/ 1 w 1423987"/>
                  <a:gd name="T5" fmla="*/ 0 h 1509712"/>
                  <a:gd name="T6" fmla="*/ 1 w 1423987"/>
                  <a:gd name="T7" fmla="*/ 0 h 1509712"/>
                  <a:gd name="T8" fmla="*/ 1 w 1423987"/>
                  <a:gd name="T9" fmla="*/ 0 h 1509712"/>
                  <a:gd name="T10" fmla="*/ 1 w 1423987"/>
                  <a:gd name="T11" fmla="*/ 0 h 1509712"/>
                  <a:gd name="T12" fmla="*/ 1 w 1423987"/>
                  <a:gd name="T13" fmla="*/ 0 h 1509712"/>
                  <a:gd name="T14" fmla="*/ 0 w 1423987"/>
                  <a:gd name="T15" fmla="*/ 0 h 1509712"/>
                  <a:gd name="T16" fmla="*/ 0 w 1423987"/>
                  <a:gd name="T17" fmla="*/ 0 h 1509712"/>
                  <a:gd name="T18" fmla="*/ 1 w 1423987"/>
                  <a:gd name="T19" fmla="*/ 0 h 1509712"/>
                  <a:gd name="T20" fmla="*/ 1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noFill/>
              <a:ln w="158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9611" tIns="44806" rIns="89611" bIns="44806"/>
              <a:lstStyle/>
              <a:p>
                <a:endParaRPr lang="es-CL"/>
              </a:p>
            </p:txBody>
          </p:sp>
          <p:sp>
            <p:nvSpPr>
              <p:cNvPr id="17636" name="179 CuadroTexto"/>
              <p:cNvSpPr txBox="1">
                <a:spLocks noChangeArrowheads="1"/>
              </p:cNvSpPr>
              <p:nvPr/>
            </p:nvSpPr>
            <p:spPr bwMode="auto">
              <a:xfrm>
                <a:off x="5142212" y="1034719"/>
                <a:ext cx="611765" cy="75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611" tIns="44806" rIns="89611" bIns="44806">
                <a:spAutoFit/>
              </a:bodyPr>
              <a:lstStyle>
                <a:lvl1pPr defTabSz="895350" eaLnBrk="0" hangingPunct="0">
                  <a:defRPr>
                    <a:solidFill>
                      <a:schemeClr val="tx1"/>
                    </a:solidFill>
                    <a:latin typeface="Arial" charset="0"/>
                  </a:defRPr>
                </a:lvl1pPr>
                <a:lvl2pPr marL="742950" indent="-285750" defTabSz="895350" eaLnBrk="0" hangingPunct="0">
                  <a:defRPr>
                    <a:solidFill>
                      <a:schemeClr val="tx1"/>
                    </a:solidFill>
                    <a:latin typeface="Arial" charset="0"/>
                  </a:defRPr>
                </a:lvl2pPr>
                <a:lvl3pPr marL="1143000" indent="-228600" defTabSz="895350" eaLnBrk="0" hangingPunct="0">
                  <a:defRPr>
                    <a:solidFill>
                      <a:schemeClr val="tx1"/>
                    </a:solidFill>
                    <a:latin typeface="Arial" charset="0"/>
                  </a:defRPr>
                </a:lvl3pPr>
                <a:lvl4pPr marL="1600200" indent="-228600" defTabSz="895350" eaLnBrk="0" hangingPunct="0">
                  <a:defRPr>
                    <a:solidFill>
                      <a:schemeClr val="tx1"/>
                    </a:solidFill>
                    <a:latin typeface="Arial" charset="0"/>
                  </a:defRPr>
                </a:lvl4pPr>
                <a:lvl5pPr marL="2057400" indent="-228600" defTabSz="895350" eaLnBrk="0" hangingPunct="0">
                  <a:defRPr>
                    <a:solidFill>
                      <a:schemeClr val="tx1"/>
                    </a:solidFill>
                    <a:latin typeface="Arial" charset="0"/>
                  </a:defRPr>
                </a:lvl5pPr>
                <a:lvl6pPr marL="2514600" indent="-228600" defTabSz="895350" eaLnBrk="0" fontAlgn="base" hangingPunct="0">
                  <a:spcBef>
                    <a:spcPct val="0"/>
                  </a:spcBef>
                  <a:spcAft>
                    <a:spcPct val="0"/>
                  </a:spcAft>
                  <a:defRPr>
                    <a:solidFill>
                      <a:schemeClr val="tx1"/>
                    </a:solidFill>
                    <a:latin typeface="Arial" charset="0"/>
                  </a:defRPr>
                </a:lvl6pPr>
                <a:lvl7pPr marL="2971800" indent="-228600" defTabSz="895350" eaLnBrk="0" fontAlgn="base" hangingPunct="0">
                  <a:spcBef>
                    <a:spcPct val="0"/>
                  </a:spcBef>
                  <a:spcAft>
                    <a:spcPct val="0"/>
                  </a:spcAft>
                  <a:defRPr>
                    <a:solidFill>
                      <a:schemeClr val="tx1"/>
                    </a:solidFill>
                    <a:latin typeface="Arial" charset="0"/>
                  </a:defRPr>
                </a:lvl7pPr>
                <a:lvl8pPr marL="3429000" indent="-228600" defTabSz="895350" eaLnBrk="0" fontAlgn="base" hangingPunct="0">
                  <a:spcBef>
                    <a:spcPct val="0"/>
                  </a:spcBef>
                  <a:spcAft>
                    <a:spcPct val="0"/>
                  </a:spcAft>
                  <a:defRPr>
                    <a:solidFill>
                      <a:schemeClr val="tx1"/>
                    </a:solidFill>
                    <a:latin typeface="Arial" charset="0"/>
                  </a:defRPr>
                </a:lvl8pPr>
                <a:lvl9pPr marL="3886200" indent="-228600" defTabSz="895350" eaLnBrk="0" fontAlgn="base" hangingPunct="0">
                  <a:spcBef>
                    <a:spcPct val="0"/>
                  </a:spcBef>
                  <a:spcAft>
                    <a:spcPct val="0"/>
                  </a:spcAft>
                  <a:defRPr>
                    <a:solidFill>
                      <a:schemeClr val="tx1"/>
                    </a:solidFill>
                    <a:latin typeface="Arial" charset="0"/>
                  </a:defRPr>
                </a:lvl9pPr>
              </a:lstStyle>
              <a:p>
                <a:pPr algn="ctr" eaLnBrk="1" hangingPunct="1"/>
                <a:r>
                  <a:rPr lang="es-CL" sz="700" dirty="0">
                    <a:solidFill>
                      <a:srgbClr val="000000"/>
                    </a:solidFill>
                    <a:cs typeface="Arial" charset="0"/>
                  </a:rPr>
                  <a:t>ODS</a:t>
                </a:r>
              </a:p>
            </p:txBody>
          </p:sp>
        </p:grpSp>
      </p:grpSp>
      <p:cxnSp>
        <p:nvCxnSpPr>
          <p:cNvPr id="17466" name="AutoShape 117"/>
          <p:cNvCxnSpPr>
            <a:cxnSpLocks noChangeShapeType="1"/>
          </p:cNvCxnSpPr>
          <p:nvPr/>
        </p:nvCxnSpPr>
        <p:spPr bwMode="auto">
          <a:xfrm>
            <a:off x="1979613" y="2852738"/>
            <a:ext cx="4824412" cy="3168650"/>
          </a:xfrm>
          <a:prstGeom prst="bentConnector3">
            <a:avLst>
              <a:gd name="adj1" fmla="val -9014"/>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miter lim="800000"/>
                <a:headEnd type="triangle" w="med" len="med"/>
                <a:tailEnd type="triangle" w="med" len="med"/>
              </a14:hiddenLine>
            </a:ext>
          </a:extLst>
        </p:spPr>
      </p:cxnSp>
      <p:cxnSp>
        <p:nvCxnSpPr>
          <p:cNvPr id="17467" name="AutoShape 217"/>
          <p:cNvCxnSpPr>
            <a:cxnSpLocks noChangeShapeType="1"/>
            <a:endCxn id="17604" idx="3"/>
          </p:cNvCxnSpPr>
          <p:nvPr/>
        </p:nvCxnSpPr>
        <p:spPr bwMode="auto">
          <a:xfrm rot="10800000">
            <a:off x="3130550" y="3297238"/>
            <a:ext cx="3014663" cy="1485900"/>
          </a:xfrm>
          <a:prstGeom prst="bentConnector3">
            <a:avLst>
              <a:gd name="adj1" fmla="val 96139"/>
            </a:avLst>
          </a:prstGeom>
          <a:noFill/>
          <a:ln w="19050">
            <a:solidFill>
              <a:srgbClr val="993300"/>
            </a:solidFill>
            <a:miter lim="800000"/>
            <a:headEnd type="triangle" w="med" len="med"/>
            <a:tailEnd/>
          </a:ln>
          <a:extLst>
            <a:ext uri="{909E8E84-426E-40DD-AFC4-6F175D3DCCD1}">
              <a14:hiddenFill xmlns:a14="http://schemas.microsoft.com/office/drawing/2010/main">
                <a:noFill/>
              </a14:hiddenFill>
            </a:ext>
          </a:extLst>
        </p:spPr>
      </p:cxnSp>
      <p:sp>
        <p:nvSpPr>
          <p:cNvPr id="17468" name="Rectangle 196"/>
          <p:cNvSpPr>
            <a:spLocks noChangeArrowheads="1"/>
          </p:cNvSpPr>
          <p:nvPr/>
        </p:nvSpPr>
        <p:spPr bwMode="auto">
          <a:xfrm>
            <a:off x="3708400" y="620713"/>
            <a:ext cx="3454400" cy="1686449"/>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5785" tIns="47893" rIns="95785" bIns="47893"/>
          <a:lstStyle/>
          <a:p>
            <a:pPr algn="ctr" defTabSz="955675"/>
            <a:endParaRPr lang="es-ES" sz="700">
              <a:solidFill>
                <a:srgbClr val="000000"/>
              </a:solidFill>
              <a:cs typeface="Arial" charset="0"/>
            </a:endParaRPr>
          </a:p>
        </p:txBody>
      </p:sp>
      <p:sp>
        <p:nvSpPr>
          <p:cNvPr id="17469" name="Rectangle 24"/>
          <p:cNvSpPr>
            <a:spLocks noChangeArrowheads="1"/>
          </p:cNvSpPr>
          <p:nvPr/>
        </p:nvSpPr>
        <p:spPr bwMode="auto">
          <a:xfrm>
            <a:off x="3779838" y="765175"/>
            <a:ext cx="3305175" cy="14603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7740" tIns="48870" rIns="97740" bIns="48870" anchor="ctr"/>
          <a:lstStyle/>
          <a:p>
            <a:endParaRPr lang="es-ES">
              <a:solidFill>
                <a:srgbClr val="000000"/>
              </a:solidFill>
              <a:cs typeface="Arial" charset="0"/>
            </a:endParaRPr>
          </a:p>
        </p:txBody>
      </p:sp>
      <p:sp>
        <p:nvSpPr>
          <p:cNvPr id="5" name="Rectangle 77"/>
          <p:cNvSpPr>
            <a:spLocks noChangeArrowheads="1"/>
          </p:cNvSpPr>
          <p:nvPr/>
        </p:nvSpPr>
        <p:spPr bwMode="auto">
          <a:xfrm>
            <a:off x="5219700" y="692150"/>
            <a:ext cx="515938" cy="117475"/>
          </a:xfrm>
          <a:prstGeom prst="rect">
            <a:avLst/>
          </a:prstGeom>
          <a:solidFill>
            <a:srgbClr val="FFFFCC"/>
          </a:solidFill>
          <a:ln w="3175" algn="ctr">
            <a:solidFill>
              <a:schemeClr val="tx1"/>
            </a:solidFill>
            <a:miter lim="800000"/>
            <a:headEnd/>
            <a:tailEnd/>
          </a:ln>
          <a:effectLst>
            <a:outerShdw dist="17961" dir="2700000" algn="ctr" rotWithShape="0">
              <a:schemeClr val="tx1"/>
            </a:outerShdw>
          </a:effectLst>
        </p:spPr>
        <p:txBody>
          <a:bodyPr lIns="0" tIns="0" rIns="0" bIns="0" anchor="ctr" anchorCtr="1"/>
          <a:lstStyle/>
          <a:p>
            <a:pPr algn="ctr" defTabSz="957040">
              <a:lnSpc>
                <a:spcPct val="70000"/>
              </a:lnSpc>
              <a:defRPr/>
            </a:pPr>
            <a:r>
              <a:rPr lang="es-CL" sz="700" dirty="0">
                <a:solidFill>
                  <a:srgbClr val="000000"/>
                </a:solidFill>
                <a:effectLst>
                  <a:outerShdw blurRad="38100" dist="38100" dir="2700000" algn="tl">
                    <a:srgbClr val="FFFFFF"/>
                  </a:outerShdw>
                </a:effectLst>
                <a:latin typeface="Calibri" pitchFamily="34" charset="0"/>
              </a:rPr>
              <a:t>CIF</a:t>
            </a:r>
          </a:p>
        </p:txBody>
      </p:sp>
      <p:grpSp>
        <p:nvGrpSpPr>
          <p:cNvPr id="69" name="68 Grupo"/>
          <p:cNvGrpSpPr/>
          <p:nvPr/>
        </p:nvGrpSpPr>
        <p:grpSpPr>
          <a:xfrm>
            <a:off x="3995936" y="836712"/>
            <a:ext cx="1614488" cy="782601"/>
            <a:chOff x="4143375" y="1124744"/>
            <a:chExt cx="1614488" cy="782601"/>
          </a:xfrm>
        </p:grpSpPr>
        <p:grpSp>
          <p:nvGrpSpPr>
            <p:cNvPr id="17471" name="121 Grupo"/>
            <p:cNvGrpSpPr>
              <a:grpSpLocks/>
            </p:cNvGrpSpPr>
            <p:nvPr/>
          </p:nvGrpSpPr>
          <p:grpSpPr bwMode="auto">
            <a:xfrm>
              <a:off x="4248150" y="1268757"/>
              <a:ext cx="1270000" cy="461664"/>
              <a:chOff x="5095153" y="945999"/>
              <a:chExt cx="720000" cy="269675"/>
            </a:xfrm>
          </p:grpSpPr>
          <p:sp>
            <p:nvSpPr>
              <p:cNvPr id="17630" name="59 Forma libre"/>
              <p:cNvSpPr>
                <a:spLocks noChangeArrowheads="1"/>
              </p:cNvSpPr>
              <p:nvPr/>
            </p:nvSpPr>
            <p:spPr bwMode="auto">
              <a:xfrm>
                <a:off x="5095153" y="955996"/>
                <a:ext cx="720000" cy="252000"/>
              </a:xfrm>
              <a:custGeom>
                <a:avLst/>
                <a:gdLst>
                  <a:gd name="T0" fmla="*/ 0 w 1423987"/>
                  <a:gd name="T1" fmla="*/ 0 h 1509712"/>
                  <a:gd name="T2" fmla="*/ 1 w 1423987"/>
                  <a:gd name="T3" fmla="*/ 0 h 1509712"/>
                  <a:gd name="T4" fmla="*/ 1 w 1423987"/>
                  <a:gd name="T5" fmla="*/ 0 h 1509712"/>
                  <a:gd name="T6" fmla="*/ 1 w 1423987"/>
                  <a:gd name="T7" fmla="*/ 0 h 1509712"/>
                  <a:gd name="T8" fmla="*/ 1 w 1423987"/>
                  <a:gd name="T9" fmla="*/ 0 h 1509712"/>
                  <a:gd name="T10" fmla="*/ 1 w 1423987"/>
                  <a:gd name="T11" fmla="*/ 0 h 1509712"/>
                  <a:gd name="T12" fmla="*/ 1 w 1423987"/>
                  <a:gd name="T13" fmla="*/ 0 h 1509712"/>
                  <a:gd name="T14" fmla="*/ 0 w 1423987"/>
                  <a:gd name="T15" fmla="*/ 0 h 1509712"/>
                  <a:gd name="T16" fmla="*/ 0 w 1423987"/>
                  <a:gd name="T17" fmla="*/ 0 h 1509712"/>
                  <a:gd name="T18" fmla="*/ 1 w 1423987"/>
                  <a:gd name="T19" fmla="*/ 0 h 1509712"/>
                  <a:gd name="T20" fmla="*/ 1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noFill/>
              <a:ln w="158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9611" tIns="44806" rIns="89611" bIns="44806"/>
              <a:lstStyle/>
              <a:p>
                <a:endParaRPr lang="es-CL"/>
              </a:p>
            </p:txBody>
          </p:sp>
          <p:sp>
            <p:nvSpPr>
              <p:cNvPr id="17631" name="179 CuadroTexto"/>
              <p:cNvSpPr txBox="1">
                <a:spLocks noChangeArrowheads="1"/>
              </p:cNvSpPr>
              <p:nvPr/>
            </p:nvSpPr>
            <p:spPr bwMode="auto">
              <a:xfrm>
                <a:off x="5142853" y="945999"/>
                <a:ext cx="610200" cy="26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55675" eaLnBrk="0" hangingPunct="0">
                  <a:defRPr>
                    <a:solidFill>
                      <a:schemeClr val="tx1"/>
                    </a:solidFill>
                    <a:latin typeface="Arial" charset="0"/>
                  </a:defRPr>
                </a:lvl1pPr>
                <a:lvl2pPr marL="742950" indent="-285750" defTabSz="955675" eaLnBrk="0" hangingPunct="0">
                  <a:defRPr>
                    <a:solidFill>
                      <a:schemeClr val="tx1"/>
                    </a:solidFill>
                    <a:latin typeface="Arial" charset="0"/>
                  </a:defRPr>
                </a:lvl2pPr>
                <a:lvl3pPr marL="1143000" indent="-228600" defTabSz="955675" eaLnBrk="0" hangingPunct="0">
                  <a:defRPr>
                    <a:solidFill>
                      <a:schemeClr val="tx1"/>
                    </a:solidFill>
                    <a:latin typeface="Arial" charset="0"/>
                  </a:defRPr>
                </a:lvl3pPr>
                <a:lvl4pPr marL="1600200" indent="-228600" defTabSz="955675" eaLnBrk="0" hangingPunct="0">
                  <a:defRPr>
                    <a:solidFill>
                      <a:schemeClr val="tx1"/>
                    </a:solidFill>
                    <a:latin typeface="Arial" charset="0"/>
                  </a:defRPr>
                </a:lvl4pPr>
                <a:lvl5pPr marL="2057400" indent="-228600" defTabSz="955675" eaLnBrk="0" hangingPunct="0">
                  <a:defRPr>
                    <a:solidFill>
                      <a:schemeClr val="tx1"/>
                    </a:solidFill>
                    <a:latin typeface="Arial" charset="0"/>
                  </a:defRPr>
                </a:lvl5pPr>
                <a:lvl6pPr marL="2514600" indent="-228600" defTabSz="955675" eaLnBrk="0" fontAlgn="base" hangingPunct="0">
                  <a:spcBef>
                    <a:spcPct val="0"/>
                  </a:spcBef>
                  <a:spcAft>
                    <a:spcPct val="0"/>
                  </a:spcAft>
                  <a:defRPr>
                    <a:solidFill>
                      <a:schemeClr val="tx1"/>
                    </a:solidFill>
                    <a:latin typeface="Arial" charset="0"/>
                  </a:defRPr>
                </a:lvl6pPr>
                <a:lvl7pPr marL="2971800" indent="-228600" defTabSz="955675" eaLnBrk="0" fontAlgn="base" hangingPunct="0">
                  <a:spcBef>
                    <a:spcPct val="0"/>
                  </a:spcBef>
                  <a:spcAft>
                    <a:spcPct val="0"/>
                  </a:spcAft>
                  <a:defRPr>
                    <a:solidFill>
                      <a:schemeClr val="tx1"/>
                    </a:solidFill>
                    <a:latin typeface="Arial" charset="0"/>
                  </a:defRPr>
                </a:lvl7pPr>
                <a:lvl8pPr marL="3429000" indent="-228600" defTabSz="955675" eaLnBrk="0" fontAlgn="base" hangingPunct="0">
                  <a:spcBef>
                    <a:spcPct val="0"/>
                  </a:spcBef>
                  <a:spcAft>
                    <a:spcPct val="0"/>
                  </a:spcAft>
                  <a:defRPr>
                    <a:solidFill>
                      <a:schemeClr val="tx1"/>
                    </a:solidFill>
                    <a:latin typeface="Arial" charset="0"/>
                  </a:defRPr>
                </a:lvl8pPr>
                <a:lvl9pPr marL="3886200" indent="-228600" defTabSz="955675" eaLnBrk="0" fontAlgn="base" hangingPunct="0">
                  <a:spcBef>
                    <a:spcPct val="0"/>
                  </a:spcBef>
                  <a:spcAft>
                    <a:spcPct val="0"/>
                  </a:spcAft>
                  <a:defRPr>
                    <a:solidFill>
                      <a:schemeClr val="tx1"/>
                    </a:solidFill>
                    <a:latin typeface="Arial" charset="0"/>
                  </a:defRPr>
                </a:lvl9pPr>
              </a:lstStyle>
              <a:p>
                <a:pPr algn="ctr" eaLnBrk="1" hangingPunct="1"/>
                <a:r>
                  <a:rPr lang="es-CL" sz="1000" b="1" dirty="0">
                    <a:solidFill>
                      <a:srgbClr val="000000"/>
                    </a:solidFill>
                    <a:latin typeface="Calibri" pitchFamily="34" charset="0"/>
                    <a:cs typeface="Calibri" pitchFamily="34" charset="0"/>
                  </a:rPr>
                  <a:t>CLT</a:t>
                </a:r>
              </a:p>
              <a:p>
                <a:pPr algn="ctr" eaLnBrk="1" hangingPunct="1"/>
                <a:r>
                  <a:rPr lang="es-CL" sz="1000" b="1" dirty="0">
                    <a:solidFill>
                      <a:srgbClr val="000000"/>
                    </a:solidFill>
                    <a:latin typeface="Calibri" pitchFamily="34" charset="0"/>
                    <a:cs typeface="Calibri" pitchFamily="34" charset="0"/>
                  </a:rPr>
                  <a:t>P003</a:t>
                </a:r>
              </a:p>
              <a:p>
                <a:pPr algn="ctr" eaLnBrk="1" hangingPunct="1"/>
                <a:r>
                  <a:rPr lang="es-CL" sz="1000" b="1" dirty="0">
                    <a:solidFill>
                      <a:srgbClr val="000000"/>
                    </a:solidFill>
                    <a:latin typeface="Calibri" pitchFamily="34" charset="0"/>
                    <a:cs typeface="Calibri" pitchFamily="34" charset="0"/>
                  </a:rPr>
                  <a:t>D002</a:t>
                </a:r>
              </a:p>
            </p:txBody>
          </p:sp>
        </p:grpSp>
        <p:sp>
          <p:nvSpPr>
            <p:cNvPr id="17472" name="106 CuadroTexto"/>
            <p:cNvSpPr txBox="1">
              <a:spLocks noChangeArrowheads="1"/>
            </p:cNvSpPr>
            <p:nvPr/>
          </p:nvSpPr>
          <p:spPr bwMode="auto">
            <a:xfrm>
              <a:off x="4143375" y="1687513"/>
              <a:ext cx="1614488" cy="219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85" tIns="47893" rIns="95785" bIns="47893">
              <a:spAutoFit/>
            </a:bodyPr>
            <a:lstStyle>
              <a:lvl1pPr defTabSz="955675" eaLnBrk="0" hangingPunct="0">
                <a:defRPr>
                  <a:solidFill>
                    <a:schemeClr val="tx1"/>
                  </a:solidFill>
                  <a:latin typeface="Arial" charset="0"/>
                </a:defRPr>
              </a:lvl1pPr>
              <a:lvl2pPr marL="742950" indent="-285750" defTabSz="955675" eaLnBrk="0" hangingPunct="0">
                <a:defRPr>
                  <a:solidFill>
                    <a:schemeClr val="tx1"/>
                  </a:solidFill>
                  <a:latin typeface="Arial" charset="0"/>
                </a:defRPr>
              </a:lvl2pPr>
              <a:lvl3pPr marL="1143000" indent="-228600" defTabSz="955675" eaLnBrk="0" hangingPunct="0">
                <a:defRPr>
                  <a:solidFill>
                    <a:schemeClr val="tx1"/>
                  </a:solidFill>
                  <a:latin typeface="Arial" charset="0"/>
                </a:defRPr>
              </a:lvl3pPr>
              <a:lvl4pPr marL="1600200" indent="-228600" defTabSz="955675" eaLnBrk="0" hangingPunct="0">
                <a:defRPr>
                  <a:solidFill>
                    <a:schemeClr val="tx1"/>
                  </a:solidFill>
                  <a:latin typeface="Arial" charset="0"/>
                </a:defRPr>
              </a:lvl4pPr>
              <a:lvl5pPr marL="2057400" indent="-228600" defTabSz="955675" eaLnBrk="0" hangingPunct="0">
                <a:defRPr>
                  <a:solidFill>
                    <a:schemeClr val="tx1"/>
                  </a:solidFill>
                  <a:latin typeface="Arial" charset="0"/>
                </a:defRPr>
              </a:lvl5pPr>
              <a:lvl6pPr marL="2514600" indent="-228600" defTabSz="955675" eaLnBrk="0" fontAlgn="base" hangingPunct="0">
                <a:spcBef>
                  <a:spcPct val="0"/>
                </a:spcBef>
                <a:spcAft>
                  <a:spcPct val="0"/>
                </a:spcAft>
                <a:defRPr>
                  <a:solidFill>
                    <a:schemeClr val="tx1"/>
                  </a:solidFill>
                  <a:latin typeface="Arial" charset="0"/>
                </a:defRPr>
              </a:lvl6pPr>
              <a:lvl7pPr marL="2971800" indent="-228600" defTabSz="955675" eaLnBrk="0" fontAlgn="base" hangingPunct="0">
                <a:spcBef>
                  <a:spcPct val="0"/>
                </a:spcBef>
                <a:spcAft>
                  <a:spcPct val="0"/>
                </a:spcAft>
                <a:defRPr>
                  <a:solidFill>
                    <a:schemeClr val="tx1"/>
                  </a:solidFill>
                  <a:latin typeface="Arial" charset="0"/>
                </a:defRPr>
              </a:lvl7pPr>
              <a:lvl8pPr marL="3429000" indent="-228600" defTabSz="955675" eaLnBrk="0" fontAlgn="base" hangingPunct="0">
                <a:spcBef>
                  <a:spcPct val="0"/>
                </a:spcBef>
                <a:spcAft>
                  <a:spcPct val="0"/>
                </a:spcAft>
                <a:defRPr>
                  <a:solidFill>
                    <a:schemeClr val="tx1"/>
                  </a:solidFill>
                  <a:latin typeface="Arial" charset="0"/>
                </a:defRPr>
              </a:lvl8pPr>
              <a:lvl9pPr marL="3886200" indent="-228600" defTabSz="955675" eaLnBrk="0" fontAlgn="base" hangingPunct="0">
                <a:spcBef>
                  <a:spcPct val="0"/>
                </a:spcBef>
                <a:spcAft>
                  <a:spcPct val="0"/>
                </a:spcAft>
                <a:defRPr>
                  <a:solidFill>
                    <a:schemeClr val="tx1"/>
                  </a:solidFill>
                  <a:latin typeface="Arial" charset="0"/>
                </a:defRPr>
              </a:lvl9pPr>
            </a:lstStyle>
            <a:p>
              <a:pPr eaLnBrk="1" hangingPunct="1"/>
              <a:r>
                <a:rPr lang="es-CL" sz="800" dirty="0">
                  <a:solidFill>
                    <a:srgbClr val="000000"/>
                  </a:solidFill>
                  <a:latin typeface="Calibri" pitchFamily="34" charset="0"/>
                  <a:cs typeface="Arial" charset="0"/>
                </a:rPr>
                <a:t>CONT.    </a:t>
              </a:r>
              <a:r>
                <a:rPr lang="es-CL" sz="800" dirty="0" smtClean="0">
                  <a:solidFill>
                    <a:srgbClr val="000000"/>
                  </a:solidFill>
                  <a:latin typeface="Calibri" pitchFamily="34" charset="0"/>
                  <a:cs typeface="Arial" charset="0"/>
                </a:rPr>
                <a:t>                             </a:t>
              </a:r>
              <a:r>
                <a:rPr lang="es-CL" sz="800" dirty="0">
                  <a:solidFill>
                    <a:srgbClr val="000000"/>
                  </a:solidFill>
                  <a:latin typeface="Calibri" pitchFamily="34" charset="0"/>
                  <a:cs typeface="Arial" charset="0"/>
                </a:rPr>
                <a:t>COBOL</a:t>
              </a:r>
            </a:p>
          </p:txBody>
        </p:sp>
        <p:sp>
          <p:nvSpPr>
            <p:cNvPr id="17473" name="105 CuadroTexto"/>
            <p:cNvSpPr txBox="1">
              <a:spLocks noChangeArrowheads="1"/>
            </p:cNvSpPr>
            <p:nvPr/>
          </p:nvSpPr>
          <p:spPr bwMode="auto">
            <a:xfrm>
              <a:off x="4191000" y="1124744"/>
              <a:ext cx="1379066" cy="219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5785" tIns="47893" rIns="95785" bIns="47893">
              <a:spAutoFit/>
            </a:bodyPr>
            <a:lstStyle>
              <a:lvl1pPr defTabSz="955675" eaLnBrk="0" hangingPunct="0">
                <a:defRPr>
                  <a:solidFill>
                    <a:schemeClr val="tx1"/>
                  </a:solidFill>
                  <a:latin typeface="Arial" charset="0"/>
                </a:defRPr>
              </a:lvl1pPr>
              <a:lvl2pPr marL="742950" indent="-285750" defTabSz="955675" eaLnBrk="0" hangingPunct="0">
                <a:defRPr>
                  <a:solidFill>
                    <a:schemeClr val="tx1"/>
                  </a:solidFill>
                  <a:latin typeface="Arial" charset="0"/>
                </a:defRPr>
              </a:lvl2pPr>
              <a:lvl3pPr marL="1143000" indent="-228600" defTabSz="955675" eaLnBrk="0" hangingPunct="0">
                <a:defRPr>
                  <a:solidFill>
                    <a:schemeClr val="tx1"/>
                  </a:solidFill>
                  <a:latin typeface="Arial" charset="0"/>
                </a:defRPr>
              </a:lvl3pPr>
              <a:lvl4pPr marL="1600200" indent="-228600" defTabSz="955675" eaLnBrk="0" hangingPunct="0">
                <a:defRPr>
                  <a:solidFill>
                    <a:schemeClr val="tx1"/>
                  </a:solidFill>
                  <a:latin typeface="Arial" charset="0"/>
                </a:defRPr>
              </a:lvl4pPr>
              <a:lvl5pPr marL="2057400" indent="-228600" defTabSz="955675" eaLnBrk="0" hangingPunct="0">
                <a:defRPr>
                  <a:solidFill>
                    <a:schemeClr val="tx1"/>
                  </a:solidFill>
                  <a:latin typeface="Arial" charset="0"/>
                </a:defRPr>
              </a:lvl5pPr>
              <a:lvl6pPr marL="2514600" indent="-228600" defTabSz="955675" eaLnBrk="0" fontAlgn="base" hangingPunct="0">
                <a:spcBef>
                  <a:spcPct val="0"/>
                </a:spcBef>
                <a:spcAft>
                  <a:spcPct val="0"/>
                </a:spcAft>
                <a:defRPr>
                  <a:solidFill>
                    <a:schemeClr val="tx1"/>
                  </a:solidFill>
                  <a:latin typeface="Arial" charset="0"/>
                </a:defRPr>
              </a:lvl6pPr>
              <a:lvl7pPr marL="2971800" indent="-228600" defTabSz="955675" eaLnBrk="0" fontAlgn="base" hangingPunct="0">
                <a:spcBef>
                  <a:spcPct val="0"/>
                </a:spcBef>
                <a:spcAft>
                  <a:spcPct val="0"/>
                </a:spcAft>
                <a:defRPr>
                  <a:solidFill>
                    <a:schemeClr val="tx1"/>
                  </a:solidFill>
                  <a:latin typeface="Arial" charset="0"/>
                </a:defRPr>
              </a:lvl7pPr>
              <a:lvl8pPr marL="3429000" indent="-228600" defTabSz="955675" eaLnBrk="0" fontAlgn="base" hangingPunct="0">
                <a:spcBef>
                  <a:spcPct val="0"/>
                </a:spcBef>
                <a:spcAft>
                  <a:spcPct val="0"/>
                </a:spcAft>
                <a:defRPr>
                  <a:solidFill>
                    <a:schemeClr val="tx1"/>
                  </a:solidFill>
                  <a:latin typeface="Arial" charset="0"/>
                </a:defRPr>
              </a:lvl8pPr>
              <a:lvl9pPr marL="3886200" indent="-228600" defTabSz="955675" eaLnBrk="0" fontAlgn="base" hangingPunct="0">
                <a:spcBef>
                  <a:spcPct val="0"/>
                </a:spcBef>
                <a:spcAft>
                  <a:spcPct val="0"/>
                </a:spcAft>
                <a:defRPr>
                  <a:solidFill>
                    <a:schemeClr val="tx1"/>
                  </a:solidFill>
                  <a:latin typeface="Arial" charset="0"/>
                </a:defRPr>
              </a:lvl9pPr>
            </a:lstStyle>
            <a:p>
              <a:pPr eaLnBrk="1" hangingPunct="1"/>
              <a:r>
                <a:rPr lang="es-CL" sz="800" dirty="0">
                  <a:solidFill>
                    <a:srgbClr val="000000"/>
                  </a:solidFill>
                  <a:latin typeface="Calibri" pitchFamily="34" charset="0"/>
                  <a:cs typeface="Arial" charset="0"/>
                </a:rPr>
                <a:t>UNIX       </a:t>
              </a:r>
              <a:r>
                <a:rPr lang="es-CL" sz="800" dirty="0" smtClean="0">
                  <a:solidFill>
                    <a:srgbClr val="000000"/>
                  </a:solidFill>
                  <a:latin typeface="Calibri" pitchFamily="34" charset="0"/>
                  <a:cs typeface="Arial" charset="0"/>
                </a:rPr>
                <a:t>                          U062</a:t>
              </a:r>
              <a:endParaRPr lang="es-CL" sz="800" dirty="0">
                <a:solidFill>
                  <a:srgbClr val="000000"/>
                </a:solidFill>
                <a:latin typeface="Calibri" pitchFamily="34" charset="0"/>
                <a:cs typeface="Arial" charset="0"/>
              </a:endParaRPr>
            </a:p>
          </p:txBody>
        </p:sp>
      </p:grpSp>
      <p:sp>
        <p:nvSpPr>
          <p:cNvPr id="17474" name="Rectangle 45"/>
          <p:cNvSpPr>
            <a:spLocks noChangeArrowheads="1"/>
          </p:cNvSpPr>
          <p:nvPr/>
        </p:nvSpPr>
        <p:spPr bwMode="auto">
          <a:xfrm>
            <a:off x="3708400" y="2426916"/>
            <a:ext cx="3455988" cy="136244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7740" tIns="48870" rIns="97740" bIns="48870" anchor="ctr"/>
          <a:lstStyle/>
          <a:p>
            <a:endParaRPr lang="es-ES">
              <a:solidFill>
                <a:srgbClr val="000000"/>
              </a:solidFill>
              <a:cs typeface="Arial" charset="0"/>
            </a:endParaRPr>
          </a:p>
        </p:txBody>
      </p:sp>
      <p:sp>
        <p:nvSpPr>
          <p:cNvPr id="17475" name="Rectangle 47"/>
          <p:cNvSpPr>
            <a:spLocks noChangeArrowheads="1"/>
          </p:cNvSpPr>
          <p:nvPr/>
        </p:nvSpPr>
        <p:spPr bwMode="auto">
          <a:xfrm>
            <a:off x="3708400" y="4868863"/>
            <a:ext cx="1793875" cy="7747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7740" tIns="48870" rIns="97740" bIns="48870" anchor="ctr"/>
          <a:lstStyle/>
          <a:p>
            <a:endParaRPr lang="es-ES">
              <a:solidFill>
                <a:srgbClr val="000000"/>
              </a:solidFill>
              <a:cs typeface="Arial" charset="0"/>
            </a:endParaRPr>
          </a:p>
        </p:txBody>
      </p:sp>
      <p:sp>
        <p:nvSpPr>
          <p:cNvPr id="7" name="Text Box 73"/>
          <p:cNvSpPr txBox="1">
            <a:spLocks noChangeArrowheads="1"/>
          </p:cNvSpPr>
          <p:nvPr/>
        </p:nvSpPr>
        <p:spPr bwMode="auto">
          <a:xfrm>
            <a:off x="4479925" y="4864100"/>
            <a:ext cx="885825" cy="123825"/>
          </a:xfrm>
          <a:prstGeom prst="rect">
            <a:avLst/>
          </a:prstGeom>
          <a:gradFill rotWithShape="1">
            <a:gsLst>
              <a:gs pos="0">
                <a:srgbClr val="D3F3FD"/>
              </a:gs>
              <a:gs pos="35001">
                <a:srgbClr val="DFF6FD"/>
              </a:gs>
              <a:gs pos="100000">
                <a:srgbClr val="F2FCFF"/>
              </a:gs>
            </a:gsLst>
            <a:lin ang="16200000" scaled="1"/>
          </a:gradFill>
          <a:ln w="12700" algn="ctr">
            <a:solidFill>
              <a:schemeClr val="tx1"/>
            </a:solidFill>
            <a:miter lim="800000"/>
            <a:headEnd/>
            <a:tailEnd/>
          </a:ln>
          <a:effectLst>
            <a:outerShdw dist="20000" dir="5400000" rotWithShape="0">
              <a:srgbClr val="000000">
                <a:alpha val="37999"/>
              </a:srgbClr>
            </a:outerShdw>
          </a:effectLst>
        </p:spPr>
        <p:txBody>
          <a:bodyPr lIns="18855" tIns="18855" rIns="18855" bIns="18855" anchor="ctr">
            <a:spAutoFit/>
          </a:bodyPr>
          <a:lstStyle/>
          <a:p>
            <a:pPr algn="ctr" defTabSz="957040">
              <a:lnSpc>
                <a:spcPct val="80000"/>
              </a:lnSpc>
              <a:defRPr/>
            </a:pPr>
            <a:r>
              <a:rPr lang="es-CL" sz="600" b="1" dirty="0">
                <a:solidFill>
                  <a:srgbClr val="000000"/>
                </a:solidFill>
                <a:effectLst>
                  <a:outerShdw blurRad="38100" dist="38100" dir="2700000" algn="tl">
                    <a:srgbClr val="FFFFFF"/>
                  </a:outerShdw>
                </a:effectLst>
                <a:latin typeface="Calibri" pitchFamily="34" charset="0"/>
              </a:rPr>
              <a:t>PASIVO</a:t>
            </a:r>
            <a:endParaRPr lang="es-ES" sz="600" b="1" dirty="0">
              <a:solidFill>
                <a:srgbClr val="000000"/>
              </a:solidFill>
              <a:effectLst>
                <a:outerShdw blurRad="38100" dist="38100" dir="2700000" algn="tl">
                  <a:srgbClr val="FFFFFF"/>
                </a:outerShdw>
              </a:effectLst>
              <a:latin typeface="Calibri" pitchFamily="34" charset="0"/>
            </a:endParaRPr>
          </a:p>
        </p:txBody>
      </p:sp>
      <p:sp>
        <p:nvSpPr>
          <p:cNvPr id="17477" name="Rectangle 49"/>
          <p:cNvSpPr>
            <a:spLocks noChangeArrowheads="1"/>
          </p:cNvSpPr>
          <p:nvPr/>
        </p:nvSpPr>
        <p:spPr bwMode="auto">
          <a:xfrm>
            <a:off x="3708400" y="3860800"/>
            <a:ext cx="1793875" cy="10080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7740" tIns="48870" rIns="97740" bIns="48870" anchor="ctr"/>
          <a:lstStyle/>
          <a:p>
            <a:endParaRPr lang="es-ES">
              <a:solidFill>
                <a:srgbClr val="000000"/>
              </a:solidFill>
              <a:cs typeface="Arial" charset="0"/>
            </a:endParaRPr>
          </a:p>
        </p:txBody>
      </p:sp>
      <p:sp>
        <p:nvSpPr>
          <p:cNvPr id="8" name="Text Box 73"/>
          <p:cNvSpPr txBox="1">
            <a:spLocks noChangeArrowheads="1"/>
          </p:cNvSpPr>
          <p:nvPr/>
        </p:nvSpPr>
        <p:spPr bwMode="auto">
          <a:xfrm>
            <a:off x="4500563" y="3789363"/>
            <a:ext cx="885825" cy="130175"/>
          </a:xfrm>
          <a:prstGeom prst="rect">
            <a:avLst/>
          </a:prstGeom>
          <a:gradFill rotWithShape="1">
            <a:gsLst>
              <a:gs pos="0">
                <a:srgbClr val="00B0F0"/>
              </a:gs>
              <a:gs pos="35001">
                <a:srgbClr val="DFF6FD"/>
              </a:gs>
              <a:gs pos="100000">
                <a:srgbClr val="B2CDFF"/>
              </a:gs>
            </a:gsLst>
            <a:lin ang="16200000" scaled="1"/>
          </a:gradFill>
          <a:ln w="9525" algn="ctr">
            <a:solidFill>
              <a:srgbClr val="B7D2D9"/>
            </a:solidFill>
            <a:miter lim="800000"/>
            <a:headEnd/>
            <a:tailEnd/>
          </a:ln>
          <a:effectLst>
            <a:outerShdw dist="20000" dir="5400000" rotWithShape="0">
              <a:srgbClr val="000000">
                <a:alpha val="37999"/>
              </a:srgbClr>
            </a:outerShdw>
          </a:effectLst>
        </p:spPr>
        <p:txBody>
          <a:bodyPr lIns="18000" tIns="18000" rIns="18000" bIns="18000" anchor="ctr" anchorCtr="1">
            <a:spAutoFit/>
          </a:bodyPr>
          <a:lstStyle/>
          <a:p>
            <a:pPr algn="ctr">
              <a:lnSpc>
                <a:spcPct val="80000"/>
              </a:lnSpc>
              <a:defRPr/>
            </a:pPr>
            <a:r>
              <a:rPr lang="es-CL" sz="700" b="1" dirty="0">
                <a:solidFill>
                  <a:srgbClr val="000000"/>
                </a:solidFill>
                <a:effectLst>
                  <a:outerShdw blurRad="38100" dist="38100" dir="2700000" algn="tl">
                    <a:srgbClr val="FFFFFF"/>
                  </a:outerShdw>
                </a:effectLst>
                <a:latin typeface="Calibri" pitchFamily="34" charset="0"/>
                <a:cs typeface="Arial" charset="0"/>
              </a:rPr>
              <a:t>ACTIVO</a:t>
            </a:r>
            <a:endParaRPr lang="es-ES" sz="700" b="1" dirty="0">
              <a:solidFill>
                <a:srgbClr val="000000"/>
              </a:solidFill>
              <a:effectLst>
                <a:outerShdw blurRad="38100" dist="38100" dir="2700000" algn="tl">
                  <a:srgbClr val="FFFFFF"/>
                </a:outerShdw>
              </a:effectLst>
              <a:latin typeface="Calibri" pitchFamily="34" charset="0"/>
              <a:cs typeface="Arial" charset="0"/>
            </a:endParaRPr>
          </a:p>
        </p:txBody>
      </p:sp>
      <p:grpSp>
        <p:nvGrpSpPr>
          <p:cNvPr id="17479" name="Group 51"/>
          <p:cNvGrpSpPr>
            <a:grpSpLocks/>
          </p:cNvGrpSpPr>
          <p:nvPr/>
        </p:nvGrpSpPr>
        <p:grpSpPr bwMode="auto">
          <a:xfrm>
            <a:off x="4408488" y="2851793"/>
            <a:ext cx="931862" cy="552696"/>
            <a:chOff x="2083" y="2653"/>
            <a:chExt cx="738" cy="447"/>
          </a:xfrm>
        </p:grpSpPr>
        <p:sp>
          <p:nvSpPr>
            <p:cNvPr id="17628" name="59 Forma libre"/>
            <p:cNvSpPr>
              <a:spLocks noChangeArrowheads="1"/>
            </p:cNvSpPr>
            <p:nvPr/>
          </p:nvSpPr>
          <p:spPr bwMode="auto">
            <a:xfrm>
              <a:off x="2083" y="2679"/>
              <a:ext cx="738" cy="381"/>
            </a:xfrm>
            <a:custGeom>
              <a:avLst/>
              <a:gdLst>
                <a:gd name="T0" fmla="*/ 0 w 1423987"/>
                <a:gd name="T1" fmla="*/ 0 h 1509712"/>
                <a:gd name="T2" fmla="*/ 0 w 1423987"/>
                <a:gd name="T3" fmla="*/ 0 h 1509712"/>
                <a:gd name="T4" fmla="*/ 0 w 1423987"/>
                <a:gd name="T5" fmla="*/ 0 h 1509712"/>
                <a:gd name="T6" fmla="*/ 0 w 1423987"/>
                <a:gd name="T7" fmla="*/ 0 h 1509712"/>
                <a:gd name="T8" fmla="*/ 0 w 1423987"/>
                <a:gd name="T9" fmla="*/ 0 h 1509712"/>
                <a:gd name="T10" fmla="*/ 0 w 1423987"/>
                <a:gd name="T11" fmla="*/ 0 h 1509712"/>
                <a:gd name="T12" fmla="*/ 0 w 1423987"/>
                <a:gd name="T13" fmla="*/ 0 h 1509712"/>
                <a:gd name="T14" fmla="*/ 0 w 1423987"/>
                <a:gd name="T15" fmla="*/ 0 h 1509712"/>
                <a:gd name="T16" fmla="*/ 0 w 1423987"/>
                <a:gd name="T17" fmla="*/ 0 h 1509712"/>
                <a:gd name="T18" fmla="*/ 0 w 1423987"/>
                <a:gd name="T19" fmla="*/ 0 h 1509712"/>
                <a:gd name="T20" fmla="*/ 0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noFill/>
            <a:ln w="158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9611" tIns="44806" rIns="89611" bIns="44806"/>
            <a:lstStyle/>
            <a:p>
              <a:endParaRPr lang="es-CL"/>
            </a:p>
          </p:txBody>
        </p:sp>
        <p:sp>
          <p:nvSpPr>
            <p:cNvPr id="17629" name="179 CuadroTexto"/>
            <p:cNvSpPr txBox="1">
              <a:spLocks noChangeArrowheads="1"/>
            </p:cNvSpPr>
            <p:nvPr/>
          </p:nvSpPr>
          <p:spPr bwMode="auto">
            <a:xfrm>
              <a:off x="2132" y="2653"/>
              <a:ext cx="626"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611" tIns="44806" rIns="89611" bIns="44806">
              <a:spAutoFit/>
            </a:bodyPr>
            <a:lstStyle>
              <a:lvl1pPr defTabSz="955675" eaLnBrk="0" hangingPunct="0">
                <a:defRPr>
                  <a:solidFill>
                    <a:schemeClr val="tx1"/>
                  </a:solidFill>
                  <a:latin typeface="Arial" charset="0"/>
                </a:defRPr>
              </a:lvl1pPr>
              <a:lvl2pPr marL="742950" indent="-285750" defTabSz="955675" eaLnBrk="0" hangingPunct="0">
                <a:defRPr>
                  <a:solidFill>
                    <a:schemeClr val="tx1"/>
                  </a:solidFill>
                  <a:latin typeface="Arial" charset="0"/>
                </a:defRPr>
              </a:lvl2pPr>
              <a:lvl3pPr marL="1143000" indent="-228600" defTabSz="955675" eaLnBrk="0" hangingPunct="0">
                <a:defRPr>
                  <a:solidFill>
                    <a:schemeClr val="tx1"/>
                  </a:solidFill>
                  <a:latin typeface="Arial" charset="0"/>
                </a:defRPr>
              </a:lvl3pPr>
              <a:lvl4pPr marL="1600200" indent="-228600" defTabSz="955675" eaLnBrk="0" hangingPunct="0">
                <a:defRPr>
                  <a:solidFill>
                    <a:schemeClr val="tx1"/>
                  </a:solidFill>
                  <a:latin typeface="Arial" charset="0"/>
                </a:defRPr>
              </a:lvl4pPr>
              <a:lvl5pPr marL="2057400" indent="-228600" defTabSz="955675" eaLnBrk="0" hangingPunct="0">
                <a:defRPr>
                  <a:solidFill>
                    <a:schemeClr val="tx1"/>
                  </a:solidFill>
                  <a:latin typeface="Arial" charset="0"/>
                </a:defRPr>
              </a:lvl5pPr>
              <a:lvl6pPr marL="2514600" indent="-228600" defTabSz="955675" eaLnBrk="0" fontAlgn="base" hangingPunct="0">
                <a:spcBef>
                  <a:spcPct val="0"/>
                </a:spcBef>
                <a:spcAft>
                  <a:spcPct val="0"/>
                </a:spcAft>
                <a:defRPr>
                  <a:solidFill>
                    <a:schemeClr val="tx1"/>
                  </a:solidFill>
                  <a:latin typeface="Arial" charset="0"/>
                </a:defRPr>
              </a:lvl6pPr>
              <a:lvl7pPr marL="2971800" indent="-228600" defTabSz="955675" eaLnBrk="0" fontAlgn="base" hangingPunct="0">
                <a:spcBef>
                  <a:spcPct val="0"/>
                </a:spcBef>
                <a:spcAft>
                  <a:spcPct val="0"/>
                </a:spcAft>
                <a:defRPr>
                  <a:solidFill>
                    <a:schemeClr val="tx1"/>
                  </a:solidFill>
                  <a:latin typeface="Arial" charset="0"/>
                </a:defRPr>
              </a:lvl7pPr>
              <a:lvl8pPr marL="3429000" indent="-228600" defTabSz="955675" eaLnBrk="0" fontAlgn="base" hangingPunct="0">
                <a:spcBef>
                  <a:spcPct val="0"/>
                </a:spcBef>
                <a:spcAft>
                  <a:spcPct val="0"/>
                </a:spcAft>
                <a:defRPr>
                  <a:solidFill>
                    <a:schemeClr val="tx1"/>
                  </a:solidFill>
                  <a:latin typeface="Arial" charset="0"/>
                </a:defRPr>
              </a:lvl8pPr>
              <a:lvl9pPr marL="3886200" indent="-228600" defTabSz="955675" eaLnBrk="0" fontAlgn="base" hangingPunct="0">
                <a:spcBef>
                  <a:spcPct val="0"/>
                </a:spcBef>
                <a:spcAft>
                  <a:spcPct val="0"/>
                </a:spcAft>
                <a:defRPr>
                  <a:solidFill>
                    <a:schemeClr val="tx1"/>
                  </a:solidFill>
                  <a:latin typeface="Arial" charset="0"/>
                </a:defRPr>
              </a:lvl9pPr>
            </a:lstStyle>
            <a:p>
              <a:pPr algn="ctr" eaLnBrk="1" hangingPunct="1"/>
              <a:r>
                <a:rPr lang="es-CL" sz="1000" b="1" dirty="0">
                  <a:solidFill>
                    <a:srgbClr val="000000"/>
                  </a:solidFill>
                  <a:latin typeface="Calibri" pitchFamily="34" charset="0"/>
                  <a:cs typeface="Calibri" pitchFamily="34" charset="0"/>
                </a:rPr>
                <a:t>SD20</a:t>
              </a:r>
            </a:p>
            <a:p>
              <a:pPr algn="ctr" eaLnBrk="1" hangingPunct="1"/>
              <a:r>
                <a:rPr lang="es-CL" sz="1000" b="1" dirty="0">
                  <a:solidFill>
                    <a:srgbClr val="000000"/>
                  </a:solidFill>
                  <a:latin typeface="Calibri" pitchFamily="34" charset="0"/>
                  <a:cs typeface="Calibri" pitchFamily="34" charset="0"/>
                </a:rPr>
                <a:t>0383</a:t>
              </a:r>
            </a:p>
            <a:p>
              <a:pPr algn="ctr" eaLnBrk="1" hangingPunct="1"/>
              <a:r>
                <a:rPr lang="es-CL" sz="1000" b="1" dirty="0">
                  <a:solidFill>
                    <a:srgbClr val="000000"/>
                  </a:solidFill>
                  <a:latin typeface="Calibri" pitchFamily="34" charset="0"/>
                  <a:cs typeface="Calibri" pitchFamily="34" charset="0"/>
                </a:rPr>
                <a:t>L003</a:t>
              </a:r>
            </a:p>
          </p:txBody>
        </p:sp>
      </p:grpSp>
      <p:sp>
        <p:nvSpPr>
          <p:cNvPr id="17480" name="180 CuadroTexto"/>
          <p:cNvSpPr txBox="1">
            <a:spLocks noChangeArrowheads="1"/>
          </p:cNvSpPr>
          <p:nvPr/>
        </p:nvSpPr>
        <p:spPr bwMode="auto">
          <a:xfrm>
            <a:off x="4429125" y="2708920"/>
            <a:ext cx="947738"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785" tIns="47893" rIns="95785" bIns="47893">
            <a:spAutoFit/>
          </a:bodyPr>
          <a:lstStyle>
            <a:lvl1pPr defTabSz="955675" eaLnBrk="0" hangingPunct="0">
              <a:defRPr>
                <a:solidFill>
                  <a:schemeClr val="tx1"/>
                </a:solidFill>
                <a:latin typeface="Arial" charset="0"/>
              </a:defRPr>
            </a:lvl1pPr>
            <a:lvl2pPr marL="742950" indent="-285750" defTabSz="955675" eaLnBrk="0" hangingPunct="0">
              <a:defRPr>
                <a:solidFill>
                  <a:schemeClr val="tx1"/>
                </a:solidFill>
                <a:latin typeface="Arial" charset="0"/>
              </a:defRPr>
            </a:lvl2pPr>
            <a:lvl3pPr marL="1143000" indent="-228600" defTabSz="955675" eaLnBrk="0" hangingPunct="0">
              <a:defRPr>
                <a:solidFill>
                  <a:schemeClr val="tx1"/>
                </a:solidFill>
                <a:latin typeface="Arial" charset="0"/>
              </a:defRPr>
            </a:lvl3pPr>
            <a:lvl4pPr marL="1600200" indent="-228600" defTabSz="955675" eaLnBrk="0" hangingPunct="0">
              <a:defRPr>
                <a:solidFill>
                  <a:schemeClr val="tx1"/>
                </a:solidFill>
                <a:latin typeface="Arial" charset="0"/>
              </a:defRPr>
            </a:lvl4pPr>
            <a:lvl5pPr marL="2057400" indent="-228600" defTabSz="955675" eaLnBrk="0" hangingPunct="0">
              <a:defRPr>
                <a:solidFill>
                  <a:schemeClr val="tx1"/>
                </a:solidFill>
                <a:latin typeface="Arial" charset="0"/>
              </a:defRPr>
            </a:lvl5pPr>
            <a:lvl6pPr marL="2514600" indent="-228600" defTabSz="955675" eaLnBrk="0" fontAlgn="base" hangingPunct="0">
              <a:spcBef>
                <a:spcPct val="0"/>
              </a:spcBef>
              <a:spcAft>
                <a:spcPct val="0"/>
              </a:spcAft>
              <a:defRPr>
                <a:solidFill>
                  <a:schemeClr val="tx1"/>
                </a:solidFill>
                <a:latin typeface="Arial" charset="0"/>
              </a:defRPr>
            </a:lvl6pPr>
            <a:lvl7pPr marL="2971800" indent="-228600" defTabSz="955675" eaLnBrk="0" fontAlgn="base" hangingPunct="0">
              <a:spcBef>
                <a:spcPct val="0"/>
              </a:spcBef>
              <a:spcAft>
                <a:spcPct val="0"/>
              </a:spcAft>
              <a:defRPr>
                <a:solidFill>
                  <a:schemeClr val="tx1"/>
                </a:solidFill>
                <a:latin typeface="Arial" charset="0"/>
              </a:defRPr>
            </a:lvl7pPr>
            <a:lvl8pPr marL="3429000" indent="-228600" defTabSz="955675" eaLnBrk="0" fontAlgn="base" hangingPunct="0">
              <a:spcBef>
                <a:spcPct val="0"/>
              </a:spcBef>
              <a:spcAft>
                <a:spcPct val="0"/>
              </a:spcAft>
              <a:defRPr>
                <a:solidFill>
                  <a:schemeClr val="tx1"/>
                </a:solidFill>
                <a:latin typeface="Arial" charset="0"/>
              </a:defRPr>
            </a:lvl8pPr>
            <a:lvl9pPr marL="3886200" indent="-228600" defTabSz="955675" eaLnBrk="0" fontAlgn="base" hangingPunct="0">
              <a:spcBef>
                <a:spcPct val="0"/>
              </a:spcBef>
              <a:spcAft>
                <a:spcPct val="0"/>
              </a:spcAft>
              <a:defRPr>
                <a:solidFill>
                  <a:schemeClr val="tx1"/>
                </a:solidFill>
                <a:latin typeface="Arial" charset="0"/>
              </a:defRPr>
            </a:lvl9pPr>
          </a:lstStyle>
          <a:p>
            <a:pPr eaLnBrk="1" hangingPunct="1"/>
            <a:r>
              <a:rPr lang="es-CL" sz="600" b="1">
                <a:solidFill>
                  <a:srgbClr val="000000"/>
                </a:solidFill>
                <a:latin typeface="Calibri" pitchFamily="34" charset="0"/>
                <a:cs typeface="Arial" charset="0"/>
              </a:rPr>
              <a:t>UNIX</a:t>
            </a:r>
            <a:r>
              <a:rPr lang="es-CL" sz="700" b="1">
                <a:solidFill>
                  <a:srgbClr val="000000"/>
                </a:solidFill>
                <a:cs typeface="Arial" charset="0"/>
              </a:rPr>
              <a:t>                 </a:t>
            </a:r>
            <a:r>
              <a:rPr lang="es-CL" sz="600" b="1">
                <a:solidFill>
                  <a:srgbClr val="000000"/>
                </a:solidFill>
                <a:latin typeface="Calibri" pitchFamily="34" charset="0"/>
                <a:cs typeface="Arial" charset="0"/>
              </a:rPr>
              <a:t>U033</a:t>
            </a:r>
          </a:p>
        </p:txBody>
      </p:sp>
      <p:sp>
        <p:nvSpPr>
          <p:cNvPr id="17481" name="181 CuadroTexto"/>
          <p:cNvSpPr txBox="1">
            <a:spLocks noChangeArrowheads="1"/>
          </p:cNvSpPr>
          <p:nvPr/>
        </p:nvSpPr>
        <p:spPr bwMode="auto">
          <a:xfrm>
            <a:off x="4071938" y="3429000"/>
            <a:ext cx="33655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785" tIns="47893" rIns="95785" bIns="47893">
            <a:spAutoFit/>
          </a:bodyPr>
          <a:lstStyle>
            <a:lvl1pPr defTabSz="955675" eaLnBrk="0" hangingPunct="0">
              <a:defRPr>
                <a:solidFill>
                  <a:schemeClr val="tx1"/>
                </a:solidFill>
                <a:latin typeface="Arial" charset="0"/>
              </a:defRPr>
            </a:lvl1pPr>
            <a:lvl2pPr marL="742950" indent="-285750" defTabSz="955675" eaLnBrk="0" hangingPunct="0">
              <a:defRPr>
                <a:solidFill>
                  <a:schemeClr val="tx1"/>
                </a:solidFill>
                <a:latin typeface="Arial" charset="0"/>
              </a:defRPr>
            </a:lvl2pPr>
            <a:lvl3pPr marL="1143000" indent="-228600" defTabSz="955675" eaLnBrk="0" hangingPunct="0">
              <a:defRPr>
                <a:solidFill>
                  <a:schemeClr val="tx1"/>
                </a:solidFill>
                <a:latin typeface="Arial" charset="0"/>
              </a:defRPr>
            </a:lvl3pPr>
            <a:lvl4pPr marL="1600200" indent="-228600" defTabSz="955675" eaLnBrk="0" hangingPunct="0">
              <a:defRPr>
                <a:solidFill>
                  <a:schemeClr val="tx1"/>
                </a:solidFill>
                <a:latin typeface="Arial" charset="0"/>
              </a:defRPr>
            </a:lvl4pPr>
            <a:lvl5pPr marL="2057400" indent="-228600" defTabSz="955675" eaLnBrk="0" hangingPunct="0">
              <a:defRPr>
                <a:solidFill>
                  <a:schemeClr val="tx1"/>
                </a:solidFill>
                <a:latin typeface="Arial" charset="0"/>
              </a:defRPr>
            </a:lvl5pPr>
            <a:lvl6pPr marL="2514600" indent="-228600" defTabSz="955675" eaLnBrk="0" fontAlgn="base" hangingPunct="0">
              <a:spcBef>
                <a:spcPct val="0"/>
              </a:spcBef>
              <a:spcAft>
                <a:spcPct val="0"/>
              </a:spcAft>
              <a:defRPr>
                <a:solidFill>
                  <a:schemeClr val="tx1"/>
                </a:solidFill>
                <a:latin typeface="Arial" charset="0"/>
              </a:defRPr>
            </a:lvl6pPr>
            <a:lvl7pPr marL="2971800" indent="-228600" defTabSz="955675" eaLnBrk="0" fontAlgn="base" hangingPunct="0">
              <a:spcBef>
                <a:spcPct val="0"/>
              </a:spcBef>
              <a:spcAft>
                <a:spcPct val="0"/>
              </a:spcAft>
              <a:defRPr>
                <a:solidFill>
                  <a:schemeClr val="tx1"/>
                </a:solidFill>
                <a:latin typeface="Arial" charset="0"/>
              </a:defRPr>
            </a:lvl7pPr>
            <a:lvl8pPr marL="3429000" indent="-228600" defTabSz="955675" eaLnBrk="0" fontAlgn="base" hangingPunct="0">
              <a:spcBef>
                <a:spcPct val="0"/>
              </a:spcBef>
              <a:spcAft>
                <a:spcPct val="0"/>
              </a:spcAft>
              <a:defRPr>
                <a:solidFill>
                  <a:schemeClr val="tx1"/>
                </a:solidFill>
                <a:latin typeface="Arial" charset="0"/>
              </a:defRPr>
            </a:lvl8pPr>
            <a:lvl9pPr marL="3886200" indent="-228600" defTabSz="955675" eaLnBrk="0" fontAlgn="base" hangingPunct="0">
              <a:spcBef>
                <a:spcPct val="0"/>
              </a:spcBef>
              <a:spcAft>
                <a:spcPct val="0"/>
              </a:spcAft>
              <a:defRPr>
                <a:solidFill>
                  <a:schemeClr val="tx1"/>
                </a:solidFill>
                <a:latin typeface="Arial" charset="0"/>
              </a:defRPr>
            </a:lvl9pPr>
          </a:lstStyle>
          <a:p>
            <a:pPr eaLnBrk="1" hangingPunct="1"/>
            <a:r>
              <a:rPr lang="es-CL" sz="600" b="1" dirty="0">
                <a:solidFill>
                  <a:srgbClr val="000000"/>
                </a:solidFill>
                <a:latin typeface="Calibri" pitchFamily="34" charset="0"/>
                <a:cs typeface="Arial" charset="0"/>
              </a:rPr>
              <a:t>SRM</a:t>
            </a:r>
          </a:p>
        </p:txBody>
      </p:sp>
      <p:grpSp>
        <p:nvGrpSpPr>
          <p:cNvPr id="17482" name="Group 60"/>
          <p:cNvGrpSpPr>
            <a:grpSpLocks/>
          </p:cNvGrpSpPr>
          <p:nvPr/>
        </p:nvGrpSpPr>
        <p:grpSpPr bwMode="auto">
          <a:xfrm>
            <a:off x="4211638" y="5143501"/>
            <a:ext cx="792162" cy="411787"/>
            <a:chOff x="2083" y="2708"/>
            <a:chExt cx="738" cy="388"/>
          </a:xfrm>
        </p:grpSpPr>
        <p:sp>
          <p:nvSpPr>
            <p:cNvPr id="17626" name="59 Forma libre"/>
            <p:cNvSpPr>
              <a:spLocks noChangeArrowheads="1"/>
            </p:cNvSpPr>
            <p:nvPr/>
          </p:nvSpPr>
          <p:spPr bwMode="auto">
            <a:xfrm>
              <a:off x="2083" y="2708"/>
              <a:ext cx="738" cy="352"/>
            </a:xfrm>
            <a:custGeom>
              <a:avLst/>
              <a:gdLst>
                <a:gd name="T0" fmla="*/ 0 w 1423987"/>
                <a:gd name="T1" fmla="*/ 0 h 1509712"/>
                <a:gd name="T2" fmla="*/ 0 w 1423987"/>
                <a:gd name="T3" fmla="*/ 0 h 1509712"/>
                <a:gd name="T4" fmla="*/ 0 w 1423987"/>
                <a:gd name="T5" fmla="*/ 0 h 1509712"/>
                <a:gd name="T6" fmla="*/ 0 w 1423987"/>
                <a:gd name="T7" fmla="*/ 0 h 1509712"/>
                <a:gd name="T8" fmla="*/ 0 w 1423987"/>
                <a:gd name="T9" fmla="*/ 0 h 1509712"/>
                <a:gd name="T10" fmla="*/ 0 w 1423987"/>
                <a:gd name="T11" fmla="*/ 0 h 1509712"/>
                <a:gd name="T12" fmla="*/ 0 w 1423987"/>
                <a:gd name="T13" fmla="*/ 0 h 1509712"/>
                <a:gd name="T14" fmla="*/ 0 w 1423987"/>
                <a:gd name="T15" fmla="*/ 0 h 1509712"/>
                <a:gd name="T16" fmla="*/ 0 w 1423987"/>
                <a:gd name="T17" fmla="*/ 0 h 1509712"/>
                <a:gd name="T18" fmla="*/ 0 w 1423987"/>
                <a:gd name="T19" fmla="*/ 0 h 1509712"/>
                <a:gd name="T20" fmla="*/ 0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noFill/>
            <a:ln w="158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9611" tIns="44806" rIns="89611" bIns="44806"/>
            <a:lstStyle/>
            <a:p>
              <a:endParaRPr lang="es-CL"/>
            </a:p>
          </p:txBody>
        </p:sp>
        <p:sp>
          <p:nvSpPr>
            <p:cNvPr id="17627" name="179 CuadroTexto"/>
            <p:cNvSpPr txBox="1">
              <a:spLocks noChangeArrowheads="1"/>
            </p:cNvSpPr>
            <p:nvPr/>
          </p:nvSpPr>
          <p:spPr bwMode="auto">
            <a:xfrm>
              <a:off x="2132" y="2721"/>
              <a:ext cx="625"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611" tIns="44806" rIns="89611" bIns="44806">
              <a:spAutoFit/>
            </a:bodyPr>
            <a:lstStyle>
              <a:lvl1pPr defTabSz="955675" eaLnBrk="0" hangingPunct="0">
                <a:defRPr>
                  <a:solidFill>
                    <a:schemeClr val="tx1"/>
                  </a:solidFill>
                  <a:latin typeface="Arial" charset="0"/>
                </a:defRPr>
              </a:lvl1pPr>
              <a:lvl2pPr marL="742950" indent="-285750" defTabSz="955675" eaLnBrk="0" hangingPunct="0">
                <a:defRPr>
                  <a:solidFill>
                    <a:schemeClr val="tx1"/>
                  </a:solidFill>
                  <a:latin typeface="Arial" charset="0"/>
                </a:defRPr>
              </a:lvl2pPr>
              <a:lvl3pPr marL="1143000" indent="-228600" defTabSz="955675" eaLnBrk="0" hangingPunct="0">
                <a:defRPr>
                  <a:solidFill>
                    <a:schemeClr val="tx1"/>
                  </a:solidFill>
                  <a:latin typeface="Arial" charset="0"/>
                </a:defRPr>
              </a:lvl3pPr>
              <a:lvl4pPr marL="1600200" indent="-228600" defTabSz="955675" eaLnBrk="0" hangingPunct="0">
                <a:defRPr>
                  <a:solidFill>
                    <a:schemeClr val="tx1"/>
                  </a:solidFill>
                  <a:latin typeface="Arial" charset="0"/>
                </a:defRPr>
              </a:lvl4pPr>
              <a:lvl5pPr marL="2057400" indent="-228600" defTabSz="955675" eaLnBrk="0" hangingPunct="0">
                <a:defRPr>
                  <a:solidFill>
                    <a:schemeClr val="tx1"/>
                  </a:solidFill>
                  <a:latin typeface="Arial" charset="0"/>
                </a:defRPr>
              </a:lvl5pPr>
              <a:lvl6pPr marL="2514600" indent="-228600" defTabSz="955675" eaLnBrk="0" fontAlgn="base" hangingPunct="0">
                <a:spcBef>
                  <a:spcPct val="0"/>
                </a:spcBef>
                <a:spcAft>
                  <a:spcPct val="0"/>
                </a:spcAft>
                <a:defRPr>
                  <a:solidFill>
                    <a:schemeClr val="tx1"/>
                  </a:solidFill>
                  <a:latin typeface="Arial" charset="0"/>
                </a:defRPr>
              </a:lvl6pPr>
              <a:lvl7pPr marL="2971800" indent="-228600" defTabSz="955675" eaLnBrk="0" fontAlgn="base" hangingPunct="0">
                <a:spcBef>
                  <a:spcPct val="0"/>
                </a:spcBef>
                <a:spcAft>
                  <a:spcPct val="0"/>
                </a:spcAft>
                <a:defRPr>
                  <a:solidFill>
                    <a:schemeClr val="tx1"/>
                  </a:solidFill>
                  <a:latin typeface="Arial" charset="0"/>
                </a:defRPr>
              </a:lvl7pPr>
              <a:lvl8pPr marL="3429000" indent="-228600" defTabSz="955675" eaLnBrk="0" fontAlgn="base" hangingPunct="0">
                <a:spcBef>
                  <a:spcPct val="0"/>
                </a:spcBef>
                <a:spcAft>
                  <a:spcPct val="0"/>
                </a:spcAft>
                <a:defRPr>
                  <a:solidFill>
                    <a:schemeClr val="tx1"/>
                  </a:solidFill>
                  <a:latin typeface="Arial" charset="0"/>
                </a:defRPr>
              </a:lvl8pPr>
              <a:lvl9pPr marL="3886200" indent="-228600" defTabSz="955675" eaLnBrk="0" fontAlgn="base" hangingPunct="0">
                <a:spcBef>
                  <a:spcPct val="0"/>
                </a:spcBef>
                <a:spcAft>
                  <a:spcPct val="0"/>
                </a:spcAft>
                <a:defRPr>
                  <a:solidFill>
                    <a:schemeClr val="tx1"/>
                  </a:solidFill>
                  <a:latin typeface="Arial" charset="0"/>
                </a:defRPr>
              </a:lvl9pPr>
            </a:lstStyle>
            <a:p>
              <a:pPr algn="ctr" eaLnBrk="1" hangingPunct="1"/>
              <a:r>
                <a:rPr lang="es-CL" sz="1000" b="1" dirty="0">
                  <a:solidFill>
                    <a:srgbClr val="000000"/>
                  </a:solidFill>
                  <a:latin typeface="Calibri" pitchFamily="34" charset="0"/>
                  <a:cs typeface="Calibri" pitchFamily="34" charset="0"/>
                </a:rPr>
                <a:t>CTD</a:t>
              </a:r>
            </a:p>
            <a:p>
              <a:pPr algn="ctr" eaLnBrk="1" hangingPunct="1"/>
              <a:r>
                <a:rPr lang="es-CL" sz="1000" b="1" dirty="0">
                  <a:solidFill>
                    <a:srgbClr val="000000"/>
                  </a:solidFill>
                  <a:latin typeface="Calibri" pitchFamily="34" charset="0"/>
                  <a:cs typeface="Calibri" pitchFamily="34" charset="0"/>
                </a:rPr>
                <a:t>ONLINE</a:t>
              </a:r>
            </a:p>
          </p:txBody>
        </p:sp>
      </p:grpSp>
      <p:sp>
        <p:nvSpPr>
          <p:cNvPr id="17483" name="181 CuadroTexto"/>
          <p:cNvSpPr txBox="1">
            <a:spLocks noChangeArrowheads="1"/>
          </p:cNvSpPr>
          <p:nvPr/>
        </p:nvSpPr>
        <p:spPr bwMode="auto">
          <a:xfrm>
            <a:off x="3995936" y="5517232"/>
            <a:ext cx="109645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55675" eaLnBrk="0" hangingPunct="0">
              <a:defRPr>
                <a:solidFill>
                  <a:schemeClr val="tx1"/>
                </a:solidFill>
                <a:latin typeface="Arial" charset="0"/>
              </a:defRPr>
            </a:lvl1pPr>
            <a:lvl2pPr marL="742950" indent="-285750" defTabSz="955675" eaLnBrk="0" hangingPunct="0">
              <a:defRPr>
                <a:solidFill>
                  <a:schemeClr val="tx1"/>
                </a:solidFill>
                <a:latin typeface="Arial" charset="0"/>
              </a:defRPr>
            </a:lvl2pPr>
            <a:lvl3pPr marL="1143000" indent="-228600" defTabSz="955675" eaLnBrk="0" hangingPunct="0">
              <a:defRPr>
                <a:solidFill>
                  <a:schemeClr val="tx1"/>
                </a:solidFill>
                <a:latin typeface="Arial" charset="0"/>
              </a:defRPr>
            </a:lvl3pPr>
            <a:lvl4pPr marL="1600200" indent="-228600" defTabSz="955675" eaLnBrk="0" hangingPunct="0">
              <a:defRPr>
                <a:solidFill>
                  <a:schemeClr val="tx1"/>
                </a:solidFill>
                <a:latin typeface="Arial" charset="0"/>
              </a:defRPr>
            </a:lvl4pPr>
            <a:lvl5pPr marL="2057400" indent="-228600" defTabSz="955675" eaLnBrk="0" hangingPunct="0">
              <a:defRPr>
                <a:solidFill>
                  <a:schemeClr val="tx1"/>
                </a:solidFill>
                <a:latin typeface="Arial" charset="0"/>
              </a:defRPr>
            </a:lvl5pPr>
            <a:lvl6pPr marL="2514600" indent="-228600" defTabSz="955675" eaLnBrk="0" fontAlgn="base" hangingPunct="0">
              <a:spcBef>
                <a:spcPct val="0"/>
              </a:spcBef>
              <a:spcAft>
                <a:spcPct val="0"/>
              </a:spcAft>
              <a:defRPr>
                <a:solidFill>
                  <a:schemeClr val="tx1"/>
                </a:solidFill>
                <a:latin typeface="Arial" charset="0"/>
              </a:defRPr>
            </a:lvl6pPr>
            <a:lvl7pPr marL="2971800" indent="-228600" defTabSz="955675" eaLnBrk="0" fontAlgn="base" hangingPunct="0">
              <a:spcBef>
                <a:spcPct val="0"/>
              </a:spcBef>
              <a:spcAft>
                <a:spcPct val="0"/>
              </a:spcAft>
              <a:defRPr>
                <a:solidFill>
                  <a:schemeClr val="tx1"/>
                </a:solidFill>
                <a:latin typeface="Arial" charset="0"/>
              </a:defRPr>
            </a:lvl7pPr>
            <a:lvl8pPr marL="3429000" indent="-228600" defTabSz="955675" eaLnBrk="0" fontAlgn="base" hangingPunct="0">
              <a:spcBef>
                <a:spcPct val="0"/>
              </a:spcBef>
              <a:spcAft>
                <a:spcPct val="0"/>
              </a:spcAft>
              <a:defRPr>
                <a:solidFill>
                  <a:schemeClr val="tx1"/>
                </a:solidFill>
                <a:latin typeface="Arial" charset="0"/>
              </a:defRPr>
            </a:lvl8pPr>
            <a:lvl9pPr marL="3886200" indent="-228600" defTabSz="955675" eaLnBrk="0" fontAlgn="base" hangingPunct="0">
              <a:spcBef>
                <a:spcPct val="0"/>
              </a:spcBef>
              <a:spcAft>
                <a:spcPct val="0"/>
              </a:spcAft>
              <a:defRPr>
                <a:solidFill>
                  <a:schemeClr val="tx1"/>
                </a:solidFill>
                <a:latin typeface="Arial" charset="0"/>
              </a:defRPr>
            </a:lvl9pPr>
          </a:lstStyle>
          <a:p>
            <a:pPr eaLnBrk="1" hangingPunct="1"/>
            <a:r>
              <a:rPr lang="es-CL" sz="800" b="1" dirty="0">
                <a:solidFill>
                  <a:srgbClr val="000000"/>
                </a:solidFill>
                <a:latin typeface="Calibri" pitchFamily="34" charset="0"/>
                <a:cs typeface="Arial" charset="0"/>
              </a:rPr>
              <a:t>     </a:t>
            </a:r>
            <a:r>
              <a:rPr lang="es-CL" sz="800" b="1" dirty="0" smtClean="0">
                <a:solidFill>
                  <a:srgbClr val="000000"/>
                </a:solidFill>
                <a:latin typeface="Calibri" pitchFamily="34" charset="0"/>
                <a:cs typeface="Arial" charset="0"/>
              </a:rPr>
              <a:t>AD.                      ORACLE</a:t>
            </a:r>
            <a:endParaRPr lang="es-CL" sz="800" b="1" dirty="0">
              <a:solidFill>
                <a:srgbClr val="000000"/>
              </a:solidFill>
              <a:latin typeface="Calibri" pitchFamily="34" charset="0"/>
              <a:cs typeface="Arial" charset="0"/>
            </a:endParaRPr>
          </a:p>
        </p:txBody>
      </p:sp>
      <p:grpSp>
        <p:nvGrpSpPr>
          <p:cNvPr id="17484" name="Group 64"/>
          <p:cNvGrpSpPr>
            <a:grpSpLocks/>
          </p:cNvGrpSpPr>
          <p:nvPr/>
        </p:nvGrpSpPr>
        <p:grpSpPr bwMode="auto">
          <a:xfrm>
            <a:off x="4286251" y="4143375"/>
            <a:ext cx="793267" cy="466725"/>
            <a:chOff x="2083" y="2679"/>
            <a:chExt cx="745" cy="381"/>
          </a:xfrm>
        </p:grpSpPr>
        <p:sp>
          <p:nvSpPr>
            <p:cNvPr id="17624" name="59 Forma libre"/>
            <p:cNvSpPr>
              <a:spLocks noChangeArrowheads="1"/>
            </p:cNvSpPr>
            <p:nvPr/>
          </p:nvSpPr>
          <p:spPr bwMode="auto">
            <a:xfrm>
              <a:off x="2083" y="2679"/>
              <a:ext cx="738" cy="381"/>
            </a:xfrm>
            <a:custGeom>
              <a:avLst/>
              <a:gdLst>
                <a:gd name="T0" fmla="*/ 0 w 1423987"/>
                <a:gd name="T1" fmla="*/ 0 h 1509712"/>
                <a:gd name="T2" fmla="*/ 0 w 1423987"/>
                <a:gd name="T3" fmla="*/ 0 h 1509712"/>
                <a:gd name="T4" fmla="*/ 0 w 1423987"/>
                <a:gd name="T5" fmla="*/ 0 h 1509712"/>
                <a:gd name="T6" fmla="*/ 0 w 1423987"/>
                <a:gd name="T7" fmla="*/ 0 h 1509712"/>
                <a:gd name="T8" fmla="*/ 0 w 1423987"/>
                <a:gd name="T9" fmla="*/ 0 h 1509712"/>
                <a:gd name="T10" fmla="*/ 0 w 1423987"/>
                <a:gd name="T11" fmla="*/ 0 h 1509712"/>
                <a:gd name="T12" fmla="*/ 0 w 1423987"/>
                <a:gd name="T13" fmla="*/ 0 h 1509712"/>
                <a:gd name="T14" fmla="*/ 0 w 1423987"/>
                <a:gd name="T15" fmla="*/ 0 h 1509712"/>
                <a:gd name="T16" fmla="*/ 0 w 1423987"/>
                <a:gd name="T17" fmla="*/ 0 h 1509712"/>
                <a:gd name="T18" fmla="*/ 0 w 1423987"/>
                <a:gd name="T19" fmla="*/ 0 h 1509712"/>
                <a:gd name="T20" fmla="*/ 0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noFill/>
            <a:ln w="158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9611" tIns="44806" rIns="89611" bIns="44806"/>
            <a:lstStyle/>
            <a:p>
              <a:endParaRPr lang="es-CL"/>
            </a:p>
          </p:txBody>
        </p:sp>
        <p:sp>
          <p:nvSpPr>
            <p:cNvPr id="17625" name="179 CuadroTexto"/>
            <p:cNvSpPr txBox="1">
              <a:spLocks noChangeArrowheads="1"/>
            </p:cNvSpPr>
            <p:nvPr/>
          </p:nvSpPr>
          <p:spPr bwMode="auto">
            <a:xfrm>
              <a:off x="2083" y="2684"/>
              <a:ext cx="745"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11" tIns="44806" rIns="89611" bIns="44806">
              <a:spAutoFit/>
            </a:bodyPr>
            <a:lstStyle>
              <a:lvl1pPr defTabSz="955675" eaLnBrk="0" hangingPunct="0">
                <a:defRPr>
                  <a:solidFill>
                    <a:schemeClr val="tx1"/>
                  </a:solidFill>
                  <a:latin typeface="Arial" charset="0"/>
                </a:defRPr>
              </a:lvl1pPr>
              <a:lvl2pPr marL="742950" indent="-285750" defTabSz="955675" eaLnBrk="0" hangingPunct="0">
                <a:defRPr>
                  <a:solidFill>
                    <a:schemeClr val="tx1"/>
                  </a:solidFill>
                  <a:latin typeface="Arial" charset="0"/>
                </a:defRPr>
              </a:lvl2pPr>
              <a:lvl3pPr marL="1143000" indent="-228600" defTabSz="955675" eaLnBrk="0" hangingPunct="0">
                <a:defRPr>
                  <a:solidFill>
                    <a:schemeClr val="tx1"/>
                  </a:solidFill>
                  <a:latin typeface="Arial" charset="0"/>
                </a:defRPr>
              </a:lvl3pPr>
              <a:lvl4pPr marL="1600200" indent="-228600" defTabSz="955675" eaLnBrk="0" hangingPunct="0">
                <a:defRPr>
                  <a:solidFill>
                    <a:schemeClr val="tx1"/>
                  </a:solidFill>
                  <a:latin typeface="Arial" charset="0"/>
                </a:defRPr>
              </a:lvl4pPr>
              <a:lvl5pPr marL="2057400" indent="-228600" defTabSz="955675" eaLnBrk="0" hangingPunct="0">
                <a:defRPr>
                  <a:solidFill>
                    <a:schemeClr val="tx1"/>
                  </a:solidFill>
                  <a:latin typeface="Arial" charset="0"/>
                </a:defRPr>
              </a:lvl5pPr>
              <a:lvl6pPr marL="2514600" indent="-228600" defTabSz="955675" eaLnBrk="0" fontAlgn="base" hangingPunct="0">
                <a:spcBef>
                  <a:spcPct val="0"/>
                </a:spcBef>
                <a:spcAft>
                  <a:spcPct val="0"/>
                </a:spcAft>
                <a:defRPr>
                  <a:solidFill>
                    <a:schemeClr val="tx1"/>
                  </a:solidFill>
                  <a:latin typeface="Arial" charset="0"/>
                </a:defRPr>
              </a:lvl6pPr>
              <a:lvl7pPr marL="2971800" indent="-228600" defTabSz="955675" eaLnBrk="0" fontAlgn="base" hangingPunct="0">
                <a:spcBef>
                  <a:spcPct val="0"/>
                </a:spcBef>
                <a:spcAft>
                  <a:spcPct val="0"/>
                </a:spcAft>
                <a:defRPr>
                  <a:solidFill>
                    <a:schemeClr val="tx1"/>
                  </a:solidFill>
                  <a:latin typeface="Arial" charset="0"/>
                </a:defRPr>
              </a:lvl7pPr>
              <a:lvl8pPr marL="3429000" indent="-228600" defTabSz="955675" eaLnBrk="0" fontAlgn="base" hangingPunct="0">
                <a:spcBef>
                  <a:spcPct val="0"/>
                </a:spcBef>
                <a:spcAft>
                  <a:spcPct val="0"/>
                </a:spcAft>
                <a:defRPr>
                  <a:solidFill>
                    <a:schemeClr val="tx1"/>
                  </a:solidFill>
                  <a:latin typeface="Arial" charset="0"/>
                </a:defRPr>
              </a:lvl8pPr>
              <a:lvl9pPr marL="3886200" indent="-228600" defTabSz="955675" eaLnBrk="0" fontAlgn="base" hangingPunct="0">
                <a:spcBef>
                  <a:spcPct val="0"/>
                </a:spcBef>
                <a:spcAft>
                  <a:spcPct val="0"/>
                </a:spcAft>
                <a:defRPr>
                  <a:solidFill>
                    <a:schemeClr val="tx1"/>
                  </a:solidFill>
                  <a:latin typeface="Arial" charset="0"/>
                </a:defRPr>
              </a:lvl9pPr>
            </a:lstStyle>
            <a:p>
              <a:pPr algn="ctr" eaLnBrk="1" hangingPunct="1"/>
              <a:r>
                <a:rPr lang="es-CL" sz="1000" b="1" dirty="0">
                  <a:solidFill>
                    <a:srgbClr val="000000"/>
                  </a:solidFill>
                  <a:latin typeface="Calibri" pitchFamily="34" charset="0"/>
                  <a:cs typeface="Calibri" pitchFamily="34" charset="0"/>
                </a:rPr>
                <a:t>FLEXCUBE </a:t>
              </a:r>
            </a:p>
            <a:p>
              <a:pPr algn="ctr" eaLnBrk="1" hangingPunct="1"/>
              <a:r>
                <a:rPr lang="es-CL" sz="1000" b="1" dirty="0">
                  <a:solidFill>
                    <a:srgbClr val="000000"/>
                  </a:solidFill>
                  <a:latin typeface="Calibri" pitchFamily="34" charset="0"/>
                  <a:cs typeface="Calibri" pitchFamily="34" charset="0"/>
                </a:rPr>
                <a:t>CREDITOS</a:t>
              </a:r>
            </a:p>
          </p:txBody>
        </p:sp>
      </p:grpSp>
      <p:sp>
        <p:nvSpPr>
          <p:cNvPr id="17485" name="181 CuadroTexto"/>
          <p:cNvSpPr txBox="1">
            <a:spLocks noChangeArrowheads="1"/>
          </p:cNvSpPr>
          <p:nvPr/>
        </p:nvSpPr>
        <p:spPr bwMode="auto">
          <a:xfrm>
            <a:off x="4013200" y="4581525"/>
            <a:ext cx="12858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785" tIns="47893" rIns="95785" bIns="47893">
            <a:spAutoFit/>
          </a:bodyPr>
          <a:lstStyle>
            <a:lvl1pPr defTabSz="955675" eaLnBrk="0" hangingPunct="0">
              <a:defRPr>
                <a:solidFill>
                  <a:schemeClr val="tx1"/>
                </a:solidFill>
                <a:latin typeface="Arial" charset="0"/>
              </a:defRPr>
            </a:lvl1pPr>
            <a:lvl2pPr marL="742950" indent="-285750" defTabSz="955675" eaLnBrk="0" hangingPunct="0">
              <a:defRPr>
                <a:solidFill>
                  <a:schemeClr val="tx1"/>
                </a:solidFill>
                <a:latin typeface="Arial" charset="0"/>
              </a:defRPr>
            </a:lvl2pPr>
            <a:lvl3pPr marL="1143000" indent="-228600" defTabSz="955675" eaLnBrk="0" hangingPunct="0">
              <a:defRPr>
                <a:solidFill>
                  <a:schemeClr val="tx1"/>
                </a:solidFill>
                <a:latin typeface="Arial" charset="0"/>
              </a:defRPr>
            </a:lvl3pPr>
            <a:lvl4pPr marL="1600200" indent="-228600" defTabSz="955675" eaLnBrk="0" hangingPunct="0">
              <a:defRPr>
                <a:solidFill>
                  <a:schemeClr val="tx1"/>
                </a:solidFill>
                <a:latin typeface="Arial" charset="0"/>
              </a:defRPr>
            </a:lvl4pPr>
            <a:lvl5pPr marL="2057400" indent="-228600" defTabSz="955675" eaLnBrk="0" hangingPunct="0">
              <a:defRPr>
                <a:solidFill>
                  <a:schemeClr val="tx1"/>
                </a:solidFill>
                <a:latin typeface="Arial" charset="0"/>
              </a:defRPr>
            </a:lvl5pPr>
            <a:lvl6pPr marL="2514600" indent="-228600" defTabSz="955675" eaLnBrk="0" fontAlgn="base" hangingPunct="0">
              <a:spcBef>
                <a:spcPct val="0"/>
              </a:spcBef>
              <a:spcAft>
                <a:spcPct val="0"/>
              </a:spcAft>
              <a:defRPr>
                <a:solidFill>
                  <a:schemeClr val="tx1"/>
                </a:solidFill>
                <a:latin typeface="Arial" charset="0"/>
              </a:defRPr>
            </a:lvl6pPr>
            <a:lvl7pPr marL="2971800" indent="-228600" defTabSz="955675" eaLnBrk="0" fontAlgn="base" hangingPunct="0">
              <a:spcBef>
                <a:spcPct val="0"/>
              </a:spcBef>
              <a:spcAft>
                <a:spcPct val="0"/>
              </a:spcAft>
              <a:defRPr>
                <a:solidFill>
                  <a:schemeClr val="tx1"/>
                </a:solidFill>
                <a:latin typeface="Arial" charset="0"/>
              </a:defRPr>
            </a:lvl7pPr>
            <a:lvl8pPr marL="3429000" indent="-228600" defTabSz="955675" eaLnBrk="0" fontAlgn="base" hangingPunct="0">
              <a:spcBef>
                <a:spcPct val="0"/>
              </a:spcBef>
              <a:spcAft>
                <a:spcPct val="0"/>
              </a:spcAft>
              <a:defRPr>
                <a:solidFill>
                  <a:schemeClr val="tx1"/>
                </a:solidFill>
                <a:latin typeface="Arial" charset="0"/>
              </a:defRPr>
            </a:lvl8pPr>
            <a:lvl9pPr marL="3886200" indent="-228600" defTabSz="955675" eaLnBrk="0" fontAlgn="base" hangingPunct="0">
              <a:spcBef>
                <a:spcPct val="0"/>
              </a:spcBef>
              <a:spcAft>
                <a:spcPct val="0"/>
              </a:spcAft>
              <a:defRPr>
                <a:solidFill>
                  <a:schemeClr val="tx1"/>
                </a:solidFill>
                <a:latin typeface="Arial" charset="0"/>
              </a:defRPr>
            </a:lvl9pPr>
          </a:lstStyle>
          <a:p>
            <a:pPr eaLnBrk="1" hangingPunct="1"/>
            <a:r>
              <a:rPr lang="es-CL" sz="600" b="1">
                <a:solidFill>
                  <a:srgbClr val="000000"/>
                </a:solidFill>
                <a:latin typeface="Calibri" pitchFamily="34" charset="0"/>
                <a:cs typeface="Arial" charset="0"/>
              </a:rPr>
              <a:t>Alta Disponibilidad             ORACLE</a:t>
            </a:r>
          </a:p>
        </p:txBody>
      </p:sp>
      <p:grpSp>
        <p:nvGrpSpPr>
          <p:cNvPr id="17489" name="Group 218"/>
          <p:cNvGrpSpPr>
            <a:grpSpLocks/>
          </p:cNvGrpSpPr>
          <p:nvPr/>
        </p:nvGrpSpPr>
        <p:grpSpPr bwMode="auto">
          <a:xfrm>
            <a:off x="5762625" y="4232275"/>
            <a:ext cx="1481138" cy="817563"/>
            <a:chOff x="3845" y="2571"/>
            <a:chExt cx="844" cy="504"/>
          </a:xfrm>
        </p:grpSpPr>
        <p:grpSp>
          <p:nvGrpSpPr>
            <p:cNvPr id="17619" name="Group 68"/>
            <p:cNvGrpSpPr>
              <a:grpSpLocks/>
            </p:cNvGrpSpPr>
            <p:nvPr/>
          </p:nvGrpSpPr>
          <p:grpSpPr bwMode="auto">
            <a:xfrm>
              <a:off x="3978" y="2670"/>
              <a:ext cx="534" cy="291"/>
              <a:chOff x="2083" y="2679"/>
              <a:chExt cx="738" cy="381"/>
            </a:xfrm>
          </p:grpSpPr>
          <p:sp>
            <p:nvSpPr>
              <p:cNvPr id="17622" name="59 Forma libre"/>
              <p:cNvSpPr>
                <a:spLocks noChangeArrowheads="1"/>
              </p:cNvSpPr>
              <p:nvPr/>
            </p:nvSpPr>
            <p:spPr bwMode="auto">
              <a:xfrm>
                <a:off x="2083" y="2679"/>
                <a:ext cx="738" cy="381"/>
              </a:xfrm>
              <a:custGeom>
                <a:avLst/>
                <a:gdLst>
                  <a:gd name="T0" fmla="*/ 0 w 1423987"/>
                  <a:gd name="T1" fmla="*/ 0 h 1509712"/>
                  <a:gd name="T2" fmla="*/ 0 w 1423987"/>
                  <a:gd name="T3" fmla="*/ 0 h 1509712"/>
                  <a:gd name="T4" fmla="*/ 0 w 1423987"/>
                  <a:gd name="T5" fmla="*/ 0 h 1509712"/>
                  <a:gd name="T6" fmla="*/ 0 w 1423987"/>
                  <a:gd name="T7" fmla="*/ 0 h 1509712"/>
                  <a:gd name="T8" fmla="*/ 0 w 1423987"/>
                  <a:gd name="T9" fmla="*/ 0 h 1509712"/>
                  <a:gd name="T10" fmla="*/ 0 w 1423987"/>
                  <a:gd name="T11" fmla="*/ 0 h 1509712"/>
                  <a:gd name="T12" fmla="*/ 0 w 1423987"/>
                  <a:gd name="T13" fmla="*/ 0 h 1509712"/>
                  <a:gd name="T14" fmla="*/ 0 w 1423987"/>
                  <a:gd name="T15" fmla="*/ 0 h 1509712"/>
                  <a:gd name="T16" fmla="*/ 0 w 1423987"/>
                  <a:gd name="T17" fmla="*/ 0 h 1509712"/>
                  <a:gd name="T18" fmla="*/ 0 w 1423987"/>
                  <a:gd name="T19" fmla="*/ 0 h 1509712"/>
                  <a:gd name="T20" fmla="*/ 0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noFill/>
              <a:ln w="158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9611" tIns="44806" rIns="89611" bIns="44806"/>
              <a:lstStyle/>
              <a:p>
                <a:endParaRPr lang="es-CL"/>
              </a:p>
            </p:txBody>
          </p:sp>
          <p:sp>
            <p:nvSpPr>
              <p:cNvPr id="17623" name="179 CuadroTexto"/>
              <p:cNvSpPr txBox="1">
                <a:spLocks noChangeArrowheads="1"/>
              </p:cNvSpPr>
              <p:nvPr/>
            </p:nvSpPr>
            <p:spPr bwMode="auto">
              <a:xfrm>
                <a:off x="2143" y="2765"/>
                <a:ext cx="62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611" tIns="44806" rIns="89611" bIns="44806">
                <a:spAutoFit/>
              </a:bodyPr>
              <a:lstStyle>
                <a:lvl1pPr defTabSz="955675" eaLnBrk="0" hangingPunct="0">
                  <a:defRPr>
                    <a:solidFill>
                      <a:schemeClr val="tx1"/>
                    </a:solidFill>
                    <a:latin typeface="Arial" charset="0"/>
                  </a:defRPr>
                </a:lvl1pPr>
                <a:lvl2pPr marL="742950" indent="-285750" defTabSz="955675" eaLnBrk="0" hangingPunct="0">
                  <a:defRPr>
                    <a:solidFill>
                      <a:schemeClr val="tx1"/>
                    </a:solidFill>
                    <a:latin typeface="Arial" charset="0"/>
                  </a:defRPr>
                </a:lvl2pPr>
                <a:lvl3pPr marL="1143000" indent="-228600" defTabSz="955675" eaLnBrk="0" hangingPunct="0">
                  <a:defRPr>
                    <a:solidFill>
                      <a:schemeClr val="tx1"/>
                    </a:solidFill>
                    <a:latin typeface="Arial" charset="0"/>
                  </a:defRPr>
                </a:lvl3pPr>
                <a:lvl4pPr marL="1600200" indent="-228600" defTabSz="955675" eaLnBrk="0" hangingPunct="0">
                  <a:defRPr>
                    <a:solidFill>
                      <a:schemeClr val="tx1"/>
                    </a:solidFill>
                    <a:latin typeface="Arial" charset="0"/>
                  </a:defRPr>
                </a:lvl4pPr>
                <a:lvl5pPr marL="2057400" indent="-228600" defTabSz="955675" eaLnBrk="0" hangingPunct="0">
                  <a:defRPr>
                    <a:solidFill>
                      <a:schemeClr val="tx1"/>
                    </a:solidFill>
                    <a:latin typeface="Arial" charset="0"/>
                  </a:defRPr>
                </a:lvl5pPr>
                <a:lvl6pPr marL="2514600" indent="-228600" defTabSz="955675" eaLnBrk="0" fontAlgn="base" hangingPunct="0">
                  <a:spcBef>
                    <a:spcPct val="0"/>
                  </a:spcBef>
                  <a:spcAft>
                    <a:spcPct val="0"/>
                  </a:spcAft>
                  <a:defRPr>
                    <a:solidFill>
                      <a:schemeClr val="tx1"/>
                    </a:solidFill>
                    <a:latin typeface="Arial" charset="0"/>
                  </a:defRPr>
                </a:lvl6pPr>
                <a:lvl7pPr marL="2971800" indent="-228600" defTabSz="955675" eaLnBrk="0" fontAlgn="base" hangingPunct="0">
                  <a:spcBef>
                    <a:spcPct val="0"/>
                  </a:spcBef>
                  <a:spcAft>
                    <a:spcPct val="0"/>
                  </a:spcAft>
                  <a:defRPr>
                    <a:solidFill>
                      <a:schemeClr val="tx1"/>
                    </a:solidFill>
                    <a:latin typeface="Arial" charset="0"/>
                  </a:defRPr>
                </a:lvl7pPr>
                <a:lvl8pPr marL="3429000" indent="-228600" defTabSz="955675" eaLnBrk="0" fontAlgn="base" hangingPunct="0">
                  <a:spcBef>
                    <a:spcPct val="0"/>
                  </a:spcBef>
                  <a:spcAft>
                    <a:spcPct val="0"/>
                  </a:spcAft>
                  <a:defRPr>
                    <a:solidFill>
                      <a:schemeClr val="tx1"/>
                    </a:solidFill>
                    <a:latin typeface="Arial" charset="0"/>
                  </a:defRPr>
                </a:lvl8pPr>
                <a:lvl9pPr marL="3886200" indent="-228600" defTabSz="955675" eaLnBrk="0" fontAlgn="base" hangingPunct="0">
                  <a:spcBef>
                    <a:spcPct val="0"/>
                  </a:spcBef>
                  <a:spcAft>
                    <a:spcPct val="0"/>
                  </a:spcAft>
                  <a:defRPr>
                    <a:solidFill>
                      <a:schemeClr val="tx1"/>
                    </a:solidFill>
                    <a:latin typeface="Arial" charset="0"/>
                  </a:defRPr>
                </a:lvl9pPr>
              </a:lstStyle>
              <a:p>
                <a:pPr algn="ctr" eaLnBrk="1" hangingPunct="1"/>
                <a:r>
                  <a:rPr lang="es-CL" sz="1000" b="1" dirty="0">
                    <a:solidFill>
                      <a:srgbClr val="000000"/>
                    </a:solidFill>
                    <a:latin typeface="Calibri" pitchFamily="34" charset="0"/>
                    <a:cs typeface="Calibri" pitchFamily="34" charset="0"/>
                  </a:rPr>
                  <a:t>SCS</a:t>
                </a:r>
              </a:p>
            </p:txBody>
          </p:sp>
        </p:grpSp>
        <p:sp>
          <p:nvSpPr>
            <p:cNvPr id="17620" name="181 CuadroTexto"/>
            <p:cNvSpPr txBox="1">
              <a:spLocks noChangeArrowheads="1"/>
            </p:cNvSpPr>
            <p:nvPr/>
          </p:nvSpPr>
          <p:spPr bwMode="auto">
            <a:xfrm>
              <a:off x="3845" y="2962"/>
              <a:ext cx="844"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611" tIns="44806" rIns="89611" bIns="44806">
              <a:spAutoFit/>
            </a:bodyPr>
            <a:lstStyle>
              <a:lvl1pPr defTabSz="955675" eaLnBrk="0" hangingPunct="0">
                <a:defRPr>
                  <a:solidFill>
                    <a:schemeClr val="tx1"/>
                  </a:solidFill>
                  <a:latin typeface="Arial" charset="0"/>
                </a:defRPr>
              </a:lvl1pPr>
              <a:lvl2pPr marL="742950" indent="-285750" defTabSz="955675" eaLnBrk="0" hangingPunct="0">
                <a:defRPr>
                  <a:solidFill>
                    <a:schemeClr val="tx1"/>
                  </a:solidFill>
                  <a:latin typeface="Arial" charset="0"/>
                </a:defRPr>
              </a:lvl2pPr>
              <a:lvl3pPr marL="1143000" indent="-228600" defTabSz="955675" eaLnBrk="0" hangingPunct="0">
                <a:defRPr>
                  <a:solidFill>
                    <a:schemeClr val="tx1"/>
                  </a:solidFill>
                  <a:latin typeface="Arial" charset="0"/>
                </a:defRPr>
              </a:lvl3pPr>
              <a:lvl4pPr marL="1600200" indent="-228600" defTabSz="955675" eaLnBrk="0" hangingPunct="0">
                <a:defRPr>
                  <a:solidFill>
                    <a:schemeClr val="tx1"/>
                  </a:solidFill>
                  <a:latin typeface="Arial" charset="0"/>
                </a:defRPr>
              </a:lvl4pPr>
              <a:lvl5pPr marL="2057400" indent="-228600" defTabSz="955675" eaLnBrk="0" hangingPunct="0">
                <a:defRPr>
                  <a:solidFill>
                    <a:schemeClr val="tx1"/>
                  </a:solidFill>
                  <a:latin typeface="Arial" charset="0"/>
                </a:defRPr>
              </a:lvl5pPr>
              <a:lvl6pPr marL="2514600" indent="-228600" defTabSz="955675" eaLnBrk="0" fontAlgn="base" hangingPunct="0">
                <a:spcBef>
                  <a:spcPct val="0"/>
                </a:spcBef>
                <a:spcAft>
                  <a:spcPct val="0"/>
                </a:spcAft>
                <a:defRPr>
                  <a:solidFill>
                    <a:schemeClr val="tx1"/>
                  </a:solidFill>
                  <a:latin typeface="Arial" charset="0"/>
                </a:defRPr>
              </a:lvl6pPr>
              <a:lvl7pPr marL="2971800" indent="-228600" defTabSz="955675" eaLnBrk="0" fontAlgn="base" hangingPunct="0">
                <a:spcBef>
                  <a:spcPct val="0"/>
                </a:spcBef>
                <a:spcAft>
                  <a:spcPct val="0"/>
                </a:spcAft>
                <a:defRPr>
                  <a:solidFill>
                    <a:schemeClr val="tx1"/>
                  </a:solidFill>
                  <a:latin typeface="Arial" charset="0"/>
                </a:defRPr>
              </a:lvl7pPr>
              <a:lvl8pPr marL="3429000" indent="-228600" defTabSz="955675" eaLnBrk="0" fontAlgn="base" hangingPunct="0">
                <a:spcBef>
                  <a:spcPct val="0"/>
                </a:spcBef>
                <a:spcAft>
                  <a:spcPct val="0"/>
                </a:spcAft>
                <a:defRPr>
                  <a:solidFill>
                    <a:schemeClr val="tx1"/>
                  </a:solidFill>
                  <a:latin typeface="Arial" charset="0"/>
                </a:defRPr>
              </a:lvl8pPr>
              <a:lvl9pPr marL="3886200" indent="-228600" defTabSz="955675" eaLnBrk="0" fontAlgn="base" hangingPunct="0">
                <a:spcBef>
                  <a:spcPct val="0"/>
                </a:spcBef>
                <a:spcAft>
                  <a:spcPct val="0"/>
                </a:spcAft>
                <a:defRPr>
                  <a:solidFill>
                    <a:schemeClr val="tx1"/>
                  </a:solidFill>
                  <a:latin typeface="Arial" charset="0"/>
                </a:defRPr>
              </a:lvl9pPr>
            </a:lstStyle>
            <a:p>
              <a:pPr eaLnBrk="1" hangingPunct="1"/>
              <a:r>
                <a:rPr lang="es-CL" sz="600" b="1">
                  <a:solidFill>
                    <a:srgbClr val="000000"/>
                  </a:solidFill>
                  <a:latin typeface="Calibri" pitchFamily="34" charset="0"/>
                  <a:cs typeface="Arial" charset="0"/>
                </a:rPr>
                <a:t>         CONT                            SYBASE</a:t>
              </a:r>
            </a:p>
          </p:txBody>
        </p:sp>
        <p:sp>
          <p:nvSpPr>
            <p:cNvPr id="17621" name="180 CuadroTexto"/>
            <p:cNvSpPr txBox="1">
              <a:spLocks noChangeArrowheads="1"/>
            </p:cNvSpPr>
            <p:nvPr/>
          </p:nvSpPr>
          <p:spPr bwMode="auto">
            <a:xfrm>
              <a:off x="3956" y="2571"/>
              <a:ext cx="57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611" tIns="44806" rIns="89611" bIns="44806">
              <a:spAutoFit/>
            </a:bodyPr>
            <a:lstStyle>
              <a:lvl1pPr defTabSz="955675" eaLnBrk="0" hangingPunct="0">
                <a:defRPr>
                  <a:solidFill>
                    <a:schemeClr val="tx1"/>
                  </a:solidFill>
                  <a:latin typeface="Arial" charset="0"/>
                </a:defRPr>
              </a:lvl1pPr>
              <a:lvl2pPr marL="742950" indent="-285750" defTabSz="955675" eaLnBrk="0" hangingPunct="0">
                <a:defRPr>
                  <a:solidFill>
                    <a:schemeClr val="tx1"/>
                  </a:solidFill>
                  <a:latin typeface="Arial" charset="0"/>
                </a:defRPr>
              </a:lvl2pPr>
              <a:lvl3pPr marL="1143000" indent="-228600" defTabSz="955675" eaLnBrk="0" hangingPunct="0">
                <a:defRPr>
                  <a:solidFill>
                    <a:schemeClr val="tx1"/>
                  </a:solidFill>
                  <a:latin typeface="Arial" charset="0"/>
                </a:defRPr>
              </a:lvl3pPr>
              <a:lvl4pPr marL="1600200" indent="-228600" defTabSz="955675" eaLnBrk="0" hangingPunct="0">
                <a:defRPr>
                  <a:solidFill>
                    <a:schemeClr val="tx1"/>
                  </a:solidFill>
                  <a:latin typeface="Arial" charset="0"/>
                </a:defRPr>
              </a:lvl4pPr>
              <a:lvl5pPr marL="2057400" indent="-228600" defTabSz="955675" eaLnBrk="0" hangingPunct="0">
                <a:defRPr>
                  <a:solidFill>
                    <a:schemeClr val="tx1"/>
                  </a:solidFill>
                  <a:latin typeface="Arial" charset="0"/>
                </a:defRPr>
              </a:lvl5pPr>
              <a:lvl6pPr marL="2514600" indent="-228600" defTabSz="955675" eaLnBrk="0" fontAlgn="base" hangingPunct="0">
                <a:spcBef>
                  <a:spcPct val="0"/>
                </a:spcBef>
                <a:spcAft>
                  <a:spcPct val="0"/>
                </a:spcAft>
                <a:defRPr>
                  <a:solidFill>
                    <a:schemeClr val="tx1"/>
                  </a:solidFill>
                  <a:latin typeface="Arial" charset="0"/>
                </a:defRPr>
              </a:lvl6pPr>
              <a:lvl7pPr marL="2971800" indent="-228600" defTabSz="955675" eaLnBrk="0" fontAlgn="base" hangingPunct="0">
                <a:spcBef>
                  <a:spcPct val="0"/>
                </a:spcBef>
                <a:spcAft>
                  <a:spcPct val="0"/>
                </a:spcAft>
                <a:defRPr>
                  <a:solidFill>
                    <a:schemeClr val="tx1"/>
                  </a:solidFill>
                  <a:latin typeface="Arial" charset="0"/>
                </a:defRPr>
              </a:lvl7pPr>
              <a:lvl8pPr marL="3429000" indent="-228600" defTabSz="955675" eaLnBrk="0" fontAlgn="base" hangingPunct="0">
                <a:spcBef>
                  <a:spcPct val="0"/>
                </a:spcBef>
                <a:spcAft>
                  <a:spcPct val="0"/>
                </a:spcAft>
                <a:defRPr>
                  <a:solidFill>
                    <a:schemeClr val="tx1"/>
                  </a:solidFill>
                  <a:latin typeface="Arial" charset="0"/>
                </a:defRPr>
              </a:lvl8pPr>
              <a:lvl9pPr marL="3886200" indent="-228600" defTabSz="955675" eaLnBrk="0" fontAlgn="base" hangingPunct="0">
                <a:spcBef>
                  <a:spcPct val="0"/>
                </a:spcBef>
                <a:spcAft>
                  <a:spcPct val="0"/>
                </a:spcAft>
                <a:defRPr>
                  <a:solidFill>
                    <a:schemeClr val="tx1"/>
                  </a:solidFill>
                  <a:latin typeface="Arial" charset="0"/>
                </a:defRPr>
              </a:lvl9pPr>
            </a:lstStyle>
            <a:p>
              <a:pPr eaLnBrk="1" hangingPunct="1"/>
              <a:r>
                <a:rPr lang="es-CL" sz="800" b="1" dirty="0">
                  <a:solidFill>
                    <a:srgbClr val="000000"/>
                  </a:solidFill>
                  <a:latin typeface="Calibri" pitchFamily="34" charset="0"/>
                  <a:cs typeface="Calibri" pitchFamily="34" charset="0"/>
                </a:rPr>
                <a:t>UNIX                 U067</a:t>
              </a:r>
            </a:p>
          </p:txBody>
        </p:sp>
      </p:grpSp>
      <p:grpSp>
        <p:nvGrpSpPr>
          <p:cNvPr id="17490" name="Group 56"/>
          <p:cNvGrpSpPr>
            <a:grpSpLocks/>
          </p:cNvGrpSpPr>
          <p:nvPr/>
        </p:nvGrpSpPr>
        <p:grpSpPr bwMode="auto">
          <a:xfrm>
            <a:off x="5842000" y="2997200"/>
            <a:ext cx="1114425" cy="558800"/>
            <a:chOff x="2083" y="2708"/>
            <a:chExt cx="738" cy="352"/>
          </a:xfrm>
        </p:grpSpPr>
        <p:sp>
          <p:nvSpPr>
            <p:cNvPr id="17617" name="59 Forma libre"/>
            <p:cNvSpPr>
              <a:spLocks noChangeArrowheads="1"/>
            </p:cNvSpPr>
            <p:nvPr/>
          </p:nvSpPr>
          <p:spPr bwMode="auto">
            <a:xfrm>
              <a:off x="2083" y="2710"/>
              <a:ext cx="738" cy="350"/>
            </a:xfrm>
            <a:custGeom>
              <a:avLst/>
              <a:gdLst>
                <a:gd name="T0" fmla="*/ 0 w 1423987"/>
                <a:gd name="T1" fmla="*/ 0 h 1509712"/>
                <a:gd name="T2" fmla="*/ 0 w 1423987"/>
                <a:gd name="T3" fmla="*/ 0 h 1509712"/>
                <a:gd name="T4" fmla="*/ 0 w 1423987"/>
                <a:gd name="T5" fmla="*/ 0 h 1509712"/>
                <a:gd name="T6" fmla="*/ 0 w 1423987"/>
                <a:gd name="T7" fmla="*/ 0 h 1509712"/>
                <a:gd name="T8" fmla="*/ 0 w 1423987"/>
                <a:gd name="T9" fmla="*/ 0 h 1509712"/>
                <a:gd name="T10" fmla="*/ 0 w 1423987"/>
                <a:gd name="T11" fmla="*/ 0 h 1509712"/>
                <a:gd name="T12" fmla="*/ 0 w 1423987"/>
                <a:gd name="T13" fmla="*/ 0 h 1509712"/>
                <a:gd name="T14" fmla="*/ 0 w 1423987"/>
                <a:gd name="T15" fmla="*/ 0 h 1509712"/>
                <a:gd name="T16" fmla="*/ 0 w 1423987"/>
                <a:gd name="T17" fmla="*/ 0 h 1509712"/>
                <a:gd name="T18" fmla="*/ 0 w 1423987"/>
                <a:gd name="T19" fmla="*/ 0 h 1509712"/>
                <a:gd name="T20" fmla="*/ 0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noFill/>
            <a:ln w="158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9611" tIns="44806" rIns="89611" bIns="44806"/>
            <a:lstStyle/>
            <a:p>
              <a:endParaRPr lang="es-CL"/>
            </a:p>
          </p:txBody>
        </p:sp>
        <p:sp>
          <p:nvSpPr>
            <p:cNvPr id="17618" name="179 CuadroTexto"/>
            <p:cNvSpPr txBox="1">
              <a:spLocks noChangeArrowheads="1"/>
            </p:cNvSpPr>
            <p:nvPr/>
          </p:nvSpPr>
          <p:spPr bwMode="auto">
            <a:xfrm>
              <a:off x="2141" y="2708"/>
              <a:ext cx="62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611" tIns="44806" rIns="89611" bIns="44806">
              <a:spAutoFit/>
            </a:bodyPr>
            <a:lstStyle>
              <a:lvl1pPr defTabSz="955675" eaLnBrk="0" hangingPunct="0">
                <a:defRPr>
                  <a:solidFill>
                    <a:schemeClr val="tx1"/>
                  </a:solidFill>
                  <a:latin typeface="Arial" charset="0"/>
                </a:defRPr>
              </a:lvl1pPr>
              <a:lvl2pPr marL="742950" indent="-285750" defTabSz="955675" eaLnBrk="0" hangingPunct="0">
                <a:defRPr>
                  <a:solidFill>
                    <a:schemeClr val="tx1"/>
                  </a:solidFill>
                  <a:latin typeface="Arial" charset="0"/>
                </a:defRPr>
              </a:lvl2pPr>
              <a:lvl3pPr marL="1143000" indent="-228600" defTabSz="955675" eaLnBrk="0" hangingPunct="0">
                <a:defRPr>
                  <a:solidFill>
                    <a:schemeClr val="tx1"/>
                  </a:solidFill>
                  <a:latin typeface="Arial" charset="0"/>
                </a:defRPr>
              </a:lvl3pPr>
              <a:lvl4pPr marL="1600200" indent="-228600" defTabSz="955675" eaLnBrk="0" hangingPunct="0">
                <a:defRPr>
                  <a:solidFill>
                    <a:schemeClr val="tx1"/>
                  </a:solidFill>
                  <a:latin typeface="Arial" charset="0"/>
                </a:defRPr>
              </a:lvl4pPr>
              <a:lvl5pPr marL="2057400" indent="-228600" defTabSz="955675" eaLnBrk="0" hangingPunct="0">
                <a:defRPr>
                  <a:solidFill>
                    <a:schemeClr val="tx1"/>
                  </a:solidFill>
                  <a:latin typeface="Arial" charset="0"/>
                </a:defRPr>
              </a:lvl5pPr>
              <a:lvl6pPr marL="2514600" indent="-228600" defTabSz="955675" eaLnBrk="0" fontAlgn="base" hangingPunct="0">
                <a:spcBef>
                  <a:spcPct val="0"/>
                </a:spcBef>
                <a:spcAft>
                  <a:spcPct val="0"/>
                </a:spcAft>
                <a:defRPr>
                  <a:solidFill>
                    <a:schemeClr val="tx1"/>
                  </a:solidFill>
                  <a:latin typeface="Arial" charset="0"/>
                </a:defRPr>
              </a:lvl6pPr>
              <a:lvl7pPr marL="2971800" indent="-228600" defTabSz="955675" eaLnBrk="0" fontAlgn="base" hangingPunct="0">
                <a:spcBef>
                  <a:spcPct val="0"/>
                </a:spcBef>
                <a:spcAft>
                  <a:spcPct val="0"/>
                </a:spcAft>
                <a:defRPr>
                  <a:solidFill>
                    <a:schemeClr val="tx1"/>
                  </a:solidFill>
                  <a:latin typeface="Arial" charset="0"/>
                </a:defRPr>
              </a:lvl7pPr>
              <a:lvl8pPr marL="3429000" indent="-228600" defTabSz="955675" eaLnBrk="0" fontAlgn="base" hangingPunct="0">
                <a:spcBef>
                  <a:spcPct val="0"/>
                </a:spcBef>
                <a:spcAft>
                  <a:spcPct val="0"/>
                </a:spcAft>
                <a:defRPr>
                  <a:solidFill>
                    <a:schemeClr val="tx1"/>
                  </a:solidFill>
                  <a:latin typeface="Arial" charset="0"/>
                </a:defRPr>
              </a:lvl8pPr>
              <a:lvl9pPr marL="3886200" indent="-228600" defTabSz="955675" eaLnBrk="0" fontAlgn="base" hangingPunct="0">
                <a:spcBef>
                  <a:spcPct val="0"/>
                </a:spcBef>
                <a:spcAft>
                  <a:spcPct val="0"/>
                </a:spcAft>
                <a:defRPr>
                  <a:solidFill>
                    <a:schemeClr val="tx1"/>
                  </a:solidFill>
                  <a:latin typeface="Arial" charset="0"/>
                </a:defRPr>
              </a:lvl9pPr>
            </a:lstStyle>
            <a:p>
              <a:pPr algn="ctr" eaLnBrk="1" hangingPunct="1"/>
              <a:r>
                <a:rPr lang="es-CL" sz="1000" b="1" dirty="0">
                  <a:solidFill>
                    <a:srgbClr val="000000"/>
                  </a:solidFill>
                  <a:latin typeface="Calibri" pitchFamily="34" charset="0"/>
                  <a:cs typeface="Calibri" pitchFamily="34" charset="0"/>
                </a:rPr>
                <a:t>Tarificación</a:t>
              </a:r>
            </a:p>
          </p:txBody>
        </p:sp>
      </p:grpSp>
      <p:sp>
        <p:nvSpPr>
          <p:cNvPr id="17491" name="181 CuadroTexto"/>
          <p:cNvSpPr txBox="1">
            <a:spLocks noChangeArrowheads="1"/>
          </p:cNvSpPr>
          <p:nvPr/>
        </p:nvSpPr>
        <p:spPr bwMode="auto">
          <a:xfrm>
            <a:off x="5777259" y="3500438"/>
            <a:ext cx="1243013" cy="219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7893" rIns="0" bIns="47893">
            <a:spAutoFit/>
          </a:bodyPr>
          <a:lstStyle>
            <a:lvl1pPr defTabSz="955675" eaLnBrk="0" hangingPunct="0">
              <a:defRPr>
                <a:solidFill>
                  <a:schemeClr val="tx1"/>
                </a:solidFill>
                <a:latin typeface="Arial" charset="0"/>
              </a:defRPr>
            </a:lvl1pPr>
            <a:lvl2pPr marL="742950" indent="-285750" defTabSz="955675" eaLnBrk="0" hangingPunct="0">
              <a:defRPr>
                <a:solidFill>
                  <a:schemeClr val="tx1"/>
                </a:solidFill>
                <a:latin typeface="Arial" charset="0"/>
              </a:defRPr>
            </a:lvl2pPr>
            <a:lvl3pPr marL="1143000" indent="-228600" defTabSz="955675" eaLnBrk="0" hangingPunct="0">
              <a:defRPr>
                <a:solidFill>
                  <a:schemeClr val="tx1"/>
                </a:solidFill>
                <a:latin typeface="Arial" charset="0"/>
              </a:defRPr>
            </a:lvl3pPr>
            <a:lvl4pPr marL="1600200" indent="-228600" defTabSz="955675" eaLnBrk="0" hangingPunct="0">
              <a:defRPr>
                <a:solidFill>
                  <a:schemeClr val="tx1"/>
                </a:solidFill>
                <a:latin typeface="Arial" charset="0"/>
              </a:defRPr>
            </a:lvl4pPr>
            <a:lvl5pPr marL="2057400" indent="-228600" defTabSz="955675" eaLnBrk="0" hangingPunct="0">
              <a:defRPr>
                <a:solidFill>
                  <a:schemeClr val="tx1"/>
                </a:solidFill>
                <a:latin typeface="Arial" charset="0"/>
              </a:defRPr>
            </a:lvl5pPr>
            <a:lvl6pPr marL="2514600" indent="-228600" defTabSz="955675" eaLnBrk="0" fontAlgn="base" hangingPunct="0">
              <a:spcBef>
                <a:spcPct val="0"/>
              </a:spcBef>
              <a:spcAft>
                <a:spcPct val="0"/>
              </a:spcAft>
              <a:defRPr>
                <a:solidFill>
                  <a:schemeClr val="tx1"/>
                </a:solidFill>
                <a:latin typeface="Arial" charset="0"/>
              </a:defRPr>
            </a:lvl6pPr>
            <a:lvl7pPr marL="2971800" indent="-228600" defTabSz="955675" eaLnBrk="0" fontAlgn="base" hangingPunct="0">
              <a:spcBef>
                <a:spcPct val="0"/>
              </a:spcBef>
              <a:spcAft>
                <a:spcPct val="0"/>
              </a:spcAft>
              <a:defRPr>
                <a:solidFill>
                  <a:schemeClr val="tx1"/>
                </a:solidFill>
                <a:latin typeface="Arial" charset="0"/>
              </a:defRPr>
            </a:lvl7pPr>
            <a:lvl8pPr marL="3429000" indent="-228600" defTabSz="955675" eaLnBrk="0" fontAlgn="base" hangingPunct="0">
              <a:spcBef>
                <a:spcPct val="0"/>
              </a:spcBef>
              <a:spcAft>
                <a:spcPct val="0"/>
              </a:spcAft>
              <a:defRPr>
                <a:solidFill>
                  <a:schemeClr val="tx1"/>
                </a:solidFill>
                <a:latin typeface="Arial" charset="0"/>
              </a:defRPr>
            </a:lvl8pPr>
            <a:lvl9pPr marL="3886200" indent="-228600" defTabSz="955675" eaLnBrk="0" fontAlgn="base" hangingPunct="0">
              <a:spcBef>
                <a:spcPct val="0"/>
              </a:spcBef>
              <a:spcAft>
                <a:spcPct val="0"/>
              </a:spcAft>
              <a:defRPr>
                <a:solidFill>
                  <a:schemeClr val="tx1"/>
                </a:solidFill>
                <a:latin typeface="Arial" charset="0"/>
              </a:defRPr>
            </a:lvl9pPr>
          </a:lstStyle>
          <a:p>
            <a:pPr eaLnBrk="1" hangingPunct="1"/>
            <a:r>
              <a:rPr lang="es-CL" sz="800" b="1" dirty="0" smtClean="0">
                <a:solidFill>
                  <a:srgbClr val="000000"/>
                </a:solidFill>
                <a:latin typeface="Calibri" pitchFamily="34" charset="0"/>
                <a:cs typeface="Arial" charset="0"/>
              </a:rPr>
              <a:t>AD.                                Oracle</a:t>
            </a:r>
            <a:endParaRPr lang="es-CL" sz="800" b="1" dirty="0">
              <a:solidFill>
                <a:srgbClr val="000000"/>
              </a:solidFill>
              <a:latin typeface="Calibri" pitchFamily="34" charset="0"/>
              <a:cs typeface="Arial" charset="0"/>
            </a:endParaRPr>
          </a:p>
        </p:txBody>
      </p:sp>
      <p:sp>
        <p:nvSpPr>
          <p:cNvPr id="17492" name="Rectangle 96"/>
          <p:cNvSpPr>
            <a:spLocks noChangeArrowheads="1"/>
          </p:cNvSpPr>
          <p:nvPr/>
        </p:nvSpPr>
        <p:spPr bwMode="auto">
          <a:xfrm>
            <a:off x="3851275" y="2623071"/>
            <a:ext cx="1584325" cy="109326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7740" tIns="48870" rIns="97740" bIns="48870" anchor="ctr"/>
          <a:lstStyle/>
          <a:p>
            <a:endParaRPr lang="es-ES">
              <a:solidFill>
                <a:srgbClr val="000000"/>
              </a:solidFill>
              <a:cs typeface="Arial" charset="0"/>
            </a:endParaRPr>
          </a:p>
        </p:txBody>
      </p:sp>
      <p:sp>
        <p:nvSpPr>
          <p:cNvPr id="10" name="Rectangle 77"/>
          <p:cNvSpPr>
            <a:spLocks noChangeArrowheads="1"/>
          </p:cNvSpPr>
          <p:nvPr/>
        </p:nvSpPr>
        <p:spPr bwMode="auto">
          <a:xfrm>
            <a:off x="4168775" y="2579794"/>
            <a:ext cx="515938" cy="115888"/>
          </a:xfrm>
          <a:prstGeom prst="rect">
            <a:avLst/>
          </a:prstGeom>
          <a:solidFill>
            <a:srgbClr val="FFFFCC"/>
          </a:solidFill>
          <a:ln w="3175" algn="ctr">
            <a:solidFill>
              <a:schemeClr val="tx1"/>
            </a:solidFill>
            <a:miter lim="800000"/>
            <a:headEnd/>
            <a:tailEnd/>
          </a:ln>
          <a:effectLst>
            <a:outerShdw dist="17961" dir="2700000" algn="ctr" rotWithShape="0">
              <a:schemeClr val="tx1"/>
            </a:outerShdw>
          </a:effectLst>
        </p:spPr>
        <p:txBody>
          <a:bodyPr lIns="0" tIns="0" rIns="0" bIns="0" anchor="ctr" anchorCtr="1"/>
          <a:lstStyle/>
          <a:p>
            <a:pPr algn="ctr" defTabSz="957040">
              <a:lnSpc>
                <a:spcPct val="70000"/>
              </a:lnSpc>
              <a:defRPr/>
            </a:pPr>
            <a:r>
              <a:rPr lang="es-CL" sz="600" dirty="0">
                <a:solidFill>
                  <a:srgbClr val="000000"/>
                </a:solidFill>
                <a:effectLst>
                  <a:outerShdw blurRad="38100" dist="38100" dir="2700000" algn="tl">
                    <a:srgbClr val="FFFFFF"/>
                  </a:outerShdw>
                </a:effectLst>
                <a:latin typeface="Calibri" pitchFamily="34" charset="0"/>
              </a:rPr>
              <a:t>SGT</a:t>
            </a:r>
          </a:p>
        </p:txBody>
      </p:sp>
      <p:sp>
        <p:nvSpPr>
          <p:cNvPr id="17494" name="Rectangle 98"/>
          <p:cNvSpPr>
            <a:spLocks noChangeArrowheads="1"/>
          </p:cNvSpPr>
          <p:nvPr/>
        </p:nvSpPr>
        <p:spPr bwMode="auto">
          <a:xfrm>
            <a:off x="5724525" y="2780928"/>
            <a:ext cx="1368425" cy="863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7740" tIns="48870" rIns="97740" bIns="48870" anchor="ctr"/>
          <a:lstStyle/>
          <a:p>
            <a:endParaRPr lang="es-ES">
              <a:solidFill>
                <a:srgbClr val="000000"/>
              </a:solidFill>
              <a:cs typeface="Arial" charset="0"/>
            </a:endParaRPr>
          </a:p>
        </p:txBody>
      </p:sp>
      <p:sp>
        <p:nvSpPr>
          <p:cNvPr id="17495" name="Rectangle 99"/>
          <p:cNvSpPr>
            <a:spLocks noChangeArrowheads="1"/>
          </p:cNvSpPr>
          <p:nvPr/>
        </p:nvSpPr>
        <p:spPr bwMode="auto">
          <a:xfrm>
            <a:off x="5651500" y="3860800"/>
            <a:ext cx="1636713" cy="14398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7740" tIns="48870" rIns="97740" bIns="48870" anchor="ctr"/>
          <a:lstStyle/>
          <a:p>
            <a:endParaRPr lang="es-ES">
              <a:solidFill>
                <a:srgbClr val="000000"/>
              </a:solidFill>
              <a:cs typeface="Arial" charset="0"/>
            </a:endParaRPr>
          </a:p>
        </p:txBody>
      </p:sp>
      <p:sp>
        <p:nvSpPr>
          <p:cNvPr id="11" name="Rectangle 77"/>
          <p:cNvSpPr>
            <a:spLocks noChangeArrowheads="1"/>
          </p:cNvSpPr>
          <p:nvPr/>
        </p:nvSpPr>
        <p:spPr bwMode="auto">
          <a:xfrm>
            <a:off x="5940425" y="2724150"/>
            <a:ext cx="601663" cy="128588"/>
          </a:xfrm>
          <a:prstGeom prst="rect">
            <a:avLst/>
          </a:prstGeom>
          <a:solidFill>
            <a:srgbClr val="FFFFCC"/>
          </a:solidFill>
          <a:ln w="3175" algn="ctr">
            <a:solidFill>
              <a:schemeClr val="tx1"/>
            </a:solidFill>
            <a:miter lim="800000"/>
            <a:headEnd/>
            <a:tailEnd/>
          </a:ln>
          <a:effectLst>
            <a:outerShdw dist="17961" dir="2700000" algn="ctr" rotWithShape="0">
              <a:schemeClr val="tx1"/>
            </a:outerShdw>
          </a:effectLst>
        </p:spPr>
        <p:txBody>
          <a:bodyPr lIns="0" tIns="0" rIns="0" bIns="0" anchor="ctr" anchorCtr="1"/>
          <a:lstStyle/>
          <a:p>
            <a:pPr algn="ctr" defTabSz="957040">
              <a:lnSpc>
                <a:spcPct val="70000"/>
              </a:lnSpc>
              <a:defRPr/>
            </a:pPr>
            <a:r>
              <a:rPr lang="es-CL" sz="600" dirty="0">
                <a:solidFill>
                  <a:srgbClr val="000000"/>
                </a:solidFill>
                <a:effectLst>
                  <a:outerShdw blurRad="38100" dist="38100" dir="2700000" algn="tl">
                    <a:srgbClr val="FFFFFF"/>
                  </a:outerShdw>
                </a:effectLst>
                <a:latin typeface="Calibri" pitchFamily="34" charset="0"/>
              </a:rPr>
              <a:t>TARIFICACION</a:t>
            </a:r>
          </a:p>
        </p:txBody>
      </p:sp>
      <p:sp>
        <p:nvSpPr>
          <p:cNvPr id="12" name="Text Box 73"/>
          <p:cNvSpPr txBox="1">
            <a:spLocks noChangeArrowheads="1"/>
          </p:cNvSpPr>
          <p:nvPr/>
        </p:nvSpPr>
        <p:spPr bwMode="auto">
          <a:xfrm>
            <a:off x="6038850" y="3717032"/>
            <a:ext cx="887413" cy="130175"/>
          </a:xfrm>
          <a:prstGeom prst="rect">
            <a:avLst/>
          </a:prstGeom>
          <a:gradFill rotWithShape="1">
            <a:gsLst>
              <a:gs pos="0">
                <a:srgbClr val="00B0F0"/>
              </a:gs>
              <a:gs pos="35001">
                <a:srgbClr val="DFF6FD"/>
              </a:gs>
              <a:gs pos="100000">
                <a:srgbClr val="B2CDFF"/>
              </a:gs>
            </a:gsLst>
            <a:lin ang="16200000" scaled="1"/>
          </a:gradFill>
          <a:ln w="9525" algn="ctr">
            <a:solidFill>
              <a:srgbClr val="B7D2D9"/>
            </a:solidFill>
            <a:miter lim="800000"/>
            <a:headEnd/>
            <a:tailEnd/>
          </a:ln>
          <a:effectLst>
            <a:outerShdw dist="20000" dir="5400000" rotWithShape="0">
              <a:srgbClr val="000000">
                <a:alpha val="37999"/>
              </a:srgbClr>
            </a:outerShdw>
          </a:effectLst>
        </p:spPr>
        <p:txBody>
          <a:bodyPr lIns="18000" tIns="18000" rIns="18000" bIns="18000" anchor="ctr" anchorCtr="1">
            <a:spAutoFit/>
          </a:bodyPr>
          <a:lstStyle/>
          <a:p>
            <a:pPr algn="ctr">
              <a:lnSpc>
                <a:spcPct val="80000"/>
              </a:lnSpc>
              <a:defRPr/>
            </a:pPr>
            <a:r>
              <a:rPr lang="es-CL" sz="700" b="1">
                <a:solidFill>
                  <a:srgbClr val="000000"/>
                </a:solidFill>
                <a:effectLst>
                  <a:outerShdw blurRad="38100" dist="38100" dir="2700000" algn="tl">
                    <a:srgbClr val="FFFFFF"/>
                  </a:outerShdw>
                </a:effectLst>
                <a:latin typeface="Calibri" pitchFamily="34" charset="0"/>
                <a:cs typeface="Arial" charset="0"/>
              </a:rPr>
              <a:t>SERVICIOS CORE</a:t>
            </a:r>
            <a:endParaRPr lang="es-ES" sz="700" b="1">
              <a:solidFill>
                <a:srgbClr val="000000"/>
              </a:solidFill>
              <a:effectLst>
                <a:outerShdw blurRad="38100" dist="38100" dir="2700000" algn="tl">
                  <a:srgbClr val="FFFFFF"/>
                </a:outerShdw>
              </a:effectLst>
              <a:latin typeface="Calibri" pitchFamily="34" charset="0"/>
              <a:cs typeface="Arial" charset="0"/>
            </a:endParaRPr>
          </a:p>
        </p:txBody>
      </p:sp>
      <p:sp>
        <p:nvSpPr>
          <p:cNvPr id="17498" name="Rectangle 105"/>
          <p:cNvSpPr>
            <a:spLocks noChangeArrowheads="1"/>
          </p:cNvSpPr>
          <p:nvPr/>
        </p:nvSpPr>
        <p:spPr bwMode="auto">
          <a:xfrm>
            <a:off x="3779838" y="3933825"/>
            <a:ext cx="1638300" cy="86518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7740" tIns="48870" rIns="97740" bIns="48870" anchor="ctr"/>
          <a:lstStyle/>
          <a:p>
            <a:endParaRPr lang="es-ES">
              <a:solidFill>
                <a:srgbClr val="000000"/>
              </a:solidFill>
              <a:cs typeface="Arial" charset="0"/>
            </a:endParaRPr>
          </a:p>
        </p:txBody>
      </p:sp>
      <p:sp>
        <p:nvSpPr>
          <p:cNvPr id="13" name="Rectangle 77"/>
          <p:cNvSpPr>
            <a:spLocks noChangeArrowheads="1"/>
          </p:cNvSpPr>
          <p:nvPr/>
        </p:nvSpPr>
        <p:spPr bwMode="auto">
          <a:xfrm>
            <a:off x="3768725" y="3933825"/>
            <a:ext cx="515938" cy="115888"/>
          </a:xfrm>
          <a:prstGeom prst="rect">
            <a:avLst/>
          </a:prstGeom>
          <a:solidFill>
            <a:srgbClr val="FFFFCC"/>
          </a:solidFill>
          <a:ln w="3175" algn="ctr">
            <a:solidFill>
              <a:schemeClr val="tx1"/>
            </a:solidFill>
            <a:miter lim="800000"/>
            <a:headEnd/>
            <a:tailEnd/>
          </a:ln>
          <a:effectLst>
            <a:outerShdw dist="17961" dir="2700000" algn="ctr" rotWithShape="0">
              <a:schemeClr val="tx1"/>
            </a:outerShdw>
          </a:effectLst>
        </p:spPr>
        <p:txBody>
          <a:bodyPr lIns="0" tIns="0" rIns="0" bIns="0" anchor="ctr" anchorCtr="1"/>
          <a:lstStyle/>
          <a:p>
            <a:pPr algn="ctr" defTabSz="957040">
              <a:lnSpc>
                <a:spcPct val="70000"/>
              </a:lnSpc>
              <a:defRPr/>
            </a:pPr>
            <a:r>
              <a:rPr lang="es-CL" sz="600" dirty="0">
                <a:solidFill>
                  <a:srgbClr val="000000"/>
                </a:solidFill>
                <a:effectLst>
                  <a:outerShdw blurRad="38100" dist="38100" dir="2700000" algn="tl">
                    <a:srgbClr val="FFFFFF"/>
                  </a:outerShdw>
                </a:effectLst>
                <a:latin typeface="Calibri" pitchFamily="34" charset="0"/>
              </a:rPr>
              <a:t>CRÉDITOS</a:t>
            </a:r>
          </a:p>
        </p:txBody>
      </p:sp>
      <p:sp>
        <p:nvSpPr>
          <p:cNvPr id="17500" name="Rectangle 107"/>
          <p:cNvSpPr>
            <a:spLocks noChangeArrowheads="1"/>
          </p:cNvSpPr>
          <p:nvPr/>
        </p:nvSpPr>
        <p:spPr bwMode="auto">
          <a:xfrm>
            <a:off x="3779838" y="5013325"/>
            <a:ext cx="1560512" cy="60880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7740" tIns="48870" rIns="97740" bIns="48870" anchor="ctr"/>
          <a:lstStyle/>
          <a:p>
            <a:endParaRPr lang="es-ES">
              <a:solidFill>
                <a:srgbClr val="000000"/>
              </a:solidFill>
              <a:cs typeface="Arial" charset="0"/>
            </a:endParaRPr>
          </a:p>
        </p:txBody>
      </p:sp>
      <p:sp>
        <p:nvSpPr>
          <p:cNvPr id="14" name="Rectangle 77"/>
          <p:cNvSpPr>
            <a:spLocks noChangeArrowheads="1"/>
          </p:cNvSpPr>
          <p:nvPr/>
        </p:nvSpPr>
        <p:spPr bwMode="auto">
          <a:xfrm>
            <a:off x="3840040" y="4868863"/>
            <a:ext cx="462086" cy="180975"/>
          </a:xfrm>
          <a:prstGeom prst="rect">
            <a:avLst/>
          </a:prstGeom>
          <a:solidFill>
            <a:srgbClr val="FFFFCC"/>
          </a:solidFill>
          <a:ln w="3175" algn="ctr">
            <a:solidFill>
              <a:schemeClr val="tx1"/>
            </a:solidFill>
            <a:miter lim="800000"/>
            <a:headEnd/>
            <a:tailEnd/>
          </a:ln>
          <a:effectLst>
            <a:outerShdw dist="17961" dir="2700000" algn="ctr" rotWithShape="0">
              <a:schemeClr val="tx1"/>
            </a:outerShdw>
          </a:effectLst>
        </p:spPr>
        <p:txBody>
          <a:bodyPr lIns="0" tIns="0" rIns="0" bIns="0" anchor="ctr" anchorCtr="1"/>
          <a:lstStyle/>
          <a:p>
            <a:pPr algn="ctr" defTabSz="957040">
              <a:lnSpc>
                <a:spcPct val="70000"/>
              </a:lnSpc>
              <a:defRPr/>
            </a:pPr>
            <a:r>
              <a:rPr lang="es-CL" sz="600" dirty="0">
                <a:solidFill>
                  <a:srgbClr val="000000"/>
                </a:solidFill>
                <a:effectLst>
                  <a:outerShdw blurRad="38100" dist="38100" dir="2700000" algn="tl">
                    <a:srgbClr val="FFFFFF"/>
                  </a:outerShdw>
                </a:effectLst>
                <a:latin typeface="Calibri" pitchFamily="34" charset="0"/>
              </a:rPr>
              <a:t>CUENTA CORRIENTE</a:t>
            </a:r>
          </a:p>
        </p:txBody>
      </p:sp>
      <p:sp>
        <p:nvSpPr>
          <p:cNvPr id="17502" name="Rectangle 109"/>
          <p:cNvSpPr>
            <a:spLocks noChangeArrowheads="1"/>
          </p:cNvSpPr>
          <p:nvPr/>
        </p:nvSpPr>
        <p:spPr bwMode="auto">
          <a:xfrm>
            <a:off x="5724525" y="4076700"/>
            <a:ext cx="1481138" cy="108108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7740" tIns="48870" rIns="97740" bIns="48870" anchor="ctr"/>
          <a:lstStyle/>
          <a:p>
            <a:endParaRPr lang="es-ES">
              <a:solidFill>
                <a:srgbClr val="000000"/>
              </a:solidFill>
              <a:cs typeface="Arial" charset="0"/>
            </a:endParaRPr>
          </a:p>
        </p:txBody>
      </p:sp>
      <p:sp>
        <p:nvSpPr>
          <p:cNvPr id="15" name="Rectangle 77"/>
          <p:cNvSpPr>
            <a:spLocks noChangeArrowheads="1"/>
          </p:cNvSpPr>
          <p:nvPr/>
        </p:nvSpPr>
        <p:spPr bwMode="auto">
          <a:xfrm>
            <a:off x="5805488" y="4005263"/>
            <a:ext cx="515937" cy="115887"/>
          </a:xfrm>
          <a:prstGeom prst="rect">
            <a:avLst/>
          </a:prstGeom>
          <a:solidFill>
            <a:srgbClr val="FFFFCC"/>
          </a:solidFill>
          <a:ln w="3175" algn="ctr">
            <a:solidFill>
              <a:schemeClr val="tx1"/>
            </a:solidFill>
            <a:miter lim="800000"/>
            <a:headEnd/>
            <a:tailEnd/>
          </a:ln>
          <a:effectLst>
            <a:outerShdw dist="17961" dir="2700000" algn="ctr" rotWithShape="0">
              <a:schemeClr val="tx1"/>
            </a:outerShdw>
          </a:effectLst>
        </p:spPr>
        <p:txBody>
          <a:bodyPr lIns="0" tIns="0" rIns="0" bIns="0" anchor="ctr" anchorCtr="1"/>
          <a:lstStyle/>
          <a:p>
            <a:pPr algn="ctr" defTabSz="957040">
              <a:lnSpc>
                <a:spcPct val="70000"/>
              </a:lnSpc>
              <a:defRPr/>
            </a:pPr>
            <a:r>
              <a:rPr lang="es-CL" sz="600" dirty="0">
                <a:solidFill>
                  <a:srgbClr val="000000"/>
                </a:solidFill>
                <a:effectLst>
                  <a:outerShdw blurRad="38100" dist="38100" dir="2700000" algn="tl">
                    <a:srgbClr val="FFFFFF"/>
                  </a:outerShdw>
                </a:effectLst>
                <a:latin typeface="Calibri" pitchFamily="34" charset="0"/>
              </a:rPr>
              <a:t>SEGUROS</a:t>
            </a:r>
          </a:p>
        </p:txBody>
      </p:sp>
      <p:grpSp>
        <p:nvGrpSpPr>
          <p:cNvPr id="17504" name="Group 246"/>
          <p:cNvGrpSpPr>
            <a:grpSpLocks/>
          </p:cNvGrpSpPr>
          <p:nvPr/>
        </p:nvGrpSpPr>
        <p:grpSpPr bwMode="auto">
          <a:xfrm>
            <a:off x="6084022" y="1412776"/>
            <a:ext cx="935481" cy="781830"/>
            <a:chOff x="4125" y="975"/>
            <a:chExt cx="533" cy="483"/>
          </a:xfrm>
        </p:grpSpPr>
        <p:sp>
          <p:nvSpPr>
            <p:cNvPr id="17611" name="104 CuadroTexto"/>
            <p:cNvSpPr txBox="1">
              <a:spLocks noChangeArrowheads="1"/>
            </p:cNvSpPr>
            <p:nvPr/>
          </p:nvSpPr>
          <p:spPr bwMode="auto">
            <a:xfrm>
              <a:off x="4182" y="1119"/>
              <a:ext cx="389"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11" tIns="44806" rIns="89611" bIns="44806">
              <a:spAutoFit/>
            </a:bodyPr>
            <a:lstStyle>
              <a:lvl1pPr defTabSz="955675" eaLnBrk="0" hangingPunct="0">
                <a:defRPr>
                  <a:solidFill>
                    <a:schemeClr val="tx1"/>
                  </a:solidFill>
                  <a:latin typeface="Arial" charset="0"/>
                </a:defRPr>
              </a:lvl1pPr>
              <a:lvl2pPr marL="742950" indent="-285750" defTabSz="955675" eaLnBrk="0" hangingPunct="0">
                <a:defRPr>
                  <a:solidFill>
                    <a:schemeClr val="tx1"/>
                  </a:solidFill>
                  <a:latin typeface="Arial" charset="0"/>
                </a:defRPr>
              </a:lvl2pPr>
              <a:lvl3pPr marL="1143000" indent="-228600" defTabSz="955675" eaLnBrk="0" hangingPunct="0">
                <a:defRPr>
                  <a:solidFill>
                    <a:schemeClr val="tx1"/>
                  </a:solidFill>
                  <a:latin typeface="Arial" charset="0"/>
                </a:defRPr>
              </a:lvl3pPr>
              <a:lvl4pPr marL="1600200" indent="-228600" defTabSz="955675" eaLnBrk="0" hangingPunct="0">
                <a:defRPr>
                  <a:solidFill>
                    <a:schemeClr val="tx1"/>
                  </a:solidFill>
                  <a:latin typeface="Arial" charset="0"/>
                </a:defRPr>
              </a:lvl4pPr>
              <a:lvl5pPr marL="2057400" indent="-228600" defTabSz="955675" eaLnBrk="0" hangingPunct="0">
                <a:defRPr>
                  <a:solidFill>
                    <a:schemeClr val="tx1"/>
                  </a:solidFill>
                  <a:latin typeface="Arial" charset="0"/>
                </a:defRPr>
              </a:lvl5pPr>
              <a:lvl6pPr marL="2514600" indent="-228600" defTabSz="955675" eaLnBrk="0" fontAlgn="base" hangingPunct="0">
                <a:spcBef>
                  <a:spcPct val="0"/>
                </a:spcBef>
                <a:spcAft>
                  <a:spcPct val="0"/>
                </a:spcAft>
                <a:defRPr>
                  <a:solidFill>
                    <a:schemeClr val="tx1"/>
                  </a:solidFill>
                  <a:latin typeface="Arial" charset="0"/>
                </a:defRPr>
              </a:lvl6pPr>
              <a:lvl7pPr marL="2971800" indent="-228600" defTabSz="955675" eaLnBrk="0" fontAlgn="base" hangingPunct="0">
                <a:spcBef>
                  <a:spcPct val="0"/>
                </a:spcBef>
                <a:spcAft>
                  <a:spcPct val="0"/>
                </a:spcAft>
                <a:defRPr>
                  <a:solidFill>
                    <a:schemeClr val="tx1"/>
                  </a:solidFill>
                  <a:latin typeface="Arial" charset="0"/>
                </a:defRPr>
              </a:lvl7pPr>
              <a:lvl8pPr marL="3429000" indent="-228600" defTabSz="955675" eaLnBrk="0" fontAlgn="base" hangingPunct="0">
                <a:spcBef>
                  <a:spcPct val="0"/>
                </a:spcBef>
                <a:spcAft>
                  <a:spcPct val="0"/>
                </a:spcAft>
                <a:defRPr>
                  <a:solidFill>
                    <a:schemeClr val="tx1"/>
                  </a:solidFill>
                  <a:latin typeface="Arial" charset="0"/>
                </a:defRPr>
              </a:lvl8pPr>
              <a:lvl9pPr marL="3886200" indent="-228600" defTabSz="955675" eaLnBrk="0" fontAlgn="base" hangingPunct="0">
                <a:spcBef>
                  <a:spcPct val="0"/>
                </a:spcBef>
                <a:spcAft>
                  <a:spcPct val="0"/>
                </a:spcAft>
                <a:defRPr>
                  <a:solidFill>
                    <a:schemeClr val="tx1"/>
                  </a:solidFill>
                  <a:latin typeface="Arial" charset="0"/>
                </a:defRPr>
              </a:lvl9pPr>
            </a:lstStyle>
            <a:p>
              <a:pPr algn="ctr" eaLnBrk="1" hangingPunct="1"/>
              <a:r>
                <a:rPr lang="es-CL" sz="1000" b="1" dirty="0">
                  <a:solidFill>
                    <a:srgbClr val="000000"/>
                  </a:solidFill>
                  <a:latin typeface="Calibri" pitchFamily="34" charset="0"/>
                  <a:cs typeface="Calibri" pitchFamily="34" charset="0"/>
                </a:rPr>
                <a:t>SIEBEL</a:t>
              </a:r>
            </a:p>
          </p:txBody>
        </p:sp>
        <p:grpSp>
          <p:nvGrpSpPr>
            <p:cNvPr id="17612" name="Group 147"/>
            <p:cNvGrpSpPr>
              <a:grpSpLocks/>
            </p:cNvGrpSpPr>
            <p:nvPr/>
          </p:nvGrpSpPr>
          <p:grpSpPr bwMode="auto">
            <a:xfrm>
              <a:off x="4125" y="975"/>
              <a:ext cx="533" cy="483"/>
              <a:chOff x="4110" y="839"/>
              <a:chExt cx="533" cy="483"/>
            </a:xfrm>
          </p:grpSpPr>
          <p:sp>
            <p:nvSpPr>
              <p:cNvPr id="17613" name="59 Forma libre"/>
              <p:cNvSpPr>
                <a:spLocks noChangeArrowheads="1"/>
              </p:cNvSpPr>
              <p:nvPr/>
            </p:nvSpPr>
            <p:spPr bwMode="auto">
              <a:xfrm>
                <a:off x="4138" y="936"/>
                <a:ext cx="456" cy="267"/>
              </a:xfrm>
              <a:custGeom>
                <a:avLst/>
                <a:gdLst>
                  <a:gd name="T0" fmla="*/ 0 w 1423987"/>
                  <a:gd name="T1" fmla="*/ 0 h 1509712"/>
                  <a:gd name="T2" fmla="*/ 0 w 1423987"/>
                  <a:gd name="T3" fmla="*/ 0 h 1509712"/>
                  <a:gd name="T4" fmla="*/ 0 w 1423987"/>
                  <a:gd name="T5" fmla="*/ 0 h 1509712"/>
                  <a:gd name="T6" fmla="*/ 0 w 1423987"/>
                  <a:gd name="T7" fmla="*/ 0 h 1509712"/>
                  <a:gd name="T8" fmla="*/ 0 w 1423987"/>
                  <a:gd name="T9" fmla="*/ 0 h 1509712"/>
                  <a:gd name="T10" fmla="*/ 0 w 1423987"/>
                  <a:gd name="T11" fmla="*/ 0 h 1509712"/>
                  <a:gd name="T12" fmla="*/ 0 w 1423987"/>
                  <a:gd name="T13" fmla="*/ 0 h 1509712"/>
                  <a:gd name="T14" fmla="*/ 0 w 1423987"/>
                  <a:gd name="T15" fmla="*/ 0 h 1509712"/>
                  <a:gd name="T16" fmla="*/ 0 w 1423987"/>
                  <a:gd name="T17" fmla="*/ 0 h 1509712"/>
                  <a:gd name="T18" fmla="*/ 0 w 1423987"/>
                  <a:gd name="T19" fmla="*/ 0 h 1509712"/>
                  <a:gd name="T20" fmla="*/ 0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noFill/>
              <a:ln w="158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9611" tIns="44806" rIns="89611" bIns="44806"/>
              <a:lstStyle/>
              <a:p>
                <a:endParaRPr lang="es-CL"/>
              </a:p>
            </p:txBody>
          </p:sp>
          <p:sp>
            <p:nvSpPr>
              <p:cNvPr id="17614" name="105 CuadroTexto"/>
              <p:cNvSpPr txBox="1">
                <a:spLocks noChangeArrowheads="1"/>
              </p:cNvSpPr>
              <p:nvPr/>
            </p:nvSpPr>
            <p:spPr bwMode="auto">
              <a:xfrm>
                <a:off x="4110" y="839"/>
                <a:ext cx="48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4806" rIns="0" bIns="44806">
                <a:spAutoFit/>
              </a:bodyPr>
              <a:lstStyle>
                <a:lvl1pPr defTabSz="955675" eaLnBrk="0" hangingPunct="0">
                  <a:defRPr>
                    <a:solidFill>
                      <a:schemeClr val="tx1"/>
                    </a:solidFill>
                    <a:latin typeface="Arial" charset="0"/>
                  </a:defRPr>
                </a:lvl1pPr>
                <a:lvl2pPr marL="742950" indent="-285750" defTabSz="955675" eaLnBrk="0" hangingPunct="0">
                  <a:defRPr>
                    <a:solidFill>
                      <a:schemeClr val="tx1"/>
                    </a:solidFill>
                    <a:latin typeface="Arial" charset="0"/>
                  </a:defRPr>
                </a:lvl2pPr>
                <a:lvl3pPr marL="1143000" indent="-228600" defTabSz="955675" eaLnBrk="0" hangingPunct="0">
                  <a:defRPr>
                    <a:solidFill>
                      <a:schemeClr val="tx1"/>
                    </a:solidFill>
                    <a:latin typeface="Arial" charset="0"/>
                  </a:defRPr>
                </a:lvl3pPr>
                <a:lvl4pPr marL="1600200" indent="-228600" defTabSz="955675" eaLnBrk="0" hangingPunct="0">
                  <a:defRPr>
                    <a:solidFill>
                      <a:schemeClr val="tx1"/>
                    </a:solidFill>
                    <a:latin typeface="Arial" charset="0"/>
                  </a:defRPr>
                </a:lvl4pPr>
                <a:lvl5pPr marL="2057400" indent="-228600" defTabSz="955675" eaLnBrk="0" hangingPunct="0">
                  <a:defRPr>
                    <a:solidFill>
                      <a:schemeClr val="tx1"/>
                    </a:solidFill>
                    <a:latin typeface="Arial" charset="0"/>
                  </a:defRPr>
                </a:lvl5pPr>
                <a:lvl6pPr marL="2514600" indent="-228600" defTabSz="955675" eaLnBrk="0" fontAlgn="base" hangingPunct="0">
                  <a:spcBef>
                    <a:spcPct val="0"/>
                  </a:spcBef>
                  <a:spcAft>
                    <a:spcPct val="0"/>
                  </a:spcAft>
                  <a:defRPr>
                    <a:solidFill>
                      <a:schemeClr val="tx1"/>
                    </a:solidFill>
                    <a:latin typeface="Arial" charset="0"/>
                  </a:defRPr>
                </a:lvl6pPr>
                <a:lvl7pPr marL="2971800" indent="-228600" defTabSz="955675" eaLnBrk="0" fontAlgn="base" hangingPunct="0">
                  <a:spcBef>
                    <a:spcPct val="0"/>
                  </a:spcBef>
                  <a:spcAft>
                    <a:spcPct val="0"/>
                  </a:spcAft>
                  <a:defRPr>
                    <a:solidFill>
                      <a:schemeClr val="tx1"/>
                    </a:solidFill>
                    <a:latin typeface="Arial" charset="0"/>
                  </a:defRPr>
                </a:lvl7pPr>
                <a:lvl8pPr marL="3429000" indent="-228600" defTabSz="955675" eaLnBrk="0" fontAlgn="base" hangingPunct="0">
                  <a:spcBef>
                    <a:spcPct val="0"/>
                  </a:spcBef>
                  <a:spcAft>
                    <a:spcPct val="0"/>
                  </a:spcAft>
                  <a:defRPr>
                    <a:solidFill>
                      <a:schemeClr val="tx1"/>
                    </a:solidFill>
                    <a:latin typeface="Arial" charset="0"/>
                  </a:defRPr>
                </a:lvl8pPr>
                <a:lvl9pPr marL="3886200" indent="-228600" defTabSz="955675" eaLnBrk="0" fontAlgn="base" hangingPunct="0">
                  <a:spcBef>
                    <a:spcPct val="0"/>
                  </a:spcBef>
                  <a:spcAft>
                    <a:spcPct val="0"/>
                  </a:spcAft>
                  <a:defRPr>
                    <a:solidFill>
                      <a:schemeClr val="tx1"/>
                    </a:solidFill>
                    <a:latin typeface="Arial" charset="0"/>
                  </a:defRPr>
                </a:lvl9pPr>
              </a:lstStyle>
              <a:p>
                <a:pPr eaLnBrk="1" hangingPunct="1"/>
                <a:r>
                  <a:rPr lang="es-CL" sz="800" dirty="0">
                    <a:solidFill>
                      <a:srgbClr val="000000"/>
                    </a:solidFill>
                    <a:latin typeface="Calibri" pitchFamily="34" charset="0"/>
                    <a:cs typeface="Arial" charset="0"/>
                  </a:rPr>
                  <a:t>UNIX     </a:t>
                </a:r>
                <a:r>
                  <a:rPr lang="es-CL" sz="800" dirty="0" smtClean="0">
                    <a:solidFill>
                      <a:srgbClr val="000000"/>
                    </a:solidFill>
                    <a:latin typeface="Calibri" pitchFamily="34" charset="0"/>
                    <a:cs typeface="Arial" charset="0"/>
                  </a:rPr>
                  <a:t>             </a:t>
                </a:r>
                <a:r>
                  <a:rPr lang="es-CL" sz="800" dirty="0">
                    <a:solidFill>
                      <a:srgbClr val="000000"/>
                    </a:solidFill>
                    <a:latin typeface="Calibri" pitchFamily="34" charset="0"/>
                    <a:cs typeface="Arial" charset="0"/>
                  </a:rPr>
                  <a:t>CRM</a:t>
                </a:r>
              </a:p>
            </p:txBody>
          </p:sp>
          <p:sp>
            <p:nvSpPr>
              <p:cNvPr id="17616" name="106 CuadroTexto"/>
              <p:cNvSpPr txBox="1">
                <a:spLocks noChangeArrowheads="1"/>
              </p:cNvSpPr>
              <p:nvPr/>
            </p:nvSpPr>
            <p:spPr bwMode="auto">
              <a:xfrm>
                <a:off x="4118" y="1190"/>
                <a:ext cx="525"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4806" rIns="0" bIns="44806">
                <a:spAutoFit/>
              </a:bodyPr>
              <a:lstStyle>
                <a:lvl1pPr defTabSz="955675" eaLnBrk="0" hangingPunct="0">
                  <a:defRPr>
                    <a:solidFill>
                      <a:schemeClr val="tx1"/>
                    </a:solidFill>
                    <a:latin typeface="Arial" charset="0"/>
                  </a:defRPr>
                </a:lvl1pPr>
                <a:lvl2pPr marL="742950" indent="-285750" defTabSz="955675" eaLnBrk="0" hangingPunct="0">
                  <a:defRPr>
                    <a:solidFill>
                      <a:schemeClr val="tx1"/>
                    </a:solidFill>
                    <a:latin typeface="Arial" charset="0"/>
                  </a:defRPr>
                </a:lvl2pPr>
                <a:lvl3pPr marL="1143000" indent="-228600" defTabSz="955675" eaLnBrk="0" hangingPunct="0">
                  <a:defRPr>
                    <a:solidFill>
                      <a:schemeClr val="tx1"/>
                    </a:solidFill>
                    <a:latin typeface="Arial" charset="0"/>
                  </a:defRPr>
                </a:lvl3pPr>
                <a:lvl4pPr marL="1600200" indent="-228600" defTabSz="955675" eaLnBrk="0" hangingPunct="0">
                  <a:defRPr>
                    <a:solidFill>
                      <a:schemeClr val="tx1"/>
                    </a:solidFill>
                    <a:latin typeface="Arial" charset="0"/>
                  </a:defRPr>
                </a:lvl4pPr>
                <a:lvl5pPr marL="2057400" indent="-228600" defTabSz="955675" eaLnBrk="0" hangingPunct="0">
                  <a:defRPr>
                    <a:solidFill>
                      <a:schemeClr val="tx1"/>
                    </a:solidFill>
                    <a:latin typeface="Arial" charset="0"/>
                  </a:defRPr>
                </a:lvl5pPr>
                <a:lvl6pPr marL="2514600" indent="-228600" defTabSz="955675" eaLnBrk="0" fontAlgn="base" hangingPunct="0">
                  <a:spcBef>
                    <a:spcPct val="0"/>
                  </a:spcBef>
                  <a:spcAft>
                    <a:spcPct val="0"/>
                  </a:spcAft>
                  <a:defRPr>
                    <a:solidFill>
                      <a:schemeClr val="tx1"/>
                    </a:solidFill>
                    <a:latin typeface="Arial" charset="0"/>
                  </a:defRPr>
                </a:lvl6pPr>
                <a:lvl7pPr marL="2971800" indent="-228600" defTabSz="955675" eaLnBrk="0" fontAlgn="base" hangingPunct="0">
                  <a:spcBef>
                    <a:spcPct val="0"/>
                  </a:spcBef>
                  <a:spcAft>
                    <a:spcPct val="0"/>
                  </a:spcAft>
                  <a:defRPr>
                    <a:solidFill>
                      <a:schemeClr val="tx1"/>
                    </a:solidFill>
                    <a:latin typeface="Arial" charset="0"/>
                  </a:defRPr>
                </a:lvl7pPr>
                <a:lvl8pPr marL="3429000" indent="-228600" defTabSz="955675" eaLnBrk="0" fontAlgn="base" hangingPunct="0">
                  <a:spcBef>
                    <a:spcPct val="0"/>
                  </a:spcBef>
                  <a:spcAft>
                    <a:spcPct val="0"/>
                  </a:spcAft>
                  <a:defRPr>
                    <a:solidFill>
                      <a:schemeClr val="tx1"/>
                    </a:solidFill>
                    <a:latin typeface="Arial" charset="0"/>
                  </a:defRPr>
                </a:lvl8pPr>
                <a:lvl9pPr marL="3886200" indent="-228600" defTabSz="955675" eaLnBrk="0" fontAlgn="base" hangingPunct="0">
                  <a:spcBef>
                    <a:spcPct val="0"/>
                  </a:spcBef>
                  <a:spcAft>
                    <a:spcPct val="0"/>
                  </a:spcAft>
                  <a:defRPr>
                    <a:solidFill>
                      <a:schemeClr val="tx1"/>
                    </a:solidFill>
                    <a:latin typeface="Arial" charset="0"/>
                  </a:defRPr>
                </a:lvl9pPr>
              </a:lstStyle>
              <a:p>
                <a:pPr eaLnBrk="1" hangingPunct="1"/>
                <a:r>
                  <a:rPr lang="es-CL" sz="800" dirty="0" smtClean="0">
                    <a:solidFill>
                      <a:srgbClr val="000000"/>
                    </a:solidFill>
                    <a:latin typeface="Calibri" pitchFamily="34" charset="0"/>
                    <a:cs typeface="Arial" charset="0"/>
                  </a:rPr>
                  <a:t>AD/Cont.           OWD</a:t>
                </a:r>
                <a:endParaRPr lang="es-CL" sz="800" dirty="0">
                  <a:solidFill>
                    <a:srgbClr val="000000"/>
                  </a:solidFill>
                  <a:latin typeface="Calibri" pitchFamily="34" charset="0"/>
                  <a:cs typeface="Arial" charset="0"/>
                </a:endParaRPr>
              </a:p>
            </p:txBody>
          </p:sp>
        </p:grpSp>
      </p:grpSp>
      <p:grpSp>
        <p:nvGrpSpPr>
          <p:cNvPr id="17505" name="Group 111"/>
          <p:cNvGrpSpPr>
            <a:grpSpLocks/>
          </p:cNvGrpSpPr>
          <p:nvPr/>
        </p:nvGrpSpPr>
        <p:grpSpPr bwMode="auto">
          <a:xfrm>
            <a:off x="8318500" y="4291757"/>
            <a:ext cx="825500" cy="433387"/>
            <a:chOff x="1594" y="3702"/>
            <a:chExt cx="480" cy="318"/>
          </a:xfrm>
        </p:grpSpPr>
        <p:sp>
          <p:nvSpPr>
            <p:cNvPr id="17609" name="410 Cilindro"/>
            <p:cNvSpPr>
              <a:spLocks noChangeArrowheads="1"/>
            </p:cNvSpPr>
            <p:nvPr/>
          </p:nvSpPr>
          <p:spPr bwMode="auto">
            <a:xfrm>
              <a:off x="1651" y="3702"/>
              <a:ext cx="376" cy="318"/>
            </a:xfrm>
            <a:prstGeom prst="can">
              <a:avLst>
                <a:gd name="adj" fmla="val 25000"/>
              </a:avLst>
            </a:prstGeom>
            <a:noFill/>
            <a:ln w="158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9611" tIns="44806" rIns="89611" bIns="44806"/>
            <a:lstStyle/>
            <a:p>
              <a:pPr algn="ctr" defTabSz="955675"/>
              <a:endParaRPr lang="es-ES">
                <a:solidFill>
                  <a:srgbClr val="000000"/>
                </a:solidFill>
                <a:cs typeface="Arial" charset="0"/>
              </a:endParaRPr>
            </a:p>
          </p:txBody>
        </p:sp>
        <p:sp>
          <p:nvSpPr>
            <p:cNvPr id="17610" name="Text Box 113"/>
            <p:cNvSpPr txBox="1">
              <a:spLocks noChangeArrowheads="1"/>
            </p:cNvSpPr>
            <p:nvPr/>
          </p:nvSpPr>
          <p:spPr bwMode="auto">
            <a:xfrm>
              <a:off x="1594" y="3787"/>
              <a:ext cx="48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9611" tIns="44806" rIns="89611" bIns="44806">
              <a:spAutoFit/>
            </a:bodyPr>
            <a:lstStyle>
              <a:lvl1pPr defTabSz="955675" eaLnBrk="0" hangingPunct="0">
                <a:defRPr>
                  <a:solidFill>
                    <a:schemeClr val="tx1"/>
                  </a:solidFill>
                  <a:latin typeface="Arial" charset="0"/>
                </a:defRPr>
              </a:lvl1pPr>
              <a:lvl2pPr marL="742950" indent="-285750" defTabSz="955675" eaLnBrk="0" hangingPunct="0">
                <a:defRPr>
                  <a:solidFill>
                    <a:schemeClr val="tx1"/>
                  </a:solidFill>
                  <a:latin typeface="Arial" charset="0"/>
                </a:defRPr>
              </a:lvl2pPr>
              <a:lvl3pPr marL="1143000" indent="-228600" defTabSz="955675" eaLnBrk="0" hangingPunct="0">
                <a:defRPr>
                  <a:solidFill>
                    <a:schemeClr val="tx1"/>
                  </a:solidFill>
                  <a:latin typeface="Arial" charset="0"/>
                </a:defRPr>
              </a:lvl3pPr>
              <a:lvl4pPr marL="1600200" indent="-228600" defTabSz="955675" eaLnBrk="0" hangingPunct="0">
                <a:defRPr>
                  <a:solidFill>
                    <a:schemeClr val="tx1"/>
                  </a:solidFill>
                  <a:latin typeface="Arial" charset="0"/>
                </a:defRPr>
              </a:lvl4pPr>
              <a:lvl5pPr marL="2057400" indent="-228600" defTabSz="955675" eaLnBrk="0" hangingPunct="0">
                <a:defRPr>
                  <a:solidFill>
                    <a:schemeClr val="tx1"/>
                  </a:solidFill>
                  <a:latin typeface="Arial" charset="0"/>
                </a:defRPr>
              </a:lvl5pPr>
              <a:lvl6pPr marL="2514600" indent="-228600" defTabSz="955675" eaLnBrk="0" fontAlgn="base" hangingPunct="0">
                <a:spcBef>
                  <a:spcPct val="0"/>
                </a:spcBef>
                <a:spcAft>
                  <a:spcPct val="0"/>
                </a:spcAft>
                <a:defRPr>
                  <a:solidFill>
                    <a:schemeClr val="tx1"/>
                  </a:solidFill>
                  <a:latin typeface="Arial" charset="0"/>
                </a:defRPr>
              </a:lvl6pPr>
              <a:lvl7pPr marL="2971800" indent="-228600" defTabSz="955675" eaLnBrk="0" fontAlgn="base" hangingPunct="0">
                <a:spcBef>
                  <a:spcPct val="0"/>
                </a:spcBef>
                <a:spcAft>
                  <a:spcPct val="0"/>
                </a:spcAft>
                <a:defRPr>
                  <a:solidFill>
                    <a:schemeClr val="tx1"/>
                  </a:solidFill>
                  <a:latin typeface="Arial" charset="0"/>
                </a:defRPr>
              </a:lvl7pPr>
              <a:lvl8pPr marL="3429000" indent="-228600" defTabSz="955675" eaLnBrk="0" fontAlgn="base" hangingPunct="0">
                <a:spcBef>
                  <a:spcPct val="0"/>
                </a:spcBef>
                <a:spcAft>
                  <a:spcPct val="0"/>
                </a:spcAft>
                <a:defRPr>
                  <a:solidFill>
                    <a:schemeClr val="tx1"/>
                  </a:solidFill>
                  <a:latin typeface="Arial" charset="0"/>
                </a:defRPr>
              </a:lvl8pPr>
              <a:lvl9pPr marL="3886200" indent="-228600" defTabSz="955675" eaLnBrk="0" fontAlgn="base" hangingPunct="0">
                <a:spcBef>
                  <a:spcPct val="0"/>
                </a:spcBef>
                <a:spcAft>
                  <a:spcPct val="0"/>
                </a:spcAft>
                <a:defRPr>
                  <a:solidFill>
                    <a:schemeClr val="tx1"/>
                  </a:solidFill>
                  <a:latin typeface="Arial" charset="0"/>
                </a:defRPr>
              </a:lvl9pPr>
            </a:lstStyle>
            <a:p>
              <a:pPr algn="ctr" eaLnBrk="1" hangingPunct="1"/>
              <a:r>
                <a:rPr lang="es-CL" sz="1000" dirty="0">
                  <a:solidFill>
                    <a:srgbClr val="000000"/>
                  </a:solidFill>
                  <a:latin typeface="Calibri" pitchFamily="34" charset="0"/>
                  <a:cs typeface="Calibri" pitchFamily="34" charset="0"/>
                </a:rPr>
                <a:t>ODS LIMITE</a:t>
              </a:r>
              <a:endParaRPr lang="en-US" sz="1000" dirty="0">
                <a:solidFill>
                  <a:srgbClr val="000000"/>
                </a:solidFill>
                <a:latin typeface="Calibri" pitchFamily="34" charset="0"/>
                <a:cs typeface="Calibri" pitchFamily="34" charset="0"/>
              </a:endParaRPr>
            </a:p>
          </p:txBody>
        </p:sp>
      </p:grpSp>
      <p:sp>
        <p:nvSpPr>
          <p:cNvPr id="17506" name="Rectangle 143"/>
          <p:cNvSpPr>
            <a:spLocks noChangeArrowheads="1"/>
          </p:cNvSpPr>
          <p:nvPr/>
        </p:nvSpPr>
        <p:spPr bwMode="auto">
          <a:xfrm>
            <a:off x="8329613" y="4076700"/>
            <a:ext cx="814387" cy="1006475"/>
          </a:xfrm>
          <a:prstGeom prst="rect">
            <a:avLst/>
          </a:prstGeom>
          <a:noFill/>
          <a:ln w="28575" algn="ctr">
            <a:solidFill>
              <a:srgbClr val="1869FF"/>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es-ES" sz="800">
              <a:solidFill>
                <a:srgbClr val="000000"/>
              </a:solidFill>
              <a:cs typeface="Arial" charset="0"/>
            </a:endParaRPr>
          </a:p>
        </p:txBody>
      </p:sp>
      <p:sp>
        <p:nvSpPr>
          <p:cNvPr id="17" name="Rectangle 77"/>
          <p:cNvSpPr>
            <a:spLocks noChangeArrowheads="1"/>
          </p:cNvSpPr>
          <p:nvPr/>
        </p:nvSpPr>
        <p:spPr bwMode="auto">
          <a:xfrm>
            <a:off x="8675688" y="4005263"/>
            <a:ext cx="415925" cy="147637"/>
          </a:xfrm>
          <a:prstGeom prst="rect">
            <a:avLst/>
          </a:prstGeom>
          <a:solidFill>
            <a:srgbClr val="FFFFCC"/>
          </a:solidFill>
          <a:ln w="3175" algn="ctr">
            <a:solidFill>
              <a:schemeClr val="tx1"/>
            </a:solidFill>
            <a:miter lim="800000"/>
            <a:headEnd/>
            <a:tailEnd/>
          </a:ln>
          <a:effectLst>
            <a:outerShdw dist="17961" dir="2700000" algn="ctr" rotWithShape="0">
              <a:schemeClr val="tx1"/>
            </a:outerShdw>
          </a:effectLst>
        </p:spPr>
        <p:txBody>
          <a:bodyPr lIns="0" tIns="0" rIns="0" bIns="0" anchor="ctr" anchorCtr="1"/>
          <a:lstStyle/>
          <a:p>
            <a:pPr algn="ctr" defTabSz="957040">
              <a:lnSpc>
                <a:spcPct val="70000"/>
              </a:lnSpc>
              <a:defRPr/>
            </a:pPr>
            <a:r>
              <a:rPr lang="es-CL" sz="600" dirty="0">
                <a:solidFill>
                  <a:srgbClr val="000000"/>
                </a:solidFill>
                <a:effectLst>
                  <a:outerShdw blurRad="38100" dist="38100" dir="2700000" algn="tl">
                    <a:srgbClr val="FFFFFF"/>
                  </a:outerShdw>
                </a:effectLst>
                <a:latin typeface="Calibri" pitchFamily="34" charset="0"/>
              </a:rPr>
              <a:t>ODS</a:t>
            </a:r>
          </a:p>
        </p:txBody>
      </p:sp>
      <p:sp>
        <p:nvSpPr>
          <p:cNvPr id="17510" name="Text Box 195"/>
          <p:cNvSpPr txBox="1">
            <a:spLocks noChangeArrowheads="1"/>
          </p:cNvSpPr>
          <p:nvPr/>
        </p:nvSpPr>
        <p:spPr bwMode="auto">
          <a:xfrm>
            <a:off x="3035896" y="1052736"/>
            <a:ext cx="39052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lIns="96201" tIns="46176" rIns="96201" bIns="4617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700" b="1" dirty="0">
                <a:solidFill>
                  <a:srgbClr val="000000"/>
                </a:solidFill>
                <a:cs typeface="Arial" charset="0"/>
              </a:rPr>
              <a:t>SRM</a:t>
            </a:r>
            <a:endParaRPr lang="en-US" sz="700" b="1" dirty="0">
              <a:solidFill>
                <a:srgbClr val="000000"/>
              </a:solidFill>
              <a:cs typeface="Arial" charset="0"/>
            </a:endParaRPr>
          </a:p>
        </p:txBody>
      </p:sp>
      <p:sp>
        <p:nvSpPr>
          <p:cNvPr id="17511" name="Text Box 198"/>
          <p:cNvSpPr txBox="1">
            <a:spLocks noChangeArrowheads="1"/>
          </p:cNvSpPr>
          <p:nvPr/>
        </p:nvSpPr>
        <p:spPr bwMode="auto">
          <a:xfrm>
            <a:off x="3348038" y="2852738"/>
            <a:ext cx="369887"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lIns="96201" tIns="46176" rIns="96201" bIns="4617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700" b="1">
                <a:solidFill>
                  <a:srgbClr val="000000"/>
                </a:solidFill>
                <a:cs typeface="Arial" charset="0"/>
              </a:rPr>
              <a:t>JCA</a:t>
            </a:r>
            <a:endParaRPr lang="en-US" sz="700" b="1">
              <a:solidFill>
                <a:srgbClr val="000000"/>
              </a:solidFill>
              <a:cs typeface="Arial" charset="0"/>
            </a:endParaRPr>
          </a:p>
        </p:txBody>
      </p:sp>
      <p:cxnSp>
        <p:nvCxnSpPr>
          <p:cNvPr id="17512" name="AutoShape 199"/>
          <p:cNvCxnSpPr>
            <a:cxnSpLocks noChangeShapeType="1"/>
          </p:cNvCxnSpPr>
          <p:nvPr/>
        </p:nvCxnSpPr>
        <p:spPr bwMode="auto">
          <a:xfrm rot="5400000" flipV="1">
            <a:off x="3645694" y="2410619"/>
            <a:ext cx="431800" cy="1316038"/>
          </a:xfrm>
          <a:prstGeom prst="bentConnector4">
            <a:avLst>
              <a:gd name="adj1" fmla="val -2574"/>
              <a:gd name="adj2" fmla="val 55202"/>
            </a:avLst>
          </a:prstGeom>
          <a:noFill/>
          <a:ln w="19050">
            <a:solidFill>
              <a:srgbClr val="008000"/>
            </a:solidFill>
            <a:miter lim="800000"/>
            <a:headEnd/>
            <a:tailEnd type="triangle" w="med" len="med"/>
          </a:ln>
          <a:extLst>
            <a:ext uri="{909E8E84-426E-40DD-AFC4-6F175D3DCCD1}">
              <a14:hiddenFill xmlns:a14="http://schemas.microsoft.com/office/drawing/2010/main">
                <a:noFill/>
              </a14:hiddenFill>
            </a:ext>
          </a:extLst>
        </p:spPr>
      </p:cxnSp>
      <p:cxnSp>
        <p:nvCxnSpPr>
          <p:cNvPr id="17513" name="AutoShape 201"/>
          <p:cNvCxnSpPr>
            <a:cxnSpLocks noChangeShapeType="1"/>
            <a:endCxn id="17553" idx="1"/>
          </p:cNvCxnSpPr>
          <p:nvPr/>
        </p:nvCxnSpPr>
        <p:spPr bwMode="auto">
          <a:xfrm rot="10800000">
            <a:off x="3132138" y="2492375"/>
            <a:ext cx="5205412" cy="2016125"/>
          </a:xfrm>
          <a:prstGeom prst="bentConnector3">
            <a:avLst>
              <a:gd name="adj1" fmla="val 17489"/>
            </a:avLst>
          </a:prstGeom>
          <a:noFill/>
          <a:ln w="12700">
            <a:solidFill>
              <a:srgbClr val="0000FF"/>
            </a:solidFill>
            <a:miter lim="800000"/>
            <a:headEnd type="triangle" w="med" len="med"/>
            <a:tailEnd/>
          </a:ln>
          <a:extLst>
            <a:ext uri="{909E8E84-426E-40DD-AFC4-6F175D3DCCD1}">
              <a14:hiddenFill xmlns:a14="http://schemas.microsoft.com/office/drawing/2010/main">
                <a:noFill/>
              </a14:hiddenFill>
            </a:ext>
          </a:extLst>
        </p:spPr>
      </p:cxnSp>
      <p:sp>
        <p:nvSpPr>
          <p:cNvPr id="17514" name="Text Box 219"/>
          <p:cNvSpPr txBox="1">
            <a:spLocks noChangeArrowheads="1"/>
          </p:cNvSpPr>
          <p:nvPr/>
        </p:nvSpPr>
        <p:spPr bwMode="auto">
          <a:xfrm>
            <a:off x="5580063" y="4581525"/>
            <a:ext cx="39052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lIns="96201" tIns="46176" rIns="96201" bIns="4617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700" b="1">
                <a:solidFill>
                  <a:srgbClr val="000000"/>
                </a:solidFill>
                <a:cs typeface="Arial" charset="0"/>
              </a:rPr>
              <a:t>SRM</a:t>
            </a:r>
            <a:endParaRPr lang="en-US" sz="700" b="1">
              <a:solidFill>
                <a:srgbClr val="000000"/>
              </a:solidFill>
              <a:cs typeface="Arial" charset="0"/>
            </a:endParaRPr>
          </a:p>
        </p:txBody>
      </p:sp>
      <p:cxnSp>
        <p:nvCxnSpPr>
          <p:cNvPr id="17515" name="AutoShape 220"/>
          <p:cNvCxnSpPr>
            <a:cxnSpLocks noChangeShapeType="1"/>
          </p:cNvCxnSpPr>
          <p:nvPr/>
        </p:nvCxnSpPr>
        <p:spPr bwMode="auto">
          <a:xfrm>
            <a:off x="3131092" y="2795590"/>
            <a:ext cx="2871246" cy="633410"/>
          </a:xfrm>
          <a:prstGeom prst="bentConnector3">
            <a:avLst>
              <a:gd name="adj1" fmla="val 32574"/>
            </a:avLst>
          </a:prstGeom>
          <a:noFill/>
          <a:ln w="19050">
            <a:solidFill>
              <a:srgbClr val="008000"/>
            </a:solidFill>
            <a:miter lim="800000"/>
            <a:headEnd/>
            <a:tailEnd type="triangle" w="med" len="med"/>
          </a:ln>
          <a:extLst>
            <a:ext uri="{909E8E84-426E-40DD-AFC4-6F175D3DCCD1}">
              <a14:hiddenFill xmlns:a14="http://schemas.microsoft.com/office/drawing/2010/main">
                <a:noFill/>
              </a14:hiddenFill>
            </a:ext>
          </a:extLst>
        </p:spPr>
      </p:cxnSp>
      <p:sp>
        <p:nvSpPr>
          <p:cNvPr id="17516" name="Text Box 222"/>
          <p:cNvSpPr txBox="1">
            <a:spLocks noChangeArrowheads="1"/>
          </p:cNvSpPr>
          <p:nvPr/>
        </p:nvSpPr>
        <p:spPr bwMode="auto">
          <a:xfrm>
            <a:off x="3203575" y="3284538"/>
            <a:ext cx="41751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6201" tIns="46176" rIns="96201" bIns="4617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700" b="1">
                <a:solidFill>
                  <a:srgbClr val="000000"/>
                </a:solidFill>
                <a:cs typeface="Arial" charset="0"/>
              </a:rPr>
              <a:t>SRM</a:t>
            </a:r>
            <a:endParaRPr lang="en-US" sz="700" b="1">
              <a:solidFill>
                <a:srgbClr val="000000"/>
              </a:solidFill>
              <a:cs typeface="Arial" charset="0"/>
            </a:endParaRPr>
          </a:p>
        </p:txBody>
      </p:sp>
      <p:cxnSp>
        <p:nvCxnSpPr>
          <p:cNvPr id="17526" name="AutoShape 254"/>
          <p:cNvCxnSpPr>
            <a:cxnSpLocks noChangeShapeType="1"/>
          </p:cNvCxnSpPr>
          <p:nvPr/>
        </p:nvCxnSpPr>
        <p:spPr bwMode="auto">
          <a:xfrm flipV="1">
            <a:off x="3071813" y="1619313"/>
            <a:ext cx="3089275" cy="2044640"/>
          </a:xfrm>
          <a:prstGeom prst="bentConnector3">
            <a:avLst>
              <a:gd name="adj1" fmla="val 50000"/>
            </a:avLst>
          </a:prstGeom>
          <a:noFill/>
          <a:ln w="19050">
            <a:solidFill>
              <a:srgbClr val="FFCC00"/>
            </a:solidFill>
            <a:miter lim="800000"/>
            <a:headEnd/>
            <a:tailEnd type="triangle" w="med" len="med"/>
          </a:ln>
          <a:extLst>
            <a:ext uri="{909E8E84-426E-40DD-AFC4-6F175D3DCCD1}">
              <a14:hiddenFill xmlns:a14="http://schemas.microsoft.com/office/drawing/2010/main">
                <a:noFill/>
              </a14:hiddenFill>
            </a:ext>
          </a:extLst>
        </p:spPr>
      </p:cxnSp>
      <p:sp>
        <p:nvSpPr>
          <p:cNvPr id="17528" name="Text Box 264"/>
          <p:cNvSpPr txBox="1">
            <a:spLocks noChangeArrowheads="1"/>
          </p:cNvSpPr>
          <p:nvPr/>
        </p:nvSpPr>
        <p:spPr bwMode="auto">
          <a:xfrm>
            <a:off x="3851275" y="4076700"/>
            <a:ext cx="3397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lIns="96201" tIns="46176" rIns="96201" bIns="4617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700" b="1">
                <a:solidFill>
                  <a:srgbClr val="000000"/>
                </a:solidFill>
                <a:cs typeface="Arial" charset="0"/>
              </a:rPr>
              <a:t>MQ</a:t>
            </a:r>
            <a:endParaRPr lang="en-US" sz="700" b="1">
              <a:solidFill>
                <a:srgbClr val="000000"/>
              </a:solidFill>
              <a:cs typeface="Arial" charset="0"/>
            </a:endParaRPr>
          </a:p>
        </p:txBody>
      </p:sp>
      <p:sp>
        <p:nvSpPr>
          <p:cNvPr id="17529" name="Text Box 265"/>
          <p:cNvSpPr txBox="1">
            <a:spLocks noChangeArrowheads="1"/>
          </p:cNvSpPr>
          <p:nvPr/>
        </p:nvSpPr>
        <p:spPr bwMode="auto">
          <a:xfrm>
            <a:off x="3740150" y="5241925"/>
            <a:ext cx="4191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lIns="96201" tIns="46176" rIns="96201" bIns="4617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800" dirty="0">
                <a:solidFill>
                  <a:srgbClr val="000000"/>
                </a:solidFill>
                <a:cs typeface="Arial" charset="0"/>
              </a:rPr>
              <a:t>SRM</a:t>
            </a:r>
            <a:endParaRPr lang="es-ES" sz="800" dirty="0">
              <a:solidFill>
                <a:srgbClr val="000000"/>
              </a:solidFill>
              <a:cs typeface="Arial" charset="0"/>
            </a:endParaRPr>
          </a:p>
        </p:txBody>
      </p:sp>
      <p:sp>
        <p:nvSpPr>
          <p:cNvPr id="17605" name="410 Cilindro"/>
          <p:cNvSpPr>
            <a:spLocks noChangeArrowheads="1"/>
          </p:cNvSpPr>
          <p:nvPr/>
        </p:nvSpPr>
        <p:spPr bwMode="auto">
          <a:xfrm>
            <a:off x="6161088" y="3214688"/>
            <a:ext cx="411162" cy="285993"/>
          </a:xfrm>
          <a:prstGeom prst="can">
            <a:avLst>
              <a:gd name="adj" fmla="val 25000"/>
            </a:avLst>
          </a:prstGeom>
          <a:noFill/>
          <a:ln w="158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9611" tIns="44806" rIns="89611" bIns="44806"/>
          <a:lstStyle/>
          <a:p>
            <a:pPr algn="ctr" defTabSz="955675"/>
            <a:endParaRPr lang="es-ES">
              <a:solidFill>
                <a:srgbClr val="000000"/>
              </a:solidFill>
              <a:cs typeface="Arial" charset="0"/>
            </a:endParaRPr>
          </a:p>
        </p:txBody>
      </p:sp>
      <p:sp>
        <p:nvSpPr>
          <p:cNvPr id="17606" name="Text Box 275"/>
          <p:cNvSpPr txBox="1">
            <a:spLocks noChangeArrowheads="1"/>
          </p:cNvSpPr>
          <p:nvPr/>
        </p:nvSpPr>
        <p:spPr bwMode="auto">
          <a:xfrm>
            <a:off x="6329481" y="3344534"/>
            <a:ext cx="140375" cy="283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9611" tIns="44806" rIns="89611" bIns="44806">
            <a:spAutoFit/>
          </a:bodyPr>
          <a:lstStyle>
            <a:lvl1pPr defTabSz="955675" eaLnBrk="0" hangingPunct="0">
              <a:defRPr>
                <a:solidFill>
                  <a:schemeClr val="tx1"/>
                </a:solidFill>
                <a:latin typeface="Arial" charset="0"/>
              </a:defRPr>
            </a:lvl1pPr>
            <a:lvl2pPr marL="742950" indent="-285750" defTabSz="955675" eaLnBrk="0" hangingPunct="0">
              <a:defRPr>
                <a:solidFill>
                  <a:schemeClr val="tx1"/>
                </a:solidFill>
                <a:latin typeface="Arial" charset="0"/>
              </a:defRPr>
            </a:lvl2pPr>
            <a:lvl3pPr marL="1143000" indent="-228600" defTabSz="955675" eaLnBrk="0" hangingPunct="0">
              <a:defRPr>
                <a:solidFill>
                  <a:schemeClr val="tx1"/>
                </a:solidFill>
                <a:latin typeface="Arial" charset="0"/>
              </a:defRPr>
            </a:lvl3pPr>
            <a:lvl4pPr marL="1600200" indent="-228600" defTabSz="955675" eaLnBrk="0" hangingPunct="0">
              <a:defRPr>
                <a:solidFill>
                  <a:schemeClr val="tx1"/>
                </a:solidFill>
                <a:latin typeface="Arial" charset="0"/>
              </a:defRPr>
            </a:lvl4pPr>
            <a:lvl5pPr marL="2057400" indent="-228600" defTabSz="955675" eaLnBrk="0" hangingPunct="0">
              <a:defRPr>
                <a:solidFill>
                  <a:schemeClr val="tx1"/>
                </a:solidFill>
                <a:latin typeface="Arial" charset="0"/>
              </a:defRPr>
            </a:lvl5pPr>
            <a:lvl6pPr marL="2514600" indent="-228600" defTabSz="955675" eaLnBrk="0" fontAlgn="base" hangingPunct="0">
              <a:spcBef>
                <a:spcPct val="0"/>
              </a:spcBef>
              <a:spcAft>
                <a:spcPct val="0"/>
              </a:spcAft>
              <a:defRPr>
                <a:solidFill>
                  <a:schemeClr val="tx1"/>
                </a:solidFill>
                <a:latin typeface="Arial" charset="0"/>
              </a:defRPr>
            </a:lvl6pPr>
            <a:lvl7pPr marL="2971800" indent="-228600" defTabSz="955675" eaLnBrk="0" fontAlgn="base" hangingPunct="0">
              <a:spcBef>
                <a:spcPct val="0"/>
              </a:spcBef>
              <a:spcAft>
                <a:spcPct val="0"/>
              </a:spcAft>
              <a:defRPr>
                <a:solidFill>
                  <a:schemeClr val="tx1"/>
                </a:solidFill>
                <a:latin typeface="Arial" charset="0"/>
              </a:defRPr>
            </a:lvl7pPr>
            <a:lvl8pPr marL="3429000" indent="-228600" defTabSz="955675" eaLnBrk="0" fontAlgn="base" hangingPunct="0">
              <a:spcBef>
                <a:spcPct val="0"/>
              </a:spcBef>
              <a:spcAft>
                <a:spcPct val="0"/>
              </a:spcAft>
              <a:defRPr>
                <a:solidFill>
                  <a:schemeClr val="tx1"/>
                </a:solidFill>
                <a:latin typeface="Arial" charset="0"/>
              </a:defRPr>
            </a:lvl8pPr>
            <a:lvl9pPr marL="3886200" indent="-228600" defTabSz="955675" eaLnBrk="0" fontAlgn="base" hangingPunct="0">
              <a:spcBef>
                <a:spcPct val="0"/>
              </a:spcBef>
              <a:spcAft>
                <a:spcPct val="0"/>
              </a:spcAft>
              <a:defRPr>
                <a:solidFill>
                  <a:schemeClr val="tx1"/>
                </a:solidFill>
                <a:latin typeface="Arial" charset="0"/>
              </a:defRPr>
            </a:lvl9pPr>
          </a:lstStyle>
          <a:p>
            <a:pPr algn="ctr" eaLnBrk="1" hangingPunct="1"/>
            <a:endParaRPr lang="es-ES">
              <a:solidFill>
                <a:srgbClr val="000000"/>
              </a:solidFill>
              <a:cs typeface="Arial" charset="0"/>
            </a:endParaRPr>
          </a:p>
        </p:txBody>
      </p:sp>
      <p:sp>
        <p:nvSpPr>
          <p:cNvPr id="17531" name="Text Box 219"/>
          <p:cNvSpPr txBox="1">
            <a:spLocks noChangeArrowheads="1"/>
          </p:cNvSpPr>
          <p:nvPr/>
        </p:nvSpPr>
        <p:spPr bwMode="auto">
          <a:xfrm>
            <a:off x="3132138" y="2349500"/>
            <a:ext cx="39052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lIns="96201" tIns="46176" rIns="96201" bIns="4617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700" b="1">
                <a:solidFill>
                  <a:srgbClr val="000000"/>
                </a:solidFill>
                <a:cs typeface="Arial" charset="0"/>
              </a:rPr>
              <a:t>SRM</a:t>
            </a:r>
            <a:endParaRPr lang="en-US" sz="700" b="1">
              <a:solidFill>
                <a:srgbClr val="000000"/>
              </a:solidFill>
              <a:cs typeface="Arial" charset="0"/>
            </a:endParaRPr>
          </a:p>
        </p:txBody>
      </p:sp>
      <p:sp>
        <p:nvSpPr>
          <p:cNvPr id="176" name="Text Box 73"/>
          <p:cNvSpPr txBox="1">
            <a:spLocks noChangeArrowheads="1"/>
          </p:cNvSpPr>
          <p:nvPr/>
        </p:nvSpPr>
        <p:spPr bwMode="auto">
          <a:xfrm>
            <a:off x="4356100" y="549275"/>
            <a:ext cx="755650" cy="130175"/>
          </a:xfrm>
          <a:prstGeom prst="rect">
            <a:avLst/>
          </a:prstGeom>
          <a:gradFill rotWithShape="1">
            <a:gsLst>
              <a:gs pos="0">
                <a:srgbClr val="00B0F0"/>
              </a:gs>
              <a:gs pos="35001">
                <a:srgbClr val="DFF6FD"/>
              </a:gs>
              <a:gs pos="100000">
                <a:srgbClr val="B2CDFF"/>
              </a:gs>
            </a:gsLst>
            <a:lin ang="16200000" scaled="1"/>
          </a:gradFill>
          <a:ln w="9525" algn="ctr">
            <a:solidFill>
              <a:srgbClr val="B7D2D9"/>
            </a:solidFill>
            <a:miter lim="800000"/>
            <a:headEnd/>
            <a:tailEnd/>
          </a:ln>
          <a:effectLst>
            <a:outerShdw dist="20000" dir="5400000" rotWithShape="0">
              <a:srgbClr val="000000">
                <a:alpha val="37999"/>
              </a:srgbClr>
            </a:outerShdw>
          </a:effectLst>
        </p:spPr>
        <p:txBody>
          <a:bodyPr lIns="18000" tIns="18000" rIns="18000" bIns="18000" anchor="ctr" anchorCtr="1">
            <a:spAutoFit/>
          </a:bodyPr>
          <a:lstStyle/>
          <a:p>
            <a:pPr algn="ctr">
              <a:lnSpc>
                <a:spcPct val="80000"/>
              </a:lnSpc>
              <a:defRPr/>
            </a:pPr>
            <a:r>
              <a:rPr lang="es-CL" sz="700" b="1">
                <a:solidFill>
                  <a:srgbClr val="000000"/>
                </a:solidFill>
                <a:effectLst>
                  <a:outerShdw blurRad="38100" dist="38100" dir="2700000" algn="tl">
                    <a:srgbClr val="FFFFFF"/>
                  </a:outerShdw>
                </a:effectLst>
                <a:latin typeface="Calibri" pitchFamily="34" charset="0"/>
                <a:cs typeface="Arial" charset="0"/>
              </a:rPr>
              <a:t>CLIENTES</a:t>
            </a:r>
            <a:endParaRPr lang="es-ES" sz="700" b="1">
              <a:solidFill>
                <a:srgbClr val="000000"/>
              </a:solidFill>
              <a:effectLst>
                <a:outerShdw blurRad="38100" dist="38100" dir="2700000" algn="tl">
                  <a:srgbClr val="FFFFFF"/>
                </a:outerShdw>
              </a:effectLst>
              <a:latin typeface="Calibri" pitchFamily="34" charset="0"/>
              <a:cs typeface="Arial" charset="0"/>
            </a:endParaRPr>
          </a:p>
        </p:txBody>
      </p:sp>
      <p:sp>
        <p:nvSpPr>
          <p:cNvPr id="6" name="Text Box 73"/>
          <p:cNvSpPr txBox="1">
            <a:spLocks noChangeArrowheads="1"/>
          </p:cNvSpPr>
          <p:nvPr/>
        </p:nvSpPr>
        <p:spPr bwMode="auto">
          <a:xfrm>
            <a:off x="5867400" y="2361829"/>
            <a:ext cx="884238" cy="130175"/>
          </a:xfrm>
          <a:prstGeom prst="rect">
            <a:avLst/>
          </a:prstGeom>
          <a:gradFill rotWithShape="1">
            <a:gsLst>
              <a:gs pos="0">
                <a:srgbClr val="00B0F0"/>
              </a:gs>
              <a:gs pos="35001">
                <a:srgbClr val="DFF6FD"/>
              </a:gs>
              <a:gs pos="100000">
                <a:srgbClr val="B2CDFF"/>
              </a:gs>
            </a:gsLst>
            <a:lin ang="16200000" scaled="1"/>
          </a:gradFill>
          <a:ln w="9525" algn="ctr">
            <a:solidFill>
              <a:srgbClr val="B7D2D9"/>
            </a:solidFill>
            <a:miter lim="800000"/>
            <a:headEnd/>
            <a:tailEnd/>
          </a:ln>
          <a:effectLst>
            <a:outerShdw dist="20000" dir="5400000" rotWithShape="0">
              <a:srgbClr val="000000">
                <a:alpha val="37999"/>
              </a:srgbClr>
            </a:outerShdw>
          </a:effectLst>
        </p:spPr>
        <p:txBody>
          <a:bodyPr lIns="18000" tIns="18000" rIns="18000" bIns="18000" anchor="ctr" anchorCtr="1">
            <a:spAutoFit/>
          </a:bodyPr>
          <a:lstStyle/>
          <a:p>
            <a:pPr algn="ctr">
              <a:lnSpc>
                <a:spcPct val="80000"/>
              </a:lnSpc>
              <a:defRPr/>
            </a:pPr>
            <a:r>
              <a:rPr lang="es-CL" sz="700" b="1" dirty="0">
                <a:solidFill>
                  <a:srgbClr val="000000"/>
                </a:solidFill>
                <a:effectLst>
                  <a:outerShdw blurRad="38100" dist="38100" dir="2700000" algn="tl">
                    <a:srgbClr val="FFFFFF"/>
                  </a:outerShdw>
                </a:effectLst>
                <a:latin typeface="Calibri" pitchFamily="34" charset="0"/>
                <a:cs typeface="Arial" charset="0"/>
              </a:rPr>
              <a:t>SERVICIOS CORE</a:t>
            </a:r>
            <a:endParaRPr lang="es-ES" sz="700" b="1" dirty="0">
              <a:solidFill>
                <a:srgbClr val="000000"/>
              </a:solidFill>
              <a:effectLst>
                <a:outerShdw blurRad="38100" dist="38100" dir="2700000" algn="tl">
                  <a:srgbClr val="FFFFFF"/>
                </a:outerShdw>
              </a:effectLst>
              <a:latin typeface="Calibri" pitchFamily="34" charset="0"/>
              <a:cs typeface="Arial" charset="0"/>
            </a:endParaRPr>
          </a:p>
        </p:txBody>
      </p:sp>
      <p:sp>
        <p:nvSpPr>
          <p:cNvPr id="18" name="Text Box 73"/>
          <p:cNvSpPr txBox="1">
            <a:spLocks noChangeArrowheads="1"/>
          </p:cNvSpPr>
          <p:nvPr/>
        </p:nvSpPr>
        <p:spPr bwMode="auto">
          <a:xfrm>
            <a:off x="4427538" y="4868863"/>
            <a:ext cx="885825" cy="130175"/>
          </a:xfrm>
          <a:prstGeom prst="rect">
            <a:avLst/>
          </a:prstGeom>
          <a:gradFill rotWithShape="1">
            <a:gsLst>
              <a:gs pos="0">
                <a:srgbClr val="00B0F0"/>
              </a:gs>
              <a:gs pos="35001">
                <a:srgbClr val="DFF6FD"/>
              </a:gs>
              <a:gs pos="100000">
                <a:srgbClr val="B2CDFF"/>
              </a:gs>
            </a:gsLst>
            <a:lin ang="16200000" scaled="1"/>
          </a:gradFill>
          <a:ln w="9525" algn="ctr">
            <a:solidFill>
              <a:srgbClr val="B7D2D9"/>
            </a:solidFill>
            <a:miter lim="800000"/>
            <a:headEnd/>
            <a:tailEnd/>
          </a:ln>
          <a:effectLst>
            <a:outerShdw dist="20000" dir="5400000" rotWithShape="0">
              <a:srgbClr val="000000">
                <a:alpha val="37999"/>
              </a:srgbClr>
            </a:outerShdw>
          </a:effectLst>
        </p:spPr>
        <p:txBody>
          <a:bodyPr lIns="18000" tIns="18000" rIns="18000" bIns="18000" anchor="ctr" anchorCtr="1">
            <a:spAutoFit/>
          </a:bodyPr>
          <a:lstStyle/>
          <a:p>
            <a:pPr algn="ctr">
              <a:lnSpc>
                <a:spcPct val="80000"/>
              </a:lnSpc>
              <a:defRPr/>
            </a:pPr>
            <a:r>
              <a:rPr lang="es-CL" sz="700" b="1">
                <a:solidFill>
                  <a:srgbClr val="000000"/>
                </a:solidFill>
                <a:effectLst>
                  <a:outerShdw blurRad="38100" dist="38100" dir="2700000" algn="tl">
                    <a:srgbClr val="FFFFFF"/>
                  </a:outerShdw>
                </a:effectLst>
                <a:latin typeface="Calibri" pitchFamily="34" charset="0"/>
                <a:cs typeface="Arial" charset="0"/>
              </a:rPr>
              <a:t>PASIVO</a:t>
            </a:r>
            <a:endParaRPr lang="es-ES" sz="700" b="1">
              <a:solidFill>
                <a:srgbClr val="000000"/>
              </a:solidFill>
              <a:effectLst>
                <a:outerShdw blurRad="38100" dist="38100" dir="2700000" algn="tl">
                  <a:srgbClr val="FFFFFF"/>
                </a:outerShdw>
              </a:effectLst>
              <a:latin typeface="Calibri" pitchFamily="34" charset="0"/>
              <a:cs typeface="Arial" charset="0"/>
            </a:endParaRPr>
          </a:p>
        </p:txBody>
      </p:sp>
      <p:grpSp>
        <p:nvGrpSpPr>
          <p:cNvPr id="17550" name="86 Grupo"/>
          <p:cNvGrpSpPr>
            <a:grpSpLocks/>
          </p:cNvGrpSpPr>
          <p:nvPr/>
        </p:nvGrpSpPr>
        <p:grpSpPr bwMode="auto">
          <a:xfrm>
            <a:off x="1908174" y="3141663"/>
            <a:ext cx="1396654" cy="336550"/>
            <a:chOff x="1928794" y="2000240"/>
            <a:chExt cx="1631744" cy="334961"/>
          </a:xfrm>
        </p:grpSpPr>
        <p:sp>
          <p:nvSpPr>
            <p:cNvPr id="17603" name="74 Rectángulo"/>
            <p:cNvSpPr>
              <a:spLocks noChangeArrowheads="1"/>
            </p:cNvSpPr>
            <p:nvPr/>
          </p:nvSpPr>
          <p:spPr bwMode="auto">
            <a:xfrm>
              <a:off x="2180631" y="2000240"/>
              <a:ext cx="1379907" cy="334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oAutofit/>
            </a:bodyPr>
            <a:lstStyle/>
            <a:p>
              <a:pPr defTabSz="933450">
                <a:lnSpc>
                  <a:spcPct val="80000"/>
                </a:lnSpc>
              </a:pPr>
              <a:r>
                <a:rPr lang="es-CL" sz="1000" dirty="0" smtClean="0">
                  <a:solidFill>
                    <a:srgbClr val="CC6600"/>
                  </a:solidFill>
                  <a:latin typeface="Calibri" pitchFamily="34" charset="0"/>
                  <a:cs typeface="Arial" charset="0"/>
                </a:rPr>
                <a:t>CS000335 Cursar Crédito</a:t>
              </a:r>
              <a:endParaRPr lang="es-CL" sz="1000" dirty="0">
                <a:solidFill>
                  <a:srgbClr val="CC6600"/>
                </a:solidFill>
                <a:latin typeface="Calibri" pitchFamily="34" charset="0"/>
                <a:cs typeface="Arial" charset="0"/>
              </a:endParaRPr>
            </a:p>
          </p:txBody>
        </p:sp>
        <p:sp>
          <p:nvSpPr>
            <p:cNvPr id="17604" name="76 Rectángulo"/>
            <p:cNvSpPr>
              <a:spLocks noChangeArrowheads="1"/>
            </p:cNvSpPr>
            <p:nvPr/>
          </p:nvSpPr>
          <p:spPr bwMode="auto">
            <a:xfrm>
              <a:off x="1928794" y="2011529"/>
              <a:ext cx="1428760" cy="285752"/>
            </a:xfrm>
            <a:prstGeom prst="rect">
              <a:avLst/>
            </a:prstGeom>
            <a:noFill/>
            <a:ln w="3175" algn="ctr">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s-ES" sz="2400">
                <a:solidFill>
                  <a:srgbClr val="000000"/>
                </a:solidFill>
              </a:endParaRPr>
            </a:p>
          </p:txBody>
        </p:sp>
      </p:grpSp>
      <p:grpSp>
        <p:nvGrpSpPr>
          <p:cNvPr id="17551" name="85 Grupo"/>
          <p:cNvGrpSpPr>
            <a:grpSpLocks/>
          </p:cNvGrpSpPr>
          <p:nvPr/>
        </p:nvGrpSpPr>
        <p:grpSpPr bwMode="auto">
          <a:xfrm>
            <a:off x="1916112" y="3500441"/>
            <a:ext cx="1287736" cy="313932"/>
            <a:chOff x="1938318" y="2285991"/>
            <a:chExt cx="1512238" cy="313541"/>
          </a:xfrm>
        </p:grpSpPr>
        <p:sp>
          <p:nvSpPr>
            <p:cNvPr id="17601" name="79 Rectángulo"/>
            <p:cNvSpPr>
              <a:spLocks noChangeArrowheads="1"/>
            </p:cNvSpPr>
            <p:nvPr/>
          </p:nvSpPr>
          <p:spPr bwMode="auto">
            <a:xfrm>
              <a:off x="2212851" y="2285991"/>
              <a:ext cx="1237705" cy="313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p>
              <a:pPr defTabSz="933450">
                <a:lnSpc>
                  <a:spcPct val="80000"/>
                </a:lnSpc>
              </a:pPr>
              <a:r>
                <a:rPr lang="es-CL" sz="900" dirty="0" smtClean="0">
                  <a:solidFill>
                    <a:srgbClr val="FFC000"/>
                  </a:solidFill>
                  <a:latin typeface="Calibri" pitchFamily="34" charset="0"/>
                  <a:cs typeface="Arial" charset="0"/>
                </a:rPr>
                <a:t>CS000183 Consulta Mandato SIEBEL</a:t>
              </a:r>
              <a:endParaRPr lang="es-CL" sz="900" dirty="0">
                <a:solidFill>
                  <a:srgbClr val="FFC000"/>
                </a:solidFill>
                <a:latin typeface="Calibri" pitchFamily="34" charset="0"/>
                <a:cs typeface="Arial" charset="0"/>
              </a:endParaRPr>
            </a:p>
          </p:txBody>
        </p:sp>
        <p:sp>
          <p:nvSpPr>
            <p:cNvPr id="17602" name="80 Rectángulo"/>
            <p:cNvSpPr>
              <a:spLocks noChangeArrowheads="1"/>
            </p:cNvSpPr>
            <p:nvPr/>
          </p:nvSpPr>
          <p:spPr bwMode="auto">
            <a:xfrm>
              <a:off x="1938318" y="2285992"/>
              <a:ext cx="1428760" cy="285752"/>
            </a:xfrm>
            <a:prstGeom prst="rect">
              <a:avLst/>
            </a:prstGeom>
            <a:noFill/>
            <a:ln w="3175" algn="ctr">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s-ES" sz="2800">
                <a:solidFill>
                  <a:srgbClr val="000000"/>
                </a:solidFill>
              </a:endParaRPr>
            </a:p>
          </p:txBody>
        </p:sp>
      </p:grpSp>
      <p:sp>
        <p:nvSpPr>
          <p:cNvPr id="17552" name="Rectangle 290"/>
          <p:cNvSpPr>
            <a:spLocks noChangeArrowheads="1"/>
          </p:cNvSpPr>
          <p:nvPr/>
        </p:nvSpPr>
        <p:spPr bwMode="auto">
          <a:xfrm>
            <a:off x="3059113" y="3573463"/>
            <a:ext cx="714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solidFill>
                <a:srgbClr val="000000"/>
              </a:solidFill>
            </a:endParaRPr>
          </a:p>
        </p:txBody>
      </p:sp>
      <p:sp>
        <p:nvSpPr>
          <p:cNvPr id="17553" name="Rectangle 291"/>
          <p:cNvSpPr>
            <a:spLocks noChangeArrowheads="1"/>
          </p:cNvSpPr>
          <p:nvPr/>
        </p:nvSpPr>
        <p:spPr bwMode="auto">
          <a:xfrm>
            <a:off x="3132138" y="2420938"/>
            <a:ext cx="714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solidFill>
                <a:srgbClr val="000000"/>
              </a:solidFill>
            </a:endParaRPr>
          </a:p>
        </p:txBody>
      </p:sp>
      <p:sp>
        <p:nvSpPr>
          <p:cNvPr id="17554" name="Rectangle 292"/>
          <p:cNvSpPr>
            <a:spLocks noChangeArrowheads="1"/>
          </p:cNvSpPr>
          <p:nvPr/>
        </p:nvSpPr>
        <p:spPr bwMode="auto">
          <a:xfrm>
            <a:off x="3132138" y="2852738"/>
            <a:ext cx="714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solidFill>
                <a:srgbClr val="000000"/>
              </a:solidFill>
            </a:endParaRPr>
          </a:p>
        </p:txBody>
      </p:sp>
      <p:sp>
        <p:nvSpPr>
          <p:cNvPr id="17555" name="Rectangle 293"/>
          <p:cNvSpPr>
            <a:spLocks noChangeArrowheads="1"/>
          </p:cNvSpPr>
          <p:nvPr/>
        </p:nvSpPr>
        <p:spPr bwMode="auto">
          <a:xfrm>
            <a:off x="3132138" y="3213100"/>
            <a:ext cx="714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solidFill>
                <a:srgbClr val="000000"/>
              </a:solidFill>
            </a:endParaRPr>
          </a:p>
        </p:txBody>
      </p:sp>
      <p:sp>
        <p:nvSpPr>
          <p:cNvPr id="17556" name="Rectangle 294"/>
          <p:cNvSpPr>
            <a:spLocks noChangeArrowheads="1"/>
          </p:cNvSpPr>
          <p:nvPr/>
        </p:nvSpPr>
        <p:spPr bwMode="auto">
          <a:xfrm>
            <a:off x="3348038" y="3430588"/>
            <a:ext cx="714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solidFill>
                <a:srgbClr val="000000"/>
              </a:solidFill>
            </a:endParaRPr>
          </a:p>
        </p:txBody>
      </p:sp>
      <p:sp>
        <p:nvSpPr>
          <p:cNvPr id="17557" name="Rectangle 296"/>
          <p:cNvSpPr>
            <a:spLocks noChangeArrowheads="1"/>
          </p:cNvSpPr>
          <p:nvPr/>
        </p:nvSpPr>
        <p:spPr bwMode="auto">
          <a:xfrm>
            <a:off x="3059113" y="2133600"/>
            <a:ext cx="714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solidFill>
                <a:srgbClr val="000000"/>
              </a:solidFill>
            </a:endParaRPr>
          </a:p>
        </p:txBody>
      </p:sp>
      <p:cxnSp>
        <p:nvCxnSpPr>
          <p:cNvPr id="17558" name="AutoShape 297"/>
          <p:cNvCxnSpPr>
            <a:cxnSpLocks noChangeShapeType="1"/>
            <a:endCxn id="17611" idx="1"/>
          </p:cNvCxnSpPr>
          <p:nvPr/>
        </p:nvCxnSpPr>
        <p:spPr bwMode="auto">
          <a:xfrm flipV="1">
            <a:off x="3132138" y="1768080"/>
            <a:ext cx="3051926" cy="489345"/>
          </a:xfrm>
          <a:prstGeom prst="bentConnector3">
            <a:avLst>
              <a:gd name="adj1" fmla="val 50000"/>
            </a:avLst>
          </a:prstGeom>
          <a:noFill/>
          <a:ln w="19050">
            <a:solidFill>
              <a:srgbClr val="FF0000"/>
            </a:solidFill>
            <a:miter lim="800000"/>
            <a:headEnd/>
            <a:tailEnd type="triangle" w="med" len="med"/>
          </a:ln>
          <a:extLst>
            <a:ext uri="{909E8E84-426E-40DD-AFC4-6F175D3DCCD1}">
              <a14:hiddenFill xmlns:a14="http://schemas.microsoft.com/office/drawing/2010/main">
                <a:noFill/>
              </a14:hiddenFill>
            </a:ext>
          </a:extLst>
        </p:spPr>
      </p:cxnSp>
      <p:cxnSp>
        <p:nvCxnSpPr>
          <p:cNvPr id="17559" name="AutoShape 220"/>
          <p:cNvCxnSpPr>
            <a:cxnSpLocks noChangeShapeType="1"/>
            <a:stCxn id="17658" idx="3"/>
            <a:endCxn id="17623" idx="1"/>
          </p:cNvCxnSpPr>
          <p:nvPr/>
        </p:nvCxnSpPr>
        <p:spPr bwMode="auto">
          <a:xfrm>
            <a:off x="3128078" y="2916238"/>
            <a:ext cx="2944137" cy="1705219"/>
          </a:xfrm>
          <a:prstGeom prst="bentConnector3">
            <a:avLst>
              <a:gd name="adj1" fmla="val 22165"/>
            </a:avLst>
          </a:prstGeom>
          <a:noFill/>
          <a:ln w="19050">
            <a:solidFill>
              <a:srgbClr val="008000"/>
            </a:solidFill>
            <a:miter lim="800000"/>
            <a:headEnd/>
            <a:tailEnd type="triangle" w="med" len="med"/>
          </a:ln>
          <a:extLst>
            <a:ext uri="{909E8E84-426E-40DD-AFC4-6F175D3DCCD1}">
              <a14:hiddenFill xmlns:a14="http://schemas.microsoft.com/office/drawing/2010/main">
                <a:noFill/>
              </a14:hiddenFill>
            </a:ext>
          </a:extLst>
        </p:spPr>
      </p:cxnSp>
      <p:cxnSp>
        <p:nvCxnSpPr>
          <p:cNvPr id="17560" name="AutoShape 220"/>
          <p:cNvCxnSpPr>
            <a:cxnSpLocks noChangeShapeType="1"/>
            <a:stCxn id="17658" idx="3"/>
            <a:endCxn id="17561" idx="1"/>
          </p:cNvCxnSpPr>
          <p:nvPr/>
        </p:nvCxnSpPr>
        <p:spPr bwMode="auto">
          <a:xfrm>
            <a:off x="3128078" y="2916238"/>
            <a:ext cx="1156585" cy="1377950"/>
          </a:xfrm>
          <a:prstGeom prst="bentConnector3">
            <a:avLst>
              <a:gd name="adj1" fmla="val 50000"/>
            </a:avLst>
          </a:prstGeom>
          <a:noFill/>
          <a:ln w="19050">
            <a:solidFill>
              <a:srgbClr val="008000"/>
            </a:solidFill>
            <a:miter lim="800000"/>
            <a:headEnd/>
            <a:tailEnd type="triangle" w="med" len="med"/>
          </a:ln>
          <a:extLst>
            <a:ext uri="{909E8E84-426E-40DD-AFC4-6F175D3DCCD1}">
              <a14:hiddenFill xmlns:a14="http://schemas.microsoft.com/office/drawing/2010/main">
                <a:noFill/>
              </a14:hiddenFill>
            </a:ext>
          </a:extLst>
        </p:spPr>
      </p:cxnSp>
      <p:sp>
        <p:nvSpPr>
          <p:cNvPr id="17561" name="Rectangle 300"/>
          <p:cNvSpPr>
            <a:spLocks noChangeArrowheads="1"/>
          </p:cNvSpPr>
          <p:nvPr/>
        </p:nvSpPr>
        <p:spPr bwMode="auto">
          <a:xfrm>
            <a:off x="4284663" y="4222750"/>
            <a:ext cx="714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solidFill>
                <a:srgbClr val="000000"/>
              </a:solidFill>
            </a:endParaRPr>
          </a:p>
        </p:txBody>
      </p:sp>
      <p:cxnSp>
        <p:nvCxnSpPr>
          <p:cNvPr id="17562" name="AutoShape 301"/>
          <p:cNvCxnSpPr>
            <a:cxnSpLocks noChangeShapeType="1"/>
            <a:stCxn id="17555" idx="1"/>
            <a:endCxn id="17500" idx="2"/>
          </p:cNvCxnSpPr>
          <p:nvPr/>
        </p:nvCxnSpPr>
        <p:spPr bwMode="auto">
          <a:xfrm rot="10800000" flipH="1" flipV="1">
            <a:off x="3132138" y="3284537"/>
            <a:ext cx="1427956" cy="2337593"/>
          </a:xfrm>
          <a:prstGeom prst="bentConnector4">
            <a:avLst>
              <a:gd name="adj1" fmla="val 2001"/>
              <a:gd name="adj2" fmla="val 108457"/>
            </a:avLst>
          </a:prstGeom>
          <a:noFill/>
          <a:ln w="19050">
            <a:solidFill>
              <a:srgbClr val="993300"/>
            </a:solidFill>
            <a:miter lim="800000"/>
            <a:headEnd/>
            <a:tailEnd type="triangle" w="med" len="med"/>
          </a:ln>
          <a:extLst>
            <a:ext uri="{909E8E84-426E-40DD-AFC4-6F175D3DCCD1}">
              <a14:hiddenFill xmlns:a14="http://schemas.microsoft.com/office/drawing/2010/main">
                <a:noFill/>
              </a14:hiddenFill>
            </a:ext>
          </a:extLst>
        </p:spPr>
      </p:cxnSp>
      <p:cxnSp>
        <p:nvCxnSpPr>
          <p:cNvPr id="17563" name="AutoShape 302"/>
          <p:cNvCxnSpPr>
            <a:cxnSpLocks noChangeShapeType="1"/>
            <a:stCxn id="17555" idx="1"/>
            <a:endCxn id="17631" idx="1"/>
          </p:cNvCxnSpPr>
          <p:nvPr/>
        </p:nvCxnSpPr>
        <p:spPr bwMode="auto">
          <a:xfrm rot="10800000" flipH="1">
            <a:off x="3132137" y="1211558"/>
            <a:ext cx="1052711" cy="2072981"/>
          </a:xfrm>
          <a:prstGeom prst="bentConnector3">
            <a:avLst>
              <a:gd name="adj1" fmla="val 10909"/>
            </a:avLst>
          </a:prstGeom>
          <a:noFill/>
          <a:ln w="19050">
            <a:solidFill>
              <a:srgbClr val="993300"/>
            </a:solidFill>
            <a:miter lim="800000"/>
            <a:headEnd/>
            <a:tailEnd type="triangle" w="med" len="med"/>
          </a:ln>
          <a:extLst>
            <a:ext uri="{909E8E84-426E-40DD-AFC4-6F175D3DCCD1}">
              <a14:hiddenFill xmlns:a14="http://schemas.microsoft.com/office/drawing/2010/main">
                <a:noFill/>
              </a14:hiddenFill>
            </a:ext>
          </a:extLst>
        </p:spPr>
      </p:cxnSp>
      <p:cxnSp>
        <p:nvCxnSpPr>
          <p:cNvPr id="17564" name="AutoShape 303"/>
          <p:cNvCxnSpPr>
            <a:cxnSpLocks noChangeShapeType="1"/>
            <a:stCxn id="17555" idx="3"/>
            <a:endCxn id="17561" idx="2"/>
          </p:cNvCxnSpPr>
          <p:nvPr/>
        </p:nvCxnSpPr>
        <p:spPr bwMode="auto">
          <a:xfrm>
            <a:off x="3203575" y="3284538"/>
            <a:ext cx="1117600" cy="1081087"/>
          </a:xfrm>
          <a:prstGeom prst="bentConnector4">
            <a:avLst>
              <a:gd name="adj1" fmla="val 8523"/>
              <a:gd name="adj2" fmla="val 100000"/>
            </a:avLst>
          </a:prstGeom>
          <a:noFill/>
          <a:ln w="12700">
            <a:solidFill>
              <a:srgbClr val="993300"/>
            </a:solidFill>
            <a:miter lim="800000"/>
            <a:headEnd/>
            <a:tailEnd type="triangle" w="med" len="med"/>
          </a:ln>
          <a:extLst>
            <a:ext uri="{909E8E84-426E-40DD-AFC4-6F175D3DCCD1}">
              <a14:hiddenFill xmlns:a14="http://schemas.microsoft.com/office/drawing/2010/main">
                <a:noFill/>
              </a14:hiddenFill>
            </a:ext>
          </a:extLst>
        </p:spPr>
      </p:cxnSp>
      <p:sp>
        <p:nvSpPr>
          <p:cNvPr id="17566" name="Text Box 264"/>
          <p:cNvSpPr txBox="1">
            <a:spLocks noChangeArrowheads="1"/>
          </p:cNvSpPr>
          <p:nvPr/>
        </p:nvSpPr>
        <p:spPr bwMode="auto">
          <a:xfrm>
            <a:off x="7812088" y="4221163"/>
            <a:ext cx="369887"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lIns="96201" tIns="46176" rIns="96201" bIns="4617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700" b="1">
                <a:solidFill>
                  <a:srgbClr val="000000"/>
                </a:solidFill>
                <a:cs typeface="Arial" charset="0"/>
              </a:rPr>
              <a:t>JCA</a:t>
            </a:r>
            <a:endParaRPr lang="en-US" sz="700" b="1">
              <a:solidFill>
                <a:srgbClr val="000000"/>
              </a:solidFill>
              <a:cs typeface="Arial" charset="0"/>
            </a:endParaRPr>
          </a:p>
        </p:txBody>
      </p:sp>
      <p:sp>
        <p:nvSpPr>
          <p:cNvPr id="17567" name="Text Box 264"/>
          <p:cNvSpPr txBox="1">
            <a:spLocks noChangeArrowheads="1"/>
          </p:cNvSpPr>
          <p:nvPr/>
        </p:nvSpPr>
        <p:spPr bwMode="auto">
          <a:xfrm>
            <a:off x="5651500" y="2006426"/>
            <a:ext cx="3365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lIns="96201" tIns="46176" rIns="96201" bIns="4617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700" b="1" dirty="0">
                <a:solidFill>
                  <a:srgbClr val="000000"/>
                </a:solidFill>
                <a:cs typeface="Arial" charset="0"/>
              </a:rPr>
              <a:t>WS</a:t>
            </a:r>
            <a:endParaRPr lang="en-US" sz="700" b="1" dirty="0">
              <a:solidFill>
                <a:srgbClr val="000000"/>
              </a:solidFill>
              <a:cs typeface="Arial" charset="0"/>
            </a:endParaRPr>
          </a:p>
        </p:txBody>
      </p:sp>
      <p:cxnSp>
        <p:nvCxnSpPr>
          <p:cNvPr id="17572" name="AutoShape 312"/>
          <p:cNvCxnSpPr>
            <a:cxnSpLocks noChangeShapeType="1"/>
          </p:cNvCxnSpPr>
          <p:nvPr/>
        </p:nvCxnSpPr>
        <p:spPr bwMode="auto">
          <a:xfrm flipV="1">
            <a:off x="3132138" y="1901795"/>
            <a:ext cx="3051926" cy="1397032"/>
          </a:xfrm>
          <a:prstGeom prst="bentConnector3">
            <a:avLst>
              <a:gd name="adj1" fmla="val 31910"/>
            </a:avLst>
          </a:prstGeom>
          <a:noFill/>
          <a:ln w="19050">
            <a:solidFill>
              <a:srgbClr val="993300"/>
            </a:solidFill>
            <a:miter lim="800000"/>
            <a:headEnd/>
            <a:tailEnd type="triangle" w="med" len="med"/>
          </a:ln>
          <a:extLst>
            <a:ext uri="{909E8E84-426E-40DD-AFC4-6F175D3DCCD1}">
              <a14:hiddenFill xmlns:a14="http://schemas.microsoft.com/office/drawing/2010/main">
                <a:noFill/>
              </a14:hiddenFill>
            </a:ext>
          </a:extLst>
        </p:spPr>
      </p:cxnSp>
      <p:sp>
        <p:nvSpPr>
          <p:cNvPr id="17574" name="Rectangle 314"/>
          <p:cNvSpPr>
            <a:spLocks noChangeArrowheads="1"/>
          </p:cNvSpPr>
          <p:nvPr/>
        </p:nvSpPr>
        <p:spPr bwMode="auto">
          <a:xfrm>
            <a:off x="6011863" y="3284538"/>
            <a:ext cx="714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solidFill>
                <a:srgbClr val="000000"/>
              </a:solidFill>
            </a:endParaRPr>
          </a:p>
        </p:txBody>
      </p:sp>
      <p:cxnSp>
        <p:nvCxnSpPr>
          <p:cNvPr id="17575" name="AutoShape 316"/>
          <p:cNvCxnSpPr>
            <a:cxnSpLocks noChangeShapeType="1"/>
            <a:stCxn id="17555" idx="1"/>
            <a:endCxn id="17606" idx="2"/>
          </p:cNvCxnSpPr>
          <p:nvPr/>
        </p:nvCxnSpPr>
        <p:spPr bwMode="auto">
          <a:xfrm rot="10800000" flipH="1" flipV="1">
            <a:off x="3132137" y="3284537"/>
            <a:ext cx="3267531" cy="241301"/>
          </a:xfrm>
          <a:prstGeom prst="bentConnector4">
            <a:avLst>
              <a:gd name="adj1" fmla="val 10956"/>
              <a:gd name="adj2" fmla="val 194736"/>
            </a:avLst>
          </a:prstGeom>
          <a:noFill/>
          <a:ln w="19050">
            <a:solidFill>
              <a:srgbClr val="993300"/>
            </a:solidFill>
            <a:miter lim="800000"/>
            <a:headEnd/>
            <a:tailEnd type="triangle" w="med" len="med"/>
          </a:ln>
          <a:extLst>
            <a:ext uri="{909E8E84-426E-40DD-AFC4-6F175D3DCCD1}">
              <a14:hiddenFill xmlns:a14="http://schemas.microsoft.com/office/drawing/2010/main">
                <a:noFill/>
              </a14:hiddenFill>
            </a:ext>
          </a:extLst>
        </p:spPr>
      </p:cxnSp>
      <p:sp>
        <p:nvSpPr>
          <p:cNvPr id="17580" name="248 Elipse"/>
          <p:cNvSpPr>
            <a:spLocks noChangeArrowheads="1"/>
          </p:cNvSpPr>
          <p:nvPr/>
        </p:nvSpPr>
        <p:spPr bwMode="auto">
          <a:xfrm>
            <a:off x="1960215" y="3571876"/>
            <a:ext cx="163513" cy="184150"/>
          </a:xfrm>
          <a:prstGeom prst="ellipse">
            <a:avLst/>
          </a:prstGeom>
          <a:solidFill>
            <a:schemeClr val="bg1"/>
          </a:solidFill>
          <a:ln w="19050" algn="ctr">
            <a:solidFill>
              <a:srgbClr val="000000"/>
            </a:solidFill>
            <a:round/>
            <a:headEnd type="none" w="sm" len="sm"/>
            <a:tailEnd type="none" w="sm" len="sm"/>
          </a:ln>
        </p:spPr>
        <p:txBody>
          <a:bodyPr/>
          <a:lstStyle/>
          <a:p>
            <a:endParaRPr lang="es-ES">
              <a:solidFill>
                <a:srgbClr val="000000"/>
              </a:solidFill>
            </a:endParaRPr>
          </a:p>
        </p:txBody>
      </p:sp>
      <p:sp>
        <p:nvSpPr>
          <p:cNvPr id="17581" name="249 Elipse"/>
          <p:cNvSpPr>
            <a:spLocks noChangeArrowheads="1"/>
          </p:cNvSpPr>
          <p:nvPr/>
        </p:nvSpPr>
        <p:spPr bwMode="auto">
          <a:xfrm>
            <a:off x="1968153" y="3214688"/>
            <a:ext cx="155575" cy="180181"/>
          </a:xfrm>
          <a:prstGeom prst="ellipse">
            <a:avLst/>
          </a:prstGeom>
          <a:solidFill>
            <a:schemeClr val="bg1"/>
          </a:solidFill>
          <a:ln w="19050" algn="ctr">
            <a:solidFill>
              <a:srgbClr val="000000"/>
            </a:solidFill>
            <a:round/>
            <a:headEnd type="none" w="sm" len="sm"/>
            <a:tailEnd type="none" w="sm" len="sm"/>
          </a:ln>
        </p:spPr>
        <p:txBody>
          <a:bodyPr/>
          <a:lstStyle/>
          <a:p>
            <a:endParaRPr lang="es-ES">
              <a:solidFill>
                <a:srgbClr val="000000"/>
              </a:solidFill>
            </a:endParaRPr>
          </a:p>
        </p:txBody>
      </p:sp>
      <p:sp>
        <p:nvSpPr>
          <p:cNvPr id="17582" name="250 Elipse"/>
          <p:cNvSpPr>
            <a:spLocks noChangeArrowheads="1"/>
          </p:cNvSpPr>
          <p:nvPr/>
        </p:nvSpPr>
        <p:spPr bwMode="auto">
          <a:xfrm>
            <a:off x="1945928" y="2857500"/>
            <a:ext cx="177800" cy="161925"/>
          </a:xfrm>
          <a:prstGeom prst="ellipse">
            <a:avLst/>
          </a:prstGeom>
          <a:solidFill>
            <a:schemeClr val="bg1"/>
          </a:solidFill>
          <a:ln w="19050" algn="ctr">
            <a:solidFill>
              <a:srgbClr val="000000"/>
            </a:solidFill>
            <a:round/>
            <a:headEnd type="none" w="sm" len="sm"/>
            <a:tailEnd type="none" w="sm" len="sm"/>
          </a:ln>
        </p:spPr>
        <p:txBody>
          <a:bodyPr/>
          <a:lstStyle/>
          <a:p>
            <a:endParaRPr lang="es-ES">
              <a:solidFill>
                <a:srgbClr val="000000"/>
              </a:solidFill>
            </a:endParaRPr>
          </a:p>
        </p:txBody>
      </p:sp>
      <p:sp>
        <p:nvSpPr>
          <p:cNvPr id="17583" name="251 Elipse"/>
          <p:cNvSpPr>
            <a:spLocks noChangeArrowheads="1"/>
          </p:cNvSpPr>
          <p:nvPr/>
        </p:nvSpPr>
        <p:spPr bwMode="auto">
          <a:xfrm>
            <a:off x="1958289" y="2448719"/>
            <a:ext cx="165439" cy="178593"/>
          </a:xfrm>
          <a:prstGeom prst="ellipse">
            <a:avLst/>
          </a:prstGeom>
          <a:solidFill>
            <a:schemeClr val="bg1"/>
          </a:solidFill>
          <a:ln w="19050" algn="ctr">
            <a:solidFill>
              <a:srgbClr val="000000"/>
            </a:solidFill>
            <a:round/>
            <a:headEnd type="none" w="sm" len="sm"/>
            <a:tailEnd type="none" w="sm" len="sm"/>
          </a:ln>
        </p:spPr>
        <p:txBody>
          <a:bodyPr/>
          <a:lstStyle/>
          <a:p>
            <a:endParaRPr lang="es-ES">
              <a:solidFill>
                <a:srgbClr val="000000"/>
              </a:solidFill>
            </a:endParaRPr>
          </a:p>
        </p:txBody>
      </p:sp>
      <p:sp>
        <p:nvSpPr>
          <p:cNvPr id="17584" name="252 Elipse"/>
          <p:cNvSpPr>
            <a:spLocks noChangeArrowheads="1"/>
          </p:cNvSpPr>
          <p:nvPr/>
        </p:nvSpPr>
        <p:spPr bwMode="auto">
          <a:xfrm>
            <a:off x="1979712" y="2132856"/>
            <a:ext cx="155575" cy="174306"/>
          </a:xfrm>
          <a:prstGeom prst="ellipse">
            <a:avLst/>
          </a:prstGeom>
          <a:solidFill>
            <a:schemeClr val="bg1"/>
          </a:solidFill>
          <a:ln w="19050" algn="ctr">
            <a:solidFill>
              <a:srgbClr val="000000"/>
            </a:solidFill>
            <a:round/>
            <a:headEnd type="none" w="sm" len="sm"/>
            <a:tailEnd type="none" w="sm" len="sm"/>
          </a:ln>
        </p:spPr>
        <p:txBody>
          <a:bodyPr/>
          <a:lstStyle/>
          <a:p>
            <a:endParaRPr lang="es-ES">
              <a:solidFill>
                <a:srgbClr val="000000"/>
              </a:solidFill>
            </a:endParaRPr>
          </a:p>
        </p:txBody>
      </p:sp>
      <p:sp>
        <p:nvSpPr>
          <p:cNvPr id="17585" name="Text Box 176"/>
          <p:cNvSpPr txBox="1">
            <a:spLocks noChangeArrowheads="1"/>
          </p:cNvSpPr>
          <p:nvPr/>
        </p:nvSpPr>
        <p:spPr bwMode="auto">
          <a:xfrm>
            <a:off x="1594445" y="1428750"/>
            <a:ext cx="181788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CL" sz="1000" dirty="0" smtClean="0">
                <a:solidFill>
                  <a:srgbClr val="000000"/>
                </a:solidFill>
                <a:latin typeface="Calibri" pitchFamily="34" charset="0"/>
                <a:cs typeface="Calibri" pitchFamily="34" charset="0"/>
              </a:rPr>
              <a:t>Linux                             OSB.SB</a:t>
            </a:r>
            <a:endParaRPr lang="es-CL" sz="1000" dirty="0">
              <a:solidFill>
                <a:srgbClr val="000000"/>
              </a:solidFill>
              <a:latin typeface="Calibri" pitchFamily="34" charset="0"/>
              <a:cs typeface="Calibri" pitchFamily="34" charset="0"/>
            </a:endParaRPr>
          </a:p>
        </p:txBody>
      </p:sp>
      <p:sp>
        <p:nvSpPr>
          <p:cNvPr id="17586" name="Text Box 177"/>
          <p:cNvSpPr txBox="1">
            <a:spLocks noChangeArrowheads="1"/>
          </p:cNvSpPr>
          <p:nvPr/>
        </p:nvSpPr>
        <p:spPr bwMode="auto">
          <a:xfrm>
            <a:off x="1763688" y="4190891"/>
            <a:ext cx="142875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000" dirty="0" smtClean="0">
                <a:solidFill>
                  <a:srgbClr val="000000"/>
                </a:solidFill>
                <a:latin typeface="Calibri" pitchFamily="34" charset="0"/>
                <a:cs typeface="Calibri" pitchFamily="34" charset="0"/>
              </a:rPr>
              <a:t>AD/Cont.                         J2EE</a:t>
            </a:r>
            <a:endParaRPr lang="es-ES" sz="1000" dirty="0">
              <a:solidFill>
                <a:srgbClr val="000000"/>
              </a:solidFill>
              <a:latin typeface="Calibri" pitchFamily="34" charset="0"/>
              <a:cs typeface="Calibri" pitchFamily="34" charset="0"/>
            </a:endParaRPr>
          </a:p>
        </p:txBody>
      </p:sp>
      <p:sp>
        <p:nvSpPr>
          <p:cNvPr id="17587" name="106 CuadroTexto"/>
          <p:cNvSpPr txBox="1">
            <a:spLocks noChangeArrowheads="1"/>
          </p:cNvSpPr>
          <p:nvPr/>
        </p:nvSpPr>
        <p:spPr bwMode="auto">
          <a:xfrm>
            <a:off x="4286250" y="3356992"/>
            <a:ext cx="1285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85" tIns="47893" rIns="95785" bIns="47893">
            <a:spAutoFit/>
          </a:bodyPr>
          <a:lstStyle>
            <a:lvl1pPr defTabSz="955675" eaLnBrk="0" hangingPunct="0">
              <a:defRPr>
                <a:solidFill>
                  <a:schemeClr val="tx1"/>
                </a:solidFill>
                <a:latin typeface="Arial" charset="0"/>
              </a:defRPr>
            </a:lvl1pPr>
            <a:lvl2pPr marL="742950" indent="-285750" defTabSz="955675" eaLnBrk="0" hangingPunct="0">
              <a:defRPr>
                <a:solidFill>
                  <a:schemeClr val="tx1"/>
                </a:solidFill>
                <a:latin typeface="Arial" charset="0"/>
              </a:defRPr>
            </a:lvl2pPr>
            <a:lvl3pPr marL="1143000" indent="-228600" defTabSz="955675" eaLnBrk="0" hangingPunct="0">
              <a:defRPr>
                <a:solidFill>
                  <a:schemeClr val="tx1"/>
                </a:solidFill>
                <a:latin typeface="Arial" charset="0"/>
              </a:defRPr>
            </a:lvl3pPr>
            <a:lvl4pPr marL="1600200" indent="-228600" defTabSz="955675" eaLnBrk="0" hangingPunct="0">
              <a:defRPr>
                <a:solidFill>
                  <a:schemeClr val="tx1"/>
                </a:solidFill>
                <a:latin typeface="Arial" charset="0"/>
              </a:defRPr>
            </a:lvl4pPr>
            <a:lvl5pPr marL="2057400" indent="-228600" defTabSz="955675" eaLnBrk="0" hangingPunct="0">
              <a:defRPr>
                <a:solidFill>
                  <a:schemeClr val="tx1"/>
                </a:solidFill>
                <a:latin typeface="Arial" charset="0"/>
              </a:defRPr>
            </a:lvl5pPr>
            <a:lvl6pPr marL="2514600" indent="-228600" defTabSz="955675" eaLnBrk="0" fontAlgn="base" hangingPunct="0">
              <a:spcBef>
                <a:spcPct val="0"/>
              </a:spcBef>
              <a:spcAft>
                <a:spcPct val="0"/>
              </a:spcAft>
              <a:defRPr>
                <a:solidFill>
                  <a:schemeClr val="tx1"/>
                </a:solidFill>
                <a:latin typeface="Arial" charset="0"/>
              </a:defRPr>
            </a:lvl6pPr>
            <a:lvl7pPr marL="2971800" indent="-228600" defTabSz="955675" eaLnBrk="0" fontAlgn="base" hangingPunct="0">
              <a:spcBef>
                <a:spcPct val="0"/>
              </a:spcBef>
              <a:spcAft>
                <a:spcPct val="0"/>
              </a:spcAft>
              <a:defRPr>
                <a:solidFill>
                  <a:schemeClr val="tx1"/>
                </a:solidFill>
                <a:latin typeface="Arial" charset="0"/>
              </a:defRPr>
            </a:lvl7pPr>
            <a:lvl8pPr marL="3429000" indent="-228600" defTabSz="955675" eaLnBrk="0" fontAlgn="base" hangingPunct="0">
              <a:spcBef>
                <a:spcPct val="0"/>
              </a:spcBef>
              <a:spcAft>
                <a:spcPct val="0"/>
              </a:spcAft>
              <a:defRPr>
                <a:solidFill>
                  <a:schemeClr val="tx1"/>
                </a:solidFill>
                <a:latin typeface="Arial" charset="0"/>
              </a:defRPr>
            </a:lvl8pPr>
            <a:lvl9pPr marL="3886200" indent="-228600" defTabSz="955675" eaLnBrk="0" fontAlgn="base" hangingPunct="0">
              <a:spcBef>
                <a:spcPct val="0"/>
              </a:spcBef>
              <a:spcAft>
                <a:spcPct val="0"/>
              </a:spcAft>
              <a:defRPr>
                <a:solidFill>
                  <a:schemeClr val="tx1"/>
                </a:solidFill>
                <a:latin typeface="Arial" charset="0"/>
              </a:defRPr>
            </a:lvl9pPr>
          </a:lstStyle>
          <a:p>
            <a:pPr eaLnBrk="1" hangingPunct="1"/>
            <a:r>
              <a:rPr lang="es-CL" sz="600" b="1" dirty="0">
                <a:solidFill>
                  <a:srgbClr val="000000"/>
                </a:solidFill>
                <a:latin typeface="Calibri" pitchFamily="34" charset="0"/>
                <a:cs typeface="Arial" charset="0"/>
              </a:rPr>
              <a:t>  CONT.                             COBOL</a:t>
            </a:r>
          </a:p>
        </p:txBody>
      </p:sp>
      <p:sp>
        <p:nvSpPr>
          <p:cNvPr id="17588" name="180 CuadroTexto"/>
          <p:cNvSpPr txBox="1">
            <a:spLocks noChangeArrowheads="1"/>
          </p:cNvSpPr>
          <p:nvPr/>
        </p:nvSpPr>
        <p:spPr bwMode="auto">
          <a:xfrm>
            <a:off x="4286250" y="4038526"/>
            <a:ext cx="77152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611" tIns="44806" rIns="89611" bIns="44806">
            <a:spAutoFit/>
          </a:bodyPr>
          <a:lstStyle>
            <a:lvl1pPr defTabSz="955675" eaLnBrk="0" hangingPunct="0">
              <a:defRPr>
                <a:solidFill>
                  <a:schemeClr val="tx1"/>
                </a:solidFill>
                <a:latin typeface="Arial" charset="0"/>
              </a:defRPr>
            </a:lvl1pPr>
            <a:lvl2pPr marL="742950" indent="-285750" defTabSz="955675" eaLnBrk="0" hangingPunct="0">
              <a:defRPr>
                <a:solidFill>
                  <a:schemeClr val="tx1"/>
                </a:solidFill>
                <a:latin typeface="Arial" charset="0"/>
              </a:defRPr>
            </a:lvl2pPr>
            <a:lvl3pPr marL="1143000" indent="-228600" defTabSz="955675" eaLnBrk="0" hangingPunct="0">
              <a:defRPr>
                <a:solidFill>
                  <a:schemeClr val="tx1"/>
                </a:solidFill>
                <a:latin typeface="Arial" charset="0"/>
              </a:defRPr>
            </a:lvl3pPr>
            <a:lvl4pPr marL="1600200" indent="-228600" defTabSz="955675" eaLnBrk="0" hangingPunct="0">
              <a:defRPr>
                <a:solidFill>
                  <a:schemeClr val="tx1"/>
                </a:solidFill>
                <a:latin typeface="Arial" charset="0"/>
              </a:defRPr>
            </a:lvl4pPr>
            <a:lvl5pPr marL="2057400" indent="-228600" defTabSz="955675" eaLnBrk="0" hangingPunct="0">
              <a:defRPr>
                <a:solidFill>
                  <a:schemeClr val="tx1"/>
                </a:solidFill>
                <a:latin typeface="Arial" charset="0"/>
              </a:defRPr>
            </a:lvl5pPr>
            <a:lvl6pPr marL="2514600" indent="-228600" defTabSz="955675" eaLnBrk="0" fontAlgn="base" hangingPunct="0">
              <a:spcBef>
                <a:spcPct val="0"/>
              </a:spcBef>
              <a:spcAft>
                <a:spcPct val="0"/>
              </a:spcAft>
              <a:defRPr>
                <a:solidFill>
                  <a:schemeClr val="tx1"/>
                </a:solidFill>
                <a:latin typeface="Arial" charset="0"/>
              </a:defRPr>
            </a:lvl6pPr>
            <a:lvl7pPr marL="2971800" indent="-228600" defTabSz="955675" eaLnBrk="0" fontAlgn="base" hangingPunct="0">
              <a:spcBef>
                <a:spcPct val="0"/>
              </a:spcBef>
              <a:spcAft>
                <a:spcPct val="0"/>
              </a:spcAft>
              <a:defRPr>
                <a:solidFill>
                  <a:schemeClr val="tx1"/>
                </a:solidFill>
                <a:latin typeface="Arial" charset="0"/>
              </a:defRPr>
            </a:lvl7pPr>
            <a:lvl8pPr marL="3429000" indent="-228600" defTabSz="955675" eaLnBrk="0" fontAlgn="base" hangingPunct="0">
              <a:spcBef>
                <a:spcPct val="0"/>
              </a:spcBef>
              <a:spcAft>
                <a:spcPct val="0"/>
              </a:spcAft>
              <a:defRPr>
                <a:solidFill>
                  <a:schemeClr val="tx1"/>
                </a:solidFill>
                <a:latin typeface="Arial" charset="0"/>
              </a:defRPr>
            </a:lvl8pPr>
            <a:lvl9pPr marL="3886200" indent="-228600" defTabSz="955675" eaLnBrk="0" fontAlgn="base" hangingPunct="0">
              <a:spcBef>
                <a:spcPct val="0"/>
              </a:spcBef>
              <a:spcAft>
                <a:spcPct val="0"/>
              </a:spcAft>
              <a:defRPr>
                <a:solidFill>
                  <a:schemeClr val="tx1"/>
                </a:solidFill>
                <a:latin typeface="Arial" charset="0"/>
              </a:defRPr>
            </a:lvl9pPr>
          </a:lstStyle>
          <a:p>
            <a:pPr eaLnBrk="1" hangingPunct="1"/>
            <a:r>
              <a:rPr lang="es-CL" sz="600" b="1" dirty="0">
                <a:solidFill>
                  <a:srgbClr val="000000"/>
                </a:solidFill>
                <a:latin typeface="Calibri" pitchFamily="34" charset="0"/>
                <a:cs typeface="Arial" charset="0"/>
              </a:rPr>
              <a:t>UNIX               A007</a:t>
            </a:r>
          </a:p>
        </p:txBody>
      </p:sp>
      <p:sp>
        <p:nvSpPr>
          <p:cNvPr id="17589" name="180 CuadroTexto"/>
          <p:cNvSpPr txBox="1">
            <a:spLocks noChangeArrowheads="1"/>
          </p:cNvSpPr>
          <p:nvPr/>
        </p:nvSpPr>
        <p:spPr bwMode="auto">
          <a:xfrm>
            <a:off x="4092106" y="5013176"/>
            <a:ext cx="911942"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611" tIns="0" rIns="89611" bIns="0" anchor="ctr" anchorCtr="0">
            <a:spAutoFit/>
          </a:bodyPr>
          <a:lstStyle>
            <a:lvl1pPr defTabSz="955675" eaLnBrk="0" hangingPunct="0">
              <a:defRPr>
                <a:solidFill>
                  <a:schemeClr val="tx1"/>
                </a:solidFill>
                <a:latin typeface="Arial" charset="0"/>
              </a:defRPr>
            </a:lvl1pPr>
            <a:lvl2pPr marL="742950" indent="-285750" defTabSz="955675" eaLnBrk="0" hangingPunct="0">
              <a:defRPr>
                <a:solidFill>
                  <a:schemeClr val="tx1"/>
                </a:solidFill>
                <a:latin typeface="Arial" charset="0"/>
              </a:defRPr>
            </a:lvl2pPr>
            <a:lvl3pPr marL="1143000" indent="-228600" defTabSz="955675" eaLnBrk="0" hangingPunct="0">
              <a:defRPr>
                <a:solidFill>
                  <a:schemeClr val="tx1"/>
                </a:solidFill>
                <a:latin typeface="Arial" charset="0"/>
              </a:defRPr>
            </a:lvl3pPr>
            <a:lvl4pPr marL="1600200" indent="-228600" defTabSz="955675" eaLnBrk="0" hangingPunct="0">
              <a:defRPr>
                <a:solidFill>
                  <a:schemeClr val="tx1"/>
                </a:solidFill>
                <a:latin typeface="Arial" charset="0"/>
              </a:defRPr>
            </a:lvl4pPr>
            <a:lvl5pPr marL="2057400" indent="-228600" defTabSz="955675" eaLnBrk="0" hangingPunct="0">
              <a:defRPr>
                <a:solidFill>
                  <a:schemeClr val="tx1"/>
                </a:solidFill>
                <a:latin typeface="Arial" charset="0"/>
              </a:defRPr>
            </a:lvl5pPr>
            <a:lvl6pPr marL="2514600" indent="-228600" defTabSz="955675" eaLnBrk="0" fontAlgn="base" hangingPunct="0">
              <a:spcBef>
                <a:spcPct val="0"/>
              </a:spcBef>
              <a:spcAft>
                <a:spcPct val="0"/>
              </a:spcAft>
              <a:defRPr>
                <a:solidFill>
                  <a:schemeClr val="tx1"/>
                </a:solidFill>
                <a:latin typeface="Arial" charset="0"/>
              </a:defRPr>
            </a:lvl6pPr>
            <a:lvl7pPr marL="2971800" indent="-228600" defTabSz="955675" eaLnBrk="0" fontAlgn="base" hangingPunct="0">
              <a:spcBef>
                <a:spcPct val="0"/>
              </a:spcBef>
              <a:spcAft>
                <a:spcPct val="0"/>
              </a:spcAft>
              <a:defRPr>
                <a:solidFill>
                  <a:schemeClr val="tx1"/>
                </a:solidFill>
                <a:latin typeface="Arial" charset="0"/>
              </a:defRPr>
            </a:lvl7pPr>
            <a:lvl8pPr marL="3429000" indent="-228600" defTabSz="955675" eaLnBrk="0" fontAlgn="base" hangingPunct="0">
              <a:spcBef>
                <a:spcPct val="0"/>
              </a:spcBef>
              <a:spcAft>
                <a:spcPct val="0"/>
              </a:spcAft>
              <a:defRPr>
                <a:solidFill>
                  <a:schemeClr val="tx1"/>
                </a:solidFill>
                <a:latin typeface="Arial" charset="0"/>
              </a:defRPr>
            </a:lvl8pPr>
            <a:lvl9pPr marL="3886200" indent="-228600" defTabSz="955675" eaLnBrk="0" fontAlgn="base" hangingPunct="0">
              <a:spcBef>
                <a:spcPct val="0"/>
              </a:spcBef>
              <a:spcAft>
                <a:spcPct val="0"/>
              </a:spcAft>
              <a:defRPr>
                <a:solidFill>
                  <a:schemeClr val="tx1"/>
                </a:solidFill>
                <a:latin typeface="Arial" charset="0"/>
              </a:defRPr>
            </a:lvl9pPr>
          </a:lstStyle>
          <a:p>
            <a:pPr eaLnBrk="1" hangingPunct="1"/>
            <a:r>
              <a:rPr lang="es-CL" sz="800" dirty="0">
                <a:solidFill>
                  <a:srgbClr val="000000"/>
                </a:solidFill>
                <a:latin typeface="Calibri" pitchFamily="34" charset="0"/>
                <a:cs typeface="Arial" charset="0"/>
              </a:rPr>
              <a:t>UNIX               DIST</a:t>
            </a:r>
          </a:p>
        </p:txBody>
      </p:sp>
      <p:sp>
        <p:nvSpPr>
          <p:cNvPr id="17590" name="180 CuadroTexto"/>
          <p:cNvSpPr txBox="1">
            <a:spLocks noChangeArrowheads="1"/>
          </p:cNvSpPr>
          <p:nvPr/>
        </p:nvSpPr>
        <p:spPr bwMode="auto">
          <a:xfrm>
            <a:off x="5857875" y="2837490"/>
            <a:ext cx="1071563" cy="15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spAutoFit/>
          </a:bodyPr>
          <a:lstStyle>
            <a:lvl1pPr defTabSz="955675" eaLnBrk="0" hangingPunct="0">
              <a:defRPr>
                <a:solidFill>
                  <a:schemeClr val="tx1"/>
                </a:solidFill>
                <a:latin typeface="Arial" charset="0"/>
              </a:defRPr>
            </a:lvl1pPr>
            <a:lvl2pPr marL="742950" indent="-285750" defTabSz="955675" eaLnBrk="0" hangingPunct="0">
              <a:defRPr>
                <a:solidFill>
                  <a:schemeClr val="tx1"/>
                </a:solidFill>
                <a:latin typeface="Arial" charset="0"/>
              </a:defRPr>
            </a:lvl2pPr>
            <a:lvl3pPr marL="1143000" indent="-228600" defTabSz="955675" eaLnBrk="0" hangingPunct="0">
              <a:defRPr>
                <a:solidFill>
                  <a:schemeClr val="tx1"/>
                </a:solidFill>
                <a:latin typeface="Arial" charset="0"/>
              </a:defRPr>
            </a:lvl3pPr>
            <a:lvl4pPr marL="1600200" indent="-228600" defTabSz="955675" eaLnBrk="0" hangingPunct="0">
              <a:defRPr>
                <a:solidFill>
                  <a:schemeClr val="tx1"/>
                </a:solidFill>
                <a:latin typeface="Arial" charset="0"/>
              </a:defRPr>
            </a:lvl4pPr>
            <a:lvl5pPr marL="2057400" indent="-228600" defTabSz="955675" eaLnBrk="0" hangingPunct="0">
              <a:defRPr>
                <a:solidFill>
                  <a:schemeClr val="tx1"/>
                </a:solidFill>
                <a:latin typeface="Arial" charset="0"/>
              </a:defRPr>
            </a:lvl5pPr>
            <a:lvl6pPr marL="2514600" indent="-228600" defTabSz="955675" eaLnBrk="0" fontAlgn="base" hangingPunct="0">
              <a:spcBef>
                <a:spcPct val="0"/>
              </a:spcBef>
              <a:spcAft>
                <a:spcPct val="0"/>
              </a:spcAft>
              <a:defRPr>
                <a:solidFill>
                  <a:schemeClr val="tx1"/>
                </a:solidFill>
                <a:latin typeface="Arial" charset="0"/>
              </a:defRPr>
            </a:lvl6pPr>
            <a:lvl7pPr marL="2971800" indent="-228600" defTabSz="955675" eaLnBrk="0" fontAlgn="base" hangingPunct="0">
              <a:spcBef>
                <a:spcPct val="0"/>
              </a:spcBef>
              <a:spcAft>
                <a:spcPct val="0"/>
              </a:spcAft>
              <a:defRPr>
                <a:solidFill>
                  <a:schemeClr val="tx1"/>
                </a:solidFill>
                <a:latin typeface="Arial" charset="0"/>
              </a:defRPr>
            </a:lvl7pPr>
            <a:lvl8pPr marL="3429000" indent="-228600" defTabSz="955675" eaLnBrk="0" fontAlgn="base" hangingPunct="0">
              <a:spcBef>
                <a:spcPct val="0"/>
              </a:spcBef>
              <a:spcAft>
                <a:spcPct val="0"/>
              </a:spcAft>
              <a:defRPr>
                <a:solidFill>
                  <a:schemeClr val="tx1"/>
                </a:solidFill>
                <a:latin typeface="Arial" charset="0"/>
              </a:defRPr>
            </a:lvl8pPr>
            <a:lvl9pPr marL="3886200" indent="-228600" defTabSz="955675" eaLnBrk="0" fontAlgn="base" hangingPunct="0">
              <a:spcBef>
                <a:spcPct val="0"/>
              </a:spcBef>
              <a:spcAft>
                <a:spcPct val="0"/>
              </a:spcAft>
              <a:defRPr>
                <a:solidFill>
                  <a:schemeClr val="tx1"/>
                </a:solidFill>
                <a:latin typeface="Arial" charset="0"/>
              </a:defRPr>
            </a:lvl9pPr>
          </a:lstStyle>
          <a:p>
            <a:pPr eaLnBrk="1" hangingPunct="1"/>
            <a:r>
              <a:rPr lang="es-CL" sz="800" b="1" dirty="0">
                <a:solidFill>
                  <a:srgbClr val="000000"/>
                </a:solidFill>
                <a:latin typeface="Calibri" pitchFamily="34" charset="0"/>
                <a:cs typeface="Calibri" pitchFamily="34" charset="0"/>
              </a:rPr>
              <a:t>UNIX </a:t>
            </a:r>
            <a:r>
              <a:rPr lang="es-CL" sz="800" b="1" dirty="0" smtClean="0">
                <a:solidFill>
                  <a:srgbClr val="000000"/>
                </a:solidFill>
                <a:latin typeface="Calibri" pitchFamily="34" charset="0"/>
                <a:cs typeface="Calibri" pitchFamily="34" charset="0"/>
              </a:rPr>
              <a:t>                        </a:t>
            </a:r>
            <a:r>
              <a:rPr lang="es-CL" sz="800" b="1" dirty="0">
                <a:solidFill>
                  <a:srgbClr val="000000"/>
                </a:solidFill>
                <a:latin typeface="Calibri" pitchFamily="34" charset="0"/>
                <a:cs typeface="Calibri" pitchFamily="34" charset="0"/>
              </a:rPr>
              <a:t>A057</a:t>
            </a:r>
          </a:p>
        </p:txBody>
      </p:sp>
      <p:grpSp>
        <p:nvGrpSpPr>
          <p:cNvPr id="17649" name="17648 Grupo"/>
          <p:cNvGrpSpPr/>
          <p:nvPr/>
        </p:nvGrpSpPr>
        <p:grpSpPr>
          <a:xfrm>
            <a:off x="1308285" y="5922963"/>
            <a:ext cx="959459" cy="818405"/>
            <a:chOff x="2500313" y="5922963"/>
            <a:chExt cx="959459" cy="818405"/>
          </a:xfrm>
        </p:grpSpPr>
        <p:sp>
          <p:nvSpPr>
            <p:cNvPr id="17437" name="Rectangle 77"/>
            <p:cNvSpPr>
              <a:spLocks noChangeArrowheads="1"/>
            </p:cNvSpPr>
            <p:nvPr/>
          </p:nvSpPr>
          <p:spPr bwMode="auto">
            <a:xfrm>
              <a:off x="2640013" y="5978525"/>
              <a:ext cx="1317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solidFill>
                  <a:srgbClr val="000000"/>
                </a:solidFill>
              </a:endParaRPr>
            </a:p>
          </p:txBody>
        </p:sp>
        <p:sp>
          <p:nvSpPr>
            <p:cNvPr id="17594" name="AutoShape 226"/>
            <p:cNvSpPr>
              <a:spLocks noChangeArrowheads="1"/>
            </p:cNvSpPr>
            <p:nvPr/>
          </p:nvSpPr>
          <p:spPr bwMode="auto">
            <a:xfrm>
              <a:off x="2578100" y="6065838"/>
              <a:ext cx="793750" cy="504825"/>
            </a:xfrm>
            <a:prstGeom prst="flowChartMagneticDisk">
              <a:avLst/>
            </a:prstGeom>
            <a:solidFill>
              <a:schemeClr val="bg1"/>
            </a:solidFill>
            <a:ln w="15875">
              <a:solidFill>
                <a:schemeClr val="tx1"/>
              </a:solidFill>
              <a:round/>
              <a:headEnd/>
              <a:tailEnd/>
            </a:ln>
          </p:spPr>
          <p:txBody>
            <a:bodyPr wrap="none" lIns="0" rIns="0" anchor="ctr"/>
            <a:lstStyle/>
            <a:p>
              <a:pPr algn="ctr"/>
              <a:r>
                <a:rPr lang="es-ES_tradnl" sz="800" b="1" dirty="0">
                  <a:solidFill>
                    <a:srgbClr val="000000"/>
                  </a:solidFill>
                  <a:cs typeface="Arial" charset="0"/>
                </a:rPr>
                <a:t>BCHLOGTRX</a:t>
              </a:r>
              <a:endParaRPr lang="es-ES" sz="800" b="1" dirty="0">
                <a:solidFill>
                  <a:srgbClr val="000000"/>
                </a:solidFill>
                <a:cs typeface="Arial" charset="0"/>
              </a:endParaRPr>
            </a:p>
          </p:txBody>
        </p:sp>
        <p:sp>
          <p:nvSpPr>
            <p:cNvPr id="17595" name="109 CuadroTexto"/>
            <p:cNvSpPr txBox="1">
              <a:spLocks noChangeArrowheads="1"/>
            </p:cNvSpPr>
            <p:nvPr/>
          </p:nvSpPr>
          <p:spPr bwMode="auto">
            <a:xfrm>
              <a:off x="2557075" y="6524050"/>
              <a:ext cx="899285"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648" rIns="0"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smtClean="0">
                  <a:solidFill>
                    <a:srgbClr val="000000"/>
                  </a:solidFill>
                  <a:latin typeface="Calibri" pitchFamily="34" charset="0"/>
                  <a:cs typeface="Arial" charset="0"/>
                </a:rPr>
                <a:t>AD/Cont.         Oracle</a:t>
              </a:r>
              <a:endParaRPr lang="es-CL" sz="800" b="1" dirty="0">
                <a:solidFill>
                  <a:srgbClr val="000000"/>
                </a:solidFill>
                <a:latin typeface="Calibri" pitchFamily="34" charset="0"/>
                <a:cs typeface="Arial" charset="0"/>
              </a:endParaRPr>
            </a:p>
          </p:txBody>
        </p:sp>
        <p:sp>
          <p:nvSpPr>
            <p:cNvPr id="17596" name="92 CuadroTexto"/>
            <p:cNvSpPr txBox="1">
              <a:spLocks noChangeArrowheads="1"/>
            </p:cNvSpPr>
            <p:nvPr/>
          </p:nvSpPr>
          <p:spPr bwMode="auto">
            <a:xfrm>
              <a:off x="2500313" y="5922963"/>
              <a:ext cx="959459"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a:solidFill>
                    <a:srgbClr val="000000"/>
                  </a:solidFill>
                  <a:latin typeface="Calibri" pitchFamily="34" charset="0"/>
                  <a:cs typeface="Calibri" pitchFamily="34" charset="0"/>
                </a:rPr>
                <a:t>UNIX               A120</a:t>
              </a:r>
            </a:p>
          </p:txBody>
        </p:sp>
      </p:grpSp>
      <p:cxnSp>
        <p:nvCxnSpPr>
          <p:cNvPr id="17599" name="265 Forma"/>
          <p:cNvCxnSpPr>
            <a:cxnSpLocks noChangeShapeType="1"/>
            <a:stCxn id="17581" idx="2"/>
          </p:cNvCxnSpPr>
          <p:nvPr/>
        </p:nvCxnSpPr>
        <p:spPr bwMode="auto">
          <a:xfrm rot="10800000" flipV="1">
            <a:off x="1878083" y="3304779"/>
            <a:ext cx="90070" cy="2757314"/>
          </a:xfrm>
          <a:prstGeom prst="bentConnector2">
            <a:avLst/>
          </a:prstGeom>
          <a:noFill/>
          <a:ln w="19050">
            <a:solidFill>
              <a:srgbClr val="993300"/>
            </a:solidFill>
            <a:miter lim="800000"/>
            <a:headEnd/>
            <a:tailEnd type="triangle" w="med" len="med"/>
          </a:ln>
          <a:extLst>
            <a:ext uri="{909E8E84-426E-40DD-AFC4-6F175D3DCCD1}">
              <a14:hiddenFill xmlns:a14="http://schemas.microsoft.com/office/drawing/2010/main">
                <a:noFill/>
              </a14:hiddenFill>
            </a:ext>
          </a:extLst>
        </p:spPr>
      </p:cxnSp>
      <p:grpSp>
        <p:nvGrpSpPr>
          <p:cNvPr id="25" name="24 Grupo"/>
          <p:cNvGrpSpPr/>
          <p:nvPr/>
        </p:nvGrpSpPr>
        <p:grpSpPr>
          <a:xfrm>
            <a:off x="2339752" y="5922963"/>
            <a:ext cx="959459" cy="836885"/>
            <a:chOff x="1452301" y="5904483"/>
            <a:chExt cx="959459" cy="836885"/>
          </a:xfrm>
        </p:grpSpPr>
        <p:sp>
          <p:nvSpPr>
            <p:cNvPr id="17435" name="AutoShape 71"/>
            <p:cNvSpPr>
              <a:spLocks noChangeArrowheads="1"/>
            </p:cNvSpPr>
            <p:nvPr/>
          </p:nvSpPr>
          <p:spPr bwMode="auto">
            <a:xfrm>
              <a:off x="1602580" y="6047358"/>
              <a:ext cx="669133" cy="504825"/>
            </a:xfrm>
            <a:prstGeom prst="flowChartMagneticDisk">
              <a:avLst/>
            </a:prstGeom>
            <a:solidFill>
              <a:schemeClr val="bg1"/>
            </a:solidFill>
            <a:ln w="15875">
              <a:solidFill>
                <a:schemeClr val="tx1"/>
              </a:solidFill>
              <a:round/>
              <a:headEnd/>
              <a:tailEnd/>
            </a:ln>
          </p:spPr>
          <p:txBody>
            <a:bodyPr wrap="none" lIns="0" rIns="0" anchor="ctr"/>
            <a:lstStyle/>
            <a:p>
              <a:pPr algn="ctr"/>
              <a:r>
                <a:rPr lang="es-ES_tradnl" sz="800" b="1" dirty="0" smtClean="0">
                  <a:solidFill>
                    <a:srgbClr val="000000"/>
                  </a:solidFill>
                </a:rPr>
                <a:t>OBSTRAZA</a:t>
              </a:r>
              <a:endParaRPr lang="es-ES" sz="800" b="1" dirty="0">
                <a:solidFill>
                  <a:srgbClr val="000000"/>
                </a:solidFill>
              </a:endParaRPr>
            </a:p>
          </p:txBody>
        </p:sp>
        <p:sp>
          <p:nvSpPr>
            <p:cNvPr id="17436" name="92 CuadroTexto"/>
            <p:cNvSpPr txBox="1">
              <a:spLocks noChangeArrowheads="1"/>
            </p:cNvSpPr>
            <p:nvPr/>
          </p:nvSpPr>
          <p:spPr bwMode="auto">
            <a:xfrm>
              <a:off x="1452301" y="5904483"/>
              <a:ext cx="959459"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a:solidFill>
                    <a:srgbClr val="000000"/>
                  </a:solidFill>
                  <a:latin typeface="Calibri" pitchFamily="34" charset="0"/>
                  <a:cs typeface="Calibri" pitchFamily="34" charset="0"/>
                </a:rPr>
                <a:t>UNIX               A116</a:t>
              </a:r>
            </a:p>
          </p:txBody>
        </p:sp>
        <p:sp>
          <p:nvSpPr>
            <p:cNvPr id="17438" name="Rectangle 78"/>
            <p:cNvSpPr>
              <a:spLocks noChangeArrowheads="1"/>
            </p:cNvSpPr>
            <p:nvPr/>
          </p:nvSpPr>
          <p:spPr bwMode="auto">
            <a:xfrm>
              <a:off x="1876425" y="5999163"/>
              <a:ext cx="131763"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solidFill>
                  <a:srgbClr val="000000"/>
                </a:solidFill>
              </a:endParaRPr>
            </a:p>
          </p:txBody>
        </p:sp>
        <p:sp>
          <p:nvSpPr>
            <p:cNvPr id="17600" name="109 CuadroTexto"/>
            <p:cNvSpPr txBox="1">
              <a:spLocks noChangeArrowheads="1"/>
            </p:cNvSpPr>
            <p:nvPr/>
          </p:nvSpPr>
          <p:spPr bwMode="auto">
            <a:xfrm>
              <a:off x="1597831" y="6524050"/>
              <a:ext cx="765957"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6648" rIns="0"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b="1" dirty="0" smtClean="0">
                  <a:solidFill>
                    <a:srgbClr val="000000"/>
                  </a:solidFill>
                  <a:latin typeface="Calibri" pitchFamily="34" charset="0"/>
                  <a:cs typeface="Arial" charset="0"/>
                </a:rPr>
                <a:t>Cont.         Oracle</a:t>
              </a:r>
              <a:endParaRPr lang="es-CL" sz="800" b="1" dirty="0">
                <a:solidFill>
                  <a:srgbClr val="000000"/>
                </a:solidFill>
                <a:latin typeface="Calibri" pitchFamily="34" charset="0"/>
                <a:cs typeface="Arial" charset="0"/>
              </a:endParaRPr>
            </a:p>
          </p:txBody>
        </p:sp>
      </p:grpSp>
      <p:sp>
        <p:nvSpPr>
          <p:cNvPr id="258" name="253 Pantalla"/>
          <p:cNvSpPr>
            <a:spLocks noChangeArrowheads="1"/>
          </p:cNvSpPr>
          <p:nvPr/>
        </p:nvSpPr>
        <p:spPr bwMode="auto">
          <a:xfrm>
            <a:off x="179512" y="2623071"/>
            <a:ext cx="1079376" cy="632891"/>
          </a:xfrm>
          <a:prstGeom prst="flowChartDisplay">
            <a:avLst/>
          </a:prstGeom>
          <a:solidFill>
            <a:schemeClr val="bg2">
              <a:lumMod val="40000"/>
              <a:lumOff val="60000"/>
            </a:schemeClr>
          </a:solidFill>
          <a:ln w="15875" algn="ctr">
            <a:solidFill>
              <a:schemeClr val="tx1"/>
            </a:solidFill>
            <a:round/>
            <a:headEnd/>
            <a:tailEnd/>
          </a:ln>
        </p:spPr>
        <p:txBody>
          <a:bodyPr lIns="89611" tIns="44806" rIns="89611" bIns="44806"/>
          <a:lstStyle/>
          <a:p>
            <a:pPr algn="ctr" defTabSz="895350"/>
            <a:endParaRPr lang="es-ES" sz="800" dirty="0">
              <a:solidFill>
                <a:srgbClr val="000000"/>
              </a:solidFill>
              <a:cs typeface="Arial" charset="0"/>
            </a:endParaRPr>
          </a:p>
        </p:txBody>
      </p:sp>
      <p:sp>
        <p:nvSpPr>
          <p:cNvPr id="17592" name="253 Pantalla"/>
          <p:cNvSpPr>
            <a:spLocks noChangeArrowheads="1"/>
          </p:cNvSpPr>
          <p:nvPr/>
        </p:nvSpPr>
        <p:spPr bwMode="auto">
          <a:xfrm>
            <a:off x="214313" y="2682873"/>
            <a:ext cx="1000125" cy="493715"/>
          </a:xfrm>
          <a:prstGeom prst="flowChartDisplay">
            <a:avLst/>
          </a:prstGeom>
          <a:solidFill>
            <a:schemeClr val="bg1"/>
          </a:solidFill>
          <a:ln w="15875" algn="ctr">
            <a:solidFill>
              <a:schemeClr val="tx1"/>
            </a:solidFill>
            <a:round/>
            <a:headEnd/>
            <a:tailEnd/>
          </a:ln>
        </p:spPr>
        <p:txBody>
          <a:bodyPr lIns="89611" tIns="44806" rIns="89611" bIns="44806"/>
          <a:lstStyle/>
          <a:p>
            <a:pPr algn="ctr" defTabSz="895350"/>
            <a:r>
              <a:rPr lang="es-ES" sz="800" dirty="0" smtClean="0">
                <a:solidFill>
                  <a:srgbClr val="000000"/>
                </a:solidFill>
                <a:cs typeface="Arial" charset="0"/>
              </a:rPr>
              <a:t>Curse y simulación  de crédito</a:t>
            </a:r>
            <a:endParaRPr lang="es-ES" sz="800" dirty="0">
              <a:solidFill>
                <a:srgbClr val="000000"/>
              </a:solidFill>
              <a:cs typeface="Arial" charset="0"/>
            </a:endParaRPr>
          </a:p>
        </p:txBody>
      </p:sp>
      <p:sp>
        <p:nvSpPr>
          <p:cNvPr id="197" name="Text Box 68"/>
          <p:cNvSpPr txBox="1">
            <a:spLocks noChangeArrowheads="1"/>
          </p:cNvSpPr>
          <p:nvPr/>
        </p:nvSpPr>
        <p:spPr bwMode="auto">
          <a:xfrm>
            <a:off x="444189" y="6790211"/>
            <a:ext cx="1217265" cy="135577"/>
          </a:xfrm>
          <a:prstGeom prst="rect">
            <a:avLst/>
          </a:prstGeom>
          <a:gradFill rotWithShape="1">
            <a:gsLst>
              <a:gs pos="0">
                <a:srgbClr val="A8A8EA"/>
              </a:gs>
              <a:gs pos="35001">
                <a:srgbClr val="C3C3EF"/>
              </a:gs>
              <a:gs pos="100000">
                <a:srgbClr val="E8E8FA"/>
              </a:gs>
            </a:gsLst>
            <a:lin ang="16200000" scaled="1"/>
          </a:gradFill>
          <a:ln w="12700" algn="ctr">
            <a:solidFill>
              <a:srgbClr val="7030A0"/>
            </a:solidFill>
            <a:miter lim="800000"/>
            <a:headEnd/>
            <a:tailEnd/>
          </a:ln>
          <a:effectLst>
            <a:outerShdw dist="20000" dir="5400000" rotWithShape="0">
              <a:srgbClr val="000000">
                <a:alpha val="37999"/>
              </a:srgbClr>
            </a:outerShdw>
          </a:effectLst>
        </p:spPr>
        <p:txBody>
          <a:bodyPr wrap="square" lIns="18365" tIns="18365" rIns="18365" bIns="18365" anchor="ctr">
            <a:spAutoFit/>
          </a:bodyPr>
          <a:lstStyle/>
          <a:p>
            <a:pPr>
              <a:lnSpc>
                <a:spcPct val="80000"/>
              </a:lnSpc>
              <a:defRPr/>
            </a:pPr>
            <a:r>
              <a:rPr lang="es-CL" sz="800" dirty="0">
                <a:solidFill>
                  <a:srgbClr val="000000"/>
                </a:solidFill>
                <a:effectLst>
                  <a:outerShdw blurRad="38100" dist="38100" dir="2700000" algn="tl">
                    <a:srgbClr val="FFFFFF"/>
                  </a:outerShdw>
                </a:effectLst>
                <a:latin typeface="Arial Narrow" pitchFamily="34" charset="0"/>
              </a:rPr>
              <a:t>BACK END TECNOLOGICO</a:t>
            </a:r>
            <a:endParaRPr lang="es-ES" sz="800" dirty="0">
              <a:solidFill>
                <a:srgbClr val="000000"/>
              </a:solidFill>
              <a:effectLst>
                <a:outerShdw blurRad="38100" dist="38100" dir="2700000" algn="tl">
                  <a:srgbClr val="FFFFFF"/>
                </a:outerShdw>
              </a:effectLst>
              <a:latin typeface="Arial Narrow" pitchFamily="34" charset="0"/>
            </a:endParaRPr>
          </a:p>
        </p:txBody>
      </p:sp>
      <p:cxnSp>
        <p:nvCxnSpPr>
          <p:cNvPr id="28" name="27 Conector angular"/>
          <p:cNvCxnSpPr>
            <a:stCxn id="2" idx="2"/>
            <a:endCxn id="17435" idx="1"/>
          </p:cNvCxnSpPr>
          <p:nvPr/>
        </p:nvCxnSpPr>
        <p:spPr bwMode="auto">
          <a:xfrm rot="16200000" flipH="1">
            <a:off x="1724044" y="4965283"/>
            <a:ext cx="1916113" cy="284995"/>
          </a:xfrm>
          <a:prstGeom prst="bentConnector3">
            <a:avLst>
              <a:gd name="adj1" fmla="val 50000"/>
            </a:avLst>
          </a:prstGeom>
          <a:solidFill>
            <a:schemeClr val="accent1"/>
          </a:solidFill>
          <a:ln w="15875" cap="flat" cmpd="sng" algn="ctr">
            <a:solidFill>
              <a:schemeClr val="tx1"/>
            </a:solidFill>
            <a:prstDash val="solid"/>
            <a:round/>
            <a:headEnd type="none" w="sm" len="sm"/>
            <a:tailEnd type="triangle"/>
          </a:ln>
          <a:effectLst/>
        </p:spPr>
      </p:cxnSp>
      <p:grpSp>
        <p:nvGrpSpPr>
          <p:cNvPr id="272" name="135 Grupo"/>
          <p:cNvGrpSpPr>
            <a:grpSpLocks/>
          </p:cNvGrpSpPr>
          <p:nvPr/>
        </p:nvGrpSpPr>
        <p:grpSpPr bwMode="auto">
          <a:xfrm>
            <a:off x="4067944" y="5979750"/>
            <a:ext cx="818730" cy="833626"/>
            <a:chOff x="5392094" y="1371602"/>
            <a:chExt cx="1049484" cy="815612"/>
          </a:xfrm>
        </p:grpSpPr>
        <p:sp>
          <p:nvSpPr>
            <p:cNvPr id="273" name="Text Box 111"/>
            <p:cNvSpPr txBox="1">
              <a:spLocks noChangeArrowheads="1"/>
            </p:cNvSpPr>
            <p:nvPr/>
          </p:nvSpPr>
          <p:spPr bwMode="auto">
            <a:xfrm>
              <a:off x="5392094" y="1371602"/>
              <a:ext cx="1020992" cy="21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15" rIns="0" bIns="4571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rPr>
                <a:t>UNIX             A009</a:t>
              </a:r>
              <a:endParaRPr lang="es-ES" sz="800" b="1" dirty="0">
                <a:latin typeface="Calibri" pitchFamily="34" charset="0"/>
              </a:endParaRPr>
            </a:p>
          </p:txBody>
        </p:sp>
        <p:sp>
          <p:nvSpPr>
            <p:cNvPr id="274" name="Text Box 112"/>
            <p:cNvSpPr txBox="1">
              <a:spLocks noChangeArrowheads="1"/>
            </p:cNvSpPr>
            <p:nvPr/>
          </p:nvSpPr>
          <p:spPr bwMode="auto">
            <a:xfrm>
              <a:off x="5395951" y="1976436"/>
              <a:ext cx="1045627" cy="21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15" rIns="0" bIns="4571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rPr>
                <a:t>AD/C         ORACLE</a:t>
              </a:r>
              <a:endParaRPr lang="es-ES" sz="800" b="1" dirty="0">
                <a:latin typeface="Calibri" pitchFamily="34" charset="0"/>
              </a:endParaRPr>
            </a:p>
          </p:txBody>
        </p:sp>
        <p:sp>
          <p:nvSpPr>
            <p:cNvPr id="275" name="410 Cilindro"/>
            <p:cNvSpPr>
              <a:spLocks noChangeArrowheads="1"/>
            </p:cNvSpPr>
            <p:nvPr/>
          </p:nvSpPr>
          <p:spPr bwMode="auto">
            <a:xfrm>
              <a:off x="5489575" y="1531938"/>
              <a:ext cx="836613" cy="467857"/>
            </a:xfrm>
            <a:prstGeom prst="can">
              <a:avLst>
                <a:gd name="adj" fmla="val 25000"/>
              </a:avLst>
            </a:prstGeom>
            <a:solidFill>
              <a:schemeClr val="bg1"/>
            </a:solidFill>
            <a:ln w="15875" algn="ctr">
              <a:solidFill>
                <a:schemeClr val="tx1"/>
              </a:solidFill>
              <a:round/>
              <a:headEnd/>
              <a:tailEnd/>
            </a:ln>
          </p:spPr>
          <p:txBody>
            <a:bodyPr lIns="36000" tIns="36000" rIns="36000" bIns="36000" anchor="ctr"/>
            <a:lstStyle/>
            <a:p>
              <a:pPr algn="ctr"/>
              <a:r>
                <a:rPr lang="es-CL" sz="1000" b="1">
                  <a:latin typeface="Calibri" pitchFamily="34" charset="0"/>
                </a:rPr>
                <a:t>DIANA</a:t>
              </a:r>
            </a:p>
          </p:txBody>
        </p:sp>
      </p:grpSp>
      <p:cxnSp>
        <p:nvCxnSpPr>
          <p:cNvPr id="17663" name="17662 Conector angular"/>
          <p:cNvCxnSpPr>
            <a:stCxn id="17611" idx="3"/>
            <a:endCxn id="275" idx="4"/>
          </p:cNvCxnSpPr>
          <p:nvPr/>
        </p:nvCxnSpPr>
        <p:spPr bwMode="auto">
          <a:xfrm flipH="1">
            <a:off x="4796655" y="1768080"/>
            <a:ext cx="2070460" cy="4614642"/>
          </a:xfrm>
          <a:prstGeom prst="bentConnector3">
            <a:avLst>
              <a:gd name="adj1" fmla="val -11041"/>
            </a:avLst>
          </a:prstGeom>
          <a:solidFill>
            <a:schemeClr val="accent1"/>
          </a:solidFill>
          <a:ln w="12700" cap="flat" cmpd="sng" algn="ctr">
            <a:solidFill>
              <a:schemeClr val="tx1"/>
            </a:solidFill>
            <a:prstDash val="solid"/>
            <a:round/>
            <a:headEnd type="none" w="sm" len="sm"/>
            <a:tailEnd type="triangle"/>
          </a:ln>
          <a:effectLst/>
        </p:spPr>
      </p:cxnSp>
      <p:grpSp>
        <p:nvGrpSpPr>
          <p:cNvPr id="226" name="81 Grupo"/>
          <p:cNvGrpSpPr>
            <a:grpSpLocks/>
          </p:cNvGrpSpPr>
          <p:nvPr/>
        </p:nvGrpSpPr>
        <p:grpSpPr bwMode="auto">
          <a:xfrm>
            <a:off x="304081" y="5949280"/>
            <a:ext cx="1171575" cy="835025"/>
            <a:chOff x="5351995" y="1371602"/>
            <a:chExt cx="1501775" cy="815429"/>
          </a:xfrm>
        </p:grpSpPr>
        <p:sp>
          <p:nvSpPr>
            <p:cNvPr id="227" name="Text Box 111"/>
            <p:cNvSpPr txBox="1">
              <a:spLocks noChangeArrowheads="1"/>
            </p:cNvSpPr>
            <p:nvPr/>
          </p:nvSpPr>
          <p:spPr bwMode="auto">
            <a:xfrm>
              <a:off x="5351995" y="1371602"/>
              <a:ext cx="1501775" cy="21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dirty="0">
                  <a:latin typeface="Calibri" pitchFamily="34" charset="0"/>
                </a:rPr>
                <a:t>UNIX             </a:t>
              </a:r>
              <a:r>
                <a:rPr lang="es-CL" sz="800" b="1" dirty="0" smtClean="0">
                  <a:latin typeface="Calibri" pitchFamily="34" charset="0"/>
                </a:rPr>
                <a:t>Nueva2</a:t>
              </a:r>
              <a:endParaRPr lang="es-ES" sz="800" b="1" dirty="0">
                <a:latin typeface="Calibri" pitchFamily="34" charset="0"/>
              </a:endParaRPr>
            </a:p>
          </p:txBody>
        </p:sp>
        <p:sp>
          <p:nvSpPr>
            <p:cNvPr id="228" name="Text Box 112"/>
            <p:cNvSpPr txBox="1">
              <a:spLocks noChangeArrowheads="1"/>
            </p:cNvSpPr>
            <p:nvPr/>
          </p:nvSpPr>
          <p:spPr bwMode="auto">
            <a:xfrm>
              <a:off x="5395949" y="1976436"/>
              <a:ext cx="1339838" cy="210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800" b="1">
                  <a:latin typeface="Calibri" pitchFamily="34" charset="0"/>
                </a:rPr>
                <a:t>AD/C         ORACLE</a:t>
              </a:r>
              <a:endParaRPr lang="es-ES" sz="800" b="1">
                <a:latin typeface="Calibri" pitchFamily="34" charset="0"/>
              </a:endParaRPr>
            </a:p>
          </p:txBody>
        </p:sp>
        <p:sp>
          <p:nvSpPr>
            <p:cNvPr id="229" name="410 Cilindro"/>
            <p:cNvSpPr>
              <a:spLocks noChangeArrowheads="1"/>
            </p:cNvSpPr>
            <p:nvPr/>
          </p:nvSpPr>
          <p:spPr bwMode="auto">
            <a:xfrm>
              <a:off x="5489575" y="1531938"/>
              <a:ext cx="836613" cy="467857"/>
            </a:xfrm>
            <a:prstGeom prst="can">
              <a:avLst>
                <a:gd name="adj" fmla="val 25000"/>
              </a:avLst>
            </a:prstGeom>
            <a:solidFill>
              <a:schemeClr val="bg1"/>
            </a:solidFill>
            <a:ln w="15875" algn="ctr">
              <a:solidFill>
                <a:schemeClr val="tx1"/>
              </a:solidFill>
              <a:round/>
              <a:headEnd/>
              <a:tailEnd/>
            </a:ln>
          </p:spPr>
          <p:txBody>
            <a:bodyPr lIns="36000" tIns="36000" rIns="36000" bIns="36000" anchor="ctr"/>
            <a:lstStyle/>
            <a:p>
              <a:pPr algn="ctr"/>
              <a:r>
                <a:rPr lang="es-CL" sz="1000" b="1">
                  <a:latin typeface="Calibri" pitchFamily="34" charset="0"/>
                </a:rPr>
                <a:t>MOBR5</a:t>
              </a:r>
            </a:p>
          </p:txBody>
        </p:sp>
      </p:grpSp>
      <p:cxnSp>
        <p:nvCxnSpPr>
          <p:cNvPr id="67" name="66 Conector angular"/>
          <p:cNvCxnSpPr>
            <a:stCxn id="258" idx="2"/>
            <a:endCxn id="229" idx="1"/>
          </p:cNvCxnSpPr>
          <p:nvPr/>
        </p:nvCxnSpPr>
        <p:spPr bwMode="auto">
          <a:xfrm rot="16200000" flipH="1">
            <a:off x="-700282" y="4675443"/>
            <a:ext cx="2857507" cy="18543"/>
          </a:xfrm>
          <a:prstGeom prst="bentConnector3">
            <a:avLst/>
          </a:prstGeom>
          <a:solidFill>
            <a:schemeClr val="accent1"/>
          </a:solidFill>
          <a:ln w="15875" cap="flat" cmpd="sng" algn="ctr">
            <a:solidFill>
              <a:schemeClr val="tx1"/>
            </a:solidFill>
            <a:prstDash val="solid"/>
            <a:round/>
            <a:headEnd type="none" w="sm" len="sm"/>
            <a:tailEnd type="triangle"/>
          </a:ln>
          <a:effectLst/>
        </p:spPr>
      </p:cxnSp>
      <p:sp>
        <p:nvSpPr>
          <p:cNvPr id="213" name="180 CuadroTexto"/>
          <p:cNvSpPr txBox="1">
            <a:spLocks noChangeArrowheads="1"/>
          </p:cNvSpPr>
          <p:nvPr/>
        </p:nvSpPr>
        <p:spPr bwMode="auto">
          <a:xfrm>
            <a:off x="8212571" y="4164800"/>
            <a:ext cx="1038225" cy="275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611" tIns="44806" rIns="89611" bIns="44806">
            <a:spAutoFit/>
          </a:bodyPr>
          <a:lstStyle>
            <a:lvl1pPr defTabSz="895350" eaLnBrk="0" hangingPunct="0">
              <a:defRPr>
                <a:solidFill>
                  <a:schemeClr val="tx1"/>
                </a:solidFill>
                <a:latin typeface="Arial" charset="0"/>
              </a:defRPr>
            </a:lvl1pPr>
            <a:lvl2pPr marL="742950" indent="-285750" defTabSz="895350" eaLnBrk="0" hangingPunct="0">
              <a:defRPr>
                <a:solidFill>
                  <a:schemeClr val="tx1"/>
                </a:solidFill>
                <a:latin typeface="Arial" charset="0"/>
              </a:defRPr>
            </a:lvl2pPr>
            <a:lvl3pPr marL="1143000" indent="-228600" defTabSz="895350" eaLnBrk="0" hangingPunct="0">
              <a:defRPr>
                <a:solidFill>
                  <a:schemeClr val="tx1"/>
                </a:solidFill>
                <a:latin typeface="Arial" charset="0"/>
              </a:defRPr>
            </a:lvl3pPr>
            <a:lvl4pPr marL="1600200" indent="-228600" defTabSz="895350" eaLnBrk="0" hangingPunct="0">
              <a:defRPr>
                <a:solidFill>
                  <a:schemeClr val="tx1"/>
                </a:solidFill>
                <a:latin typeface="Arial" charset="0"/>
              </a:defRPr>
            </a:lvl4pPr>
            <a:lvl5pPr marL="2057400" indent="-228600" defTabSz="895350" eaLnBrk="0" hangingPunct="0">
              <a:defRPr>
                <a:solidFill>
                  <a:schemeClr val="tx1"/>
                </a:solidFill>
                <a:latin typeface="Arial" charset="0"/>
              </a:defRPr>
            </a:lvl5pPr>
            <a:lvl6pPr marL="2514600" indent="-228600" defTabSz="895350" eaLnBrk="0" fontAlgn="base" hangingPunct="0">
              <a:spcBef>
                <a:spcPct val="0"/>
              </a:spcBef>
              <a:spcAft>
                <a:spcPct val="0"/>
              </a:spcAft>
              <a:defRPr>
                <a:solidFill>
                  <a:schemeClr val="tx1"/>
                </a:solidFill>
                <a:latin typeface="Arial" charset="0"/>
              </a:defRPr>
            </a:lvl6pPr>
            <a:lvl7pPr marL="2971800" indent="-228600" defTabSz="895350" eaLnBrk="0" fontAlgn="base" hangingPunct="0">
              <a:spcBef>
                <a:spcPct val="0"/>
              </a:spcBef>
              <a:spcAft>
                <a:spcPct val="0"/>
              </a:spcAft>
              <a:defRPr>
                <a:solidFill>
                  <a:schemeClr val="tx1"/>
                </a:solidFill>
                <a:latin typeface="Arial" charset="0"/>
              </a:defRPr>
            </a:lvl7pPr>
            <a:lvl8pPr marL="3429000" indent="-228600" defTabSz="895350" eaLnBrk="0" fontAlgn="base" hangingPunct="0">
              <a:spcBef>
                <a:spcPct val="0"/>
              </a:spcBef>
              <a:spcAft>
                <a:spcPct val="0"/>
              </a:spcAft>
              <a:defRPr>
                <a:solidFill>
                  <a:schemeClr val="tx1"/>
                </a:solidFill>
                <a:latin typeface="Arial" charset="0"/>
              </a:defRPr>
            </a:lvl8pPr>
            <a:lvl9pPr marL="3886200" indent="-228600" defTabSz="895350" eaLnBrk="0" fontAlgn="base" hangingPunct="0">
              <a:spcBef>
                <a:spcPct val="0"/>
              </a:spcBef>
              <a:spcAft>
                <a:spcPct val="0"/>
              </a:spcAft>
              <a:defRPr>
                <a:solidFill>
                  <a:schemeClr val="tx1"/>
                </a:solidFill>
                <a:latin typeface="Arial" charset="0"/>
              </a:defRPr>
            </a:lvl9pPr>
          </a:lstStyle>
          <a:p>
            <a:pPr eaLnBrk="1" hangingPunct="1"/>
            <a:r>
              <a:rPr lang="es-CL" sz="600" b="1" dirty="0" smtClean="0">
                <a:solidFill>
                  <a:srgbClr val="000000"/>
                </a:solidFill>
                <a:latin typeface="Calibri" pitchFamily="34" charset="0"/>
                <a:cs typeface="Arial" charset="0"/>
              </a:rPr>
              <a:t>    UNIX                       </a:t>
            </a:r>
            <a:r>
              <a:rPr lang="es-CL" sz="600" b="1" dirty="0">
                <a:solidFill>
                  <a:srgbClr val="000000"/>
                </a:solidFill>
                <a:latin typeface="Calibri" pitchFamily="34" charset="0"/>
                <a:cs typeface="Arial" charset="0"/>
              </a:rPr>
              <a:t>U098</a:t>
            </a:r>
          </a:p>
          <a:p>
            <a:pPr eaLnBrk="1" hangingPunct="1"/>
            <a:endParaRPr lang="es-CL" sz="600" b="1" dirty="0">
              <a:solidFill>
                <a:srgbClr val="000000"/>
              </a:solidFill>
              <a:latin typeface="Calibri" pitchFamily="34" charset="0"/>
              <a:cs typeface="Arial" charset="0"/>
            </a:endParaRPr>
          </a:p>
        </p:txBody>
      </p:sp>
      <p:sp>
        <p:nvSpPr>
          <p:cNvPr id="214" name="181 CuadroTexto"/>
          <p:cNvSpPr txBox="1">
            <a:spLocks noChangeArrowheads="1"/>
          </p:cNvSpPr>
          <p:nvPr/>
        </p:nvSpPr>
        <p:spPr bwMode="auto">
          <a:xfrm>
            <a:off x="8212571" y="4688182"/>
            <a:ext cx="971827" cy="180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611" tIns="44806" rIns="89611" bIns="44806">
            <a:spAutoFit/>
          </a:bodyPr>
          <a:lstStyle>
            <a:lvl1pPr defTabSz="895350" eaLnBrk="0" hangingPunct="0">
              <a:defRPr>
                <a:solidFill>
                  <a:schemeClr val="tx1"/>
                </a:solidFill>
                <a:latin typeface="Arial" charset="0"/>
              </a:defRPr>
            </a:lvl1pPr>
            <a:lvl2pPr marL="742950" indent="-285750" defTabSz="895350" eaLnBrk="0" hangingPunct="0">
              <a:defRPr>
                <a:solidFill>
                  <a:schemeClr val="tx1"/>
                </a:solidFill>
                <a:latin typeface="Arial" charset="0"/>
              </a:defRPr>
            </a:lvl2pPr>
            <a:lvl3pPr marL="1143000" indent="-228600" defTabSz="895350" eaLnBrk="0" hangingPunct="0">
              <a:defRPr>
                <a:solidFill>
                  <a:schemeClr val="tx1"/>
                </a:solidFill>
                <a:latin typeface="Arial" charset="0"/>
              </a:defRPr>
            </a:lvl3pPr>
            <a:lvl4pPr marL="1600200" indent="-228600" defTabSz="895350" eaLnBrk="0" hangingPunct="0">
              <a:defRPr>
                <a:solidFill>
                  <a:schemeClr val="tx1"/>
                </a:solidFill>
                <a:latin typeface="Arial" charset="0"/>
              </a:defRPr>
            </a:lvl4pPr>
            <a:lvl5pPr marL="2057400" indent="-228600" defTabSz="895350" eaLnBrk="0" hangingPunct="0">
              <a:defRPr>
                <a:solidFill>
                  <a:schemeClr val="tx1"/>
                </a:solidFill>
                <a:latin typeface="Arial" charset="0"/>
              </a:defRPr>
            </a:lvl5pPr>
            <a:lvl6pPr marL="2514600" indent="-228600" defTabSz="895350" eaLnBrk="0" fontAlgn="base" hangingPunct="0">
              <a:spcBef>
                <a:spcPct val="0"/>
              </a:spcBef>
              <a:spcAft>
                <a:spcPct val="0"/>
              </a:spcAft>
              <a:defRPr>
                <a:solidFill>
                  <a:schemeClr val="tx1"/>
                </a:solidFill>
                <a:latin typeface="Arial" charset="0"/>
              </a:defRPr>
            </a:lvl6pPr>
            <a:lvl7pPr marL="2971800" indent="-228600" defTabSz="895350" eaLnBrk="0" fontAlgn="base" hangingPunct="0">
              <a:spcBef>
                <a:spcPct val="0"/>
              </a:spcBef>
              <a:spcAft>
                <a:spcPct val="0"/>
              </a:spcAft>
              <a:defRPr>
                <a:solidFill>
                  <a:schemeClr val="tx1"/>
                </a:solidFill>
                <a:latin typeface="Arial" charset="0"/>
              </a:defRPr>
            </a:lvl7pPr>
            <a:lvl8pPr marL="3429000" indent="-228600" defTabSz="895350" eaLnBrk="0" fontAlgn="base" hangingPunct="0">
              <a:spcBef>
                <a:spcPct val="0"/>
              </a:spcBef>
              <a:spcAft>
                <a:spcPct val="0"/>
              </a:spcAft>
              <a:defRPr>
                <a:solidFill>
                  <a:schemeClr val="tx1"/>
                </a:solidFill>
                <a:latin typeface="Arial" charset="0"/>
              </a:defRPr>
            </a:lvl8pPr>
            <a:lvl9pPr marL="3886200" indent="-228600" defTabSz="895350" eaLnBrk="0" fontAlgn="base" hangingPunct="0">
              <a:spcBef>
                <a:spcPct val="0"/>
              </a:spcBef>
              <a:spcAft>
                <a:spcPct val="0"/>
              </a:spcAft>
              <a:defRPr>
                <a:solidFill>
                  <a:schemeClr val="tx1"/>
                </a:solidFill>
                <a:latin typeface="Arial" charset="0"/>
              </a:defRPr>
            </a:lvl9pPr>
          </a:lstStyle>
          <a:p>
            <a:pPr eaLnBrk="1" hangingPunct="1"/>
            <a:r>
              <a:rPr lang="es-CL" sz="600" b="1" dirty="0">
                <a:solidFill>
                  <a:srgbClr val="000000"/>
                </a:solidFill>
                <a:latin typeface="Calibri" pitchFamily="34" charset="0"/>
                <a:cs typeface="Arial" charset="0"/>
              </a:rPr>
              <a:t>Alta Disponibilidad   ODS</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95 CuadroTexto"/>
          <p:cNvSpPr txBox="1">
            <a:spLocks noChangeArrowheads="1"/>
          </p:cNvSpPr>
          <p:nvPr/>
        </p:nvSpPr>
        <p:spPr bwMode="auto">
          <a:xfrm>
            <a:off x="1979713" y="0"/>
            <a:ext cx="7164288"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algn="ctr" eaLnBrk="1" hangingPunct="1"/>
            <a:r>
              <a:rPr lang="es-CL" b="1" dirty="0">
                <a:solidFill>
                  <a:schemeClr val="bg1"/>
                </a:solidFill>
              </a:rPr>
              <a:t>Detalle Curse de Crédito</a:t>
            </a:r>
          </a:p>
        </p:txBody>
      </p:sp>
      <p:sp>
        <p:nvSpPr>
          <p:cNvPr id="27652" name="40 CuadroTexto"/>
          <p:cNvSpPr txBox="1">
            <a:spLocks noChangeArrowheads="1"/>
          </p:cNvSpPr>
          <p:nvPr/>
        </p:nvSpPr>
        <p:spPr bwMode="auto">
          <a:xfrm>
            <a:off x="899592" y="913482"/>
            <a:ext cx="865188"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819" tIns="43910" rIns="87819" bIns="43910">
            <a:spAutoFit/>
          </a:bodyPr>
          <a:lstStyle>
            <a:lvl1pPr defTabSz="895350" eaLnBrk="0" hangingPunct="0">
              <a:defRPr>
                <a:solidFill>
                  <a:schemeClr val="tx1"/>
                </a:solidFill>
                <a:latin typeface="Arial" charset="0"/>
              </a:defRPr>
            </a:lvl1pPr>
            <a:lvl2pPr marL="742950" indent="-285750" defTabSz="895350" eaLnBrk="0" hangingPunct="0">
              <a:defRPr>
                <a:solidFill>
                  <a:schemeClr val="tx1"/>
                </a:solidFill>
                <a:latin typeface="Arial" charset="0"/>
              </a:defRPr>
            </a:lvl2pPr>
            <a:lvl3pPr marL="1143000" indent="-228600" defTabSz="895350" eaLnBrk="0" hangingPunct="0">
              <a:defRPr>
                <a:solidFill>
                  <a:schemeClr val="tx1"/>
                </a:solidFill>
                <a:latin typeface="Arial" charset="0"/>
              </a:defRPr>
            </a:lvl3pPr>
            <a:lvl4pPr marL="1600200" indent="-228600" defTabSz="895350" eaLnBrk="0" hangingPunct="0">
              <a:defRPr>
                <a:solidFill>
                  <a:schemeClr val="tx1"/>
                </a:solidFill>
                <a:latin typeface="Arial" charset="0"/>
              </a:defRPr>
            </a:lvl4pPr>
            <a:lvl5pPr marL="2057400" indent="-228600" defTabSz="895350" eaLnBrk="0" hangingPunct="0">
              <a:defRPr>
                <a:solidFill>
                  <a:schemeClr val="tx1"/>
                </a:solidFill>
                <a:latin typeface="Arial" charset="0"/>
              </a:defRPr>
            </a:lvl5pPr>
            <a:lvl6pPr marL="2514600" indent="-228600" defTabSz="895350" eaLnBrk="0" fontAlgn="base" hangingPunct="0">
              <a:spcBef>
                <a:spcPct val="0"/>
              </a:spcBef>
              <a:spcAft>
                <a:spcPct val="0"/>
              </a:spcAft>
              <a:defRPr>
                <a:solidFill>
                  <a:schemeClr val="tx1"/>
                </a:solidFill>
                <a:latin typeface="Arial" charset="0"/>
              </a:defRPr>
            </a:lvl6pPr>
            <a:lvl7pPr marL="2971800" indent="-228600" defTabSz="895350" eaLnBrk="0" fontAlgn="base" hangingPunct="0">
              <a:spcBef>
                <a:spcPct val="0"/>
              </a:spcBef>
              <a:spcAft>
                <a:spcPct val="0"/>
              </a:spcAft>
              <a:defRPr>
                <a:solidFill>
                  <a:schemeClr val="tx1"/>
                </a:solidFill>
                <a:latin typeface="Arial" charset="0"/>
              </a:defRPr>
            </a:lvl7pPr>
            <a:lvl8pPr marL="3429000" indent="-228600" defTabSz="895350" eaLnBrk="0" fontAlgn="base" hangingPunct="0">
              <a:spcBef>
                <a:spcPct val="0"/>
              </a:spcBef>
              <a:spcAft>
                <a:spcPct val="0"/>
              </a:spcAft>
              <a:defRPr>
                <a:solidFill>
                  <a:schemeClr val="tx1"/>
                </a:solidFill>
                <a:latin typeface="Arial" charset="0"/>
              </a:defRPr>
            </a:lvl8pPr>
            <a:lvl9pPr marL="3886200" indent="-228600" defTabSz="895350" eaLnBrk="0" fontAlgn="base" hangingPunct="0">
              <a:spcBef>
                <a:spcPct val="0"/>
              </a:spcBef>
              <a:spcAft>
                <a:spcPct val="0"/>
              </a:spcAft>
              <a:defRPr>
                <a:solidFill>
                  <a:schemeClr val="tx1"/>
                </a:solidFill>
                <a:latin typeface="Arial" charset="0"/>
              </a:defRPr>
            </a:lvl9pPr>
          </a:lstStyle>
          <a:p>
            <a:pPr eaLnBrk="1" hangingPunct="1"/>
            <a:r>
              <a:rPr lang="es-CL" sz="1100" b="1" dirty="0"/>
              <a:t>LINUX</a:t>
            </a:r>
          </a:p>
        </p:txBody>
      </p:sp>
      <p:sp>
        <p:nvSpPr>
          <p:cNvPr id="27755" name="281 Proceso alternativo"/>
          <p:cNvSpPr>
            <a:spLocks noChangeArrowheads="1"/>
          </p:cNvSpPr>
          <p:nvPr/>
        </p:nvSpPr>
        <p:spPr bwMode="auto">
          <a:xfrm>
            <a:off x="1043608" y="1470372"/>
            <a:ext cx="2652317" cy="850553"/>
          </a:xfrm>
          <a:prstGeom prst="flowChartAlternateProcess">
            <a:avLst/>
          </a:prstGeom>
          <a:noFill/>
          <a:ln w="15875" algn="ctr">
            <a:solidFill>
              <a:schemeClr val="tx1"/>
            </a:solidFill>
            <a:round/>
            <a:headEnd/>
            <a:tailEnd/>
          </a:ln>
        </p:spPr>
        <p:txBody>
          <a:bodyPr lIns="87819" tIns="43910" rIns="87819" bIns="43910"/>
          <a:lstStyle/>
          <a:p>
            <a:pPr defTabSz="895350"/>
            <a:endParaRPr lang="es-ES"/>
          </a:p>
        </p:txBody>
      </p:sp>
      <p:grpSp>
        <p:nvGrpSpPr>
          <p:cNvPr id="27659" name="Group 26"/>
          <p:cNvGrpSpPr>
            <a:grpSpLocks/>
          </p:cNvGrpSpPr>
          <p:nvPr/>
        </p:nvGrpSpPr>
        <p:grpSpPr bwMode="auto">
          <a:xfrm>
            <a:off x="5391150" y="2570163"/>
            <a:ext cx="1198563" cy="739775"/>
            <a:chOff x="3401" y="783"/>
            <a:chExt cx="755" cy="466"/>
          </a:xfrm>
        </p:grpSpPr>
        <p:sp>
          <p:nvSpPr>
            <p:cNvPr id="27747" name="Rectangle 3655"/>
            <p:cNvSpPr>
              <a:spLocks noChangeArrowheads="1"/>
            </p:cNvSpPr>
            <p:nvPr/>
          </p:nvSpPr>
          <p:spPr bwMode="auto">
            <a:xfrm>
              <a:off x="3509" y="931"/>
              <a:ext cx="5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square" lIns="89611" tIns="44806" rIns="89611" bIns="44806">
              <a:spAutoFit/>
            </a:bodyPr>
            <a:lstStyle/>
            <a:p>
              <a:pPr algn="ctr" defTabSz="895350"/>
              <a:r>
                <a:rPr lang="es-CL" sz="800" b="1" dirty="0">
                  <a:latin typeface="Calibri" pitchFamily="34" charset="0"/>
                  <a:cs typeface="Calibri" pitchFamily="34" charset="0"/>
                </a:rPr>
                <a:t>Siebel </a:t>
              </a:r>
              <a:r>
                <a:rPr lang="es-CL" sz="800" b="1" dirty="0" err="1" smtClean="0">
                  <a:latin typeface="Calibri" pitchFamily="34" charset="0"/>
                  <a:cs typeface="Calibri" pitchFamily="34" charset="0"/>
                </a:rPr>
                <a:t>Financial</a:t>
              </a:r>
              <a:r>
                <a:rPr lang="es-CL" sz="800" b="1" dirty="0" smtClean="0">
                  <a:latin typeface="Calibri" pitchFamily="34" charset="0"/>
                  <a:cs typeface="Calibri" pitchFamily="34" charset="0"/>
                </a:rPr>
                <a:t> </a:t>
              </a:r>
              <a:r>
                <a:rPr lang="es-CL" sz="800" b="1" dirty="0">
                  <a:latin typeface="Calibri" pitchFamily="34" charset="0"/>
                  <a:cs typeface="Calibri" pitchFamily="34" charset="0"/>
                </a:rPr>
                <a:t>CIF</a:t>
              </a:r>
            </a:p>
          </p:txBody>
        </p:sp>
        <p:sp>
          <p:nvSpPr>
            <p:cNvPr id="278" name="Text Box 73"/>
            <p:cNvSpPr txBox="1">
              <a:spLocks noChangeArrowheads="1"/>
            </p:cNvSpPr>
            <p:nvPr/>
          </p:nvSpPr>
          <p:spPr bwMode="auto">
            <a:xfrm>
              <a:off x="3463" y="1171"/>
              <a:ext cx="601" cy="78"/>
            </a:xfrm>
            <a:prstGeom prst="rect">
              <a:avLst/>
            </a:prstGeom>
            <a:noFill/>
            <a:ln w="12700" algn="ctr">
              <a:noFill/>
              <a:miter lim="800000"/>
              <a:headEnd/>
              <a:tailEnd/>
            </a:ln>
          </p:spPr>
          <p:txBody>
            <a:bodyPr lIns="17640" tIns="17640" rIns="17640" bIns="17640" anchor="ctr">
              <a:spAutoFit/>
            </a:bodyPr>
            <a:lstStyle/>
            <a:p>
              <a:pPr algn="ctr" defTabSz="895350">
                <a:lnSpc>
                  <a:spcPct val="80000"/>
                </a:lnSpc>
                <a:defRPr/>
              </a:pPr>
              <a:r>
                <a:rPr lang="es-ES" sz="700" dirty="0">
                  <a:solidFill>
                    <a:srgbClr val="000000"/>
                  </a:solidFill>
                  <a:latin typeface="Calibri" pitchFamily="34" charset="0"/>
                </a:rPr>
                <a:t>ALTA DISP.          Siebel </a:t>
              </a:r>
            </a:p>
          </p:txBody>
        </p:sp>
        <p:grpSp>
          <p:nvGrpSpPr>
            <p:cNvPr id="27749" name="260 Grupo"/>
            <p:cNvGrpSpPr>
              <a:grpSpLocks/>
            </p:cNvGrpSpPr>
            <p:nvPr/>
          </p:nvGrpSpPr>
          <p:grpSpPr bwMode="auto">
            <a:xfrm>
              <a:off x="3454" y="892"/>
              <a:ext cx="644" cy="291"/>
              <a:chOff x="3143250" y="2214563"/>
              <a:chExt cx="1355725" cy="571500"/>
            </a:xfrm>
          </p:grpSpPr>
          <p:sp>
            <p:nvSpPr>
              <p:cNvPr id="27751" name="Rectangle 3655"/>
              <p:cNvSpPr>
                <a:spLocks noChangeArrowheads="1"/>
              </p:cNvSpPr>
              <p:nvPr/>
            </p:nvSpPr>
            <p:spPr bwMode="auto">
              <a:xfrm>
                <a:off x="3214826" y="2214563"/>
                <a:ext cx="1284149" cy="44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lIns="89611" tIns="44806" rIns="89611" bIns="44806">
                <a:spAutoFit/>
              </a:bodyPr>
              <a:lstStyle/>
              <a:p>
                <a:pPr defTabSz="895350"/>
                <a:endParaRPr lang="es-ES" b="1"/>
              </a:p>
            </p:txBody>
          </p:sp>
          <p:sp>
            <p:nvSpPr>
              <p:cNvPr id="27752" name="82 Forma libre"/>
              <p:cNvSpPr>
                <a:spLocks noChangeArrowheads="1"/>
              </p:cNvSpPr>
              <p:nvPr/>
            </p:nvSpPr>
            <p:spPr bwMode="auto">
              <a:xfrm>
                <a:off x="3143250" y="2214563"/>
                <a:ext cx="1285875" cy="571500"/>
              </a:xfrm>
              <a:custGeom>
                <a:avLst/>
                <a:gdLst>
                  <a:gd name="T0" fmla="*/ 0 w 1423987"/>
                  <a:gd name="T1" fmla="*/ 0 h 1509712"/>
                  <a:gd name="T2" fmla="*/ 96 w 1423987"/>
                  <a:gd name="T3" fmla="*/ 0 h 1509712"/>
                  <a:gd name="T4" fmla="*/ 96 w 1423987"/>
                  <a:gd name="T5" fmla="*/ 0 h 1509712"/>
                  <a:gd name="T6" fmla="*/ 88 w 1423987"/>
                  <a:gd name="T7" fmla="*/ 0 h 1509712"/>
                  <a:gd name="T8" fmla="*/ 88 w 1423987"/>
                  <a:gd name="T9" fmla="*/ 0 h 1509712"/>
                  <a:gd name="T10" fmla="*/ 96 w 1423987"/>
                  <a:gd name="T11" fmla="*/ 0 h 1509712"/>
                  <a:gd name="T12" fmla="*/ 96 w 1423987"/>
                  <a:gd name="T13" fmla="*/ 0 h 1509712"/>
                  <a:gd name="T14" fmla="*/ 0 w 1423987"/>
                  <a:gd name="T15" fmla="*/ 0 h 1509712"/>
                  <a:gd name="T16" fmla="*/ 0 w 1423987"/>
                  <a:gd name="T17" fmla="*/ 0 h 1509712"/>
                  <a:gd name="T18" fmla="*/ 8 w 1423987"/>
                  <a:gd name="T19" fmla="*/ 0 h 1509712"/>
                  <a:gd name="T20" fmla="*/ 9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noFill/>
              <a:ln w="158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9611" tIns="44806" rIns="89611" bIns="44806"/>
              <a:lstStyle/>
              <a:p>
                <a:endParaRPr lang="es-CL"/>
              </a:p>
            </p:txBody>
          </p:sp>
        </p:grpSp>
        <p:sp>
          <p:nvSpPr>
            <p:cNvPr id="27750" name="Rectangle 3655"/>
            <p:cNvSpPr>
              <a:spLocks noChangeArrowheads="1"/>
            </p:cNvSpPr>
            <p:nvPr/>
          </p:nvSpPr>
          <p:spPr bwMode="auto">
            <a:xfrm>
              <a:off x="3401" y="783"/>
              <a:ext cx="755"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lIns="89611" tIns="44806" rIns="89611" bIns="44806">
              <a:spAutoFit/>
            </a:bodyPr>
            <a:lstStyle/>
            <a:p>
              <a:pPr defTabSz="895350"/>
              <a:r>
                <a:rPr lang="es-CL" sz="700" b="1"/>
                <a:t>UNIX           A085 – A086</a:t>
              </a:r>
            </a:p>
          </p:txBody>
        </p:sp>
      </p:grpSp>
      <p:grpSp>
        <p:nvGrpSpPr>
          <p:cNvPr id="27660" name="Group 33"/>
          <p:cNvGrpSpPr>
            <a:grpSpLocks/>
          </p:cNvGrpSpPr>
          <p:nvPr/>
        </p:nvGrpSpPr>
        <p:grpSpPr bwMode="auto">
          <a:xfrm>
            <a:off x="5511832" y="1947863"/>
            <a:ext cx="969372" cy="488550"/>
            <a:chOff x="3905" y="606"/>
            <a:chExt cx="624" cy="313"/>
          </a:xfrm>
        </p:grpSpPr>
        <p:sp>
          <p:nvSpPr>
            <p:cNvPr id="27746" name="82 Forma libre"/>
            <p:cNvSpPr>
              <a:spLocks noChangeArrowheads="1"/>
            </p:cNvSpPr>
            <p:nvPr/>
          </p:nvSpPr>
          <p:spPr bwMode="auto">
            <a:xfrm>
              <a:off x="3905" y="606"/>
              <a:ext cx="624" cy="298"/>
            </a:xfrm>
            <a:custGeom>
              <a:avLst/>
              <a:gdLst>
                <a:gd name="T0" fmla="*/ 0 w 1423987"/>
                <a:gd name="T1" fmla="*/ 0 h 1509712"/>
                <a:gd name="T2" fmla="*/ 96 w 1423987"/>
                <a:gd name="T3" fmla="*/ 0 h 1509712"/>
                <a:gd name="T4" fmla="*/ 96 w 1423987"/>
                <a:gd name="T5" fmla="*/ 0 h 1509712"/>
                <a:gd name="T6" fmla="*/ 88 w 1423987"/>
                <a:gd name="T7" fmla="*/ 0 h 1509712"/>
                <a:gd name="T8" fmla="*/ 88 w 1423987"/>
                <a:gd name="T9" fmla="*/ 0 h 1509712"/>
                <a:gd name="T10" fmla="*/ 96 w 1423987"/>
                <a:gd name="T11" fmla="*/ 0 h 1509712"/>
                <a:gd name="T12" fmla="*/ 96 w 1423987"/>
                <a:gd name="T13" fmla="*/ 0 h 1509712"/>
                <a:gd name="T14" fmla="*/ 0 w 1423987"/>
                <a:gd name="T15" fmla="*/ 0 h 1509712"/>
                <a:gd name="T16" fmla="*/ 0 w 1423987"/>
                <a:gd name="T17" fmla="*/ 0 h 1509712"/>
                <a:gd name="T18" fmla="*/ 8 w 1423987"/>
                <a:gd name="T19" fmla="*/ 0 h 1509712"/>
                <a:gd name="T20" fmla="*/ 9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noFill/>
            <a:ln w="158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9611" tIns="44806" rIns="89611" bIns="44806"/>
            <a:lstStyle/>
            <a:p>
              <a:endParaRPr lang="es-CL"/>
            </a:p>
          </p:txBody>
        </p:sp>
        <p:sp>
          <p:nvSpPr>
            <p:cNvPr id="27744" name="Rectangle 3655"/>
            <p:cNvSpPr>
              <a:spLocks noChangeArrowheads="1"/>
            </p:cNvSpPr>
            <p:nvPr/>
          </p:nvSpPr>
          <p:spPr bwMode="auto">
            <a:xfrm>
              <a:off x="3957" y="624"/>
              <a:ext cx="533"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square" lIns="89611" tIns="44806" rIns="89611" bIns="44806">
              <a:spAutoFit/>
            </a:bodyPr>
            <a:lstStyle/>
            <a:p>
              <a:pPr algn="ctr" defTabSz="895350"/>
              <a:r>
                <a:rPr lang="es-CL" sz="800" b="1" dirty="0">
                  <a:latin typeface="Calibri" pitchFamily="34" charset="0"/>
                  <a:cs typeface="Calibri" pitchFamily="34" charset="0"/>
                </a:rPr>
                <a:t>Siebel </a:t>
              </a:r>
              <a:r>
                <a:rPr lang="es-CL" sz="800" b="1" dirty="0" err="1" smtClean="0">
                  <a:latin typeface="Calibri" pitchFamily="34" charset="0"/>
                  <a:cs typeface="Calibri" pitchFamily="34" charset="0"/>
                </a:rPr>
                <a:t>Financial</a:t>
              </a:r>
              <a:r>
                <a:rPr lang="es-CL" sz="800" b="1" dirty="0" smtClean="0">
                  <a:latin typeface="Calibri" pitchFamily="34" charset="0"/>
                  <a:cs typeface="Calibri" pitchFamily="34" charset="0"/>
                </a:rPr>
                <a:t> Campaña</a:t>
              </a:r>
              <a:endParaRPr lang="es-CL" sz="800" b="1" dirty="0">
                <a:latin typeface="Calibri" pitchFamily="34" charset="0"/>
                <a:cs typeface="Calibri" pitchFamily="34" charset="0"/>
              </a:endParaRPr>
            </a:p>
          </p:txBody>
        </p:sp>
      </p:grpSp>
      <p:grpSp>
        <p:nvGrpSpPr>
          <p:cNvPr id="27661" name="Group 55"/>
          <p:cNvGrpSpPr>
            <a:grpSpLocks/>
          </p:cNvGrpSpPr>
          <p:nvPr/>
        </p:nvGrpSpPr>
        <p:grpSpPr bwMode="auto">
          <a:xfrm>
            <a:off x="5473700" y="1141413"/>
            <a:ext cx="1204913" cy="609600"/>
            <a:chOff x="4850" y="1805"/>
            <a:chExt cx="759" cy="384"/>
          </a:xfrm>
        </p:grpSpPr>
        <p:sp>
          <p:nvSpPr>
            <p:cNvPr id="27736" name="Rectangle 3655"/>
            <p:cNvSpPr>
              <a:spLocks noChangeArrowheads="1"/>
            </p:cNvSpPr>
            <p:nvPr/>
          </p:nvSpPr>
          <p:spPr bwMode="auto">
            <a:xfrm>
              <a:off x="4956" y="1885"/>
              <a:ext cx="49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square" lIns="89611" tIns="44806" rIns="89611" bIns="44806" anchor="ctr" anchorCtr="0">
              <a:spAutoFit/>
            </a:bodyPr>
            <a:lstStyle/>
            <a:p>
              <a:pPr algn="ctr" defTabSz="895350"/>
              <a:r>
                <a:rPr lang="es-CL" sz="800" b="1" dirty="0">
                  <a:latin typeface="Calibri" pitchFamily="34" charset="0"/>
                  <a:cs typeface="Calibri" pitchFamily="34" charset="0"/>
                </a:rPr>
                <a:t> </a:t>
              </a:r>
              <a:r>
                <a:rPr lang="es-CL" sz="800" b="1" dirty="0" err="1">
                  <a:latin typeface="Calibri" pitchFamily="34" charset="0"/>
                  <a:cs typeface="Calibri" pitchFamily="34" charset="0"/>
                </a:rPr>
                <a:t>Flexcube</a:t>
              </a:r>
              <a:r>
                <a:rPr lang="es-CL" sz="800" b="1" dirty="0">
                  <a:latin typeface="Calibri" pitchFamily="34" charset="0"/>
                  <a:cs typeface="Calibri" pitchFamily="34" charset="0"/>
                </a:rPr>
                <a:t> Créditos</a:t>
              </a:r>
            </a:p>
          </p:txBody>
        </p:sp>
        <p:grpSp>
          <p:nvGrpSpPr>
            <p:cNvPr id="27737" name="Group 57"/>
            <p:cNvGrpSpPr>
              <a:grpSpLocks/>
            </p:cNvGrpSpPr>
            <p:nvPr/>
          </p:nvGrpSpPr>
          <p:grpSpPr bwMode="auto">
            <a:xfrm>
              <a:off x="4850" y="1805"/>
              <a:ext cx="759" cy="384"/>
              <a:chOff x="4729" y="1714"/>
              <a:chExt cx="759" cy="384"/>
            </a:xfrm>
          </p:grpSpPr>
          <p:sp>
            <p:nvSpPr>
              <p:cNvPr id="27738" name="Rectangle 3655"/>
              <p:cNvSpPr>
                <a:spLocks noChangeArrowheads="1"/>
              </p:cNvSpPr>
              <p:nvPr/>
            </p:nvSpPr>
            <p:spPr bwMode="auto">
              <a:xfrm>
                <a:off x="4729" y="1714"/>
                <a:ext cx="759"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lIns="89611" tIns="44806" rIns="89611" bIns="44806">
                <a:spAutoFit/>
              </a:bodyPr>
              <a:lstStyle/>
              <a:p>
                <a:pPr defTabSz="895350"/>
                <a:r>
                  <a:rPr lang="es-CL" sz="700" b="1"/>
                  <a:t>UNIX            </a:t>
                </a:r>
              </a:p>
            </p:txBody>
          </p:sp>
          <p:sp>
            <p:nvSpPr>
              <p:cNvPr id="27742" name="82 Forma libre"/>
              <p:cNvSpPr>
                <a:spLocks noChangeArrowheads="1"/>
              </p:cNvSpPr>
              <p:nvPr/>
            </p:nvSpPr>
            <p:spPr bwMode="auto">
              <a:xfrm>
                <a:off x="4773" y="1804"/>
                <a:ext cx="586" cy="225"/>
              </a:xfrm>
              <a:custGeom>
                <a:avLst/>
                <a:gdLst>
                  <a:gd name="T0" fmla="*/ 0 w 1423987"/>
                  <a:gd name="T1" fmla="*/ 0 h 1509712"/>
                  <a:gd name="T2" fmla="*/ 24 w 1423987"/>
                  <a:gd name="T3" fmla="*/ 0 h 1509712"/>
                  <a:gd name="T4" fmla="*/ 24 w 1423987"/>
                  <a:gd name="T5" fmla="*/ 0 h 1509712"/>
                  <a:gd name="T6" fmla="*/ 22 w 1423987"/>
                  <a:gd name="T7" fmla="*/ 0 h 1509712"/>
                  <a:gd name="T8" fmla="*/ 22 w 1423987"/>
                  <a:gd name="T9" fmla="*/ 0 h 1509712"/>
                  <a:gd name="T10" fmla="*/ 24 w 1423987"/>
                  <a:gd name="T11" fmla="*/ 0 h 1509712"/>
                  <a:gd name="T12" fmla="*/ 24 w 1423987"/>
                  <a:gd name="T13" fmla="*/ 0 h 1509712"/>
                  <a:gd name="T14" fmla="*/ 0 w 1423987"/>
                  <a:gd name="T15" fmla="*/ 0 h 1509712"/>
                  <a:gd name="T16" fmla="*/ 0 w 1423987"/>
                  <a:gd name="T17" fmla="*/ 0 h 1509712"/>
                  <a:gd name="T18" fmla="*/ 3 w 1423987"/>
                  <a:gd name="T19" fmla="*/ 0 h 1509712"/>
                  <a:gd name="T20" fmla="*/ 3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noFill/>
              <a:ln w="158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9611" tIns="44806" rIns="89611" bIns="44806"/>
              <a:lstStyle/>
              <a:p>
                <a:endParaRPr lang="es-CL"/>
              </a:p>
            </p:txBody>
          </p:sp>
          <p:sp>
            <p:nvSpPr>
              <p:cNvPr id="300" name="Text Box 73"/>
              <p:cNvSpPr txBox="1">
                <a:spLocks noChangeArrowheads="1"/>
              </p:cNvSpPr>
              <p:nvPr/>
            </p:nvSpPr>
            <p:spPr bwMode="auto">
              <a:xfrm>
                <a:off x="4754" y="2028"/>
                <a:ext cx="634" cy="70"/>
              </a:xfrm>
              <a:prstGeom prst="rect">
                <a:avLst/>
              </a:prstGeom>
              <a:noFill/>
              <a:ln w="12700" algn="ctr">
                <a:noFill/>
                <a:miter lim="800000"/>
                <a:headEnd/>
                <a:tailEnd/>
              </a:ln>
            </p:spPr>
            <p:txBody>
              <a:bodyPr wrap="square" lIns="17640" tIns="17640" rIns="17640" bIns="17640" anchor="ctr">
                <a:spAutoFit/>
              </a:bodyPr>
              <a:lstStyle/>
              <a:p>
                <a:pPr algn="ctr" defTabSz="895350">
                  <a:lnSpc>
                    <a:spcPct val="80000"/>
                  </a:lnSpc>
                  <a:defRPr/>
                </a:pPr>
                <a:r>
                  <a:rPr lang="es-ES" sz="600" dirty="0">
                    <a:solidFill>
                      <a:srgbClr val="000000"/>
                    </a:solidFill>
                    <a:latin typeface="Calibri" pitchFamily="34" charset="0"/>
                  </a:rPr>
                  <a:t>ALTA DISP          FLEXCUBE</a:t>
                </a:r>
              </a:p>
            </p:txBody>
          </p:sp>
        </p:grpSp>
      </p:grpSp>
      <p:grpSp>
        <p:nvGrpSpPr>
          <p:cNvPr id="27662" name="Group 64"/>
          <p:cNvGrpSpPr>
            <a:grpSpLocks/>
          </p:cNvGrpSpPr>
          <p:nvPr/>
        </p:nvGrpSpPr>
        <p:grpSpPr bwMode="auto">
          <a:xfrm>
            <a:off x="5500692" y="3284538"/>
            <a:ext cx="1077913" cy="811212"/>
            <a:chOff x="4773" y="938"/>
            <a:chExt cx="679" cy="511"/>
          </a:xfrm>
        </p:grpSpPr>
        <p:sp>
          <p:nvSpPr>
            <p:cNvPr id="27730" name="Rectangle 3655"/>
            <p:cNvSpPr>
              <a:spLocks noChangeArrowheads="1"/>
            </p:cNvSpPr>
            <p:nvPr/>
          </p:nvSpPr>
          <p:spPr bwMode="auto">
            <a:xfrm>
              <a:off x="4868" y="1095"/>
              <a:ext cx="505"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square" lIns="89611" tIns="44806" rIns="89611" bIns="44806">
              <a:spAutoFit/>
            </a:bodyPr>
            <a:lstStyle/>
            <a:p>
              <a:pPr algn="ctr" defTabSz="895350"/>
              <a:r>
                <a:rPr lang="es-CL" sz="800" b="1" dirty="0">
                  <a:latin typeface="Calibri" pitchFamily="34" charset="0"/>
                  <a:cs typeface="Calibri" pitchFamily="34" charset="0"/>
                </a:rPr>
                <a:t>SGT</a:t>
              </a:r>
            </a:p>
          </p:txBody>
        </p:sp>
        <p:sp>
          <p:nvSpPr>
            <p:cNvPr id="27735" name="82 Forma libre"/>
            <p:cNvSpPr>
              <a:spLocks noChangeArrowheads="1"/>
            </p:cNvSpPr>
            <p:nvPr/>
          </p:nvSpPr>
          <p:spPr bwMode="auto">
            <a:xfrm>
              <a:off x="4802" y="1031"/>
              <a:ext cx="614" cy="291"/>
            </a:xfrm>
            <a:custGeom>
              <a:avLst/>
              <a:gdLst>
                <a:gd name="T0" fmla="*/ 0 w 1423987"/>
                <a:gd name="T1" fmla="*/ 0 h 1509712"/>
                <a:gd name="T2" fmla="*/ 96 w 1423987"/>
                <a:gd name="T3" fmla="*/ 0 h 1509712"/>
                <a:gd name="T4" fmla="*/ 96 w 1423987"/>
                <a:gd name="T5" fmla="*/ 0 h 1509712"/>
                <a:gd name="T6" fmla="*/ 88 w 1423987"/>
                <a:gd name="T7" fmla="*/ 0 h 1509712"/>
                <a:gd name="T8" fmla="*/ 88 w 1423987"/>
                <a:gd name="T9" fmla="*/ 0 h 1509712"/>
                <a:gd name="T10" fmla="*/ 96 w 1423987"/>
                <a:gd name="T11" fmla="*/ 0 h 1509712"/>
                <a:gd name="T12" fmla="*/ 96 w 1423987"/>
                <a:gd name="T13" fmla="*/ 0 h 1509712"/>
                <a:gd name="T14" fmla="*/ 0 w 1423987"/>
                <a:gd name="T15" fmla="*/ 0 h 1509712"/>
                <a:gd name="T16" fmla="*/ 0 w 1423987"/>
                <a:gd name="T17" fmla="*/ 0 h 1509712"/>
                <a:gd name="T18" fmla="*/ 8 w 1423987"/>
                <a:gd name="T19" fmla="*/ 0 h 1509712"/>
                <a:gd name="T20" fmla="*/ 9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noFill/>
            <a:ln w="158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9611" tIns="44806" rIns="89611" bIns="44806"/>
            <a:lstStyle/>
            <a:p>
              <a:endParaRPr lang="es-CL"/>
            </a:p>
          </p:txBody>
        </p:sp>
        <p:sp>
          <p:nvSpPr>
            <p:cNvPr id="27732" name="Rectangle 3655"/>
            <p:cNvSpPr>
              <a:spLocks noChangeArrowheads="1"/>
            </p:cNvSpPr>
            <p:nvPr/>
          </p:nvSpPr>
          <p:spPr bwMode="auto">
            <a:xfrm>
              <a:off x="4773" y="938"/>
              <a:ext cx="67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square" lIns="89611" tIns="44806" rIns="89611" bIns="44806">
              <a:spAutoFit/>
            </a:bodyPr>
            <a:lstStyle/>
            <a:p>
              <a:pPr defTabSz="895350"/>
              <a:r>
                <a:rPr lang="es-CL" sz="700" b="1" dirty="0"/>
                <a:t>UNIX      </a:t>
              </a:r>
              <a:r>
                <a:rPr lang="es-CL" sz="700" b="1" dirty="0" smtClean="0"/>
                <a:t>         </a:t>
              </a:r>
              <a:r>
                <a:rPr lang="es-CL" sz="700" b="1" dirty="0"/>
                <a:t>U033</a:t>
              </a:r>
            </a:p>
          </p:txBody>
        </p:sp>
        <p:sp>
          <p:nvSpPr>
            <p:cNvPr id="27733" name="Rectangle 3655"/>
            <p:cNvSpPr>
              <a:spLocks noChangeArrowheads="1"/>
            </p:cNvSpPr>
            <p:nvPr/>
          </p:nvSpPr>
          <p:spPr bwMode="auto">
            <a:xfrm>
              <a:off x="4818" y="1326"/>
              <a:ext cx="607"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lIns="89611" tIns="44806" rIns="89611" bIns="44806">
              <a:spAutoFit/>
            </a:bodyPr>
            <a:lstStyle/>
            <a:p>
              <a:pPr defTabSz="895350"/>
              <a:r>
                <a:rPr lang="es-CL" sz="600" b="1" dirty="0"/>
                <a:t>  CONT               SRM  </a:t>
              </a:r>
              <a:r>
                <a:rPr lang="es-CL" sz="700" b="1" dirty="0"/>
                <a:t>         </a:t>
              </a:r>
            </a:p>
          </p:txBody>
        </p:sp>
      </p:grpSp>
      <p:grpSp>
        <p:nvGrpSpPr>
          <p:cNvPr id="27663" name="Group 76"/>
          <p:cNvGrpSpPr>
            <a:grpSpLocks/>
          </p:cNvGrpSpPr>
          <p:nvPr/>
        </p:nvGrpSpPr>
        <p:grpSpPr bwMode="auto">
          <a:xfrm>
            <a:off x="5500688" y="615950"/>
            <a:ext cx="1027112" cy="461963"/>
            <a:chOff x="3929" y="793"/>
            <a:chExt cx="647" cy="291"/>
          </a:xfrm>
        </p:grpSpPr>
        <p:grpSp>
          <p:nvGrpSpPr>
            <p:cNvPr id="27726" name="313 Grupo"/>
            <p:cNvGrpSpPr>
              <a:grpSpLocks/>
            </p:cNvGrpSpPr>
            <p:nvPr/>
          </p:nvGrpSpPr>
          <p:grpSpPr bwMode="auto">
            <a:xfrm>
              <a:off x="3929" y="793"/>
              <a:ext cx="647" cy="291"/>
              <a:chOff x="3143250" y="2203018"/>
              <a:chExt cx="1355725" cy="571500"/>
            </a:xfrm>
          </p:grpSpPr>
          <p:sp>
            <p:nvSpPr>
              <p:cNvPr id="27728" name="Rectangle 3655"/>
              <p:cNvSpPr>
                <a:spLocks noChangeArrowheads="1"/>
              </p:cNvSpPr>
              <p:nvPr/>
            </p:nvSpPr>
            <p:spPr bwMode="auto">
              <a:xfrm>
                <a:off x="3214494" y="2214802"/>
                <a:ext cx="1284481" cy="44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lIns="89611" tIns="44806" rIns="89611" bIns="44806">
                <a:spAutoFit/>
              </a:bodyPr>
              <a:lstStyle/>
              <a:p>
                <a:pPr defTabSz="895350"/>
                <a:endParaRPr lang="es-ES" b="1"/>
              </a:p>
            </p:txBody>
          </p:sp>
          <p:sp>
            <p:nvSpPr>
              <p:cNvPr id="27729" name="82 Forma libre"/>
              <p:cNvSpPr>
                <a:spLocks noChangeArrowheads="1"/>
              </p:cNvSpPr>
              <p:nvPr/>
            </p:nvSpPr>
            <p:spPr bwMode="auto">
              <a:xfrm>
                <a:off x="3143250" y="2203018"/>
                <a:ext cx="1285876" cy="571500"/>
              </a:xfrm>
              <a:custGeom>
                <a:avLst/>
                <a:gdLst>
                  <a:gd name="T0" fmla="*/ 0 w 1423987"/>
                  <a:gd name="T1" fmla="*/ 0 h 1509712"/>
                  <a:gd name="T2" fmla="*/ 96 w 1423987"/>
                  <a:gd name="T3" fmla="*/ 0 h 1509712"/>
                  <a:gd name="T4" fmla="*/ 96 w 1423987"/>
                  <a:gd name="T5" fmla="*/ 0 h 1509712"/>
                  <a:gd name="T6" fmla="*/ 88 w 1423987"/>
                  <a:gd name="T7" fmla="*/ 0 h 1509712"/>
                  <a:gd name="T8" fmla="*/ 88 w 1423987"/>
                  <a:gd name="T9" fmla="*/ 0 h 1509712"/>
                  <a:gd name="T10" fmla="*/ 96 w 1423987"/>
                  <a:gd name="T11" fmla="*/ 0 h 1509712"/>
                  <a:gd name="T12" fmla="*/ 96 w 1423987"/>
                  <a:gd name="T13" fmla="*/ 0 h 1509712"/>
                  <a:gd name="T14" fmla="*/ 0 w 1423987"/>
                  <a:gd name="T15" fmla="*/ 0 h 1509712"/>
                  <a:gd name="T16" fmla="*/ 0 w 1423987"/>
                  <a:gd name="T17" fmla="*/ 0 h 1509712"/>
                  <a:gd name="T18" fmla="*/ 8 w 1423987"/>
                  <a:gd name="T19" fmla="*/ 0 h 1509712"/>
                  <a:gd name="T20" fmla="*/ 9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noFill/>
              <a:ln w="158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9611" tIns="44806" rIns="89611" bIns="44806"/>
              <a:lstStyle/>
              <a:p>
                <a:endParaRPr lang="es-CL"/>
              </a:p>
            </p:txBody>
          </p:sp>
        </p:grpSp>
        <p:sp>
          <p:nvSpPr>
            <p:cNvPr id="27727" name="Rectangle 3655"/>
            <p:cNvSpPr>
              <a:spLocks noChangeArrowheads="1"/>
            </p:cNvSpPr>
            <p:nvPr/>
          </p:nvSpPr>
          <p:spPr bwMode="auto">
            <a:xfrm>
              <a:off x="3970" y="863"/>
              <a:ext cx="57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lIns="89611" tIns="44806" rIns="89611" bIns="44806">
              <a:spAutoFit/>
            </a:bodyPr>
            <a:lstStyle/>
            <a:p>
              <a:pPr algn="ctr" defTabSz="895350"/>
              <a:r>
                <a:rPr lang="es-CL" sz="700" b="1" dirty="0"/>
                <a:t>ODS Limite</a:t>
              </a:r>
            </a:p>
          </p:txBody>
        </p:sp>
      </p:grpSp>
      <p:grpSp>
        <p:nvGrpSpPr>
          <p:cNvPr id="27664" name="Group 103"/>
          <p:cNvGrpSpPr>
            <a:grpSpLocks/>
          </p:cNvGrpSpPr>
          <p:nvPr/>
        </p:nvGrpSpPr>
        <p:grpSpPr bwMode="auto">
          <a:xfrm>
            <a:off x="5440363" y="4005263"/>
            <a:ext cx="1274762" cy="747712"/>
            <a:chOff x="4774" y="1527"/>
            <a:chExt cx="803" cy="471"/>
          </a:xfrm>
        </p:grpSpPr>
        <p:grpSp>
          <p:nvGrpSpPr>
            <p:cNvPr id="27719" name="Group 104"/>
            <p:cNvGrpSpPr>
              <a:grpSpLocks/>
            </p:cNvGrpSpPr>
            <p:nvPr/>
          </p:nvGrpSpPr>
          <p:grpSpPr bwMode="auto">
            <a:xfrm>
              <a:off x="4818" y="1527"/>
              <a:ext cx="759" cy="381"/>
              <a:chOff x="3956" y="1437"/>
              <a:chExt cx="759" cy="381"/>
            </a:xfrm>
          </p:grpSpPr>
          <p:sp>
            <p:nvSpPr>
              <p:cNvPr id="27725" name="82 Forma libre"/>
              <p:cNvSpPr>
                <a:spLocks noChangeArrowheads="1"/>
              </p:cNvSpPr>
              <p:nvPr/>
            </p:nvSpPr>
            <p:spPr bwMode="auto">
              <a:xfrm>
                <a:off x="4001" y="1527"/>
                <a:ext cx="614" cy="291"/>
              </a:xfrm>
              <a:custGeom>
                <a:avLst/>
                <a:gdLst>
                  <a:gd name="T0" fmla="*/ 0 w 1423987"/>
                  <a:gd name="T1" fmla="*/ 0 h 1509712"/>
                  <a:gd name="T2" fmla="*/ 96 w 1423987"/>
                  <a:gd name="T3" fmla="*/ 0 h 1509712"/>
                  <a:gd name="T4" fmla="*/ 96 w 1423987"/>
                  <a:gd name="T5" fmla="*/ 0 h 1509712"/>
                  <a:gd name="T6" fmla="*/ 88 w 1423987"/>
                  <a:gd name="T7" fmla="*/ 0 h 1509712"/>
                  <a:gd name="T8" fmla="*/ 88 w 1423987"/>
                  <a:gd name="T9" fmla="*/ 0 h 1509712"/>
                  <a:gd name="T10" fmla="*/ 96 w 1423987"/>
                  <a:gd name="T11" fmla="*/ 0 h 1509712"/>
                  <a:gd name="T12" fmla="*/ 96 w 1423987"/>
                  <a:gd name="T13" fmla="*/ 0 h 1509712"/>
                  <a:gd name="T14" fmla="*/ 0 w 1423987"/>
                  <a:gd name="T15" fmla="*/ 0 h 1509712"/>
                  <a:gd name="T16" fmla="*/ 0 w 1423987"/>
                  <a:gd name="T17" fmla="*/ 0 h 1509712"/>
                  <a:gd name="T18" fmla="*/ 8 w 1423987"/>
                  <a:gd name="T19" fmla="*/ 0 h 1509712"/>
                  <a:gd name="T20" fmla="*/ 9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noFill/>
              <a:ln w="158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9611" tIns="44806" rIns="89611" bIns="44806"/>
              <a:lstStyle/>
              <a:p>
                <a:endParaRPr lang="es-CL"/>
              </a:p>
            </p:txBody>
          </p:sp>
          <p:sp>
            <p:nvSpPr>
              <p:cNvPr id="27722" name="Rectangle 3655"/>
              <p:cNvSpPr>
                <a:spLocks noChangeArrowheads="1"/>
              </p:cNvSpPr>
              <p:nvPr/>
            </p:nvSpPr>
            <p:spPr bwMode="auto">
              <a:xfrm>
                <a:off x="4045" y="1528"/>
                <a:ext cx="527"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square" lIns="89611" tIns="44806" rIns="89611" bIns="44806">
                <a:spAutoFit/>
              </a:bodyPr>
              <a:lstStyle/>
              <a:p>
                <a:pPr algn="ctr" defTabSz="895350"/>
                <a:r>
                  <a:rPr lang="es-CL" sz="800" b="1" dirty="0">
                    <a:latin typeface="Calibri" pitchFamily="34" charset="0"/>
                    <a:cs typeface="Calibri" pitchFamily="34" charset="0"/>
                  </a:rPr>
                  <a:t>Sistema Central de Seguros SCS</a:t>
                </a:r>
              </a:p>
            </p:txBody>
          </p:sp>
          <p:sp>
            <p:nvSpPr>
              <p:cNvPr id="27723" name="Rectangle 3655"/>
              <p:cNvSpPr>
                <a:spLocks noChangeArrowheads="1"/>
              </p:cNvSpPr>
              <p:nvPr/>
            </p:nvSpPr>
            <p:spPr bwMode="auto">
              <a:xfrm>
                <a:off x="3956" y="1437"/>
                <a:ext cx="759"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lIns="89611" tIns="44806" rIns="89611" bIns="44806">
                <a:spAutoFit/>
              </a:bodyPr>
              <a:lstStyle/>
              <a:p>
                <a:pPr defTabSz="895350"/>
                <a:r>
                  <a:rPr lang="es-CL" sz="700" b="1"/>
                  <a:t>UNIX                        u067            </a:t>
                </a:r>
              </a:p>
            </p:txBody>
          </p:sp>
        </p:grpSp>
        <p:sp>
          <p:nvSpPr>
            <p:cNvPr id="329" name="Text Box 73"/>
            <p:cNvSpPr txBox="1">
              <a:spLocks noChangeArrowheads="1"/>
            </p:cNvSpPr>
            <p:nvPr/>
          </p:nvSpPr>
          <p:spPr bwMode="auto">
            <a:xfrm>
              <a:off x="4774" y="1928"/>
              <a:ext cx="765" cy="70"/>
            </a:xfrm>
            <a:prstGeom prst="rect">
              <a:avLst/>
            </a:prstGeom>
            <a:noFill/>
            <a:ln w="12700" algn="ctr">
              <a:noFill/>
              <a:miter lim="800000"/>
              <a:headEnd/>
              <a:tailEnd/>
            </a:ln>
          </p:spPr>
          <p:txBody>
            <a:bodyPr lIns="17640" tIns="17640" rIns="17640" bIns="17640" anchor="ctr">
              <a:spAutoFit/>
            </a:bodyPr>
            <a:lstStyle/>
            <a:p>
              <a:pPr algn="ctr" defTabSz="895350">
                <a:lnSpc>
                  <a:spcPct val="80000"/>
                </a:lnSpc>
                <a:defRPr/>
              </a:pPr>
              <a:r>
                <a:rPr lang="es-ES" sz="600" dirty="0">
                  <a:solidFill>
                    <a:srgbClr val="000000"/>
                  </a:solidFill>
                  <a:effectLst>
                    <a:outerShdw blurRad="38100" dist="38100" dir="2700000" algn="tl">
                      <a:srgbClr val="C0C0C0"/>
                    </a:outerShdw>
                  </a:effectLst>
                  <a:latin typeface="Calibri" pitchFamily="34" charset="0"/>
                </a:rPr>
                <a:t>CONT                     SYBASE</a:t>
              </a:r>
            </a:p>
          </p:txBody>
        </p:sp>
      </p:grpSp>
      <p:sp>
        <p:nvSpPr>
          <p:cNvPr id="24599" name="Text Box 122"/>
          <p:cNvSpPr txBox="1">
            <a:spLocks noChangeArrowheads="1"/>
          </p:cNvSpPr>
          <p:nvPr/>
        </p:nvSpPr>
        <p:spPr bwMode="auto">
          <a:xfrm>
            <a:off x="6488113" y="1268760"/>
            <a:ext cx="1727200" cy="403225"/>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lIns="89611" tIns="44806" rIns="89611" bIns="44806">
            <a:spAutoFit/>
          </a:bodyPr>
          <a:lstStyle/>
          <a:p>
            <a:pPr marL="152400" indent="-152400" defTabSz="895350" fontAlgn="b">
              <a:spcBef>
                <a:spcPct val="20000"/>
              </a:spcBef>
              <a:defRPr/>
            </a:pPr>
            <a:r>
              <a:rPr lang="es-ES" sz="1000" dirty="0">
                <a:solidFill>
                  <a:srgbClr val="000000"/>
                </a:solidFill>
              </a:rPr>
              <a:t>Obtener número de crédito.</a:t>
            </a:r>
          </a:p>
        </p:txBody>
      </p:sp>
      <p:sp>
        <p:nvSpPr>
          <p:cNvPr id="24600" name="Text Box 123"/>
          <p:cNvSpPr txBox="1">
            <a:spLocks noChangeArrowheads="1"/>
          </p:cNvSpPr>
          <p:nvPr/>
        </p:nvSpPr>
        <p:spPr bwMode="auto">
          <a:xfrm>
            <a:off x="6496125" y="738188"/>
            <a:ext cx="1800225" cy="250825"/>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lIns="89611" tIns="44806" rIns="89611" bIns="44806">
            <a:spAutoFit/>
          </a:bodyPr>
          <a:lstStyle/>
          <a:p>
            <a:pPr marL="152400" indent="-152400" defTabSz="895350" fontAlgn="b">
              <a:spcBef>
                <a:spcPct val="20000"/>
              </a:spcBef>
              <a:defRPr/>
            </a:pPr>
            <a:r>
              <a:rPr lang="es-ES" sz="1000" dirty="0">
                <a:solidFill>
                  <a:srgbClr val="000000"/>
                </a:solidFill>
              </a:rPr>
              <a:t>Rebaja monto pre-aprobado</a:t>
            </a:r>
          </a:p>
        </p:txBody>
      </p:sp>
      <p:sp>
        <p:nvSpPr>
          <p:cNvPr id="24601" name="Text Box 124"/>
          <p:cNvSpPr txBox="1">
            <a:spLocks noChangeArrowheads="1"/>
          </p:cNvSpPr>
          <p:nvPr/>
        </p:nvSpPr>
        <p:spPr bwMode="auto">
          <a:xfrm>
            <a:off x="6514355" y="1556792"/>
            <a:ext cx="1370013" cy="244375"/>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lIns="89611" tIns="44806" rIns="89611" bIns="44806" anchor="ctr" anchorCtr="0">
            <a:spAutoFit/>
          </a:bodyPr>
          <a:lstStyle/>
          <a:p>
            <a:pPr marL="152400" indent="-152400" defTabSz="895350" fontAlgn="b">
              <a:spcBef>
                <a:spcPct val="20000"/>
              </a:spcBef>
              <a:defRPr/>
            </a:pPr>
            <a:r>
              <a:rPr lang="es-ES" sz="1000" dirty="0">
                <a:solidFill>
                  <a:srgbClr val="000000"/>
                </a:solidFill>
              </a:rPr>
              <a:t>Crear crédito en </a:t>
            </a:r>
            <a:r>
              <a:rPr lang="es-ES" sz="1000" dirty="0" err="1">
                <a:solidFill>
                  <a:srgbClr val="000000"/>
                </a:solidFill>
              </a:rPr>
              <a:t>core</a:t>
            </a:r>
            <a:endParaRPr lang="es-ES" sz="1000" dirty="0">
              <a:solidFill>
                <a:srgbClr val="000000"/>
              </a:solidFill>
            </a:endParaRPr>
          </a:p>
        </p:txBody>
      </p:sp>
      <p:sp>
        <p:nvSpPr>
          <p:cNvPr id="24602" name="Text Box 125"/>
          <p:cNvSpPr txBox="1">
            <a:spLocks noChangeArrowheads="1"/>
          </p:cNvSpPr>
          <p:nvPr/>
        </p:nvSpPr>
        <p:spPr bwMode="auto">
          <a:xfrm>
            <a:off x="6419850" y="2070100"/>
            <a:ext cx="1223963" cy="250825"/>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lIns="89611" tIns="44806" rIns="89611" bIns="44806">
            <a:spAutoFit/>
          </a:bodyPr>
          <a:lstStyle/>
          <a:p>
            <a:pPr marL="152400" indent="-152400" defTabSz="895350" fontAlgn="b">
              <a:spcBef>
                <a:spcPct val="20000"/>
              </a:spcBef>
              <a:defRPr/>
            </a:pPr>
            <a:r>
              <a:rPr lang="es-ES" sz="1000" dirty="0">
                <a:solidFill>
                  <a:srgbClr val="000000"/>
                </a:solidFill>
              </a:rPr>
              <a:t>Quemar campaña</a:t>
            </a:r>
          </a:p>
        </p:txBody>
      </p:sp>
      <p:sp>
        <p:nvSpPr>
          <p:cNvPr id="24603" name="Text Box 126"/>
          <p:cNvSpPr txBox="1">
            <a:spLocks noChangeArrowheads="1"/>
          </p:cNvSpPr>
          <p:nvPr/>
        </p:nvSpPr>
        <p:spPr bwMode="auto">
          <a:xfrm>
            <a:off x="6500813" y="2784475"/>
            <a:ext cx="1368425" cy="403225"/>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lIns="89611" tIns="44806" rIns="89611" bIns="44806">
            <a:spAutoFit/>
          </a:bodyPr>
          <a:lstStyle/>
          <a:p>
            <a:pPr marL="152400" indent="-152400" defTabSz="895350" fontAlgn="b">
              <a:spcBef>
                <a:spcPct val="20000"/>
              </a:spcBef>
              <a:defRPr/>
            </a:pPr>
            <a:r>
              <a:rPr lang="es-ES" sz="1000" dirty="0">
                <a:solidFill>
                  <a:srgbClr val="000000"/>
                </a:solidFill>
              </a:rPr>
              <a:t>Crear carátula Siebel</a:t>
            </a:r>
          </a:p>
        </p:txBody>
      </p:sp>
      <p:sp>
        <p:nvSpPr>
          <p:cNvPr id="24604" name="Text Box 127"/>
          <p:cNvSpPr txBox="1">
            <a:spLocks noChangeArrowheads="1"/>
          </p:cNvSpPr>
          <p:nvPr/>
        </p:nvSpPr>
        <p:spPr bwMode="auto">
          <a:xfrm>
            <a:off x="6500813" y="2498725"/>
            <a:ext cx="2225675" cy="250825"/>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lIns="89611" tIns="44806" rIns="89611" bIns="44806">
            <a:spAutoFit/>
          </a:bodyPr>
          <a:lstStyle/>
          <a:p>
            <a:pPr marL="152400" indent="-152400" defTabSz="895350" fontAlgn="b">
              <a:spcBef>
                <a:spcPct val="20000"/>
              </a:spcBef>
              <a:defRPr/>
            </a:pPr>
            <a:r>
              <a:rPr lang="es-ES" sz="1000" dirty="0">
                <a:solidFill>
                  <a:srgbClr val="000000"/>
                </a:solidFill>
              </a:rPr>
              <a:t>Relación dirección – CRP en Siebel</a:t>
            </a:r>
          </a:p>
        </p:txBody>
      </p:sp>
      <p:sp>
        <p:nvSpPr>
          <p:cNvPr id="24605" name="Text Box 129"/>
          <p:cNvSpPr txBox="1">
            <a:spLocks noChangeArrowheads="1"/>
          </p:cNvSpPr>
          <p:nvPr/>
        </p:nvSpPr>
        <p:spPr bwMode="auto">
          <a:xfrm>
            <a:off x="6660232" y="4148138"/>
            <a:ext cx="1657350" cy="250825"/>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lIns="89611" tIns="44806" rIns="89611" bIns="44806">
            <a:spAutoFit/>
          </a:bodyPr>
          <a:lstStyle/>
          <a:p>
            <a:pPr marL="152400" indent="-152400" defTabSz="895350" fontAlgn="b">
              <a:spcBef>
                <a:spcPct val="20000"/>
              </a:spcBef>
              <a:defRPr/>
            </a:pPr>
            <a:r>
              <a:rPr lang="es-ES" sz="1000" dirty="0">
                <a:solidFill>
                  <a:srgbClr val="000000"/>
                </a:solidFill>
              </a:rPr>
              <a:t>Obtener número seguro  </a:t>
            </a:r>
          </a:p>
        </p:txBody>
      </p:sp>
      <p:sp>
        <p:nvSpPr>
          <p:cNvPr id="24606" name="Text Box 130"/>
          <p:cNvSpPr txBox="1">
            <a:spLocks noChangeArrowheads="1"/>
          </p:cNvSpPr>
          <p:nvPr/>
        </p:nvSpPr>
        <p:spPr bwMode="auto">
          <a:xfrm>
            <a:off x="6588224" y="4509120"/>
            <a:ext cx="2303462" cy="244375"/>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lIns="89611" tIns="44806" rIns="89611" bIns="44806">
            <a:spAutoFit/>
          </a:bodyPr>
          <a:lstStyle/>
          <a:p>
            <a:pPr marL="152400" indent="-152400" defTabSz="895350" fontAlgn="b">
              <a:spcBef>
                <a:spcPct val="20000"/>
              </a:spcBef>
              <a:defRPr/>
            </a:pPr>
            <a:r>
              <a:rPr lang="es-ES" sz="1000" dirty="0" smtClean="0">
                <a:solidFill>
                  <a:srgbClr val="000000"/>
                </a:solidFill>
              </a:rPr>
              <a:t>Activar </a:t>
            </a:r>
            <a:r>
              <a:rPr lang="es-ES" sz="1000" dirty="0">
                <a:solidFill>
                  <a:srgbClr val="000000"/>
                </a:solidFill>
              </a:rPr>
              <a:t>seguro inducido-desgravamen</a:t>
            </a:r>
          </a:p>
        </p:txBody>
      </p:sp>
      <p:sp>
        <p:nvSpPr>
          <p:cNvPr id="24607" name="Text Box 131"/>
          <p:cNvSpPr txBox="1">
            <a:spLocks noChangeArrowheads="1"/>
          </p:cNvSpPr>
          <p:nvPr/>
        </p:nvSpPr>
        <p:spPr bwMode="auto">
          <a:xfrm>
            <a:off x="6508377" y="5033963"/>
            <a:ext cx="2024063" cy="403225"/>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lIns="89611" tIns="44806" rIns="89611" bIns="44806">
            <a:spAutoFit/>
          </a:bodyPr>
          <a:lstStyle/>
          <a:p>
            <a:pPr marL="152400" indent="-152400" defTabSz="895350" fontAlgn="b">
              <a:spcBef>
                <a:spcPct val="20000"/>
              </a:spcBef>
              <a:defRPr/>
            </a:pPr>
            <a:r>
              <a:rPr lang="es-ES" sz="1000" dirty="0">
                <a:solidFill>
                  <a:srgbClr val="000000"/>
                </a:solidFill>
              </a:rPr>
              <a:t>Generar relación cliente - seguro</a:t>
            </a:r>
          </a:p>
        </p:txBody>
      </p:sp>
      <p:sp>
        <p:nvSpPr>
          <p:cNvPr id="24609" name="Text Box 133"/>
          <p:cNvSpPr txBox="1">
            <a:spLocks noChangeArrowheads="1"/>
          </p:cNvSpPr>
          <p:nvPr/>
        </p:nvSpPr>
        <p:spPr bwMode="auto">
          <a:xfrm>
            <a:off x="6315596" y="5740400"/>
            <a:ext cx="1928812" cy="250825"/>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lIns="89611" tIns="44806" rIns="89611" bIns="44806">
            <a:spAutoFit/>
          </a:bodyPr>
          <a:lstStyle/>
          <a:p>
            <a:pPr marL="152400" indent="-152400" defTabSz="895350" fontAlgn="b">
              <a:spcBef>
                <a:spcPct val="20000"/>
              </a:spcBef>
              <a:defRPr/>
            </a:pPr>
            <a:r>
              <a:rPr lang="es-ES" sz="1000" dirty="0">
                <a:solidFill>
                  <a:srgbClr val="000000"/>
                </a:solidFill>
              </a:rPr>
              <a:t>Registro Contable</a:t>
            </a:r>
          </a:p>
        </p:txBody>
      </p:sp>
      <p:sp>
        <p:nvSpPr>
          <p:cNvPr id="27717" name="100 Llamada de flecha izquierda y derecha"/>
          <p:cNvSpPr>
            <a:spLocks noChangeArrowheads="1"/>
          </p:cNvSpPr>
          <p:nvPr/>
        </p:nvSpPr>
        <p:spPr bwMode="auto">
          <a:xfrm>
            <a:off x="467544" y="1173932"/>
            <a:ext cx="3789168" cy="1389062"/>
          </a:xfrm>
          <a:prstGeom prst="leftRightArrowCallout">
            <a:avLst>
              <a:gd name="adj1" fmla="val 73676"/>
              <a:gd name="adj2" fmla="val 45477"/>
              <a:gd name="adj3" fmla="val 16643"/>
              <a:gd name="adj4" fmla="val 62324"/>
            </a:avLst>
          </a:prstGeom>
          <a:noFill/>
          <a:ln w="158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89611" tIns="44806" rIns="89611" bIns="44806" anchor="ctr"/>
          <a:lstStyle/>
          <a:p>
            <a:pPr defTabSz="895350"/>
            <a:endParaRPr lang="es-ES">
              <a:solidFill>
                <a:srgbClr val="FFFFFF"/>
              </a:solidFill>
            </a:endParaRPr>
          </a:p>
        </p:txBody>
      </p:sp>
      <p:cxnSp>
        <p:nvCxnSpPr>
          <p:cNvPr id="27677" name="AutoShape 146"/>
          <p:cNvCxnSpPr>
            <a:cxnSpLocks noChangeShapeType="1"/>
          </p:cNvCxnSpPr>
          <p:nvPr/>
        </p:nvCxnSpPr>
        <p:spPr bwMode="auto">
          <a:xfrm>
            <a:off x="3792538" y="1098649"/>
            <a:ext cx="0" cy="0"/>
          </a:xfrm>
          <a:prstGeom prst="straightConnector1">
            <a:avLst/>
          </a:prstGeom>
          <a:noFill/>
          <a:ln w="158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24615" name="Text Box 128"/>
          <p:cNvSpPr txBox="1">
            <a:spLocks noChangeArrowheads="1"/>
          </p:cNvSpPr>
          <p:nvPr/>
        </p:nvSpPr>
        <p:spPr bwMode="auto">
          <a:xfrm>
            <a:off x="6578600" y="3527425"/>
            <a:ext cx="1160463" cy="250825"/>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lIns="89611" tIns="44806" rIns="89611" bIns="44806">
            <a:spAutoFit/>
          </a:bodyPr>
          <a:lstStyle/>
          <a:p>
            <a:pPr marL="152400" indent="-152400" defTabSz="895350" fontAlgn="b">
              <a:spcBef>
                <a:spcPct val="20000"/>
              </a:spcBef>
              <a:defRPr/>
            </a:pPr>
            <a:r>
              <a:rPr lang="es-ES" sz="1000" dirty="0">
                <a:solidFill>
                  <a:srgbClr val="000000"/>
                </a:solidFill>
              </a:rPr>
              <a:t>Consulta UF día</a:t>
            </a:r>
          </a:p>
        </p:txBody>
      </p:sp>
      <p:sp>
        <p:nvSpPr>
          <p:cNvPr id="27679" name="40 CuadroTexto"/>
          <p:cNvSpPr txBox="1">
            <a:spLocks noChangeArrowheads="1"/>
          </p:cNvSpPr>
          <p:nvPr/>
        </p:nvSpPr>
        <p:spPr bwMode="auto">
          <a:xfrm>
            <a:off x="2072159" y="1170657"/>
            <a:ext cx="55562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819" tIns="43910" rIns="87819" bIns="43910">
            <a:spAutoFit/>
          </a:bodyPr>
          <a:lstStyle>
            <a:lvl1pPr defTabSz="895350" eaLnBrk="0" hangingPunct="0">
              <a:defRPr>
                <a:solidFill>
                  <a:schemeClr val="tx1"/>
                </a:solidFill>
                <a:latin typeface="Arial" charset="0"/>
              </a:defRPr>
            </a:lvl1pPr>
            <a:lvl2pPr marL="742950" indent="-285750" defTabSz="895350" eaLnBrk="0" hangingPunct="0">
              <a:defRPr>
                <a:solidFill>
                  <a:schemeClr val="tx1"/>
                </a:solidFill>
                <a:latin typeface="Arial" charset="0"/>
              </a:defRPr>
            </a:lvl2pPr>
            <a:lvl3pPr marL="1143000" indent="-228600" defTabSz="895350" eaLnBrk="0" hangingPunct="0">
              <a:defRPr>
                <a:solidFill>
                  <a:schemeClr val="tx1"/>
                </a:solidFill>
                <a:latin typeface="Arial" charset="0"/>
              </a:defRPr>
            </a:lvl3pPr>
            <a:lvl4pPr marL="1600200" indent="-228600" defTabSz="895350" eaLnBrk="0" hangingPunct="0">
              <a:defRPr>
                <a:solidFill>
                  <a:schemeClr val="tx1"/>
                </a:solidFill>
                <a:latin typeface="Arial" charset="0"/>
              </a:defRPr>
            </a:lvl4pPr>
            <a:lvl5pPr marL="2057400" indent="-228600" defTabSz="895350" eaLnBrk="0" hangingPunct="0">
              <a:defRPr>
                <a:solidFill>
                  <a:schemeClr val="tx1"/>
                </a:solidFill>
                <a:latin typeface="Arial" charset="0"/>
              </a:defRPr>
            </a:lvl5pPr>
            <a:lvl6pPr marL="2514600" indent="-228600" defTabSz="895350" eaLnBrk="0" fontAlgn="base" hangingPunct="0">
              <a:spcBef>
                <a:spcPct val="0"/>
              </a:spcBef>
              <a:spcAft>
                <a:spcPct val="0"/>
              </a:spcAft>
              <a:defRPr>
                <a:solidFill>
                  <a:schemeClr val="tx1"/>
                </a:solidFill>
                <a:latin typeface="Arial" charset="0"/>
              </a:defRPr>
            </a:lvl6pPr>
            <a:lvl7pPr marL="2971800" indent="-228600" defTabSz="895350" eaLnBrk="0" fontAlgn="base" hangingPunct="0">
              <a:spcBef>
                <a:spcPct val="0"/>
              </a:spcBef>
              <a:spcAft>
                <a:spcPct val="0"/>
              </a:spcAft>
              <a:defRPr>
                <a:solidFill>
                  <a:schemeClr val="tx1"/>
                </a:solidFill>
                <a:latin typeface="Arial" charset="0"/>
              </a:defRPr>
            </a:lvl7pPr>
            <a:lvl8pPr marL="3429000" indent="-228600" defTabSz="895350" eaLnBrk="0" fontAlgn="base" hangingPunct="0">
              <a:spcBef>
                <a:spcPct val="0"/>
              </a:spcBef>
              <a:spcAft>
                <a:spcPct val="0"/>
              </a:spcAft>
              <a:defRPr>
                <a:solidFill>
                  <a:schemeClr val="tx1"/>
                </a:solidFill>
                <a:latin typeface="Arial" charset="0"/>
              </a:defRPr>
            </a:lvl8pPr>
            <a:lvl9pPr marL="3886200" indent="-228600" defTabSz="895350" eaLnBrk="0" fontAlgn="base" hangingPunct="0">
              <a:spcBef>
                <a:spcPct val="0"/>
              </a:spcBef>
              <a:spcAft>
                <a:spcPct val="0"/>
              </a:spcAft>
              <a:defRPr>
                <a:solidFill>
                  <a:schemeClr val="tx1"/>
                </a:solidFill>
                <a:latin typeface="Arial" charset="0"/>
              </a:defRPr>
            </a:lvl9pPr>
          </a:lstStyle>
          <a:p>
            <a:pPr eaLnBrk="1" hangingPunct="1"/>
            <a:r>
              <a:rPr lang="es-CL" sz="1100" b="1" dirty="0"/>
              <a:t>BPEL</a:t>
            </a:r>
          </a:p>
        </p:txBody>
      </p:sp>
      <p:sp>
        <p:nvSpPr>
          <p:cNvPr id="27680" name="Text Box 177"/>
          <p:cNvSpPr txBox="1">
            <a:spLocks noChangeArrowheads="1"/>
          </p:cNvSpPr>
          <p:nvPr/>
        </p:nvSpPr>
        <p:spPr bwMode="auto">
          <a:xfrm>
            <a:off x="467544" y="6309320"/>
            <a:ext cx="40005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895350" eaLnBrk="0" hangingPunct="0">
              <a:defRPr>
                <a:solidFill>
                  <a:schemeClr val="tx1"/>
                </a:solidFill>
                <a:latin typeface="Arial" charset="0"/>
              </a:defRPr>
            </a:lvl1pPr>
            <a:lvl2pPr marL="742950" indent="-285750" defTabSz="895350" eaLnBrk="0" hangingPunct="0">
              <a:defRPr>
                <a:solidFill>
                  <a:schemeClr val="tx1"/>
                </a:solidFill>
                <a:latin typeface="Arial" charset="0"/>
              </a:defRPr>
            </a:lvl2pPr>
            <a:lvl3pPr marL="1143000" indent="-228600" defTabSz="895350" eaLnBrk="0" hangingPunct="0">
              <a:defRPr>
                <a:solidFill>
                  <a:schemeClr val="tx1"/>
                </a:solidFill>
                <a:latin typeface="Arial" charset="0"/>
              </a:defRPr>
            </a:lvl3pPr>
            <a:lvl4pPr marL="1600200" indent="-228600" defTabSz="895350" eaLnBrk="0" hangingPunct="0">
              <a:defRPr>
                <a:solidFill>
                  <a:schemeClr val="tx1"/>
                </a:solidFill>
                <a:latin typeface="Arial" charset="0"/>
              </a:defRPr>
            </a:lvl4pPr>
            <a:lvl5pPr marL="2057400" indent="-228600" defTabSz="895350" eaLnBrk="0" hangingPunct="0">
              <a:defRPr>
                <a:solidFill>
                  <a:schemeClr val="tx1"/>
                </a:solidFill>
                <a:latin typeface="Arial" charset="0"/>
              </a:defRPr>
            </a:lvl5pPr>
            <a:lvl6pPr marL="2514600" indent="-228600" defTabSz="895350" eaLnBrk="0" fontAlgn="base" hangingPunct="0">
              <a:spcBef>
                <a:spcPct val="0"/>
              </a:spcBef>
              <a:spcAft>
                <a:spcPct val="0"/>
              </a:spcAft>
              <a:defRPr>
                <a:solidFill>
                  <a:schemeClr val="tx1"/>
                </a:solidFill>
                <a:latin typeface="Arial" charset="0"/>
              </a:defRPr>
            </a:lvl6pPr>
            <a:lvl7pPr marL="2971800" indent="-228600" defTabSz="895350" eaLnBrk="0" fontAlgn="base" hangingPunct="0">
              <a:spcBef>
                <a:spcPct val="0"/>
              </a:spcBef>
              <a:spcAft>
                <a:spcPct val="0"/>
              </a:spcAft>
              <a:defRPr>
                <a:solidFill>
                  <a:schemeClr val="tx1"/>
                </a:solidFill>
                <a:latin typeface="Arial" charset="0"/>
              </a:defRPr>
            </a:lvl7pPr>
            <a:lvl8pPr marL="3429000" indent="-228600" defTabSz="895350" eaLnBrk="0" fontAlgn="base" hangingPunct="0">
              <a:spcBef>
                <a:spcPct val="0"/>
              </a:spcBef>
              <a:spcAft>
                <a:spcPct val="0"/>
              </a:spcAft>
              <a:defRPr>
                <a:solidFill>
                  <a:schemeClr val="tx1"/>
                </a:solidFill>
                <a:latin typeface="Arial" charset="0"/>
              </a:defRPr>
            </a:lvl8pPr>
            <a:lvl9pPr marL="3886200" indent="-228600" defTabSz="895350" eaLnBrk="0" fontAlgn="base" hangingPunct="0">
              <a:spcBef>
                <a:spcPct val="0"/>
              </a:spcBef>
              <a:spcAft>
                <a:spcPct val="0"/>
              </a:spcAft>
              <a:defRPr>
                <a:solidFill>
                  <a:schemeClr val="tx1"/>
                </a:solidFill>
                <a:latin typeface="Arial" charset="0"/>
              </a:defRPr>
            </a:lvl9pPr>
          </a:lstStyle>
          <a:p>
            <a:pPr eaLnBrk="1" hangingPunct="1"/>
            <a:r>
              <a:rPr lang="es-ES" sz="1100" b="1" dirty="0"/>
              <a:t>Alta </a:t>
            </a:r>
            <a:r>
              <a:rPr lang="es-ES" sz="1100" b="1" dirty="0" smtClean="0"/>
              <a:t>Disponibilidad                                                    J2EE</a:t>
            </a:r>
            <a:endParaRPr lang="es-ES" sz="1100" b="1" dirty="0"/>
          </a:p>
        </p:txBody>
      </p:sp>
      <p:sp>
        <p:nvSpPr>
          <p:cNvPr id="27681" name="180 CuadroTexto"/>
          <p:cNvSpPr txBox="1">
            <a:spLocks noChangeArrowheads="1"/>
          </p:cNvSpPr>
          <p:nvPr/>
        </p:nvSpPr>
        <p:spPr bwMode="auto">
          <a:xfrm>
            <a:off x="5473700" y="437868"/>
            <a:ext cx="1038225" cy="182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611" tIns="44806" rIns="89611" bIns="44806">
            <a:spAutoFit/>
          </a:bodyPr>
          <a:lstStyle>
            <a:lvl1pPr defTabSz="895350" eaLnBrk="0" hangingPunct="0">
              <a:defRPr>
                <a:solidFill>
                  <a:schemeClr val="tx1"/>
                </a:solidFill>
                <a:latin typeface="Arial" charset="0"/>
              </a:defRPr>
            </a:lvl1pPr>
            <a:lvl2pPr marL="742950" indent="-285750" defTabSz="895350" eaLnBrk="0" hangingPunct="0">
              <a:defRPr>
                <a:solidFill>
                  <a:schemeClr val="tx1"/>
                </a:solidFill>
                <a:latin typeface="Arial" charset="0"/>
              </a:defRPr>
            </a:lvl2pPr>
            <a:lvl3pPr marL="1143000" indent="-228600" defTabSz="895350" eaLnBrk="0" hangingPunct="0">
              <a:defRPr>
                <a:solidFill>
                  <a:schemeClr val="tx1"/>
                </a:solidFill>
                <a:latin typeface="Arial" charset="0"/>
              </a:defRPr>
            </a:lvl3pPr>
            <a:lvl4pPr marL="1600200" indent="-228600" defTabSz="895350" eaLnBrk="0" hangingPunct="0">
              <a:defRPr>
                <a:solidFill>
                  <a:schemeClr val="tx1"/>
                </a:solidFill>
                <a:latin typeface="Arial" charset="0"/>
              </a:defRPr>
            </a:lvl4pPr>
            <a:lvl5pPr marL="2057400" indent="-228600" defTabSz="895350" eaLnBrk="0" hangingPunct="0">
              <a:defRPr>
                <a:solidFill>
                  <a:schemeClr val="tx1"/>
                </a:solidFill>
                <a:latin typeface="Arial" charset="0"/>
              </a:defRPr>
            </a:lvl5pPr>
            <a:lvl6pPr marL="2514600" indent="-228600" defTabSz="895350" eaLnBrk="0" fontAlgn="base" hangingPunct="0">
              <a:spcBef>
                <a:spcPct val="0"/>
              </a:spcBef>
              <a:spcAft>
                <a:spcPct val="0"/>
              </a:spcAft>
              <a:defRPr>
                <a:solidFill>
                  <a:schemeClr val="tx1"/>
                </a:solidFill>
                <a:latin typeface="Arial" charset="0"/>
              </a:defRPr>
            </a:lvl6pPr>
            <a:lvl7pPr marL="2971800" indent="-228600" defTabSz="895350" eaLnBrk="0" fontAlgn="base" hangingPunct="0">
              <a:spcBef>
                <a:spcPct val="0"/>
              </a:spcBef>
              <a:spcAft>
                <a:spcPct val="0"/>
              </a:spcAft>
              <a:defRPr>
                <a:solidFill>
                  <a:schemeClr val="tx1"/>
                </a:solidFill>
                <a:latin typeface="Arial" charset="0"/>
              </a:defRPr>
            </a:lvl7pPr>
            <a:lvl8pPr marL="3429000" indent="-228600" defTabSz="895350" eaLnBrk="0" fontAlgn="base" hangingPunct="0">
              <a:spcBef>
                <a:spcPct val="0"/>
              </a:spcBef>
              <a:spcAft>
                <a:spcPct val="0"/>
              </a:spcAft>
              <a:defRPr>
                <a:solidFill>
                  <a:schemeClr val="tx1"/>
                </a:solidFill>
                <a:latin typeface="Arial" charset="0"/>
              </a:defRPr>
            </a:lvl8pPr>
            <a:lvl9pPr marL="3886200" indent="-228600" defTabSz="895350" eaLnBrk="0" fontAlgn="base" hangingPunct="0">
              <a:spcBef>
                <a:spcPct val="0"/>
              </a:spcBef>
              <a:spcAft>
                <a:spcPct val="0"/>
              </a:spcAft>
              <a:defRPr>
                <a:solidFill>
                  <a:schemeClr val="tx1"/>
                </a:solidFill>
                <a:latin typeface="Arial" charset="0"/>
              </a:defRPr>
            </a:lvl9pPr>
          </a:lstStyle>
          <a:p>
            <a:pPr eaLnBrk="1" hangingPunct="1"/>
            <a:r>
              <a:rPr lang="es-CL" sz="600" b="1" dirty="0">
                <a:latin typeface="Calibri" pitchFamily="34" charset="0"/>
                <a:cs typeface="Arial" charset="0"/>
              </a:rPr>
              <a:t>UNIX                            </a:t>
            </a:r>
            <a:r>
              <a:rPr lang="es-CL" sz="600" b="1" dirty="0" smtClean="0">
                <a:latin typeface="Calibri" pitchFamily="34" charset="0"/>
                <a:cs typeface="Arial" charset="0"/>
              </a:rPr>
              <a:t>U098</a:t>
            </a:r>
            <a:endParaRPr lang="es-CL" sz="600" b="1" dirty="0">
              <a:latin typeface="Calibri" pitchFamily="34" charset="0"/>
              <a:cs typeface="Arial" charset="0"/>
            </a:endParaRPr>
          </a:p>
        </p:txBody>
      </p:sp>
      <p:sp>
        <p:nvSpPr>
          <p:cNvPr id="27682" name="181 CuadroTexto"/>
          <p:cNvSpPr txBox="1">
            <a:spLocks noChangeArrowheads="1"/>
          </p:cNvSpPr>
          <p:nvPr/>
        </p:nvSpPr>
        <p:spPr bwMode="auto">
          <a:xfrm>
            <a:off x="5473700" y="1033463"/>
            <a:ext cx="97155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611" tIns="44806" rIns="89611" bIns="44806">
            <a:spAutoFit/>
          </a:bodyPr>
          <a:lstStyle>
            <a:lvl1pPr defTabSz="895350" eaLnBrk="0" hangingPunct="0">
              <a:defRPr>
                <a:solidFill>
                  <a:schemeClr val="tx1"/>
                </a:solidFill>
                <a:latin typeface="Arial" charset="0"/>
              </a:defRPr>
            </a:lvl1pPr>
            <a:lvl2pPr marL="742950" indent="-285750" defTabSz="895350" eaLnBrk="0" hangingPunct="0">
              <a:defRPr>
                <a:solidFill>
                  <a:schemeClr val="tx1"/>
                </a:solidFill>
                <a:latin typeface="Arial" charset="0"/>
              </a:defRPr>
            </a:lvl2pPr>
            <a:lvl3pPr marL="1143000" indent="-228600" defTabSz="895350" eaLnBrk="0" hangingPunct="0">
              <a:defRPr>
                <a:solidFill>
                  <a:schemeClr val="tx1"/>
                </a:solidFill>
                <a:latin typeface="Arial" charset="0"/>
              </a:defRPr>
            </a:lvl3pPr>
            <a:lvl4pPr marL="1600200" indent="-228600" defTabSz="895350" eaLnBrk="0" hangingPunct="0">
              <a:defRPr>
                <a:solidFill>
                  <a:schemeClr val="tx1"/>
                </a:solidFill>
                <a:latin typeface="Arial" charset="0"/>
              </a:defRPr>
            </a:lvl4pPr>
            <a:lvl5pPr marL="2057400" indent="-228600" defTabSz="895350" eaLnBrk="0" hangingPunct="0">
              <a:defRPr>
                <a:solidFill>
                  <a:schemeClr val="tx1"/>
                </a:solidFill>
                <a:latin typeface="Arial" charset="0"/>
              </a:defRPr>
            </a:lvl5pPr>
            <a:lvl6pPr marL="2514600" indent="-228600" defTabSz="895350" eaLnBrk="0" fontAlgn="base" hangingPunct="0">
              <a:spcBef>
                <a:spcPct val="0"/>
              </a:spcBef>
              <a:spcAft>
                <a:spcPct val="0"/>
              </a:spcAft>
              <a:defRPr>
                <a:solidFill>
                  <a:schemeClr val="tx1"/>
                </a:solidFill>
                <a:latin typeface="Arial" charset="0"/>
              </a:defRPr>
            </a:lvl6pPr>
            <a:lvl7pPr marL="2971800" indent="-228600" defTabSz="895350" eaLnBrk="0" fontAlgn="base" hangingPunct="0">
              <a:spcBef>
                <a:spcPct val="0"/>
              </a:spcBef>
              <a:spcAft>
                <a:spcPct val="0"/>
              </a:spcAft>
              <a:defRPr>
                <a:solidFill>
                  <a:schemeClr val="tx1"/>
                </a:solidFill>
                <a:latin typeface="Arial" charset="0"/>
              </a:defRPr>
            </a:lvl7pPr>
            <a:lvl8pPr marL="3429000" indent="-228600" defTabSz="895350" eaLnBrk="0" fontAlgn="base" hangingPunct="0">
              <a:spcBef>
                <a:spcPct val="0"/>
              </a:spcBef>
              <a:spcAft>
                <a:spcPct val="0"/>
              </a:spcAft>
              <a:defRPr>
                <a:solidFill>
                  <a:schemeClr val="tx1"/>
                </a:solidFill>
                <a:latin typeface="Arial" charset="0"/>
              </a:defRPr>
            </a:lvl8pPr>
            <a:lvl9pPr marL="3886200" indent="-228600" defTabSz="895350" eaLnBrk="0" fontAlgn="base" hangingPunct="0">
              <a:spcBef>
                <a:spcPct val="0"/>
              </a:spcBef>
              <a:spcAft>
                <a:spcPct val="0"/>
              </a:spcAft>
              <a:defRPr>
                <a:solidFill>
                  <a:schemeClr val="tx1"/>
                </a:solidFill>
                <a:latin typeface="Arial" charset="0"/>
              </a:defRPr>
            </a:lvl9pPr>
          </a:lstStyle>
          <a:p>
            <a:pPr eaLnBrk="1" hangingPunct="1"/>
            <a:r>
              <a:rPr lang="es-CL" sz="600" b="1" dirty="0">
                <a:latin typeface="Calibri" pitchFamily="34" charset="0"/>
                <a:cs typeface="Arial" charset="0"/>
              </a:rPr>
              <a:t>Alta Disponibilidad   ODS</a:t>
            </a:r>
          </a:p>
        </p:txBody>
      </p:sp>
      <p:sp>
        <p:nvSpPr>
          <p:cNvPr id="27683" name="105 CuadroTexto"/>
          <p:cNvSpPr txBox="1">
            <a:spLocks noChangeArrowheads="1"/>
          </p:cNvSpPr>
          <p:nvPr/>
        </p:nvSpPr>
        <p:spPr bwMode="auto">
          <a:xfrm>
            <a:off x="5634038" y="1784350"/>
            <a:ext cx="66357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611" tIns="44806" rIns="89611" bIns="44806">
            <a:spAutoFit/>
          </a:bodyPr>
          <a:lstStyle>
            <a:lvl1pPr defTabSz="955675" eaLnBrk="0" hangingPunct="0">
              <a:defRPr>
                <a:solidFill>
                  <a:schemeClr val="tx1"/>
                </a:solidFill>
                <a:latin typeface="Arial" charset="0"/>
              </a:defRPr>
            </a:lvl1pPr>
            <a:lvl2pPr marL="742950" indent="-285750" defTabSz="955675" eaLnBrk="0" hangingPunct="0">
              <a:defRPr>
                <a:solidFill>
                  <a:schemeClr val="tx1"/>
                </a:solidFill>
                <a:latin typeface="Arial" charset="0"/>
              </a:defRPr>
            </a:lvl2pPr>
            <a:lvl3pPr marL="1143000" indent="-228600" defTabSz="955675" eaLnBrk="0" hangingPunct="0">
              <a:defRPr>
                <a:solidFill>
                  <a:schemeClr val="tx1"/>
                </a:solidFill>
                <a:latin typeface="Arial" charset="0"/>
              </a:defRPr>
            </a:lvl3pPr>
            <a:lvl4pPr marL="1600200" indent="-228600" defTabSz="955675" eaLnBrk="0" hangingPunct="0">
              <a:defRPr>
                <a:solidFill>
                  <a:schemeClr val="tx1"/>
                </a:solidFill>
                <a:latin typeface="Arial" charset="0"/>
              </a:defRPr>
            </a:lvl4pPr>
            <a:lvl5pPr marL="2057400" indent="-228600" defTabSz="955675" eaLnBrk="0" hangingPunct="0">
              <a:defRPr>
                <a:solidFill>
                  <a:schemeClr val="tx1"/>
                </a:solidFill>
                <a:latin typeface="Arial" charset="0"/>
              </a:defRPr>
            </a:lvl5pPr>
            <a:lvl6pPr marL="2514600" indent="-228600" defTabSz="955675" eaLnBrk="0" fontAlgn="base" hangingPunct="0">
              <a:spcBef>
                <a:spcPct val="0"/>
              </a:spcBef>
              <a:spcAft>
                <a:spcPct val="0"/>
              </a:spcAft>
              <a:defRPr>
                <a:solidFill>
                  <a:schemeClr val="tx1"/>
                </a:solidFill>
                <a:latin typeface="Arial" charset="0"/>
              </a:defRPr>
            </a:lvl6pPr>
            <a:lvl7pPr marL="2971800" indent="-228600" defTabSz="955675" eaLnBrk="0" fontAlgn="base" hangingPunct="0">
              <a:spcBef>
                <a:spcPct val="0"/>
              </a:spcBef>
              <a:spcAft>
                <a:spcPct val="0"/>
              </a:spcAft>
              <a:defRPr>
                <a:solidFill>
                  <a:schemeClr val="tx1"/>
                </a:solidFill>
                <a:latin typeface="Arial" charset="0"/>
              </a:defRPr>
            </a:lvl7pPr>
            <a:lvl8pPr marL="3429000" indent="-228600" defTabSz="955675" eaLnBrk="0" fontAlgn="base" hangingPunct="0">
              <a:spcBef>
                <a:spcPct val="0"/>
              </a:spcBef>
              <a:spcAft>
                <a:spcPct val="0"/>
              </a:spcAft>
              <a:defRPr>
                <a:solidFill>
                  <a:schemeClr val="tx1"/>
                </a:solidFill>
                <a:latin typeface="Arial" charset="0"/>
              </a:defRPr>
            </a:lvl8pPr>
            <a:lvl9pPr marL="3886200" indent="-228600" defTabSz="955675" eaLnBrk="0" fontAlgn="base" hangingPunct="0">
              <a:spcBef>
                <a:spcPct val="0"/>
              </a:spcBef>
              <a:spcAft>
                <a:spcPct val="0"/>
              </a:spcAft>
              <a:defRPr>
                <a:solidFill>
                  <a:schemeClr val="tx1"/>
                </a:solidFill>
                <a:latin typeface="Arial" charset="0"/>
              </a:defRPr>
            </a:lvl9pPr>
          </a:lstStyle>
          <a:p>
            <a:pPr eaLnBrk="1" hangingPunct="1"/>
            <a:r>
              <a:rPr lang="es-CL" sz="600" b="1">
                <a:latin typeface="Calibri" pitchFamily="34" charset="0"/>
                <a:cs typeface="Arial" charset="0"/>
              </a:rPr>
              <a:t>UNIX          CRM</a:t>
            </a:r>
          </a:p>
        </p:txBody>
      </p:sp>
      <p:sp>
        <p:nvSpPr>
          <p:cNvPr id="132" name="Text Box 73"/>
          <p:cNvSpPr txBox="1">
            <a:spLocks noChangeArrowheads="1"/>
          </p:cNvSpPr>
          <p:nvPr/>
        </p:nvSpPr>
        <p:spPr bwMode="auto">
          <a:xfrm>
            <a:off x="5491163" y="2426416"/>
            <a:ext cx="954087" cy="123982"/>
          </a:xfrm>
          <a:prstGeom prst="rect">
            <a:avLst/>
          </a:prstGeom>
          <a:noFill/>
          <a:ln w="12700" algn="ctr">
            <a:noFill/>
            <a:miter lim="800000"/>
            <a:headEnd/>
            <a:tailEnd/>
          </a:ln>
        </p:spPr>
        <p:txBody>
          <a:bodyPr lIns="17640" tIns="17640" rIns="17640" bIns="17640" anchor="ctr">
            <a:spAutoFit/>
          </a:bodyPr>
          <a:lstStyle/>
          <a:p>
            <a:pPr algn="ctr" defTabSz="895350">
              <a:lnSpc>
                <a:spcPct val="80000"/>
              </a:lnSpc>
              <a:defRPr/>
            </a:pPr>
            <a:r>
              <a:rPr lang="es-ES" sz="700" dirty="0">
                <a:solidFill>
                  <a:srgbClr val="000000"/>
                </a:solidFill>
                <a:latin typeface="Calibri" pitchFamily="34" charset="0"/>
              </a:rPr>
              <a:t>ALTA DISP.          Siebel </a:t>
            </a:r>
          </a:p>
        </p:txBody>
      </p:sp>
      <p:grpSp>
        <p:nvGrpSpPr>
          <p:cNvPr id="27685" name="Group 430"/>
          <p:cNvGrpSpPr>
            <a:grpSpLocks/>
          </p:cNvGrpSpPr>
          <p:nvPr/>
        </p:nvGrpSpPr>
        <p:grpSpPr bwMode="auto">
          <a:xfrm>
            <a:off x="5545138" y="5391153"/>
            <a:ext cx="1028700" cy="855663"/>
            <a:chOff x="1886" y="3560"/>
            <a:chExt cx="648" cy="539"/>
          </a:xfrm>
        </p:grpSpPr>
        <p:sp>
          <p:nvSpPr>
            <p:cNvPr id="27714" name="AutoShape 226"/>
            <p:cNvSpPr>
              <a:spLocks noChangeArrowheads="1"/>
            </p:cNvSpPr>
            <p:nvPr/>
          </p:nvSpPr>
          <p:spPr bwMode="auto">
            <a:xfrm>
              <a:off x="1948" y="3656"/>
              <a:ext cx="423" cy="318"/>
            </a:xfrm>
            <a:prstGeom prst="flowChartMagneticDisk">
              <a:avLst/>
            </a:prstGeom>
            <a:solidFill>
              <a:schemeClr val="bg1"/>
            </a:solidFill>
            <a:ln w="15875">
              <a:solidFill>
                <a:schemeClr val="tx1"/>
              </a:solidFill>
              <a:round/>
              <a:headEnd/>
              <a:tailEnd/>
            </a:ln>
          </p:spPr>
          <p:txBody>
            <a:bodyPr wrap="none" anchor="ctr"/>
            <a:lstStyle/>
            <a:p>
              <a:r>
                <a:rPr lang="es-ES_tradnl" sz="800" b="1" dirty="0">
                  <a:latin typeface="Calibri" pitchFamily="34" charset="0"/>
                  <a:cs typeface="Calibri" pitchFamily="34" charset="0"/>
                </a:rPr>
                <a:t>BCHLOGTRX</a:t>
              </a:r>
              <a:endParaRPr lang="es-ES" sz="800" b="1" dirty="0">
                <a:latin typeface="Calibri" pitchFamily="34" charset="0"/>
                <a:cs typeface="Calibri" pitchFamily="34" charset="0"/>
              </a:endParaRPr>
            </a:p>
          </p:txBody>
        </p:sp>
        <p:sp>
          <p:nvSpPr>
            <p:cNvPr id="27715" name="109 CuadroTexto"/>
            <p:cNvSpPr txBox="1">
              <a:spLocks noChangeArrowheads="1"/>
            </p:cNvSpPr>
            <p:nvPr/>
          </p:nvSpPr>
          <p:spPr bwMode="auto">
            <a:xfrm>
              <a:off x="1886" y="3923"/>
              <a:ext cx="64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600" b="1" dirty="0">
                  <a:latin typeface="Calibri" pitchFamily="34" charset="0"/>
                  <a:cs typeface="Arial" charset="0"/>
                </a:rPr>
                <a:t>Alta   </a:t>
              </a:r>
              <a:r>
                <a:rPr lang="es-CL" sz="600" b="1" dirty="0" smtClean="0">
                  <a:latin typeface="Calibri" pitchFamily="34" charset="0"/>
                  <a:cs typeface="Arial" charset="0"/>
                </a:rPr>
                <a:t>                  </a:t>
              </a:r>
              <a:r>
                <a:rPr lang="es-CL" sz="600" b="1" dirty="0">
                  <a:latin typeface="Calibri" pitchFamily="34" charset="0"/>
                  <a:cs typeface="Arial" charset="0"/>
                </a:rPr>
                <a:t>Oracle 10g</a:t>
              </a:r>
            </a:p>
            <a:p>
              <a:pPr eaLnBrk="1" hangingPunct="1"/>
              <a:r>
                <a:rPr lang="es-CL" sz="600" b="1" dirty="0">
                  <a:latin typeface="Calibri" pitchFamily="34" charset="0"/>
                  <a:cs typeface="Arial" charset="0"/>
                </a:rPr>
                <a:t>Disponibilidad</a:t>
              </a:r>
            </a:p>
          </p:txBody>
        </p:sp>
        <p:sp>
          <p:nvSpPr>
            <p:cNvPr id="27716" name="92 CuadroTexto"/>
            <p:cNvSpPr txBox="1">
              <a:spLocks noChangeArrowheads="1"/>
            </p:cNvSpPr>
            <p:nvPr/>
          </p:nvSpPr>
          <p:spPr bwMode="auto">
            <a:xfrm>
              <a:off x="1897" y="3560"/>
              <a:ext cx="56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600" b="1" dirty="0">
                  <a:latin typeface="Calibri" pitchFamily="34" charset="0"/>
                  <a:cs typeface="Arial" charset="0"/>
                </a:rPr>
                <a:t>UNIX</a:t>
              </a:r>
              <a:r>
                <a:rPr lang="es-CL" sz="700" b="1" dirty="0">
                  <a:cs typeface="Arial" charset="0"/>
                </a:rPr>
                <a:t>               </a:t>
              </a:r>
              <a:r>
                <a:rPr lang="es-CL" sz="600" b="1" dirty="0">
                  <a:latin typeface="Calibri" pitchFamily="34" charset="0"/>
                  <a:cs typeface="Arial" charset="0"/>
                </a:rPr>
                <a:t>A120</a:t>
              </a:r>
            </a:p>
          </p:txBody>
        </p:sp>
      </p:grpSp>
      <p:sp>
        <p:nvSpPr>
          <p:cNvPr id="27689" name="Rectangle 355"/>
          <p:cNvSpPr>
            <a:spLocks noChangeArrowheads="1"/>
          </p:cNvSpPr>
          <p:nvPr/>
        </p:nvSpPr>
        <p:spPr bwMode="auto">
          <a:xfrm>
            <a:off x="5837238" y="5905500"/>
            <a:ext cx="73025"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s-ES"/>
          </a:p>
        </p:txBody>
      </p:sp>
      <p:sp>
        <p:nvSpPr>
          <p:cNvPr id="118" name="Text Box 135"/>
          <p:cNvSpPr txBox="1">
            <a:spLocks noChangeArrowheads="1"/>
          </p:cNvSpPr>
          <p:nvPr/>
        </p:nvSpPr>
        <p:spPr bwMode="auto">
          <a:xfrm>
            <a:off x="6500813" y="2998788"/>
            <a:ext cx="1952625" cy="250825"/>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lIns="89611" tIns="44806" rIns="89611" bIns="44806">
            <a:spAutoFit/>
          </a:bodyPr>
          <a:lstStyle/>
          <a:p>
            <a:pPr marL="152400" indent="-152400" defTabSz="895350" fontAlgn="b">
              <a:spcBef>
                <a:spcPct val="20000"/>
              </a:spcBef>
              <a:defRPr/>
            </a:pPr>
            <a:r>
              <a:rPr lang="es-ES" sz="1000" dirty="0">
                <a:solidFill>
                  <a:srgbClr val="000000"/>
                </a:solidFill>
              </a:rPr>
              <a:t>Ingresar requerimiento a Siebel</a:t>
            </a:r>
          </a:p>
        </p:txBody>
      </p:sp>
      <p:sp>
        <p:nvSpPr>
          <p:cNvPr id="120" name="79 Rectángulo"/>
          <p:cNvSpPr>
            <a:spLocks noChangeArrowheads="1"/>
          </p:cNvSpPr>
          <p:nvPr/>
        </p:nvSpPr>
        <p:spPr bwMode="auto">
          <a:xfrm>
            <a:off x="1691680" y="1705744"/>
            <a:ext cx="1710864" cy="373062"/>
          </a:xfrm>
          <a:prstGeom prst="rect">
            <a:avLst/>
          </a:prstGeom>
          <a:noFill/>
          <a:ln w="12700">
            <a:noFill/>
            <a:miter lim="800000"/>
            <a:headEnd/>
            <a:tailEnd/>
          </a:ln>
        </p:spPr>
        <p:txBody>
          <a:bodyPr wrap="square" anchor="ctr" anchorCtr="0">
            <a:noAutofit/>
          </a:bodyPr>
          <a:lstStyle/>
          <a:p>
            <a:pPr defTabSz="933450">
              <a:lnSpc>
                <a:spcPct val="80000"/>
              </a:lnSpc>
              <a:defRPr/>
            </a:pPr>
            <a:r>
              <a:rPr lang="es-CL" sz="1200" dirty="0">
                <a:solidFill>
                  <a:schemeClr val="accent2">
                    <a:lumMod val="75000"/>
                  </a:schemeClr>
                </a:solidFill>
                <a:latin typeface="Calibri" pitchFamily="34" charset="0"/>
                <a:cs typeface="Arial" charset="0"/>
              </a:rPr>
              <a:t>CURSE </a:t>
            </a:r>
            <a:r>
              <a:rPr lang="es-CL" sz="1200" dirty="0" smtClean="0">
                <a:solidFill>
                  <a:schemeClr val="accent2">
                    <a:lumMod val="75000"/>
                  </a:schemeClr>
                </a:solidFill>
                <a:latin typeface="Calibri" pitchFamily="34" charset="0"/>
                <a:cs typeface="Arial" charset="0"/>
              </a:rPr>
              <a:t>DE  CRÉDITO </a:t>
            </a:r>
            <a:r>
              <a:rPr lang="es-CL" sz="1200" b="1" dirty="0" smtClean="0">
                <a:solidFill>
                  <a:schemeClr val="accent2">
                    <a:lumMod val="75000"/>
                  </a:schemeClr>
                </a:solidFill>
                <a:latin typeface="Calibri" pitchFamily="34" charset="0"/>
                <a:cs typeface="Arial" charset="0"/>
              </a:rPr>
              <a:t>BPCRE001</a:t>
            </a:r>
            <a:endParaRPr lang="es-CL" sz="1200" b="1" dirty="0">
              <a:solidFill>
                <a:schemeClr val="accent2">
                  <a:lumMod val="75000"/>
                </a:schemeClr>
              </a:solidFill>
              <a:latin typeface="Calibri" pitchFamily="34" charset="0"/>
              <a:cs typeface="Arial" charset="0"/>
            </a:endParaRPr>
          </a:p>
        </p:txBody>
      </p:sp>
      <p:sp>
        <p:nvSpPr>
          <p:cNvPr id="121" name="80 Rectángulo"/>
          <p:cNvSpPr>
            <a:spLocks noChangeArrowheads="1"/>
          </p:cNvSpPr>
          <p:nvPr/>
        </p:nvSpPr>
        <p:spPr bwMode="auto">
          <a:xfrm>
            <a:off x="1187624" y="1608952"/>
            <a:ext cx="2304255" cy="539084"/>
          </a:xfrm>
          <a:prstGeom prst="rect">
            <a:avLst/>
          </a:prstGeom>
          <a:noFill/>
          <a:ln w="3175" algn="ctr">
            <a:solidFill>
              <a:schemeClr val="accent6">
                <a:lumMod val="60000"/>
                <a:lumOff val="40000"/>
              </a:schemeClr>
            </a:solidFill>
            <a:round/>
            <a:headEnd type="none" w="sm" len="sm"/>
            <a:tailEnd type="none" w="sm" len="sm"/>
          </a:ln>
          <a:effectLst>
            <a:outerShdw blurRad="76200" dist="12700" dir="2700000" sy="-23000" kx="-800400" algn="bl" rotWithShape="0">
              <a:prstClr val="black">
                <a:alpha val="20000"/>
              </a:prstClr>
            </a:outerShdw>
          </a:effectLst>
        </p:spPr>
        <p:txBody>
          <a:bodyPr/>
          <a:lstStyle/>
          <a:p>
            <a:pPr>
              <a:lnSpc>
                <a:spcPct val="80000"/>
              </a:lnSpc>
              <a:defRPr/>
            </a:pPr>
            <a:endParaRPr lang="es-ES" sz="2400" b="1">
              <a:solidFill>
                <a:srgbClr val="4D4D4D"/>
              </a:solidFill>
              <a:latin typeface="Calibri" pitchFamily="34" charset="0"/>
              <a:cs typeface="Arial" charset="0"/>
            </a:endParaRPr>
          </a:p>
        </p:txBody>
      </p:sp>
      <p:sp>
        <p:nvSpPr>
          <p:cNvPr id="27692" name="248 Elipse"/>
          <p:cNvSpPr>
            <a:spLocks noChangeArrowheads="1"/>
          </p:cNvSpPr>
          <p:nvPr/>
        </p:nvSpPr>
        <p:spPr bwMode="auto">
          <a:xfrm>
            <a:off x="1352972" y="1779686"/>
            <a:ext cx="266700" cy="274638"/>
          </a:xfrm>
          <a:prstGeom prst="ellipse">
            <a:avLst/>
          </a:prstGeom>
          <a:solidFill>
            <a:schemeClr val="bg1"/>
          </a:solidFill>
          <a:ln w="19050" algn="ctr">
            <a:solidFill>
              <a:srgbClr val="000000"/>
            </a:solidFill>
            <a:round/>
            <a:headEnd type="none" w="sm" len="sm"/>
            <a:tailEnd type="none" w="sm" len="sm"/>
          </a:ln>
        </p:spPr>
        <p:txBody>
          <a:bodyPr/>
          <a:lstStyle/>
          <a:p>
            <a:endParaRPr lang="es-ES" sz="5400"/>
          </a:p>
        </p:txBody>
      </p:sp>
      <p:sp>
        <p:nvSpPr>
          <p:cNvPr id="27694" name="59 Forma libre"/>
          <p:cNvSpPr>
            <a:spLocks noChangeArrowheads="1"/>
          </p:cNvSpPr>
          <p:nvPr/>
        </p:nvSpPr>
        <p:spPr bwMode="auto">
          <a:xfrm>
            <a:off x="5595938" y="4911725"/>
            <a:ext cx="844550" cy="409575"/>
          </a:xfrm>
          <a:custGeom>
            <a:avLst/>
            <a:gdLst>
              <a:gd name="T0" fmla="*/ 0 w 1423987"/>
              <a:gd name="T1" fmla="*/ 0 h 1509712"/>
              <a:gd name="T2" fmla="*/ 1 w 1423987"/>
              <a:gd name="T3" fmla="*/ 0 h 1509712"/>
              <a:gd name="T4" fmla="*/ 1 w 1423987"/>
              <a:gd name="T5" fmla="*/ 0 h 1509712"/>
              <a:gd name="T6" fmla="*/ 1 w 1423987"/>
              <a:gd name="T7" fmla="*/ 0 h 1509712"/>
              <a:gd name="T8" fmla="*/ 1 w 1423987"/>
              <a:gd name="T9" fmla="*/ 0 h 1509712"/>
              <a:gd name="T10" fmla="*/ 1 w 1423987"/>
              <a:gd name="T11" fmla="*/ 0 h 1509712"/>
              <a:gd name="T12" fmla="*/ 1 w 1423987"/>
              <a:gd name="T13" fmla="*/ 0 h 1509712"/>
              <a:gd name="T14" fmla="*/ 0 w 1423987"/>
              <a:gd name="T15" fmla="*/ 0 h 1509712"/>
              <a:gd name="T16" fmla="*/ 0 w 1423987"/>
              <a:gd name="T17" fmla="*/ 0 h 1509712"/>
              <a:gd name="T18" fmla="*/ 1 w 1423987"/>
              <a:gd name="T19" fmla="*/ 0 h 1509712"/>
              <a:gd name="T20" fmla="*/ 1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solidFill>
          <a:ln w="15875" algn="ctr">
            <a:solidFill>
              <a:schemeClr val="tx1"/>
            </a:solidFill>
            <a:round/>
            <a:headEnd/>
            <a:tailEnd/>
          </a:ln>
        </p:spPr>
        <p:txBody>
          <a:bodyPr lIns="93296" tIns="46648" rIns="93296" bIns="46648" anchor="ctr" anchorCtr="0"/>
          <a:lstStyle/>
          <a:p>
            <a:pPr algn="ctr"/>
            <a:r>
              <a:rPr lang="es-CL" sz="800" b="1" dirty="0">
                <a:latin typeface="Calibri" pitchFamily="34" charset="0"/>
                <a:cs typeface="Calibri" pitchFamily="34" charset="0"/>
              </a:rPr>
              <a:t>Siebel </a:t>
            </a:r>
            <a:r>
              <a:rPr lang="es-CL" sz="800" b="1" dirty="0" err="1">
                <a:latin typeface="Calibri" pitchFamily="34" charset="0"/>
                <a:cs typeface="Calibri" pitchFamily="34" charset="0"/>
              </a:rPr>
              <a:t>Financial</a:t>
            </a:r>
            <a:r>
              <a:rPr lang="es-CL" sz="800" b="1" dirty="0">
                <a:latin typeface="Calibri" pitchFamily="34" charset="0"/>
                <a:cs typeface="Calibri" pitchFamily="34" charset="0"/>
              </a:rPr>
              <a:t> </a:t>
            </a:r>
            <a:endParaRPr lang="es-ES" dirty="0">
              <a:latin typeface="Calibri" pitchFamily="34" charset="0"/>
              <a:cs typeface="Calibri" pitchFamily="34" charset="0"/>
            </a:endParaRPr>
          </a:p>
        </p:txBody>
      </p:sp>
      <p:sp>
        <p:nvSpPr>
          <p:cNvPr id="27695" name="105 CuadroTexto"/>
          <p:cNvSpPr txBox="1">
            <a:spLocks noChangeArrowheads="1"/>
          </p:cNvSpPr>
          <p:nvPr/>
        </p:nvSpPr>
        <p:spPr bwMode="auto">
          <a:xfrm>
            <a:off x="5508104" y="4760193"/>
            <a:ext cx="1019343" cy="182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611" tIns="44806" rIns="89611" bIns="44806">
            <a:spAutoFit/>
          </a:bodyPr>
          <a:lstStyle>
            <a:lvl1pPr defTabSz="955675" eaLnBrk="0" hangingPunct="0">
              <a:defRPr>
                <a:solidFill>
                  <a:schemeClr val="tx1"/>
                </a:solidFill>
                <a:latin typeface="Arial" charset="0"/>
              </a:defRPr>
            </a:lvl1pPr>
            <a:lvl2pPr marL="742950" indent="-285750" defTabSz="955675" eaLnBrk="0" hangingPunct="0">
              <a:defRPr>
                <a:solidFill>
                  <a:schemeClr val="tx1"/>
                </a:solidFill>
                <a:latin typeface="Arial" charset="0"/>
              </a:defRPr>
            </a:lvl2pPr>
            <a:lvl3pPr marL="1143000" indent="-228600" defTabSz="955675" eaLnBrk="0" hangingPunct="0">
              <a:defRPr>
                <a:solidFill>
                  <a:schemeClr val="tx1"/>
                </a:solidFill>
                <a:latin typeface="Arial" charset="0"/>
              </a:defRPr>
            </a:lvl3pPr>
            <a:lvl4pPr marL="1600200" indent="-228600" defTabSz="955675" eaLnBrk="0" hangingPunct="0">
              <a:defRPr>
                <a:solidFill>
                  <a:schemeClr val="tx1"/>
                </a:solidFill>
                <a:latin typeface="Arial" charset="0"/>
              </a:defRPr>
            </a:lvl4pPr>
            <a:lvl5pPr marL="2057400" indent="-228600" defTabSz="955675" eaLnBrk="0" hangingPunct="0">
              <a:defRPr>
                <a:solidFill>
                  <a:schemeClr val="tx1"/>
                </a:solidFill>
                <a:latin typeface="Arial" charset="0"/>
              </a:defRPr>
            </a:lvl5pPr>
            <a:lvl6pPr marL="2514600" indent="-228600" defTabSz="955675" eaLnBrk="0" fontAlgn="base" hangingPunct="0">
              <a:spcBef>
                <a:spcPct val="0"/>
              </a:spcBef>
              <a:spcAft>
                <a:spcPct val="0"/>
              </a:spcAft>
              <a:defRPr>
                <a:solidFill>
                  <a:schemeClr val="tx1"/>
                </a:solidFill>
                <a:latin typeface="Arial" charset="0"/>
              </a:defRPr>
            </a:lvl6pPr>
            <a:lvl7pPr marL="2971800" indent="-228600" defTabSz="955675" eaLnBrk="0" fontAlgn="base" hangingPunct="0">
              <a:spcBef>
                <a:spcPct val="0"/>
              </a:spcBef>
              <a:spcAft>
                <a:spcPct val="0"/>
              </a:spcAft>
              <a:defRPr>
                <a:solidFill>
                  <a:schemeClr val="tx1"/>
                </a:solidFill>
                <a:latin typeface="Arial" charset="0"/>
              </a:defRPr>
            </a:lvl7pPr>
            <a:lvl8pPr marL="3429000" indent="-228600" defTabSz="955675" eaLnBrk="0" fontAlgn="base" hangingPunct="0">
              <a:spcBef>
                <a:spcPct val="0"/>
              </a:spcBef>
              <a:spcAft>
                <a:spcPct val="0"/>
              </a:spcAft>
              <a:defRPr>
                <a:solidFill>
                  <a:schemeClr val="tx1"/>
                </a:solidFill>
                <a:latin typeface="Arial" charset="0"/>
              </a:defRPr>
            </a:lvl8pPr>
            <a:lvl9pPr marL="3886200" indent="-228600" defTabSz="955675" eaLnBrk="0" fontAlgn="base" hangingPunct="0">
              <a:spcBef>
                <a:spcPct val="0"/>
              </a:spcBef>
              <a:spcAft>
                <a:spcPct val="0"/>
              </a:spcAft>
              <a:defRPr>
                <a:solidFill>
                  <a:schemeClr val="tx1"/>
                </a:solidFill>
                <a:latin typeface="Arial" charset="0"/>
              </a:defRPr>
            </a:lvl9pPr>
          </a:lstStyle>
          <a:p>
            <a:pPr eaLnBrk="1" hangingPunct="1"/>
            <a:r>
              <a:rPr lang="es-CL" sz="600" b="1" dirty="0">
                <a:latin typeface="Calibri" pitchFamily="34" charset="0"/>
                <a:cs typeface="Arial" charset="0"/>
              </a:rPr>
              <a:t>UNIX       </a:t>
            </a:r>
            <a:r>
              <a:rPr lang="es-CL" sz="600" b="1" dirty="0" smtClean="0">
                <a:latin typeface="Calibri" pitchFamily="34" charset="0"/>
                <a:cs typeface="Arial" charset="0"/>
              </a:rPr>
              <a:t>              </a:t>
            </a:r>
            <a:r>
              <a:rPr lang="es-CL" sz="600" b="1" dirty="0">
                <a:latin typeface="Calibri" pitchFamily="34" charset="0"/>
                <a:cs typeface="Arial" charset="0"/>
              </a:rPr>
              <a:t>WASCRM</a:t>
            </a:r>
          </a:p>
        </p:txBody>
      </p:sp>
      <p:sp>
        <p:nvSpPr>
          <p:cNvPr id="127" name="Text Box 73"/>
          <p:cNvSpPr txBox="1">
            <a:spLocks noChangeArrowheads="1"/>
          </p:cNvSpPr>
          <p:nvPr/>
        </p:nvSpPr>
        <p:spPr bwMode="auto">
          <a:xfrm>
            <a:off x="5572126" y="5339478"/>
            <a:ext cx="963614" cy="123982"/>
          </a:xfrm>
          <a:prstGeom prst="rect">
            <a:avLst/>
          </a:prstGeom>
          <a:noFill/>
          <a:ln w="12700" algn="ctr">
            <a:noFill/>
            <a:miter lim="800000"/>
            <a:headEnd/>
            <a:tailEnd/>
          </a:ln>
        </p:spPr>
        <p:txBody>
          <a:bodyPr wrap="square" lIns="17640" tIns="17640" rIns="17640" bIns="17640" anchor="ctr">
            <a:spAutoFit/>
          </a:bodyPr>
          <a:lstStyle/>
          <a:p>
            <a:pPr defTabSz="895350">
              <a:lnSpc>
                <a:spcPct val="80000"/>
              </a:lnSpc>
              <a:defRPr/>
            </a:pPr>
            <a:r>
              <a:rPr lang="es-ES" sz="700" dirty="0">
                <a:solidFill>
                  <a:srgbClr val="000000"/>
                </a:solidFill>
                <a:latin typeface="Calibri" pitchFamily="34" charset="0"/>
              </a:rPr>
              <a:t>ALTA DISP.          </a:t>
            </a:r>
            <a:r>
              <a:rPr lang="es-ES" sz="700" dirty="0" smtClean="0">
                <a:solidFill>
                  <a:srgbClr val="000000"/>
                </a:solidFill>
                <a:latin typeface="Calibri" pitchFamily="34" charset="0"/>
              </a:rPr>
              <a:t>ORACLE</a:t>
            </a:r>
            <a:endParaRPr lang="es-ES" sz="700" dirty="0">
              <a:solidFill>
                <a:srgbClr val="000000"/>
              </a:solidFill>
              <a:latin typeface="Calibri" pitchFamily="34" charset="0"/>
            </a:endParaRPr>
          </a:p>
        </p:txBody>
      </p:sp>
      <p:cxnSp>
        <p:nvCxnSpPr>
          <p:cNvPr id="27697" name="196 Conector angular"/>
          <p:cNvCxnSpPr>
            <a:cxnSpLocks noChangeShapeType="1"/>
            <a:stCxn id="124" idx="3"/>
            <a:endCxn id="27728" idx="1"/>
          </p:cNvCxnSpPr>
          <p:nvPr/>
        </p:nvCxnSpPr>
        <p:spPr bwMode="auto">
          <a:xfrm flipV="1">
            <a:off x="3741402" y="807244"/>
            <a:ext cx="1813261" cy="3071856"/>
          </a:xfrm>
          <a:prstGeom prst="bentConnector3">
            <a:avLst>
              <a:gd name="adj1" fmla="val 37918"/>
            </a:avLst>
          </a:prstGeom>
          <a:noFill/>
          <a:ln w="19050">
            <a:solidFill>
              <a:schemeClr val="accent6">
                <a:lumMod val="60000"/>
                <a:lumOff val="40000"/>
              </a:schemeClr>
            </a:solidFill>
            <a:round/>
            <a:headEnd/>
            <a:tailEnd type="triangle" w="med" len="med"/>
          </a:ln>
          <a:extLst>
            <a:ext uri="{909E8E84-426E-40DD-AFC4-6F175D3DCCD1}">
              <a14:hiddenFill xmlns:a14="http://schemas.microsoft.com/office/drawing/2010/main">
                <a:noFill/>
              </a14:hiddenFill>
            </a:ext>
          </a:extLst>
        </p:spPr>
      </p:cxnSp>
      <p:cxnSp>
        <p:nvCxnSpPr>
          <p:cNvPr id="27698" name="196 Conector angular"/>
          <p:cNvCxnSpPr>
            <a:cxnSpLocks noChangeShapeType="1"/>
            <a:stCxn id="100" idx="3"/>
          </p:cNvCxnSpPr>
          <p:nvPr/>
        </p:nvCxnSpPr>
        <p:spPr bwMode="auto">
          <a:xfrm flipV="1">
            <a:off x="3751324" y="1541363"/>
            <a:ext cx="1890651" cy="1768941"/>
          </a:xfrm>
          <a:prstGeom prst="bentConnector3">
            <a:avLst>
              <a:gd name="adj1" fmla="val 50000"/>
            </a:avLst>
          </a:prstGeom>
          <a:noFill/>
          <a:ln w="1905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27699" name="196 Conector angular"/>
          <p:cNvCxnSpPr>
            <a:cxnSpLocks noChangeShapeType="1"/>
            <a:stCxn id="140" idx="3"/>
            <a:endCxn id="27744" idx="1"/>
          </p:cNvCxnSpPr>
          <p:nvPr/>
        </p:nvCxnSpPr>
        <p:spPr bwMode="auto">
          <a:xfrm flipV="1">
            <a:off x="3728351" y="2206186"/>
            <a:ext cx="1864265" cy="2732166"/>
          </a:xfrm>
          <a:prstGeom prst="bentConnector3">
            <a:avLst>
              <a:gd name="adj1" fmla="val 50000"/>
            </a:avLst>
          </a:prstGeom>
          <a:noFill/>
          <a:ln w="15875" algn="ctr">
            <a:solidFill>
              <a:srgbClr val="C00000"/>
            </a:solidFill>
            <a:round/>
            <a:headEnd type="none" w="sm" len="sm"/>
            <a:tailEnd type="triangle" w="med" len="med"/>
          </a:ln>
          <a:effectLst>
            <a:outerShdw blurRad="76200" dist="12700" dir="2700000" sy="-23000" kx="-800400" algn="bl" rotWithShape="0">
              <a:prstClr val="black">
                <a:alpha val="20000"/>
              </a:prstClr>
            </a:outerShdw>
          </a:effectLst>
          <a:extLst/>
        </p:spPr>
      </p:cxnSp>
      <p:cxnSp>
        <p:nvCxnSpPr>
          <p:cNvPr id="27700" name="196 Conector angular"/>
          <p:cNvCxnSpPr>
            <a:cxnSpLocks noChangeShapeType="1"/>
            <a:stCxn id="145" idx="3"/>
            <a:endCxn id="27747" idx="1"/>
          </p:cNvCxnSpPr>
          <p:nvPr/>
        </p:nvCxnSpPr>
        <p:spPr bwMode="auto">
          <a:xfrm flipV="1">
            <a:off x="3728351" y="2973388"/>
            <a:ext cx="1834249" cy="2503531"/>
          </a:xfrm>
          <a:prstGeom prst="bentConnector3">
            <a:avLst>
              <a:gd name="adj1" fmla="val 64021"/>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27701" name="196 Conector angular"/>
          <p:cNvCxnSpPr>
            <a:cxnSpLocks noChangeShapeType="1"/>
            <a:endCxn id="27730" idx="1"/>
          </p:cNvCxnSpPr>
          <p:nvPr/>
        </p:nvCxnSpPr>
        <p:spPr bwMode="auto">
          <a:xfrm flipV="1">
            <a:off x="3738376" y="3640931"/>
            <a:ext cx="1913129" cy="374428"/>
          </a:xfrm>
          <a:prstGeom prst="bentConnector3">
            <a:avLst>
              <a:gd name="adj1" fmla="val 50000"/>
            </a:avLst>
          </a:prstGeom>
          <a:noFill/>
          <a:ln w="19050">
            <a:solidFill>
              <a:schemeClr val="accent6">
                <a:lumMod val="60000"/>
                <a:lumOff val="40000"/>
              </a:schemeClr>
            </a:solidFill>
            <a:round/>
            <a:headEnd/>
            <a:tailEnd type="triangle" w="med" len="med"/>
          </a:ln>
          <a:extLst>
            <a:ext uri="{909E8E84-426E-40DD-AFC4-6F175D3DCCD1}">
              <a14:hiddenFill xmlns:a14="http://schemas.microsoft.com/office/drawing/2010/main">
                <a:noFill/>
              </a14:hiddenFill>
            </a:ext>
          </a:extLst>
        </p:spPr>
      </p:cxnSp>
      <p:cxnSp>
        <p:nvCxnSpPr>
          <p:cNvPr id="27702" name="196 Conector angular"/>
          <p:cNvCxnSpPr>
            <a:cxnSpLocks noChangeShapeType="1"/>
            <a:endCxn id="27722" idx="1"/>
          </p:cNvCxnSpPr>
          <p:nvPr/>
        </p:nvCxnSpPr>
        <p:spPr bwMode="auto">
          <a:xfrm>
            <a:off x="3751324" y="3446563"/>
            <a:ext cx="1900176" cy="933350"/>
          </a:xfrm>
          <a:prstGeom prst="bentConnector3">
            <a:avLst>
              <a:gd name="adj1" fmla="val 26402"/>
            </a:avLst>
          </a:prstGeom>
          <a:noFill/>
          <a:ln w="1905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27703" name="196 Conector angular"/>
          <p:cNvCxnSpPr>
            <a:cxnSpLocks noChangeShapeType="1"/>
          </p:cNvCxnSpPr>
          <p:nvPr/>
        </p:nvCxnSpPr>
        <p:spPr bwMode="auto">
          <a:xfrm flipV="1">
            <a:off x="3738376" y="5116511"/>
            <a:ext cx="1913129" cy="222967"/>
          </a:xfrm>
          <a:prstGeom prst="bentConnector3">
            <a:avLst>
              <a:gd name="adj1" fmla="val 50000"/>
            </a:avLst>
          </a:prstGeom>
          <a:noFill/>
          <a:ln w="1905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27704" name="196 Conector angular"/>
          <p:cNvCxnSpPr>
            <a:cxnSpLocks noChangeShapeType="1"/>
            <a:endCxn id="27714" idx="2"/>
          </p:cNvCxnSpPr>
          <p:nvPr/>
        </p:nvCxnSpPr>
        <p:spPr bwMode="auto">
          <a:xfrm>
            <a:off x="3751324" y="5613178"/>
            <a:ext cx="1892239" cy="182788"/>
          </a:xfrm>
          <a:prstGeom prst="bentConnector3">
            <a:avLst>
              <a:gd name="adj1" fmla="val 50000"/>
            </a:avLst>
          </a:prstGeom>
          <a:noFill/>
          <a:ln w="19050">
            <a:solidFill>
              <a:srgbClr val="0070C0"/>
            </a:solidFill>
            <a:round/>
            <a:headEnd/>
            <a:tailEnd type="triangle" w="med" len="med"/>
          </a:ln>
          <a:extLst>
            <a:ext uri="{909E8E84-426E-40DD-AFC4-6F175D3DCCD1}">
              <a14:hiddenFill xmlns:a14="http://schemas.microsoft.com/office/drawing/2010/main">
                <a:noFill/>
              </a14:hiddenFill>
            </a:ext>
          </a:extLst>
        </p:spPr>
      </p:cxnSp>
      <p:sp>
        <p:nvSpPr>
          <p:cNvPr id="13" name="12 Trapecio"/>
          <p:cNvSpPr/>
          <p:nvPr/>
        </p:nvSpPr>
        <p:spPr bwMode="auto">
          <a:xfrm>
            <a:off x="6586538" y="6188075"/>
            <a:ext cx="1295400" cy="504825"/>
          </a:xfrm>
          <a:prstGeom prst="trapezoid">
            <a:avLst/>
          </a:prstGeom>
          <a:solidFill>
            <a:schemeClr val="bg1"/>
          </a:solidFill>
          <a:ln w="15875">
            <a:solidFill>
              <a:schemeClr val="tx1"/>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endParaRPr lang="es-CL" sz="700">
              <a:solidFill>
                <a:srgbClr val="FF0000"/>
              </a:solidFill>
            </a:endParaRPr>
          </a:p>
        </p:txBody>
      </p:sp>
      <p:grpSp>
        <p:nvGrpSpPr>
          <p:cNvPr id="27707" name="Group 111"/>
          <p:cNvGrpSpPr>
            <a:grpSpLocks/>
          </p:cNvGrpSpPr>
          <p:nvPr/>
        </p:nvGrpSpPr>
        <p:grpSpPr bwMode="auto">
          <a:xfrm>
            <a:off x="6873875" y="6243960"/>
            <a:ext cx="647700" cy="442652"/>
            <a:chOff x="1610" y="3629"/>
            <a:chExt cx="454" cy="487"/>
          </a:xfrm>
        </p:grpSpPr>
        <p:sp>
          <p:nvSpPr>
            <p:cNvPr id="27712" name="410 Cilindro"/>
            <p:cNvSpPr>
              <a:spLocks noChangeArrowheads="1"/>
            </p:cNvSpPr>
            <p:nvPr/>
          </p:nvSpPr>
          <p:spPr bwMode="auto">
            <a:xfrm>
              <a:off x="1610" y="3629"/>
              <a:ext cx="454" cy="452"/>
            </a:xfrm>
            <a:prstGeom prst="can">
              <a:avLst>
                <a:gd name="adj" fmla="val 25000"/>
              </a:avLst>
            </a:prstGeom>
            <a:noFill/>
            <a:ln w="158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lIns="89611" tIns="44806" rIns="89611" bIns="44806" anchor="ctr" anchorCtr="1"/>
            <a:lstStyle/>
            <a:p>
              <a:pPr algn="ctr" defTabSz="895350"/>
              <a:endParaRPr lang="es-ES" sz="800">
                <a:cs typeface="Arial" charset="0"/>
              </a:endParaRPr>
            </a:p>
          </p:txBody>
        </p:sp>
        <p:sp>
          <p:nvSpPr>
            <p:cNvPr id="27713" name="Text Box 113"/>
            <p:cNvSpPr txBox="1">
              <a:spLocks noChangeArrowheads="1"/>
            </p:cNvSpPr>
            <p:nvPr/>
          </p:nvSpPr>
          <p:spPr bwMode="auto">
            <a:xfrm>
              <a:off x="1726" y="3678"/>
              <a:ext cx="21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36000" tIns="44806" rIns="36000" bIns="44806" anchor="ctr" anchorCtr="1">
              <a:spAutoFit/>
            </a:bodyPr>
            <a:lstStyle>
              <a:lvl1pPr defTabSz="895350" eaLnBrk="0" hangingPunct="0">
                <a:defRPr>
                  <a:solidFill>
                    <a:schemeClr val="tx1"/>
                  </a:solidFill>
                  <a:latin typeface="Arial" charset="0"/>
                </a:defRPr>
              </a:lvl1pPr>
              <a:lvl2pPr marL="742950" indent="-285750" defTabSz="895350" eaLnBrk="0" hangingPunct="0">
                <a:defRPr>
                  <a:solidFill>
                    <a:schemeClr val="tx1"/>
                  </a:solidFill>
                  <a:latin typeface="Arial" charset="0"/>
                </a:defRPr>
              </a:lvl2pPr>
              <a:lvl3pPr marL="1143000" indent="-228600" defTabSz="895350" eaLnBrk="0" hangingPunct="0">
                <a:defRPr>
                  <a:solidFill>
                    <a:schemeClr val="tx1"/>
                  </a:solidFill>
                  <a:latin typeface="Arial" charset="0"/>
                </a:defRPr>
              </a:lvl3pPr>
              <a:lvl4pPr marL="1600200" indent="-228600" defTabSz="895350" eaLnBrk="0" hangingPunct="0">
                <a:defRPr>
                  <a:solidFill>
                    <a:schemeClr val="tx1"/>
                  </a:solidFill>
                  <a:latin typeface="Arial" charset="0"/>
                </a:defRPr>
              </a:lvl4pPr>
              <a:lvl5pPr marL="2057400" indent="-228600" defTabSz="895350" eaLnBrk="0" hangingPunct="0">
                <a:defRPr>
                  <a:solidFill>
                    <a:schemeClr val="tx1"/>
                  </a:solidFill>
                  <a:latin typeface="Arial" charset="0"/>
                </a:defRPr>
              </a:lvl5pPr>
              <a:lvl6pPr marL="2514600" indent="-228600" defTabSz="895350" eaLnBrk="0" fontAlgn="base" hangingPunct="0">
                <a:spcBef>
                  <a:spcPct val="0"/>
                </a:spcBef>
                <a:spcAft>
                  <a:spcPct val="0"/>
                </a:spcAft>
                <a:defRPr>
                  <a:solidFill>
                    <a:schemeClr val="tx1"/>
                  </a:solidFill>
                  <a:latin typeface="Arial" charset="0"/>
                </a:defRPr>
              </a:lvl6pPr>
              <a:lvl7pPr marL="2971800" indent="-228600" defTabSz="895350" eaLnBrk="0" fontAlgn="base" hangingPunct="0">
                <a:spcBef>
                  <a:spcPct val="0"/>
                </a:spcBef>
                <a:spcAft>
                  <a:spcPct val="0"/>
                </a:spcAft>
                <a:defRPr>
                  <a:solidFill>
                    <a:schemeClr val="tx1"/>
                  </a:solidFill>
                  <a:latin typeface="Arial" charset="0"/>
                </a:defRPr>
              </a:lvl7pPr>
              <a:lvl8pPr marL="3429000" indent="-228600" defTabSz="895350" eaLnBrk="0" fontAlgn="base" hangingPunct="0">
                <a:spcBef>
                  <a:spcPct val="0"/>
                </a:spcBef>
                <a:spcAft>
                  <a:spcPct val="0"/>
                </a:spcAft>
                <a:defRPr>
                  <a:solidFill>
                    <a:schemeClr val="tx1"/>
                  </a:solidFill>
                  <a:latin typeface="Arial" charset="0"/>
                </a:defRPr>
              </a:lvl8pPr>
              <a:lvl9pPr marL="3886200" indent="-228600" defTabSz="895350" eaLnBrk="0" fontAlgn="base" hangingPunct="0">
                <a:spcBef>
                  <a:spcPct val="0"/>
                </a:spcBef>
                <a:spcAft>
                  <a:spcPct val="0"/>
                </a:spcAft>
                <a:defRPr>
                  <a:solidFill>
                    <a:schemeClr val="tx1"/>
                  </a:solidFill>
                  <a:latin typeface="Arial" charset="0"/>
                </a:defRPr>
              </a:lvl9pPr>
            </a:lstStyle>
            <a:p>
              <a:pPr algn="ctr" eaLnBrk="1" hangingPunct="1"/>
              <a:r>
                <a:rPr lang="es-CL" sz="1000" dirty="0" smtClean="0">
                  <a:latin typeface="Calibri" pitchFamily="34" charset="0"/>
                  <a:cs typeface="Calibri" pitchFamily="34" charset="0"/>
                </a:rPr>
                <a:t>Log </a:t>
              </a:r>
              <a:r>
                <a:rPr lang="es-CL" sz="1000" dirty="0">
                  <a:latin typeface="Calibri" pitchFamily="34" charset="0"/>
                  <a:cs typeface="Calibri" pitchFamily="34" charset="0"/>
                </a:rPr>
                <a:t>TRX</a:t>
              </a:r>
              <a:endParaRPr lang="es-ES" sz="1000" dirty="0">
                <a:latin typeface="Calibri" pitchFamily="34" charset="0"/>
                <a:cs typeface="Calibri" pitchFamily="34" charset="0"/>
              </a:endParaRPr>
            </a:p>
          </p:txBody>
        </p:sp>
      </p:grpSp>
      <p:sp>
        <p:nvSpPr>
          <p:cNvPr id="27708" name="Text Box 216"/>
          <p:cNvSpPr txBox="1">
            <a:spLocks noChangeArrowheads="1"/>
          </p:cNvSpPr>
          <p:nvPr/>
        </p:nvSpPr>
        <p:spPr bwMode="auto">
          <a:xfrm>
            <a:off x="6657975" y="5972175"/>
            <a:ext cx="115252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0000" tIns="43200" rIns="90000" bIns="4320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900">
                <a:latin typeface="Calibri" pitchFamily="34" charset="0"/>
                <a:cs typeface="Arial" charset="0"/>
              </a:rPr>
              <a:t>Unix                   A120</a:t>
            </a:r>
            <a:endParaRPr lang="es-ES" sz="900">
              <a:latin typeface="Calibri" pitchFamily="34" charset="0"/>
              <a:cs typeface="Arial" charset="0"/>
            </a:endParaRPr>
          </a:p>
        </p:txBody>
      </p:sp>
      <p:sp>
        <p:nvSpPr>
          <p:cNvPr id="2" name="Text Box 133"/>
          <p:cNvSpPr txBox="1">
            <a:spLocks noChangeArrowheads="1"/>
          </p:cNvSpPr>
          <p:nvPr/>
        </p:nvSpPr>
        <p:spPr bwMode="auto">
          <a:xfrm>
            <a:off x="8027988" y="6308725"/>
            <a:ext cx="719137" cy="250825"/>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lIns="89611" tIns="44806" rIns="89611" bIns="44806">
            <a:spAutoFit/>
          </a:bodyPr>
          <a:lstStyle/>
          <a:p>
            <a:pPr marL="152400" indent="-152400" defTabSz="895350" fontAlgn="b">
              <a:spcBef>
                <a:spcPct val="20000"/>
              </a:spcBef>
              <a:defRPr/>
            </a:pPr>
            <a:r>
              <a:rPr lang="es-ES" sz="1000">
                <a:solidFill>
                  <a:srgbClr val="000000"/>
                </a:solidFill>
              </a:rPr>
              <a:t>Log TRX</a:t>
            </a:r>
          </a:p>
        </p:txBody>
      </p:sp>
      <p:cxnSp>
        <p:nvCxnSpPr>
          <p:cNvPr id="27710" name="196 Conector angular"/>
          <p:cNvCxnSpPr>
            <a:cxnSpLocks noChangeShapeType="1"/>
            <a:stCxn id="27717" idx="2"/>
            <a:endCxn id="96" idx="0"/>
          </p:cNvCxnSpPr>
          <p:nvPr/>
        </p:nvCxnSpPr>
        <p:spPr bwMode="auto">
          <a:xfrm rot="16200000" flipH="1">
            <a:off x="2159705" y="2765416"/>
            <a:ext cx="456475" cy="51629"/>
          </a:xfrm>
          <a:prstGeom prst="bentConnector3">
            <a:avLst>
              <a:gd name="adj1" fmla="val 50000"/>
            </a:avLst>
          </a:prstGeom>
          <a:noFill/>
          <a:ln w="19050">
            <a:solidFill>
              <a:srgbClr val="0070C0"/>
            </a:solidFill>
            <a:round/>
            <a:headEnd/>
            <a:tailEnd type="triangle" w="med" len="med"/>
          </a:ln>
          <a:extLst>
            <a:ext uri="{909E8E84-426E-40DD-AFC4-6F175D3DCCD1}">
              <a14:hiddenFill xmlns:a14="http://schemas.microsoft.com/office/drawing/2010/main">
                <a:noFill/>
              </a14:hiddenFill>
            </a:ext>
          </a:extLst>
        </p:spPr>
      </p:cxnSp>
      <p:sp>
        <p:nvSpPr>
          <p:cNvPr id="27711" name="Text Box 176"/>
          <p:cNvSpPr txBox="1">
            <a:spLocks noChangeArrowheads="1"/>
          </p:cNvSpPr>
          <p:nvPr/>
        </p:nvSpPr>
        <p:spPr bwMode="auto">
          <a:xfrm>
            <a:off x="2699792" y="908720"/>
            <a:ext cx="178536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defTabSz="895350" eaLnBrk="0" hangingPunct="0">
              <a:defRPr>
                <a:solidFill>
                  <a:schemeClr val="tx1"/>
                </a:solidFill>
                <a:latin typeface="Arial" charset="0"/>
              </a:defRPr>
            </a:lvl1pPr>
            <a:lvl2pPr marL="742950" indent="-285750" defTabSz="895350" eaLnBrk="0" hangingPunct="0">
              <a:defRPr>
                <a:solidFill>
                  <a:schemeClr val="tx1"/>
                </a:solidFill>
                <a:latin typeface="Arial" charset="0"/>
              </a:defRPr>
            </a:lvl2pPr>
            <a:lvl3pPr marL="1143000" indent="-228600" defTabSz="895350" eaLnBrk="0" hangingPunct="0">
              <a:defRPr>
                <a:solidFill>
                  <a:schemeClr val="tx1"/>
                </a:solidFill>
                <a:latin typeface="Arial" charset="0"/>
              </a:defRPr>
            </a:lvl3pPr>
            <a:lvl4pPr marL="1600200" indent="-228600" defTabSz="895350" eaLnBrk="0" hangingPunct="0">
              <a:defRPr>
                <a:solidFill>
                  <a:schemeClr val="tx1"/>
                </a:solidFill>
                <a:latin typeface="Arial" charset="0"/>
              </a:defRPr>
            </a:lvl4pPr>
            <a:lvl5pPr marL="2057400" indent="-228600" defTabSz="895350" eaLnBrk="0" hangingPunct="0">
              <a:defRPr>
                <a:solidFill>
                  <a:schemeClr val="tx1"/>
                </a:solidFill>
                <a:latin typeface="Arial" charset="0"/>
              </a:defRPr>
            </a:lvl5pPr>
            <a:lvl6pPr marL="2514600" indent="-228600" defTabSz="895350" eaLnBrk="0" fontAlgn="base" hangingPunct="0">
              <a:spcBef>
                <a:spcPct val="0"/>
              </a:spcBef>
              <a:spcAft>
                <a:spcPct val="0"/>
              </a:spcAft>
              <a:defRPr>
                <a:solidFill>
                  <a:schemeClr val="tx1"/>
                </a:solidFill>
                <a:latin typeface="Arial" charset="0"/>
              </a:defRPr>
            </a:lvl6pPr>
            <a:lvl7pPr marL="2971800" indent="-228600" defTabSz="895350" eaLnBrk="0" fontAlgn="base" hangingPunct="0">
              <a:spcBef>
                <a:spcPct val="0"/>
              </a:spcBef>
              <a:spcAft>
                <a:spcPct val="0"/>
              </a:spcAft>
              <a:defRPr>
                <a:solidFill>
                  <a:schemeClr val="tx1"/>
                </a:solidFill>
                <a:latin typeface="Arial" charset="0"/>
              </a:defRPr>
            </a:lvl7pPr>
            <a:lvl8pPr marL="3429000" indent="-228600" defTabSz="895350" eaLnBrk="0" fontAlgn="base" hangingPunct="0">
              <a:spcBef>
                <a:spcPct val="0"/>
              </a:spcBef>
              <a:spcAft>
                <a:spcPct val="0"/>
              </a:spcAft>
              <a:defRPr>
                <a:solidFill>
                  <a:schemeClr val="tx1"/>
                </a:solidFill>
                <a:latin typeface="Arial" charset="0"/>
              </a:defRPr>
            </a:lvl8pPr>
            <a:lvl9pPr marL="3886200" indent="-228600" defTabSz="895350" eaLnBrk="0" fontAlgn="base" hangingPunct="0">
              <a:spcBef>
                <a:spcPct val="0"/>
              </a:spcBef>
              <a:spcAft>
                <a:spcPct val="0"/>
              </a:spcAft>
              <a:defRPr>
                <a:solidFill>
                  <a:schemeClr val="tx1"/>
                </a:solidFill>
                <a:latin typeface="Arial" charset="0"/>
              </a:defRPr>
            </a:lvl9pPr>
          </a:lstStyle>
          <a:p>
            <a:pPr eaLnBrk="1" hangingPunct="1"/>
            <a:r>
              <a:rPr lang="es-CL" sz="1100" b="1" dirty="0"/>
              <a:t>BCHLNX59-BCHLNX62</a:t>
            </a:r>
          </a:p>
        </p:txBody>
      </p:sp>
      <p:sp>
        <p:nvSpPr>
          <p:cNvPr id="96" name="100 Llamada de flecha izquierda y derecha"/>
          <p:cNvSpPr>
            <a:spLocks noChangeArrowheads="1"/>
          </p:cNvSpPr>
          <p:nvPr/>
        </p:nvSpPr>
        <p:spPr bwMode="auto">
          <a:xfrm>
            <a:off x="71438" y="3019469"/>
            <a:ext cx="4684638" cy="3261954"/>
          </a:xfrm>
          <a:prstGeom prst="leftRightArrowCallout">
            <a:avLst>
              <a:gd name="adj1" fmla="val 73676"/>
              <a:gd name="adj2" fmla="val 45477"/>
              <a:gd name="adj3" fmla="val 16643"/>
              <a:gd name="adj4" fmla="val 62324"/>
            </a:avLst>
          </a:prstGeom>
          <a:noFill/>
          <a:ln w="158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89611" tIns="44806" rIns="89611" bIns="44806" anchor="ctr"/>
          <a:lstStyle/>
          <a:p>
            <a:pPr defTabSz="895350"/>
            <a:endParaRPr lang="es-ES">
              <a:solidFill>
                <a:srgbClr val="FFFFFF"/>
              </a:solidFill>
            </a:endParaRPr>
          </a:p>
        </p:txBody>
      </p:sp>
      <p:sp>
        <p:nvSpPr>
          <p:cNvPr id="99" name="79 Rectángulo"/>
          <p:cNvSpPr>
            <a:spLocks noChangeArrowheads="1"/>
          </p:cNvSpPr>
          <p:nvPr/>
        </p:nvSpPr>
        <p:spPr bwMode="auto">
          <a:xfrm>
            <a:off x="1008956" y="3961829"/>
            <a:ext cx="2304255" cy="1094581"/>
          </a:xfrm>
          <a:prstGeom prst="rect">
            <a:avLst/>
          </a:prstGeom>
          <a:noFill/>
          <a:ln w="9525">
            <a:noFill/>
            <a:miter lim="800000"/>
            <a:headEnd/>
            <a:tailEnd/>
          </a:ln>
        </p:spPr>
        <p:txBody>
          <a:bodyPr wrap="square" anchor="ctr" anchorCtr="0">
            <a:noAutofit/>
          </a:bodyPr>
          <a:lstStyle/>
          <a:p>
            <a:pPr algn="ctr" defTabSz="933450">
              <a:lnSpc>
                <a:spcPct val="80000"/>
              </a:lnSpc>
              <a:defRPr/>
            </a:pPr>
            <a:endParaRPr lang="es-CL" sz="2000" b="1" dirty="0">
              <a:solidFill>
                <a:schemeClr val="accent2">
                  <a:lumMod val="75000"/>
                </a:schemeClr>
              </a:solidFill>
              <a:latin typeface="Calibri" pitchFamily="34" charset="0"/>
              <a:cs typeface="Arial" charset="0"/>
            </a:endParaRPr>
          </a:p>
        </p:txBody>
      </p:sp>
      <p:grpSp>
        <p:nvGrpSpPr>
          <p:cNvPr id="19" name="18 Grupo"/>
          <p:cNvGrpSpPr/>
          <p:nvPr/>
        </p:nvGrpSpPr>
        <p:grpSpPr>
          <a:xfrm>
            <a:off x="1018878" y="3068960"/>
            <a:ext cx="2732446" cy="482687"/>
            <a:chOff x="1018878" y="3068960"/>
            <a:chExt cx="2732446" cy="482687"/>
          </a:xfrm>
        </p:grpSpPr>
        <p:sp>
          <p:nvSpPr>
            <p:cNvPr id="97" name="79 Rectángulo"/>
            <p:cNvSpPr>
              <a:spLocks noChangeArrowheads="1"/>
            </p:cNvSpPr>
            <p:nvPr/>
          </p:nvSpPr>
          <p:spPr bwMode="auto">
            <a:xfrm>
              <a:off x="1352972" y="3107036"/>
              <a:ext cx="2385404" cy="399058"/>
            </a:xfrm>
            <a:prstGeom prst="rect">
              <a:avLst/>
            </a:prstGeom>
            <a:noFill/>
            <a:ln w="9525">
              <a:noFill/>
              <a:miter lim="800000"/>
              <a:headEnd/>
              <a:tailEnd/>
            </a:ln>
          </p:spPr>
          <p:txBody>
            <a:bodyPr wrap="square" anchor="ctr" anchorCtr="0">
              <a:noAutofit/>
            </a:bodyPr>
            <a:lstStyle/>
            <a:p>
              <a:pPr defTabSz="933450">
                <a:lnSpc>
                  <a:spcPct val="80000"/>
                </a:lnSpc>
                <a:defRPr/>
              </a:pPr>
              <a:r>
                <a:rPr lang="es-CL" sz="1000" dirty="0" smtClean="0">
                  <a:solidFill>
                    <a:schemeClr val="accent2">
                      <a:lumMod val="75000"/>
                    </a:schemeClr>
                  </a:solidFill>
                  <a:latin typeface="Calibri" pitchFamily="34" charset="0"/>
                  <a:cs typeface="Arial" charset="0"/>
                </a:rPr>
                <a:t>CS000174 Obtener número de crédito</a:t>
              </a:r>
              <a:endParaRPr lang="es-CL" sz="1000" b="1" dirty="0">
                <a:solidFill>
                  <a:schemeClr val="accent2">
                    <a:lumMod val="75000"/>
                  </a:schemeClr>
                </a:solidFill>
                <a:latin typeface="Calibri" pitchFamily="34" charset="0"/>
                <a:cs typeface="Arial" charset="0"/>
              </a:endParaRPr>
            </a:p>
          </p:txBody>
        </p:sp>
        <p:sp>
          <p:nvSpPr>
            <p:cNvPr id="98" name="248 Elipse"/>
            <p:cNvSpPr>
              <a:spLocks noChangeArrowheads="1"/>
            </p:cNvSpPr>
            <p:nvPr/>
          </p:nvSpPr>
          <p:spPr bwMode="auto">
            <a:xfrm>
              <a:off x="1127547" y="3171925"/>
              <a:ext cx="266700" cy="274638"/>
            </a:xfrm>
            <a:prstGeom prst="ellipse">
              <a:avLst/>
            </a:prstGeom>
            <a:solidFill>
              <a:schemeClr val="bg1"/>
            </a:solidFill>
            <a:ln w="19050" algn="ctr">
              <a:solidFill>
                <a:srgbClr val="000000"/>
              </a:solidFill>
              <a:round/>
              <a:headEnd type="none" w="sm" len="sm"/>
              <a:tailEnd type="none" w="sm" len="sm"/>
            </a:ln>
          </p:spPr>
          <p:txBody>
            <a:bodyPr/>
            <a:lstStyle/>
            <a:p>
              <a:endParaRPr lang="es-ES" sz="5400"/>
            </a:p>
          </p:txBody>
        </p:sp>
        <p:sp>
          <p:nvSpPr>
            <p:cNvPr id="100" name="80 Rectángulo"/>
            <p:cNvSpPr>
              <a:spLocks noChangeArrowheads="1"/>
            </p:cNvSpPr>
            <p:nvPr/>
          </p:nvSpPr>
          <p:spPr bwMode="auto">
            <a:xfrm>
              <a:off x="1018878" y="3068960"/>
              <a:ext cx="2732446" cy="482687"/>
            </a:xfrm>
            <a:prstGeom prst="rect">
              <a:avLst/>
            </a:prstGeom>
            <a:noFill/>
            <a:ln w="15875" algn="ctr">
              <a:solidFill>
                <a:srgbClr val="0070C0"/>
              </a:solidFill>
              <a:round/>
              <a:headEnd type="none" w="sm" len="sm"/>
              <a:tailEnd type="none" w="sm" len="sm"/>
            </a:ln>
            <a:effectLst>
              <a:outerShdw blurRad="76200" dist="12700" dir="2700000" sy="-23000" kx="-800400" algn="bl" rotWithShape="0">
                <a:prstClr val="black">
                  <a:alpha val="20000"/>
                </a:prstClr>
              </a:outerShdw>
            </a:effectLst>
          </p:spPr>
          <p:txBody>
            <a:bodyPr/>
            <a:lstStyle/>
            <a:p>
              <a:pPr>
                <a:lnSpc>
                  <a:spcPct val="80000"/>
                </a:lnSpc>
                <a:defRPr/>
              </a:pPr>
              <a:endParaRPr lang="es-ES" sz="2400" b="1">
                <a:solidFill>
                  <a:srgbClr val="4D4D4D"/>
                </a:solidFill>
                <a:latin typeface="Calibri" pitchFamily="34" charset="0"/>
                <a:cs typeface="Arial" charset="0"/>
              </a:endParaRPr>
            </a:p>
          </p:txBody>
        </p:sp>
      </p:grpSp>
      <p:sp>
        <p:nvSpPr>
          <p:cNvPr id="114" name="Text Box 177"/>
          <p:cNvSpPr txBox="1">
            <a:spLocks noChangeArrowheads="1"/>
          </p:cNvSpPr>
          <p:nvPr/>
        </p:nvSpPr>
        <p:spPr bwMode="auto">
          <a:xfrm>
            <a:off x="369953" y="2543310"/>
            <a:ext cx="40005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895350" eaLnBrk="0" hangingPunct="0">
              <a:defRPr>
                <a:solidFill>
                  <a:schemeClr val="tx1"/>
                </a:solidFill>
                <a:latin typeface="Arial" charset="0"/>
              </a:defRPr>
            </a:lvl1pPr>
            <a:lvl2pPr marL="742950" indent="-285750" defTabSz="895350" eaLnBrk="0" hangingPunct="0">
              <a:defRPr>
                <a:solidFill>
                  <a:schemeClr val="tx1"/>
                </a:solidFill>
                <a:latin typeface="Arial" charset="0"/>
              </a:defRPr>
            </a:lvl2pPr>
            <a:lvl3pPr marL="1143000" indent="-228600" defTabSz="895350" eaLnBrk="0" hangingPunct="0">
              <a:defRPr>
                <a:solidFill>
                  <a:schemeClr val="tx1"/>
                </a:solidFill>
                <a:latin typeface="Arial" charset="0"/>
              </a:defRPr>
            </a:lvl3pPr>
            <a:lvl4pPr marL="1600200" indent="-228600" defTabSz="895350" eaLnBrk="0" hangingPunct="0">
              <a:defRPr>
                <a:solidFill>
                  <a:schemeClr val="tx1"/>
                </a:solidFill>
                <a:latin typeface="Arial" charset="0"/>
              </a:defRPr>
            </a:lvl4pPr>
            <a:lvl5pPr marL="2057400" indent="-228600" defTabSz="895350" eaLnBrk="0" hangingPunct="0">
              <a:defRPr>
                <a:solidFill>
                  <a:schemeClr val="tx1"/>
                </a:solidFill>
                <a:latin typeface="Arial" charset="0"/>
              </a:defRPr>
            </a:lvl5pPr>
            <a:lvl6pPr marL="2514600" indent="-228600" defTabSz="895350" eaLnBrk="0" fontAlgn="base" hangingPunct="0">
              <a:spcBef>
                <a:spcPct val="0"/>
              </a:spcBef>
              <a:spcAft>
                <a:spcPct val="0"/>
              </a:spcAft>
              <a:defRPr>
                <a:solidFill>
                  <a:schemeClr val="tx1"/>
                </a:solidFill>
                <a:latin typeface="Arial" charset="0"/>
              </a:defRPr>
            </a:lvl6pPr>
            <a:lvl7pPr marL="2971800" indent="-228600" defTabSz="895350" eaLnBrk="0" fontAlgn="base" hangingPunct="0">
              <a:spcBef>
                <a:spcPct val="0"/>
              </a:spcBef>
              <a:spcAft>
                <a:spcPct val="0"/>
              </a:spcAft>
              <a:defRPr>
                <a:solidFill>
                  <a:schemeClr val="tx1"/>
                </a:solidFill>
                <a:latin typeface="Arial" charset="0"/>
              </a:defRPr>
            </a:lvl7pPr>
            <a:lvl8pPr marL="3429000" indent="-228600" defTabSz="895350" eaLnBrk="0" fontAlgn="base" hangingPunct="0">
              <a:spcBef>
                <a:spcPct val="0"/>
              </a:spcBef>
              <a:spcAft>
                <a:spcPct val="0"/>
              </a:spcAft>
              <a:defRPr>
                <a:solidFill>
                  <a:schemeClr val="tx1"/>
                </a:solidFill>
                <a:latin typeface="Arial" charset="0"/>
              </a:defRPr>
            </a:lvl8pPr>
            <a:lvl9pPr marL="3886200" indent="-228600" defTabSz="895350" eaLnBrk="0" fontAlgn="base" hangingPunct="0">
              <a:spcBef>
                <a:spcPct val="0"/>
              </a:spcBef>
              <a:spcAft>
                <a:spcPct val="0"/>
              </a:spcAft>
              <a:defRPr>
                <a:solidFill>
                  <a:schemeClr val="tx1"/>
                </a:solidFill>
                <a:latin typeface="Arial" charset="0"/>
              </a:defRPr>
            </a:lvl9pPr>
          </a:lstStyle>
          <a:p>
            <a:pPr eaLnBrk="1" hangingPunct="1"/>
            <a:r>
              <a:rPr lang="es-ES" sz="1100" b="1" dirty="0"/>
              <a:t>Alta </a:t>
            </a:r>
            <a:r>
              <a:rPr lang="es-ES" sz="1100" b="1" dirty="0" smtClean="0"/>
              <a:t>Disponibilidad                                                    J2EE</a:t>
            </a:r>
            <a:endParaRPr lang="es-ES" sz="1100" b="1" dirty="0"/>
          </a:p>
        </p:txBody>
      </p:sp>
      <p:grpSp>
        <p:nvGrpSpPr>
          <p:cNvPr id="119" name="118 Grupo"/>
          <p:cNvGrpSpPr/>
          <p:nvPr/>
        </p:nvGrpSpPr>
        <p:grpSpPr>
          <a:xfrm>
            <a:off x="1008956" y="3637756"/>
            <a:ext cx="2732446" cy="482687"/>
            <a:chOff x="1018878" y="3068960"/>
            <a:chExt cx="2732446" cy="482687"/>
          </a:xfrm>
        </p:grpSpPr>
        <p:sp>
          <p:nvSpPr>
            <p:cNvPr id="122" name="79 Rectángulo"/>
            <p:cNvSpPr>
              <a:spLocks noChangeArrowheads="1"/>
            </p:cNvSpPr>
            <p:nvPr/>
          </p:nvSpPr>
          <p:spPr bwMode="auto">
            <a:xfrm>
              <a:off x="1352972" y="3107036"/>
              <a:ext cx="2395326" cy="399058"/>
            </a:xfrm>
            <a:prstGeom prst="rect">
              <a:avLst/>
            </a:prstGeom>
            <a:noFill/>
            <a:ln w="9525">
              <a:noFill/>
              <a:miter lim="800000"/>
              <a:headEnd/>
              <a:tailEnd/>
            </a:ln>
          </p:spPr>
          <p:txBody>
            <a:bodyPr wrap="square" anchor="ctr" anchorCtr="0">
              <a:noAutofit/>
            </a:bodyPr>
            <a:lstStyle/>
            <a:p>
              <a:pPr defTabSz="933450">
                <a:lnSpc>
                  <a:spcPct val="80000"/>
                </a:lnSpc>
                <a:defRPr/>
              </a:pPr>
              <a:r>
                <a:rPr lang="es-CL" sz="1000" dirty="0" smtClean="0">
                  <a:solidFill>
                    <a:schemeClr val="accent2">
                      <a:lumMod val="75000"/>
                    </a:schemeClr>
                  </a:solidFill>
                  <a:latin typeface="Calibri" pitchFamily="34" charset="0"/>
                  <a:cs typeface="Arial" charset="0"/>
                </a:rPr>
                <a:t>CS000188 Rebajar monto </a:t>
              </a:r>
              <a:r>
                <a:rPr lang="es-CL" sz="1000" dirty="0" err="1" smtClean="0">
                  <a:solidFill>
                    <a:schemeClr val="accent2">
                      <a:lumMod val="75000"/>
                    </a:schemeClr>
                  </a:solidFill>
                  <a:latin typeface="Calibri" pitchFamily="34" charset="0"/>
                  <a:cs typeface="Arial" charset="0"/>
                </a:rPr>
                <a:t>preaprobado</a:t>
              </a:r>
              <a:endParaRPr lang="es-CL" sz="1000" b="1" dirty="0">
                <a:solidFill>
                  <a:schemeClr val="accent2">
                    <a:lumMod val="75000"/>
                  </a:schemeClr>
                </a:solidFill>
                <a:latin typeface="Calibri" pitchFamily="34" charset="0"/>
                <a:cs typeface="Arial" charset="0"/>
              </a:endParaRPr>
            </a:p>
          </p:txBody>
        </p:sp>
        <p:sp>
          <p:nvSpPr>
            <p:cNvPr id="123" name="248 Elipse"/>
            <p:cNvSpPr>
              <a:spLocks noChangeArrowheads="1"/>
            </p:cNvSpPr>
            <p:nvPr/>
          </p:nvSpPr>
          <p:spPr bwMode="auto">
            <a:xfrm>
              <a:off x="1127547" y="3171925"/>
              <a:ext cx="266700" cy="274638"/>
            </a:xfrm>
            <a:prstGeom prst="ellipse">
              <a:avLst/>
            </a:prstGeom>
            <a:solidFill>
              <a:schemeClr val="bg1"/>
            </a:solidFill>
            <a:ln w="19050" algn="ctr">
              <a:solidFill>
                <a:srgbClr val="000000"/>
              </a:solidFill>
              <a:round/>
              <a:headEnd type="none" w="sm" len="sm"/>
              <a:tailEnd type="none" w="sm" len="sm"/>
            </a:ln>
          </p:spPr>
          <p:txBody>
            <a:bodyPr/>
            <a:lstStyle/>
            <a:p>
              <a:endParaRPr lang="es-ES" sz="5400"/>
            </a:p>
          </p:txBody>
        </p:sp>
        <p:sp>
          <p:nvSpPr>
            <p:cNvPr id="124" name="80 Rectángulo"/>
            <p:cNvSpPr>
              <a:spLocks noChangeArrowheads="1"/>
            </p:cNvSpPr>
            <p:nvPr/>
          </p:nvSpPr>
          <p:spPr bwMode="auto">
            <a:xfrm>
              <a:off x="1018878" y="3068960"/>
              <a:ext cx="2732446" cy="482687"/>
            </a:xfrm>
            <a:prstGeom prst="rect">
              <a:avLst/>
            </a:prstGeom>
            <a:noFill/>
            <a:ln w="15875" algn="ctr">
              <a:solidFill>
                <a:schemeClr val="accent6">
                  <a:lumMod val="60000"/>
                  <a:lumOff val="40000"/>
                </a:schemeClr>
              </a:solidFill>
              <a:round/>
              <a:headEnd type="none" w="sm" len="sm"/>
              <a:tailEnd type="none" w="sm" len="sm"/>
            </a:ln>
            <a:effectLst>
              <a:outerShdw blurRad="76200" dist="12700" dir="2700000" sy="-23000" kx="-800400" algn="bl" rotWithShape="0">
                <a:prstClr val="black">
                  <a:alpha val="20000"/>
                </a:prstClr>
              </a:outerShdw>
            </a:effectLst>
          </p:spPr>
          <p:txBody>
            <a:bodyPr/>
            <a:lstStyle/>
            <a:p>
              <a:pPr>
                <a:lnSpc>
                  <a:spcPct val="80000"/>
                </a:lnSpc>
                <a:defRPr/>
              </a:pPr>
              <a:endParaRPr lang="es-ES" sz="2400" b="1">
                <a:solidFill>
                  <a:srgbClr val="4D4D4D"/>
                </a:solidFill>
                <a:latin typeface="Calibri" pitchFamily="34" charset="0"/>
                <a:cs typeface="Arial" charset="0"/>
              </a:endParaRPr>
            </a:p>
          </p:txBody>
        </p:sp>
      </p:grpSp>
      <p:grpSp>
        <p:nvGrpSpPr>
          <p:cNvPr id="128" name="127 Grupo"/>
          <p:cNvGrpSpPr/>
          <p:nvPr/>
        </p:nvGrpSpPr>
        <p:grpSpPr>
          <a:xfrm>
            <a:off x="1005930" y="4167759"/>
            <a:ext cx="2732446" cy="482687"/>
            <a:chOff x="1018878" y="3068960"/>
            <a:chExt cx="2732446" cy="482687"/>
          </a:xfrm>
        </p:grpSpPr>
        <p:sp>
          <p:nvSpPr>
            <p:cNvPr id="129" name="79 Rectángulo"/>
            <p:cNvSpPr>
              <a:spLocks noChangeArrowheads="1"/>
            </p:cNvSpPr>
            <p:nvPr/>
          </p:nvSpPr>
          <p:spPr bwMode="auto">
            <a:xfrm>
              <a:off x="1352972" y="3107036"/>
              <a:ext cx="2355901" cy="399058"/>
            </a:xfrm>
            <a:prstGeom prst="rect">
              <a:avLst/>
            </a:prstGeom>
            <a:noFill/>
            <a:ln w="9525">
              <a:noFill/>
              <a:miter lim="800000"/>
              <a:headEnd/>
              <a:tailEnd/>
            </a:ln>
          </p:spPr>
          <p:txBody>
            <a:bodyPr wrap="square" anchor="ctr" anchorCtr="0">
              <a:noAutofit/>
            </a:bodyPr>
            <a:lstStyle/>
            <a:p>
              <a:pPr defTabSz="933450">
                <a:lnSpc>
                  <a:spcPct val="80000"/>
                </a:lnSpc>
                <a:defRPr/>
              </a:pPr>
              <a:r>
                <a:rPr lang="es-CL" sz="1000" dirty="0" smtClean="0">
                  <a:solidFill>
                    <a:schemeClr val="accent2">
                      <a:lumMod val="75000"/>
                    </a:schemeClr>
                  </a:solidFill>
                  <a:latin typeface="Calibri" pitchFamily="34" charset="0"/>
                  <a:cs typeface="Arial" charset="0"/>
                </a:rPr>
                <a:t>CS000155 Curse de crédito</a:t>
              </a:r>
              <a:endParaRPr lang="es-CL" sz="1000" b="1" dirty="0">
                <a:solidFill>
                  <a:schemeClr val="accent2">
                    <a:lumMod val="75000"/>
                  </a:schemeClr>
                </a:solidFill>
                <a:latin typeface="Calibri" pitchFamily="34" charset="0"/>
                <a:cs typeface="Arial" charset="0"/>
              </a:endParaRPr>
            </a:p>
          </p:txBody>
        </p:sp>
        <p:sp>
          <p:nvSpPr>
            <p:cNvPr id="130" name="248 Elipse"/>
            <p:cNvSpPr>
              <a:spLocks noChangeArrowheads="1"/>
            </p:cNvSpPr>
            <p:nvPr/>
          </p:nvSpPr>
          <p:spPr bwMode="auto">
            <a:xfrm>
              <a:off x="1127547" y="3171925"/>
              <a:ext cx="266700" cy="274638"/>
            </a:xfrm>
            <a:prstGeom prst="ellipse">
              <a:avLst/>
            </a:prstGeom>
            <a:solidFill>
              <a:schemeClr val="bg1"/>
            </a:solidFill>
            <a:ln w="19050" algn="ctr">
              <a:solidFill>
                <a:srgbClr val="000000"/>
              </a:solidFill>
              <a:round/>
              <a:headEnd type="none" w="sm" len="sm"/>
              <a:tailEnd type="none" w="sm" len="sm"/>
            </a:ln>
          </p:spPr>
          <p:txBody>
            <a:bodyPr/>
            <a:lstStyle/>
            <a:p>
              <a:endParaRPr lang="es-ES" sz="5400"/>
            </a:p>
          </p:txBody>
        </p:sp>
        <p:sp>
          <p:nvSpPr>
            <p:cNvPr id="131" name="80 Rectángulo"/>
            <p:cNvSpPr>
              <a:spLocks noChangeArrowheads="1"/>
            </p:cNvSpPr>
            <p:nvPr/>
          </p:nvSpPr>
          <p:spPr bwMode="auto">
            <a:xfrm>
              <a:off x="1018878" y="3068960"/>
              <a:ext cx="2732446" cy="482687"/>
            </a:xfrm>
            <a:prstGeom prst="rect">
              <a:avLst/>
            </a:prstGeom>
            <a:noFill/>
            <a:ln w="15875" algn="ctr">
              <a:solidFill>
                <a:srgbClr val="FF0000"/>
              </a:solidFill>
              <a:round/>
              <a:headEnd type="none" w="sm" len="sm"/>
              <a:tailEnd type="none" w="sm" len="sm"/>
            </a:ln>
            <a:effectLst>
              <a:outerShdw blurRad="76200" dist="12700" dir="2700000" sy="-23000" kx="-800400" algn="bl" rotWithShape="0">
                <a:prstClr val="black">
                  <a:alpha val="20000"/>
                </a:prstClr>
              </a:outerShdw>
            </a:effectLst>
          </p:spPr>
          <p:txBody>
            <a:bodyPr/>
            <a:lstStyle/>
            <a:p>
              <a:pPr>
                <a:lnSpc>
                  <a:spcPct val="80000"/>
                </a:lnSpc>
                <a:defRPr/>
              </a:pPr>
              <a:endParaRPr lang="es-ES" sz="2400" b="1">
                <a:solidFill>
                  <a:srgbClr val="4D4D4D"/>
                </a:solidFill>
                <a:latin typeface="Calibri" pitchFamily="34" charset="0"/>
                <a:cs typeface="Arial" charset="0"/>
              </a:endParaRPr>
            </a:p>
          </p:txBody>
        </p:sp>
      </p:grpSp>
      <p:grpSp>
        <p:nvGrpSpPr>
          <p:cNvPr id="137" name="136 Grupo"/>
          <p:cNvGrpSpPr/>
          <p:nvPr/>
        </p:nvGrpSpPr>
        <p:grpSpPr>
          <a:xfrm>
            <a:off x="995905" y="4697008"/>
            <a:ext cx="2732446" cy="482687"/>
            <a:chOff x="1018878" y="3068960"/>
            <a:chExt cx="2732446" cy="482687"/>
          </a:xfrm>
        </p:grpSpPr>
        <p:sp>
          <p:nvSpPr>
            <p:cNvPr id="138" name="79 Rectángulo"/>
            <p:cNvSpPr>
              <a:spLocks noChangeArrowheads="1"/>
            </p:cNvSpPr>
            <p:nvPr/>
          </p:nvSpPr>
          <p:spPr bwMode="auto">
            <a:xfrm>
              <a:off x="1352972" y="3107036"/>
              <a:ext cx="2355901" cy="399058"/>
            </a:xfrm>
            <a:prstGeom prst="rect">
              <a:avLst/>
            </a:prstGeom>
            <a:noFill/>
            <a:ln w="9525">
              <a:noFill/>
              <a:miter lim="800000"/>
              <a:headEnd/>
              <a:tailEnd/>
            </a:ln>
          </p:spPr>
          <p:txBody>
            <a:bodyPr wrap="square" anchor="ctr" anchorCtr="0">
              <a:noAutofit/>
            </a:bodyPr>
            <a:lstStyle/>
            <a:p>
              <a:pPr defTabSz="933450">
                <a:lnSpc>
                  <a:spcPct val="80000"/>
                </a:lnSpc>
                <a:defRPr/>
              </a:pPr>
              <a:r>
                <a:rPr lang="es-CL" sz="1000" dirty="0" smtClean="0">
                  <a:solidFill>
                    <a:schemeClr val="accent2">
                      <a:lumMod val="75000"/>
                    </a:schemeClr>
                  </a:solidFill>
                  <a:latin typeface="Calibri" pitchFamily="34" charset="0"/>
                  <a:cs typeface="Arial" charset="0"/>
                </a:rPr>
                <a:t>CS000185 Quemar campaña</a:t>
              </a:r>
              <a:endParaRPr lang="es-CL" sz="1000" b="1" dirty="0">
                <a:solidFill>
                  <a:schemeClr val="accent2">
                    <a:lumMod val="75000"/>
                  </a:schemeClr>
                </a:solidFill>
                <a:latin typeface="Calibri" pitchFamily="34" charset="0"/>
                <a:cs typeface="Arial" charset="0"/>
              </a:endParaRPr>
            </a:p>
          </p:txBody>
        </p:sp>
        <p:sp>
          <p:nvSpPr>
            <p:cNvPr id="139" name="248 Elipse"/>
            <p:cNvSpPr>
              <a:spLocks noChangeArrowheads="1"/>
            </p:cNvSpPr>
            <p:nvPr/>
          </p:nvSpPr>
          <p:spPr bwMode="auto">
            <a:xfrm>
              <a:off x="1127547" y="3171925"/>
              <a:ext cx="266700" cy="274638"/>
            </a:xfrm>
            <a:prstGeom prst="ellipse">
              <a:avLst/>
            </a:prstGeom>
            <a:solidFill>
              <a:schemeClr val="bg1"/>
            </a:solidFill>
            <a:ln w="19050" algn="ctr">
              <a:solidFill>
                <a:srgbClr val="000000"/>
              </a:solidFill>
              <a:round/>
              <a:headEnd type="none" w="sm" len="sm"/>
              <a:tailEnd type="none" w="sm" len="sm"/>
            </a:ln>
          </p:spPr>
          <p:txBody>
            <a:bodyPr/>
            <a:lstStyle/>
            <a:p>
              <a:endParaRPr lang="es-ES" sz="5400"/>
            </a:p>
          </p:txBody>
        </p:sp>
        <p:sp>
          <p:nvSpPr>
            <p:cNvPr id="140" name="80 Rectángulo"/>
            <p:cNvSpPr>
              <a:spLocks noChangeArrowheads="1"/>
            </p:cNvSpPr>
            <p:nvPr/>
          </p:nvSpPr>
          <p:spPr bwMode="auto">
            <a:xfrm>
              <a:off x="1018878" y="3068960"/>
              <a:ext cx="2732446" cy="482687"/>
            </a:xfrm>
            <a:prstGeom prst="rect">
              <a:avLst/>
            </a:prstGeom>
            <a:noFill/>
            <a:ln w="15875" algn="ctr">
              <a:solidFill>
                <a:srgbClr val="C00000"/>
              </a:solidFill>
              <a:round/>
              <a:headEnd type="none" w="sm" len="sm"/>
              <a:tailEnd type="none" w="sm" len="sm"/>
            </a:ln>
            <a:effectLst>
              <a:outerShdw blurRad="76200" dist="12700" dir="2700000" sy="-23000" kx="-800400" algn="bl" rotWithShape="0">
                <a:prstClr val="black">
                  <a:alpha val="20000"/>
                </a:prstClr>
              </a:outerShdw>
            </a:effectLst>
          </p:spPr>
          <p:txBody>
            <a:bodyPr/>
            <a:lstStyle/>
            <a:p>
              <a:pPr>
                <a:lnSpc>
                  <a:spcPct val="80000"/>
                </a:lnSpc>
                <a:defRPr/>
              </a:pPr>
              <a:endParaRPr lang="es-ES" sz="2400" b="1">
                <a:solidFill>
                  <a:srgbClr val="4D4D4D"/>
                </a:solidFill>
                <a:latin typeface="Calibri" pitchFamily="34" charset="0"/>
                <a:cs typeface="Arial" charset="0"/>
              </a:endParaRPr>
            </a:p>
          </p:txBody>
        </p:sp>
      </p:grpSp>
      <p:grpSp>
        <p:nvGrpSpPr>
          <p:cNvPr id="142" name="141 Grupo"/>
          <p:cNvGrpSpPr/>
          <p:nvPr/>
        </p:nvGrpSpPr>
        <p:grpSpPr>
          <a:xfrm>
            <a:off x="995905" y="5235575"/>
            <a:ext cx="2732446" cy="482687"/>
            <a:chOff x="1018878" y="3068960"/>
            <a:chExt cx="2732446" cy="482687"/>
          </a:xfrm>
        </p:grpSpPr>
        <p:sp>
          <p:nvSpPr>
            <p:cNvPr id="143" name="79 Rectángulo"/>
            <p:cNvSpPr>
              <a:spLocks noChangeArrowheads="1"/>
            </p:cNvSpPr>
            <p:nvPr/>
          </p:nvSpPr>
          <p:spPr bwMode="auto">
            <a:xfrm>
              <a:off x="1352972" y="3107036"/>
              <a:ext cx="2355901" cy="399058"/>
            </a:xfrm>
            <a:prstGeom prst="rect">
              <a:avLst/>
            </a:prstGeom>
            <a:noFill/>
            <a:ln w="9525">
              <a:noFill/>
              <a:miter lim="800000"/>
              <a:headEnd/>
              <a:tailEnd/>
            </a:ln>
          </p:spPr>
          <p:txBody>
            <a:bodyPr wrap="square" anchor="ctr" anchorCtr="0">
              <a:noAutofit/>
            </a:bodyPr>
            <a:lstStyle/>
            <a:p>
              <a:pPr defTabSz="933450">
                <a:lnSpc>
                  <a:spcPct val="80000"/>
                </a:lnSpc>
                <a:defRPr/>
              </a:pPr>
              <a:r>
                <a:rPr lang="es-CL" sz="1000" dirty="0" smtClean="0">
                  <a:solidFill>
                    <a:schemeClr val="accent2">
                      <a:lumMod val="75000"/>
                    </a:schemeClr>
                  </a:solidFill>
                  <a:latin typeface="Calibri" pitchFamily="34" charset="0"/>
                  <a:cs typeface="Arial" charset="0"/>
                </a:rPr>
                <a:t>CS001875 Ingresar crédito en Siebel</a:t>
              </a:r>
              <a:endParaRPr lang="es-CL" sz="1000" b="1" dirty="0">
                <a:solidFill>
                  <a:schemeClr val="accent2">
                    <a:lumMod val="75000"/>
                  </a:schemeClr>
                </a:solidFill>
                <a:latin typeface="Calibri" pitchFamily="34" charset="0"/>
                <a:cs typeface="Arial" charset="0"/>
              </a:endParaRPr>
            </a:p>
          </p:txBody>
        </p:sp>
        <p:sp>
          <p:nvSpPr>
            <p:cNvPr id="144" name="248 Elipse"/>
            <p:cNvSpPr>
              <a:spLocks noChangeArrowheads="1"/>
            </p:cNvSpPr>
            <p:nvPr/>
          </p:nvSpPr>
          <p:spPr bwMode="auto">
            <a:xfrm>
              <a:off x="1127547" y="3171925"/>
              <a:ext cx="266700" cy="274638"/>
            </a:xfrm>
            <a:prstGeom prst="ellipse">
              <a:avLst/>
            </a:prstGeom>
            <a:solidFill>
              <a:schemeClr val="bg1"/>
            </a:solidFill>
            <a:ln w="19050" algn="ctr">
              <a:solidFill>
                <a:srgbClr val="000000"/>
              </a:solidFill>
              <a:round/>
              <a:headEnd type="none" w="sm" len="sm"/>
              <a:tailEnd type="none" w="sm" len="sm"/>
            </a:ln>
          </p:spPr>
          <p:txBody>
            <a:bodyPr/>
            <a:lstStyle/>
            <a:p>
              <a:endParaRPr lang="es-ES" sz="5400"/>
            </a:p>
          </p:txBody>
        </p:sp>
        <p:sp>
          <p:nvSpPr>
            <p:cNvPr id="145" name="80 Rectángulo"/>
            <p:cNvSpPr>
              <a:spLocks noChangeArrowheads="1"/>
            </p:cNvSpPr>
            <p:nvPr/>
          </p:nvSpPr>
          <p:spPr bwMode="auto">
            <a:xfrm>
              <a:off x="1018878" y="3068960"/>
              <a:ext cx="2732446" cy="482687"/>
            </a:xfrm>
            <a:prstGeom prst="rect">
              <a:avLst/>
            </a:prstGeom>
            <a:noFill/>
            <a:ln w="15875" algn="ctr">
              <a:solidFill>
                <a:srgbClr val="0000FF"/>
              </a:solidFill>
              <a:round/>
              <a:headEnd type="none" w="sm" len="sm"/>
              <a:tailEnd type="none" w="sm" len="sm"/>
            </a:ln>
            <a:effectLst>
              <a:outerShdw blurRad="76200" dist="12700" dir="2700000" sy="-23000" kx="-800400" algn="bl" rotWithShape="0">
                <a:prstClr val="black">
                  <a:alpha val="20000"/>
                </a:prstClr>
              </a:outerShdw>
            </a:effectLst>
          </p:spPr>
          <p:txBody>
            <a:bodyPr/>
            <a:lstStyle/>
            <a:p>
              <a:pPr>
                <a:lnSpc>
                  <a:spcPct val="80000"/>
                </a:lnSpc>
                <a:defRPr/>
              </a:pPr>
              <a:endParaRPr lang="es-ES" sz="2400" b="1">
                <a:solidFill>
                  <a:srgbClr val="4D4D4D"/>
                </a:solidFill>
                <a:latin typeface="Calibri" pitchFamily="34" charset="0"/>
                <a:cs typeface="Arial" charset="0"/>
              </a:endParaRPr>
            </a:p>
          </p:txBody>
        </p:sp>
      </p:grpSp>
      <p:cxnSp>
        <p:nvCxnSpPr>
          <p:cNvPr id="259" name="258 Conector angular"/>
          <p:cNvCxnSpPr>
            <a:stCxn id="131" idx="3"/>
            <a:endCxn id="27736" idx="1"/>
          </p:cNvCxnSpPr>
          <p:nvPr/>
        </p:nvCxnSpPr>
        <p:spPr bwMode="auto">
          <a:xfrm flipV="1">
            <a:off x="3738376" y="1436688"/>
            <a:ext cx="1903599" cy="2972415"/>
          </a:xfrm>
          <a:prstGeom prst="bentConnector3">
            <a:avLst>
              <a:gd name="adj1" fmla="val 44996"/>
            </a:avLst>
          </a:prstGeom>
          <a:solidFill>
            <a:schemeClr val="accent1"/>
          </a:solidFill>
          <a:ln w="15875" cap="flat" cmpd="sng" algn="ctr">
            <a:solidFill>
              <a:srgbClr val="FF0000"/>
            </a:solidFill>
            <a:prstDash val="solid"/>
            <a:round/>
            <a:headEnd type="none" w="sm" len="sm"/>
            <a:tailEnd type="triangle"/>
          </a:ln>
          <a:effectLst/>
        </p:spPr>
      </p:cxnSp>
      <p:sp>
        <p:nvSpPr>
          <p:cNvPr id="158" name="40 CuadroTexto"/>
          <p:cNvSpPr txBox="1">
            <a:spLocks noChangeArrowheads="1"/>
          </p:cNvSpPr>
          <p:nvPr/>
        </p:nvSpPr>
        <p:spPr bwMode="auto">
          <a:xfrm>
            <a:off x="611013" y="2811785"/>
            <a:ext cx="3759439"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7819" tIns="43910" rIns="87819" bIns="43910">
            <a:spAutoFit/>
          </a:bodyPr>
          <a:lstStyle>
            <a:lvl1pPr defTabSz="895350" eaLnBrk="0" hangingPunct="0">
              <a:defRPr>
                <a:solidFill>
                  <a:schemeClr val="tx1"/>
                </a:solidFill>
                <a:latin typeface="Arial" charset="0"/>
              </a:defRPr>
            </a:lvl1pPr>
            <a:lvl2pPr marL="742950" indent="-285750" defTabSz="895350" eaLnBrk="0" hangingPunct="0">
              <a:defRPr>
                <a:solidFill>
                  <a:schemeClr val="tx1"/>
                </a:solidFill>
                <a:latin typeface="Arial" charset="0"/>
              </a:defRPr>
            </a:lvl2pPr>
            <a:lvl3pPr marL="1143000" indent="-228600" defTabSz="895350" eaLnBrk="0" hangingPunct="0">
              <a:defRPr>
                <a:solidFill>
                  <a:schemeClr val="tx1"/>
                </a:solidFill>
                <a:latin typeface="Arial" charset="0"/>
              </a:defRPr>
            </a:lvl3pPr>
            <a:lvl4pPr marL="1600200" indent="-228600" defTabSz="895350" eaLnBrk="0" hangingPunct="0">
              <a:defRPr>
                <a:solidFill>
                  <a:schemeClr val="tx1"/>
                </a:solidFill>
                <a:latin typeface="Arial" charset="0"/>
              </a:defRPr>
            </a:lvl4pPr>
            <a:lvl5pPr marL="2057400" indent="-228600" defTabSz="895350" eaLnBrk="0" hangingPunct="0">
              <a:defRPr>
                <a:solidFill>
                  <a:schemeClr val="tx1"/>
                </a:solidFill>
                <a:latin typeface="Arial" charset="0"/>
              </a:defRPr>
            </a:lvl5pPr>
            <a:lvl6pPr marL="2514600" indent="-228600" defTabSz="895350" eaLnBrk="0" fontAlgn="base" hangingPunct="0">
              <a:spcBef>
                <a:spcPct val="0"/>
              </a:spcBef>
              <a:spcAft>
                <a:spcPct val="0"/>
              </a:spcAft>
              <a:defRPr>
                <a:solidFill>
                  <a:schemeClr val="tx1"/>
                </a:solidFill>
                <a:latin typeface="Arial" charset="0"/>
              </a:defRPr>
            </a:lvl6pPr>
            <a:lvl7pPr marL="2971800" indent="-228600" defTabSz="895350" eaLnBrk="0" fontAlgn="base" hangingPunct="0">
              <a:spcBef>
                <a:spcPct val="0"/>
              </a:spcBef>
              <a:spcAft>
                <a:spcPct val="0"/>
              </a:spcAft>
              <a:defRPr>
                <a:solidFill>
                  <a:schemeClr val="tx1"/>
                </a:solidFill>
                <a:latin typeface="Arial" charset="0"/>
              </a:defRPr>
            </a:lvl7pPr>
            <a:lvl8pPr marL="3429000" indent="-228600" defTabSz="895350" eaLnBrk="0" fontAlgn="base" hangingPunct="0">
              <a:spcBef>
                <a:spcPct val="0"/>
              </a:spcBef>
              <a:spcAft>
                <a:spcPct val="0"/>
              </a:spcAft>
              <a:defRPr>
                <a:solidFill>
                  <a:schemeClr val="tx1"/>
                </a:solidFill>
                <a:latin typeface="Arial" charset="0"/>
              </a:defRPr>
            </a:lvl8pPr>
            <a:lvl9pPr marL="3886200" indent="-228600" defTabSz="895350" eaLnBrk="0" fontAlgn="base" hangingPunct="0">
              <a:spcBef>
                <a:spcPct val="0"/>
              </a:spcBef>
              <a:spcAft>
                <a:spcPct val="0"/>
              </a:spcAft>
              <a:defRPr>
                <a:solidFill>
                  <a:schemeClr val="tx1"/>
                </a:solidFill>
                <a:latin typeface="Arial" charset="0"/>
              </a:defRPr>
            </a:lvl9pPr>
          </a:lstStyle>
          <a:p>
            <a:pPr eaLnBrk="1" hangingPunct="1"/>
            <a:r>
              <a:rPr lang="es-CL" sz="1100" b="1" dirty="0" smtClean="0"/>
              <a:t>Linux                                                                 OSB.SB</a:t>
            </a:r>
            <a:endParaRPr lang="es-CL" sz="1100" b="1" dirty="0"/>
          </a:p>
        </p:txBody>
      </p:sp>
    </p:spTree>
    <p:extLst>
      <p:ext uri="{BB962C8B-B14F-4D97-AF65-F5344CB8AC3E}">
        <p14:creationId xmlns:p14="http://schemas.microsoft.com/office/powerpoint/2010/main" val="44489893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95 Rectángulo redondeado"/>
          <p:cNvSpPr>
            <a:spLocks noChangeArrowheads="1"/>
          </p:cNvSpPr>
          <p:nvPr/>
        </p:nvSpPr>
        <p:spPr bwMode="auto">
          <a:xfrm>
            <a:off x="26378" y="1716216"/>
            <a:ext cx="1335699" cy="2623658"/>
          </a:xfrm>
          <a:prstGeom prst="roundRect">
            <a:avLst>
              <a:gd name="adj" fmla="val 16667"/>
            </a:avLst>
          </a:prstGeom>
          <a:solidFill>
            <a:schemeClr val="bg1"/>
          </a:solidFill>
          <a:ln w="28575" algn="ctr">
            <a:solidFill>
              <a:schemeClr val="accent1"/>
            </a:solidFill>
            <a:round/>
            <a:headEnd/>
            <a:tailEnd/>
          </a:ln>
        </p:spPr>
        <p:txBody>
          <a:bodyPr/>
          <a:lstStyle/>
          <a:p>
            <a:endParaRPr lang="es-ES">
              <a:solidFill>
                <a:srgbClr val="FFFFFF"/>
              </a:solidFill>
            </a:endParaRPr>
          </a:p>
        </p:txBody>
      </p:sp>
      <p:sp>
        <p:nvSpPr>
          <p:cNvPr id="12401" name="Rectangle 298"/>
          <p:cNvSpPr>
            <a:spLocks noChangeArrowheads="1"/>
          </p:cNvSpPr>
          <p:nvPr/>
        </p:nvSpPr>
        <p:spPr bwMode="auto">
          <a:xfrm>
            <a:off x="3231173" y="512762"/>
            <a:ext cx="2888273" cy="4048125"/>
          </a:xfrm>
          <a:prstGeom prst="rect">
            <a:avLst/>
          </a:prstGeom>
          <a:noFill/>
          <a:ln w="28575" algn="ctr">
            <a:solidFill>
              <a:srgbClr val="1869FF"/>
            </a:solidFill>
            <a:round/>
            <a:headEnd/>
            <a:tailEnd/>
          </a:ln>
          <a:extLst>
            <a:ext uri="{909E8E84-426E-40DD-AFC4-6F175D3DCCD1}">
              <a14:hiddenFill xmlns:a14="http://schemas.microsoft.com/office/drawing/2010/main">
                <a:solidFill>
                  <a:schemeClr val="accent1"/>
                </a:solidFill>
              </a14:hiddenFill>
            </a:ext>
          </a:extLst>
        </p:spPr>
        <p:txBody>
          <a:bodyPr/>
          <a:lstStyle/>
          <a:p>
            <a:pPr algn="ctr">
              <a:defRPr/>
            </a:pPr>
            <a:endParaRPr lang="es-ES" sz="800" dirty="0">
              <a:latin typeface="Arial" charset="0"/>
              <a:cs typeface="Arial" charset="0"/>
            </a:endParaRPr>
          </a:p>
        </p:txBody>
      </p:sp>
      <p:sp>
        <p:nvSpPr>
          <p:cNvPr id="22571" name="Text Box 68"/>
          <p:cNvSpPr txBox="1">
            <a:spLocks noChangeArrowheads="1"/>
          </p:cNvSpPr>
          <p:nvPr/>
        </p:nvSpPr>
        <p:spPr bwMode="auto">
          <a:xfrm>
            <a:off x="4312628" y="426151"/>
            <a:ext cx="1062403" cy="122529"/>
          </a:xfrm>
          <a:prstGeom prst="rect">
            <a:avLst/>
          </a:prstGeom>
          <a:ln w="12700">
            <a:solidFill>
              <a:schemeClr val="tx2">
                <a:lumMod val="60000"/>
                <a:lumOff val="40000"/>
              </a:schemeClr>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700" dirty="0">
                <a:solidFill>
                  <a:srgbClr val="000000"/>
                </a:solidFill>
                <a:effectLst>
                  <a:outerShdw blurRad="38100" dist="38100" dir="2700000" algn="tl">
                    <a:srgbClr val="FFFFFF"/>
                  </a:outerShdw>
                </a:effectLst>
                <a:latin typeface="Arial Narrow" pitchFamily="34" charset="0"/>
              </a:rPr>
              <a:t>BACK END DE NEGOCIOS</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131" name="Rectangle 298"/>
          <p:cNvSpPr>
            <a:spLocks noChangeArrowheads="1"/>
          </p:cNvSpPr>
          <p:nvPr/>
        </p:nvSpPr>
        <p:spPr bwMode="auto">
          <a:xfrm>
            <a:off x="3874477" y="5797551"/>
            <a:ext cx="4333143" cy="917575"/>
          </a:xfrm>
          <a:prstGeom prst="rect">
            <a:avLst/>
          </a:prstGeom>
          <a:ln w="28575">
            <a:solidFill>
              <a:srgbClr val="00B050"/>
            </a:solidFill>
            <a:headEnd/>
            <a:tailEnd/>
          </a:ln>
        </p:spPr>
        <p:style>
          <a:lnRef idx="2">
            <a:schemeClr val="dk1"/>
          </a:lnRef>
          <a:fillRef idx="1">
            <a:schemeClr val="lt1"/>
          </a:fillRef>
          <a:effectRef idx="0">
            <a:schemeClr val="dk1"/>
          </a:effectRef>
          <a:fontRef idx="minor">
            <a:schemeClr val="dk1"/>
          </a:fontRef>
        </p:style>
        <p:txBody>
          <a:bodyPr wrap="none" anchor="ctr"/>
          <a:lstStyle/>
          <a:p>
            <a:pPr algn="ctr">
              <a:defRPr/>
            </a:pPr>
            <a:endParaRPr lang="es-ES" sz="600" dirty="0"/>
          </a:p>
        </p:txBody>
      </p:sp>
      <p:sp>
        <p:nvSpPr>
          <p:cNvPr id="73735" name="Rectangle 317"/>
          <p:cNvSpPr>
            <a:spLocks noChangeArrowheads="1"/>
          </p:cNvSpPr>
          <p:nvPr/>
        </p:nvSpPr>
        <p:spPr bwMode="auto">
          <a:xfrm>
            <a:off x="7025054" y="512763"/>
            <a:ext cx="1156189" cy="5245100"/>
          </a:xfrm>
          <a:prstGeom prst="rect">
            <a:avLst/>
          </a:prstGeom>
          <a:noFill/>
          <a:ln w="28575" algn="ctr">
            <a:solidFill>
              <a:srgbClr val="FFC000"/>
            </a:solidFill>
            <a:round/>
            <a:headEnd/>
            <a:tailEnd/>
          </a:ln>
          <a:extLst>
            <a:ext uri="{909E8E84-426E-40DD-AFC4-6F175D3DCCD1}">
              <a14:hiddenFill xmlns:a14="http://schemas.microsoft.com/office/drawing/2010/main">
                <a:solidFill>
                  <a:schemeClr val="accent1"/>
                </a:solidFill>
              </a14:hiddenFill>
            </a:ext>
          </a:extLst>
        </p:spPr>
        <p:txBody>
          <a:bodyPr/>
          <a:lstStyle/>
          <a:p>
            <a:pPr algn="ctr"/>
            <a:endParaRPr lang="es-CL" sz="800">
              <a:cs typeface="Arial" pitchFamily="34" charset="0"/>
            </a:endParaRPr>
          </a:p>
        </p:txBody>
      </p:sp>
      <p:sp>
        <p:nvSpPr>
          <p:cNvPr id="4" name="Text Box 68"/>
          <p:cNvSpPr txBox="1">
            <a:spLocks noChangeArrowheads="1"/>
          </p:cNvSpPr>
          <p:nvPr/>
        </p:nvSpPr>
        <p:spPr bwMode="auto">
          <a:xfrm>
            <a:off x="7158405" y="498159"/>
            <a:ext cx="430823" cy="122529"/>
          </a:xfrm>
          <a:prstGeom prst="rect">
            <a:avLst/>
          </a:prstGeom>
          <a:ln w="12700">
            <a:solidFill>
              <a:srgbClr val="FFC000"/>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700" dirty="0">
                <a:solidFill>
                  <a:srgbClr val="000000"/>
                </a:solidFill>
                <a:effectLst>
                  <a:outerShdw blurRad="38100" dist="38100" dir="2700000" algn="tl">
                    <a:srgbClr val="FFFFFF"/>
                  </a:outerShdw>
                </a:effectLst>
                <a:latin typeface="Arial Narrow" pitchFamily="34" charset="0"/>
              </a:rPr>
              <a:t>GESTIÒN</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196" name="195 CuadroTexto"/>
          <p:cNvSpPr txBox="1"/>
          <p:nvPr/>
        </p:nvSpPr>
        <p:spPr>
          <a:xfrm>
            <a:off x="1799493" y="0"/>
            <a:ext cx="5268058" cy="400110"/>
          </a:xfrm>
          <a:prstGeom prst="rect">
            <a:avLst/>
          </a:prstGeom>
          <a:noFill/>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r>
              <a:rPr lang="es-CL" sz="2000" b="1" dirty="0" smtClean="0">
                <a:solidFill>
                  <a:schemeClr val="bg1"/>
                </a:solidFill>
                <a:cs typeface="Arial" pitchFamily="34" charset="0"/>
              </a:rPr>
              <a:t>Saldos </a:t>
            </a:r>
            <a:r>
              <a:rPr lang="es-CL" sz="2000" b="1" dirty="0">
                <a:solidFill>
                  <a:schemeClr val="bg1"/>
                </a:solidFill>
                <a:cs typeface="Arial" pitchFamily="34" charset="0"/>
              </a:rPr>
              <a:t>de Cuentas y Tarjetas</a:t>
            </a:r>
          </a:p>
        </p:txBody>
      </p:sp>
      <p:sp>
        <p:nvSpPr>
          <p:cNvPr id="73738" name="Freeform 125"/>
          <p:cNvSpPr>
            <a:spLocks/>
          </p:cNvSpPr>
          <p:nvPr/>
        </p:nvSpPr>
        <p:spPr bwMode="auto">
          <a:xfrm>
            <a:off x="1506416" y="537935"/>
            <a:ext cx="5443904" cy="5218339"/>
          </a:xfrm>
          <a:custGeom>
            <a:avLst/>
            <a:gdLst>
              <a:gd name="T0" fmla="*/ 0 w 3811"/>
              <a:gd name="T1" fmla="*/ 0 h 3423"/>
              <a:gd name="T2" fmla="*/ 0 w 3811"/>
              <a:gd name="T3" fmla="*/ 2147483647 h 3423"/>
              <a:gd name="T4" fmla="*/ 2147483647 w 3811"/>
              <a:gd name="T5" fmla="*/ 2147483647 h 3423"/>
              <a:gd name="T6" fmla="*/ 2147483647 w 3811"/>
              <a:gd name="T7" fmla="*/ 0 h 3423"/>
              <a:gd name="T8" fmla="*/ 0 60000 65536"/>
              <a:gd name="T9" fmla="*/ 0 60000 65536"/>
              <a:gd name="T10" fmla="*/ 0 60000 65536"/>
              <a:gd name="T11" fmla="*/ 0 60000 65536"/>
              <a:gd name="T12" fmla="*/ 0 w 3811"/>
              <a:gd name="T13" fmla="*/ 0 h 3423"/>
              <a:gd name="T14" fmla="*/ 3811 w 3811"/>
              <a:gd name="T15" fmla="*/ 3423 h 3423"/>
            </a:gdLst>
            <a:ahLst/>
            <a:cxnLst>
              <a:cxn ang="T8">
                <a:pos x="T0" y="T1"/>
              </a:cxn>
              <a:cxn ang="T9">
                <a:pos x="T2" y="T3"/>
              </a:cxn>
              <a:cxn ang="T10">
                <a:pos x="T4" y="T5"/>
              </a:cxn>
              <a:cxn ang="T11">
                <a:pos x="T6" y="T7"/>
              </a:cxn>
            </a:cxnLst>
            <a:rect l="T12" t="T13" r="T14" b="T15"/>
            <a:pathLst>
              <a:path w="3811" h="3423">
                <a:moveTo>
                  <a:pt x="0" y="0"/>
                </a:moveTo>
                <a:lnTo>
                  <a:pt x="0" y="3423"/>
                </a:lnTo>
                <a:lnTo>
                  <a:pt x="3811" y="3423"/>
                </a:lnTo>
                <a:lnTo>
                  <a:pt x="3811" y="0"/>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s-CL" sz="800">
              <a:cs typeface="Arial" pitchFamily="34" charset="0"/>
            </a:endParaRPr>
          </a:p>
        </p:txBody>
      </p:sp>
      <p:sp>
        <p:nvSpPr>
          <p:cNvPr id="73739" name="Freeform 126"/>
          <p:cNvSpPr>
            <a:spLocks/>
          </p:cNvSpPr>
          <p:nvPr/>
        </p:nvSpPr>
        <p:spPr bwMode="auto">
          <a:xfrm>
            <a:off x="1226527" y="512763"/>
            <a:ext cx="4519246" cy="4143376"/>
          </a:xfrm>
          <a:custGeom>
            <a:avLst/>
            <a:gdLst>
              <a:gd name="T0" fmla="*/ 0 w 1998"/>
              <a:gd name="T1" fmla="*/ 0 h 2808"/>
              <a:gd name="T2" fmla="*/ 2147483647 w 1998"/>
              <a:gd name="T3" fmla="*/ 0 h 2808"/>
              <a:gd name="T4" fmla="*/ 2147483647 w 1998"/>
              <a:gd name="T5" fmla="*/ 2147483647 h 2808"/>
              <a:gd name="T6" fmla="*/ 2147483647 w 1998"/>
              <a:gd name="T7" fmla="*/ 2147483647 h 2808"/>
              <a:gd name="T8" fmla="*/ 0 60000 65536"/>
              <a:gd name="T9" fmla="*/ 0 60000 65536"/>
              <a:gd name="T10" fmla="*/ 0 60000 65536"/>
              <a:gd name="T11" fmla="*/ 0 60000 65536"/>
              <a:gd name="T12" fmla="*/ 0 w 1998"/>
              <a:gd name="T13" fmla="*/ 0 h 2808"/>
              <a:gd name="T14" fmla="*/ 1998 w 1998"/>
              <a:gd name="T15" fmla="*/ 2808 h 2808"/>
            </a:gdLst>
            <a:ahLst/>
            <a:cxnLst>
              <a:cxn ang="T8">
                <a:pos x="T0" y="T1"/>
              </a:cxn>
              <a:cxn ang="T9">
                <a:pos x="T2" y="T3"/>
              </a:cxn>
              <a:cxn ang="T10">
                <a:pos x="T4" y="T5"/>
              </a:cxn>
              <a:cxn ang="T11">
                <a:pos x="T6" y="T7"/>
              </a:cxn>
            </a:cxnLst>
            <a:rect l="T12" t="T13" r="T14" b="T15"/>
            <a:pathLst>
              <a:path w="1998" h="2808">
                <a:moveTo>
                  <a:pt x="0" y="0"/>
                </a:moveTo>
                <a:lnTo>
                  <a:pt x="864" y="0"/>
                </a:lnTo>
                <a:lnTo>
                  <a:pt x="864" y="2808"/>
                </a:lnTo>
                <a:lnTo>
                  <a:pt x="1998" y="2808"/>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s-CL" sz="800">
              <a:cs typeface="Arial" pitchFamily="34" charset="0"/>
            </a:endParaRPr>
          </a:p>
        </p:txBody>
      </p:sp>
      <p:sp>
        <p:nvSpPr>
          <p:cNvPr id="73740" name="Freeform 127"/>
          <p:cNvSpPr>
            <a:spLocks/>
          </p:cNvSpPr>
          <p:nvPr/>
        </p:nvSpPr>
        <p:spPr bwMode="auto">
          <a:xfrm>
            <a:off x="4939812" y="516335"/>
            <a:ext cx="1846385" cy="4139804"/>
          </a:xfrm>
          <a:custGeom>
            <a:avLst/>
            <a:gdLst>
              <a:gd name="T0" fmla="*/ 2147483647 w 2712"/>
              <a:gd name="T1" fmla="*/ 0 h 2796"/>
              <a:gd name="T2" fmla="*/ 2147483647 w 2712"/>
              <a:gd name="T3" fmla="*/ 0 h 2796"/>
              <a:gd name="T4" fmla="*/ 2147483647 w 2712"/>
              <a:gd name="T5" fmla="*/ 2147483647 h 2796"/>
              <a:gd name="T6" fmla="*/ 0 w 2712"/>
              <a:gd name="T7" fmla="*/ 2147483647 h 2796"/>
              <a:gd name="T8" fmla="*/ 0 60000 65536"/>
              <a:gd name="T9" fmla="*/ 0 60000 65536"/>
              <a:gd name="T10" fmla="*/ 0 60000 65536"/>
              <a:gd name="T11" fmla="*/ 0 60000 65536"/>
              <a:gd name="T12" fmla="*/ 0 w 2712"/>
              <a:gd name="T13" fmla="*/ 0 h 2796"/>
              <a:gd name="T14" fmla="*/ 2712 w 2712"/>
              <a:gd name="T15" fmla="*/ 2796 h 2796"/>
            </a:gdLst>
            <a:ahLst/>
            <a:cxnLst>
              <a:cxn ang="T8">
                <a:pos x="T0" y="T1"/>
              </a:cxn>
              <a:cxn ang="T9">
                <a:pos x="T2" y="T3"/>
              </a:cxn>
              <a:cxn ang="T10">
                <a:pos x="T4" y="T5"/>
              </a:cxn>
              <a:cxn ang="T11">
                <a:pos x="T6" y="T7"/>
              </a:cxn>
            </a:cxnLst>
            <a:rect l="T12" t="T13" r="T14" b="T15"/>
            <a:pathLst>
              <a:path w="2712" h="2796">
                <a:moveTo>
                  <a:pt x="2712" y="0"/>
                </a:moveTo>
                <a:lnTo>
                  <a:pt x="1800" y="0"/>
                </a:lnTo>
                <a:lnTo>
                  <a:pt x="1800" y="2796"/>
                </a:lnTo>
                <a:lnTo>
                  <a:pt x="0" y="2796"/>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s-CL" sz="800">
              <a:cs typeface="Arial" pitchFamily="34" charset="0"/>
            </a:endParaRPr>
          </a:p>
        </p:txBody>
      </p:sp>
      <p:sp>
        <p:nvSpPr>
          <p:cNvPr id="83" name="Text Box 68"/>
          <p:cNvSpPr txBox="1">
            <a:spLocks noChangeArrowheads="1"/>
          </p:cNvSpPr>
          <p:nvPr/>
        </p:nvSpPr>
        <p:spPr bwMode="auto">
          <a:xfrm>
            <a:off x="6273312" y="411982"/>
            <a:ext cx="635977" cy="208706"/>
          </a:xfrm>
          <a:prstGeom prst="rect">
            <a:avLst/>
          </a:prstGeom>
          <a:ln w="12700">
            <a:solidFill>
              <a:srgbClr val="7030A0"/>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700" dirty="0">
                <a:solidFill>
                  <a:srgbClr val="000000"/>
                </a:solidFill>
                <a:effectLst>
                  <a:outerShdw blurRad="38100" dist="38100" dir="2700000" algn="tl">
                    <a:srgbClr val="FFFFFF"/>
                  </a:outerShdw>
                </a:effectLst>
                <a:latin typeface="Arial Narrow" pitchFamily="34" charset="0"/>
              </a:rPr>
              <a:t>INTEGRACION   BATCH</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3" name="Text Box 68"/>
          <p:cNvSpPr txBox="1">
            <a:spLocks noChangeArrowheads="1"/>
          </p:cNvSpPr>
          <p:nvPr/>
        </p:nvSpPr>
        <p:spPr bwMode="auto">
          <a:xfrm>
            <a:off x="1516673" y="483990"/>
            <a:ext cx="715108" cy="208706"/>
          </a:xfrm>
          <a:prstGeom prst="rect">
            <a:avLst/>
          </a:prstGeom>
          <a:ln w="12700">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700" dirty="0">
                <a:solidFill>
                  <a:srgbClr val="000000"/>
                </a:solidFill>
                <a:effectLst>
                  <a:outerShdw blurRad="38100" dist="38100" dir="2700000" algn="tl">
                    <a:srgbClr val="FFFFFF"/>
                  </a:outerShdw>
                </a:effectLst>
                <a:latin typeface="Arial Narrow" pitchFamily="34" charset="0"/>
              </a:rPr>
              <a:t>INTEGRACION ON LINE</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12302" name="Rectangle 301"/>
          <p:cNvSpPr>
            <a:spLocks noChangeArrowheads="1"/>
          </p:cNvSpPr>
          <p:nvPr/>
        </p:nvSpPr>
        <p:spPr bwMode="auto">
          <a:xfrm>
            <a:off x="26377" y="512763"/>
            <a:ext cx="1356946" cy="5245100"/>
          </a:xfrm>
          <a:prstGeom prst="rect">
            <a:avLst/>
          </a:prstGeom>
          <a:noFill/>
          <a:ln w="28575" algn="ctr">
            <a:solidFill>
              <a:srgbClr val="457988"/>
            </a:solidFill>
            <a:round/>
            <a:headEnd/>
            <a:tailEnd/>
          </a:ln>
          <a:extLst>
            <a:ext uri="{909E8E84-426E-40DD-AFC4-6F175D3DCCD1}">
              <a14:hiddenFill xmlns:a14="http://schemas.microsoft.com/office/drawing/2010/main">
                <a:solidFill>
                  <a:schemeClr val="accent1"/>
                </a:solidFill>
              </a14:hiddenFill>
            </a:ext>
          </a:extLst>
        </p:spPr>
        <p:txBody>
          <a:bodyPr/>
          <a:lstStyle/>
          <a:p>
            <a:pPr algn="ctr">
              <a:defRPr/>
            </a:pPr>
            <a:endParaRPr lang="es-ES" sz="800" dirty="0">
              <a:latin typeface="Arial" charset="0"/>
              <a:cs typeface="Arial" charset="0"/>
            </a:endParaRPr>
          </a:p>
        </p:txBody>
      </p:sp>
      <p:sp>
        <p:nvSpPr>
          <p:cNvPr id="2" name="Text Box 68"/>
          <p:cNvSpPr txBox="1">
            <a:spLocks noChangeArrowheads="1"/>
          </p:cNvSpPr>
          <p:nvPr/>
        </p:nvSpPr>
        <p:spPr bwMode="auto">
          <a:xfrm>
            <a:off x="251520" y="476672"/>
            <a:ext cx="926123" cy="122529"/>
          </a:xfrm>
          <a:prstGeom prst="rect">
            <a:avLst/>
          </a:prstGeom>
          <a:ln w="12700">
            <a:solidFill>
              <a:schemeClr val="accent2">
                <a:lumMod val="50000"/>
              </a:schemeClr>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700" dirty="0">
                <a:solidFill>
                  <a:srgbClr val="000000"/>
                </a:solidFill>
                <a:effectLst>
                  <a:outerShdw blurRad="38100" dist="38100" dir="2700000" algn="tl">
                    <a:srgbClr val="FFFFFF"/>
                  </a:outerShdw>
                </a:effectLst>
                <a:latin typeface="Arial Narrow" pitchFamily="34" charset="0"/>
              </a:rPr>
              <a:t>CANALES</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73745" name="Rectangle 298"/>
          <p:cNvSpPr>
            <a:spLocks noChangeArrowheads="1"/>
          </p:cNvSpPr>
          <p:nvPr/>
        </p:nvSpPr>
        <p:spPr bwMode="auto">
          <a:xfrm>
            <a:off x="26377" y="5799139"/>
            <a:ext cx="3764574" cy="936625"/>
          </a:xfrm>
          <a:prstGeom prst="rect">
            <a:avLst/>
          </a:prstGeom>
          <a:solidFill>
            <a:schemeClr val="accent1">
              <a:alpha val="0"/>
            </a:schemeClr>
          </a:solidFill>
          <a:ln w="28575" algn="ctr">
            <a:solidFill>
              <a:srgbClr val="457988"/>
            </a:solidFill>
            <a:miter lim="800000"/>
            <a:headEnd/>
            <a:tailEnd/>
          </a:ln>
        </p:spPr>
        <p:txBody>
          <a:bodyPr/>
          <a:lstStyle/>
          <a:p>
            <a:pPr algn="ctr"/>
            <a:endParaRPr lang="es-CL" sz="800">
              <a:cs typeface="Arial" pitchFamily="34" charset="0"/>
            </a:endParaRPr>
          </a:p>
        </p:txBody>
      </p:sp>
      <p:sp>
        <p:nvSpPr>
          <p:cNvPr id="197" name="Text Box 68"/>
          <p:cNvSpPr txBox="1">
            <a:spLocks noChangeArrowheads="1"/>
          </p:cNvSpPr>
          <p:nvPr/>
        </p:nvSpPr>
        <p:spPr bwMode="auto">
          <a:xfrm>
            <a:off x="2771043" y="6606041"/>
            <a:ext cx="1058008" cy="110218"/>
          </a:xfrm>
          <a:prstGeom prst="rect">
            <a:avLst/>
          </a:prstGeom>
          <a:ln w="12700">
            <a:solidFill>
              <a:schemeClr val="accent2">
                <a:lumMod val="50000"/>
              </a:schemeClr>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600" b="1">
                <a:solidFill>
                  <a:srgbClr val="000000"/>
                </a:solidFill>
                <a:effectLst>
                  <a:outerShdw blurRad="38100" dist="38100" dir="2700000" algn="tl">
                    <a:srgbClr val="FFFFFF"/>
                  </a:outerShdw>
                </a:effectLst>
              </a:rPr>
              <a:t>BACK END TECNOLOGICO</a:t>
            </a:r>
            <a:endParaRPr lang="es-ES" sz="600" b="1">
              <a:solidFill>
                <a:srgbClr val="000000"/>
              </a:solidFill>
              <a:effectLst>
                <a:outerShdw blurRad="38100" dist="38100" dir="2700000" algn="tl">
                  <a:srgbClr val="FFFFFF"/>
                </a:outerShdw>
              </a:effectLst>
            </a:endParaRPr>
          </a:p>
        </p:txBody>
      </p:sp>
      <p:sp>
        <p:nvSpPr>
          <p:cNvPr id="132" name="Text Box 68"/>
          <p:cNvSpPr txBox="1">
            <a:spLocks noChangeArrowheads="1"/>
          </p:cNvSpPr>
          <p:nvPr/>
        </p:nvSpPr>
        <p:spPr bwMode="auto">
          <a:xfrm>
            <a:off x="5350120" y="6637791"/>
            <a:ext cx="970085" cy="110218"/>
          </a:xfrm>
          <a:prstGeom prst="rect">
            <a:avLst/>
          </a:prstGeom>
          <a:ln w="12700">
            <a:solidFill>
              <a:srgbClr val="00B050"/>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600" b="1">
                <a:solidFill>
                  <a:srgbClr val="000000"/>
                </a:solidFill>
                <a:effectLst>
                  <a:outerShdw blurRad="38100" dist="38100" dir="2700000" algn="tl">
                    <a:srgbClr val="FFFFFF"/>
                  </a:outerShdw>
                </a:effectLst>
              </a:rPr>
              <a:t>ENTIDADES EXTERNAS</a:t>
            </a:r>
            <a:endParaRPr lang="es-ES" sz="600" b="1">
              <a:solidFill>
                <a:srgbClr val="000000"/>
              </a:solidFill>
              <a:effectLst>
                <a:outerShdw blurRad="38100" dist="38100" dir="2700000" algn="tl">
                  <a:srgbClr val="FFFFFF"/>
                </a:outerShdw>
              </a:effectLst>
            </a:endParaRPr>
          </a:p>
        </p:txBody>
      </p:sp>
      <p:sp>
        <p:nvSpPr>
          <p:cNvPr id="73749" name="Rectangle 196"/>
          <p:cNvSpPr>
            <a:spLocks noChangeArrowheads="1"/>
          </p:cNvSpPr>
          <p:nvPr/>
        </p:nvSpPr>
        <p:spPr bwMode="auto">
          <a:xfrm>
            <a:off x="3298582" y="623889"/>
            <a:ext cx="2791557" cy="3787775"/>
          </a:xfrm>
          <a:prstGeom prst="rect">
            <a:avLst/>
          </a:prstGeom>
          <a:noFill/>
          <a:ln w="9525" algn="ctr">
            <a:solidFill>
              <a:schemeClr val="tx1"/>
            </a:solidFill>
            <a:round/>
            <a:headEnd/>
            <a:tailEnd/>
          </a:ln>
          <a:extLst>
            <a:ext uri="{909E8E84-426E-40DD-AFC4-6F175D3DCCD1}">
              <a14:hiddenFill xmlns:a14="http://schemas.microsoft.com/office/drawing/2010/main">
                <a:solidFill>
                  <a:schemeClr val="accent1"/>
                </a:solidFill>
              </a14:hiddenFill>
            </a:ext>
          </a:extLst>
        </p:spPr>
        <p:txBody>
          <a:bodyPr/>
          <a:lstStyle/>
          <a:p>
            <a:pPr algn="ctr"/>
            <a:endParaRPr lang="es-CL" sz="700">
              <a:cs typeface="Arial" pitchFamily="34" charset="0"/>
            </a:endParaRPr>
          </a:p>
        </p:txBody>
      </p:sp>
      <p:sp>
        <p:nvSpPr>
          <p:cNvPr id="176" name="Text Box 73"/>
          <p:cNvSpPr txBox="1">
            <a:spLocks noChangeArrowheads="1"/>
          </p:cNvSpPr>
          <p:nvPr/>
        </p:nvSpPr>
        <p:spPr bwMode="auto">
          <a:xfrm>
            <a:off x="3497873" y="557666"/>
            <a:ext cx="754673" cy="110218"/>
          </a:xfrm>
          <a:prstGeom prst="rect">
            <a:avLst/>
          </a:prstGeom>
          <a:ln w="12700">
            <a:solidFill>
              <a:schemeClr val="tx1"/>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600" b="1" dirty="0">
                <a:effectLst>
                  <a:outerShdw blurRad="38100" dist="38100" dir="2700000" algn="tl">
                    <a:srgbClr val="FFFFFF"/>
                  </a:outerShdw>
                </a:effectLst>
              </a:rPr>
              <a:t>PASIVOS</a:t>
            </a:r>
            <a:endParaRPr lang="es-ES" sz="600" b="1" dirty="0">
              <a:effectLst>
                <a:outerShdw blurRad="38100" dist="38100" dir="2700000" algn="tl">
                  <a:srgbClr val="FFFFFF"/>
                </a:outerShdw>
              </a:effectLst>
            </a:endParaRPr>
          </a:p>
        </p:txBody>
      </p:sp>
      <p:sp>
        <p:nvSpPr>
          <p:cNvPr id="73751" name="Rectangle 2093"/>
          <p:cNvSpPr>
            <a:spLocks noChangeArrowheads="1"/>
          </p:cNvSpPr>
          <p:nvPr/>
        </p:nvSpPr>
        <p:spPr bwMode="auto">
          <a:xfrm>
            <a:off x="3342543" y="692697"/>
            <a:ext cx="2681654" cy="12281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s-CL" sz="800">
              <a:cs typeface="Arial" pitchFamily="34" charset="0"/>
            </a:endParaRPr>
          </a:p>
        </p:txBody>
      </p:sp>
      <p:sp>
        <p:nvSpPr>
          <p:cNvPr id="142" name="Rectangle 77"/>
          <p:cNvSpPr>
            <a:spLocks noChangeArrowheads="1"/>
          </p:cNvSpPr>
          <p:nvPr/>
        </p:nvSpPr>
        <p:spPr bwMode="auto">
          <a:xfrm>
            <a:off x="5245483" y="658912"/>
            <a:ext cx="680532" cy="177800"/>
          </a:xfrm>
          <a:prstGeom prst="rect">
            <a:avLst/>
          </a:prstGeom>
          <a:solidFill>
            <a:srgbClr val="FFFFCC"/>
          </a:solidFill>
          <a:ln w="3175" algn="ctr">
            <a:solidFill>
              <a:schemeClr val="tx1"/>
            </a:solidFill>
            <a:miter lim="800000"/>
            <a:headEnd/>
            <a:tailEnd/>
          </a:ln>
          <a:effectLst>
            <a:outerShdw dist="17961" dir="2700000" algn="ctr" rotWithShape="0">
              <a:schemeClr val="tx1"/>
            </a:outerShdw>
          </a:effectLst>
        </p:spPr>
        <p:txBody>
          <a:bodyPr lIns="0" tIns="0" rIns="0" bIns="0" anchor="ctr" anchorCtr="1"/>
          <a:lstStyle/>
          <a:p>
            <a:pPr algn="ctr">
              <a:lnSpc>
                <a:spcPct val="70000"/>
              </a:lnSpc>
              <a:defRPr/>
            </a:pPr>
            <a:r>
              <a:rPr lang="es-CL" sz="600">
                <a:effectLst>
                  <a:outerShdw blurRad="38100" dist="38100" dir="2700000" algn="tl">
                    <a:srgbClr val="FFFFFF"/>
                  </a:outerShdw>
                </a:effectLst>
                <a:latin typeface="Calibri" pitchFamily="34" charset="0"/>
                <a:cs typeface="Arial" charset="0"/>
              </a:rPr>
              <a:t>CUENTA CORRIENTE</a:t>
            </a:r>
          </a:p>
        </p:txBody>
      </p:sp>
      <p:cxnSp>
        <p:nvCxnSpPr>
          <p:cNvPr id="73759" name="AutoShape 2103"/>
          <p:cNvCxnSpPr>
            <a:cxnSpLocks noChangeShapeType="1"/>
            <a:stCxn id="73739" idx="0"/>
            <a:endCxn id="73739" idx="0"/>
          </p:cNvCxnSpPr>
          <p:nvPr/>
        </p:nvCxnSpPr>
        <p:spPr bwMode="auto">
          <a:xfrm>
            <a:off x="1226527" y="512763"/>
            <a:ext cx="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3760" name="AutoShape 2144"/>
          <p:cNvCxnSpPr>
            <a:cxnSpLocks noChangeShapeType="1"/>
            <a:stCxn id="73804" idx="3"/>
            <a:endCxn id="308" idx="1"/>
          </p:cNvCxnSpPr>
          <p:nvPr/>
        </p:nvCxnSpPr>
        <p:spPr bwMode="auto">
          <a:xfrm>
            <a:off x="1310055" y="3201316"/>
            <a:ext cx="259372" cy="866654"/>
          </a:xfrm>
          <a:prstGeom prst="bentConnector3">
            <a:avLst>
              <a:gd name="adj1" fmla="val 50000"/>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3761" name="40 CuadroTexto"/>
          <p:cNvSpPr txBox="1">
            <a:spLocks noChangeArrowheads="1"/>
          </p:cNvSpPr>
          <p:nvPr/>
        </p:nvSpPr>
        <p:spPr bwMode="auto">
          <a:xfrm>
            <a:off x="1640181" y="2924944"/>
            <a:ext cx="145910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CL" sz="800" dirty="0" smtClean="0">
                <a:latin typeface="Calibri" pitchFamily="34" charset="0"/>
                <a:cs typeface="Calibri" pitchFamily="34" charset="0"/>
              </a:rPr>
              <a:t>LINUX                               </a:t>
            </a:r>
            <a:r>
              <a:rPr lang="es-CL" sz="800" dirty="0">
                <a:latin typeface="Calibri" pitchFamily="34" charset="0"/>
                <a:cs typeface="Calibri" pitchFamily="34" charset="0"/>
              </a:rPr>
              <a:t>OSB SB</a:t>
            </a:r>
          </a:p>
        </p:txBody>
      </p:sp>
      <p:sp>
        <p:nvSpPr>
          <p:cNvPr id="308" name="307 Llamada de flecha izquierda y derecha"/>
          <p:cNvSpPr/>
          <p:nvPr/>
        </p:nvSpPr>
        <p:spPr bwMode="auto">
          <a:xfrm>
            <a:off x="1569427" y="3119438"/>
            <a:ext cx="1529862" cy="1897063"/>
          </a:xfrm>
          <a:prstGeom prst="leftRightArrowCallout">
            <a:avLst>
              <a:gd name="adj1" fmla="val 73677"/>
              <a:gd name="adj2" fmla="val 51252"/>
              <a:gd name="adj3" fmla="val 13273"/>
              <a:gd name="adj4" fmla="val 62324"/>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just">
              <a:defRPr/>
            </a:pPr>
            <a:endParaRPr lang="es-CL" sz="600" dirty="0">
              <a:solidFill>
                <a:srgbClr val="002060"/>
              </a:solidFill>
            </a:endParaRPr>
          </a:p>
        </p:txBody>
      </p:sp>
      <p:sp>
        <p:nvSpPr>
          <p:cNvPr id="73769" name="Text Box 832"/>
          <p:cNvSpPr txBox="1">
            <a:spLocks noChangeArrowheads="1"/>
          </p:cNvSpPr>
          <p:nvPr/>
        </p:nvSpPr>
        <p:spPr bwMode="auto">
          <a:xfrm>
            <a:off x="2094035" y="3140968"/>
            <a:ext cx="426426"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CL" sz="800" b="1" dirty="0">
                <a:latin typeface="Verdana" pitchFamily="34" charset="0"/>
                <a:cs typeface="Arial" pitchFamily="34" charset="0"/>
              </a:rPr>
              <a:t>ESB</a:t>
            </a:r>
            <a:endParaRPr lang="es-ES" sz="800" b="1" dirty="0">
              <a:latin typeface="Verdana" pitchFamily="34" charset="0"/>
              <a:cs typeface="Arial" pitchFamily="34" charset="0"/>
            </a:endParaRPr>
          </a:p>
        </p:txBody>
      </p:sp>
      <p:sp>
        <p:nvSpPr>
          <p:cNvPr id="73770" name="Text Box 2203"/>
          <p:cNvSpPr txBox="1">
            <a:spLocks noChangeArrowheads="1"/>
          </p:cNvSpPr>
          <p:nvPr/>
        </p:nvSpPr>
        <p:spPr bwMode="auto">
          <a:xfrm>
            <a:off x="1409700" y="3077104"/>
            <a:ext cx="46452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CL" sz="800" dirty="0" smtClean="0">
                <a:latin typeface="Calibri" pitchFamily="34" charset="0"/>
                <a:cs typeface="Calibri" pitchFamily="34" charset="0"/>
              </a:rPr>
              <a:t>HTTP</a:t>
            </a:r>
            <a:endParaRPr lang="es-CL" sz="800" dirty="0">
              <a:latin typeface="Calibri" pitchFamily="34" charset="0"/>
              <a:cs typeface="Calibri" pitchFamily="34" charset="0"/>
            </a:endParaRPr>
          </a:p>
        </p:txBody>
      </p:sp>
      <p:sp>
        <p:nvSpPr>
          <p:cNvPr id="73771" name="Rectangle 2213"/>
          <p:cNvSpPr>
            <a:spLocks noChangeArrowheads="1"/>
          </p:cNvSpPr>
          <p:nvPr/>
        </p:nvSpPr>
        <p:spPr bwMode="auto">
          <a:xfrm>
            <a:off x="3364524" y="2068513"/>
            <a:ext cx="2664069" cy="22463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s-CL" sz="800">
              <a:cs typeface="Arial" pitchFamily="34" charset="0"/>
            </a:endParaRPr>
          </a:p>
        </p:txBody>
      </p:sp>
      <p:sp>
        <p:nvSpPr>
          <p:cNvPr id="5" name="Rectangle 77"/>
          <p:cNvSpPr>
            <a:spLocks noChangeArrowheads="1"/>
          </p:cNvSpPr>
          <p:nvPr/>
        </p:nvSpPr>
        <p:spPr bwMode="auto">
          <a:xfrm>
            <a:off x="5295900" y="1943100"/>
            <a:ext cx="633046" cy="177800"/>
          </a:xfrm>
          <a:prstGeom prst="rect">
            <a:avLst/>
          </a:prstGeom>
          <a:solidFill>
            <a:srgbClr val="FFFFCC"/>
          </a:solidFill>
          <a:ln w="3175" algn="ctr">
            <a:solidFill>
              <a:schemeClr val="tx1"/>
            </a:solidFill>
            <a:miter lim="800000"/>
            <a:headEnd/>
            <a:tailEnd/>
          </a:ln>
          <a:effectLst>
            <a:outerShdw dist="17961" dir="2700000" algn="ctr" rotWithShape="0">
              <a:schemeClr val="tx1"/>
            </a:outerShdw>
          </a:effectLst>
        </p:spPr>
        <p:txBody>
          <a:bodyPr lIns="0" tIns="0" rIns="0" bIns="0" anchor="ctr" anchorCtr="1"/>
          <a:lstStyle/>
          <a:p>
            <a:pPr algn="ctr">
              <a:lnSpc>
                <a:spcPct val="70000"/>
              </a:lnSpc>
              <a:defRPr/>
            </a:pPr>
            <a:r>
              <a:rPr lang="es-CL" sz="600">
                <a:effectLst>
                  <a:outerShdw blurRad="38100" dist="38100" dir="2700000" algn="tl">
                    <a:srgbClr val="FFFFFF"/>
                  </a:outerShdw>
                </a:effectLst>
                <a:latin typeface="Calibri" pitchFamily="34" charset="0"/>
                <a:cs typeface="Arial" charset="0"/>
              </a:rPr>
              <a:t>SGT</a:t>
            </a:r>
          </a:p>
        </p:txBody>
      </p:sp>
      <p:sp>
        <p:nvSpPr>
          <p:cNvPr id="73781" name="Rectangle 2219"/>
          <p:cNvSpPr>
            <a:spLocks noChangeArrowheads="1"/>
          </p:cNvSpPr>
          <p:nvPr/>
        </p:nvSpPr>
        <p:spPr bwMode="auto">
          <a:xfrm>
            <a:off x="1835696" y="3532682"/>
            <a:ext cx="1224136" cy="328366"/>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lstStyle/>
          <a:p>
            <a:r>
              <a:rPr lang="es-ES" sz="900" dirty="0" smtClean="0">
                <a:latin typeface="Calibri" pitchFamily="34" charset="0"/>
                <a:cs typeface="Calibri" pitchFamily="34" charset="0"/>
              </a:rPr>
              <a:t>CS000069 </a:t>
            </a:r>
            <a:r>
              <a:rPr lang="es-ES" sz="900" dirty="0" err="1" smtClean="0">
                <a:latin typeface="Calibri" pitchFamily="34" charset="0"/>
                <a:cs typeface="Calibri" pitchFamily="34" charset="0"/>
              </a:rPr>
              <a:t>ConsultaSaldoCuenta</a:t>
            </a:r>
            <a:endParaRPr lang="es-CL" sz="900" dirty="0">
              <a:latin typeface="Calibri" pitchFamily="34" charset="0"/>
              <a:cs typeface="Calibri" pitchFamily="34" charset="0"/>
            </a:endParaRPr>
          </a:p>
        </p:txBody>
      </p:sp>
      <p:sp>
        <p:nvSpPr>
          <p:cNvPr id="73782" name="Rectangle 2220"/>
          <p:cNvSpPr>
            <a:spLocks noChangeArrowheads="1"/>
          </p:cNvSpPr>
          <p:nvPr/>
        </p:nvSpPr>
        <p:spPr bwMode="auto">
          <a:xfrm>
            <a:off x="1808370" y="3933056"/>
            <a:ext cx="1260560" cy="457496"/>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txBody>
          <a:bodyPr wrap="square" rIns="0" anchor="ctr"/>
          <a:lstStyle/>
          <a:p>
            <a:r>
              <a:rPr lang="es-ES" sz="900" dirty="0" smtClean="0">
                <a:latin typeface="Calibri" pitchFamily="34" charset="0"/>
                <a:cs typeface="Calibri" pitchFamily="34" charset="0"/>
              </a:rPr>
              <a:t>CS001169 </a:t>
            </a:r>
            <a:r>
              <a:rPr lang="es-ES" sz="900" dirty="0" err="1" smtClean="0">
                <a:latin typeface="Calibri" pitchFamily="34" charset="0"/>
                <a:cs typeface="Calibri" pitchFamily="34" charset="0"/>
              </a:rPr>
              <a:t>ConsSaldoTrjCrdMasivo</a:t>
            </a:r>
            <a:endParaRPr lang="es-ES" sz="900" dirty="0">
              <a:latin typeface="Calibri" pitchFamily="34" charset="0"/>
              <a:cs typeface="Calibri" pitchFamily="34" charset="0"/>
            </a:endParaRPr>
          </a:p>
        </p:txBody>
      </p:sp>
      <p:sp>
        <p:nvSpPr>
          <p:cNvPr id="73788" name="Snip Single Corner Rectangle 198"/>
          <p:cNvSpPr>
            <a:spLocks noChangeArrowheads="1"/>
          </p:cNvSpPr>
          <p:nvPr/>
        </p:nvSpPr>
        <p:spPr bwMode="auto">
          <a:xfrm>
            <a:off x="6282104" y="5881688"/>
            <a:ext cx="1047750" cy="457200"/>
          </a:xfrm>
          <a:custGeom>
            <a:avLst/>
            <a:gdLst>
              <a:gd name="T0" fmla="*/ 27243795 w 601132"/>
              <a:gd name="T1" fmla="*/ 2682101 h 279400"/>
              <a:gd name="T2" fmla="*/ 13621905 w 601132"/>
              <a:gd name="T3" fmla="*/ 5364199 h 279400"/>
              <a:gd name="T4" fmla="*/ 0 w 601132"/>
              <a:gd name="T5" fmla="*/ 2682101 h 279400"/>
              <a:gd name="T6" fmla="*/ 13621905 w 601132"/>
              <a:gd name="T7" fmla="*/ 0 h 279400"/>
              <a:gd name="T8" fmla="*/ 0 60000 65536"/>
              <a:gd name="T9" fmla="*/ 5898240 60000 65536"/>
              <a:gd name="T10" fmla="*/ 11796480 60000 65536"/>
              <a:gd name="T11" fmla="*/ 17694720 60000 65536"/>
              <a:gd name="T12" fmla="*/ 0 w 601132"/>
              <a:gd name="T13" fmla="*/ 50676 h 279400"/>
              <a:gd name="T14" fmla="*/ 550456 w 601132"/>
              <a:gd name="T15" fmla="*/ 279400 h 279400"/>
            </a:gdLst>
            <a:ahLst/>
            <a:cxnLst>
              <a:cxn ang="T8">
                <a:pos x="T0" y="T1"/>
              </a:cxn>
              <a:cxn ang="T9">
                <a:pos x="T2" y="T3"/>
              </a:cxn>
              <a:cxn ang="T10">
                <a:pos x="T4" y="T5"/>
              </a:cxn>
              <a:cxn ang="T11">
                <a:pos x="T6" y="T7"/>
              </a:cxn>
            </a:cxnLst>
            <a:rect l="T12" t="T13" r="T14" b="T15"/>
            <a:pathLst>
              <a:path w="601132" h="279400">
                <a:moveTo>
                  <a:pt x="0" y="0"/>
                </a:moveTo>
                <a:lnTo>
                  <a:pt x="499780" y="0"/>
                </a:lnTo>
                <a:lnTo>
                  <a:pt x="601132" y="101352"/>
                </a:lnTo>
                <a:lnTo>
                  <a:pt x="601132" y="279400"/>
                </a:lnTo>
                <a:lnTo>
                  <a:pt x="0" y="279400"/>
                </a:lnTo>
                <a:close/>
              </a:path>
            </a:pathLst>
          </a:custGeom>
          <a:solidFill>
            <a:schemeClr val="bg1"/>
          </a:solidFill>
          <a:ln w="9525" algn="ctr">
            <a:solidFill>
              <a:schemeClr val="tx1"/>
            </a:solidFill>
            <a:round/>
            <a:headEnd/>
            <a:tailEnd/>
          </a:ln>
        </p:spPr>
        <p:txBody>
          <a:bodyPr lIns="36000" tIns="36000" rIns="36000" bIns="36000"/>
          <a:lstStyle/>
          <a:p>
            <a:pPr algn="ctr"/>
            <a:r>
              <a:rPr lang="es-CL" sz="800">
                <a:latin typeface="Calibri" pitchFamily="34" charset="0"/>
                <a:cs typeface="Arial" pitchFamily="34" charset="0"/>
              </a:rPr>
              <a:t>NEXUS</a:t>
            </a:r>
          </a:p>
        </p:txBody>
      </p:sp>
      <p:cxnSp>
        <p:nvCxnSpPr>
          <p:cNvPr id="73798" name="AutoShape 2236"/>
          <p:cNvCxnSpPr>
            <a:cxnSpLocks noChangeShapeType="1"/>
          </p:cNvCxnSpPr>
          <p:nvPr/>
        </p:nvCxnSpPr>
        <p:spPr bwMode="auto">
          <a:xfrm>
            <a:off x="2987824" y="4229102"/>
            <a:ext cx="2265580" cy="1047747"/>
          </a:xfrm>
          <a:prstGeom prst="bentConnector3">
            <a:avLst>
              <a:gd name="adj1" fmla="val 50000"/>
            </a:avLst>
          </a:prstGeom>
          <a:noFill/>
          <a:ln w="12700">
            <a:solidFill>
              <a:schemeClr val="tx1"/>
            </a:solidFill>
            <a:miter lim="800000"/>
            <a:headEnd type="none" w="med" len="med"/>
            <a:tailEnd type="triangle" w="med" len="med"/>
          </a:ln>
          <a:extLst>
            <a:ext uri="{909E8E84-426E-40DD-AFC4-6F175D3DCCD1}">
              <a14:hiddenFill xmlns:a14="http://schemas.microsoft.com/office/drawing/2010/main">
                <a:noFill/>
              </a14:hiddenFill>
            </a:ext>
          </a:extLst>
        </p:spPr>
      </p:cxnSp>
      <p:grpSp>
        <p:nvGrpSpPr>
          <p:cNvPr id="73800" name="98 Grupo"/>
          <p:cNvGrpSpPr>
            <a:grpSpLocks/>
          </p:cNvGrpSpPr>
          <p:nvPr/>
        </p:nvGrpSpPr>
        <p:grpSpPr bwMode="auto">
          <a:xfrm>
            <a:off x="26378" y="1763979"/>
            <a:ext cx="1292469" cy="2223821"/>
            <a:chOff x="0" y="2540697"/>
            <a:chExt cx="1400175" cy="1820172"/>
          </a:xfrm>
        </p:grpSpPr>
        <p:sp>
          <p:nvSpPr>
            <p:cNvPr id="73801" name="16 Pentágono"/>
            <p:cNvSpPr>
              <a:spLocks noChangeArrowheads="1"/>
            </p:cNvSpPr>
            <p:nvPr/>
          </p:nvSpPr>
          <p:spPr bwMode="auto">
            <a:xfrm rot="10800000">
              <a:off x="0" y="3046419"/>
              <a:ext cx="1400175" cy="1314450"/>
            </a:xfrm>
            <a:prstGeom prst="homePlate">
              <a:avLst>
                <a:gd name="adj" fmla="val 19509"/>
              </a:avLst>
            </a:prstGeom>
            <a:noFill/>
            <a:ln w="15875" algn="ctr">
              <a:solidFill>
                <a:schemeClr val="tx1"/>
              </a:solidFill>
              <a:round/>
              <a:headEnd/>
              <a:tailEnd/>
            </a:ln>
          </p:spPr>
          <p:txBody>
            <a:bodyPr rot="10800000" lIns="89611" tIns="44806" rIns="89611" bIns="44806"/>
            <a:lstStyle/>
            <a:p>
              <a:pPr algn="ctr" defTabSz="895350"/>
              <a:endParaRPr lang="es-CL" sz="800">
                <a:cs typeface="Arial" pitchFamily="34" charset="0"/>
              </a:endParaRPr>
            </a:p>
          </p:txBody>
        </p:sp>
        <p:sp>
          <p:nvSpPr>
            <p:cNvPr id="73802" name="224 CuadroTexto"/>
            <p:cNvSpPr txBox="1">
              <a:spLocks noChangeArrowheads="1"/>
            </p:cNvSpPr>
            <p:nvPr/>
          </p:nvSpPr>
          <p:spPr bwMode="auto">
            <a:xfrm>
              <a:off x="88901" y="2540697"/>
              <a:ext cx="868363" cy="198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611" tIns="44806" rIns="89611" bIns="44806">
              <a:spAutoFit/>
            </a:bodyPr>
            <a:lstStyle>
              <a:lvl1pPr defTabSz="895350" eaLnBrk="0" hangingPunct="0">
                <a:defRPr>
                  <a:solidFill>
                    <a:schemeClr val="tx1"/>
                  </a:solidFill>
                  <a:latin typeface="Arial" pitchFamily="34" charset="0"/>
                </a:defRPr>
              </a:lvl1pPr>
              <a:lvl2pPr marL="742950" indent="-285750" defTabSz="895350" eaLnBrk="0" hangingPunct="0">
                <a:defRPr>
                  <a:solidFill>
                    <a:schemeClr val="tx1"/>
                  </a:solidFill>
                  <a:latin typeface="Arial" pitchFamily="34" charset="0"/>
                </a:defRPr>
              </a:lvl2pPr>
              <a:lvl3pPr marL="1143000" indent="-228600" defTabSz="895350" eaLnBrk="0" hangingPunct="0">
                <a:defRPr>
                  <a:solidFill>
                    <a:schemeClr val="tx1"/>
                  </a:solidFill>
                  <a:latin typeface="Arial" pitchFamily="34" charset="0"/>
                </a:defRPr>
              </a:lvl3pPr>
              <a:lvl4pPr marL="1600200" indent="-228600" defTabSz="895350" eaLnBrk="0" hangingPunct="0">
                <a:defRPr>
                  <a:solidFill>
                    <a:schemeClr val="tx1"/>
                  </a:solidFill>
                  <a:latin typeface="Arial" pitchFamily="34" charset="0"/>
                </a:defRPr>
              </a:lvl4pPr>
              <a:lvl5pPr marL="2057400" indent="-228600" defTabSz="895350" eaLnBrk="0" hangingPunct="0">
                <a:defRPr>
                  <a:solidFill>
                    <a:schemeClr val="tx1"/>
                  </a:solidFill>
                  <a:latin typeface="Arial" pitchFamily="34" charset="0"/>
                </a:defRPr>
              </a:lvl5pPr>
              <a:lvl6pPr marL="2514600" indent="-228600" defTabSz="895350" eaLnBrk="0" fontAlgn="base" hangingPunct="0">
                <a:spcBef>
                  <a:spcPct val="0"/>
                </a:spcBef>
                <a:spcAft>
                  <a:spcPct val="0"/>
                </a:spcAft>
                <a:defRPr>
                  <a:solidFill>
                    <a:schemeClr val="tx1"/>
                  </a:solidFill>
                  <a:latin typeface="Arial" pitchFamily="34" charset="0"/>
                </a:defRPr>
              </a:lvl6pPr>
              <a:lvl7pPr marL="2971800" indent="-228600" defTabSz="895350" eaLnBrk="0" fontAlgn="base" hangingPunct="0">
                <a:spcBef>
                  <a:spcPct val="0"/>
                </a:spcBef>
                <a:spcAft>
                  <a:spcPct val="0"/>
                </a:spcAft>
                <a:defRPr>
                  <a:solidFill>
                    <a:schemeClr val="tx1"/>
                  </a:solidFill>
                  <a:latin typeface="Arial" pitchFamily="34" charset="0"/>
                </a:defRPr>
              </a:lvl7pPr>
              <a:lvl8pPr marL="3429000" indent="-228600" defTabSz="895350" eaLnBrk="0" fontAlgn="base" hangingPunct="0">
                <a:spcBef>
                  <a:spcPct val="0"/>
                </a:spcBef>
                <a:spcAft>
                  <a:spcPct val="0"/>
                </a:spcAft>
                <a:defRPr>
                  <a:solidFill>
                    <a:schemeClr val="tx1"/>
                  </a:solidFill>
                  <a:latin typeface="Arial" pitchFamily="34" charset="0"/>
                </a:defRPr>
              </a:lvl8pPr>
              <a:lvl9pPr marL="3886200" indent="-228600" defTabSz="895350" eaLnBrk="0" fontAlgn="base" hangingPunct="0">
                <a:spcBef>
                  <a:spcPct val="0"/>
                </a:spcBef>
                <a:spcAft>
                  <a:spcPct val="0"/>
                </a:spcAft>
                <a:defRPr>
                  <a:solidFill>
                    <a:schemeClr val="tx1"/>
                  </a:solidFill>
                  <a:latin typeface="Arial" pitchFamily="34" charset="0"/>
                </a:defRPr>
              </a:lvl9pPr>
            </a:lstStyle>
            <a:p>
              <a:pPr eaLnBrk="1" hangingPunct="1"/>
              <a:r>
                <a:rPr lang="es-CL" sz="700" b="1" dirty="0">
                  <a:cs typeface="Arial" pitchFamily="34" charset="0"/>
                </a:rPr>
                <a:t>Banca Móvil</a:t>
              </a:r>
            </a:p>
          </p:txBody>
        </p:sp>
        <p:grpSp>
          <p:nvGrpSpPr>
            <p:cNvPr id="73803" name="Group 121"/>
            <p:cNvGrpSpPr>
              <a:grpSpLocks/>
            </p:cNvGrpSpPr>
            <p:nvPr/>
          </p:nvGrpSpPr>
          <p:grpSpPr bwMode="auto">
            <a:xfrm>
              <a:off x="88900" y="3414720"/>
              <a:ext cx="1301750" cy="604839"/>
              <a:chOff x="0" y="981"/>
              <a:chExt cx="820" cy="381"/>
            </a:xfrm>
          </p:grpSpPr>
          <p:sp>
            <p:nvSpPr>
              <p:cNvPr id="73804" name="253 Pantalla"/>
              <p:cNvSpPr>
                <a:spLocks noChangeArrowheads="1"/>
              </p:cNvSpPr>
              <p:nvPr/>
            </p:nvSpPr>
            <p:spPr bwMode="auto">
              <a:xfrm>
                <a:off x="0" y="981"/>
                <a:ext cx="820" cy="381"/>
              </a:xfrm>
              <a:prstGeom prst="flowChartDisplay">
                <a:avLst/>
              </a:prstGeom>
              <a:solidFill>
                <a:srgbClr val="C0C0C0"/>
              </a:solidFill>
              <a:ln w="15875" algn="ctr">
                <a:solidFill>
                  <a:schemeClr val="tx1"/>
                </a:solidFill>
                <a:round/>
                <a:headEnd/>
                <a:tailEnd/>
              </a:ln>
            </p:spPr>
            <p:txBody>
              <a:bodyPr lIns="89611" tIns="44806" rIns="89611" bIns="44806"/>
              <a:lstStyle/>
              <a:p>
                <a:pPr algn="ctr" defTabSz="895350"/>
                <a:endParaRPr lang="es-CL" sz="800">
                  <a:cs typeface="Arial" pitchFamily="34" charset="0"/>
                </a:endParaRPr>
              </a:p>
            </p:txBody>
          </p:sp>
          <p:sp>
            <p:nvSpPr>
              <p:cNvPr id="73805" name="254 Pantalla"/>
              <p:cNvSpPr>
                <a:spLocks noChangeArrowheads="1"/>
              </p:cNvSpPr>
              <p:nvPr/>
            </p:nvSpPr>
            <p:spPr bwMode="auto">
              <a:xfrm>
                <a:off x="70" y="1055"/>
                <a:ext cx="686" cy="261"/>
              </a:xfrm>
              <a:prstGeom prst="flowChartDisplay">
                <a:avLst/>
              </a:prstGeom>
              <a:solidFill>
                <a:schemeClr val="bg1"/>
              </a:solidFill>
              <a:ln w="15875" algn="ctr">
                <a:solidFill>
                  <a:srgbClr val="000000"/>
                </a:solidFill>
                <a:round/>
                <a:headEnd/>
                <a:tailEnd/>
              </a:ln>
            </p:spPr>
            <p:txBody>
              <a:bodyPr lIns="89611" tIns="44806" rIns="89611" bIns="44806"/>
              <a:lstStyle/>
              <a:p>
                <a:pPr algn="ctr" defTabSz="895350"/>
                <a:endParaRPr lang="es-CL" sz="600">
                  <a:latin typeface="Calibri" pitchFamily="34" charset="0"/>
                  <a:cs typeface="Arial" pitchFamily="34" charset="0"/>
                </a:endParaRPr>
              </a:p>
            </p:txBody>
          </p:sp>
        </p:grpSp>
        <p:sp>
          <p:nvSpPr>
            <p:cNvPr id="73806" name="Rectangle 120"/>
            <p:cNvSpPr>
              <a:spLocks noChangeArrowheads="1"/>
            </p:cNvSpPr>
            <p:nvPr/>
          </p:nvSpPr>
          <p:spPr bwMode="auto">
            <a:xfrm>
              <a:off x="279400" y="3489331"/>
              <a:ext cx="1070909" cy="449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square" lIns="90000" tIns="43200" rIns="90000" bIns="43200">
              <a:spAutoFit/>
            </a:bodyPr>
            <a:lstStyle/>
            <a:p>
              <a:pPr algn="ctr"/>
              <a:r>
                <a:rPr lang="en-US" sz="1000" dirty="0" err="1" smtClean="0">
                  <a:latin typeface="Calibri" pitchFamily="34" charset="0"/>
                  <a:cs typeface="Calibri" pitchFamily="34" charset="0"/>
                </a:rPr>
                <a:t>Saldos</a:t>
              </a:r>
              <a:r>
                <a:rPr lang="en-US" sz="1000" dirty="0" smtClean="0">
                  <a:latin typeface="Calibri" pitchFamily="34" charset="0"/>
                  <a:cs typeface="Calibri" pitchFamily="34" charset="0"/>
                </a:rPr>
                <a:t> </a:t>
              </a:r>
              <a:r>
                <a:rPr lang="en-US" sz="1000" dirty="0" err="1" smtClean="0">
                  <a:latin typeface="Calibri" pitchFamily="34" charset="0"/>
                  <a:cs typeface="Calibri" pitchFamily="34" charset="0"/>
                </a:rPr>
                <a:t>cuentas</a:t>
              </a:r>
              <a:r>
                <a:rPr lang="en-US" sz="1000" dirty="0" smtClean="0">
                  <a:latin typeface="Calibri" pitchFamily="34" charset="0"/>
                  <a:cs typeface="Calibri" pitchFamily="34" charset="0"/>
                </a:rPr>
                <a:t> y </a:t>
              </a:r>
              <a:r>
                <a:rPr lang="en-US" sz="1000" dirty="0" err="1" smtClean="0">
                  <a:latin typeface="Calibri" pitchFamily="34" charset="0"/>
                  <a:cs typeface="Calibri" pitchFamily="34" charset="0"/>
                </a:rPr>
                <a:t>tarjetas</a:t>
              </a:r>
              <a:r>
                <a:rPr lang="en-US" sz="1000" dirty="0" smtClean="0">
                  <a:latin typeface="Calibri" pitchFamily="34" charset="0"/>
                  <a:cs typeface="Calibri" pitchFamily="34" charset="0"/>
                </a:rPr>
                <a:t> de </a:t>
              </a:r>
              <a:r>
                <a:rPr lang="en-US" sz="1000" dirty="0" err="1" smtClean="0">
                  <a:latin typeface="Calibri" pitchFamily="34" charset="0"/>
                  <a:cs typeface="Calibri" pitchFamily="34" charset="0"/>
                </a:rPr>
                <a:t>crédito</a:t>
              </a:r>
              <a:endParaRPr lang="en-US" sz="1000" dirty="0">
                <a:latin typeface="Calibri" pitchFamily="34" charset="0"/>
                <a:cs typeface="Calibri" pitchFamily="34" charset="0"/>
              </a:endParaRPr>
            </a:p>
          </p:txBody>
        </p:sp>
      </p:grpSp>
      <p:sp>
        <p:nvSpPr>
          <p:cNvPr id="73809" name="Snip Single Corner Rectangle 198"/>
          <p:cNvSpPr>
            <a:spLocks noChangeArrowheads="1"/>
          </p:cNvSpPr>
          <p:nvPr/>
        </p:nvSpPr>
        <p:spPr bwMode="auto">
          <a:xfrm>
            <a:off x="3971193" y="5969000"/>
            <a:ext cx="1047750" cy="457200"/>
          </a:xfrm>
          <a:custGeom>
            <a:avLst/>
            <a:gdLst>
              <a:gd name="T0" fmla="*/ 27243795 w 601132"/>
              <a:gd name="T1" fmla="*/ 2682101 h 279400"/>
              <a:gd name="T2" fmla="*/ 13621905 w 601132"/>
              <a:gd name="T3" fmla="*/ 5364199 h 279400"/>
              <a:gd name="T4" fmla="*/ 0 w 601132"/>
              <a:gd name="T5" fmla="*/ 2682101 h 279400"/>
              <a:gd name="T6" fmla="*/ 13621905 w 601132"/>
              <a:gd name="T7" fmla="*/ 0 h 279400"/>
              <a:gd name="T8" fmla="*/ 0 60000 65536"/>
              <a:gd name="T9" fmla="*/ 5898240 60000 65536"/>
              <a:gd name="T10" fmla="*/ 11796480 60000 65536"/>
              <a:gd name="T11" fmla="*/ 17694720 60000 65536"/>
              <a:gd name="T12" fmla="*/ 0 w 601132"/>
              <a:gd name="T13" fmla="*/ 50676 h 279400"/>
              <a:gd name="T14" fmla="*/ 550456 w 601132"/>
              <a:gd name="T15" fmla="*/ 279400 h 279400"/>
            </a:gdLst>
            <a:ahLst/>
            <a:cxnLst>
              <a:cxn ang="T8">
                <a:pos x="T0" y="T1"/>
              </a:cxn>
              <a:cxn ang="T9">
                <a:pos x="T2" y="T3"/>
              </a:cxn>
              <a:cxn ang="T10">
                <a:pos x="T4" y="T5"/>
              </a:cxn>
              <a:cxn ang="T11">
                <a:pos x="T6" y="T7"/>
              </a:cxn>
            </a:cxnLst>
            <a:rect l="T12" t="T13" r="T14" b="T15"/>
            <a:pathLst>
              <a:path w="601132" h="279400">
                <a:moveTo>
                  <a:pt x="0" y="0"/>
                </a:moveTo>
                <a:lnTo>
                  <a:pt x="499780" y="0"/>
                </a:lnTo>
                <a:lnTo>
                  <a:pt x="601132" y="101352"/>
                </a:lnTo>
                <a:lnTo>
                  <a:pt x="601132" y="279400"/>
                </a:lnTo>
                <a:lnTo>
                  <a:pt x="0" y="279400"/>
                </a:lnTo>
                <a:close/>
              </a:path>
            </a:pathLst>
          </a:custGeom>
          <a:solidFill>
            <a:schemeClr val="bg1"/>
          </a:solidFill>
          <a:ln w="9525" algn="ctr">
            <a:solidFill>
              <a:schemeClr val="tx1"/>
            </a:solidFill>
            <a:round/>
            <a:headEnd/>
            <a:tailEnd/>
          </a:ln>
        </p:spPr>
        <p:txBody>
          <a:bodyPr lIns="36000" tIns="36000" rIns="36000" bIns="36000"/>
          <a:lstStyle/>
          <a:p>
            <a:pPr algn="ctr"/>
            <a:r>
              <a:rPr lang="es-CL" sz="800">
                <a:latin typeface="Calibri" pitchFamily="34" charset="0"/>
                <a:cs typeface="Arial" pitchFamily="34" charset="0"/>
              </a:rPr>
              <a:t>BANAMEX</a:t>
            </a:r>
          </a:p>
        </p:txBody>
      </p:sp>
      <p:sp>
        <p:nvSpPr>
          <p:cNvPr id="73813" name="59 Forma libre"/>
          <p:cNvSpPr>
            <a:spLocks noChangeArrowheads="1"/>
          </p:cNvSpPr>
          <p:nvPr/>
        </p:nvSpPr>
        <p:spPr bwMode="auto">
          <a:xfrm>
            <a:off x="4613256" y="2620964"/>
            <a:ext cx="1081454" cy="604837"/>
          </a:xfrm>
          <a:custGeom>
            <a:avLst/>
            <a:gdLst>
              <a:gd name="T0" fmla="*/ 0 w 1423987"/>
              <a:gd name="T1" fmla="*/ 0 h 1509712"/>
              <a:gd name="T2" fmla="*/ 0 w 1423987"/>
              <a:gd name="T3" fmla="*/ 0 h 1509712"/>
              <a:gd name="T4" fmla="*/ 0 w 1423987"/>
              <a:gd name="T5" fmla="*/ 0 h 1509712"/>
              <a:gd name="T6" fmla="*/ 0 w 1423987"/>
              <a:gd name="T7" fmla="*/ 0 h 1509712"/>
              <a:gd name="T8" fmla="*/ 0 w 1423987"/>
              <a:gd name="T9" fmla="*/ 0 h 1509712"/>
              <a:gd name="T10" fmla="*/ 0 w 1423987"/>
              <a:gd name="T11" fmla="*/ 0 h 1509712"/>
              <a:gd name="T12" fmla="*/ 0 w 1423987"/>
              <a:gd name="T13" fmla="*/ 0 h 1509712"/>
              <a:gd name="T14" fmla="*/ 0 w 1423987"/>
              <a:gd name="T15" fmla="*/ 0 h 1509712"/>
              <a:gd name="T16" fmla="*/ 0 w 1423987"/>
              <a:gd name="T17" fmla="*/ 0 h 1509712"/>
              <a:gd name="T18" fmla="*/ 0 w 1423987"/>
              <a:gd name="T19" fmla="*/ 0 h 1509712"/>
              <a:gd name="T20" fmla="*/ 0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noFill/>
          <a:ln w="15875" algn="ctr">
            <a:solidFill>
              <a:schemeClr val="tx1"/>
            </a:solidFill>
            <a:round/>
            <a:headEnd/>
            <a:tailEnd/>
          </a:ln>
          <a:extLst>
            <a:ext uri="{909E8E84-426E-40DD-AFC4-6F175D3DCCD1}">
              <a14:hiddenFill xmlns:a14="http://schemas.microsoft.com/office/drawing/2010/main">
                <a:solidFill>
                  <a:schemeClr val="accent1"/>
                </a:solidFill>
              </a14:hiddenFill>
            </a:ext>
          </a:extLst>
        </p:spPr>
        <p:txBody>
          <a:bodyPr anchor="ctr" anchorCtr="0"/>
          <a:lstStyle/>
          <a:p>
            <a:pPr algn="ctr"/>
            <a:r>
              <a:rPr lang="es-CL" sz="1000" b="1" dirty="0" smtClean="0">
                <a:latin typeface="Calibri" pitchFamily="34" charset="0"/>
                <a:cs typeface="Calibri" pitchFamily="34" charset="0"/>
              </a:rPr>
              <a:t>TAR </a:t>
            </a:r>
            <a:r>
              <a:rPr lang="es-CL" sz="1000" b="1" dirty="0">
                <a:latin typeface="Calibri" pitchFamily="34" charset="0"/>
                <a:cs typeface="Calibri" pitchFamily="34" charset="0"/>
              </a:rPr>
              <a:t>CITI</a:t>
            </a:r>
          </a:p>
        </p:txBody>
      </p:sp>
      <p:sp>
        <p:nvSpPr>
          <p:cNvPr id="73815" name="180 CuadroTexto"/>
          <p:cNvSpPr txBox="1">
            <a:spLocks noChangeArrowheads="1"/>
          </p:cNvSpPr>
          <p:nvPr/>
        </p:nvSpPr>
        <p:spPr bwMode="auto">
          <a:xfrm>
            <a:off x="4542582" y="2447925"/>
            <a:ext cx="125355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CL" sz="800" b="1" dirty="0">
                <a:latin typeface="Calibri" pitchFamily="34" charset="0"/>
                <a:cs typeface="Arial" pitchFamily="34" charset="0"/>
              </a:rPr>
              <a:t>AS400         </a:t>
            </a:r>
            <a:r>
              <a:rPr lang="es-CL" sz="800" b="1" dirty="0" smtClean="0">
                <a:latin typeface="Calibri" pitchFamily="34" charset="0"/>
                <a:cs typeface="Arial" pitchFamily="34" charset="0"/>
              </a:rPr>
              <a:t>         </a:t>
            </a:r>
            <a:r>
              <a:rPr lang="es-CL" sz="800" b="1" dirty="0">
                <a:latin typeface="Calibri" pitchFamily="34" charset="0"/>
                <a:cs typeface="Arial" pitchFamily="34" charset="0"/>
              </a:rPr>
              <a:t>CITIZLDA</a:t>
            </a:r>
          </a:p>
        </p:txBody>
      </p:sp>
      <p:sp>
        <p:nvSpPr>
          <p:cNvPr id="73817" name="181 CuadroTexto"/>
          <p:cNvSpPr txBox="1">
            <a:spLocks noChangeArrowheads="1"/>
          </p:cNvSpPr>
          <p:nvPr/>
        </p:nvSpPr>
        <p:spPr bwMode="auto">
          <a:xfrm>
            <a:off x="4542582" y="3212976"/>
            <a:ext cx="120097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CL" sz="800" b="1" dirty="0">
                <a:latin typeface="Calibri" pitchFamily="34" charset="0"/>
                <a:cs typeface="Arial" pitchFamily="34" charset="0"/>
              </a:rPr>
              <a:t>Alta </a:t>
            </a:r>
            <a:r>
              <a:rPr lang="es-CL" sz="800" b="1" dirty="0" smtClean="0">
                <a:latin typeface="Calibri" pitchFamily="34" charset="0"/>
                <a:cs typeface="Arial" pitchFamily="34" charset="0"/>
              </a:rPr>
              <a:t>Disp.                      RP</a:t>
            </a:r>
            <a:endParaRPr lang="es-CL" sz="800" b="1" dirty="0">
              <a:latin typeface="Calibri" pitchFamily="34" charset="0"/>
              <a:cs typeface="Arial" pitchFamily="34" charset="0"/>
            </a:endParaRPr>
          </a:p>
        </p:txBody>
      </p:sp>
      <p:grpSp>
        <p:nvGrpSpPr>
          <p:cNvPr id="73818" name="Group 656"/>
          <p:cNvGrpSpPr>
            <a:grpSpLocks/>
          </p:cNvGrpSpPr>
          <p:nvPr/>
        </p:nvGrpSpPr>
        <p:grpSpPr bwMode="auto">
          <a:xfrm>
            <a:off x="3474427" y="3717032"/>
            <a:ext cx="202223" cy="149225"/>
            <a:chOff x="7002863" y="2515351"/>
            <a:chExt cx="421618" cy="211249"/>
          </a:xfrm>
        </p:grpSpPr>
        <p:cxnSp>
          <p:nvCxnSpPr>
            <p:cNvPr id="73819" name="Straight Connector 657"/>
            <p:cNvCxnSpPr>
              <a:cxnSpLocks noChangeShapeType="1"/>
            </p:cNvCxnSpPr>
            <p:nvPr/>
          </p:nvCxnSpPr>
          <p:spPr bwMode="auto">
            <a:xfrm flipV="1">
              <a:off x="7075143" y="2717532"/>
              <a:ext cx="267223" cy="1861"/>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cxnSp>
          <p:nvCxnSpPr>
            <p:cNvPr id="73820" name="Straight Connector 658"/>
            <p:cNvCxnSpPr>
              <a:cxnSpLocks noChangeShapeType="1"/>
            </p:cNvCxnSpPr>
            <p:nvPr/>
          </p:nvCxnSpPr>
          <p:spPr bwMode="auto">
            <a:xfrm rot="16200000" flipH="1">
              <a:off x="6978712" y="2619466"/>
              <a:ext cx="208231" cy="1"/>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cxnSp>
          <p:nvCxnSpPr>
            <p:cNvPr id="73821" name="Straight Connector 659"/>
            <p:cNvCxnSpPr>
              <a:cxnSpLocks noChangeShapeType="1"/>
            </p:cNvCxnSpPr>
            <p:nvPr/>
          </p:nvCxnSpPr>
          <p:spPr bwMode="auto">
            <a:xfrm rot="16200000" flipH="1">
              <a:off x="7239756" y="2622484"/>
              <a:ext cx="208231" cy="1"/>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cxnSp>
          <p:nvCxnSpPr>
            <p:cNvPr id="73822" name="Straight Connector 660"/>
            <p:cNvCxnSpPr>
              <a:cxnSpLocks noChangeShapeType="1"/>
            </p:cNvCxnSpPr>
            <p:nvPr/>
          </p:nvCxnSpPr>
          <p:spPr bwMode="auto">
            <a:xfrm>
              <a:off x="7002863" y="2518410"/>
              <a:ext cx="76956" cy="1588"/>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cxnSp>
          <p:nvCxnSpPr>
            <p:cNvPr id="73823" name="Straight Connector 661"/>
            <p:cNvCxnSpPr>
              <a:cxnSpLocks noChangeShapeType="1"/>
            </p:cNvCxnSpPr>
            <p:nvPr/>
          </p:nvCxnSpPr>
          <p:spPr bwMode="auto">
            <a:xfrm>
              <a:off x="7347525" y="2522910"/>
              <a:ext cx="76956" cy="1588"/>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grpSp>
      <p:sp>
        <p:nvSpPr>
          <p:cNvPr id="73825" name="Rectangle 97"/>
          <p:cNvSpPr>
            <a:spLocks noChangeArrowheads="1"/>
          </p:cNvSpPr>
          <p:nvPr/>
        </p:nvSpPr>
        <p:spPr bwMode="auto">
          <a:xfrm>
            <a:off x="4963258" y="1243013"/>
            <a:ext cx="131885" cy="8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sp>
        <p:nvSpPr>
          <p:cNvPr id="6" name="Text Box 73"/>
          <p:cNvSpPr txBox="1">
            <a:spLocks noChangeArrowheads="1"/>
          </p:cNvSpPr>
          <p:nvPr/>
        </p:nvSpPr>
        <p:spPr bwMode="auto">
          <a:xfrm>
            <a:off x="3490546" y="1978479"/>
            <a:ext cx="754674" cy="110218"/>
          </a:xfrm>
          <a:prstGeom prst="rect">
            <a:avLst/>
          </a:prstGeom>
          <a:ln w="12700">
            <a:solidFill>
              <a:schemeClr val="tx1"/>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lnSpc>
                <a:spcPct val="80000"/>
              </a:lnSpc>
            </a:pPr>
            <a:r>
              <a:rPr lang="es-CL" sz="600" b="1">
                <a:solidFill>
                  <a:srgbClr val="000000"/>
                </a:solidFill>
                <a:effectLst>
                  <a:outerShdw blurRad="38100" dist="38100" dir="2700000" algn="tl">
                    <a:srgbClr val="FFFFFF"/>
                  </a:outerShdw>
                </a:effectLst>
                <a:latin typeface="Calibri" pitchFamily="34" charset="0"/>
                <a:cs typeface="Arial" pitchFamily="34" charset="0"/>
              </a:rPr>
              <a:t>ACTIVOS</a:t>
            </a:r>
            <a:endParaRPr lang="es-ES" sz="600" b="1">
              <a:solidFill>
                <a:srgbClr val="000000"/>
              </a:solidFill>
              <a:effectLst>
                <a:outerShdw blurRad="38100" dist="38100" dir="2700000" algn="tl">
                  <a:srgbClr val="FFFFFF"/>
                </a:outerShdw>
              </a:effectLst>
              <a:latin typeface="Calibri" pitchFamily="34" charset="0"/>
              <a:cs typeface="Arial" pitchFamily="34" charset="0"/>
            </a:endParaRPr>
          </a:p>
        </p:txBody>
      </p:sp>
      <p:sp>
        <p:nvSpPr>
          <p:cNvPr id="73828" name="Rectangle 100"/>
          <p:cNvSpPr>
            <a:spLocks noChangeArrowheads="1"/>
          </p:cNvSpPr>
          <p:nvPr/>
        </p:nvSpPr>
        <p:spPr bwMode="auto">
          <a:xfrm>
            <a:off x="5279782" y="5205413"/>
            <a:ext cx="131885" cy="8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grpSp>
        <p:nvGrpSpPr>
          <p:cNvPr id="73829" name="Group 656"/>
          <p:cNvGrpSpPr>
            <a:grpSpLocks/>
          </p:cNvGrpSpPr>
          <p:nvPr/>
        </p:nvGrpSpPr>
        <p:grpSpPr bwMode="auto">
          <a:xfrm>
            <a:off x="5227028" y="5164139"/>
            <a:ext cx="202223" cy="149225"/>
            <a:chOff x="7002863" y="2515351"/>
            <a:chExt cx="421618" cy="211249"/>
          </a:xfrm>
        </p:grpSpPr>
        <p:cxnSp>
          <p:nvCxnSpPr>
            <p:cNvPr id="73830" name="Straight Connector 657"/>
            <p:cNvCxnSpPr>
              <a:cxnSpLocks noChangeShapeType="1"/>
            </p:cNvCxnSpPr>
            <p:nvPr/>
          </p:nvCxnSpPr>
          <p:spPr bwMode="auto">
            <a:xfrm flipV="1">
              <a:off x="7075143" y="2717532"/>
              <a:ext cx="267223" cy="1861"/>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cxnSp>
          <p:nvCxnSpPr>
            <p:cNvPr id="73831" name="Straight Connector 658"/>
            <p:cNvCxnSpPr>
              <a:cxnSpLocks noChangeShapeType="1"/>
            </p:cNvCxnSpPr>
            <p:nvPr/>
          </p:nvCxnSpPr>
          <p:spPr bwMode="auto">
            <a:xfrm rot="16200000" flipH="1">
              <a:off x="6978712" y="2619466"/>
              <a:ext cx="208231" cy="1"/>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cxnSp>
          <p:nvCxnSpPr>
            <p:cNvPr id="73832" name="Straight Connector 659"/>
            <p:cNvCxnSpPr>
              <a:cxnSpLocks noChangeShapeType="1"/>
            </p:cNvCxnSpPr>
            <p:nvPr/>
          </p:nvCxnSpPr>
          <p:spPr bwMode="auto">
            <a:xfrm rot="16200000" flipH="1">
              <a:off x="7239756" y="2622484"/>
              <a:ext cx="208231" cy="1"/>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cxnSp>
          <p:nvCxnSpPr>
            <p:cNvPr id="73833" name="Straight Connector 660"/>
            <p:cNvCxnSpPr>
              <a:cxnSpLocks noChangeShapeType="1"/>
            </p:cNvCxnSpPr>
            <p:nvPr/>
          </p:nvCxnSpPr>
          <p:spPr bwMode="auto">
            <a:xfrm>
              <a:off x="7002863" y="2518410"/>
              <a:ext cx="76956" cy="1588"/>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cxnSp>
          <p:nvCxnSpPr>
            <p:cNvPr id="73834" name="Straight Connector 661"/>
            <p:cNvCxnSpPr>
              <a:cxnSpLocks noChangeShapeType="1"/>
            </p:cNvCxnSpPr>
            <p:nvPr/>
          </p:nvCxnSpPr>
          <p:spPr bwMode="auto">
            <a:xfrm>
              <a:off x="7347525" y="2522910"/>
              <a:ext cx="76956" cy="1588"/>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grpSp>
      <p:sp>
        <p:nvSpPr>
          <p:cNvPr id="73836" name="Rectangle 108"/>
          <p:cNvSpPr>
            <a:spLocks noChangeArrowheads="1"/>
          </p:cNvSpPr>
          <p:nvPr/>
        </p:nvSpPr>
        <p:spPr bwMode="auto">
          <a:xfrm>
            <a:off x="5281246" y="5873750"/>
            <a:ext cx="131885" cy="8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cxnSp>
        <p:nvCxnSpPr>
          <p:cNvPr id="73837" name="AutoShape 109"/>
          <p:cNvCxnSpPr>
            <a:cxnSpLocks noChangeShapeType="1"/>
            <a:stCxn id="73858" idx="1"/>
            <a:endCxn id="73828" idx="2"/>
          </p:cNvCxnSpPr>
          <p:nvPr/>
        </p:nvCxnSpPr>
        <p:spPr bwMode="auto">
          <a:xfrm rot="10800000">
            <a:off x="5345724" y="5294314"/>
            <a:ext cx="936381" cy="803275"/>
          </a:xfrm>
          <a:prstGeom prst="bentConnector2">
            <a:avLst/>
          </a:prstGeom>
          <a:noFill/>
          <a:ln w="9525">
            <a:solidFill>
              <a:schemeClr val="tx1"/>
            </a:solidFill>
            <a:miter lim="800000"/>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838" name="AutoShape 110"/>
          <p:cNvCxnSpPr>
            <a:cxnSpLocks noChangeShapeType="1"/>
            <a:stCxn id="7" idx="3"/>
          </p:cNvCxnSpPr>
          <p:nvPr/>
        </p:nvCxnSpPr>
        <p:spPr bwMode="auto">
          <a:xfrm>
            <a:off x="2936674" y="3729412"/>
            <a:ext cx="576854" cy="29814"/>
          </a:xfrm>
          <a:prstGeom prst="bentConnector3">
            <a:avLst>
              <a:gd name="adj1" fmla="val 50000"/>
            </a:avLst>
          </a:prstGeom>
          <a:noFill/>
          <a:ln w="9525">
            <a:solidFill>
              <a:schemeClr val="tx1"/>
            </a:solidFill>
            <a:miter lim="800000"/>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839" name="Rectangle 111"/>
          <p:cNvSpPr>
            <a:spLocks noChangeArrowheads="1"/>
          </p:cNvSpPr>
          <p:nvPr/>
        </p:nvSpPr>
        <p:spPr bwMode="auto">
          <a:xfrm>
            <a:off x="2239108" y="2546870"/>
            <a:ext cx="131885" cy="8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cxnSp>
        <p:nvCxnSpPr>
          <p:cNvPr id="73840" name="AutoShape 112"/>
          <p:cNvCxnSpPr>
            <a:cxnSpLocks noChangeShapeType="1"/>
            <a:stCxn id="108" idx="3"/>
          </p:cNvCxnSpPr>
          <p:nvPr/>
        </p:nvCxnSpPr>
        <p:spPr bwMode="auto">
          <a:xfrm flipV="1">
            <a:off x="2987824" y="3696865"/>
            <a:ext cx="1072730" cy="480960"/>
          </a:xfrm>
          <a:prstGeom prst="bentConnector3">
            <a:avLst>
              <a:gd name="adj1" fmla="val 77867"/>
            </a:avLst>
          </a:prstGeom>
          <a:noFill/>
          <a:ln w="9525">
            <a:solidFill>
              <a:schemeClr val="tx1"/>
            </a:solidFill>
            <a:miter lim="800000"/>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842" name="Rectangle 114"/>
          <p:cNvSpPr>
            <a:spLocks noChangeArrowheads="1"/>
          </p:cNvSpPr>
          <p:nvPr/>
        </p:nvSpPr>
        <p:spPr bwMode="auto">
          <a:xfrm>
            <a:off x="3610708" y="5873750"/>
            <a:ext cx="131885" cy="8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cxnSp>
        <p:nvCxnSpPr>
          <p:cNvPr id="73843" name="AutoShape 115"/>
          <p:cNvCxnSpPr>
            <a:cxnSpLocks noChangeShapeType="1"/>
            <a:stCxn id="29" idx="2"/>
          </p:cNvCxnSpPr>
          <p:nvPr/>
        </p:nvCxnSpPr>
        <p:spPr bwMode="auto">
          <a:xfrm rot="5400000">
            <a:off x="3401513" y="4229599"/>
            <a:ext cx="2765551" cy="732304"/>
          </a:xfrm>
          <a:prstGeom prst="bentConnector3">
            <a:avLst>
              <a:gd name="adj1" fmla="val 50000"/>
            </a:avLst>
          </a:prstGeom>
          <a:noFill/>
          <a:ln w="9525">
            <a:solidFill>
              <a:schemeClr val="tx1"/>
            </a:solidFill>
            <a:miter lim="800000"/>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850" name="AutoShape 122"/>
          <p:cNvSpPr>
            <a:spLocks noChangeArrowheads="1"/>
          </p:cNvSpPr>
          <p:nvPr/>
        </p:nvSpPr>
        <p:spPr bwMode="auto">
          <a:xfrm>
            <a:off x="823546" y="5975351"/>
            <a:ext cx="685800" cy="504825"/>
          </a:xfrm>
          <a:prstGeom prst="flowChartMagneticDisk">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sz="800" b="1" dirty="0"/>
              <a:t>OSBTRAZA</a:t>
            </a:r>
            <a:endParaRPr lang="es-ES" sz="800" b="1" dirty="0"/>
          </a:p>
        </p:txBody>
      </p:sp>
      <p:sp>
        <p:nvSpPr>
          <p:cNvPr id="73851" name="109 CuadroTexto"/>
          <p:cNvSpPr txBox="1">
            <a:spLocks noChangeArrowheads="1"/>
          </p:cNvSpPr>
          <p:nvPr/>
        </p:nvSpPr>
        <p:spPr bwMode="auto">
          <a:xfrm>
            <a:off x="714581" y="6410812"/>
            <a:ext cx="1112024"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96" tIns="46648" rIns="93296" bIns="46648">
            <a:spAutoFit/>
          </a:bodyPr>
          <a:lstStyle>
            <a:lvl1pPr defTabSz="933450" eaLnBrk="0" hangingPunct="0">
              <a:defRPr>
                <a:solidFill>
                  <a:schemeClr val="tx1"/>
                </a:solidFill>
                <a:latin typeface="Arial" pitchFamily="34" charset="0"/>
              </a:defRPr>
            </a:lvl1pPr>
            <a:lvl2pPr marL="742950" indent="-285750" defTabSz="933450" eaLnBrk="0" hangingPunct="0">
              <a:defRPr>
                <a:solidFill>
                  <a:schemeClr val="tx1"/>
                </a:solidFill>
                <a:latin typeface="Arial" pitchFamily="34" charset="0"/>
              </a:defRPr>
            </a:lvl2pPr>
            <a:lvl3pPr marL="1143000" indent="-228600" defTabSz="933450" eaLnBrk="0" hangingPunct="0">
              <a:defRPr>
                <a:solidFill>
                  <a:schemeClr val="tx1"/>
                </a:solidFill>
                <a:latin typeface="Arial" pitchFamily="34" charset="0"/>
              </a:defRPr>
            </a:lvl3pPr>
            <a:lvl4pPr marL="1600200" indent="-228600" defTabSz="933450" eaLnBrk="0" hangingPunct="0">
              <a:defRPr>
                <a:solidFill>
                  <a:schemeClr val="tx1"/>
                </a:solidFill>
                <a:latin typeface="Arial" pitchFamily="34" charset="0"/>
              </a:defRPr>
            </a:lvl4pPr>
            <a:lvl5pPr marL="2057400" indent="-228600" defTabSz="933450" eaLnBrk="0" hangingPunct="0">
              <a:defRPr>
                <a:solidFill>
                  <a:schemeClr val="tx1"/>
                </a:solidFill>
                <a:latin typeface="Arial" pitchFamily="34" charset="0"/>
              </a:defRPr>
            </a:lvl5pPr>
            <a:lvl6pPr marL="2514600" indent="-228600" defTabSz="933450" eaLnBrk="0" fontAlgn="base" hangingPunct="0">
              <a:spcBef>
                <a:spcPct val="0"/>
              </a:spcBef>
              <a:spcAft>
                <a:spcPct val="0"/>
              </a:spcAft>
              <a:defRPr>
                <a:solidFill>
                  <a:schemeClr val="tx1"/>
                </a:solidFill>
                <a:latin typeface="Arial" pitchFamily="34" charset="0"/>
              </a:defRPr>
            </a:lvl6pPr>
            <a:lvl7pPr marL="2971800" indent="-228600" defTabSz="933450" eaLnBrk="0" fontAlgn="base" hangingPunct="0">
              <a:spcBef>
                <a:spcPct val="0"/>
              </a:spcBef>
              <a:spcAft>
                <a:spcPct val="0"/>
              </a:spcAft>
              <a:defRPr>
                <a:solidFill>
                  <a:schemeClr val="tx1"/>
                </a:solidFill>
                <a:latin typeface="Arial" pitchFamily="34" charset="0"/>
              </a:defRPr>
            </a:lvl7pPr>
            <a:lvl8pPr marL="3429000" indent="-228600" defTabSz="933450" eaLnBrk="0" fontAlgn="base" hangingPunct="0">
              <a:spcBef>
                <a:spcPct val="0"/>
              </a:spcBef>
              <a:spcAft>
                <a:spcPct val="0"/>
              </a:spcAft>
              <a:defRPr>
                <a:solidFill>
                  <a:schemeClr val="tx1"/>
                </a:solidFill>
                <a:latin typeface="Arial" pitchFamily="34" charset="0"/>
              </a:defRPr>
            </a:lvl8pPr>
            <a:lvl9pPr marL="3886200" indent="-228600" defTabSz="933450" eaLnBrk="0" fontAlgn="base" hangingPunct="0">
              <a:spcBef>
                <a:spcPct val="0"/>
              </a:spcBef>
              <a:spcAft>
                <a:spcPct val="0"/>
              </a:spcAft>
              <a:defRPr>
                <a:solidFill>
                  <a:schemeClr val="tx1"/>
                </a:solidFill>
                <a:latin typeface="Arial" pitchFamily="34" charset="0"/>
              </a:defRPr>
            </a:lvl9pPr>
          </a:lstStyle>
          <a:p>
            <a:pPr eaLnBrk="1" hangingPunct="1"/>
            <a:r>
              <a:rPr lang="es-CL" sz="800" b="1" dirty="0" smtClean="0">
                <a:latin typeface="Calibri" pitchFamily="34" charset="0"/>
                <a:cs typeface="Arial" pitchFamily="34" charset="0"/>
              </a:rPr>
              <a:t>AD/</a:t>
            </a:r>
            <a:r>
              <a:rPr lang="es-CL" sz="800" b="1" dirty="0" err="1" smtClean="0">
                <a:latin typeface="Calibri" pitchFamily="34" charset="0"/>
                <a:cs typeface="Arial" pitchFamily="34" charset="0"/>
              </a:rPr>
              <a:t>Cont</a:t>
            </a:r>
            <a:r>
              <a:rPr lang="es-CL" sz="800" b="1" dirty="0" smtClean="0">
                <a:latin typeface="Calibri" pitchFamily="34" charset="0"/>
                <a:cs typeface="Arial" pitchFamily="34" charset="0"/>
              </a:rPr>
              <a:t>            Oracle</a:t>
            </a:r>
            <a:endParaRPr lang="es-CL" sz="800" b="1" dirty="0">
              <a:latin typeface="Calibri" pitchFamily="34" charset="0"/>
              <a:cs typeface="Arial" pitchFamily="34" charset="0"/>
            </a:endParaRPr>
          </a:p>
        </p:txBody>
      </p:sp>
      <p:sp>
        <p:nvSpPr>
          <p:cNvPr id="73852" name="92 CuadroTexto"/>
          <p:cNvSpPr txBox="1">
            <a:spLocks noChangeArrowheads="1"/>
          </p:cNvSpPr>
          <p:nvPr/>
        </p:nvSpPr>
        <p:spPr bwMode="auto">
          <a:xfrm>
            <a:off x="683568" y="5832475"/>
            <a:ext cx="959459"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pitchFamily="34" charset="0"/>
              </a:defRPr>
            </a:lvl1pPr>
            <a:lvl2pPr marL="742950" indent="-285750" defTabSz="933450" eaLnBrk="0" hangingPunct="0">
              <a:defRPr>
                <a:solidFill>
                  <a:schemeClr val="tx1"/>
                </a:solidFill>
                <a:latin typeface="Arial" pitchFamily="34" charset="0"/>
              </a:defRPr>
            </a:lvl2pPr>
            <a:lvl3pPr marL="1143000" indent="-228600" defTabSz="933450" eaLnBrk="0" hangingPunct="0">
              <a:defRPr>
                <a:solidFill>
                  <a:schemeClr val="tx1"/>
                </a:solidFill>
                <a:latin typeface="Arial" pitchFamily="34" charset="0"/>
              </a:defRPr>
            </a:lvl3pPr>
            <a:lvl4pPr marL="1600200" indent="-228600" defTabSz="933450" eaLnBrk="0" hangingPunct="0">
              <a:defRPr>
                <a:solidFill>
                  <a:schemeClr val="tx1"/>
                </a:solidFill>
                <a:latin typeface="Arial" pitchFamily="34" charset="0"/>
              </a:defRPr>
            </a:lvl4pPr>
            <a:lvl5pPr marL="2057400" indent="-228600" defTabSz="933450" eaLnBrk="0" hangingPunct="0">
              <a:defRPr>
                <a:solidFill>
                  <a:schemeClr val="tx1"/>
                </a:solidFill>
                <a:latin typeface="Arial" pitchFamily="34" charset="0"/>
              </a:defRPr>
            </a:lvl5pPr>
            <a:lvl6pPr marL="2514600" indent="-228600" defTabSz="933450" eaLnBrk="0" fontAlgn="base" hangingPunct="0">
              <a:spcBef>
                <a:spcPct val="0"/>
              </a:spcBef>
              <a:spcAft>
                <a:spcPct val="0"/>
              </a:spcAft>
              <a:defRPr>
                <a:solidFill>
                  <a:schemeClr val="tx1"/>
                </a:solidFill>
                <a:latin typeface="Arial" pitchFamily="34" charset="0"/>
              </a:defRPr>
            </a:lvl6pPr>
            <a:lvl7pPr marL="2971800" indent="-228600" defTabSz="933450" eaLnBrk="0" fontAlgn="base" hangingPunct="0">
              <a:spcBef>
                <a:spcPct val="0"/>
              </a:spcBef>
              <a:spcAft>
                <a:spcPct val="0"/>
              </a:spcAft>
              <a:defRPr>
                <a:solidFill>
                  <a:schemeClr val="tx1"/>
                </a:solidFill>
                <a:latin typeface="Arial" pitchFamily="34" charset="0"/>
              </a:defRPr>
            </a:lvl7pPr>
            <a:lvl8pPr marL="3429000" indent="-228600" defTabSz="933450" eaLnBrk="0" fontAlgn="base" hangingPunct="0">
              <a:spcBef>
                <a:spcPct val="0"/>
              </a:spcBef>
              <a:spcAft>
                <a:spcPct val="0"/>
              </a:spcAft>
              <a:defRPr>
                <a:solidFill>
                  <a:schemeClr val="tx1"/>
                </a:solidFill>
                <a:latin typeface="Arial" pitchFamily="34" charset="0"/>
              </a:defRPr>
            </a:lvl8pPr>
            <a:lvl9pPr marL="3886200" indent="-228600" defTabSz="933450" eaLnBrk="0" fontAlgn="base" hangingPunct="0">
              <a:spcBef>
                <a:spcPct val="0"/>
              </a:spcBef>
              <a:spcAft>
                <a:spcPct val="0"/>
              </a:spcAft>
              <a:defRPr>
                <a:solidFill>
                  <a:schemeClr val="tx1"/>
                </a:solidFill>
                <a:latin typeface="Arial" pitchFamily="34" charset="0"/>
              </a:defRPr>
            </a:lvl9pPr>
          </a:lstStyle>
          <a:p>
            <a:pPr eaLnBrk="1" hangingPunct="1"/>
            <a:r>
              <a:rPr lang="es-CL" sz="800" b="1" dirty="0">
                <a:latin typeface="Calibri" pitchFamily="34" charset="0"/>
                <a:cs typeface="Calibri" pitchFamily="34" charset="0"/>
              </a:rPr>
              <a:t>UNIX               A116</a:t>
            </a:r>
          </a:p>
        </p:txBody>
      </p:sp>
      <p:sp>
        <p:nvSpPr>
          <p:cNvPr id="73858" name="Rectangle 130"/>
          <p:cNvSpPr>
            <a:spLocks noChangeArrowheads="1"/>
          </p:cNvSpPr>
          <p:nvPr/>
        </p:nvSpPr>
        <p:spPr bwMode="auto">
          <a:xfrm>
            <a:off x="6282105" y="6053138"/>
            <a:ext cx="131885" cy="8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sp>
        <p:nvSpPr>
          <p:cNvPr id="73860" name="Rectangle 132"/>
          <p:cNvSpPr>
            <a:spLocks noChangeArrowheads="1"/>
          </p:cNvSpPr>
          <p:nvPr/>
        </p:nvSpPr>
        <p:spPr bwMode="auto">
          <a:xfrm>
            <a:off x="2406162" y="5978525"/>
            <a:ext cx="131885" cy="8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sp>
        <p:nvSpPr>
          <p:cNvPr id="73861" name="Rectangle 133"/>
          <p:cNvSpPr>
            <a:spLocks noChangeArrowheads="1"/>
          </p:cNvSpPr>
          <p:nvPr/>
        </p:nvSpPr>
        <p:spPr bwMode="auto">
          <a:xfrm>
            <a:off x="1176705" y="5999163"/>
            <a:ext cx="131885" cy="8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cxnSp>
        <p:nvCxnSpPr>
          <p:cNvPr id="73863" name="AutoShape 135"/>
          <p:cNvCxnSpPr>
            <a:cxnSpLocks noChangeShapeType="1"/>
            <a:stCxn id="308" idx="2"/>
            <a:endCxn id="73861" idx="0"/>
          </p:cNvCxnSpPr>
          <p:nvPr/>
        </p:nvCxnSpPr>
        <p:spPr bwMode="auto">
          <a:xfrm rot="5400000">
            <a:off x="1297172" y="4961977"/>
            <a:ext cx="982662" cy="1091710"/>
          </a:xfrm>
          <a:prstGeom prst="bentConnector3">
            <a:avLst>
              <a:gd name="adj1" fmla="val 50000"/>
            </a:avLst>
          </a:prstGeom>
          <a:noFill/>
          <a:ln w="9525">
            <a:solidFill>
              <a:schemeClr val="tx1"/>
            </a:solidFill>
            <a:miter lim="800000"/>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92 CuadroTexto"/>
          <p:cNvSpPr txBox="1">
            <a:spLocks noChangeArrowheads="1"/>
          </p:cNvSpPr>
          <p:nvPr/>
        </p:nvSpPr>
        <p:spPr bwMode="auto">
          <a:xfrm>
            <a:off x="108440" y="2194170"/>
            <a:ext cx="1253638" cy="248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6648" rIns="0"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1000" dirty="0">
                <a:solidFill>
                  <a:srgbClr val="000000"/>
                </a:solidFill>
                <a:latin typeface="Calibri" pitchFamily="34" charset="0"/>
                <a:cs typeface="Calibri" pitchFamily="34" charset="0"/>
              </a:rPr>
              <a:t>LINUX          </a:t>
            </a:r>
            <a:r>
              <a:rPr lang="es-CL" sz="1000" dirty="0" smtClean="0">
                <a:solidFill>
                  <a:srgbClr val="000000"/>
                </a:solidFill>
                <a:latin typeface="Calibri" pitchFamily="34" charset="0"/>
                <a:cs typeface="Calibri" pitchFamily="34" charset="0"/>
              </a:rPr>
              <a:t>       Nueva1</a:t>
            </a:r>
            <a:endParaRPr lang="es-CL" sz="1000" dirty="0">
              <a:solidFill>
                <a:srgbClr val="000000"/>
              </a:solidFill>
              <a:latin typeface="Calibri" pitchFamily="34" charset="0"/>
              <a:cs typeface="Calibri" pitchFamily="34" charset="0"/>
            </a:endParaRPr>
          </a:p>
        </p:txBody>
      </p:sp>
      <p:sp>
        <p:nvSpPr>
          <p:cNvPr id="100" name="109 CuadroTexto"/>
          <p:cNvSpPr txBox="1">
            <a:spLocks noChangeArrowheads="1"/>
          </p:cNvSpPr>
          <p:nvPr/>
        </p:nvSpPr>
        <p:spPr bwMode="auto">
          <a:xfrm>
            <a:off x="108440" y="4011784"/>
            <a:ext cx="1269022"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6648" rIns="0"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dirty="0" smtClean="0">
                <a:solidFill>
                  <a:srgbClr val="000000"/>
                </a:solidFill>
                <a:latin typeface="Calibri" pitchFamily="34" charset="0"/>
                <a:cs typeface="Arial" charset="0"/>
              </a:rPr>
              <a:t>AD/]</a:t>
            </a:r>
            <a:r>
              <a:rPr lang="es-CL" sz="800" dirty="0" err="1" smtClean="0">
                <a:solidFill>
                  <a:srgbClr val="000000"/>
                </a:solidFill>
                <a:latin typeface="Calibri" pitchFamily="34" charset="0"/>
                <a:cs typeface="Arial" charset="0"/>
              </a:rPr>
              <a:t>Cont</a:t>
            </a:r>
            <a:r>
              <a:rPr lang="es-CL" sz="800" dirty="0" smtClean="0">
                <a:solidFill>
                  <a:srgbClr val="000000"/>
                </a:solidFill>
                <a:latin typeface="Calibri" pitchFamily="34" charset="0"/>
                <a:cs typeface="Arial" charset="0"/>
              </a:rPr>
              <a:t> .                          J2EE</a:t>
            </a:r>
            <a:endParaRPr lang="es-CL" sz="800" dirty="0">
              <a:solidFill>
                <a:srgbClr val="000000"/>
              </a:solidFill>
              <a:latin typeface="Calibri" pitchFamily="34" charset="0"/>
              <a:cs typeface="Arial" charset="0"/>
            </a:endParaRPr>
          </a:p>
        </p:txBody>
      </p:sp>
      <p:sp>
        <p:nvSpPr>
          <p:cNvPr id="112" name="Text Box 177"/>
          <p:cNvSpPr txBox="1">
            <a:spLocks noChangeArrowheads="1"/>
          </p:cNvSpPr>
          <p:nvPr/>
        </p:nvSpPr>
        <p:spPr bwMode="auto">
          <a:xfrm>
            <a:off x="1640180" y="5016500"/>
            <a:ext cx="14287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800" dirty="0" smtClean="0">
                <a:solidFill>
                  <a:srgbClr val="000000"/>
                </a:solidFill>
                <a:latin typeface="Calibri" pitchFamily="34" charset="0"/>
                <a:cs typeface="Calibri" pitchFamily="34" charset="0"/>
              </a:rPr>
              <a:t>AD/Cont.                                    J2EE</a:t>
            </a:r>
            <a:endParaRPr lang="es-ES" sz="800" dirty="0">
              <a:solidFill>
                <a:srgbClr val="000000"/>
              </a:solidFill>
              <a:latin typeface="Calibri" pitchFamily="34" charset="0"/>
              <a:cs typeface="Calibri" pitchFamily="34" charset="0"/>
            </a:endParaRPr>
          </a:p>
        </p:txBody>
      </p:sp>
      <p:sp>
        <p:nvSpPr>
          <p:cNvPr id="113" name="252 Elipse"/>
          <p:cNvSpPr>
            <a:spLocks noChangeArrowheads="1"/>
          </p:cNvSpPr>
          <p:nvPr/>
        </p:nvSpPr>
        <p:spPr bwMode="auto">
          <a:xfrm>
            <a:off x="1763688" y="3614734"/>
            <a:ext cx="155575" cy="174306"/>
          </a:xfrm>
          <a:prstGeom prst="ellipse">
            <a:avLst/>
          </a:prstGeom>
          <a:solidFill>
            <a:schemeClr val="bg1"/>
          </a:solidFill>
          <a:ln w="19050" algn="ctr">
            <a:solidFill>
              <a:srgbClr val="000000"/>
            </a:solidFill>
            <a:round/>
            <a:headEnd type="none" w="sm" len="sm"/>
            <a:tailEnd type="none" w="sm" len="sm"/>
          </a:ln>
        </p:spPr>
        <p:txBody>
          <a:bodyPr/>
          <a:lstStyle/>
          <a:p>
            <a:endParaRPr lang="es-ES">
              <a:solidFill>
                <a:srgbClr val="000000"/>
              </a:solidFill>
            </a:endParaRPr>
          </a:p>
        </p:txBody>
      </p:sp>
      <p:sp>
        <p:nvSpPr>
          <p:cNvPr id="114" name="252 Elipse"/>
          <p:cNvSpPr>
            <a:spLocks noChangeArrowheads="1"/>
          </p:cNvSpPr>
          <p:nvPr/>
        </p:nvSpPr>
        <p:spPr bwMode="auto">
          <a:xfrm>
            <a:off x="1712538" y="4048175"/>
            <a:ext cx="155575" cy="174306"/>
          </a:xfrm>
          <a:prstGeom prst="ellipse">
            <a:avLst/>
          </a:prstGeom>
          <a:solidFill>
            <a:schemeClr val="bg1"/>
          </a:solidFill>
          <a:ln w="19050" algn="ctr">
            <a:solidFill>
              <a:srgbClr val="000000"/>
            </a:solidFill>
            <a:round/>
            <a:headEnd type="none" w="sm" len="sm"/>
            <a:tailEnd type="none" w="sm" len="sm"/>
          </a:ln>
        </p:spPr>
        <p:txBody>
          <a:bodyPr/>
          <a:lstStyle/>
          <a:p>
            <a:endParaRPr lang="es-ES">
              <a:solidFill>
                <a:srgbClr val="000000"/>
              </a:solidFill>
            </a:endParaRPr>
          </a:p>
        </p:txBody>
      </p:sp>
      <p:sp>
        <p:nvSpPr>
          <p:cNvPr id="118" name="88 CuadroTexto"/>
          <p:cNvSpPr txBox="1">
            <a:spLocks noChangeArrowheads="1"/>
          </p:cNvSpPr>
          <p:nvPr/>
        </p:nvSpPr>
        <p:spPr bwMode="auto">
          <a:xfrm>
            <a:off x="4612542" y="1103313"/>
            <a:ext cx="12747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CL" sz="600" b="1">
                <a:latin typeface="Calibri" pitchFamily="34" charset="0"/>
                <a:cs typeface="Arial" pitchFamily="34" charset="0"/>
              </a:rPr>
              <a:t>LINUX        </a:t>
            </a:r>
            <a:r>
              <a:rPr lang="es-CL" sz="600" b="1">
                <a:cs typeface="Arial" pitchFamily="34" charset="0"/>
              </a:rPr>
              <a:t>BCHLNX50 (AL 53)</a:t>
            </a:r>
          </a:p>
        </p:txBody>
      </p:sp>
      <p:sp>
        <p:nvSpPr>
          <p:cNvPr id="119" name="89 CuadroTexto"/>
          <p:cNvSpPr txBox="1">
            <a:spLocks noChangeArrowheads="1"/>
          </p:cNvSpPr>
          <p:nvPr/>
        </p:nvSpPr>
        <p:spPr bwMode="auto">
          <a:xfrm>
            <a:off x="4622651" y="1751013"/>
            <a:ext cx="1533525" cy="144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998" tIns="10799" rIns="17998" bIns="10799">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CL" sz="800" b="1" dirty="0">
                <a:latin typeface="Calibri" pitchFamily="34" charset="0"/>
                <a:cs typeface="Arial" pitchFamily="34" charset="0"/>
              </a:rPr>
              <a:t>Alta </a:t>
            </a:r>
            <a:r>
              <a:rPr lang="es-CL" sz="800" b="1" dirty="0" smtClean="0">
                <a:latin typeface="Calibri" pitchFamily="34" charset="0"/>
                <a:cs typeface="Arial" pitchFamily="34" charset="0"/>
              </a:rPr>
              <a:t>Disp.             </a:t>
            </a:r>
            <a:r>
              <a:rPr lang="es-CL" sz="800" b="1" dirty="0" err="1">
                <a:latin typeface="Calibri" pitchFamily="34" charset="0"/>
                <a:cs typeface="Arial" pitchFamily="34" charset="0"/>
              </a:rPr>
              <a:t>Weblogic</a:t>
            </a:r>
            <a:r>
              <a:rPr lang="es-CL" sz="800" b="1" dirty="0">
                <a:latin typeface="Calibri" pitchFamily="34" charset="0"/>
                <a:cs typeface="Arial" pitchFamily="34" charset="0"/>
              </a:rPr>
              <a:t> MDB</a:t>
            </a:r>
          </a:p>
        </p:txBody>
      </p:sp>
      <p:sp>
        <p:nvSpPr>
          <p:cNvPr id="120" name="59 Forma libre"/>
          <p:cNvSpPr>
            <a:spLocks noChangeArrowheads="1"/>
          </p:cNvSpPr>
          <p:nvPr/>
        </p:nvSpPr>
        <p:spPr bwMode="auto">
          <a:xfrm>
            <a:off x="4731605" y="1281113"/>
            <a:ext cx="1017588" cy="441325"/>
          </a:xfrm>
          <a:custGeom>
            <a:avLst/>
            <a:gdLst>
              <a:gd name="T0" fmla="*/ 0 w 1423987"/>
              <a:gd name="T1" fmla="*/ 0 h 1509712"/>
              <a:gd name="T2" fmla="*/ 25 w 1423987"/>
              <a:gd name="T3" fmla="*/ 0 h 1509712"/>
              <a:gd name="T4" fmla="*/ 25 w 1423987"/>
              <a:gd name="T5" fmla="*/ 0 h 1509712"/>
              <a:gd name="T6" fmla="*/ 23 w 1423987"/>
              <a:gd name="T7" fmla="*/ 0 h 1509712"/>
              <a:gd name="T8" fmla="*/ 23 w 1423987"/>
              <a:gd name="T9" fmla="*/ 1 h 1509712"/>
              <a:gd name="T10" fmla="*/ 25 w 1423987"/>
              <a:gd name="T11" fmla="*/ 1 h 1509712"/>
              <a:gd name="T12" fmla="*/ 25 w 1423987"/>
              <a:gd name="T13" fmla="*/ 1 h 1509712"/>
              <a:gd name="T14" fmla="*/ 0 w 1423987"/>
              <a:gd name="T15" fmla="*/ 1 h 1509712"/>
              <a:gd name="T16" fmla="*/ 0 w 1423987"/>
              <a:gd name="T17" fmla="*/ 1 h 1509712"/>
              <a:gd name="T18" fmla="*/ 2 w 1423987"/>
              <a:gd name="T19" fmla="*/ 1 h 1509712"/>
              <a:gd name="T20" fmla="*/ 2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noFill/>
          <a:ln w="158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0" tIns="45715" rIns="91430" bIns="45715"/>
          <a:lstStyle/>
          <a:p>
            <a:endParaRPr lang="es-CL"/>
          </a:p>
        </p:txBody>
      </p:sp>
      <p:sp>
        <p:nvSpPr>
          <p:cNvPr id="124" name="Rectangle 149"/>
          <p:cNvSpPr>
            <a:spLocks noChangeArrowheads="1"/>
          </p:cNvSpPr>
          <p:nvPr/>
        </p:nvSpPr>
        <p:spPr bwMode="auto">
          <a:xfrm>
            <a:off x="4836866" y="1402558"/>
            <a:ext cx="8578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s-CL" sz="1000" b="1" dirty="0">
                <a:latin typeface="Calibri" pitchFamily="34" charset="0"/>
                <a:cs typeface="Calibri" pitchFamily="34" charset="0"/>
              </a:rPr>
              <a:t>FLEX ML</a:t>
            </a:r>
          </a:p>
        </p:txBody>
      </p:sp>
      <p:grpSp>
        <p:nvGrpSpPr>
          <p:cNvPr id="141" name="140 Grupo"/>
          <p:cNvGrpSpPr/>
          <p:nvPr/>
        </p:nvGrpSpPr>
        <p:grpSpPr>
          <a:xfrm>
            <a:off x="4178438" y="1366256"/>
            <a:ext cx="239698" cy="113202"/>
            <a:chOff x="8388424" y="3634643"/>
            <a:chExt cx="504056" cy="226405"/>
          </a:xfrm>
        </p:grpSpPr>
        <p:cxnSp>
          <p:nvCxnSpPr>
            <p:cNvPr id="143" name="142 Conector recto"/>
            <p:cNvCxnSpPr/>
            <p:nvPr/>
          </p:nvCxnSpPr>
          <p:spPr bwMode="auto">
            <a:xfrm>
              <a:off x="8388424" y="3634643"/>
              <a:ext cx="144016"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44" name="143 Conector recto"/>
            <p:cNvCxnSpPr/>
            <p:nvPr/>
          </p:nvCxnSpPr>
          <p:spPr bwMode="auto">
            <a:xfrm>
              <a:off x="8532440" y="3634643"/>
              <a:ext cx="0" cy="226405"/>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45" name="144 Conector recto"/>
            <p:cNvCxnSpPr/>
            <p:nvPr/>
          </p:nvCxnSpPr>
          <p:spPr bwMode="auto">
            <a:xfrm>
              <a:off x="8532440" y="3861048"/>
              <a:ext cx="216024"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46" name="145 Conector recto"/>
            <p:cNvCxnSpPr/>
            <p:nvPr/>
          </p:nvCxnSpPr>
          <p:spPr bwMode="auto">
            <a:xfrm>
              <a:off x="8748464" y="3634643"/>
              <a:ext cx="0" cy="226405"/>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47" name="146 Conector recto"/>
            <p:cNvCxnSpPr/>
            <p:nvPr/>
          </p:nvCxnSpPr>
          <p:spPr bwMode="auto">
            <a:xfrm>
              <a:off x="8748464" y="3634643"/>
              <a:ext cx="144016" cy="0"/>
            </a:xfrm>
            <a:prstGeom prst="line">
              <a:avLst/>
            </a:prstGeom>
            <a:solidFill>
              <a:schemeClr val="accent1"/>
            </a:solidFill>
            <a:ln w="12700" cap="flat" cmpd="sng" algn="ctr">
              <a:solidFill>
                <a:schemeClr val="tx1"/>
              </a:solidFill>
              <a:prstDash val="solid"/>
              <a:round/>
              <a:headEnd type="none" w="sm" len="sm"/>
              <a:tailEnd type="none" w="sm" len="sm"/>
            </a:ln>
            <a:effectLst/>
          </p:spPr>
        </p:cxnSp>
      </p:grpSp>
      <p:grpSp>
        <p:nvGrpSpPr>
          <p:cNvPr id="148" name="147 Grupo"/>
          <p:cNvGrpSpPr/>
          <p:nvPr/>
        </p:nvGrpSpPr>
        <p:grpSpPr>
          <a:xfrm>
            <a:off x="4188286" y="1659614"/>
            <a:ext cx="239698" cy="113202"/>
            <a:chOff x="8388424" y="3634643"/>
            <a:chExt cx="504056" cy="226405"/>
          </a:xfrm>
        </p:grpSpPr>
        <p:cxnSp>
          <p:nvCxnSpPr>
            <p:cNvPr id="149" name="148 Conector recto"/>
            <p:cNvCxnSpPr/>
            <p:nvPr/>
          </p:nvCxnSpPr>
          <p:spPr bwMode="auto">
            <a:xfrm>
              <a:off x="8388424" y="3634643"/>
              <a:ext cx="144016"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50" name="149 Conector recto"/>
            <p:cNvCxnSpPr/>
            <p:nvPr/>
          </p:nvCxnSpPr>
          <p:spPr bwMode="auto">
            <a:xfrm>
              <a:off x="8532440" y="3634643"/>
              <a:ext cx="0" cy="226405"/>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51" name="150 Conector recto"/>
            <p:cNvCxnSpPr/>
            <p:nvPr/>
          </p:nvCxnSpPr>
          <p:spPr bwMode="auto">
            <a:xfrm>
              <a:off x="8532440" y="3861048"/>
              <a:ext cx="216024"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52" name="151 Conector recto"/>
            <p:cNvCxnSpPr/>
            <p:nvPr/>
          </p:nvCxnSpPr>
          <p:spPr bwMode="auto">
            <a:xfrm>
              <a:off x="8748464" y="3634643"/>
              <a:ext cx="0" cy="226405"/>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53" name="152 Conector recto"/>
            <p:cNvCxnSpPr/>
            <p:nvPr/>
          </p:nvCxnSpPr>
          <p:spPr bwMode="auto">
            <a:xfrm>
              <a:off x="8748464" y="3634643"/>
              <a:ext cx="144016" cy="0"/>
            </a:xfrm>
            <a:prstGeom prst="line">
              <a:avLst/>
            </a:prstGeom>
            <a:solidFill>
              <a:schemeClr val="accent1"/>
            </a:solidFill>
            <a:ln w="12700" cap="flat" cmpd="sng" algn="ctr">
              <a:solidFill>
                <a:schemeClr val="tx1"/>
              </a:solidFill>
              <a:prstDash val="solid"/>
              <a:round/>
              <a:headEnd type="none" w="sm" len="sm"/>
              <a:tailEnd type="none" w="sm" len="sm"/>
            </a:ln>
            <a:effectLst/>
          </p:spPr>
        </p:cxnSp>
      </p:grpSp>
      <p:sp>
        <p:nvSpPr>
          <p:cNvPr id="160" name="Text Box 60"/>
          <p:cNvSpPr txBox="1">
            <a:spLocks noChangeArrowheads="1"/>
          </p:cNvSpPr>
          <p:nvPr/>
        </p:nvSpPr>
        <p:spPr bwMode="auto">
          <a:xfrm>
            <a:off x="4127990" y="1444650"/>
            <a:ext cx="3619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s-CL" sz="600" b="1" dirty="0">
                <a:cs typeface="Arial" pitchFamily="34" charset="0"/>
              </a:rPr>
              <a:t>JMS</a:t>
            </a:r>
          </a:p>
        </p:txBody>
      </p:sp>
      <p:sp>
        <p:nvSpPr>
          <p:cNvPr id="161" name="Text Box 60"/>
          <p:cNvSpPr txBox="1">
            <a:spLocks noChangeArrowheads="1"/>
          </p:cNvSpPr>
          <p:nvPr/>
        </p:nvSpPr>
        <p:spPr bwMode="auto">
          <a:xfrm>
            <a:off x="4207120" y="1732682"/>
            <a:ext cx="28794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rIns="720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s-CL" sz="600" b="1" dirty="0">
                <a:cs typeface="Arial" pitchFamily="34" charset="0"/>
              </a:rPr>
              <a:t>JMS</a:t>
            </a:r>
          </a:p>
        </p:txBody>
      </p:sp>
      <p:cxnSp>
        <p:nvCxnSpPr>
          <p:cNvPr id="69" name="68 Conector angular"/>
          <p:cNvCxnSpPr>
            <a:endCxn id="161" idx="1"/>
          </p:cNvCxnSpPr>
          <p:nvPr/>
        </p:nvCxnSpPr>
        <p:spPr bwMode="auto">
          <a:xfrm rot="5400000" flipH="1" flipV="1">
            <a:off x="3027498" y="2455021"/>
            <a:ext cx="1809628" cy="549616"/>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7" name="6 Rectángulo"/>
          <p:cNvSpPr/>
          <p:nvPr/>
        </p:nvSpPr>
        <p:spPr bwMode="auto">
          <a:xfrm>
            <a:off x="1712538" y="3539387"/>
            <a:ext cx="1224136" cy="380049"/>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CL" sz="1800" b="0" i="0" u="none" strike="noStrike" cap="none" normalizeH="0" baseline="0" smtClean="0">
              <a:ln>
                <a:noFill/>
              </a:ln>
              <a:solidFill>
                <a:schemeClr val="tx1"/>
              </a:solidFill>
              <a:effectLst/>
              <a:latin typeface="Arial" pitchFamily="34" charset="0"/>
            </a:endParaRPr>
          </a:p>
        </p:txBody>
      </p:sp>
      <p:cxnSp>
        <p:nvCxnSpPr>
          <p:cNvPr id="76" name="75 Conector angular"/>
          <p:cNvCxnSpPr/>
          <p:nvPr/>
        </p:nvCxnSpPr>
        <p:spPr bwMode="auto">
          <a:xfrm flipV="1">
            <a:off x="4489940" y="1602613"/>
            <a:ext cx="353889" cy="113602"/>
          </a:xfrm>
          <a:prstGeom prst="bentConnector3">
            <a:avLst>
              <a:gd name="adj1" fmla="val 50000"/>
            </a:avLst>
          </a:prstGeom>
          <a:solidFill>
            <a:schemeClr val="accent1"/>
          </a:solidFill>
          <a:ln w="12700" cap="flat" cmpd="sng" algn="ctr">
            <a:solidFill>
              <a:schemeClr val="tx1"/>
            </a:solidFill>
            <a:prstDash val="solid"/>
            <a:round/>
            <a:headEnd type="none" w="sm" len="sm"/>
            <a:tailEnd type="triangle"/>
          </a:ln>
          <a:effectLst/>
        </p:spPr>
      </p:cxnSp>
      <p:cxnSp>
        <p:nvCxnSpPr>
          <p:cNvPr id="79" name="78 Conector recto de flecha"/>
          <p:cNvCxnSpPr/>
          <p:nvPr/>
        </p:nvCxnSpPr>
        <p:spPr bwMode="auto">
          <a:xfrm flipH="1">
            <a:off x="4427984" y="1422857"/>
            <a:ext cx="360040"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81" name="80 Conector angular"/>
          <p:cNvCxnSpPr>
            <a:stCxn id="160" idx="0"/>
          </p:cNvCxnSpPr>
          <p:nvPr/>
        </p:nvCxnSpPr>
        <p:spPr bwMode="auto">
          <a:xfrm rot="16200000" flipH="1" flipV="1">
            <a:off x="2771449" y="2159350"/>
            <a:ext cx="2252217" cy="822815"/>
          </a:xfrm>
          <a:prstGeom prst="bentConnector3">
            <a:avLst>
              <a:gd name="adj1" fmla="val -10150"/>
            </a:avLst>
          </a:prstGeom>
          <a:solidFill>
            <a:schemeClr val="accent1"/>
          </a:solidFill>
          <a:ln w="12700" cap="flat" cmpd="sng" algn="ctr">
            <a:solidFill>
              <a:schemeClr val="tx1"/>
            </a:solidFill>
            <a:prstDash val="solid"/>
            <a:round/>
            <a:headEnd type="none" w="sm" len="sm"/>
            <a:tailEnd type="triangle"/>
          </a:ln>
          <a:effectLst/>
        </p:spPr>
      </p:cxnSp>
      <p:sp>
        <p:nvSpPr>
          <p:cNvPr id="180" name="Text Box 60"/>
          <p:cNvSpPr txBox="1">
            <a:spLocks noChangeArrowheads="1"/>
          </p:cNvSpPr>
          <p:nvPr/>
        </p:nvSpPr>
        <p:spPr bwMode="auto">
          <a:xfrm>
            <a:off x="3513528" y="1529671"/>
            <a:ext cx="28794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rIns="720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s-CL" sz="600" b="1" dirty="0">
                <a:cs typeface="Arial" pitchFamily="34" charset="0"/>
              </a:rPr>
              <a:t>JMS</a:t>
            </a:r>
          </a:p>
        </p:txBody>
      </p:sp>
      <p:sp>
        <p:nvSpPr>
          <p:cNvPr id="181" name="Text Box 60"/>
          <p:cNvSpPr txBox="1">
            <a:spLocks noChangeArrowheads="1"/>
          </p:cNvSpPr>
          <p:nvPr/>
        </p:nvSpPr>
        <p:spPr bwMode="auto">
          <a:xfrm>
            <a:off x="4500076" y="1444134"/>
            <a:ext cx="28794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rIns="720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s-CL" sz="600" b="1" dirty="0" smtClean="0">
                <a:cs typeface="Arial" pitchFamily="34" charset="0"/>
              </a:rPr>
              <a:t>XML</a:t>
            </a:r>
            <a:endParaRPr lang="es-CL" sz="600" b="1" dirty="0">
              <a:cs typeface="Arial" pitchFamily="34" charset="0"/>
            </a:endParaRPr>
          </a:p>
        </p:txBody>
      </p:sp>
      <p:sp>
        <p:nvSpPr>
          <p:cNvPr id="187" name="Text Box 60"/>
          <p:cNvSpPr txBox="1">
            <a:spLocks noChangeArrowheads="1"/>
          </p:cNvSpPr>
          <p:nvPr/>
        </p:nvSpPr>
        <p:spPr bwMode="auto">
          <a:xfrm>
            <a:off x="1722312" y="5313364"/>
            <a:ext cx="505680" cy="215444"/>
          </a:xfrm>
          <a:prstGeom prst="rect">
            <a:avLst/>
          </a:prstGeom>
          <a:noFill/>
          <a:ln w="9525" algn="ctr">
            <a:noFill/>
            <a:miter lim="800000"/>
            <a:headEnd/>
            <a:tailEnd/>
          </a:ln>
        </p:spPr>
        <p:txBody>
          <a:bodyPr wrap="square">
            <a:spAutoFit/>
          </a:bodyPr>
          <a:lstStyle/>
          <a:p>
            <a:pPr algn="ctr">
              <a:spcBef>
                <a:spcPct val="50000"/>
              </a:spcBef>
            </a:pPr>
            <a:r>
              <a:rPr lang="es-CL" sz="800" b="1" dirty="0" smtClean="0">
                <a:latin typeface="Calibri" pitchFamily="34" charset="0"/>
                <a:cs typeface="Calibri" pitchFamily="34" charset="0"/>
              </a:rPr>
              <a:t>JDBC</a:t>
            </a:r>
            <a:endParaRPr lang="es-CL" sz="800" b="1" dirty="0">
              <a:latin typeface="Calibri" pitchFamily="34" charset="0"/>
              <a:cs typeface="Calibri" pitchFamily="34" charset="0"/>
            </a:endParaRPr>
          </a:p>
        </p:txBody>
      </p:sp>
      <p:sp>
        <p:nvSpPr>
          <p:cNvPr id="29" name="28 Rectángulo"/>
          <p:cNvSpPr/>
          <p:nvPr/>
        </p:nvSpPr>
        <p:spPr bwMode="auto">
          <a:xfrm>
            <a:off x="4697636" y="2620964"/>
            <a:ext cx="905607" cy="592012"/>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CL" sz="1800" b="0" i="0" u="none" strike="noStrike" cap="none" normalizeH="0" baseline="0" smtClean="0">
              <a:ln>
                <a:noFill/>
              </a:ln>
              <a:solidFill>
                <a:schemeClr val="tx1"/>
              </a:solidFill>
              <a:effectLst/>
              <a:latin typeface="Arial" pitchFamily="34" charset="0"/>
            </a:endParaRPr>
          </a:p>
        </p:txBody>
      </p:sp>
      <p:sp>
        <p:nvSpPr>
          <p:cNvPr id="156" name="Text Box 60"/>
          <p:cNvSpPr txBox="1">
            <a:spLocks noChangeArrowheads="1"/>
          </p:cNvSpPr>
          <p:nvPr/>
        </p:nvSpPr>
        <p:spPr bwMode="auto">
          <a:xfrm>
            <a:off x="3275940" y="3820398"/>
            <a:ext cx="28794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rIns="720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s-CL" sz="600" b="1" dirty="0">
                <a:cs typeface="Arial" pitchFamily="34" charset="0"/>
              </a:rPr>
              <a:t>JMS</a:t>
            </a:r>
          </a:p>
        </p:txBody>
      </p:sp>
      <p:sp>
        <p:nvSpPr>
          <p:cNvPr id="108" name="107 Rectángulo"/>
          <p:cNvSpPr/>
          <p:nvPr/>
        </p:nvSpPr>
        <p:spPr bwMode="auto">
          <a:xfrm>
            <a:off x="1643027" y="3987800"/>
            <a:ext cx="1344797" cy="380049"/>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CL" sz="1800" b="0" i="0" u="none" strike="noStrike" cap="none" normalizeH="0" baseline="0" smtClean="0">
              <a:ln>
                <a:noFill/>
              </a:ln>
              <a:solidFill>
                <a:schemeClr val="tx1"/>
              </a:solidFill>
              <a:effectLst/>
              <a:latin typeface="Arial" pitchFamily="34" charset="0"/>
            </a:endParaRPr>
          </a:p>
        </p:txBody>
      </p:sp>
      <p:grpSp>
        <p:nvGrpSpPr>
          <p:cNvPr id="115" name="Group 656"/>
          <p:cNvGrpSpPr>
            <a:grpSpLocks/>
          </p:cNvGrpSpPr>
          <p:nvPr/>
        </p:nvGrpSpPr>
        <p:grpSpPr bwMode="auto">
          <a:xfrm>
            <a:off x="3980256" y="3532682"/>
            <a:ext cx="202223" cy="149225"/>
            <a:chOff x="7002863" y="2515351"/>
            <a:chExt cx="421618" cy="211249"/>
          </a:xfrm>
        </p:grpSpPr>
        <p:cxnSp>
          <p:nvCxnSpPr>
            <p:cNvPr id="116" name="Straight Connector 657"/>
            <p:cNvCxnSpPr>
              <a:cxnSpLocks noChangeShapeType="1"/>
            </p:cNvCxnSpPr>
            <p:nvPr/>
          </p:nvCxnSpPr>
          <p:spPr bwMode="auto">
            <a:xfrm flipV="1">
              <a:off x="7075143" y="2717532"/>
              <a:ext cx="267223" cy="1861"/>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cxnSp>
          <p:nvCxnSpPr>
            <p:cNvPr id="117" name="Straight Connector 658"/>
            <p:cNvCxnSpPr>
              <a:cxnSpLocks noChangeShapeType="1"/>
            </p:cNvCxnSpPr>
            <p:nvPr/>
          </p:nvCxnSpPr>
          <p:spPr bwMode="auto">
            <a:xfrm rot="16200000" flipH="1">
              <a:off x="6978712" y="2619466"/>
              <a:ext cx="208231" cy="1"/>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cxnSp>
          <p:nvCxnSpPr>
            <p:cNvPr id="121" name="Straight Connector 659"/>
            <p:cNvCxnSpPr>
              <a:cxnSpLocks noChangeShapeType="1"/>
            </p:cNvCxnSpPr>
            <p:nvPr/>
          </p:nvCxnSpPr>
          <p:spPr bwMode="auto">
            <a:xfrm rot="16200000" flipH="1">
              <a:off x="7239756" y="2622484"/>
              <a:ext cx="208231" cy="1"/>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cxnSp>
          <p:nvCxnSpPr>
            <p:cNvPr id="122" name="Straight Connector 660"/>
            <p:cNvCxnSpPr>
              <a:cxnSpLocks noChangeShapeType="1"/>
            </p:cNvCxnSpPr>
            <p:nvPr/>
          </p:nvCxnSpPr>
          <p:spPr bwMode="auto">
            <a:xfrm>
              <a:off x="7002863" y="2518410"/>
              <a:ext cx="76956" cy="1588"/>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cxnSp>
          <p:nvCxnSpPr>
            <p:cNvPr id="123" name="Straight Connector 661"/>
            <p:cNvCxnSpPr>
              <a:cxnSpLocks noChangeShapeType="1"/>
            </p:cNvCxnSpPr>
            <p:nvPr/>
          </p:nvCxnSpPr>
          <p:spPr bwMode="auto">
            <a:xfrm>
              <a:off x="7347525" y="2522910"/>
              <a:ext cx="76956" cy="1588"/>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grpSp>
      <p:cxnSp>
        <p:nvCxnSpPr>
          <p:cNvPr id="125" name="AutoShape 112"/>
          <p:cNvCxnSpPr>
            <a:cxnSpLocks noChangeShapeType="1"/>
            <a:endCxn id="29" idx="1"/>
          </p:cNvCxnSpPr>
          <p:nvPr/>
        </p:nvCxnSpPr>
        <p:spPr bwMode="auto">
          <a:xfrm rot="5400000" flipH="1" flipV="1">
            <a:off x="4104958" y="2940003"/>
            <a:ext cx="615711" cy="569646"/>
          </a:xfrm>
          <a:prstGeom prst="bentConnector2">
            <a:avLst/>
          </a:prstGeom>
          <a:noFill/>
          <a:ln w="9525">
            <a:solidFill>
              <a:schemeClr val="tx1"/>
            </a:solidFill>
            <a:miter lim="800000"/>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6" name="Text Box 60"/>
          <p:cNvSpPr txBox="1">
            <a:spLocks noChangeArrowheads="1"/>
          </p:cNvSpPr>
          <p:nvPr/>
        </p:nvSpPr>
        <p:spPr bwMode="auto">
          <a:xfrm>
            <a:off x="4587631" y="5071805"/>
            <a:ext cx="28794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rIns="720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s-CL" sz="600" b="1" dirty="0">
                <a:cs typeface="Arial" pitchFamily="34" charset="0"/>
              </a:rPr>
              <a:t>JMS</a:t>
            </a:r>
          </a:p>
        </p:txBody>
      </p:sp>
      <p:sp>
        <p:nvSpPr>
          <p:cNvPr id="127" name="Text Box 60"/>
          <p:cNvSpPr txBox="1">
            <a:spLocks noChangeArrowheads="1"/>
          </p:cNvSpPr>
          <p:nvPr/>
        </p:nvSpPr>
        <p:spPr bwMode="auto">
          <a:xfrm>
            <a:off x="3849422" y="3895467"/>
            <a:ext cx="28794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rIns="720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s-CL" sz="600" b="1" dirty="0">
                <a:cs typeface="Arial" pitchFamily="34" charset="0"/>
              </a:rPr>
              <a:t>JMS</a:t>
            </a:r>
          </a:p>
        </p:txBody>
      </p:sp>
      <p:sp>
        <p:nvSpPr>
          <p:cNvPr id="128" name="Text Box 2203"/>
          <p:cNvSpPr txBox="1">
            <a:spLocks noChangeArrowheads="1"/>
          </p:cNvSpPr>
          <p:nvPr/>
        </p:nvSpPr>
        <p:spPr bwMode="auto">
          <a:xfrm>
            <a:off x="5375031" y="5465763"/>
            <a:ext cx="2857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600" b="1" dirty="0">
                <a:latin typeface="Arial Narrow" pitchFamily="34" charset="0"/>
                <a:cs typeface="Arial" charset="0"/>
              </a:rPr>
              <a:t>MQ</a:t>
            </a:r>
          </a:p>
        </p:txBody>
      </p:sp>
      <p:sp>
        <p:nvSpPr>
          <p:cNvPr id="129" name="Text Box 2203"/>
          <p:cNvSpPr txBox="1">
            <a:spLocks noChangeArrowheads="1"/>
          </p:cNvSpPr>
          <p:nvPr/>
        </p:nvSpPr>
        <p:spPr bwMode="auto">
          <a:xfrm>
            <a:off x="4147772" y="3138190"/>
            <a:ext cx="2857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CL" sz="600" b="1" dirty="0">
                <a:latin typeface="Arial Narrow" pitchFamily="34" charset="0"/>
                <a:cs typeface="Arial" charset="0"/>
              </a:rPr>
              <a:t>MQ</a:t>
            </a:r>
          </a:p>
        </p:txBody>
      </p:sp>
    </p:spTree>
    <p:extLst>
      <p:ext uri="{BB962C8B-B14F-4D97-AF65-F5344CB8AC3E}">
        <p14:creationId xmlns:p14="http://schemas.microsoft.com/office/powerpoint/2010/main" val="2954201461"/>
      </p:ext>
    </p:extLst>
  </p:cSld>
  <p:clrMapOvr>
    <a:masterClrMapping/>
  </p:clrMapOvr>
  <p:transition>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95 Rectángulo redondeado"/>
          <p:cNvSpPr>
            <a:spLocks noChangeArrowheads="1"/>
          </p:cNvSpPr>
          <p:nvPr/>
        </p:nvSpPr>
        <p:spPr bwMode="auto">
          <a:xfrm>
            <a:off x="50586" y="1659414"/>
            <a:ext cx="1311491" cy="2614587"/>
          </a:xfrm>
          <a:prstGeom prst="roundRect">
            <a:avLst>
              <a:gd name="adj" fmla="val 16667"/>
            </a:avLst>
          </a:prstGeom>
          <a:solidFill>
            <a:schemeClr val="bg1"/>
          </a:solidFill>
          <a:ln w="28575" algn="ctr">
            <a:solidFill>
              <a:schemeClr val="accent1"/>
            </a:solidFill>
            <a:round/>
            <a:headEnd/>
            <a:tailEnd/>
          </a:ln>
        </p:spPr>
        <p:txBody>
          <a:bodyPr/>
          <a:lstStyle/>
          <a:p>
            <a:endParaRPr lang="es-ES">
              <a:solidFill>
                <a:srgbClr val="FFFFFF"/>
              </a:solidFill>
            </a:endParaRPr>
          </a:p>
        </p:txBody>
      </p:sp>
      <p:sp>
        <p:nvSpPr>
          <p:cNvPr id="12401" name="Rectangle 298"/>
          <p:cNvSpPr>
            <a:spLocks noChangeArrowheads="1"/>
          </p:cNvSpPr>
          <p:nvPr/>
        </p:nvSpPr>
        <p:spPr bwMode="auto">
          <a:xfrm>
            <a:off x="3231173" y="512762"/>
            <a:ext cx="2888273" cy="4048125"/>
          </a:xfrm>
          <a:prstGeom prst="rect">
            <a:avLst/>
          </a:prstGeom>
          <a:noFill/>
          <a:ln w="28575" algn="ctr">
            <a:solidFill>
              <a:srgbClr val="1869FF"/>
            </a:solidFill>
            <a:round/>
            <a:headEnd/>
            <a:tailEnd/>
          </a:ln>
          <a:extLst>
            <a:ext uri="{909E8E84-426E-40DD-AFC4-6F175D3DCCD1}">
              <a14:hiddenFill xmlns:a14="http://schemas.microsoft.com/office/drawing/2010/main">
                <a:solidFill>
                  <a:schemeClr val="accent1"/>
                </a:solidFill>
              </a14:hiddenFill>
            </a:ext>
          </a:extLst>
        </p:spPr>
        <p:txBody>
          <a:bodyPr/>
          <a:lstStyle/>
          <a:p>
            <a:pPr algn="ctr">
              <a:defRPr/>
            </a:pPr>
            <a:endParaRPr lang="es-ES" sz="800" dirty="0">
              <a:latin typeface="Arial" charset="0"/>
              <a:cs typeface="Arial" charset="0"/>
            </a:endParaRPr>
          </a:p>
        </p:txBody>
      </p:sp>
      <p:sp>
        <p:nvSpPr>
          <p:cNvPr id="22571" name="Text Box 68"/>
          <p:cNvSpPr txBox="1">
            <a:spLocks noChangeArrowheads="1"/>
          </p:cNvSpPr>
          <p:nvPr/>
        </p:nvSpPr>
        <p:spPr bwMode="auto">
          <a:xfrm>
            <a:off x="4312628" y="426151"/>
            <a:ext cx="1062403" cy="122529"/>
          </a:xfrm>
          <a:prstGeom prst="rect">
            <a:avLst/>
          </a:prstGeom>
          <a:ln w="12700">
            <a:solidFill>
              <a:schemeClr val="tx2">
                <a:lumMod val="60000"/>
                <a:lumOff val="40000"/>
              </a:schemeClr>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700" dirty="0">
                <a:solidFill>
                  <a:srgbClr val="000000"/>
                </a:solidFill>
                <a:effectLst>
                  <a:outerShdw blurRad="38100" dist="38100" dir="2700000" algn="tl">
                    <a:srgbClr val="FFFFFF"/>
                  </a:outerShdw>
                </a:effectLst>
                <a:latin typeface="Arial Narrow" pitchFamily="34" charset="0"/>
              </a:rPr>
              <a:t>BACK END DE NEGOCIOS</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131" name="Rectangle 298"/>
          <p:cNvSpPr>
            <a:spLocks noChangeArrowheads="1"/>
          </p:cNvSpPr>
          <p:nvPr/>
        </p:nvSpPr>
        <p:spPr bwMode="auto">
          <a:xfrm>
            <a:off x="3874477" y="5797551"/>
            <a:ext cx="4333143" cy="917575"/>
          </a:xfrm>
          <a:prstGeom prst="rect">
            <a:avLst/>
          </a:prstGeom>
          <a:ln w="28575">
            <a:solidFill>
              <a:srgbClr val="00B050"/>
            </a:solidFill>
            <a:headEnd/>
            <a:tailEnd/>
          </a:ln>
        </p:spPr>
        <p:style>
          <a:lnRef idx="2">
            <a:schemeClr val="dk1"/>
          </a:lnRef>
          <a:fillRef idx="1">
            <a:schemeClr val="lt1"/>
          </a:fillRef>
          <a:effectRef idx="0">
            <a:schemeClr val="dk1"/>
          </a:effectRef>
          <a:fontRef idx="minor">
            <a:schemeClr val="dk1"/>
          </a:fontRef>
        </p:style>
        <p:txBody>
          <a:bodyPr wrap="none" anchor="ctr"/>
          <a:lstStyle/>
          <a:p>
            <a:pPr algn="ctr">
              <a:defRPr/>
            </a:pPr>
            <a:endParaRPr lang="es-ES" sz="600" dirty="0"/>
          </a:p>
        </p:txBody>
      </p:sp>
      <p:sp>
        <p:nvSpPr>
          <p:cNvPr id="73735" name="Rectangle 317"/>
          <p:cNvSpPr>
            <a:spLocks noChangeArrowheads="1"/>
          </p:cNvSpPr>
          <p:nvPr/>
        </p:nvSpPr>
        <p:spPr bwMode="auto">
          <a:xfrm>
            <a:off x="7025054" y="512763"/>
            <a:ext cx="1156189" cy="5245100"/>
          </a:xfrm>
          <a:prstGeom prst="rect">
            <a:avLst/>
          </a:prstGeom>
          <a:noFill/>
          <a:ln w="28575" algn="ctr">
            <a:solidFill>
              <a:srgbClr val="FFC000"/>
            </a:solidFill>
            <a:round/>
            <a:headEnd/>
            <a:tailEnd/>
          </a:ln>
          <a:extLst>
            <a:ext uri="{909E8E84-426E-40DD-AFC4-6F175D3DCCD1}">
              <a14:hiddenFill xmlns:a14="http://schemas.microsoft.com/office/drawing/2010/main">
                <a:solidFill>
                  <a:schemeClr val="accent1"/>
                </a:solidFill>
              </a14:hiddenFill>
            </a:ext>
          </a:extLst>
        </p:spPr>
        <p:txBody>
          <a:bodyPr/>
          <a:lstStyle/>
          <a:p>
            <a:pPr algn="ctr"/>
            <a:endParaRPr lang="es-CL" sz="800">
              <a:cs typeface="Arial" pitchFamily="34" charset="0"/>
            </a:endParaRPr>
          </a:p>
        </p:txBody>
      </p:sp>
      <p:sp>
        <p:nvSpPr>
          <p:cNvPr id="4" name="Text Box 68"/>
          <p:cNvSpPr txBox="1">
            <a:spLocks noChangeArrowheads="1"/>
          </p:cNvSpPr>
          <p:nvPr/>
        </p:nvSpPr>
        <p:spPr bwMode="auto">
          <a:xfrm>
            <a:off x="7158405" y="498159"/>
            <a:ext cx="430823" cy="122529"/>
          </a:xfrm>
          <a:prstGeom prst="rect">
            <a:avLst/>
          </a:prstGeom>
          <a:ln w="12700">
            <a:solidFill>
              <a:srgbClr val="FFC000"/>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700" dirty="0">
                <a:solidFill>
                  <a:srgbClr val="000000"/>
                </a:solidFill>
                <a:effectLst>
                  <a:outerShdw blurRad="38100" dist="38100" dir="2700000" algn="tl">
                    <a:srgbClr val="FFFFFF"/>
                  </a:outerShdw>
                </a:effectLst>
                <a:latin typeface="Arial Narrow" pitchFamily="34" charset="0"/>
              </a:rPr>
              <a:t>GESTIÒN</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196" name="195 CuadroTexto"/>
          <p:cNvSpPr txBox="1"/>
          <p:nvPr/>
        </p:nvSpPr>
        <p:spPr>
          <a:xfrm>
            <a:off x="2231781" y="0"/>
            <a:ext cx="5371367" cy="400110"/>
          </a:xfrm>
          <a:prstGeom prst="rect">
            <a:avLst/>
          </a:prstGeom>
          <a:noFill/>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s-CL" sz="2000" b="1" dirty="0">
                <a:solidFill>
                  <a:schemeClr val="bg1"/>
                </a:solidFill>
                <a:cs typeface="Arial" pitchFamily="34" charset="0"/>
              </a:rPr>
              <a:t>	</a:t>
            </a:r>
            <a:r>
              <a:rPr lang="es-CL" sz="2000" b="1" dirty="0" smtClean="0">
                <a:solidFill>
                  <a:schemeClr val="bg1"/>
                </a:solidFill>
                <a:cs typeface="Arial" pitchFamily="34" charset="0"/>
              </a:rPr>
              <a:t>Últimos movimientos cuenta</a:t>
            </a:r>
            <a:endParaRPr lang="es-CL" sz="2000" b="1" dirty="0">
              <a:solidFill>
                <a:schemeClr val="bg1"/>
              </a:solidFill>
              <a:cs typeface="Arial" pitchFamily="34" charset="0"/>
            </a:endParaRPr>
          </a:p>
        </p:txBody>
      </p:sp>
      <p:sp>
        <p:nvSpPr>
          <p:cNvPr id="73738" name="Freeform 125"/>
          <p:cNvSpPr>
            <a:spLocks/>
          </p:cNvSpPr>
          <p:nvPr/>
        </p:nvSpPr>
        <p:spPr bwMode="auto">
          <a:xfrm>
            <a:off x="1506416" y="537935"/>
            <a:ext cx="5443904" cy="5218339"/>
          </a:xfrm>
          <a:custGeom>
            <a:avLst/>
            <a:gdLst>
              <a:gd name="T0" fmla="*/ 0 w 3811"/>
              <a:gd name="T1" fmla="*/ 0 h 3423"/>
              <a:gd name="T2" fmla="*/ 0 w 3811"/>
              <a:gd name="T3" fmla="*/ 2147483647 h 3423"/>
              <a:gd name="T4" fmla="*/ 2147483647 w 3811"/>
              <a:gd name="T5" fmla="*/ 2147483647 h 3423"/>
              <a:gd name="T6" fmla="*/ 2147483647 w 3811"/>
              <a:gd name="T7" fmla="*/ 0 h 3423"/>
              <a:gd name="T8" fmla="*/ 0 60000 65536"/>
              <a:gd name="T9" fmla="*/ 0 60000 65536"/>
              <a:gd name="T10" fmla="*/ 0 60000 65536"/>
              <a:gd name="T11" fmla="*/ 0 60000 65536"/>
              <a:gd name="T12" fmla="*/ 0 w 3811"/>
              <a:gd name="T13" fmla="*/ 0 h 3423"/>
              <a:gd name="T14" fmla="*/ 3811 w 3811"/>
              <a:gd name="T15" fmla="*/ 3423 h 3423"/>
            </a:gdLst>
            <a:ahLst/>
            <a:cxnLst>
              <a:cxn ang="T8">
                <a:pos x="T0" y="T1"/>
              </a:cxn>
              <a:cxn ang="T9">
                <a:pos x="T2" y="T3"/>
              </a:cxn>
              <a:cxn ang="T10">
                <a:pos x="T4" y="T5"/>
              </a:cxn>
              <a:cxn ang="T11">
                <a:pos x="T6" y="T7"/>
              </a:cxn>
            </a:cxnLst>
            <a:rect l="T12" t="T13" r="T14" b="T15"/>
            <a:pathLst>
              <a:path w="3811" h="3423">
                <a:moveTo>
                  <a:pt x="0" y="0"/>
                </a:moveTo>
                <a:lnTo>
                  <a:pt x="0" y="3423"/>
                </a:lnTo>
                <a:lnTo>
                  <a:pt x="3811" y="3423"/>
                </a:lnTo>
                <a:lnTo>
                  <a:pt x="3811" y="0"/>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s-CL" sz="800">
              <a:cs typeface="Arial" pitchFamily="34" charset="0"/>
            </a:endParaRPr>
          </a:p>
        </p:txBody>
      </p:sp>
      <p:sp>
        <p:nvSpPr>
          <p:cNvPr id="73739" name="Freeform 126"/>
          <p:cNvSpPr>
            <a:spLocks/>
          </p:cNvSpPr>
          <p:nvPr/>
        </p:nvSpPr>
        <p:spPr bwMode="auto">
          <a:xfrm>
            <a:off x="1226527" y="512763"/>
            <a:ext cx="4519246" cy="4143376"/>
          </a:xfrm>
          <a:custGeom>
            <a:avLst/>
            <a:gdLst>
              <a:gd name="T0" fmla="*/ 0 w 1998"/>
              <a:gd name="T1" fmla="*/ 0 h 2808"/>
              <a:gd name="T2" fmla="*/ 2147483647 w 1998"/>
              <a:gd name="T3" fmla="*/ 0 h 2808"/>
              <a:gd name="T4" fmla="*/ 2147483647 w 1998"/>
              <a:gd name="T5" fmla="*/ 2147483647 h 2808"/>
              <a:gd name="T6" fmla="*/ 2147483647 w 1998"/>
              <a:gd name="T7" fmla="*/ 2147483647 h 2808"/>
              <a:gd name="T8" fmla="*/ 0 60000 65536"/>
              <a:gd name="T9" fmla="*/ 0 60000 65536"/>
              <a:gd name="T10" fmla="*/ 0 60000 65536"/>
              <a:gd name="T11" fmla="*/ 0 60000 65536"/>
              <a:gd name="T12" fmla="*/ 0 w 1998"/>
              <a:gd name="T13" fmla="*/ 0 h 2808"/>
              <a:gd name="T14" fmla="*/ 1998 w 1998"/>
              <a:gd name="T15" fmla="*/ 2808 h 2808"/>
            </a:gdLst>
            <a:ahLst/>
            <a:cxnLst>
              <a:cxn ang="T8">
                <a:pos x="T0" y="T1"/>
              </a:cxn>
              <a:cxn ang="T9">
                <a:pos x="T2" y="T3"/>
              </a:cxn>
              <a:cxn ang="T10">
                <a:pos x="T4" y="T5"/>
              </a:cxn>
              <a:cxn ang="T11">
                <a:pos x="T6" y="T7"/>
              </a:cxn>
            </a:cxnLst>
            <a:rect l="T12" t="T13" r="T14" b="T15"/>
            <a:pathLst>
              <a:path w="1998" h="2808">
                <a:moveTo>
                  <a:pt x="0" y="0"/>
                </a:moveTo>
                <a:lnTo>
                  <a:pt x="864" y="0"/>
                </a:lnTo>
                <a:lnTo>
                  <a:pt x="864" y="2808"/>
                </a:lnTo>
                <a:lnTo>
                  <a:pt x="1998" y="2808"/>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s-CL" sz="800">
              <a:cs typeface="Arial" pitchFamily="34" charset="0"/>
            </a:endParaRPr>
          </a:p>
        </p:txBody>
      </p:sp>
      <p:sp>
        <p:nvSpPr>
          <p:cNvPr id="73740" name="Freeform 127"/>
          <p:cNvSpPr>
            <a:spLocks/>
          </p:cNvSpPr>
          <p:nvPr/>
        </p:nvSpPr>
        <p:spPr bwMode="auto">
          <a:xfrm>
            <a:off x="4939812" y="516335"/>
            <a:ext cx="1846385" cy="4139804"/>
          </a:xfrm>
          <a:custGeom>
            <a:avLst/>
            <a:gdLst>
              <a:gd name="T0" fmla="*/ 2147483647 w 2712"/>
              <a:gd name="T1" fmla="*/ 0 h 2796"/>
              <a:gd name="T2" fmla="*/ 2147483647 w 2712"/>
              <a:gd name="T3" fmla="*/ 0 h 2796"/>
              <a:gd name="T4" fmla="*/ 2147483647 w 2712"/>
              <a:gd name="T5" fmla="*/ 2147483647 h 2796"/>
              <a:gd name="T6" fmla="*/ 0 w 2712"/>
              <a:gd name="T7" fmla="*/ 2147483647 h 2796"/>
              <a:gd name="T8" fmla="*/ 0 60000 65536"/>
              <a:gd name="T9" fmla="*/ 0 60000 65536"/>
              <a:gd name="T10" fmla="*/ 0 60000 65536"/>
              <a:gd name="T11" fmla="*/ 0 60000 65536"/>
              <a:gd name="T12" fmla="*/ 0 w 2712"/>
              <a:gd name="T13" fmla="*/ 0 h 2796"/>
              <a:gd name="T14" fmla="*/ 2712 w 2712"/>
              <a:gd name="T15" fmla="*/ 2796 h 2796"/>
            </a:gdLst>
            <a:ahLst/>
            <a:cxnLst>
              <a:cxn ang="T8">
                <a:pos x="T0" y="T1"/>
              </a:cxn>
              <a:cxn ang="T9">
                <a:pos x="T2" y="T3"/>
              </a:cxn>
              <a:cxn ang="T10">
                <a:pos x="T4" y="T5"/>
              </a:cxn>
              <a:cxn ang="T11">
                <a:pos x="T6" y="T7"/>
              </a:cxn>
            </a:cxnLst>
            <a:rect l="T12" t="T13" r="T14" b="T15"/>
            <a:pathLst>
              <a:path w="2712" h="2796">
                <a:moveTo>
                  <a:pt x="2712" y="0"/>
                </a:moveTo>
                <a:lnTo>
                  <a:pt x="1800" y="0"/>
                </a:lnTo>
                <a:lnTo>
                  <a:pt x="1800" y="2796"/>
                </a:lnTo>
                <a:lnTo>
                  <a:pt x="0" y="2796"/>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s-CL" sz="800">
              <a:cs typeface="Arial" pitchFamily="34" charset="0"/>
            </a:endParaRPr>
          </a:p>
        </p:txBody>
      </p:sp>
      <p:sp>
        <p:nvSpPr>
          <p:cNvPr id="83" name="Text Box 68"/>
          <p:cNvSpPr txBox="1">
            <a:spLocks noChangeArrowheads="1"/>
          </p:cNvSpPr>
          <p:nvPr/>
        </p:nvSpPr>
        <p:spPr bwMode="auto">
          <a:xfrm>
            <a:off x="6273312" y="411982"/>
            <a:ext cx="635977" cy="208706"/>
          </a:xfrm>
          <a:prstGeom prst="rect">
            <a:avLst/>
          </a:prstGeom>
          <a:ln w="12700">
            <a:solidFill>
              <a:srgbClr val="7030A0"/>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700" dirty="0">
                <a:solidFill>
                  <a:srgbClr val="000000"/>
                </a:solidFill>
                <a:effectLst>
                  <a:outerShdw blurRad="38100" dist="38100" dir="2700000" algn="tl">
                    <a:srgbClr val="FFFFFF"/>
                  </a:outerShdw>
                </a:effectLst>
                <a:latin typeface="Arial Narrow" pitchFamily="34" charset="0"/>
              </a:rPr>
              <a:t>INTEGRACION   BATCH</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3" name="Text Box 68"/>
          <p:cNvSpPr txBox="1">
            <a:spLocks noChangeArrowheads="1"/>
          </p:cNvSpPr>
          <p:nvPr/>
        </p:nvSpPr>
        <p:spPr bwMode="auto">
          <a:xfrm>
            <a:off x="1516673" y="483990"/>
            <a:ext cx="715108" cy="208706"/>
          </a:xfrm>
          <a:prstGeom prst="rect">
            <a:avLst/>
          </a:prstGeom>
          <a:ln w="12700">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700" dirty="0">
                <a:solidFill>
                  <a:srgbClr val="000000"/>
                </a:solidFill>
                <a:effectLst>
                  <a:outerShdw blurRad="38100" dist="38100" dir="2700000" algn="tl">
                    <a:srgbClr val="FFFFFF"/>
                  </a:outerShdw>
                </a:effectLst>
                <a:latin typeface="Arial Narrow" pitchFamily="34" charset="0"/>
              </a:rPr>
              <a:t>INTEGRACION ON LINE</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12302" name="Rectangle 301"/>
          <p:cNvSpPr>
            <a:spLocks noChangeArrowheads="1"/>
          </p:cNvSpPr>
          <p:nvPr/>
        </p:nvSpPr>
        <p:spPr bwMode="auto">
          <a:xfrm>
            <a:off x="26377" y="512763"/>
            <a:ext cx="1356946" cy="5245100"/>
          </a:xfrm>
          <a:prstGeom prst="rect">
            <a:avLst/>
          </a:prstGeom>
          <a:noFill/>
          <a:ln w="28575" algn="ctr">
            <a:solidFill>
              <a:srgbClr val="457988"/>
            </a:solidFill>
            <a:round/>
            <a:headEnd/>
            <a:tailEnd/>
          </a:ln>
          <a:extLst>
            <a:ext uri="{909E8E84-426E-40DD-AFC4-6F175D3DCCD1}">
              <a14:hiddenFill xmlns:a14="http://schemas.microsoft.com/office/drawing/2010/main">
                <a:solidFill>
                  <a:schemeClr val="accent1"/>
                </a:solidFill>
              </a14:hiddenFill>
            </a:ext>
          </a:extLst>
        </p:spPr>
        <p:txBody>
          <a:bodyPr/>
          <a:lstStyle/>
          <a:p>
            <a:pPr algn="ctr">
              <a:defRPr/>
            </a:pPr>
            <a:endParaRPr lang="es-ES" sz="800" dirty="0">
              <a:latin typeface="Arial" charset="0"/>
              <a:cs typeface="Arial" charset="0"/>
            </a:endParaRPr>
          </a:p>
        </p:txBody>
      </p:sp>
      <p:sp>
        <p:nvSpPr>
          <p:cNvPr id="2" name="Text Box 68"/>
          <p:cNvSpPr txBox="1">
            <a:spLocks noChangeArrowheads="1"/>
          </p:cNvSpPr>
          <p:nvPr/>
        </p:nvSpPr>
        <p:spPr bwMode="auto">
          <a:xfrm>
            <a:off x="251520" y="476672"/>
            <a:ext cx="926123" cy="122529"/>
          </a:xfrm>
          <a:prstGeom prst="rect">
            <a:avLst/>
          </a:prstGeom>
          <a:ln w="12700">
            <a:solidFill>
              <a:schemeClr val="accent2">
                <a:lumMod val="50000"/>
              </a:schemeClr>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700" dirty="0">
                <a:solidFill>
                  <a:srgbClr val="000000"/>
                </a:solidFill>
                <a:effectLst>
                  <a:outerShdw blurRad="38100" dist="38100" dir="2700000" algn="tl">
                    <a:srgbClr val="FFFFFF"/>
                  </a:outerShdw>
                </a:effectLst>
                <a:latin typeface="Arial Narrow" pitchFamily="34" charset="0"/>
              </a:rPr>
              <a:t>CANALES</a:t>
            </a:r>
            <a:endParaRPr lang="es-ES" sz="700" dirty="0">
              <a:solidFill>
                <a:srgbClr val="000000"/>
              </a:solidFill>
              <a:effectLst>
                <a:outerShdw blurRad="38100" dist="38100" dir="2700000" algn="tl">
                  <a:srgbClr val="FFFFFF"/>
                </a:outerShdw>
              </a:effectLst>
              <a:latin typeface="Arial Narrow" pitchFamily="34" charset="0"/>
            </a:endParaRPr>
          </a:p>
        </p:txBody>
      </p:sp>
      <p:sp>
        <p:nvSpPr>
          <p:cNvPr id="73745" name="Rectangle 298"/>
          <p:cNvSpPr>
            <a:spLocks noChangeArrowheads="1"/>
          </p:cNvSpPr>
          <p:nvPr/>
        </p:nvSpPr>
        <p:spPr bwMode="auto">
          <a:xfrm>
            <a:off x="26377" y="5799139"/>
            <a:ext cx="3764574" cy="936625"/>
          </a:xfrm>
          <a:prstGeom prst="rect">
            <a:avLst/>
          </a:prstGeom>
          <a:solidFill>
            <a:schemeClr val="accent1">
              <a:alpha val="0"/>
            </a:schemeClr>
          </a:solidFill>
          <a:ln w="28575" algn="ctr">
            <a:solidFill>
              <a:srgbClr val="457988"/>
            </a:solidFill>
            <a:miter lim="800000"/>
            <a:headEnd/>
            <a:tailEnd/>
          </a:ln>
        </p:spPr>
        <p:txBody>
          <a:bodyPr/>
          <a:lstStyle/>
          <a:p>
            <a:pPr algn="ctr"/>
            <a:endParaRPr lang="es-CL" sz="800">
              <a:cs typeface="Arial" pitchFamily="34" charset="0"/>
            </a:endParaRPr>
          </a:p>
        </p:txBody>
      </p:sp>
      <p:sp>
        <p:nvSpPr>
          <p:cNvPr id="197" name="Text Box 68"/>
          <p:cNvSpPr txBox="1">
            <a:spLocks noChangeArrowheads="1"/>
          </p:cNvSpPr>
          <p:nvPr/>
        </p:nvSpPr>
        <p:spPr bwMode="auto">
          <a:xfrm>
            <a:off x="2771043" y="6606041"/>
            <a:ext cx="1058008" cy="110218"/>
          </a:xfrm>
          <a:prstGeom prst="rect">
            <a:avLst/>
          </a:prstGeom>
          <a:ln w="12700">
            <a:solidFill>
              <a:schemeClr val="accent2">
                <a:lumMod val="50000"/>
              </a:schemeClr>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600" b="1">
                <a:solidFill>
                  <a:srgbClr val="000000"/>
                </a:solidFill>
                <a:effectLst>
                  <a:outerShdw blurRad="38100" dist="38100" dir="2700000" algn="tl">
                    <a:srgbClr val="FFFFFF"/>
                  </a:outerShdw>
                </a:effectLst>
              </a:rPr>
              <a:t>BACK END TECNOLOGICO</a:t>
            </a:r>
            <a:endParaRPr lang="es-ES" sz="600" b="1">
              <a:solidFill>
                <a:srgbClr val="000000"/>
              </a:solidFill>
              <a:effectLst>
                <a:outerShdw blurRad="38100" dist="38100" dir="2700000" algn="tl">
                  <a:srgbClr val="FFFFFF"/>
                </a:outerShdw>
              </a:effectLst>
            </a:endParaRPr>
          </a:p>
        </p:txBody>
      </p:sp>
      <p:sp>
        <p:nvSpPr>
          <p:cNvPr id="132" name="Text Box 68"/>
          <p:cNvSpPr txBox="1">
            <a:spLocks noChangeArrowheads="1"/>
          </p:cNvSpPr>
          <p:nvPr/>
        </p:nvSpPr>
        <p:spPr bwMode="auto">
          <a:xfrm>
            <a:off x="5350120" y="6637791"/>
            <a:ext cx="970085" cy="110218"/>
          </a:xfrm>
          <a:prstGeom prst="rect">
            <a:avLst/>
          </a:prstGeom>
          <a:ln w="12700">
            <a:solidFill>
              <a:srgbClr val="00B050"/>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600" b="1">
                <a:solidFill>
                  <a:srgbClr val="000000"/>
                </a:solidFill>
                <a:effectLst>
                  <a:outerShdw blurRad="38100" dist="38100" dir="2700000" algn="tl">
                    <a:srgbClr val="FFFFFF"/>
                  </a:outerShdw>
                </a:effectLst>
              </a:rPr>
              <a:t>ENTIDADES EXTERNAS</a:t>
            </a:r>
            <a:endParaRPr lang="es-ES" sz="600" b="1">
              <a:solidFill>
                <a:srgbClr val="000000"/>
              </a:solidFill>
              <a:effectLst>
                <a:outerShdw blurRad="38100" dist="38100" dir="2700000" algn="tl">
                  <a:srgbClr val="FFFFFF"/>
                </a:outerShdw>
              </a:effectLst>
            </a:endParaRPr>
          </a:p>
        </p:txBody>
      </p:sp>
      <p:sp>
        <p:nvSpPr>
          <p:cNvPr id="73749" name="Rectangle 196"/>
          <p:cNvSpPr>
            <a:spLocks noChangeArrowheads="1"/>
          </p:cNvSpPr>
          <p:nvPr/>
        </p:nvSpPr>
        <p:spPr bwMode="auto">
          <a:xfrm>
            <a:off x="3298582" y="623889"/>
            <a:ext cx="2791557" cy="3787775"/>
          </a:xfrm>
          <a:prstGeom prst="rect">
            <a:avLst/>
          </a:prstGeom>
          <a:noFill/>
          <a:ln w="9525" algn="ctr">
            <a:solidFill>
              <a:schemeClr val="tx1"/>
            </a:solidFill>
            <a:round/>
            <a:headEnd/>
            <a:tailEnd/>
          </a:ln>
          <a:extLst>
            <a:ext uri="{909E8E84-426E-40DD-AFC4-6F175D3DCCD1}">
              <a14:hiddenFill xmlns:a14="http://schemas.microsoft.com/office/drawing/2010/main">
                <a:solidFill>
                  <a:schemeClr val="accent1"/>
                </a:solidFill>
              </a14:hiddenFill>
            </a:ext>
          </a:extLst>
        </p:spPr>
        <p:txBody>
          <a:bodyPr/>
          <a:lstStyle/>
          <a:p>
            <a:pPr algn="ctr"/>
            <a:endParaRPr lang="es-CL" sz="700">
              <a:cs typeface="Arial" pitchFamily="34" charset="0"/>
            </a:endParaRPr>
          </a:p>
        </p:txBody>
      </p:sp>
      <p:sp>
        <p:nvSpPr>
          <p:cNvPr id="176" name="Text Box 73"/>
          <p:cNvSpPr txBox="1">
            <a:spLocks noChangeArrowheads="1"/>
          </p:cNvSpPr>
          <p:nvPr/>
        </p:nvSpPr>
        <p:spPr bwMode="auto">
          <a:xfrm>
            <a:off x="3497873" y="557666"/>
            <a:ext cx="754673" cy="110218"/>
          </a:xfrm>
          <a:prstGeom prst="rect">
            <a:avLst/>
          </a:prstGeom>
          <a:ln w="12700">
            <a:solidFill>
              <a:schemeClr val="tx1"/>
            </a:solidFill>
            <a:headEnd/>
            <a:tailEnd/>
          </a:ln>
        </p:spPr>
        <p:style>
          <a:lnRef idx="1">
            <a:schemeClr val="accent2"/>
          </a:lnRef>
          <a:fillRef idx="2">
            <a:schemeClr val="accent2"/>
          </a:fillRef>
          <a:effectRef idx="1">
            <a:schemeClr val="accent2"/>
          </a:effectRef>
          <a:fontRef idx="minor">
            <a:schemeClr val="dk1"/>
          </a:fontRef>
        </p:style>
        <p:txBody>
          <a:bodyPr lIns="18000" tIns="18000" rIns="18000" bIns="18000" anchor="ctr">
            <a:spAutoFit/>
          </a:bodyPr>
          <a:lstStyle/>
          <a:p>
            <a:pPr algn="ctr">
              <a:lnSpc>
                <a:spcPct val="80000"/>
              </a:lnSpc>
              <a:defRPr/>
            </a:pPr>
            <a:r>
              <a:rPr lang="es-CL" sz="600" b="1" dirty="0">
                <a:effectLst>
                  <a:outerShdw blurRad="38100" dist="38100" dir="2700000" algn="tl">
                    <a:srgbClr val="FFFFFF"/>
                  </a:outerShdw>
                </a:effectLst>
              </a:rPr>
              <a:t>PASIVOS</a:t>
            </a:r>
            <a:endParaRPr lang="es-ES" sz="600" b="1" dirty="0">
              <a:effectLst>
                <a:outerShdw blurRad="38100" dist="38100" dir="2700000" algn="tl">
                  <a:srgbClr val="FFFFFF"/>
                </a:outerShdw>
              </a:effectLst>
            </a:endParaRPr>
          </a:p>
        </p:txBody>
      </p:sp>
      <p:sp>
        <p:nvSpPr>
          <p:cNvPr id="73751" name="Rectangle 2093"/>
          <p:cNvSpPr>
            <a:spLocks noChangeArrowheads="1"/>
          </p:cNvSpPr>
          <p:nvPr/>
        </p:nvSpPr>
        <p:spPr bwMode="auto">
          <a:xfrm>
            <a:off x="3342543" y="747811"/>
            <a:ext cx="2681654" cy="163404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s-CL" sz="800">
              <a:cs typeface="Arial" pitchFamily="34" charset="0"/>
            </a:endParaRPr>
          </a:p>
        </p:txBody>
      </p:sp>
      <p:sp>
        <p:nvSpPr>
          <p:cNvPr id="142" name="Rectangle 77"/>
          <p:cNvSpPr>
            <a:spLocks noChangeArrowheads="1"/>
          </p:cNvSpPr>
          <p:nvPr/>
        </p:nvSpPr>
        <p:spPr bwMode="auto">
          <a:xfrm>
            <a:off x="5245483" y="658912"/>
            <a:ext cx="680532" cy="177800"/>
          </a:xfrm>
          <a:prstGeom prst="rect">
            <a:avLst/>
          </a:prstGeom>
          <a:solidFill>
            <a:srgbClr val="FFFFCC"/>
          </a:solidFill>
          <a:ln w="3175" algn="ctr">
            <a:solidFill>
              <a:schemeClr val="tx1"/>
            </a:solidFill>
            <a:miter lim="800000"/>
            <a:headEnd/>
            <a:tailEnd/>
          </a:ln>
          <a:effectLst>
            <a:outerShdw dist="17961" dir="2700000" algn="ctr" rotWithShape="0">
              <a:schemeClr val="tx1"/>
            </a:outerShdw>
          </a:effectLst>
        </p:spPr>
        <p:txBody>
          <a:bodyPr lIns="0" tIns="0" rIns="0" bIns="0" anchor="ctr" anchorCtr="1"/>
          <a:lstStyle/>
          <a:p>
            <a:pPr algn="ctr">
              <a:lnSpc>
                <a:spcPct val="70000"/>
              </a:lnSpc>
              <a:defRPr/>
            </a:pPr>
            <a:r>
              <a:rPr lang="es-CL" sz="600">
                <a:effectLst>
                  <a:outerShdw blurRad="38100" dist="38100" dir="2700000" algn="tl">
                    <a:srgbClr val="FFFFFF"/>
                  </a:outerShdw>
                </a:effectLst>
                <a:latin typeface="Calibri" pitchFamily="34" charset="0"/>
                <a:cs typeface="Arial" charset="0"/>
              </a:rPr>
              <a:t>CUENTA CORRIENTE</a:t>
            </a:r>
          </a:p>
        </p:txBody>
      </p:sp>
      <p:cxnSp>
        <p:nvCxnSpPr>
          <p:cNvPr id="73759" name="AutoShape 2103"/>
          <p:cNvCxnSpPr>
            <a:cxnSpLocks noChangeShapeType="1"/>
            <a:stCxn id="73739" idx="0"/>
            <a:endCxn id="73739" idx="0"/>
          </p:cNvCxnSpPr>
          <p:nvPr/>
        </p:nvCxnSpPr>
        <p:spPr bwMode="auto">
          <a:xfrm>
            <a:off x="1226527" y="512763"/>
            <a:ext cx="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3760" name="AutoShape 2144"/>
          <p:cNvCxnSpPr>
            <a:cxnSpLocks noChangeShapeType="1"/>
            <a:stCxn id="73804" idx="3"/>
            <a:endCxn id="308" idx="1"/>
          </p:cNvCxnSpPr>
          <p:nvPr/>
        </p:nvCxnSpPr>
        <p:spPr bwMode="auto">
          <a:xfrm>
            <a:off x="1310055" y="3201316"/>
            <a:ext cx="259372" cy="472955"/>
          </a:xfrm>
          <a:prstGeom prst="bentConnector3">
            <a:avLst>
              <a:gd name="adj1" fmla="val 50000"/>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3761" name="40 CuadroTexto"/>
          <p:cNvSpPr txBox="1">
            <a:spLocks noChangeArrowheads="1"/>
          </p:cNvSpPr>
          <p:nvPr/>
        </p:nvSpPr>
        <p:spPr bwMode="auto">
          <a:xfrm>
            <a:off x="1640181" y="2924944"/>
            <a:ext cx="145910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CL" sz="800" dirty="0" smtClean="0">
                <a:latin typeface="Calibri" pitchFamily="34" charset="0"/>
                <a:cs typeface="Calibri" pitchFamily="34" charset="0"/>
              </a:rPr>
              <a:t>LINUX                               </a:t>
            </a:r>
            <a:r>
              <a:rPr lang="es-CL" sz="800" dirty="0">
                <a:latin typeface="Calibri" pitchFamily="34" charset="0"/>
                <a:cs typeface="Calibri" pitchFamily="34" charset="0"/>
              </a:rPr>
              <a:t>OSB SB</a:t>
            </a:r>
          </a:p>
        </p:txBody>
      </p:sp>
      <p:sp>
        <p:nvSpPr>
          <p:cNvPr id="308" name="307 Llamada de flecha izquierda y derecha"/>
          <p:cNvSpPr/>
          <p:nvPr/>
        </p:nvSpPr>
        <p:spPr bwMode="auto">
          <a:xfrm>
            <a:off x="1569427" y="3119439"/>
            <a:ext cx="1529862" cy="1109664"/>
          </a:xfrm>
          <a:prstGeom prst="leftRightArrowCallout">
            <a:avLst>
              <a:gd name="adj1" fmla="val 73677"/>
              <a:gd name="adj2" fmla="val 51252"/>
              <a:gd name="adj3" fmla="val 13273"/>
              <a:gd name="adj4" fmla="val 62324"/>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just">
              <a:defRPr/>
            </a:pPr>
            <a:endParaRPr lang="es-CL" sz="600" dirty="0">
              <a:solidFill>
                <a:srgbClr val="002060"/>
              </a:solidFill>
            </a:endParaRPr>
          </a:p>
        </p:txBody>
      </p:sp>
      <p:sp>
        <p:nvSpPr>
          <p:cNvPr id="73769" name="Text Box 832"/>
          <p:cNvSpPr txBox="1">
            <a:spLocks noChangeArrowheads="1"/>
          </p:cNvSpPr>
          <p:nvPr/>
        </p:nvSpPr>
        <p:spPr bwMode="auto">
          <a:xfrm>
            <a:off x="2094035" y="3140968"/>
            <a:ext cx="426426"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CL" sz="800" b="1" dirty="0">
                <a:latin typeface="Verdana" pitchFamily="34" charset="0"/>
                <a:cs typeface="Arial" pitchFamily="34" charset="0"/>
              </a:rPr>
              <a:t>ESB</a:t>
            </a:r>
            <a:endParaRPr lang="es-ES" sz="800" b="1" dirty="0">
              <a:latin typeface="Verdana" pitchFamily="34" charset="0"/>
              <a:cs typeface="Arial" pitchFamily="34" charset="0"/>
            </a:endParaRPr>
          </a:p>
        </p:txBody>
      </p:sp>
      <p:sp>
        <p:nvSpPr>
          <p:cNvPr id="73770" name="Text Box 2203"/>
          <p:cNvSpPr txBox="1">
            <a:spLocks noChangeArrowheads="1"/>
          </p:cNvSpPr>
          <p:nvPr/>
        </p:nvSpPr>
        <p:spPr bwMode="auto">
          <a:xfrm>
            <a:off x="1362078" y="3039382"/>
            <a:ext cx="46452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CL" sz="800" b="1" dirty="0" smtClean="0">
                <a:latin typeface="Arial Narrow" pitchFamily="34" charset="0"/>
                <a:cs typeface="Arial" pitchFamily="34" charset="0"/>
              </a:rPr>
              <a:t>HTTP</a:t>
            </a:r>
            <a:endParaRPr lang="es-CL" sz="800" b="1" dirty="0">
              <a:latin typeface="Arial Narrow" pitchFamily="34" charset="0"/>
              <a:cs typeface="Arial" pitchFamily="34" charset="0"/>
            </a:endParaRPr>
          </a:p>
        </p:txBody>
      </p:sp>
      <p:sp>
        <p:nvSpPr>
          <p:cNvPr id="73781" name="Rectangle 2219"/>
          <p:cNvSpPr>
            <a:spLocks noChangeArrowheads="1"/>
          </p:cNvSpPr>
          <p:nvPr/>
        </p:nvSpPr>
        <p:spPr bwMode="auto">
          <a:xfrm>
            <a:off x="1763688" y="3532682"/>
            <a:ext cx="1224136" cy="328366"/>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lstStyle/>
          <a:p>
            <a:r>
              <a:rPr lang="es-ES" sz="900" dirty="0" smtClean="0">
                <a:latin typeface="Calibri" pitchFamily="34" charset="0"/>
                <a:cs typeface="Calibri" pitchFamily="34" charset="0"/>
              </a:rPr>
              <a:t>CS000072 </a:t>
            </a:r>
            <a:r>
              <a:rPr lang="es-ES" sz="900" dirty="0" err="1" smtClean="0">
                <a:latin typeface="Calibri" pitchFamily="34" charset="0"/>
                <a:cs typeface="Calibri" pitchFamily="34" charset="0"/>
              </a:rPr>
              <a:t>CartolaCartolaCuenta</a:t>
            </a:r>
            <a:endParaRPr lang="es-CL" sz="900" dirty="0">
              <a:latin typeface="Calibri" pitchFamily="34" charset="0"/>
              <a:cs typeface="Calibri" pitchFamily="34" charset="0"/>
            </a:endParaRPr>
          </a:p>
        </p:txBody>
      </p:sp>
      <p:grpSp>
        <p:nvGrpSpPr>
          <p:cNvPr id="73800" name="98 Grupo"/>
          <p:cNvGrpSpPr>
            <a:grpSpLocks/>
          </p:cNvGrpSpPr>
          <p:nvPr/>
        </p:nvGrpSpPr>
        <p:grpSpPr bwMode="auto">
          <a:xfrm>
            <a:off x="26378" y="1675863"/>
            <a:ext cx="1292469" cy="2311939"/>
            <a:chOff x="0" y="2468574"/>
            <a:chExt cx="1400175" cy="1892295"/>
          </a:xfrm>
        </p:grpSpPr>
        <p:sp>
          <p:nvSpPr>
            <p:cNvPr id="73801" name="16 Pentágono"/>
            <p:cNvSpPr>
              <a:spLocks noChangeArrowheads="1"/>
            </p:cNvSpPr>
            <p:nvPr/>
          </p:nvSpPr>
          <p:spPr bwMode="auto">
            <a:xfrm rot="10800000">
              <a:off x="0" y="3046419"/>
              <a:ext cx="1400175" cy="1314450"/>
            </a:xfrm>
            <a:prstGeom prst="homePlate">
              <a:avLst>
                <a:gd name="adj" fmla="val 19509"/>
              </a:avLst>
            </a:prstGeom>
            <a:noFill/>
            <a:ln w="15875" algn="ctr">
              <a:solidFill>
                <a:schemeClr val="tx1"/>
              </a:solidFill>
              <a:round/>
              <a:headEnd/>
              <a:tailEnd/>
            </a:ln>
          </p:spPr>
          <p:txBody>
            <a:bodyPr rot="10800000" lIns="89611" tIns="44806" rIns="89611" bIns="44806"/>
            <a:lstStyle/>
            <a:p>
              <a:pPr algn="ctr" defTabSz="895350"/>
              <a:endParaRPr lang="es-CL" sz="800">
                <a:cs typeface="Arial" pitchFamily="34" charset="0"/>
              </a:endParaRPr>
            </a:p>
          </p:txBody>
        </p:sp>
        <p:sp>
          <p:nvSpPr>
            <p:cNvPr id="73802" name="224 CuadroTexto"/>
            <p:cNvSpPr txBox="1">
              <a:spLocks noChangeArrowheads="1"/>
            </p:cNvSpPr>
            <p:nvPr/>
          </p:nvSpPr>
          <p:spPr bwMode="auto">
            <a:xfrm>
              <a:off x="138579" y="2468574"/>
              <a:ext cx="868363" cy="198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611" tIns="44806" rIns="89611" bIns="44806">
              <a:spAutoFit/>
            </a:bodyPr>
            <a:lstStyle>
              <a:lvl1pPr defTabSz="895350" eaLnBrk="0" hangingPunct="0">
                <a:defRPr>
                  <a:solidFill>
                    <a:schemeClr val="tx1"/>
                  </a:solidFill>
                  <a:latin typeface="Arial" pitchFamily="34" charset="0"/>
                </a:defRPr>
              </a:lvl1pPr>
              <a:lvl2pPr marL="742950" indent="-285750" defTabSz="895350" eaLnBrk="0" hangingPunct="0">
                <a:defRPr>
                  <a:solidFill>
                    <a:schemeClr val="tx1"/>
                  </a:solidFill>
                  <a:latin typeface="Arial" pitchFamily="34" charset="0"/>
                </a:defRPr>
              </a:lvl2pPr>
              <a:lvl3pPr marL="1143000" indent="-228600" defTabSz="895350" eaLnBrk="0" hangingPunct="0">
                <a:defRPr>
                  <a:solidFill>
                    <a:schemeClr val="tx1"/>
                  </a:solidFill>
                  <a:latin typeface="Arial" pitchFamily="34" charset="0"/>
                </a:defRPr>
              </a:lvl3pPr>
              <a:lvl4pPr marL="1600200" indent="-228600" defTabSz="895350" eaLnBrk="0" hangingPunct="0">
                <a:defRPr>
                  <a:solidFill>
                    <a:schemeClr val="tx1"/>
                  </a:solidFill>
                  <a:latin typeface="Arial" pitchFamily="34" charset="0"/>
                </a:defRPr>
              </a:lvl4pPr>
              <a:lvl5pPr marL="2057400" indent="-228600" defTabSz="895350" eaLnBrk="0" hangingPunct="0">
                <a:defRPr>
                  <a:solidFill>
                    <a:schemeClr val="tx1"/>
                  </a:solidFill>
                  <a:latin typeface="Arial" pitchFamily="34" charset="0"/>
                </a:defRPr>
              </a:lvl5pPr>
              <a:lvl6pPr marL="2514600" indent="-228600" defTabSz="895350" eaLnBrk="0" fontAlgn="base" hangingPunct="0">
                <a:spcBef>
                  <a:spcPct val="0"/>
                </a:spcBef>
                <a:spcAft>
                  <a:spcPct val="0"/>
                </a:spcAft>
                <a:defRPr>
                  <a:solidFill>
                    <a:schemeClr val="tx1"/>
                  </a:solidFill>
                  <a:latin typeface="Arial" pitchFamily="34" charset="0"/>
                </a:defRPr>
              </a:lvl6pPr>
              <a:lvl7pPr marL="2971800" indent="-228600" defTabSz="895350" eaLnBrk="0" fontAlgn="base" hangingPunct="0">
                <a:spcBef>
                  <a:spcPct val="0"/>
                </a:spcBef>
                <a:spcAft>
                  <a:spcPct val="0"/>
                </a:spcAft>
                <a:defRPr>
                  <a:solidFill>
                    <a:schemeClr val="tx1"/>
                  </a:solidFill>
                  <a:latin typeface="Arial" pitchFamily="34" charset="0"/>
                </a:defRPr>
              </a:lvl7pPr>
              <a:lvl8pPr marL="3429000" indent="-228600" defTabSz="895350" eaLnBrk="0" fontAlgn="base" hangingPunct="0">
                <a:spcBef>
                  <a:spcPct val="0"/>
                </a:spcBef>
                <a:spcAft>
                  <a:spcPct val="0"/>
                </a:spcAft>
                <a:defRPr>
                  <a:solidFill>
                    <a:schemeClr val="tx1"/>
                  </a:solidFill>
                  <a:latin typeface="Arial" pitchFamily="34" charset="0"/>
                </a:defRPr>
              </a:lvl8pPr>
              <a:lvl9pPr marL="3886200" indent="-228600" defTabSz="895350" eaLnBrk="0" fontAlgn="base" hangingPunct="0">
                <a:spcBef>
                  <a:spcPct val="0"/>
                </a:spcBef>
                <a:spcAft>
                  <a:spcPct val="0"/>
                </a:spcAft>
                <a:defRPr>
                  <a:solidFill>
                    <a:schemeClr val="tx1"/>
                  </a:solidFill>
                  <a:latin typeface="Arial" pitchFamily="34" charset="0"/>
                </a:defRPr>
              </a:lvl9pPr>
            </a:lstStyle>
            <a:p>
              <a:pPr eaLnBrk="1" hangingPunct="1"/>
              <a:r>
                <a:rPr lang="es-CL" sz="700" b="1" dirty="0">
                  <a:cs typeface="Arial" pitchFamily="34" charset="0"/>
                </a:rPr>
                <a:t>Banca Móvil</a:t>
              </a:r>
            </a:p>
          </p:txBody>
        </p:sp>
        <p:grpSp>
          <p:nvGrpSpPr>
            <p:cNvPr id="73803" name="Group 121"/>
            <p:cNvGrpSpPr>
              <a:grpSpLocks/>
            </p:cNvGrpSpPr>
            <p:nvPr/>
          </p:nvGrpSpPr>
          <p:grpSpPr bwMode="auto">
            <a:xfrm>
              <a:off x="88900" y="3414720"/>
              <a:ext cx="1301750" cy="604839"/>
              <a:chOff x="0" y="981"/>
              <a:chExt cx="820" cy="381"/>
            </a:xfrm>
          </p:grpSpPr>
          <p:sp>
            <p:nvSpPr>
              <p:cNvPr id="73804" name="253 Pantalla"/>
              <p:cNvSpPr>
                <a:spLocks noChangeArrowheads="1"/>
              </p:cNvSpPr>
              <p:nvPr/>
            </p:nvSpPr>
            <p:spPr bwMode="auto">
              <a:xfrm>
                <a:off x="0" y="981"/>
                <a:ext cx="820" cy="381"/>
              </a:xfrm>
              <a:prstGeom prst="flowChartDisplay">
                <a:avLst/>
              </a:prstGeom>
              <a:solidFill>
                <a:srgbClr val="C0C0C0"/>
              </a:solidFill>
              <a:ln w="15875" algn="ctr">
                <a:solidFill>
                  <a:schemeClr val="tx1"/>
                </a:solidFill>
                <a:round/>
                <a:headEnd/>
                <a:tailEnd/>
              </a:ln>
            </p:spPr>
            <p:txBody>
              <a:bodyPr lIns="89611" tIns="44806" rIns="89611" bIns="44806"/>
              <a:lstStyle/>
              <a:p>
                <a:pPr algn="ctr" defTabSz="895350"/>
                <a:endParaRPr lang="es-CL" sz="800">
                  <a:cs typeface="Arial" pitchFamily="34" charset="0"/>
                </a:endParaRPr>
              </a:p>
            </p:txBody>
          </p:sp>
          <p:sp>
            <p:nvSpPr>
              <p:cNvPr id="73805" name="254 Pantalla"/>
              <p:cNvSpPr>
                <a:spLocks noChangeArrowheads="1"/>
              </p:cNvSpPr>
              <p:nvPr/>
            </p:nvSpPr>
            <p:spPr bwMode="auto">
              <a:xfrm>
                <a:off x="70" y="1055"/>
                <a:ext cx="686" cy="261"/>
              </a:xfrm>
              <a:prstGeom prst="flowChartDisplay">
                <a:avLst/>
              </a:prstGeom>
              <a:solidFill>
                <a:schemeClr val="bg1"/>
              </a:solidFill>
              <a:ln w="15875" algn="ctr">
                <a:solidFill>
                  <a:srgbClr val="000000"/>
                </a:solidFill>
                <a:round/>
                <a:headEnd/>
                <a:tailEnd/>
              </a:ln>
            </p:spPr>
            <p:txBody>
              <a:bodyPr lIns="89611" tIns="44806" rIns="89611" bIns="44806"/>
              <a:lstStyle/>
              <a:p>
                <a:pPr algn="ctr" defTabSz="895350"/>
                <a:endParaRPr lang="es-CL" sz="600">
                  <a:latin typeface="Calibri" pitchFamily="34" charset="0"/>
                  <a:cs typeface="Arial" pitchFamily="34" charset="0"/>
                </a:endParaRPr>
              </a:p>
            </p:txBody>
          </p:sp>
        </p:grpSp>
        <p:sp>
          <p:nvSpPr>
            <p:cNvPr id="73806" name="Rectangle 120"/>
            <p:cNvSpPr>
              <a:spLocks noChangeArrowheads="1"/>
            </p:cNvSpPr>
            <p:nvPr/>
          </p:nvSpPr>
          <p:spPr bwMode="auto">
            <a:xfrm>
              <a:off x="279400" y="3489331"/>
              <a:ext cx="1070909" cy="449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square" lIns="90000" tIns="43200" rIns="90000" bIns="43200">
              <a:spAutoFit/>
            </a:bodyPr>
            <a:lstStyle/>
            <a:p>
              <a:pPr algn="ctr"/>
              <a:r>
                <a:rPr lang="en-US" sz="1000" dirty="0" err="1" smtClean="0">
                  <a:latin typeface="Calibri" pitchFamily="34" charset="0"/>
                  <a:cs typeface="Calibri" pitchFamily="34" charset="0"/>
                </a:rPr>
                <a:t>Últimos</a:t>
              </a:r>
              <a:r>
                <a:rPr lang="en-US" sz="1000" dirty="0" smtClean="0">
                  <a:latin typeface="Calibri" pitchFamily="34" charset="0"/>
                  <a:cs typeface="Calibri" pitchFamily="34" charset="0"/>
                </a:rPr>
                <a:t> </a:t>
              </a:r>
              <a:r>
                <a:rPr lang="en-US" sz="1000" dirty="0" err="1" smtClean="0">
                  <a:latin typeface="Calibri" pitchFamily="34" charset="0"/>
                  <a:cs typeface="Calibri" pitchFamily="34" charset="0"/>
                </a:rPr>
                <a:t>movimientos</a:t>
              </a:r>
              <a:r>
                <a:rPr lang="en-US" sz="1000" dirty="0" smtClean="0">
                  <a:latin typeface="Calibri" pitchFamily="34" charset="0"/>
                  <a:cs typeface="Calibri" pitchFamily="34" charset="0"/>
                </a:rPr>
                <a:t> </a:t>
              </a:r>
              <a:r>
                <a:rPr lang="en-US" sz="1000" dirty="0" err="1" smtClean="0">
                  <a:latin typeface="Calibri" pitchFamily="34" charset="0"/>
                  <a:cs typeface="Calibri" pitchFamily="34" charset="0"/>
                </a:rPr>
                <a:t>cuenta</a:t>
              </a:r>
              <a:endParaRPr lang="en-US" sz="1000" dirty="0">
                <a:latin typeface="Calibri" pitchFamily="34" charset="0"/>
                <a:cs typeface="Calibri" pitchFamily="34" charset="0"/>
              </a:endParaRPr>
            </a:p>
          </p:txBody>
        </p:sp>
      </p:grpSp>
      <p:sp>
        <p:nvSpPr>
          <p:cNvPr id="73824" name="Rectangle 96"/>
          <p:cNvSpPr>
            <a:spLocks noChangeArrowheads="1"/>
          </p:cNvSpPr>
          <p:nvPr/>
        </p:nvSpPr>
        <p:spPr bwMode="auto">
          <a:xfrm>
            <a:off x="3519854" y="2762770"/>
            <a:ext cx="131885" cy="8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sp>
        <p:nvSpPr>
          <p:cNvPr id="73825" name="Rectangle 97"/>
          <p:cNvSpPr>
            <a:spLocks noChangeArrowheads="1"/>
          </p:cNvSpPr>
          <p:nvPr/>
        </p:nvSpPr>
        <p:spPr bwMode="auto">
          <a:xfrm>
            <a:off x="4963258" y="1243013"/>
            <a:ext cx="131885" cy="8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sp>
        <p:nvSpPr>
          <p:cNvPr id="73828" name="Rectangle 100"/>
          <p:cNvSpPr>
            <a:spLocks noChangeArrowheads="1"/>
          </p:cNvSpPr>
          <p:nvPr/>
        </p:nvSpPr>
        <p:spPr bwMode="auto">
          <a:xfrm>
            <a:off x="5279782" y="5205413"/>
            <a:ext cx="131885" cy="8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sp>
        <p:nvSpPr>
          <p:cNvPr id="73836" name="Rectangle 108"/>
          <p:cNvSpPr>
            <a:spLocks noChangeArrowheads="1"/>
          </p:cNvSpPr>
          <p:nvPr/>
        </p:nvSpPr>
        <p:spPr bwMode="auto">
          <a:xfrm>
            <a:off x="5281246" y="5873750"/>
            <a:ext cx="131885" cy="8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sp>
        <p:nvSpPr>
          <p:cNvPr id="73839" name="Rectangle 111"/>
          <p:cNvSpPr>
            <a:spLocks noChangeArrowheads="1"/>
          </p:cNvSpPr>
          <p:nvPr/>
        </p:nvSpPr>
        <p:spPr bwMode="auto">
          <a:xfrm>
            <a:off x="2239108" y="2546870"/>
            <a:ext cx="131885" cy="8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sp>
        <p:nvSpPr>
          <p:cNvPr id="73841" name="Rectangle 113"/>
          <p:cNvSpPr>
            <a:spLocks noChangeArrowheads="1"/>
          </p:cNvSpPr>
          <p:nvPr/>
        </p:nvSpPr>
        <p:spPr bwMode="auto">
          <a:xfrm>
            <a:off x="4094285" y="3130550"/>
            <a:ext cx="131885" cy="8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sp>
        <p:nvSpPr>
          <p:cNvPr id="73842" name="Rectangle 114"/>
          <p:cNvSpPr>
            <a:spLocks noChangeArrowheads="1"/>
          </p:cNvSpPr>
          <p:nvPr/>
        </p:nvSpPr>
        <p:spPr bwMode="auto">
          <a:xfrm>
            <a:off x="3610708" y="5873750"/>
            <a:ext cx="131885" cy="8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sp>
        <p:nvSpPr>
          <p:cNvPr id="73850" name="AutoShape 122"/>
          <p:cNvSpPr>
            <a:spLocks noChangeArrowheads="1"/>
          </p:cNvSpPr>
          <p:nvPr/>
        </p:nvSpPr>
        <p:spPr bwMode="auto">
          <a:xfrm>
            <a:off x="823546" y="5975351"/>
            <a:ext cx="685800" cy="504825"/>
          </a:xfrm>
          <a:prstGeom prst="flowChartMagneticDisk">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sz="800" b="1" dirty="0"/>
              <a:t>OSBTRAZA</a:t>
            </a:r>
            <a:endParaRPr lang="es-ES" sz="800" b="1" dirty="0"/>
          </a:p>
        </p:txBody>
      </p:sp>
      <p:sp>
        <p:nvSpPr>
          <p:cNvPr id="73851" name="109 CuadroTexto"/>
          <p:cNvSpPr txBox="1">
            <a:spLocks noChangeArrowheads="1"/>
          </p:cNvSpPr>
          <p:nvPr/>
        </p:nvSpPr>
        <p:spPr bwMode="auto">
          <a:xfrm>
            <a:off x="714581" y="6410812"/>
            <a:ext cx="1112024"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96" tIns="46648" rIns="93296" bIns="46648">
            <a:spAutoFit/>
          </a:bodyPr>
          <a:lstStyle>
            <a:lvl1pPr defTabSz="933450" eaLnBrk="0" hangingPunct="0">
              <a:defRPr>
                <a:solidFill>
                  <a:schemeClr val="tx1"/>
                </a:solidFill>
                <a:latin typeface="Arial" pitchFamily="34" charset="0"/>
              </a:defRPr>
            </a:lvl1pPr>
            <a:lvl2pPr marL="742950" indent="-285750" defTabSz="933450" eaLnBrk="0" hangingPunct="0">
              <a:defRPr>
                <a:solidFill>
                  <a:schemeClr val="tx1"/>
                </a:solidFill>
                <a:latin typeface="Arial" pitchFamily="34" charset="0"/>
              </a:defRPr>
            </a:lvl2pPr>
            <a:lvl3pPr marL="1143000" indent="-228600" defTabSz="933450" eaLnBrk="0" hangingPunct="0">
              <a:defRPr>
                <a:solidFill>
                  <a:schemeClr val="tx1"/>
                </a:solidFill>
                <a:latin typeface="Arial" pitchFamily="34" charset="0"/>
              </a:defRPr>
            </a:lvl3pPr>
            <a:lvl4pPr marL="1600200" indent="-228600" defTabSz="933450" eaLnBrk="0" hangingPunct="0">
              <a:defRPr>
                <a:solidFill>
                  <a:schemeClr val="tx1"/>
                </a:solidFill>
                <a:latin typeface="Arial" pitchFamily="34" charset="0"/>
              </a:defRPr>
            </a:lvl4pPr>
            <a:lvl5pPr marL="2057400" indent="-228600" defTabSz="933450" eaLnBrk="0" hangingPunct="0">
              <a:defRPr>
                <a:solidFill>
                  <a:schemeClr val="tx1"/>
                </a:solidFill>
                <a:latin typeface="Arial" pitchFamily="34" charset="0"/>
              </a:defRPr>
            </a:lvl5pPr>
            <a:lvl6pPr marL="2514600" indent="-228600" defTabSz="933450" eaLnBrk="0" fontAlgn="base" hangingPunct="0">
              <a:spcBef>
                <a:spcPct val="0"/>
              </a:spcBef>
              <a:spcAft>
                <a:spcPct val="0"/>
              </a:spcAft>
              <a:defRPr>
                <a:solidFill>
                  <a:schemeClr val="tx1"/>
                </a:solidFill>
                <a:latin typeface="Arial" pitchFamily="34" charset="0"/>
              </a:defRPr>
            </a:lvl6pPr>
            <a:lvl7pPr marL="2971800" indent="-228600" defTabSz="933450" eaLnBrk="0" fontAlgn="base" hangingPunct="0">
              <a:spcBef>
                <a:spcPct val="0"/>
              </a:spcBef>
              <a:spcAft>
                <a:spcPct val="0"/>
              </a:spcAft>
              <a:defRPr>
                <a:solidFill>
                  <a:schemeClr val="tx1"/>
                </a:solidFill>
                <a:latin typeface="Arial" pitchFamily="34" charset="0"/>
              </a:defRPr>
            </a:lvl7pPr>
            <a:lvl8pPr marL="3429000" indent="-228600" defTabSz="933450" eaLnBrk="0" fontAlgn="base" hangingPunct="0">
              <a:spcBef>
                <a:spcPct val="0"/>
              </a:spcBef>
              <a:spcAft>
                <a:spcPct val="0"/>
              </a:spcAft>
              <a:defRPr>
                <a:solidFill>
                  <a:schemeClr val="tx1"/>
                </a:solidFill>
                <a:latin typeface="Arial" pitchFamily="34" charset="0"/>
              </a:defRPr>
            </a:lvl8pPr>
            <a:lvl9pPr marL="3886200" indent="-228600" defTabSz="933450" eaLnBrk="0" fontAlgn="base" hangingPunct="0">
              <a:spcBef>
                <a:spcPct val="0"/>
              </a:spcBef>
              <a:spcAft>
                <a:spcPct val="0"/>
              </a:spcAft>
              <a:defRPr>
                <a:solidFill>
                  <a:schemeClr val="tx1"/>
                </a:solidFill>
                <a:latin typeface="Arial" pitchFamily="34" charset="0"/>
              </a:defRPr>
            </a:lvl9pPr>
          </a:lstStyle>
          <a:p>
            <a:pPr eaLnBrk="1" hangingPunct="1"/>
            <a:r>
              <a:rPr lang="es-CL" sz="800" b="1" dirty="0" smtClean="0">
                <a:latin typeface="Calibri" pitchFamily="34" charset="0"/>
                <a:cs typeface="Arial" pitchFamily="34" charset="0"/>
              </a:rPr>
              <a:t>AD/</a:t>
            </a:r>
            <a:r>
              <a:rPr lang="es-CL" sz="800" b="1" dirty="0" err="1" smtClean="0">
                <a:latin typeface="Calibri" pitchFamily="34" charset="0"/>
                <a:cs typeface="Arial" pitchFamily="34" charset="0"/>
              </a:rPr>
              <a:t>Cont</a:t>
            </a:r>
            <a:r>
              <a:rPr lang="es-CL" sz="800" b="1" dirty="0" smtClean="0">
                <a:latin typeface="Calibri" pitchFamily="34" charset="0"/>
                <a:cs typeface="Arial" pitchFamily="34" charset="0"/>
              </a:rPr>
              <a:t>            Oracle</a:t>
            </a:r>
            <a:endParaRPr lang="es-CL" sz="800" b="1" dirty="0">
              <a:latin typeface="Calibri" pitchFamily="34" charset="0"/>
              <a:cs typeface="Arial" pitchFamily="34" charset="0"/>
            </a:endParaRPr>
          </a:p>
        </p:txBody>
      </p:sp>
      <p:sp>
        <p:nvSpPr>
          <p:cNvPr id="73852" name="92 CuadroTexto"/>
          <p:cNvSpPr txBox="1">
            <a:spLocks noChangeArrowheads="1"/>
          </p:cNvSpPr>
          <p:nvPr/>
        </p:nvSpPr>
        <p:spPr bwMode="auto">
          <a:xfrm>
            <a:off x="683568" y="5832475"/>
            <a:ext cx="959459"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296" tIns="46648" rIns="93296" bIns="46648">
            <a:spAutoFit/>
          </a:bodyPr>
          <a:lstStyle>
            <a:lvl1pPr defTabSz="933450" eaLnBrk="0" hangingPunct="0">
              <a:defRPr>
                <a:solidFill>
                  <a:schemeClr val="tx1"/>
                </a:solidFill>
                <a:latin typeface="Arial" pitchFamily="34" charset="0"/>
              </a:defRPr>
            </a:lvl1pPr>
            <a:lvl2pPr marL="742950" indent="-285750" defTabSz="933450" eaLnBrk="0" hangingPunct="0">
              <a:defRPr>
                <a:solidFill>
                  <a:schemeClr val="tx1"/>
                </a:solidFill>
                <a:latin typeface="Arial" pitchFamily="34" charset="0"/>
              </a:defRPr>
            </a:lvl2pPr>
            <a:lvl3pPr marL="1143000" indent="-228600" defTabSz="933450" eaLnBrk="0" hangingPunct="0">
              <a:defRPr>
                <a:solidFill>
                  <a:schemeClr val="tx1"/>
                </a:solidFill>
                <a:latin typeface="Arial" pitchFamily="34" charset="0"/>
              </a:defRPr>
            </a:lvl3pPr>
            <a:lvl4pPr marL="1600200" indent="-228600" defTabSz="933450" eaLnBrk="0" hangingPunct="0">
              <a:defRPr>
                <a:solidFill>
                  <a:schemeClr val="tx1"/>
                </a:solidFill>
                <a:latin typeface="Arial" pitchFamily="34" charset="0"/>
              </a:defRPr>
            </a:lvl4pPr>
            <a:lvl5pPr marL="2057400" indent="-228600" defTabSz="933450" eaLnBrk="0" hangingPunct="0">
              <a:defRPr>
                <a:solidFill>
                  <a:schemeClr val="tx1"/>
                </a:solidFill>
                <a:latin typeface="Arial" pitchFamily="34" charset="0"/>
              </a:defRPr>
            </a:lvl5pPr>
            <a:lvl6pPr marL="2514600" indent="-228600" defTabSz="933450" eaLnBrk="0" fontAlgn="base" hangingPunct="0">
              <a:spcBef>
                <a:spcPct val="0"/>
              </a:spcBef>
              <a:spcAft>
                <a:spcPct val="0"/>
              </a:spcAft>
              <a:defRPr>
                <a:solidFill>
                  <a:schemeClr val="tx1"/>
                </a:solidFill>
                <a:latin typeface="Arial" pitchFamily="34" charset="0"/>
              </a:defRPr>
            </a:lvl6pPr>
            <a:lvl7pPr marL="2971800" indent="-228600" defTabSz="933450" eaLnBrk="0" fontAlgn="base" hangingPunct="0">
              <a:spcBef>
                <a:spcPct val="0"/>
              </a:spcBef>
              <a:spcAft>
                <a:spcPct val="0"/>
              </a:spcAft>
              <a:defRPr>
                <a:solidFill>
                  <a:schemeClr val="tx1"/>
                </a:solidFill>
                <a:latin typeface="Arial" pitchFamily="34" charset="0"/>
              </a:defRPr>
            </a:lvl7pPr>
            <a:lvl8pPr marL="3429000" indent="-228600" defTabSz="933450" eaLnBrk="0" fontAlgn="base" hangingPunct="0">
              <a:spcBef>
                <a:spcPct val="0"/>
              </a:spcBef>
              <a:spcAft>
                <a:spcPct val="0"/>
              </a:spcAft>
              <a:defRPr>
                <a:solidFill>
                  <a:schemeClr val="tx1"/>
                </a:solidFill>
                <a:latin typeface="Arial" pitchFamily="34" charset="0"/>
              </a:defRPr>
            </a:lvl8pPr>
            <a:lvl9pPr marL="3886200" indent="-228600" defTabSz="933450" eaLnBrk="0" fontAlgn="base" hangingPunct="0">
              <a:spcBef>
                <a:spcPct val="0"/>
              </a:spcBef>
              <a:spcAft>
                <a:spcPct val="0"/>
              </a:spcAft>
              <a:defRPr>
                <a:solidFill>
                  <a:schemeClr val="tx1"/>
                </a:solidFill>
                <a:latin typeface="Arial" pitchFamily="34" charset="0"/>
              </a:defRPr>
            </a:lvl9pPr>
          </a:lstStyle>
          <a:p>
            <a:pPr eaLnBrk="1" hangingPunct="1"/>
            <a:r>
              <a:rPr lang="es-CL" sz="800" b="1" dirty="0">
                <a:latin typeface="Calibri" pitchFamily="34" charset="0"/>
                <a:cs typeface="Calibri" pitchFamily="34" charset="0"/>
              </a:rPr>
              <a:t>UNIX               A116</a:t>
            </a:r>
          </a:p>
        </p:txBody>
      </p:sp>
      <p:sp>
        <p:nvSpPr>
          <p:cNvPr id="73856" name="Rectangle 128"/>
          <p:cNvSpPr>
            <a:spLocks noChangeArrowheads="1"/>
          </p:cNvSpPr>
          <p:nvPr/>
        </p:nvSpPr>
        <p:spPr bwMode="auto">
          <a:xfrm>
            <a:off x="3996105" y="3119438"/>
            <a:ext cx="131885" cy="8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sp>
        <p:nvSpPr>
          <p:cNvPr id="73857" name="Rectangle 129"/>
          <p:cNvSpPr>
            <a:spLocks noChangeArrowheads="1"/>
          </p:cNvSpPr>
          <p:nvPr/>
        </p:nvSpPr>
        <p:spPr bwMode="auto">
          <a:xfrm>
            <a:off x="4286251" y="5957888"/>
            <a:ext cx="131885" cy="8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sp>
        <p:nvSpPr>
          <p:cNvPr id="73858" name="Rectangle 130"/>
          <p:cNvSpPr>
            <a:spLocks noChangeArrowheads="1"/>
          </p:cNvSpPr>
          <p:nvPr/>
        </p:nvSpPr>
        <p:spPr bwMode="auto">
          <a:xfrm>
            <a:off x="6282105" y="6053138"/>
            <a:ext cx="131885" cy="8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sp>
        <p:nvSpPr>
          <p:cNvPr id="73861" name="Rectangle 133"/>
          <p:cNvSpPr>
            <a:spLocks noChangeArrowheads="1"/>
          </p:cNvSpPr>
          <p:nvPr/>
        </p:nvSpPr>
        <p:spPr bwMode="auto">
          <a:xfrm>
            <a:off x="1176705" y="5999163"/>
            <a:ext cx="131885" cy="8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cxnSp>
        <p:nvCxnSpPr>
          <p:cNvPr id="73863" name="AutoShape 135"/>
          <p:cNvCxnSpPr>
            <a:cxnSpLocks noChangeShapeType="1"/>
            <a:stCxn id="308" idx="2"/>
            <a:endCxn id="73861" idx="0"/>
          </p:cNvCxnSpPr>
          <p:nvPr/>
        </p:nvCxnSpPr>
        <p:spPr bwMode="auto">
          <a:xfrm rot="5400000">
            <a:off x="903473" y="4568278"/>
            <a:ext cx="1770060" cy="1091710"/>
          </a:xfrm>
          <a:prstGeom prst="bentConnector3">
            <a:avLst>
              <a:gd name="adj1" fmla="val 50000"/>
            </a:avLst>
          </a:prstGeom>
          <a:noFill/>
          <a:ln w="9525">
            <a:solidFill>
              <a:schemeClr val="tx1"/>
            </a:solidFill>
            <a:miter lim="800000"/>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92 CuadroTexto"/>
          <p:cNvSpPr txBox="1">
            <a:spLocks noChangeArrowheads="1"/>
          </p:cNvSpPr>
          <p:nvPr/>
        </p:nvSpPr>
        <p:spPr bwMode="auto">
          <a:xfrm>
            <a:off x="108440" y="2194170"/>
            <a:ext cx="1253638" cy="248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6648" rIns="0"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1000" dirty="0">
                <a:solidFill>
                  <a:srgbClr val="000000"/>
                </a:solidFill>
                <a:latin typeface="Calibri" pitchFamily="34" charset="0"/>
                <a:cs typeface="Calibri" pitchFamily="34" charset="0"/>
              </a:rPr>
              <a:t>LINUX           </a:t>
            </a:r>
            <a:r>
              <a:rPr lang="es-CL" sz="1000" dirty="0" smtClean="0">
                <a:solidFill>
                  <a:srgbClr val="000000"/>
                </a:solidFill>
                <a:latin typeface="Calibri" pitchFamily="34" charset="0"/>
                <a:cs typeface="Calibri" pitchFamily="34" charset="0"/>
              </a:rPr>
              <a:t>     Nueva 1</a:t>
            </a:r>
            <a:endParaRPr lang="es-CL" sz="1000" dirty="0">
              <a:solidFill>
                <a:srgbClr val="000000"/>
              </a:solidFill>
              <a:latin typeface="Calibri" pitchFamily="34" charset="0"/>
              <a:cs typeface="Calibri" pitchFamily="34" charset="0"/>
            </a:endParaRPr>
          </a:p>
        </p:txBody>
      </p:sp>
      <p:sp>
        <p:nvSpPr>
          <p:cNvPr id="100" name="109 CuadroTexto"/>
          <p:cNvSpPr txBox="1">
            <a:spLocks noChangeArrowheads="1"/>
          </p:cNvSpPr>
          <p:nvPr/>
        </p:nvSpPr>
        <p:spPr bwMode="auto">
          <a:xfrm>
            <a:off x="108440" y="4011784"/>
            <a:ext cx="1269022" cy="21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6648" rIns="0" bIns="46648">
            <a:spAutoFit/>
          </a:bodyPr>
          <a:lstStyle>
            <a:lvl1pPr defTabSz="933450" eaLnBrk="0" hangingPunct="0">
              <a:defRPr>
                <a:solidFill>
                  <a:schemeClr val="tx1"/>
                </a:solidFill>
                <a:latin typeface="Arial" charset="0"/>
              </a:defRPr>
            </a:lvl1pPr>
            <a:lvl2pPr marL="742950" indent="-285750" defTabSz="933450" eaLnBrk="0" hangingPunct="0">
              <a:defRPr>
                <a:solidFill>
                  <a:schemeClr val="tx1"/>
                </a:solidFill>
                <a:latin typeface="Arial" charset="0"/>
              </a:defRPr>
            </a:lvl2pPr>
            <a:lvl3pPr marL="1143000" indent="-228600" defTabSz="933450" eaLnBrk="0" hangingPunct="0">
              <a:defRPr>
                <a:solidFill>
                  <a:schemeClr val="tx1"/>
                </a:solidFill>
                <a:latin typeface="Arial" charset="0"/>
              </a:defRPr>
            </a:lvl3pPr>
            <a:lvl4pPr marL="1600200" indent="-228600" defTabSz="933450" eaLnBrk="0" hangingPunct="0">
              <a:defRPr>
                <a:solidFill>
                  <a:schemeClr val="tx1"/>
                </a:solidFill>
                <a:latin typeface="Arial" charset="0"/>
              </a:defRPr>
            </a:lvl4pPr>
            <a:lvl5pPr marL="2057400" indent="-228600" defTabSz="933450" eaLnBrk="0" hangingPunct="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eaLnBrk="1" hangingPunct="1"/>
            <a:r>
              <a:rPr lang="es-CL" sz="800" dirty="0" smtClean="0">
                <a:solidFill>
                  <a:srgbClr val="000000"/>
                </a:solidFill>
                <a:latin typeface="Calibri" pitchFamily="34" charset="0"/>
                <a:cs typeface="Arial" charset="0"/>
              </a:rPr>
              <a:t>AD/</a:t>
            </a:r>
            <a:r>
              <a:rPr lang="es-CL" sz="800" dirty="0" err="1" smtClean="0">
                <a:solidFill>
                  <a:srgbClr val="000000"/>
                </a:solidFill>
                <a:latin typeface="Calibri" pitchFamily="34" charset="0"/>
                <a:cs typeface="Arial" charset="0"/>
              </a:rPr>
              <a:t>Cont</a:t>
            </a:r>
            <a:r>
              <a:rPr lang="es-CL" sz="800" dirty="0" smtClean="0">
                <a:solidFill>
                  <a:srgbClr val="000000"/>
                </a:solidFill>
                <a:latin typeface="Calibri" pitchFamily="34" charset="0"/>
                <a:cs typeface="Arial" charset="0"/>
              </a:rPr>
              <a:t> .                          J2EE</a:t>
            </a:r>
            <a:endParaRPr lang="es-CL" sz="800" dirty="0">
              <a:solidFill>
                <a:srgbClr val="000000"/>
              </a:solidFill>
              <a:latin typeface="Calibri" pitchFamily="34" charset="0"/>
              <a:cs typeface="Arial" charset="0"/>
            </a:endParaRPr>
          </a:p>
        </p:txBody>
      </p:sp>
      <p:sp>
        <p:nvSpPr>
          <p:cNvPr id="112" name="Text Box 177"/>
          <p:cNvSpPr txBox="1">
            <a:spLocks noChangeArrowheads="1"/>
          </p:cNvSpPr>
          <p:nvPr/>
        </p:nvSpPr>
        <p:spPr bwMode="auto">
          <a:xfrm>
            <a:off x="1656618" y="4229102"/>
            <a:ext cx="14287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800" dirty="0" smtClean="0">
                <a:solidFill>
                  <a:srgbClr val="000000"/>
                </a:solidFill>
                <a:latin typeface="Calibri" pitchFamily="34" charset="0"/>
                <a:cs typeface="Calibri" pitchFamily="34" charset="0"/>
              </a:rPr>
              <a:t>AD/Cont.                                    J2EE</a:t>
            </a:r>
            <a:endParaRPr lang="es-ES" sz="800" dirty="0">
              <a:solidFill>
                <a:srgbClr val="000000"/>
              </a:solidFill>
              <a:latin typeface="Calibri" pitchFamily="34" charset="0"/>
              <a:cs typeface="Calibri" pitchFamily="34" charset="0"/>
            </a:endParaRPr>
          </a:p>
        </p:txBody>
      </p:sp>
      <p:sp>
        <p:nvSpPr>
          <p:cNvPr id="113" name="252 Elipse"/>
          <p:cNvSpPr>
            <a:spLocks noChangeArrowheads="1"/>
          </p:cNvSpPr>
          <p:nvPr/>
        </p:nvSpPr>
        <p:spPr bwMode="auto">
          <a:xfrm>
            <a:off x="1691680" y="3614734"/>
            <a:ext cx="155575" cy="174306"/>
          </a:xfrm>
          <a:prstGeom prst="ellipse">
            <a:avLst/>
          </a:prstGeom>
          <a:solidFill>
            <a:schemeClr val="bg1"/>
          </a:solidFill>
          <a:ln w="19050" algn="ctr">
            <a:solidFill>
              <a:srgbClr val="000000"/>
            </a:solidFill>
            <a:round/>
            <a:headEnd type="none" w="sm" len="sm"/>
            <a:tailEnd type="none" w="sm" len="sm"/>
          </a:ln>
        </p:spPr>
        <p:txBody>
          <a:bodyPr/>
          <a:lstStyle/>
          <a:p>
            <a:endParaRPr lang="es-ES">
              <a:solidFill>
                <a:srgbClr val="000000"/>
              </a:solidFill>
            </a:endParaRPr>
          </a:p>
        </p:txBody>
      </p:sp>
      <p:sp>
        <p:nvSpPr>
          <p:cNvPr id="118" name="88 CuadroTexto"/>
          <p:cNvSpPr txBox="1">
            <a:spLocks noChangeArrowheads="1"/>
          </p:cNvSpPr>
          <p:nvPr/>
        </p:nvSpPr>
        <p:spPr bwMode="auto">
          <a:xfrm>
            <a:off x="4572000" y="1103313"/>
            <a:ext cx="1452197" cy="21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CL" sz="800" dirty="0">
                <a:latin typeface="Calibri" pitchFamily="34" charset="0"/>
                <a:cs typeface="Calibri" pitchFamily="34" charset="0"/>
              </a:rPr>
              <a:t>LINUX  </a:t>
            </a:r>
            <a:r>
              <a:rPr lang="es-CL" sz="800" dirty="0" smtClean="0">
                <a:latin typeface="Calibri" pitchFamily="34" charset="0"/>
                <a:cs typeface="Calibri" pitchFamily="34" charset="0"/>
              </a:rPr>
              <a:t>         BCHLNX50 </a:t>
            </a:r>
            <a:r>
              <a:rPr lang="es-CL" sz="800" dirty="0">
                <a:latin typeface="Calibri" pitchFamily="34" charset="0"/>
                <a:cs typeface="Calibri" pitchFamily="34" charset="0"/>
              </a:rPr>
              <a:t>(AL 53)</a:t>
            </a:r>
          </a:p>
        </p:txBody>
      </p:sp>
      <p:sp>
        <p:nvSpPr>
          <p:cNvPr id="119" name="89 CuadroTexto"/>
          <p:cNvSpPr txBox="1">
            <a:spLocks noChangeArrowheads="1"/>
          </p:cNvSpPr>
          <p:nvPr/>
        </p:nvSpPr>
        <p:spPr bwMode="auto">
          <a:xfrm>
            <a:off x="4622651" y="1751013"/>
            <a:ext cx="1533525" cy="144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998" tIns="10799" rIns="17998" bIns="10799">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CL" sz="800" dirty="0">
                <a:latin typeface="Calibri" pitchFamily="34" charset="0"/>
                <a:cs typeface="Arial" pitchFamily="34" charset="0"/>
              </a:rPr>
              <a:t>Alta </a:t>
            </a:r>
            <a:r>
              <a:rPr lang="es-CL" sz="800" dirty="0" smtClean="0">
                <a:latin typeface="Calibri" pitchFamily="34" charset="0"/>
                <a:cs typeface="Arial" pitchFamily="34" charset="0"/>
              </a:rPr>
              <a:t>Disp.             </a:t>
            </a:r>
            <a:r>
              <a:rPr lang="es-CL" sz="800" dirty="0" err="1">
                <a:latin typeface="Calibri" pitchFamily="34" charset="0"/>
                <a:cs typeface="Arial" pitchFamily="34" charset="0"/>
              </a:rPr>
              <a:t>Weblogic</a:t>
            </a:r>
            <a:r>
              <a:rPr lang="es-CL" sz="800" dirty="0">
                <a:latin typeface="Calibri" pitchFamily="34" charset="0"/>
                <a:cs typeface="Arial" pitchFamily="34" charset="0"/>
              </a:rPr>
              <a:t> MDB</a:t>
            </a:r>
          </a:p>
        </p:txBody>
      </p:sp>
      <p:sp>
        <p:nvSpPr>
          <p:cNvPr id="120" name="59 Forma libre"/>
          <p:cNvSpPr>
            <a:spLocks noChangeArrowheads="1"/>
          </p:cNvSpPr>
          <p:nvPr/>
        </p:nvSpPr>
        <p:spPr bwMode="auto">
          <a:xfrm>
            <a:off x="4731605" y="1281113"/>
            <a:ext cx="1017588" cy="441325"/>
          </a:xfrm>
          <a:custGeom>
            <a:avLst/>
            <a:gdLst>
              <a:gd name="T0" fmla="*/ 0 w 1423987"/>
              <a:gd name="T1" fmla="*/ 0 h 1509712"/>
              <a:gd name="T2" fmla="*/ 25 w 1423987"/>
              <a:gd name="T3" fmla="*/ 0 h 1509712"/>
              <a:gd name="T4" fmla="*/ 25 w 1423987"/>
              <a:gd name="T5" fmla="*/ 0 h 1509712"/>
              <a:gd name="T6" fmla="*/ 23 w 1423987"/>
              <a:gd name="T7" fmla="*/ 0 h 1509712"/>
              <a:gd name="T8" fmla="*/ 23 w 1423987"/>
              <a:gd name="T9" fmla="*/ 1 h 1509712"/>
              <a:gd name="T10" fmla="*/ 25 w 1423987"/>
              <a:gd name="T11" fmla="*/ 1 h 1509712"/>
              <a:gd name="T12" fmla="*/ 25 w 1423987"/>
              <a:gd name="T13" fmla="*/ 1 h 1509712"/>
              <a:gd name="T14" fmla="*/ 0 w 1423987"/>
              <a:gd name="T15" fmla="*/ 1 h 1509712"/>
              <a:gd name="T16" fmla="*/ 0 w 1423987"/>
              <a:gd name="T17" fmla="*/ 1 h 1509712"/>
              <a:gd name="T18" fmla="*/ 2 w 1423987"/>
              <a:gd name="T19" fmla="*/ 1 h 1509712"/>
              <a:gd name="T20" fmla="*/ 2 w 1423987"/>
              <a:gd name="T21" fmla="*/ 0 h 1509712"/>
              <a:gd name="T22" fmla="*/ 0 w 1423987"/>
              <a:gd name="T23" fmla="*/ 0 h 1509712"/>
              <a:gd name="T24" fmla="*/ 0 w 1423987"/>
              <a:gd name="T25" fmla="*/ 0 h 15097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3987"/>
              <a:gd name="T40" fmla="*/ 0 h 1509712"/>
              <a:gd name="T41" fmla="*/ 1423987 w 1423987"/>
              <a:gd name="T42" fmla="*/ 1509712 h 15097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noFill/>
          <a:ln w="158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0" tIns="45715" rIns="91430" bIns="45715"/>
          <a:lstStyle/>
          <a:p>
            <a:endParaRPr lang="es-CL"/>
          </a:p>
        </p:txBody>
      </p:sp>
      <p:sp>
        <p:nvSpPr>
          <p:cNvPr id="124" name="Rectangle 149"/>
          <p:cNvSpPr>
            <a:spLocks noChangeArrowheads="1"/>
          </p:cNvSpPr>
          <p:nvPr/>
        </p:nvSpPr>
        <p:spPr bwMode="auto">
          <a:xfrm>
            <a:off x="4836866" y="1281114"/>
            <a:ext cx="908907" cy="433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noAutofit/>
          </a:bodyPr>
          <a:lstStyle/>
          <a:p>
            <a:pPr algn="ctr"/>
            <a:r>
              <a:rPr lang="es-CL" sz="700" b="1" dirty="0"/>
              <a:t>FLEX ML</a:t>
            </a:r>
          </a:p>
        </p:txBody>
      </p:sp>
      <p:grpSp>
        <p:nvGrpSpPr>
          <p:cNvPr id="141" name="140 Grupo"/>
          <p:cNvGrpSpPr/>
          <p:nvPr/>
        </p:nvGrpSpPr>
        <p:grpSpPr>
          <a:xfrm>
            <a:off x="4178438" y="1366256"/>
            <a:ext cx="239698" cy="113202"/>
            <a:chOff x="8388424" y="3634643"/>
            <a:chExt cx="504056" cy="226405"/>
          </a:xfrm>
        </p:grpSpPr>
        <p:cxnSp>
          <p:nvCxnSpPr>
            <p:cNvPr id="143" name="142 Conector recto"/>
            <p:cNvCxnSpPr/>
            <p:nvPr/>
          </p:nvCxnSpPr>
          <p:spPr bwMode="auto">
            <a:xfrm>
              <a:off x="8388424" y="3634643"/>
              <a:ext cx="144016"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44" name="143 Conector recto"/>
            <p:cNvCxnSpPr/>
            <p:nvPr/>
          </p:nvCxnSpPr>
          <p:spPr bwMode="auto">
            <a:xfrm>
              <a:off x="8532440" y="3634643"/>
              <a:ext cx="0" cy="226405"/>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45" name="144 Conector recto"/>
            <p:cNvCxnSpPr/>
            <p:nvPr/>
          </p:nvCxnSpPr>
          <p:spPr bwMode="auto">
            <a:xfrm>
              <a:off x="8532440" y="3861048"/>
              <a:ext cx="216024"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46" name="145 Conector recto"/>
            <p:cNvCxnSpPr/>
            <p:nvPr/>
          </p:nvCxnSpPr>
          <p:spPr bwMode="auto">
            <a:xfrm>
              <a:off x="8748464" y="3634643"/>
              <a:ext cx="0" cy="226405"/>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47" name="146 Conector recto"/>
            <p:cNvCxnSpPr/>
            <p:nvPr/>
          </p:nvCxnSpPr>
          <p:spPr bwMode="auto">
            <a:xfrm>
              <a:off x="8748464" y="3634643"/>
              <a:ext cx="144016" cy="0"/>
            </a:xfrm>
            <a:prstGeom prst="line">
              <a:avLst/>
            </a:prstGeom>
            <a:solidFill>
              <a:schemeClr val="accent1"/>
            </a:solidFill>
            <a:ln w="12700" cap="flat" cmpd="sng" algn="ctr">
              <a:solidFill>
                <a:schemeClr val="tx1"/>
              </a:solidFill>
              <a:prstDash val="solid"/>
              <a:round/>
              <a:headEnd type="none" w="sm" len="sm"/>
              <a:tailEnd type="none" w="sm" len="sm"/>
            </a:ln>
            <a:effectLst/>
          </p:spPr>
        </p:cxnSp>
      </p:grpSp>
      <p:grpSp>
        <p:nvGrpSpPr>
          <p:cNvPr id="148" name="147 Grupo"/>
          <p:cNvGrpSpPr/>
          <p:nvPr/>
        </p:nvGrpSpPr>
        <p:grpSpPr>
          <a:xfrm>
            <a:off x="4188286" y="1659614"/>
            <a:ext cx="239698" cy="113202"/>
            <a:chOff x="8388424" y="3634643"/>
            <a:chExt cx="504056" cy="226405"/>
          </a:xfrm>
        </p:grpSpPr>
        <p:cxnSp>
          <p:nvCxnSpPr>
            <p:cNvPr id="149" name="148 Conector recto"/>
            <p:cNvCxnSpPr/>
            <p:nvPr/>
          </p:nvCxnSpPr>
          <p:spPr bwMode="auto">
            <a:xfrm>
              <a:off x="8388424" y="3634643"/>
              <a:ext cx="144016"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50" name="149 Conector recto"/>
            <p:cNvCxnSpPr/>
            <p:nvPr/>
          </p:nvCxnSpPr>
          <p:spPr bwMode="auto">
            <a:xfrm>
              <a:off x="8532440" y="3634643"/>
              <a:ext cx="0" cy="226405"/>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51" name="150 Conector recto"/>
            <p:cNvCxnSpPr/>
            <p:nvPr/>
          </p:nvCxnSpPr>
          <p:spPr bwMode="auto">
            <a:xfrm>
              <a:off x="8532440" y="3861048"/>
              <a:ext cx="216024"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52" name="151 Conector recto"/>
            <p:cNvCxnSpPr/>
            <p:nvPr/>
          </p:nvCxnSpPr>
          <p:spPr bwMode="auto">
            <a:xfrm>
              <a:off x="8748464" y="3634643"/>
              <a:ext cx="0" cy="226405"/>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53" name="152 Conector recto"/>
            <p:cNvCxnSpPr/>
            <p:nvPr/>
          </p:nvCxnSpPr>
          <p:spPr bwMode="auto">
            <a:xfrm>
              <a:off x="8748464" y="3634643"/>
              <a:ext cx="144016" cy="0"/>
            </a:xfrm>
            <a:prstGeom prst="line">
              <a:avLst/>
            </a:prstGeom>
            <a:solidFill>
              <a:schemeClr val="accent1"/>
            </a:solidFill>
            <a:ln w="12700" cap="flat" cmpd="sng" algn="ctr">
              <a:solidFill>
                <a:schemeClr val="tx1"/>
              </a:solidFill>
              <a:prstDash val="solid"/>
              <a:round/>
              <a:headEnd type="none" w="sm" len="sm"/>
              <a:tailEnd type="none" w="sm" len="sm"/>
            </a:ln>
            <a:effectLst/>
          </p:spPr>
        </p:cxnSp>
      </p:grpSp>
      <p:sp>
        <p:nvSpPr>
          <p:cNvPr id="160" name="Text Box 60"/>
          <p:cNvSpPr txBox="1">
            <a:spLocks noChangeArrowheads="1"/>
          </p:cNvSpPr>
          <p:nvPr/>
        </p:nvSpPr>
        <p:spPr bwMode="auto">
          <a:xfrm>
            <a:off x="4127990" y="1444650"/>
            <a:ext cx="3619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s-CL" sz="600" b="1" dirty="0">
                <a:cs typeface="Arial" pitchFamily="34" charset="0"/>
              </a:rPr>
              <a:t>JMS</a:t>
            </a:r>
          </a:p>
        </p:txBody>
      </p:sp>
      <p:sp>
        <p:nvSpPr>
          <p:cNvPr id="161" name="Text Box 60"/>
          <p:cNvSpPr txBox="1">
            <a:spLocks noChangeArrowheads="1"/>
          </p:cNvSpPr>
          <p:nvPr/>
        </p:nvSpPr>
        <p:spPr bwMode="auto">
          <a:xfrm>
            <a:off x="4207120" y="1732682"/>
            <a:ext cx="28794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rIns="720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s-CL" sz="600" b="1" dirty="0">
                <a:cs typeface="Arial" pitchFamily="34" charset="0"/>
              </a:rPr>
              <a:t>JMS</a:t>
            </a:r>
          </a:p>
        </p:txBody>
      </p:sp>
      <p:cxnSp>
        <p:nvCxnSpPr>
          <p:cNvPr id="69" name="68 Conector angular"/>
          <p:cNvCxnSpPr>
            <a:stCxn id="308" idx="3"/>
            <a:endCxn id="161" idx="1"/>
          </p:cNvCxnSpPr>
          <p:nvPr/>
        </p:nvCxnSpPr>
        <p:spPr bwMode="auto">
          <a:xfrm flipV="1">
            <a:off x="3099289" y="1825015"/>
            <a:ext cx="1107831" cy="1849256"/>
          </a:xfrm>
          <a:prstGeom prst="bentConnector3">
            <a:avLst>
              <a:gd name="adj1" fmla="val 50000"/>
            </a:avLst>
          </a:prstGeom>
          <a:solidFill>
            <a:schemeClr val="accent1"/>
          </a:solidFill>
          <a:ln w="12700" cap="flat" cmpd="sng" algn="ctr">
            <a:solidFill>
              <a:schemeClr val="tx1"/>
            </a:solidFill>
            <a:prstDash val="solid"/>
            <a:round/>
            <a:headEnd type="none" w="sm" len="sm"/>
            <a:tailEnd type="triangle"/>
          </a:ln>
          <a:effectLst/>
        </p:spPr>
      </p:cxnSp>
      <p:cxnSp>
        <p:nvCxnSpPr>
          <p:cNvPr id="76" name="75 Conector angular"/>
          <p:cNvCxnSpPr/>
          <p:nvPr/>
        </p:nvCxnSpPr>
        <p:spPr bwMode="auto">
          <a:xfrm flipV="1">
            <a:off x="4489940" y="1602613"/>
            <a:ext cx="353889" cy="113602"/>
          </a:xfrm>
          <a:prstGeom prst="bentConnector3">
            <a:avLst>
              <a:gd name="adj1" fmla="val 50000"/>
            </a:avLst>
          </a:prstGeom>
          <a:solidFill>
            <a:schemeClr val="accent1"/>
          </a:solidFill>
          <a:ln w="12700" cap="flat" cmpd="sng" algn="ctr">
            <a:solidFill>
              <a:schemeClr val="tx1"/>
            </a:solidFill>
            <a:prstDash val="solid"/>
            <a:round/>
            <a:headEnd type="none" w="sm" len="sm"/>
            <a:tailEnd type="triangle"/>
          </a:ln>
          <a:effectLst/>
        </p:spPr>
      </p:cxnSp>
      <p:cxnSp>
        <p:nvCxnSpPr>
          <p:cNvPr id="79" name="78 Conector recto de flecha"/>
          <p:cNvCxnSpPr/>
          <p:nvPr/>
        </p:nvCxnSpPr>
        <p:spPr bwMode="auto">
          <a:xfrm flipH="1">
            <a:off x="4427984" y="1422857"/>
            <a:ext cx="360040"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81" name="80 Conector angular"/>
          <p:cNvCxnSpPr/>
          <p:nvPr/>
        </p:nvCxnSpPr>
        <p:spPr bwMode="auto">
          <a:xfrm rot="5400000">
            <a:off x="2425638" y="1483029"/>
            <a:ext cx="1716883" cy="1555939"/>
          </a:xfrm>
          <a:prstGeom prst="bentConnector3">
            <a:avLst>
              <a:gd name="adj1" fmla="val 909"/>
            </a:avLst>
          </a:prstGeom>
          <a:solidFill>
            <a:schemeClr val="accent1"/>
          </a:solidFill>
          <a:ln w="12700" cap="flat" cmpd="sng" algn="ctr">
            <a:solidFill>
              <a:schemeClr val="tx1"/>
            </a:solidFill>
            <a:prstDash val="solid"/>
            <a:round/>
            <a:headEnd type="none" w="sm" len="sm"/>
            <a:tailEnd type="triangle"/>
          </a:ln>
          <a:effectLst/>
        </p:spPr>
      </p:cxnSp>
      <p:sp>
        <p:nvSpPr>
          <p:cNvPr id="180" name="Text Box 60"/>
          <p:cNvSpPr txBox="1">
            <a:spLocks noChangeArrowheads="1"/>
          </p:cNvSpPr>
          <p:nvPr/>
        </p:nvSpPr>
        <p:spPr bwMode="auto">
          <a:xfrm>
            <a:off x="3513528" y="1529671"/>
            <a:ext cx="28794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rIns="720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s-CL" sz="600" b="1" dirty="0">
                <a:cs typeface="Arial" pitchFamily="34" charset="0"/>
              </a:rPr>
              <a:t>JMS</a:t>
            </a:r>
          </a:p>
        </p:txBody>
      </p:sp>
      <p:sp>
        <p:nvSpPr>
          <p:cNvPr id="181" name="Text Box 60"/>
          <p:cNvSpPr txBox="1">
            <a:spLocks noChangeArrowheads="1"/>
          </p:cNvSpPr>
          <p:nvPr/>
        </p:nvSpPr>
        <p:spPr bwMode="auto">
          <a:xfrm>
            <a:off x="4500076" y="1444134"/>
            <a:ext cx="28794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rIns="720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s-CL" sz="600" b="1" dirty="0" smtClean="0">
                <a:cs typeface="Arial" pitchFamily="34" charset="0"/>
              </a:rPr>
              <a:t>XML</a:t>
            </a:r>
            <a:endParaRPr lang="es-CL" sz="600" b="1" dirty="0">
              <a:cs typeface="Arial" pitchFamily="34" charset="0"/>
            </a:endParaRPr>
          </a:p>
        </p:txBody>
      </p:sp>
      <p:grpSp>
        <p:nvGrpSpPr>
          <p:cNvPr id="111" name="110 Grupo"/>
          <p:cNvGrpSpPr/>
          <p:nvPr/>
        </p:nvGrpSpPr>
        <p:grpSpPr>
          <a:xfrm>
            <a:off x="2185565" y="5855564"/>
            <a:ext cx="1153589" cy="827871"/>
            <a:chOff x="5362051" y="1340071"/>
            <a:chExt cx="1153589" cy="942060"/>
          </a:xfrm>
        </p:grpSpPr>
        <p:sp>
          <p:nvSpPr>
            <p:cNvPr id="115" name="Text Box 111"/>
            <p:cNvSpPr txBox="1">
              <a:spLocks noChangeArrowheads="1"/>
            </p:cNvSpPr>
            <p:nvPr/>
          </p:nvSpPr>
          <p:spPr bwMode="auto">
            <a:xfrm>
              <a:off x="5393270" y="1340071"/>
              <a:ext cx="1122370" cy="245148"/>
            </a:xfrm>
            <a:prstGeom prst="rect">
              <a:avLst/>
            </a:prstGeom>
            <a:noFill/>
            <a:ln w="9525">
              <a:noFill/>
              <a:miter lim="800000"/>
              <a:headEnd/>
              <a:tailEnd/>
            </a:ln>
          </p:spPr>
          <p:txBody>
            <a:bodyPr wrap="square" lIns="91430" tIns="45715" rIns="91430" bIns="45715">
              <a:spAutoFit/>
            </a:bodyPr>
            <a:lstStyle/>
            <a:p>
              <a:pPr>
                <a:spcBef>
                  <a:spcPct val="50000"/>
                </a:spcBef>
              </a:pPr>
              <a:r>
                <a:rPr lang="es-CL" sz="800" b="1" dirty="0">
                  <a:latin typeface="Calibri" pitchFamily="34" charset="0"/>
                </a:rPr>
                <a:t>UNIX   </a:t>
              </a:r>
              <a:r>
                <a:rPr lang="es-CL" sz="800" b="1" dirty="0" smtClean="0">
                  <a:latin typeface="Calibri" pitchFamily="34" charset="0"/>
                </a:rPr>
                <a:t>            A007</a:t>
              </a:r>
              <a:endParaRPr lang="es-ES" sz="800" b="1" dirty="0">
                <a:latin typeface="Calibri" pitchFamily="34" charset="0"/>
              </a:endParaRPr>
            </a:p>
          </p:txBody>
        </p:sp>
        <p:sp>
          <p:nvSpPr>
            <p:cNvPr id="116" name="Text Box 112"/>
            <p:cNvSpPr txBox="1">
              <a:spLocks noChangeArrowheads="1"/>
            </p:cNvSpPr>
            <p:nvPr/>
          </p:nvSpPr>
          <p:spPr bwMode="auto">
            <a:xfrm>
              <a:off x="5362051" y="2036983"/>
              <a:ext cx="1105963" cy="245148"/>
            </a:xfrm>
            <a:prstGeom prst="rect">
              <a:avLst/>
            </a:prstGeom>
            <a:noFill/>
            <a:ln w="9525">
              <a:noFill/>
              <a:miter lim="800000"/>
              <a:headEnd/>
              <a:tailEnd/>
            </a:ln>
          </p:spPr>
          <p:txBody>
            <a:bodyPr wrap="square" lIns="91430" tIns="45715" rIns="91430" bIns="45715">
              <a:spAutoFit/>
            </a:bodyPr>
            <a:lstStyle/>
            <a:p>
              <a:pPr>
                <a:spcBef>
                  <a:spcPct val="50000"/>
                </a:spcBef>
              </a:pPr>
              <a:r>
                <a:rPr lang="es-CL" sz="800" b="1" dirty="0" smtClean="0">
                  <a:latin typeface="Calibri" pitchFamily="34" charset="0"/>
                </a:rPr>
                <a:t>AD /CONT      ORACLE </a:t>
              </a:r>
              <a:endParaRPr lang="es-ES" sz="800" b="1" dirty="0">
                <a:latin typeface="Calibri" pitchFamily="34" charset="0"/>
              </a:endParaRPr>
            </a:p>
          </p:txBody>
        </p:sp>
        <p:sp>
          <p:nvSpPr>
            <p:cNvPr id="117" name="410 Cilindro"/>
            <p:cNvSpPr>
              <a:spLocks noChangeArrowheads="1"/>
            </p:cNvSpPr>
            <p:nvPr/>
          </p:nvSpPr>
          <p:spPr bwMode="auto">
            <a:xfrm>
              <a:off x="5489575" y="1531938"/>
              <a:ext cx="836613" cy="547687"/>
            </a:xfrm>
            <a:prstGeom prst="can">
              <a:avLst>
                <a:gd name="adj" fmla="val 25000"/>
              </a:avLst>
            </a:prstGeom>
            <a:solidFill>
              <a:schemeClr val="bg1"/>
            </a:solidFill>
            <a:ln w="15875" algn="ctr">
              <a:solidFill>
                <a:schemeClr val="tx1"/>
              </a:solidFill>
              <a:round/>
              <a:headEnd/>
              <a:tailEnd/>
            </a:ln>
          </p:spPr>
          <p:txBody>
            <a:bodyPr lIns="36000" tIns="36000" rIns="36000" bIns="36000"/>
            <a:lstStyle/>
            <a:p>
              <a:pPr algn="ctr">
                <a:defRPr/>
              </a:pPr>
              <a:r>
                <a:rPr lang="es-CL" sz="1050" b="1" dirty="0" smtClean="0">
                  <a:latin typeface="Calibri" pitchFamily="34" charset="0"/>
                </a:rPr>
                <a:t>FLEXCUBE</a:t>
              </a:r>
              <a:endParaRPr lang="es-CL" sz="1050" b="1" dirty="0">
                <a:latin typeface="Calibri" pitchFamily="34" charset="0"/>
              </a:endParaRPr>
            </a:p>
          </p:txBody>
        </p:sp>
      </p:grpSp>
      <p:cxnSp>
        <p:nvCxnSpPr>
          <p:cNvPr id="11" name="10 Conector angular"/>
          <p:cNvCxnSpPr>
            <a:stCxn id="124" idx="2"/>
          </p:cNvCxnSpPr>
          <p:nvPr/>
        </p:nvCxnSpPr>
        <p:spPr bwMode="auto">
          <a:xfrm rot="5400000">
            <a:off x="1867361" y="2578379"/>
            <a:ext cx="4288000" cy="2559919"/>
          </a:xfrm>
          <a:prstGeom prst="bentConnector3">
            <a:avLst>
              <a:gd name="adj1" fmla="val 79099"/>
            </a:avLst>
          </a:prstGeom>
          <a:solidFill>
            <a:schemeClr val="accent1"/>
          </a:solidFill>
          <a:ln w="12700" cap="flat" cmpd="sng" algn="ctr">
            <a:solidFill>
              <a:schemeClr val="tx1"/>
            </a:solidFill>
            <a:prstDash val="solid"/>
            <a:round/>
            <a:headEnd type="none" w="sm" len="sm"/>
            <a:tailEnd type="triangle"/>
          </a:ln>
          <a:effectLst/>
        </p:spPr>
      </p:cxnSp>
      <p:sp>
        <p:nvSpPr>
          <p:cNvPr id="123" name="Text Box 60"/>
          <p:cNvSpPr txBox="1">
            <a:spLocks noChangeArrowheads="1"/>
          </p:cNvSpPr>
          <p:nvPr/>
        </p:nvSpPr>
        <p:spPr bwMode="auto">
          <a:xfrm>
            <a:off x="4589463" y="4929983"/>
            <a:ext cx="505680" cy="215444"/>
          </a:xfrm>
          <a:prstGeom prst="rect">
            <a:avLst/>
          </a:prstGeom>
          <a:noFill/>
          <a:ln w="9525" algn="ctr">
            <a:noFill/>
            <a:miter lim="800000"/>
            <a:headEnd/>
            <a:tailEnd/>
          </a:ln>
        </p:spPr>
        <p:txBody>
          <a:bodyPr wrap="square">
            <a:spAutoFit/>
          </a:bodyPr>
          <a:lstStyle/>
          <a:p>
            <a:pPr algn="ctr">
              <a:spcBef>
                <a:spcPct val="50000"/>
              </a:spcBef>
            </a:pPr>
            <a:r>
              <a:rPr lang="es-CL" sz="800" b="1" dirty="0" smtClean="0">
                <a:latin typeface="Calibri" pitchFamily="34" charset="0"/>
                <a:cs typeface="Calibri" pitchFamily="34" charset="0"/>
              </a:rPr>
              <a:t>JDBC</a:t>
            </a:r>
            <a:endParaRPr lang="es-CL" sz="800" b="1" dirty="0">
              <a:latin typeface="Calibri" pitchFamily="34" charset="0"/>
              <a:cs typeface="Calibri" pitchFamily="34" charset="0"/>
            </a:endParaRPr>
          </a:p>
        </p:txBody>
      </p:sp>
      <p:sp>
        <p:nvSpPr>
          <p:cNvPr id="125" name="Text Box 60"/>
          <p:cNvSpPr txBox="1">
            <a:spLocks noChangeArrowheads="1"/>
          </p:cNvSpPr>
          <p:nvPr/>
        </p:nvSpPr>
        <p:spPr bwMode="auto">
          <a:xfrm>
            <a:off x="1733428" y="4929983"/>
            <a:ext cx="505680" cy="215444"/>
          </a:xfrm>
          <a:prstGeom prst="rect">
            <a:avLst/>
          </a:prstGeom>
          <a:noFill/>
          <a:ln w="9525" algn="ctr">
            <a:noFill/>
            <a:miter lim="800000"/>
            <a:headEnd/>
            <a:tailEnd/>
          </a:ln>
        </p:spPr>
        <p:txBody>
          <a:bodyPr wrap="square">
            <a:spAutoFit/>
          </a:bodyPr>
          <a:lstStyle/>
          <a:p>
            <a:pPr algn="ctr">
              <a:spcBef>
                <a:spcPct val="50000"/>
              </a:spcBef>
            </a:pPr>
            <a:r>
              <a:rPr lang="es-CL" sz="800" b="1" dirty="0" smtClean="0">
                <a:latin typeface="Calibri" pitchFamily="34" charset="0"/>
                <a:cs typeface="Calibri" pitchFamily="34" charset="0"/>
              </a:rPr>
              <a:t>JDBC</a:t>
            </a:r>
            <a:endParaRPr lang="es-CL" sz="800" b="1" dirty="0">
              <a:latin typeface="Calibri" pitchFamily="34" charset="0"/>
              <a:cs typeface="Calibri" pitchFamily="34" charset="0"/>
            </a:endParaRPr>
          </a:p>
        </p:txBody>
      </p:sp>
    </p:spTree>
    <p:extLst>
      <p:ext uri="{BB962C8B-B14F-4D97-AF65-F5344CB8AC3E}">
        <p14:creationId xmlns:p14="http://schemas.microsoft.com/office/powerpoint/2010/main" val="3128774047"/>
      </p:ext>
    </p:extLst>
  </p:cSld>
  <p:clrMapOvr>
    <a:masterClrMapping/>
  </p:clrMapOvr>
  <p:transition>
    <p:cut/>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vOMEN3AzE067p8_xD21o0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3xQTJWFwNEyKVGKlfK47Lg"/>
</p:tagLst>
</file>

<file path=ppt/tags/tag11.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vOMEN3AzE067p8_xD21o0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z1SMxCHzEufQK4bd5VuT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gqWq5ugzW0qNW2OnGCv_p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g4MhrliWkiNU4MRoaCRB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T2M6SboOmEeGACz4qYDX6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6a3y_g7cB0qJYBK8jtiJM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ylO.TNnQo0q5apA4f74xo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AFETehSBeEa4APzmgEu37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jz1SMxCHzEufQK4bd5VuT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3xQTJWFwNEyKVGKlfK47Lg"/>
</p:tagLst>
</file>

<file path=ppt/tags/tag22.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vOMEN3AzE067p8_xD21o0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jz1SMxCHzEufQK4bd5VuT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gqWq5ugzW0qNW2OnGCv_p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Eg4MhrliWkiNU4MRoaCRB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T2M6SboOmEeGACz4qYDX6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6a3y_g7cB0qJYBK8jtiJM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ylO.TNnQo0q5apA4f74xo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gqWq5ugzW0qNW2OnGCv_p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AFETehSBeEa4APzmgEu37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3xQTJWFwNEyKVGKlfK47Lg"/>
</p:tagLst>
</file>

<file path=ppt/tags/tag33.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Eg4MhrliWkiNU4MRoaCRB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T2M6SboOmEeGACz4qYDX6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6a3y_g7cB0qJYBK8jtiJM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ylO.TNnQo0q5apA4f74xo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AFETehSBeEa4APzmgEu37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CL"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CL"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atron">
  <a:themeElements>
    <a:clrScheme name="Patron 1">
      <a:dk1>
        <a:srgbClr val="000000"/>
      </a:dk1>
      <a:lt1>
        <a:srgbClr val="FFFFFF"/>
      </a:lt1>
      <a:dk2>
        <a:srgbClr val="9AAE04"/>
      </a:dk2>
      <a:lt2>
        <a:srgbClr val="969696"/>
      </a:lt2>
      <a:accent1>
        <a:srgbClr val="777777"/>
      </a:accent1>
      <a:accent2>
        <a:srgbClr val="B2B2B2"/>
      </a:accent2>
      <a:accent3>
        <a:srgbClr val="FFFFFF"/>
      </a:accent3>
      <a:accent4>
        <a:srgbClr val="000000"/>
      </a:accent4>
      <a:accent5>
        <a:srgbClr val="BDBDBD"/>
      </a:accent5>
      <a:accent6>
        <a:srgbClr val="A1A1A1"/>
      </a:accent6>
      <a:hlink>
        <a:srgbClr val="1994A4"/>
      </a:hlink>
      <a:folHlink>
        <a:srgbClr val="960F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solidFill>
        <a:ln w="9525" cap="flat" cmpd="sng" algn="ctr">
          <a:solidFill>
            <a:schemeClr val="accent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2"/>
        </a:solidFill>
        <a:ln w="9525" cap="flat" cmpd="sng" algn="ctr">
          <a:solidFill>
            <a:schemeClr val="accent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1800" b="0" i="0" u="none" strike="noStrike" cap="none" normalizeH="0" baseline="0" smtClean="0">
            <a:ln>
              <a:noFill/>
            </a:ln>
            <a:solidFill>
              <a:schemeClr val="tx1"/>
            </a:solidFill>
            <a:effectLst/>
            <a:latin typeface="Arial" charset="0"/>
          </a:defRPr>
        </a:defPPr>
      </a:lstStyle>
    </a:lnDef>
  </a:objectDefaults>
  <a:extraClrSchemeLst>
    <a:extraClrScheme>
      <a:clrScheme name="Patron 1">
        <a:dk1>
          <a:srgbClr val="000000"/>
        </a:dk1>
        <a:lt1>
          <a:srgbClr val="FFFFFF"/>
        </a:lt1>
        <a:dk2>
          <a:srgbClr val="9AAE04"/>
        </a:dk2>
        <a:lt2>
          <a:srgbClr val="969696"/>
        </a:lt2>
        <a:accent1>
          <a:srgbClr val="777777"/>
        </a:accent1>
        <a:accent2>
          <a:srgbClr val="B2B2B2"/>
        </a:accent2>
        <a:accent3>
          <a:srgbClr val="FFFFFF"/>
        </a:accent3>
        <a:accent4>
          <a:srgbClr val="000000"/>
        </a:accent4>
        <a:accent5>
          <a:srgbClr val="BDBDBD"/>
        </a:accent5>
        <a:accent6>
          <a:srgbClr val="A1A1A1"/>
        </a:accent6>
        <a:hlink>
          <a:srgbClr val="1994A4"/>
        </a:hlink>
        <a:folHlink>
          <a:srgbClr val="960F68"/>
        </a:folHlink>
      </a:clrScheme>
      <a:clrMap bg1="lt1" tx1="dk1" bg2="lt2" tx2="dk2" accent1="accent1" accent2="accent2" accent3="accent3" accent4="accent4" accent5="accent5" accent6="accent6" hlink="hlink" folHlink="folHlink"/>
    </a:extraClrScheme>
    <a:extraClrScheme>
      <a:clrScheme name="Patron 2">
        <a:dk1>
          <a:srgbClr val="000000"/>
        </a:dk1>
        <a:lt1>
          <a:srgbClr val="FFFFFF"/>
        </a:lt1>
        <a:dk2>
          <a:srgbClr val="9AAE04"/>
        </a:dk2>
        <a:lt2>
          <a:srgbClr val="969696"/>
        </a:lt2>
        <a:accent1>
          <a:srgbClr val="205390"/>
        </a:accent1>
        <a:accent2>
          <a:srgbClr val="339966"/>
        </a:accent2>
        <a:accent3>
          <a:srgbClr val="FFFFFF"/>
        </a:accent3>
        <a:accent4>
          <a:srgbClr val="000000"/>
        </a:accent4>
        <a:accent5>
          <a:srgbClr val="ABB3C6"/>
        </a:accent5>
        <a:accent6>
          <a:srgbClr val="2D8A5C"/>
        </a:accent6>
        <a:hlink>
          <a:srgbClr val="1994A4"/>
        </a:hlink>
        <a:folHlink>
          <a:srgbClr val="0073C2"/>
        </a:folHlink>
      </a:clrScheme>
      <a:clrMap bg1="lt1" tx1="dk1" bg2="lt2" tx2="dk2" accent1="accent1" accent2="accent2" accent3="accent3" accent4="accent4" accent5="accent5" accent6="accent6" hlink="hlink" folHlink="folHlink"/>
    </a:extraClrScheme>
    <a:extraClrScheme>
      <a:clrScheme name="Patron 3">
        <a:dk1>
          <a:srgbClr val="000000"/>
        </a:dk1>
        <a:lt1>
          <a:srgbClr val="FFFFFF"/>
        </a:lt1>
        <a:dk2>
          <a:srgbClr val="9AAE04"/>
        </a:dk2>
        <a:lt2>
          <a:srgbClr val="960F68"/>
        </a:lt2>
        <a:accent1>
          <a:srgbClr val="643269"/>
        </a:accent1>
        <a:accent2>
          <a:srgbClr val="E39F03"/>
        </a:accent2>
        <a:accent3>
          <a:srgbClr val="FFFFFF"/>
        </a:accent3>
        <a:accent4>
          <a:srgbClr val="000000"/>
        </a:accent4>
        <a:accent5>
          <a:srgbClr val="B8ADB9"/>
        </a:accent5>
        <a:accent6>
          <a:srgbClr val="CE9002"/>
        </a:accent6>
        <a:hlink>
          <a:srgbClr val="DDB322"/>
        </a:hlink>
        <a:folHlink>
          <a:srgbClr val="D76734"/>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CL"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CL"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CL"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CL"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48116</TotalTime>
  <Words>2929</Words>
  <Application>Microsoft Office PowerPoint</Application>
  <PresentationFormat>Presentación en pantalla (4:3)</PresentationFormat>
  <Paragraphs>1284</Paragraphs>
  <Slides>25</Slides>
  <Notes>7</Notes>
  <HiddenSlides>0</HiddenSlides>
  <MMClips>0</MMClips>
  <ScaleCrop>false</ScaleCrop>
  <HeadingPairs>
    <vt:vector size="6" baseType="variant">
      <vt:variant>
        <vt:lpstr>Tema</vt:lpstr>
      </vt:variant>
      <vt:variant>
        <vt:i4>4</vt:i4>
      </vt:variant>
      <vt:variant>
        <vt:lpstr>Servidores OLE incrustados</vt:lpstr>
      </vt:variant>
      <vt:variant>
        <vt:i4>0</vt:i4>
      </vt:variant>
      <vt:variant>
        <vt:lpstr>Títulos de diapositiva</vt:lpstr>
      </vt:variant>
      <vt:variant>
        <vt:i4>25</vt:i4>
      </vt:variant>
    </vt:vector>
  </HeadingPairs>
  <TitlesOfParts>
    <vt:vector size="29" baseType="lpstr">
      <vt:lpstr>Diseño predeterminado</vt:lpstr>
      <vt:lpstr>Patron</vt:lpstr>
      <vt:lpstr>1_Diseño predeterminado</vt:lpstr>
      <vt:lpstr>2_Diseño predeterminado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F I N</vt:lpstr>
    </vt:vector>
  </TitlesOfParts>
  <Company>Banco de Chile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 17 Ley del Iva</dc:title>
  <dc:creator>Cristian Peredo</dc:creator>
  <cp:lastModifiedBy>mriosr</cp:lastModifiedBy>
  <cp:revision>1631</cp:revision>
  <dcterms:created xsi:type="dcterms:W3CDTF">2009-07-28T20:52:41Z</dcterms:created>
  <dcterms:modified xsi:type="dcterms:W3CDTF">2013-10-28T19:02:57Z</dcterms:modified>
</cp:coreProperties>
</file>