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20/03/2015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90655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570769" y="1693535"/>
            <a:ext cx="4955446" cy="4232593"/>
            <a:chOff x="840691" y="1140623"/>
            <a:chExt cx="4955446" cy="423259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76648" y="3201700"/>
              <a:ext cx="33274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ambiente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Producción del BANCO y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Homologación de Ambiente Bug </a:t>
              </a:r>
              <a:r>
                <a:rPr lang="es-CL" altLang="es-CL" sz="1400" kern="0" dirty="0" err="1" smtClean="0">
                  <a:solidFill>
                    <a:srgbClr val="648A04"/>
                  </a:solidFill>
                </a:rPr>
                <a:t>Fixing</a:t>
              </a:r>
              <a:endParaRPr lang="es-CL" altLang="es-CL" sz="1400" kern="0" dirty="0" smtClean="0">
                <a:solidFill>
                  <a:srgbClr val="648A04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1992894" y="3129868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9971" y="4634552"/>
              <a:ext cx="2302022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987849" y="2337611"/>
              <a:ext cx="280828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administradas y controladas (SCM)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298" y="1140623"/>
              <a:ext cx="1447800" cy="1219208"/>
              <a:chOff x="3888" y="2832"/>
              <a:chExt cx="912" cy="768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68780" y="4101152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40691" y="1714508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11" y="3127562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043608" y="3697287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2856728" y="2024595"/>
            <a:ext cx="6264087" cy="3857625"/>
            <a:chOff x="612963" y="1587500"/>
            <a:chExt cx="6263881" cy="38577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24708" y="3285028"/>
              <a:ext cx="1686993" cy="95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Construcción, Integración y Corrección de los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Componentes</a:t>
              </a:r>
              <a:endParaRPr lang="es-CL" altLang="es-CL" sz="14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listos para ser Certificados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47545" y="3465561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12963" y="2708949"/>
              <a:ext cx="2590800" cy="523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20072" y="3537360"/>
              <a:ext cx="1656772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Pruebas Unitarias,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Peer Review,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System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Integration Test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651539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596751" y="431814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554945" y="3284537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347864" y="3841884"/>
              <a:ext cx="11705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Pruebas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Fábrica </a:t>
              </a:r>
              <a:endParaRPr lang="es-CL" altLang="es-CL" sz="1400" kern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  <a:endParaRPr lang="es-CL" altLang="es-CL" sz="1100" b="1" kern="0" dirty="0" smtClean="0"/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</a:t>
            </a:r>
            <a:r>
              <a:rPr lang="es-CL" altLang="es-CL" sz="1100" b="1" kern="0" dirty="0" smtClean="0"/>
              <a:t>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</a:t>
            </a:r>
            <a:r>
              <a:rPr lang="es-CL" altLang="es-CL" sz="1100" b="1" kern="0" dirty="0" smtClean="0">
                <a:solidFill>
                  <a:srgbClr val="648A04"/>
                </a:solidFill>
              </a:rPr>
              <a:t>de </a:t>
            </a:r>
            <a:r>
              <a:rPr lang="es-CL" altLang="es-CL" sz="1100" b="1" kern="0" dirty="0" smtClean="0">
                <a:solidFill>
                  <a:srgbClr val="648A04"/>
                </a:solidFill>
              </a:rPr>
              <a:t>d</a:t>
            </a:r>
            <a:r>
              <a:rPr lang="es-CL" altLang="es-CL" sz="1100" b="1" kern="0" dirty="0" smtClean="0">
                <a:solidFill>
                  <a:srgbClr val="648A04"/>
                </a:solidFill>
              </a:rPr>
              <a:t>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  <a:endParaRPr lang="es-CL" altLang="es-CL" sz="1100" b="1" kern="0" dirty="0" smtClean="0"/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</a:t>
            </a:r>
            <a:r>
              <a:rPr lang="es-CL" altLang="es-CL" sz="1100" b="1" kern="0" dirty="0" smtClean="0"/>
              <a:t>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</a:t>
            </a:r>
            <a:r>
              <a:rPr lang="es-CL" altLang="es-CL" sz="1100" kern="0" dirty="0" smtClean="0">
                <a:solidFill>
                  <a:srgbClr val="648A04"/>
                </a:solidFill>
              </a:rPr>
              <a:t>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  <a:endParaRPr lang="es-CL" altLang="es-CL" sz="1100" b="1" kern="0" dirty="0" smtClean="0"/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</a:t>
            </a:r>
            <a:r>
              <a:rPr lang="es-CL" altLang="es-CL" sz="1100" b="1" kern="0" dirty="0" smtClean="0"/>
              <a:t>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551</Words>
  <Application>Microsoft Office PowerPoint</Application>
  <PresentationFormat>Presentación en pantalla (4:3)</PresentationFormat>
  <Paragraphs>207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Alejandro Cerda Zuñiga</cp:lastModifiedBy>
  <cp:revision>5</cp:revision>
  <dcterms:created xsi:type="dcterms:W3CDTF">2015-03-19T16:10:00Z</dcterms:created>
  <dcterms:modified xsi:type="dcterms:W3CDTF">2015-03-20T20:02:12Z</dcterms:modified>
</cp:coreProperties>
</file>