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4" r:id="rId7"/>
    <p:sldId id="263" r:id="rId8"/>
    <p:sldId id="262" r:id="rId9"/>
    <p:sldId id="266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83" autoAdjust="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A0E3-20DA-4C54-9569-6B30F86DD08F}" type="datetimeFigureOut">
              <a:rPr lang="es-ES" smtClean="0"/>
              <a:pPr/>
              <a:t>12/01/2017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7A23-67B2-461A-AFAD-582784A2F15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A0E3-20DA-4C54-9569-6B30F86DD08F}" type="datetimeFigureOut">
              <a:rPr lang="es-ES" smtClean="0"/>
              <a:pPr/>
              <a:t>12/01/2017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7A23-67B2-461A-AFAD-582784A2F15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A0E3-20DA-4C54-9569-6B30F86DD08F}" type="datetimeFigureOut">
              <a:rPr lang="es-ES" smtClean="0"/>
              <a:pPr/>
              <a:t>12/01/2017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7A23-67B2-461A-AFAD-582784A2F15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A0E3-20DA-4C54-9569-6B30F86DD08F}" type="datetimeFigureOut">
              <a:rPr lang="es-ES" smtClean="0"/>
              <a:pPr/>
              <a:t>12/01/2017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7A23-67B2-461A-AFAD-582784A2F15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A0E3-20DA-4C54-9569-6B30F86DD08F}" type="datetimeFigureOut">
              <a:rPr lang="es-ES" smtClean="0"/>
              <a:pPr/>
              <a:t>12/01/2017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7A23-67B2-461A-AFAD-582784A2F15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A0E3-20DA-4C54-9569-6B30F86DD08F}" type="datetimeFigureOut">
              <a:rPr lang="es-ES" smtClean="0"/>
              <a:pPr/>
              <a:t>12/01/2017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7A23-67B2-461A-AFAD-582784A2F15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A0E3-20DA-4C54-9569-6B30F86DD08F}" type="datetimeFigureOut">
              <a:rPr lang="es-ES" smtClean="0"/>
              <a:pPr/>
              <a:t>12/01/2017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7A23-67B2-461A-AFAD-582784A2F15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A0E3-20DA-4C54-9569-6B30F86DD08F}" type="datetimeFigureOut">
              <a:rPr lang="es-ES" smtClean="0"/>
              <a:pPr/>
              <a:t>12/01/2017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7A23-67B2-461A-AFAD-582784A2F15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A0E3-20DA-4C54-9569-6B30F86DD08F}" type="datetimeFigureOut">
              <a:rPr lang="es-ES" smtClean="0"/>
              <a:pPr/>
              <a:t>12/01/2017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7A23-67B2-461A-AFAD-582784A2F15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A0E3-20DA-4C54-9569-6B30F86DD08F}" type="datetimeFigureOut">
              <a:rPr lang="es-ES" smtClean="0"/>
              <a:pPr/>
              <a:t>12/01/2017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7A23-67B2-461A-AFAD-582784A2F15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A0E3-20DA-4C54-9569-6B30F86DD08F}" type="datetimeFigureOut">
              <a:rPr lang="es-ES" smtClean="0"/>
              <a:pPr/>
              <a:t>12/01/2017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7A23-67B2-461A-AFAD-582784A2F15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A0E3-20DA-4C54-9569-6B30F86DD08F}" type="datetimeFigureOut">
              <a:rPr lang="es-ES" smtClean="0"/>
              <a:pPr/>
              <a:t>12/01/2017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E7A23-67B2-461A-AFAD-582784A2F15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gi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7072330" cy="71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 descr="D:\LogoUserR.pn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7143768" y="71414"/>
            <a:ext cx="642942" cy="642942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7839016" y="142852"/>
            <a:ext cx="10262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400" dirty="0" smtClean="0">
                <a:latin typeface="Trebuchet MS" pitchFamily="34" charset="0"/>
              </a:rPr>
              <a:t>Usuarios-R</a:t>
            </a:r>
          </a:p>
          <a:p>
            <a:pPr algn="ctr"/>
            <a:r>
              <a:rPr lang="es-ES_tradnl" sz="1100" dirty="0" smtClean="0">
                <a:latin typeface="Trebuchet MS" pitchFamily="34" charset="0"/>
              </a:rPr>
              <a:t>Almería</a:t>
            </a:r>
            <a:endParaRPr lang="es-ES" sz="1100" dirty="0">
              <a:latin typeface="Trebuchet MS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 rot="5400000">
            <a:off x="7572396" y="357166"/>
            <a:ext cx="428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9001124" y="0"/>
            <a:ext cx="142876" cy="71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7970944" y="6513147"/>
            <a:ext cx="96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  <a:latin typeface="Trebuchet MS" pitchFamily="34" charset="0"/>
              </a:rPr>
              <a:t>@sergcrespo</a:t>
            </a:r>
            <a:endParaRPr lang="es-ES" sz="1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15" name="Picture 4" descr="Resultado de imagen de icono twitter sin fond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6538605"/>
            <a:ext cx="300972" cy="297705"/>
          </a:xfrm>
          <a:prstGeom prst="rect">
            <a:avLst/>
          </a:prstGeom>
          <a:noFill/>
        </p:spPr>
      </p:pic>
      <p:sp>
        <p:nvSpPr>
          <p:cNvPr id="16" name="15 CuadroTexto"/>
          <p:cNvSpPr txBox="1"/>
          <p:nvPr/>
        </p:nvSpPr>
        <p:spPr>
          <a:xfrm>
            <a:off x="355386" y="6508959"/>
            <a:ext cx="1144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  <a:latin typeface="Trebuchet MS" pitchFamily="34" charset="0"/>
              </a:rPr>
              <a:t>@almeriarusers</a:t>
            </a:r>
            <a:endParaRPr lang="es-ES" sz="1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18" name="Picture 3" descr="D:\LogoUserR.pn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86252" y="6526894"/>
            <a:ext cx="288000" cy="288000"/>
          </a:xfrm>
          <a:prstGeom prst="rect">
            <a:avLst/>
          </a:prstGeom>
          <a:noFill/>
        </p:spPr>
      </p:pic>
      <p:sp>
        <p:nvSpPr>
          <p:cNvPr id="19" name="18 CuadroTexto"/>
          <p:cNvSpPr txBox="1"/>
          <p:nvPr/>
        </p:nvSpPr>
        <p:spPr>
          <a:xfrm>
            <a:off x="3643306" y="6500834"/>
            <a:ext cx="2036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  <a:latin typeface="Trebuchet MS" pitchFamily="34" charset="0"/>
              </a:rPr>
              <a:t>almeriarusers.wordpress.com</a:t>
            </a:r>
            <a:endParaRPr lang="es-ES" sz="1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>
            <a:noAutofit/>
          </a:bodyPr>
          <a:lstStyle/>
          <a:p>
            <a:r>
              <a:rPr lang="es-ES" sz="10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</a:rPr>
              <a:t>Jugando con TwitteR</a:t>
            </a:r>
            <a:endParaRPr lang="es-ES" sz="10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anose="030804020302050B0404" pitchFamily="66" charset="0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049" y="3933056"/>
            <a:ext cx="5720264" cy="2448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7072330" cy="71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 descr="D:\LogoUserR.pn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7143768" y="71414"/>
            <a:ext cx="642942" cy="642942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7839016" y="142852"/>
            <a:ext cx="10262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400" dirty="0" smtClean="0">
                <a:latin typeface="Trebuchet MS" pitchFamily="34" charset="0"/>
              </a:rPr>
              <a:t>Usuarios-R</a:t>
            </a:r>
          </a:p>
          <a:p>
            <a:pPr algn="ctr"/>
            <a:r>
              <a:rPr lang="es-ES_tradnl" sz="1100" dirty="0" smtClean="0">
                <a:latin typeface="Trebuchet MS" pitchFamily="34" charset="0"/>
              </a:rPr>
              <a:t>Almería</a:t>
            </a:r>
            <a:endParaRPr lang="es-ES" sz="1100" dirty="0">
              <a:latin typeface="Trebuchet MS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 rot="5400000">
            <a:off x="7572396" y="357166"/>
            <a:ext cx="428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9001124" y="0"/>
            <a:ext cx="142876" cy="71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7970944" y="6513147"/>
            <a:ext cx="96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  <a:latin typeface="Trebuchet MS" pitchFamily="34" charset="0"/>
              </a:rPr>
              <a:t>@sergcrespo</a:t>
            </a:r>
            <a:endParaRPr lang="es-ES" sz="1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15" name="Picture 4" descr="Resultado de imagen de icono twitter sin fond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6538605"/>
            <a:ext cx="300972" cy="297705"/>
          </a:xfrm>
          <a:prstGeom prst="rect">
            <a:avLst/>
          </a:prstGeom>
          <a:noFill/>
        </p:spPr>
      </p:pic>
      <p:sp>
        <p:nvSpPr>
          <p:cNvPr id="16" name="15 CuadroTexto"/>
          <p:cNvSpPr txBox="1"/>
          <p:nvPr/>
        </p:nvSpPr>
        <p:spPr>
          <a:xfrm>
            <a:off x="355386" y="6508959"/>
            <a:ext cx="1144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  <a:latin typeface="Trebuchet MS" pitchFamily="34" charset="0"/>
              </a:rPr>
              <a:t>@almeriarusers</a:t>
            </a:r>
            <a:endParaRPr lang="es-ES" sz="1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18" name="Picture 3" descr="D:\LogoUserR.pn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86252" y="6526894"/>
            <a:ext cx="288000" cy="288000"/>
          </a:xfrm>
          <a:prstGeom prst="rect">
            <a:avLst/>
          </a:prstGeom>
          <a:noFill/>
        </p:spPr>
      </p:pic>
      <p:sp>
        <p:nvSpPr>
          <p:cNvPr id="19" name="18 CuadroTexto"/>
          <p:cNvSpPr txBox="1"/>
          <p:nvPr/>
        </p:nvSpPr>
        <p:spPr>
          <a:xfrm>
            <a:off x="3643306" y="6500834"/>
            <a:ext cx="2036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  <a:latin typeface="Trebuchet MS" pitchFamily="34" charset="0"/>
              </a:rPr>
              <a:t>almeriarusers.wordpress.com</a:t>
            </a:r>
            <a:endParaRPr lang="es-ES" sz="1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519573" y="5373216"/>
            <a:ext cx="7156883" cy="576064"/>
          </a:xfrm>
        </p:spPr>
        <p:txBody>
          <a:bodyPr>
            <a:normAutofit fontScale="90000"/>
          </a:bodyPr>
          <a:lstStyle/>
          <a:p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https://github.com/SergioCresp/Usuarios-de-R-de-Almeria</a:t>
            </a: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/>
            </a:r>
            <a:b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endParaRPr lang="es-ES" sz="2800" dirty="0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294967295"/>
          </p:nvPr>
        </p:nvSpPr>
        <p:spPr>
          <a:xfrm>
            <a:off x="4649910" y="1612551"/>
            <a:ext cx="3214687" cy="296862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Sergio Crespo</a:t>
            </a:r>
          </a:p>
          <a:p>
            <a:pPr marL="0" indent="0">
              <a:buNone/>
            </a:pPr>
            <a:endParaRPr lang="es-ES" sz="2000" dirty="0" smtClean="0"/>
          </a:p>
          <a:p>
            <a:pPr marL="0" indent="0">
              <a:buNone/>
            </a:pPr>
            <a:endParaRPr lang="es-ES" sz="2000" dirty="0" smtClean="0"/>
          </a:p>
          <a:p>
            <a:r>
              <a:rPr lang="es-ES" dirty="0" smtClean="0"/>
              <a:t> </a:t>
            </a:r>
          </a:p>
          <a:p>
            <a:pPr marL="0" indent="0">
              <a:buNone/>
            </a:pPr>
            <a:endParaRPr lang="es-ES" sz="2000" dirty="0" smtClean="0"/>
          </a:p>
          <a:p>
            <a:pPr marL="0" indent="0">
              <a:buNone/>
            </a:pPr>
            <a:endParaRPr lang="es-ES" sz="2000" dirty="0" smtClean="0"/>
          </a:p>
          <a:p>
            <a:r>
              <a:rPr lang="es-ES" dirty="0"/>
              <a:t> 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</p:txBody>
      </p:sp>
      <p:pic>
        <p:nvPicPr>
          <p:cNvPr id="2050" name="Picture 2" descr="C:\Users\SERGIO\14368779_10211204880662320_1215873617485694808_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790" y="1556792"/>
            <a:ext cx="2721170" cy="327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20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1" y="34903"/>
            <a:ext cx="1381278" cy="591187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374" y="2492896"/>
            <a:ext cx="2318938" cy="8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C:\Users\SERGIO\Desktop\BQtoDRs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795" y="3733807"/>
            <a:ext cx="1998477" cy="77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github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47" y="5267567"/>
            <a:ext cx="393681" cy="39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8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7072330" cy="71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 descr="D:\LogoUserR.pn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7143768" y="71414"/>
            <a:ext cx="642942" cy="642942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7839016" y="142852"/>
            <a:ext cx="10262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400" dirty="0" smtClean="0">
                <a:latin typeface="Trebuchet MS" pitchFamily="34" charset="0"/>
              </a:rPr>
              <a:t>Usuarios-R</a:t>
            </a:r>
          </a:p>
          <a:p>
            <a:pPr algn="ctr"/>
            <a:r>
              <a:rPr lang="es-ES_tradnl" sz="1100" dirty="0" smtClean="0">
                <a:latin typeface="Trebuchet MS" pitchFamily="34" charset="0"/>
              </a:rPr>
              <a:t>Almería</a:t>
            </a:r>
            <a:endParaRPr lang="es-ES" sz="1100" dirty="0">
              <a:latin typeface="Trebuchet MS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 rot="5400000">
            <a:off x="7572396" y="357166"/>
            <a:ext cx="428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9001124" y="0"/>
            <a:ext cx="142876" cy="71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7970944" y="6513147"/>
            <a:ext cx="96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  <a:latin typeface="Trebuchet MS" pitchFamily="34" charset="0"/>
              </a:rPr>
              <a:t>@sergcrespo</a:t>
            </a:r>
            <a:endParaRPr lang="es-ES" sz="1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15" name="Picture 4" descr="Resultado de imagen de icono twitter sin fond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6538605"/>
            <a:ext cx="300972" cy="297705"/>
          </a:xfrm>
          <a:prstGeom prst="rect">
            <a:avLst/>
          </a:prstGeom>
          <a:noFill/>
        </p:spPr>
      </p:pic>
      <p:sp>
        <p:nvSpPr>
          <p:cNvPr id="16" name="15 CuadroTexto"/>
          <p:cNvSpPr txBox="1"/>
          <p:nvPr/>
        </p:nvSpPr>
        <p:spPr>
          <a:xfrm>
            <a:off x="355386" y="6508959"/>
            <a:ext cx="1144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  <a:latin typeface="Trebuchet MS" pitchFamily="34" charset="0"/>
              </a:rPr>
              <a:t>@almeriarusers</a:t>
            </a:r>
            <a:endParaRPr lang="es-ES" sz="1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18" name="Picture 3" descr="D:\LogoUserR.pn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86252" y="6526894"/>
            <a:ext cx="288000" cy="288000"/>
          </a:xfrm>
          <a:prstGeom prst="rect">
            <a:avLst/>
          </a:prstGeom>
          <a:noFill/>
        </p:spPr>
      </p:pic>
      <p:sp>
        <p:nvSpPr>
          <p:cNvPr id="19" name="18 CuadroTexto"/>
          <p:cNvSpPr txBox="1"/>
          <p:nvPr/>
        </p:nvSpPr>
        <p:spPr>
          <a:xfrm>
            <a:off x="3643306" y="6500834"/>
            <a:ext cx="2036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  <a:latin typeface="Trebuchet MS" pitchFamily="34" charset="0"/>
              </a:rPr>
              <a:t>almeriarusers.wordpress.com</a:t>
            </a:r>
            <a:endParaRPr lang="es-ES" sz="1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21" name="2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1" y="34903"/>
            <a:ext cx="1381278" cy="591187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1"/>
          <a:stretch/>
        </p:blipFill>
        <p:spPr bwMode="auto">
          <a:xfrm>
            <a:off x="-36512" y="766072"/>
            <a:ext cx="9236199" cy="568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075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7072330" cy="71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 descr="D:\LogoUserR.pn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7143768" y="71414"/>
            <a:ext cx="642942" cy="642942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7839016" y="142852"/>
            <a:ext cx="10262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400" dirty="0" smtClean="0">
                <a:latin typeface="Trebuchet MS" pitchFamily="34" charset="0"/>
              </a:rPr>
              <a:t>Usuarios-R</a:t>
            </a:r>
          </a:p>
          <a:p>
            <a:pPr algn="ctr"/>
            <a:r>
              <a:rPr lang="es-ES_tradnl" sz="1100" dirty="0" smtClean="0">
                <a:latin typeface="Trebuchet MS" pitchFamily="34" charset="0"/>
              </a:rPr>
              <a:t>Almería</a:t>
            </a:r>
            <a:endParaRPr lang="es-ES" sz="1100" dirty="0">
              <a:latin typeface="Trebuchet MS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 rot="5400000">
            <a:off x="7572396" y="357166"/>
            <a:ext cx="428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9001124" y="0"/>
            <a:ext cx="142876" cy="71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7970944" y="6513147"/>
            <a:ext cx="96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  <a:latin typeface="Trebuchet MS" pitchFamily="34" charset="0"/>
              </a:rPr>
              <a:t>@sergcrespo</a:t>
            </a:r>
            <a:endParaRPr lang="es-ES" sz="1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15" name="Picture 4" descr="Resultado de imagen de icono twitter sin fond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6538605"/>
            <a:ext cx="300972" cy="297705"/>
          </a:xfrm>
          <a:prstGeom prst="rect">
            <a:avLst/>
          </a:prstGeom>
          <a:noFill/>
        </p:spPr>
      </p:pic>
      <p:sp>
        <p:nvSpPr>
          <p:cNvPr id="16" name="15 CuadroTexto"/>
          <p:cNvSpPr txBox="1"/>
          <p:nvPr/>
        </p:nvSpPr>
        <p:spPr>
          <a:xfrm>
            <a:off x="355386" y="6508959"/>
            <a:ext cx="1144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  <a:latin typeface="Trebuchet MS" pitchFamily="34" charset="0"/>
              </a:rPr>
              <a:t>@almeriarusers</a:t>
            </a:r>
            <a:endParaRPr lang="es-ES" sz="1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18" name="Picture 3" descr="D:\LogoUserR.pn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86252" y="6526894"/>
            <a:ext cx="288000" cy="288000"/>
          </a:xfrm>
          <a:prstGeom prst="rect">
            <a:avLst/>
          </a:prstGeom>
          <a:noFill/>
        </p:spPr>
      </p:pic>
      <p:sp>
        <p:nvSpPr>
          <p:cNvPr id="19" name="18 CuadroTexto"/>
          <p:cNvSpPr txBox="1"/>
          <p:nvPr/>
        </p:nvSpPr>
        <p:spPr>
          <a:xfrm>
            <a:off x="3643306" y="6500834"/>
            <a:ext cx="2036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  <a:latin typeface="Trebuchet MS" pitchFamily="34" charset="0"/>
              </a:rPr>
              <a:t>almeriarusers.wordpress.com</a:t>
            </a:r>
            <a:endParaRPr lang="es-ES" sz="1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21" name="2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1" y="34903"/>
            <a:ext cx="1381278" cy="591187"/>
          </a:xfrm>
          <a:prstGeom prst="rect">
            <a:avLst/>
          </a:prstGeom>
        </p:spPr>
      </p:pic>
      <p:pic>
        <p:nvPicPr>
          <p:cNvPr id="1026" name="Picture 2" descr="Resultado de imagen de gif frotarse las manos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649749" cy="40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3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77072"/>
            <a:ext cx="4776771" cy="256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0" y="0"/>
            <a:ext cx="7072330" cy="71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 descr="D:\LogoUserR.png"/>
          <p:cNvPicPr>
            <a:picLocks noChangeAspect="1" noChangeArrowheads="1"/>
          </p:cNvPicPr>
          <p:nvPr/>
        </p:nvPicPr>
        <p:blipFill>
          <a:blip r:embed="rId3" cstate="print">
            <a:lum bright="10000"/>
          </a:blip>
          <a:srcRect/>
          <a:stretch>
            <a:fillRect/>
          </a:stretch>
        </p:blipFill>
        <p:spPr bwMode="auto">
          <a:xfrm>
            <a:off x="7143768" y="71414"/>
            <a:ext cx="642942" cy="642942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7839016" y="142852"/>
            <a:ext cx="10262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400" dirty="0" smtClean="0">
                <a:latin typeface="Trebuchet MS" pitchFamily="34" charset="0"/>
              </a:rPr>
              <a:t>Usuarios-R</a:t>
            </a:r>
          </a:p>
          <a:p>
            <a:pPr algn="ctr"/>
            <a:r>
              <a:rPr lang="es-ES_tradnl" sz="1100" dirty="0" smtClean="0">
                <a:latin typeface="Trebuchet MS" pitchFamily="34" charset="0"/>
              </a:rPr>
              <a:t>Almería</a:t>
            </a:r>
            <a:endParaRPr lang="es-ES" sz="1100" dirty="0">
              <a:latin typeface="Trebuchet MS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 rot="5400000">
            <a:off x="7572396" y="357166"/>
            <a:ext cx="428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9001124" y="0"/>
            <a:ext cx="142876" cy="71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7970944" y="6513147"/>
            <a:ext cx="96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  <a:latin typeface="Trebuchet MS" pitchFamily="34" charset="0"/>
              </a:rPr>
              <a:t>@sergcrespo</a:t>
            </a:r>
            <a:endParaRPr lang="es-ES" sz="1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15" name="Picture 4" descr="Resultado de imagen de icono twitter sin fond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15272" y="6538605"/>
            <a:ext cx="300972" cy="297705"/>
          </a:xfrm>
          <a:prstGeom prst="rect">
            <a:avLst/>
          </a:prstGeom>
          <a:noFill/>
        </p:spPr>
      </p:pic>
      <p:sp>
        <p:nvSpPr>
          <p:cNvPr id="16" name="15 CuadroTexto"/>
          <p:cNvSpPr txBox="1"/>
          <p:nvPr/>
        </p:nvSpPr>
        <p:spPr>
          <a:xfrm>
            <a:off x="355386" y="6508959"/>
            <a:ext cx="1144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  <a:latin typeface="Trebuchet MS" pitchFamily="34" charset="0"/>
              </a:rPr>
              <a:t>@almeriarusers</a:t>
            </a:r>
            <a:endParaRPr lang="es-ES" sz="1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18" name="Picture 3" descr="D:\LogoUserR.png"/>
          <p:cNvPicPr>
            <a:picLocks noChangeAspect="1" noChangeArrowheads="1"/>
          </p:cNvPicPr>
          <p:nvPr/>
        </p:nvPicPr>
        <p:blipFill>
          <a:blip r:embed="rId3" cstate="print">
            <a:lum bright="10000"/>
          </a:blip>
          <a:srcRect/>
          <a:stretch>
            <a:fillRect/>
          </a:stretch>
        </p:blipFill>
        <p:spPr bwMode="auto">
          <a:xfrm>
            <a:off x="86252" y="6526894"/>
            <a:ext cx="288000" cy="288000"/>
          </a:xfrm>
          <a:prstGeom prst="rect">
            <a:avLst/>
          </a:prstGeom>
          <a:noFill/>
        </p:spPr>
      </p:pic>
      <p:sp>
        <p:nvSpPr>
          <p:cNvPr id="19" name="18 CuadroTexto"/>
          <p:cNvSpPr txBox="1"/>
          <p:nvPr/>
        </p:nvSpPr>
        <p:spPr>
          <a:xfrm>
            <a:off x="3643306" y="6500834"/>
            <a:ext cx="2036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  <a:latin typeface="Trebuchet MS" pitchFamily="34" charset="0"/>
              </a:rPr>
              <a:t>almeriarusers.wordpress.com</a:t>
            </a:r>
            <a:endParaRPr lang="es-ES" sz="1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21" name="20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1" y="34903"/>
            <a:ext cx="1381278" cy="591187"/>
          </a:xfrm>
          <a:prstGeom prst="rect">
            <a:avLst/>
          </a:prstGeom>
        </p:spPr>
      </p:pic>
      <p:pic>
        <p:nvPicPr>
          <p:cNvPr id="1026" name="Picture 2" descr="Resultado de imagen de API Twitter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2" b="9207"/>
          <a:stretch/>
        </p:blipFill>
        <p:spPr bwMode="auto">
          <a:xfrm>
            <a:off x="-36512" y="692696"/>
            <a:ext cx="8960976" cy="363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40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7072330" cy="71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 descr="D:\LogoUserR.pn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7143768" y="71414"/>
            <a:ext cx="642942" cy="642942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7839016" y="142852"/>
            <a:ext cx="10262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400" dirty="0" smtClean="0">
                <a:latin typeface="Trebuchet MS" pitchFamily="34" charset="0"/>
              </a:rPr>
              <a:t>Usuarios-R</a:t>
            </a:r>
          </a:p>
          <a:p>
            <a:pPr algn="ctr"/>
            <a:r>
              <a:rPr lang="es-ES_tradnl" sz="1100" dirty="0" smtClean="0">
                <a:latin typeface="Trebuchet MS" pitchFamily="34" charset="0"/>
              </a:rPr>
              <a:t>Almería</a:t>
            </a:r>
            <a:endParaRPr lang="es-ES" sz="1100" dirty="0">
              <a:latin typeface="Trebuchet MS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 rot="5400000">
            <a:off x="7572396" y="357166"/>
            <a:ext cx="428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9001124" y="0"/>
            <a:ext cx="142876" cy="71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7970944" y="6513147"/>
            <a:ext cx="96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  <a:latin typeface="Trebuchet MS" pitchFamily="34" charset="0"/>
              </a:rPr>
              <a:t>@sergcrespo</a:t>
            </a:r>
            <a:endParaRPr lang="es-ES" sz="1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15" name="Picture 4" descr="Resultado de imagen de icono twitter sin fond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6538605"/>
            <a:ext cx="300972" cy="297705"/>
          </a:xfrm>
          <a:prstGeom prst="rect">
            <a:avLst/>
          </a:prstGeom>
          <a:noFill/>
        </p:spPr>
      </p:pic>
      <p:sp>
        <p:nvSpPr>
          <p:cNvPr id="16" name="15 CuadroTexto"/>
          <p:cNvSpPr txBox="1"/>
          <p:nvPr/>
        </p:nvSpPr>
        <p:spPr>
          <a:xfrm>
            <a:off x="355386" y="6508959"/>
            <a:ext cx="1144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  <a:latin typeface="Trebuchet MS" pitchFamily="34" charset="0"/>
              </a:rPr>
              <a:t>@almeriarusers</a:t>
            </a:r>
            <a:endParaRPr lang="es-ES" sz="1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18" name="Picture 3" descr="D:\LogoUserR.pn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86252" y="6526894"/>
            <a:ext cx="288000" cy="288000"/>
          </a:xfrm>
          <a:prstGeom prst="rect">
            <a:avLst/>
          </a:prstGeom>
          <a:noFill/>
        </p:spPr>
      </p:pic>
      <p:sp>
        <p:nvSpPr>
          <p:cNvPr id="19" name="18 CuadroTexto"/>
          <p:cNvSpPr txBox="1"/>
          <p:nvPr/>
        </p:nvSpPr>
        <p:spPr>
          <a:xfrm>
            <a:off x="3643306" y="6500834"/>
            <a:ext cx="2036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  <a:latin typeface="Trebuchet MS" pitchFamily="34" charset="0"/>
              </a:rPr>
              <a:t>almeriarusers.wordpress.com</a:t>
            </a:r>
            <a:endParaRPr lang="es-ES" sz="1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21" name="2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1" y="34903"/>
            <a:ext cx="1381278" cy="591187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243844" y="1124744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s-ES" sz="2000" dirty="0"/>
              <a:t>P</a:t>
            </a:r>
            <a:r>
              <a:rPr lang="es-ES" sz="2000" dirty="0" smtClean="0"/>
              <a:t>ara conseguir nuestras credenciales </a:t>
            </a:r>
            <a:r>
              <a:rPr lang="es-ES" sz="2000" dirty="0"/>
              <a:t>web para Twitter </a:t>
            </a:r>
            <a:r>
              <a:rPr lang="es-ES" sz="2000" dirty="0" smtClean="0"/>
              <a:t>API accedemos </a:t>
            </a:r>
            <a:r>
              <a:rPr lang="es-ES" sz="2000" dirty="0"/>
              <a:t>a la página </a:t>
            </a:r>
            <a:r>
              <a:rPr lang="es-ES" sz="2000" dirty="0" smtClean="0">
                <a:solidFill>
                  <a:srgbClr val="0000FF"/>
                </a:solidFill>
              </a:rPr>
              <a:t>dev.twitter.com</a:t>
            </a:r>
            <a:r>
              <a:rPr lang="es-ES" sz="2000" dirty="0"/>
              <a:t> </a:t>
            </a:r>
            <a:r>
              <a:rPr lang="es-ES" sz="2000" dirty="0" smtClean="0"/>
              <a:t>y os identificáis </a:t>
            </a:r>
            <a:r>
              <a:rPr lang="es-ES" sz="2000" dirty="0"/>
              <a:t>con </a:t>
            </a:r>
            <a:r>
              <a:rPr lang="es-ES" sz="2000" dirty="0" smtClean="0"/>
              <a:t>vuestras credenciales </a:t>
            </a:r>
            <a:r>
              <a:rPr lang="es-ES" sz="2000" dirty="0"/>
              <a:t>de Twitter.</a:t>
            </a:r>
            <a:br>
              <a:rPr lang="es-ES" sz="2000" dirty="0"/>
            </a:br>
            <a:r>
              <a:rPr lang="es-ES" sz="2000" dirty="0" smtClean="0"/>
              <a:t>Dirigíos </a:t>
            </a:r>
            <a:r>
              <a:rPr lang="es-ES" sz="2000" dirty="0"/>
              <a:t>a la gestión de aplicaciones desde el menú superior </a:t>
            </a:r>
            <a:r>
              <a:rPr lang="es-ES" sz="2000" b="1" dirty="0" err="1"/>
              <a:t>My</a:t>
            </a:r>
            <a:r>
              <a:rPr lang="es-ES" sz="2000" b="1" dirty="0"/>
              <a:t> </a:t>
            </a:r>
            <a:r>
              <a:rPr lang="es-ES" sz="2000" b="1" dirty="0" smtClean="0"/>
              <a:t>Apps.</a:t>
            </a:r>
            <a:r>
              <a:rPr lang="es-ES" sz="2000" b="1" dirty="0"/>
              <a:t> </a:t>
            </a:r>
            <a:r>
              <a:rPr lang="es-ES" sz="2000" dirty="0"/>
              <a:t/>
            </a:r>
            <a:br>
              <a:rPr lang="es-ES" sz="2000" dirty="0"/>
            </a:br>
            <a:endParaRPr lang="es-ES" sz="20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1" r="2980" b="62642"/>
          <a:stretch/>
        </p:blipFill>
        <p:spPr bwMode="auto">
          <a:xfrm>
            <a:off x="213051" y="2852936"/>
            <a:ext cx="8822403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61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7072330" cy="71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 descr="D:\LogoUserR.pn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7143768" y="71414"/>
            <a:ext cx="642942" cy="642942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7839016" y="142852"/>
            <a:ext cx="10262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400" dirty="0" smtClean="0">
                <a:latin typeface="Trebuchet MS" pitchFamily="34" charset="0"/>
              </a:rPr>
              <a:t>Usuarios-R</a:t>
            </a:r>
          </a:p>
          <a:p>
            <a:pPr algn="ctr"/>
            <a:r>
              <a:rPr lang="es-ES_tradnl" sz="1100" dirty="0" smtClean="0">
                <a:latin typeface="Trebuchet MS" pitchFamily="34" charset="0"/>
              </a:rPr>
              <a:t>Almería</a:t>
            </a:r>
            <a:endParaRPr lang="es-ES" sz="1100" dirty="0">
              <a:latin typeface="Trebuchet MS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 rot="5400000">
            <a:off x="7572396" y="357166"/>
            <a:ext cx="428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9001124" y="0"/>
            <a:ext cx="142876" cy="71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7970944" y="6513147"/>
            <a:ext cx="96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  <a:latin typeface="Trebuchet MS" pitchFamily="34" charset="0"/>
              </a:rPr>
              <a:t>@sergcrespo</a:t>
            </a:r>
            <a:endParaRPr lang="es-ES" sz="1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15" name="Picture 4" descr="Resultado de imagen de icono twitter sin fond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6538605"/>
            <a:ext cx="300972" cy="297705"/>
          </a:xfrm>
          <a:prstGeom prst="rect">
            <a:avLst/>
          </a:prstGeom>
          <a:noFill/>
        </p:spPr>
      </p:pic>
      <p:sp>
        <p:nvSpPr>
          <p:cNvPr id="16" name="15 CuadroTexto"/>
          <p:cNvSpPr txBox="1"/>
          <p:nvPr/>
        </p:nvSpPr>
        <p:spPr>
          <a:xfrm>
            <a:off x="355386" y="6508959"/>
            <a:ext cx="1144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  <a:latin typeface="Trebuchet MS" pitchFamily="34" charset="0"/>
              </a:rPr>
              <a:t>@almeriarusers</a:t>
            </a:r>
            <a:endParaRPr lang="es-ES" sz="1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18" name="Picture 3" descr="D:\LogoUserR.pn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86252" y="6526894"/>
            <a:ext cx="288000" cy="288000"/>
          </a:xfrm>
          <a:prstGeom prst="rect">
            <a:avLst/>
          </a:prstGeom>
          <a:noFill/>
        </p:spPr>
      </p:pic>
      <p:sp>
        <p:nvSpPr>
          <p:cNvPr id="19" name="18 CuadroTexto"/>
          <p:cNvSpPr txBox="1"/>
          <p:nvPr/>
        </p:nvSpPr>
        <p:spPr>
          <a:xfrm>
            <a:off x="3643306" y="6500834"/>
            <a:ext cx="2036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  <a:latin typeface="Trebuchet MS" pitchFamily="34" charset="0"/>
              </a:rPr>
              <a:t>almeriarusers.wordpress.com</a:t>
            </a:r>
            <a:endParaRPr lang="es-ES" sz="1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21" name="2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1" y="34903"/>
            <a:ext cx="1381278" cy="591187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1863" y="980728"/>
            <a:ext cx="8635007" cy="1539602"/>
          </a:xfrm>
        </p:spPr>
        <p:txBody>
          <a:bodyPr>
            <a:noAutofit/>
          </a:bodyPr>
          <a:lstStyle/>
          <a:p>
            <a:pPr algn="l"/>
            <a:r>
              <a:rPr lang="es-ES" sz="1800" dirty="0" smtClean="0"/>
              <a:t>Pulsamos </a:t>
            </a:r>
            <a:r>
              <a:rPr lang="es-ES" sz="1800" dirty="0"/>
              <a:t>el botón </a:t>
            </a:r>
            <a:r>
              <a:rPr lang="es-ES" sz="1800" b="1" dirty="0" err="1"/>
              <a:t>Create</a:t>
            </a:r>
            <a:r>
              <a:rPr lang="es-ES" sz="1800" b="1" dirty="0"/>
              <a:t> New App</a:t>
            </a:r>
            <a:r>
              <a:rPr lang="es-ES" sz="1800" dirty="0"/>
              <a:t>. </a:t>
            </a:r>
            <a:r>
              <a:rPr lang="es-ES" sz="1800" dirty="0" smtClean="0"/>
              <a:t>Rellenamos </a:t>
            </a:r>
            <a:r>
              <a:rPr lang="es-ES" sz="1800" dirty="0"/>
              <a:t>los siguientes </a:t>
            </a:r>
            <a:r>
              <a:rPr lang="es-ES" sz="1800" dirty="0" smtClean="0"/>
              <a:t>datos </a:t>
            </a:r>
            <a:r>
              <a:rPr lang="es-ES" sz="1800" dirty="0"/>
              <a:t>: </a:t>
            </a:r>
            <a:r>
              <a:rPr lang="es-ES" sz="1800" b="1" dirty="0" err="1"/>
              <a:t>Name</a:t>
            </a:r>
            <a:r>
              <a:rPr lang="es-ES" sz="1800" dirty="0"/>
              <a:t> : el nombre de tu aplicación/web.  </a:t>
            </a:r>
            <a:r>
              <a:rPr lang="es-ES" sz="1800" b="1" dirty="0" err="1"/>
              <a:t>Description</a:t>
            </a:r>
            <a:r>
              <a:rPr lang="es-ES" sz="1800" dirty="0"/>
              <a:t> : la descripción de tu aplicación/web. </a:t>
            </a:r>
            <a:r>
              <a:rPr lang="es-ES" sz="1800" b="1" dirty="0" err="1"/>
              <a:t>Website</a:t>
            </a:r>
            <a:r>
              <a:rPr lang="es-ES" sz="1800" dirty="0"/>
              <a:t>: la home page de tu aplicación/web. </a:t>
            </a:r>
            <a:r>
              <a:rPr lang="es-ES" sz="1800" b="1" dirty="0" err="1"/>
              <a:t>CallbackURL</a:t>
            </a:r>
            <a:r>
              <a:rPr lang="es-ES" sz="1800" dirty="0"/>
              <a:t> : la </a:t>
            </a:r>
            <a:r>
              <a:rPr lang="es-ES" sz="1800" dirty="0" err="1"/>
              <a:t>url</a:t>
            </a:r>
            <a:r>
              <a:rPr lang="es-ES" sz="1800" dirty="0"/>
              <a:t> de </a:t>
            </a:r>
            <a:r>
              <a:rPr lang="es-ES" sz="1800" dirty="0" err="1"/>
              <a:t>redireccionamiento</a:t>
            </a:r>
            <a:r>
              <a:rPr lang="es-ES" sz="1800" dirty="0"/>
              <a:t> de tu </a:t>
            </a:r>
            <a:r>
              <a:rPr lang="es-ES" sz="1800" dirty="0" err="1"/>
              <a:t>plugin</a:t>
            </a:r>
            <a:r>
              <a:rPr lang="es-ES" sz="1800" dirty="0"/>
              <a:t>/desarrollo </a:t>
            </a:r>
            <a:r>
              <a:rPr lang="es-ES" sz="1800" dirty="0" smtClean="0"/>
              <a:t>(escribiremos </a:t>
            </a:r>
            <a:r>
              <a:rPr lang="es-ES" sz="1800" dirty="0"/>
              <a:t>la </a:t>
            </a:r>
            <a:r>
              <a:rPr lang="es-ES" sz="1800" dirty="0" err="1"/>
              <a:t>url</a:t>
            </a:r>
            <a:r>
              <a:rPr lang="es-ES" sz="1800" dirty="0"/>
              <a:t> que queramos ya que twitter no llega a validar </a:t>
            </a:r>
            <a:r>
              <a:rPr lang="es-ES" sz="1800" dirty="0" smtClean="0"/>
              <a:t>la </a:t>
            </a:r>
            <a:r>
              <a:rPr lang="es-ES" sz="1800" dirty="0" err="1"/>
              <a:t>url</a:t>
            </a:r>
            <a:r>
              <a:rPr lang="es-ES" sz="1800" dirty="0"/>
              <a:t> </a:t>
            </a:r>
            <a:r>
              <a:rPr lang="es-ES" sz="1800" dirty="0" smtClean="0"/>
              <a:t/>
            </a:r>
            <a:br>
              <a:rPr lang="es-ES" sz="1800" dirty="0" smtClean="0"/>
            </a:br>
            <a:r>
              <a:rPr lang="es-ES" sz="1800" dirty="0" smtClean="0"/>
              <a:t>que </a:t>
            </a:r>
            <a:r>
              <a:rPr lang="es-ES" sz="1800" dirty="0"/>
              <a:t>le pasamos en la </a:t>
            </a:r>
            <a:r>
              <a:rPr lang="es-ES" sz="1800" dirty="0" smtClean="0"/>
              <a:t>llamada .)</a:t>
            </a:r>
            <a:endParaRPr lang="es-ES" sz="1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" t="3601" r="7113" b="14395"/>
          <a:stretch/>
        </p:blipFill>
        <p:spPr bwMode="auto">
          <a:xfrm>
            <a:off x="945274" y="2564903"/>
            <a:ext cx="6934052" cy="377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2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7072330" cy="71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 descr="D:\LogoUserR.pn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7143768" y="71414"/>
            <a:ext cx="642942" cy="642942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7839016" y="142852"/>
            <a:ext cx="10262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400" dirty="0" smtClean="0">
                <a:latin typeface="Trebuchet MS" pitchFamily="34" charset="0"/>
              </a:rPr>
              <a:t>Usuarios-R</a:t>
            </a:r>
          </a:p>
          <a:p>
            <a:pPr algn="ctr"/>
            <a:r>
              <a:rPr lang="es-ES_tradnl" sz="1100" dirty="0" smtClean="0">
                <a:latin typeface="Trebuchet MS" pitchFamily="34" charset="0"/>
              </a:rPr>
              <a:t>Almería</a:t>
            </a:r>
            <a:endParaRPr lang="es-ES" sz="1100" dirty="0">
              <a:latin typeface="Trebuchet MS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 rot="5400000">
            <a:off x="7572396" y="357166"/>
            <a:ext cx="428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9001124" y="0"/>
            <a:ext cx="142876" cy="71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7970944" y="6513147"/>
            <a:ext cx="96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  <a:latin typeface="Trebuchet MS" pitchFamily="34" charset="0"/>
              </a:rPr>
              <a:t>@sergcrespo</a:t>
            </a:r>
            <a:endParaRPr lang="es-ES" sz="1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15" name="Picture 4" descr="Resultado de imagen de icono twitter sin fond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6538605"/>
            <a:ext cx="300972" cy="297705"/>
          </a:xfrm>
          <a:prstGeom prst="rect">
            <a:avLst/>
          </a:prstGeom>
          <a:noFill/>
        </p:spPr>
      </p:pic>
      <p:sp>
        <p:nvSpPr>
          <p:cNvPr id="16" name="15 CuadroTexto"/>
          <p:cNvSpPr txBox="1"/>
          <p:nvPr/>
        </p:nvSpPr>
        <p:spPr>
          <a:xfrm>
            <a:off x="355386" y="6508959"/>
            <a:ext cx="1144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  <a:latin typeface="Trebuchet MS" pitchFamily="34" charset="0"/>
              </a:rPr>
              <a:t>@almeriarusers</a:t>
            </a:r>
            <a:endParaRPr lang="es-ES" sz="1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18" name="Picture 3" descr="D:\LogoUserR.pn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86252" y="6526894"/>
            <a:ext cx="288000" cy="288000"/>
          </a:xfrm>
          <a:prstGeom prst="rect">
            <a:avLst/>
          </a:prstGeom>
          <a:noFill/>
        </p:spPr>
      </p:pic>
      <p:sp>
        <p:nvSpPr>
          <p:cNvPr id="19" name="18 CuadroTexto"/>
          <p:cNvSpPr txBox="1"/>
          <p:nvPr/>
        </p:nvSpPr>
        <p:spPr>
          <a:xfrm>
            <a:off x="3643306" y="6500834"/>
            <a:ext cx="2036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  <a:latin typeface="Trebuchet MS" pitchFamily="34" charset="0"/>
              </a:rPr>
              <a:t>almeriarusers.wordpress.com</a:t>
            </a:r>
            <a:endParaRPr lang="es-ES" sz="1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21" name="2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1" y="34903"/>
            <a:ext cx="1381278" cy="591187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6252" y="785213"/>
            <a:ext cx="9224701" cy="1080121"/>
          </a:xfrm>
        </p:spPr>
        <p:txBody>
          <a:bodyPr>
            <a:normAutofit/>
          </a:bodyPr>
          <a:lstStyle/>
          <a:p>
            <a:pPr algn="l"/>
            <a:r>
              <a:rPr lang="es-ES" sz="1800" dirty="0"/>
              <a:t>Entraremos en la configuración de nuestro proyecto, y en la pestaña  </a:t>
            </a:r>
            <a:r>
              <a:rPr lang="es-ES" sz="1800" b="1" dirty="0" err="1" smtClean="0"/>
              <a:t>Keys</a:t>
            </a:r>
            <a:r>
              <a:rPr lang="es-ES" sz="1800" dirty="0"/>
              <a:t> </a:t>
            </a:r>
            <a:r>
              <a:rPr lang="es-ES" sz="1800" b="1" dirty="0" smtClean="0"/>
              <a:t>and Access </a:t>
            </a:r>
            <a:r>
              <a:rPr lang="es-ES" sz="1800" b="1" dirty="0" err="1" smtClean="0"/>
              <a:t>Tokens</a:t>
            </a:r>
            <a:r>
              <a:rPr lang="es-ES" sz="1800" dirty="0" smtClean="0"/>
              <a:t/>
            </a:r>
            <a:br>
              <a:rPr lang="es-ES" sz="1800" dirty="0" smtClean="0"/>
            </a:br>
            <a:r>
              <a:rPr lang="es-ES" sz="1800" dirty="0" smtClean="0"/>
              <a:t>encontraremos </a:t>
            </a:r>
            <a:r>
              <a:rPr lang="es-ES" sz="1800" dirty="0"/>
              <a:t>los valores de </a:t>
            </a:r>
            <a:r>
              <a:rPr lang="es-ES" sz="1800" b="1" dirty="0"/>
              <a:t>CLIENT ID</a:t>
            </a:r>
            <a:r>
              <a:rPr lang="es-ES" sz="1800" dirty="0"/>
              <a:t> (</a:t>
            </a:r>
            <a:r>
              <a:rPr lang="es-ES" sz="1800" b="1" dirty="0"/>
              <a:t>API </a:t>
            </a:r>
            <a:r>
              <a:rPr lang="es-ES" sz="1800" b="1" dirty="0" err="1"/>
              <a:t>key</a:t>
            </a:r>
            <a:r>
              <a:rPr lang="es-ES" sz="1800" dirty="0"/>
              <a:t>) y </a:t>
            </a:r>
            <a:r>
              <a:rPr lang="es-ES" sz="1800" b="1" dirty="0"/>
              <a:t>CLIENT SECRET</a:t>
            </a:r>
            <a:r>
              <a:rPr lang="es-ES" sz="1800" dirty="0"/>
              <a:t> (</a:t>
            </a:r>
            <a:r>
              <a:rPr lang="es-ES" sz="1800" b="1" dirty="0"/>
              <a:t>API </a:t>
            </a:r>
            <a:r>
              <a:rPr lang="es-ES" sz="1800" b="1" dirty="0" err="1"/>
              <a:t>Secret</a:t>
            </a:r>
            <a:r>
              <a:rPr lang="es-ES" sz="1800" dirty="0"/>
              <a:t>) que nos interesan para configurar nuestro </a:t>
            </a:r>
            <a:r>
              <a:rPr lang="es-ES" sz="1800" dirty="0" err="1"/>
              <a:t>plugin</a:t>
            </a:r>
            <a:r>
              <a:rPr lang="es-ES" sz="180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6" t="9738" r="13554" b="5366"/>
          <a:stretch/>
        </p:blipFill>
        <p:spPr bwMode="auto">
          <a:xfrm>
            <a:off x="1145764" y="1865334"/>
            <a:ext cx="6972301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44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7072330" cy="71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 descr="D:\LogoUserR.pn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7143768" y="71414"/>
            <a:ext cx="642942" cy="642942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7839016" y="142852"/>
            <a:ext cx="10262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400" dirty="0" smtClean="0">
                <a:latin typeface="Trebuchet MS" pitchFamily="34" charset="0"/>
              </a:rPr>
              <a:t>Usuarios-R</a:t>
            </a:r>
          </a:p>
          <a:p>
            <a:pPr algn="ctr"/>
            <a:r>
              <a:rPr lang="es-ES_tradnl" sz="1100" dirty="0" smtClean="0">
                <a:latin typeface="Trebuchet MS" pitchFamily="34" charset="0"/>
              </a:rPr>
              <a:t>Almería</a:t>
            </a:r>
            <a:endParaRPr lang="es-ES" sz="1100" dirty="0">
              <a:latin typeface="Trebuchet MS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 rot="5400000">
            <a:off x="7572396" y="357166"/>
            <a:ext cx="428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9001124" y="0"/>
            <a:ext cx="142876" cy="71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7970944" y="6513147"/>
            <a:ext cx="96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  <a:latin typeface="Trebuchet MS" pitchFamily="34" charset="0"/>
              </a:rPr>
              <a:t>@sergcrespo</a:t>
            </a:r>
            <a:endParaRPr lang="es-ES" sz="1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15" name="Picture 4" descr="Resultado de imagen de icono twitter sin fond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6538605"/>
            <a:ext cx="300972" cy="297705"/>
          </a:xfrm>
          <a:prstGeom prst="rect">
            <a:avLst/>
          </a:prstGeom>
          <a:noFill/>
        </p:spPr>
      </p:pic>
      <p:sp>
        <p:nvSpPr>
          <p:cNvPr id="16" name="15 CuadroTexto"/>
          <p:cNvSpPr txBox="1"/>
          <p:nvPr/>
        </p:nvSpPr>
        <p:spPr>
          <a:xfrm>
            <a:off x="355386" y="6508959"/>
            <a:ext cx="1144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  <a:latin typeface="Trebuchet MS" pitchFamily="34" charset="0"/>
              </a:rPr>
              <a:t>@almeriarusers</a:t>
            </a:r>
            <a:endParaRPr lang="es-ES" sz="1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18" name="Picture 3" descr="D:\LogoUserR.pn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86252" y="6526894"/>
            <a:ext cx="288000" cy="288000"/>
          </a:xfrm>
          <a:prstGeom prst="rect">
            <a:avLst/>
          </a:prstGeom>
          <a:noFill/>
        </p:spPr>
      </p:pic>
      <p:sp>
        <p:nvSpPr>
          <p:cNvPr id="19" name="18 CuadroTexto"/>
          <p:cNvSpPr txBox="1"/>
          <p:nvPr/>
        </p:nvSpPr>
        <p:spPr>
          <a:xfrm>
            <a:off x="3643306" y="6500834"/>
            <a:ext cx="2036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  <a:latin typeface="Trebuchet MS" pitchFamily="34" charset="0"/>
              </a:rPr>
              <a:t>almeriarusers.wordpress.com</a:t>
            </a:r>
            <a:endParaRPr lang="es-ES" sz="1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21" name="2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1" y="34903"/>
            <a:ext cx="1381278" cy="591187"/>
          </a:xfrm>
          <a:prstGeom prst="rect">
            <a:avLst/>
          </a:prstGeom>
        </p:spPr>
      </p:pic>
      <p:pic>
        <p:nvPicPr>
          <p:cNvPr id="1029" name="Picture 5" descr="C:\Users\SERGIO\Desktop\MANOS A LA OBRA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20"/>
          <a:stretch/>
        </p:blipFill>
        <p:spPr bwMode="auto">
          <a:xfrm>
            <a:off x="462626" y="1646560"/>
            <a:ext cx="7503382" cy="37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19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8713</TotalTime>
  <Words>101</Words>
  <Application>Microsoft Office PowerPoint</Application>
  <PresentationFormat>Presentación en pantalla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Jugando con TwitteR</vt:lpstr>
      <vt:lpstr>https://github.com/SergioCresp/Usuarios-de-R-de-Almeria </vt:lpstr>
      <vt:lpstr>Presentación de PowerPoint</vt:lpstr>
      <vt:lpstr>Presentación de PowerPoint</vt:lpstr>
      <vt:lpstr>Presentación de PowerPoint</vt:lpstr>
      <vt:lpstr>Para conseguir nuestras credenciales web para Twitter API accedemos a la página dev.twitter.com y os identificáis con vuestras credenciales de Twitter. Dirigíos a la gestión de aplicaciones desde el menú superior My Apps.  </vt:lpstr>
      <vt:lpstr>Pulsamos el botón Create New App. Rellenamos los siguientes datos : Name : el nombre de tu aplicación/web.  Description : la descripción de tu aplicación/web. Website: la home page de tu aplicación/web. CallbackURL : la url de redireccionamiento de tu plugin/desarrollo (escribiremos la url que queramos ya que twitter no llega a validar la url  que le pasamos en la llamada .)</vt:lpstr>
      <vt:lpstr>Entraremos en la configuración de nuestro proyecto, y en la pestaña  Keys and Access Tokens encontraremos los valores de CLIENT ID (API key) y CLIENT SECRET (API Secret) que nos interesan para configurar nuestro plugin.</vt:lpstr>
      <vt:lpstr>Presentación de PowerPoint</vt:lpstr>
    </vt:vector>
  </TitlesOfParts>
  <Company>CAJAMAR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jml4461</dc:creator>
  <cp:lastModifiedBy>Sergio Crespo</cp:lastModifiedBy>
  <cp:revision>850</cp:revision>
  <cp:lastPrinted>2017-01-11T20:08:56Z</cp:lastPrinted>
  <dcterms:created xsi:type="dcterms:W3CDTF">2016-03-29T12:25:16Z</dcterms:created>
  <dcterms:modified xsi:type="dcterms:W3CDTF">2017-01-12T15:52:42Z</dcterms:modified>
</cp:coreProperties>
</file>