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sldIdLst>
    <p:sldId id="259" r:id="rId5"/>
    <p:sldId id="258" r:id="rId6"/>
    <p:sldId id="261" r:id="rId7"/>
    <p:sldId id="262"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52C351-853B-4AF4-BCB4-B859AA84C015}" v="32" dt="2022-06-02T08:55:28.833"/>
    <p1510:client id="{E1171F97-73EC-46E4-9A9A-C9C33DEA1D39}" v="4" dt="2022-06-02T08:41:19.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80"/>
    <p:restoredTop sz="94731"/>
  </p:normalViewPr>
  <p:slideViewPr>
    <p:cSldViewPr snapToGrid="0" snapToObjects="1">
      <p:cViewPr varScale="1">
        <p:scale>
          <a:sx n="142" d="100"/>
          <a:sy n="142" d="100"/>
        </p:scale>
        <p:origin x="1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C9FCD-D82F-3149-9EC0-4EF75A95459C}" type="datetimeFigureOut">
              <a:rPr lang="es-ES" smtClean="0"/>
              <a:t>6/6/22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ECD31-02A6-3049-97F9-BDCC2C0885C5}" type="slidenum">
              <a:rPr lang="es-ES" smtClean="0"/>
              <a:t>‹Nº›</a:t>
            </a:fld>
            <a:endParaRPr lang="es-ES"/>
          </a:p>
        </p:txBody>
      </p:sp>
    </p:spTree>
    <p:extLst>
      <p:ext uri="{BB962C8B-B14F-4D97-AF65-F5344CB8AC3E}">
        <p14:creationId xmlns:p14="http://schemas.microsoft.com/office/powerpoint/2010/main" val="3578232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EDECD31-02A6-3049-97F9-BDCC2C0885C5}" type="slidenum">
              <a:rPr lang="es-ES" smtClean="0"/>
              <a:t>1</a:t>
            </a:fld>
            <a:endParaRPr lang="es-ES"/>
          </a:p>
        </p:txBody>
      </p:sp>
    </p:spTree>
    <p:extLst>
      <p:ext uri="{BB962C8B-B14F-4D97-AF65-F5344CB8AC3E}">
        <p14:creationId xmlns:p14="http://schemas.microsoft.com/office/powerpoint/2010/main" val="1323439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C842E6-FA21-93FB-CE74-020261930A1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BEAAB07-3F0A-10FA-9864-50691FBCF4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572BBE94-2403-CA14-423D-68455DDCD7F4}"/>
              </a:ext>
            </a:extLst>
          </p:cNvPr>
          <p:cNvSpPr>
            <a:spLocks noGrp="1"/>
          </p:cNvSpPr>
          <p:nvPr>
            <p:ph type="dt" sz="half" idx="10"/>
          </p:nvPr>
        </p:nvSpPr>
        <p:spPr/>
        <p:txBody>
          <a:bodyPr/>
          <a:lstStyle/>
          <a:p>
            <a:fld id="{E897FFBC-46E8-D744-98E8-8525DA8E3C89}" type="datetimeFigureOut">
              <a:rPr lang="es-ES" smtClean="0"/>
              <a:t>6/6/22</a:t>
            </a:fld>
            <a:endParaRPr lang="es-ES"/>
          </a:p>
        </p:txBody>
      </p:sp>
      <p:sp>
        <p:nvSpPr>
          <p:cNvPr id="5" name="Marcador de pie de página 4">
            <a:extLst>
              <a:ext uri="{FF2B5EF4-FFF2-40B4-BE49-F238E27FC236}">
                <a16:creationId xmlns:a16="http://schemas.microsoft.com/office/drawing/2014/main" id="{14755760-6089-DBE8-FE19-ABE99092040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216A80C-0275-ED90-63BD-5B35948EC475}"/>
              </a:ext>
            </a:extLst>
          </p:cNvPr>
          <p:cNvSpPr>
            <a:spLocks noGrp="1"/>
          </p:cNvSpPr>
          <p:nvPr>
            <p:ph type="sldNum" sz="quarter" idx="12"/>
          </p:nvPr>
        </p:nvSpPr>
        <p:spPr/>
        <p:txBody>
          <a:bodyPr/>
          <a:lstStyle/>
          <a:p>
            <a:fld id="{FA6FE1FD-FA4C-744C-A9EB-D9DEFFF396D3}" type="slidenum">
              <a:rPr lang="es-ES" smtClean="0"/>
              <a:t>‹Nº›</a:t>
            </a:fld>
            <a:endParaRPr lang="es-ES"/>
          </a:p>
        </p:txBody>
      </p:sp>
    </p:spTree>
    <p:extLst>
      <p:ext uri="{BB962C8B-B14F-4D97-AF65-F5344CB8AC3E}">
        <p14:creationId xmlns:p14="http://schemas.microsoft.com/office/powerpoint/2010/main" val="389511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EB932-2EA3-F68F-6D6D-5A8E2626848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DD20364-12BC-4ABC-6165-20B05A59272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61416DD-E756-581E-A24C-9457EB4C7216}"/>
              </a:ext>
            </a:extLst>
          </p:cNvPr>
          <p:cNvSpPr>
            <a:spLocks noGrp="1"/>
          </p:cNvSpPr>
          <p:nvPr>
            <p:ph type="dt" sz="half" idx="10"/>
          </p:nvPr>
        </p:nvSpPr>
        <p:spPr/>
        <p:txBody>
          <a:bodyPr/>
          <a:lstStyle/>
          <a:p>
            <a:fld id="{E897FFBC-46E8-D744-98E8-8525DA8E3C89}" type="datetimeFigureOut">
              <a:rPr lang="es-ES" smtClean="0"/>
              <a:t>6/6/22</a:t>
            </a:fld>
            <a:endParaRPr lang="es-ES"/>
          </a:p>
        </p:txBody>
      </p:sp>
      <p:sp>
        <p:nvSpPr>
          <p:cNvPr id="5" name="Marcador de pie de página 4">
            <a:extLst>
              <a:ext uri="{FF2B5EF4-FFF2-40B4-BE49-F238E27FC236}">
                <a16:creationId xmlns:a16="http://schemas.microsoft.com/office/drawing/2014/main" id="{FFAC8B96-2F82-77DC-0B31-AAB5793CD5B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F012DCB-DBDF-E8BF-AA96-B7BAED75818F}"/>
              </a:ext>
            </a:extLst>
          </p:cNvPr>
          <p:cNvSpPr>
            <a:spLocks noGrp="1"/>
          </p:cNvSpPr>
          <p:nvPr>
            <p:ph type="sldNum" sz="quarter" idx="12"/>
          </p:nvPr>
        </p:nvSpPr>
        <p:spPr/>
        <p:txBody>
          <a:bodyPr/>
          <a:lstStyle/>
          <a:p>
            <a:fld id="{FA6FE1FD-FA4C-744C-A9EB-D9DEFFF396D3}" type="slidenum">
              <a:rPr lang="es-ES" smtClean="0"/>
              <a:t>‹Nº›</a:t>
            </a:fld>
            <a:endParaRPr lang="es-ES"/>
          </a:p>
        </p:txBody>
      </p:sp>
    </p:spTree>
    <p:extLst>
      <p:ext uri="{BB962C8B-B14F-4D97-AF65-F5344CB8AC3E}">
        <p14:creationId xmlns:p14="http://schemas.microsoft.com/office/powerpoint/2010/main" val="183958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2E007EE-A326-A743-6FEE-4DD68428F63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95FDA8E-C8EE-7DAB-A70B-055A6CA6C75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A65E2AD-BCD3-CB46-D604-6DD418CDDEFC}"/>
              </a:ext>
            </a:extLst>
          </p:cNvPr>
          <p:cNvSpPr>
            <a:spLocks noGrp="1"/>
          </p:cNvSpPr>
          <p:nvPr>
            <p:ph type="dt" sz="half" idx="10"/>
          </p:nvPr>
        </p:nvSpPr>
        <p:spPr/>
        <p:txBody>
          <a:bodyPr/>
          <a:lstStyle/>
          <a:p>
            <a:fld id="{E897FFBC-46E8-D744-98E8-8525DA8E3C89}" type="datetimeFigureOut">
              <a:rPr lang="es-ES" smtClean="0"/>
              <a:t>6/6/22</a:t>
            </a:fld>
            <a:endParaRPr lang="es-ES"/>
          </a:p>
        </p:txBody>
      </p:sp>
      <p:sp>
        <p:nvSpPr>
          <p:cNvPr id="5" name="Marcador de pie de página 4">
            <a:extLst>
              <a:ext uri="{FF2B5EF4-FFF2-40B4-BE49-F238E27FC236}">
                <a16:creationId xmlns:a16="http://schemas.microsoft.com/office/drawing/2014/main" id="{3A8B0A24-A898-0C9D-DCE1-15A061E2DD3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14B367B-F1E1-6C1A-F0FA-029AE09B6E1E}"/>
              </a:ext>
            </a:extLst>
          </p:cNvPr>
          <p:cNvSpPr>
            <a:spLocks noGrp="1"/>
          </p:cNvSpPr>
          <p:nvPr>
            <p:ph type="sldNum" sz="quarter" idx="12"/>
          </p:nvPr>
        </p:nvSpPr>
        <p:spPr/>
        <p:txBody>
          <a:bodyPr/>
          <a:lstStyle/>
          <a:p>
            <a:fld id="{FA6FE1FD-FA4C-744C-A9EB-D9DEFFF396D3}" type="slidenum">
              <a:rPr lang="es-ES" smtClean="0"/>
              <a:t>‹Nº›</a:t>
            </a:fld>
            <a:endParaRPr lang="es-ES"/>
          </a:p>
        </p:txBody>
      </p:sp>
    </p:spTree>
    <p:extLst>
      <p:ext uri="{BB962C8B-B14F-4D97-AF65-F5344CB8AC3E}">
        <p14:creationId xmlns:p14="http://schemas.microsoft.com/office/powerpoint/2010/main" val="86065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BB40C7-18F1-1477-46BC-8F281CA6800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598069C-7D6F-E509-5DB0-492EA0C8D2F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E3A202C-5203-9577-497C-E2578A6CCFCE}"/>
              </a:ext>
            </a:extLst>
          </p:cNvPr>
          <p:cNvSpPr>
            <a:spLocks noGrp="1"/>
          </p:cNvSpPr>
          <p:nvPr>
            <p:ph type="dt" sz="half" idx="10"/>
          </p:nvPr>
        </p:nvSpPr>
        <p:spPr/>
        <p:txBody>
          <a:bodyPr/>
          <a:lstStyle/>
          <a:p>
            <a:fld id="{E897FFBC-46E8-D744-98E8-8525DA8E3C89}" type="datetimeFigureOut">
              <a:rPr lang="es-ES" smtClean="0"/>
              <a:t>6/6/22</a:t>
            </a:fld>
            <a:endParaRPr lang="es-ES"/>
          </a:p>
        </p:txBody>
      </p:sp>
      <p:sp>
        <p:nvSpPr>
          <p:cNvPr id="5" name="Marcador de pie de página 4">
            <a:extLst>
              <a:ext uri="{FF2B5EF4-FFF2-40B4-BE49-F238E27FC236}">
                <a16:creationId xmlns:a16="http://schemas.microsoft.com/office/drawing/2014/main" id="{863AA4A8-4B91-AA50-9890-59FEA895CBD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1E40D19-63C0-F778-7C0C-91048152D58B}"/>
              </a:ext>
            </a:extLst>
          </p:cNvPr>
          <p:cNvSpPr>
            <a:spLocks noGrp="1"/>
          </p:cNvSpPr>
          <p:nvPr>
            <p:ph type="sldNum" sz="quarter" idx="12"/>
          </p:nvPr>
        </p:nvSpPr>
        <p:spPr/>
        <p:txBody>
          <a:bodyPr/>
          <a:lstStyle/>
          <a:p>
            <a:fld id="{FA6FE1FD-FA4C-744C-A9EB-D9DEFFF396D3}" type="slidenum">
              <a:rPr lang="es-ES" smtClean="0"/>
              <a:t>‹Nº›</a:t>
            </a:fld>
            <a:endParaRPr lang="es-ES"/>
          </a:p>
        </p:txBody>
      </p:sp>
    </p:spTree>
    <p:extLst>
      <p:ext uri="{BB962C8B-B14F-4D97-AF65-F5344CB8AC3E}">
        <p14:creationId xmlns:p14="http://schemas.microsoft.com/office/powerpoint/2010/main" val="213697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6750C5-DC3F-EB9D-9A80-2EA392D53B2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37CC5BD-D07F-6F79-A64B-8C193F5AB7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96DD4B6-AC94-A814-2CCB-C8F070F0561C}"/>
              </a:ext>
            </a:extLst>
          </p:cNvPr>
          <p:cNvSpPr>
            <a:spLocks noGrp="1"/>
          </p:cNvSpPr>
          <p:nvPr>
            <p:ph type="dt" sz="half" idx="10"/>
          </p:nvPr>
        </p:nvSpPr>
        <p:spPr/>
        <p:txBody>
          <a:bodyPr/>
          <a:lstStyle/>
          <a:p>
            <a:fld id="{E897FFBC-46E8-D744-98E8-8525DA8E3C89}" type="datetimeFigureOut">
              <a:rPr lang="es-ES" smtClean="0"/>
              <a:t>6/6/22</a:t>
            </a:fld>
            <a:endParaRPr lang="es-ES"/>
          </a:p>
        </p:txBody>
      </p:sp>
      <p:sp>
        <p:nvSpPr>
          <p:cNvPr id="5" name="Marcador de pie de página 4">
            <a:extLst>
              <a:ext uri="{FF2B5EF4-FFF2-40B4-BE49-F238E27FC236}">
                <a16:creationId xmlns:a16="http://schemas.microsoft.com/office/drawing/2014/main" id="{C83EF9C0-44AD-9A99-CC2A-1B31147169A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4D3608B-7A00-503F-05B2-BB2B4BFEE8AA}"/>
              </a:ext>
            </a:extLst>
          </p:cNvPr>
          <p:cNvSpPr>
            <a:spLocks noGrp="1"/>
          </p:cNvSpPr>
          <p:nvPr>
            <p:ph type="sldNum" sz="quarter" idx="12"/>
          </p:nvPr>
        </p:nvSpPr>
        <p:spPr/>
        <p:txBody>
          <a:bodyPr/>
          <a:lstStyle/>
          <a:p>
            <a:fld id="{FA6FE1FD-FA4C-744C-A9EB-D9DEFFF396D3}" type="slidenum">
              <a:rPr lang="es-ES" smtClean="0"/>
              <a:t>‹Nº›</a:t>
            </a:fld>
            <a:endParaRPr lang="es-ES"/>
          </a:p>
        </p:txBody>
      </p:sp>
    </p:spTree>
    <p:extLst>
      <p:ext uri="{BB962C8B-B14F-4D97-AF65-F5344CB8AC3E}">
        <p14:creationId xmlns:p14="http://schemas.microsoft.com/office/powerpoint/2010/main" val="1556103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02371-A18D-18DB-3ABC-CEB952AFA4D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4778C20-00C4-DF7E-3B69-6DC64C24171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62DA926-C3C6-6168-FE6E-A0F6B2C218E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330F4D7-B487-A247-2CFD-6334395053AD}"/>
              </a:ext>
            </a:extLst>
          </p:cNvPr>
          <p:cNvSpPr>
            <a:spLocks noGrp="1"/>
          </p:cNvSpPr>
          <p:nvPr>
            <p:ph type="dt" sz="half" idx="10"/>
          </p:nvPr>
        </p:nvSpPr>
        <p:spPr/>
        <p:txBody>
          <a:bodyPr/>
          <a:lstStyle/>
          <a:p>
            <a:fld id="{E897FFBC-46E8-D744-98E8-8525DA8E3C89}" type="datetimeFigureOut">
              <a:rPr lang="es-ES" smtClean="0"/>
              <a:t>6/6/22</a:t>
            </a:fld>
            <a:endParaRPr lang="es-ES"/>
          </a:p>
        </p:txBody>
      </p:sp>
      <p:sp>
        <p:nvSpPr>
          <p:cNvPr id="6" name="Marcador de pie de página 5">
            <a:extLst>
              <a:ext uri="{FF2B5EF4-FFF2-40B4-BE49-F238E27FC236}">
                <a16:creationId xmlns:a16="http://schemas.microsoft.com/office/drawing/2014/main" id="{9E4F0782-442E-6753-514A-CF181D16B57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ED5013A-CC35-60E4-7B8D-CB7097C9FF6F}"/>
              </a:ext>
            </a:extLst>
          </p:cNvPr>
          <p:cNvSpPr>
            <a:spLocks noGrp="1"/>
          </p:cNvSpPr>
          <p:nvPr>
            <p:ph type="sldNum" sz="quarter" idx="12"/>
          </p:nvPr>
        </p:nvSpPr>
        <p:spPr/>
        <p:txBody>
          <a:bodyPr/>
          <a:lstStyle/>
          <a:p>
            <a:fld id="{FA6FE1FD-FA4C-744C-A9EB-D9DEFFF396D3}" type="slidenum">
              <a:rPr lang="es-ES" smtClean="0"/>
              <a:t>‹Nº›</a:t>
            </a:fld>
            <a:endParaRPr lang="es-ES"/>
          </a:p>
        </p:txBody>
      </p:sp>
    </p:spTree>
    <p:extLst>
      <p:ext uri="{BB962C8B-B14F-4D97-AF65-F5344CB8AC3E}">
        <p14:creationId xmlns:p14="http://schemas.microsoft.com/office/powerpoint/2010/main" val="195184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C4B1A-7B8C-CE87-BB5B-D8C2D91082D6}"/>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C45B4E1-D61E-24D3-CE09-13FED0F4C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2252FDE-DBA1-578E-A943-DF866CB4889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BDAB07B-7616-A4EC-DAC4-0CA62213A7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5A80397-5EE7-2F66-7BA6-8BC1371ADA2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32987EB-B600-59F8-9C42-E18BAB1589ED}"/>
              </a:ext>
            </a:extLst>
          </p:cNvPr>
          <p:cNvSpPr>
            <a:spLocks noGrp="1"/>
          </p:cNvSpPr>
          <p:nvPr>
            <p:ph type="dt" sz="half" idx="10"/>
          </p:nvPr>
        </p:nvSpPr>
        <p:spPr/>
        <p:txBody>
          <a:bodyPr/>
          <a:lstStyle/>
          <a:p>
            <a:fld id="{E897FFBC-46E8-D744-98E8-8525DA8E3C89}" type="datetimeFigureOut">
              <a:rPr lang="es-ES" smtClean="0"/>
              <a:t>6/6/22</a:t>
            </a:fld>
            <a:endParaRPr lang="es-ES"/>
          </a:p>
        </p:txBody>
      </p:sp>
      <p:sp>
        <p:nvSpPr>
          <p:cNvPr id="8" name="Marcador de pie de página 7">
            <a:extLst>
              <a:ext uri="{FF2B5EF4-FFF2-40B4-BE49-F238E27FC236}">
                <a16:creationId xmlns:a16="http://schemas.microsoft.com/office/drawing/2014/main" id="{DA396D46-6ECE-92EE-AF7F-4478E750976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F1DE89C-A82E-6E36-5AEC-51DCA3D433E2}"/>
              </a:ext>
            </a:extLst>
          </p:cNvPr>
          <p:cNvSpPr>
            <a:spLocks noGrp="1"/>
          </p:cNvSpPr>
          <p:nvPr>
            <p:ph type="sldNum" sz="quarter" idx="12"/>
          </p:nvPr>
        </p:nvSpPr>
        <p:spPr/>
        <p:txBody>
          <a:bodyPr/>
          <a:lstStyle/>
          <a:p>
            <a:fld id="{FA6FE1FD-FA4C-744C-A9EB-D9DEFFF396D3}" type="slidenum">
              <a:rPr lang="es-ES" smtClean="0"/>
              <a:t>‹Nº›</a:t>
            </a:fld>
            <a:endParaRPr lang="es-ES"/>
          </a:p>
        </p:txBody>
      </p:sp>
    </p:spTree>
    <p:extLst>
      <p:ext uri="{BB962C8B-B14F-4D97-AF65-F5344CB8AC3E}">
        <p14:creationId xmlns:p14="http://schemas.microsoft.com/office/powerpoint/2010/main" val="1576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DFC473-7EDA-A637-1BAD-6F90D854211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9F75519-9149-ACC9-CF88-D2E15D80F1C9}"/>
              </a:ext>
            </a:extLst>
          </p:cNvPr>
          <p:cNvSpPr>
            <a:spLocks noGrp="1"/>
          </p:cNvSpPr>
          <p:nvPr>
            <p:ph type="dt" sz="half" idx="10"/>
          </p:nvPr>
        </p:nvSpPr>
        <p:spPr/>
        <p:txBody>
          <a:bodyPr/>
          <a:lstStyle/>
          <a:p>
            <a:fld id="{E897FFBC-46E8-D744-98E8-8525DA8E3C89}" type="datetimeFigureOut">
              <a:rPr lang="es-ES" smtClean="0"/>
              <a:t>6/6/22</a:t>
            </a:fld>
            <a:endParaRPr lang="es-ES"/>
          </a:p>
        </p:txBody>
      </p:sp>
      <p:sp>
        <p:nvSpPr>
          <p:cNvPr id="4" name="Marcador de pie de página 3">
            <a:extLst>
              <a:ext uri="{FF2B5EF4-FFF2-40B4-BE49-F238E27FC236}">
                <a16:creationId xmlns:a16="http://schemas.microsoft.com/office/drawing/2014/main" id="{1CB15C1F-AD90-039C-85C1-FD27D2DE00C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5D47FEC-C067-7E7D-CB2A-74CD04295997}"/>
              </a:ext>
            </a:extLst>
          </p:cNvPr>
          <p:cNvSpPr>
            <a:spLocks noGrp="1"/>
          </p:cNvSpPr>
          <p:nvPr>
            <p:ph type="sldNum" sz="quarter" idx="12"/>
          </p:nvPr>
        </p:nvSpPr>
        <p:spPr/>
        <p:txBody>
          <a:bodyPr/>
          <a:lstStyle/>
          <a:p>
            <a:fld id="{FA6FE1FD-FA4C-744C-A9EB-D9DEFFF396D3}" type="slidenum">
              <a:rPr lang="es-ES" smtClean="0"/>
              <a:t>‹Nº›</a:t>
            </a:fld>
            <a:endParaRPr lang="es-ES"/>
          </a:p>
        </p:txBody>
      </p:sp>
    </p:spTree>
    <p:extLst>
      <p:ext uri="{BB962C8B-B14F-4D97-AF65-F5344CB8AC3E}">
        <p14:creationId xmlns:p14="http://schemas.microsoft.com/office/powerpoint/2010/main" val="208535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6311081-5D6B-2442-03AA-99DA832BDD1D}"/>
              </a:ext>
            </a:extLst>
          </p:cNvPr>
          <p:cNvSpPr>
            <a:spLocks noGrp="1"/>
          </p:cNvSpPr>
          <p:nvPr>
            <p:ph type="dt" sz="half" idx="10"/>
          </p:nvPr>
        </p:nvSpPr>
        <p:spPr/>
        <p:txBody>
          <a:bodyPr/>
          <a:lstStyle/>
          <a:p>
            <a:fld id="{E897FFBC-46E8-D744-98E8-8525DA8E3C89}" type="datetimeFigureOut">
              <a:rPr lang="es-ES" smtClean="0"/>
              <a:t>6/6/22</a:t>
            </a:fld>
            <a:endParaRPr lang="es-ES"/>
          </a:p>
        </p:txBody>
      </p:sp>
      <p:sp>
        <p:nvSpPr>
          <p:cNvPr id="3" name="Marcador de pie de página 2">
            <a:extLst>
              <a:ext uri="{FF2B5EF4-FFF2-40B4-BE49-F238E27FC236}">
                <a16:creationId xmlns:a16="http://schemas.microsoft.com/office/drawing/2014/main" id="{13AE1889-29DC-FA65-A7C7-8C95E6CC28E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0CFB620-DF3B-D688-58DC-97F12465D4E9}"/>
              </a:ext>
            </a:extLst>
          </p:cNvPr>
          <p:cNvSpPr>
            <a:spLocks noGrp="1"/>
          </p:cNvSpPr>
          <p:nvPr>
            <p:ph type="sldNum" sz="quarter" idx="12"/>
          </p:nvPr>
        </p:nvSpPr>
        <p:spPr/>
        <p:txBody>
          <a:bodyPr/>
          <a:lstStyle/>
          <a:p>
            <a:fld id="{FA6FE1FD-FA4C-744C-A9EB-D9DEFFF396D3}" type="slidenum">
              <a:rPr lang="es-ES" smtClean="0"/>
              <a:t>‹Nº›</a:t>
            </a:fld>
            <a:endParaRPr lang="es-ES"/>
          </a:p>
        </p:txBody>
      </p:sp>
    </p:spTree>
    <p:extLst>
      <p:ext uri="{BB962C8B-B14F-4D97-AF65-F5344CB8AC3E}">
        <p14:creationId xmlns:p14="http://schemas.microsoft.com/office/powerpoint/2010/main" val="2072586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0D5EB-0941-4A29-30E6-92E704449F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7454D5F-0E7C-0F2A-7713-ADAB66E8A0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33A9864-7247-9779-0EB7-81348FA89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78F2AB1-D07A-4AA6-BE19-3F666806D7ED}"/>
              </a:ext>
            </a:extLst>
          </p:cNvPr>
          <p:cNvSpPr>
            <a:spLocks noGrp="1"/>
          </p:cNvSpPr>
          <p:nvPr>
            <p:ph type="dt" sz="half" idx="10"/>
          </p:nvPr>
        </p:nvSpPr>
        <p:spPr/>
        <p:txBody>
          <a:bodyPr/>
          <a:lstStyle/>
          <a:p>
            <a:fld id="{E897FFBC-46E8-D744-98E8-8525DA8E3C89}" type="datetimeFigureOut">
              <a:rPr lang="es-ES" smtClean="0"/>
              <a:t>6/6/22</a:t>
            </a:fld>
            <a:endParaRPr lang="es-ES"/>
          </a:p>
        </p:txBody>
      </p:sp>
      <p:sp>
        <p:nvSpPr>
          <p:cNvPr id="6" name="Marcador de pie de página 5">
            <a:extLst>
              <a:ext uri="{FF2B5EF4-FFF2-40B4-BE49-F238E27FC236}">
                <a16:creationId xmlns:a16="http://schemas.microsoft.com/office/drawing/2014/main" id="{DC9AA29B-D907-0375-30E0-7EB663BFE36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8031E4F-F612-F54B-1C1E-E5153AE09CB0}"/>
              </a:ext>
            </a:extLst>
          </p:cNvPr>
          <p:cNvSpPr>
            <a:spLocks noGrp="1"/>
          </p:cNvSpPr>
          <p:nvPr>
            <p:ph type="sldNum" sz="quarter" idx="12"/>
          </p:nvPr>
        </p:nvSpPr>
        <p:spPr/>
        <p:txBody>
          <a:bodyPr/>
          <a:lstStyle/>
          <a:p>
            <a:fld id="{FA6FE1FD-FA4C-744C-A9EB-D9DEFFF396D3}" type="slidenum">
              <a:rPr lang="es-ES" smtClean="0"/>
              <a:t>‹Nº›</a:t>
            </a:fld>
            <a:endParaRPr lang="es-ES"/>
          </a:p>
        </p:txBody>
      </p:sp>
    </p:spTree>
    <p:extLst>
      <p:ext uri="{BB962C8B-B14F-4D97-AF65-F5344CB8AC3E}">
        <p14:creationId xmlns:p14="http://schemas.microsoft.com/office/powerpoint/2010/main" val="350037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3BA3F-427E-1AA6-A88C-744C597596A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B752C9A-C482-4955-BF3E-560BAD746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034F2D9-6952-5EF2-F880-4EC774C5B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936873A-8A06-B173-0840-BEC38F9C24DA}"/>
              </a:ext>
            </a:extLst>
          </p:cNvPr>
          <p:cNvSpPr>
            <a:spLocks noGrp="1"/>
          </p:cNvSpPr>
          <p:nvPr>
            <p:ph type="dt" sz="half" idx="10"/>
          </p:nvPr>
        </p:nvSpPr>
        <p:spPr/>
        <p:txBody>
          <a:bodyPr/>
          <a:lstStyle/>
          <a:p>
            <a:fld id="{E897FFBC-46E8-D744-98E8-8525DA8E3C89}" type="datetimeFigureOut">
              <a:rPr lang="es-ES" smtClean="0"/>
              <a:t>6/6/22</a:t>
            </a:fld>
            <a:endParaRPr lang="es-ES"/>
          </a:p>
        </p:txBody>
      </p:sp>
      <p:sp>
        <p:nvSpPr>
          <p:cNvPr id="6" name="Marcador de pie de página 5">
            <a:extLst>
              <a:ext uri="{FF2B5EF4-FFF2-40B4-BE49-F238E27FC236}">
                <a16:creationId xmlns:a16="http://schemas.microsoft.com/office/drawing/2014/main" id="{AEAFC8EF-32BF-1928-CEA9-1D8975A3448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314091E-76A6-6873-A34A-D852266D883A}"/>
              </a:ext>
            </a:extLst>
          </p:cNvPr>
          <p:cNvSpPr>
            <a:spLocks noGrp="1"/>
          </p:cNvSpPr>
          <p:nvPr>
            <p:ph type="sldNum" sz="quarter" idx="12"/>
          </p:nvPr>
        </p:nvSpPr>
        <p:spPr/>
        <p:txBody>
          <a:bodyPr/>
          <a:lstStyle/>
          <a:p>
            <a:fld id="{FA6FE1FD-FA4C-744C-A9EB-D9DEFFF396D3}" type="slidenum">
              <a:rPr lang="es-ES" smtClean="0"/>
              <a:t>‹Nº›</a:t>
            </a:fld>
            <a:endParaRPr lang="es-ES"/>
          </a:p>
        </p:txBody>
      </p:sp>
    </p:spTree>
    <p:extLst>
      <p:ext uri="{BB962C8B-B14F-4D97-AF65-F5344CB8AC3E}">
        <p14:creationId xmlns:p14="http://schemas.microsoft.com/office/powerpoint/2010/main" val="236346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DB6CC60-A34A-C5F7-8871-D0DCC8DF1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A6886E2-BBEA-FCD4-F35C-AF78E06043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AD010AE-CF31-428C-EE42-1EEC387E15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97FFBC-46E8-D744-98E8-8525DA8E3C89}" type="datetimeFigureOut">
              <a:rPr lang="es-ES" smtClean="0"/>
              <a:t>6/6/22</a:t>
            </a:fld>
            <a:endParaRPr lang="es-ES"/>
          </a:p>
        </p:txBody>
      </p:sp>
      <p:sp>
        <p:nvSpPr>
          <p:cNvPr id="5" name="Marcador de pie de página 4">
            <a:extLst>
              <a:ext uri="{FF2B5EF4-FFF2-40B4-BE49-F238E27FC236}">
                <a16:creationId xmlns:a16="http://schemas.microsoft.com/office/drawing/2014/main" id="{343A6F0A-B27A-196C-ACC6-E83AF43181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695A8AC-1138-B1AE-436E-A29C987A7F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FE1FD-FA4C-744C-A9EB-D9DEFFF396D3}" type="slidenum">
              <a:rPr lang="es-ES" smtClean="0"/>
              <a:t>‹Nº›</a:t>
            </a:fld>
            <a:endParaRPr lang="es-ES"/>
          </a:p>
        </p:txBody>
      </p:sp>
    </p:spTree>
    <p:extLst>
      <p:ext uri="{BB962C8B-B14F-4D97-AF65-F5344CB8AC3E}">
        <p14:creationId xmlns:p14="http://schemas.microsoft.com/office/powerpoint/2010/main" val="1595064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upo 62">
            <a:extLst>
              <a:ext uri="{FF2B5EF4-FFF2-40B4-BE49-F238E27FC236}">
                <a16:creationId xmlns:a16="http://schemas.microsoft.com/office/drawing/2014/main" id="{64E4A3FF-00C6-0747-7F5A-C930F7B94589}"/>
              </a:ext>
            </a:extLst>
          </p:cNvPr>
          <p:cNvGrpSpPr/>
          <p:nvPr/>
        </p:nvGrpSpPr>
        <p:grpSpPr>
          <a:xfrm>
            <a:off x="187806" y="1943812"/>
            <a:ext cx="1797752" cy="1839198"/>
            <a:chOff x="577363" y="1411490"/>
            <a:chExt cx="1668308" cy="1454448"/>
          </a:xfrm>
        </p:grpSpPr>
        <p:sp>
          <p:nvSpPr>
            <p:cNvPr id="64" name="Rectángulo 63">
              <a:extLst>
                <a:ext uri="{FF2B5EF4-FFF2-40B4-BE49-F238E27FC236}">
                  <a16:creationId xmlns:a16="http://schemas.microsoft.com/office/drawing/2014/main" id="{6075D627-BAC7-6523-7586-C1E5278089FA}"/>
                </a:ext>
              </a:extLst>
            </p:cNvPr>
            <p:cNvSpPr/>
            <p:nvPr/>
          </p:nvSpPr>
          <p:spPr>
            <a:xfrm>
              <a:off x="577364" y="1411490"/>
              <a:ext cx="1668307" cy="145444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en-US" sz="1000" dirty="0">
                <a:solidFill>
                  <a:schemeClr val="tx1"/>
                </a:solidFill>
              </a:endParaRPr>
            </a:p>
            <a:p>
              <a:pPr marL="171450" indent="-171450" algn="just">
                <a:buFont typeface="Arial" panose="020B0604020202020204" pitchFamily="34" charset="0"/>
                <a:buChar char="•"/>
              </a:pPr>
              <a:r>
                <a:rPr lang="en-US" sz="1000" dirty="0" err="1">
                  <a:solidFill>
                    <a:schemeClr val="tx1"/>
                  </a:solidFill>
                </a:rPr>
                <a:t>task_id</a:t>
              </a:r>
              <a:endParaRPr lang="en-US" sz="1000" dirty="0">
                <a:solidFill>
                  <a:schemeClr val="tx1"/>
                </a:solidFill>
              </a:endParaRPr>
            </a:p>
            <a:p>
              <a:pPr marL="171450" indent="-171450" algn="just">
                <a:buFont typeface="Arial" panose="020B0604020202020204" pitchFamily="34" charset="0"/>
                <a:buChar char="•"/>
              </a:pPr>
              <a:r>
                <a:rPr lang="en-US" sz="1000" dirty="0">
                  <a:solidFill>
                    <a:schemeClr val="tx1"/>
                  </a:solidFill>
                </a:rPr>
                <a:t>prompt</a:t>
              </a:r>
            </a:p>
            <a:p>
              <a:pPr marL="171450" indent="-171450" algn="just">
                <a:buFont typeface="Arial" panose="020B0604020202020204" pitchFamily="34" charset="0"/>
                <a:buChar char="•"/>
              </a:pPr>
              <a:r>
                <a:rPr lang="en-US" sz="1000" dirty="0" err="1">
                  <a:solidFill>
                    <a:schemeClr val="tx1"/>
                  </a:solidFill>
                </a:rPr>
                <a:t>canonical_solution</a:t>
              </a:r>
              <a:endParaRPr lang="en-US" sz="1000" dirty="0">
                <a:solidFill>
                  <a:schemeClr val="tx1"/>
                </a:solidFill>
              </a:endParaRPr>
            </a:p>
            <a:p>
              <a:pPr marL="171450" indent="-171450" algn="just">
                <a:buFont typeface="Arial" panose="020B0604020202020204" pitchFamily="34" charset="0"/>
                <a:buChar char="•"/>
              </a:pPr>
              <a:r>
                <a:rPr lang="en-US" sz="1000" dirty="0" err="1">
                  <a:solidFill>
                    <a:schemeClr val="tx1"/>
                  </a:solidFill>
                </a:rPr>
                <a:t>entry_point</a:t>
              </a:r>
              <a:endParaRPr lang="en-US" sz="1000" dirty="0">
                <a:solidFill>
                  <a:schemeClr val="tx1"/>
                </a:solidFill>
              </a:endParaRPr>
            </a:p>
            <a:p>
              <a:pPr algn="just"/>
              <a:endParaRPr lang="en-US" sz="1000" dirty="0">
                <a:solidFill>
                  <a:schemeClr val="tx1"/>
                </a:solidFill>
              </a:endParaRPr>
            </a:p>
            <a:p>
              <a:pPr algn="just"/>
              <a:endParaRPr lang="en-US" sz="900" dirty="0">
                <a:solidFill>
                  <a:schemeClr val="tx1"/>
                </a:solidFill>
              </a:endParaRPr>
            </a:p>
          </p:txBody>
        </p:sp>
        <p:sp>
          <p:nvSpPr>
            <p:cNvPr id="65" name="Rectángulo 64">
              <a:extLst>
                <a:ext uri="{FF2B5EF4-FFF2-40B4-BE49-F238E27FC236}">
                  <a16:creationId xmlns:a16="http://schemas.microsoft.com/office/drawing/2014/main" id="{914E5DFC-A6C6-B553-F70D-E55FC1705F69}"/>
                </a:ext>
              </a:extLst>
            </p:cNvPr>
            <p:cNvSpPr/>
            <p:nvPr/>
          </p:nvSpPr>
          <p:spPr>
            <a:xfrm>
              <a:off x="577363" y="1411490"/>
              <a:ext cx="1668307" cy="28924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Problem</a:t>
              </a:r>
              <a:endParaRPr lang="en-US" sz="1000" dirty="0">
                <a:solidFill>
                  <a:schemeClr val="tx1"/>
                </a:solidFill>
                <a:highlight>
                  <a:srgbClr val="FFFF00"/>
                </a:highlight>
              </a:endParaRPr>
            </a:p>
          </p:txBody>
        </p:sp>
        <p:sp>
          <p:nvSpPr>
            <p:cNvPr id="66" name="Rectángulo 65">
              <a:extLst>
                <a:ext uri="{FF2B5EF4-FFF2-40B4-BE49-F238E27FC236}">
                  <a16:creationId xmlns:a16="http://schemas.microsoft.com/office/drawing/2014/main" id="{EC7468FB-60BC-B146-51D3-1E91D9486D62}"/>
                </a:ext>
              </a:extLst>
            </p:cNvPr>
            <p:cNvSpPr/>
            <p:nvPr/>
          </p:nvSpPr>
          <p:spPr>
            <a:xfrm>
              <a:off x="577363" y="2447668"/>
              <a:ext cx="1668307" cy="41827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900" dirty="0">
                <a:solidFill>
                  <a:schemeClr val="tx1"/>
                </a:solidFill>
              </a:endParaRPr>
            </a:p>
            <a:p>
              <a:pPr marL="171450" indent="-171450" algn="just">
                <a:buFont typeface="Arial" panose="020B0604020202020204" pitchFamily="34" charset="0"/>
                <a:buChar char="•"/>
              </a:pPr>
              <a:r>
                <a:rPr lang="en-US" sz="900" dirty="0" err="1">
                  <a:solidFill>
                    <a:schemeClr val="tx1"/>
                  </a:solidFill>
                </a:rPr>
                <a:t>get_x</a:t>
              </a:r>
              <a:r>
                <a:rPr lang="en-US" sz="900" dirty="0">
                  <a:solidFill>
                    <a:schemeClr val="tx1"/>
                  </a:solidFill>
                </a:rPr>
                <a:t>()</a:t>
              </a:r>
            </a:p>
            <a:p>
              <a:pPr marL="171450" indent="-171450" algn="just">
                <a:buFont typeface="Arial" panose="020B0604020202020204" pitchFamily="34" charset="0"/>
                <a:buChar char="•"/>
              </a:pPr>
              <a:r>
                <a:rPr lang="en-US" sz="900" dirty="0" err="1">
                  <a:solidFill>
                    <a:schemeClr val="tx1"/>
                  </a:solidFill>
                </a:rPr>
                <a:t>set_x</a:t>
              </a:r>
              <a:r>
                <a:rPr lang="en-US" sz="900" dirty="0">
                  <a:solidFill>
                    <a:schemeClr val="tx1"/>
                  </a:solidFill>
                </a:rPr>
                <a:t>(value)</a:t>
              </a:r>
            </a:p>
            <a:p>
              <a:pPr algn="just"/>
              <a:endParaRPr lang="en-US" sz="900" dirty="0">
                <a:solidFill>
                  <a:schemeClr val="tx1"/>
                </a:solidFill>
              </a:endParaRPr>
            </a:p>
          </p:txBody>
        </p:sp>
      </p:grpSp>
      <p:grpSp>
        <p:nvGrpSpPr>
          <p:cNvPr id="95" name="Grupo 94">
            <a:extLst>
              <a:ext uri="{FF2B5EF4-FFF2-40B4-BE49-F238E27FC236}">
                <a16:creationId xmlns:a16="http://schemas.microsoft.com/office/drawing/2014/main" id="{3412342D-E520-4568-BAFB-61F5D701726F}"/>
              </a:ext>
            </a:extLst>
          </p:cNvPr>
          <p:cNvGrpSpPr/>
          <p:nvPr/>
        </p:nvGrpSpPr>
        <p:grpSpPr>
          <a:xfrm>
            <a:off x="187806" y="4177345"/>
            <a:ext cx="1797753" cy="1839198"/>
            <a:chOff x="577363" y="1411490"/>
            <a:chExt cx="1668308" cy="1454448"/>
          </a:xfrm>
        </p:grpSpPr>
        <p:sp>
          <p:nvSpPr>
            <p:cNvPr id="96" name="Rectángulo 95">
              <a:extLst>
                <a:ext uri="{FF2B5EF4-FFF2-40B4-BE49-F238E27FC236}">
                  <a16:creationId xmlns:a16="http://schemas.microsoft.com/office/drawing/2014/main" id="{34A9E6F2-2FDB-A2F9-0EA9-837413226436}"/>
                </a:ext>
              </a:extLst>
            </p:cNvPr>
            <p:cNvSpPr/>
            <p:nvPr/>
          </p:nvSpPr>
          <p:spPr>
            <a:xfrm>
              <a:off x="577364" y="1411490"/>
              <a:ext cx="1668307" cy="145444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000" dirty="0" err="1">
                  <a:solidFill>
                    <a:schemeClr val="tx1"/>
                  </a:solidFill>
                </a:rPr>
                <a:t>problem_id</a:t>
              </a:r>
              <a:endParaRPr lang="en-US" sz="1000" dirty="0">
                <a:solidFill>
                  <a:schemeClr val="tx1"/>
                </a:solidFill>
              </a:endParaRPr>
            </a:p>
            <a:p>
              <a:pPr marL="171450" indent="-171450" algn="just">
                <a:buFont typeface="Arial" panose="020B0604020202020204" pitchFamily="34" charset="0"/>
                <a:buChar char="•"/>
              </a:pPr>
              <a:r>
                <a:rPr lang="en-US" sz="1000" dirty="0">
                  <a:solidFill>
                    <a:schemeClr val="tx1"/>
                  </a:solidFill>
                </a:rPr>
                <a:t>test</a:t>
              </a:r>
            </a:p>
            <a:p>
              <a:pPr marL="171450" indent="-171450" algn="just">
                <a:buFont typeface="Arial" panose="020B0604020202020204" pitchFamily="34" charset="0"/>
                <a:buChar char="•"/>
              </a:pPr>
              <a:r>
                <a:rPr lang="en-US" sz="1000" dirty="0" err="1">
                  <a:solidFill>
                    <a:schemeClr val="tx1"/>
                  </a:solidFill>
                </a:rPr>
                <a:t>canonical_solution</a:t>
              </a:r>
              <a:endParaRPr lang="en-US" sz="1000" dirty="0">
                <a:solidFill>
                  <a:schemeClr val="tx1"/>
                </a:solidFill>
              </a:endParaRPr>
            </a:p>
            <a:p>
              <a:pPr marL="171450" indent="-171450" algn="just">
                <a:buFont typeface="Arial" panose="020B0604020202020204" pitchFamily="34" charset="0"/>
                <a:buChar char="•"/>
              </a:pPr>
              <a:r>
                <a:rPr lang="en-US" sz="1000" dirty="0" err="1">
                  <a:solidFill>
                    <a:schemeClr val="tx1"/>
                  </a:solidFill>
                </a:rPr>
                <a:t>entry_point</a:t>
              </a:r>
              <a:endParaRPr lang="en-US" sz="1000" dirty="0">
                <a:solidFill>
                  <a:schemeClr val="tx1"/>
                </a:solidFill>
              </a:endParaRPr>
            </a:p>
            <a:p>
              <a:pPr algn="just"/>
              <a:endParaRPr lang="en-US" sz="1000" dirty="0">
                <a:solidFill>
                  <a:schemeClr val="tx1"/>
                </a:solidFill>
              </a:endParaRPr>
            </a:p>
            <a:p>
              <a:pPr algn="just"/>
              <a:endParaRPr lang="en-US" sz="900" dirty="0">
                <a:solidFill>
                  <a:schemeClr val="tx1"/>
                </a:solidFill>
              </a:endParaRPr>
            </a:p>
          </p:txBody>
        </p:sp>
        <p:sp>
          <p:nvSpPr>
            <p:cNvPr id="97" name="Rectángulo 96">
              <a:extLst>
                <a:ext uri="{FF2B5EF4-FFF2-40B4-BE49-F238E27FC236}">
                  <a16:creationId xmlns:a16="http://schemas.microsoft.com/office/drawing/2014/main" id="{B725AEB9-78A1-0BF0-70FE-6DD7BF15ACC6}"/>
                </a:ext>
              </a:extLst>
            </p:cNvPr>
            <p:cNvSpPr/>
            <p:nvPr/>
          </p:nvSpPr>
          <p:spPr>
            <a:xfrm>
              <a:off x="577363" y="1411490"/>
              <a:ext cx="1668307" cy="28924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Unit_Test</a:t>
              </a:r>
              <a:endParaRPr lang="en-US" sz="1000" dirty="0">
                <a:solidFill>
                  <a:schemeClr val="tx1"/>
                </a:solidFill>
                <a:highlight>
                  <a:srgbClr val="FFFF00"/>
                </a:highlight>
              </a:endParaRPr>
            </a:p>
          </p:txBody>
        </p:sp>
        <p:sp>
          <p:nvSpPr>
            <p:cNvPr id="98" name="Rectángulo 97">
              <a:extLst>
                <a:ext uri="{FF2B5EF4-FFF2-40B4-BE49-F238E27FC236}">
                  <a16:creationId xmlns:a16="http://schemas.microsoft.com/office/drawing/2014/main" id="{C6DE42B9-9ED9-6B64-9262-C0905F7B9CD5}"/>
                </a:ext>
              </a:extLst>
            </p:cNvPr>
            <p:cNvSpPr/>
            <p:nvPr/>
          </p:nvSpPr>
          <p:spPr>
            <a:xfrm>
              <a:off x="577363" y="2324420"/>
              <a:ext cx="1668307" cy="54151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900" dirty="0">
                <a:solidFill>
                  <a:schemeClr val="tx1"/>
                </a:solidFill>
              </a:endParaRPr>
            </a:p>
            <a:p>
              <a:pPr marL="171450" indent="-171450" algn="just">
                <a:buFont typeface="Arial" panose="020B0604020202020204" pitchFamily="34" charset="0"/>
                <a:buChar char="•"/>
              </a:pPr>
              <a:r>
                <a:rPr lang="en-US" sz="900" dirty="0" err="1">
                  <a:solidFill>
                    <a:schemeClr val="tx1"/>
                  </a:solidFill>
                </a:rPr>
                <a:t>get_x</a:t>
              </a:r>
              <a:r>
                <a:rPr lang="en-US" sz="900" dirty="0">
                  <a:solidFill>
                    <a:schemeClr val="tx1"/>
                  </a:solidFill>
                </a:rPr>
                <a:t>()</a:t>
              </a:r>
            </a:p>
            <a:p>
              <a:pPr marL="171450" indent="-171450" algn="just">
                <a:buFont typeface="Arial" panose="020B0604020202020204" pitchFamily="34" charset="0"/>
                <a:buChar char="•"/>
              </a:pPr>
              <a:r>
                <a:rPr lang="en-US" sz="900" dirty="0" err="1">
                  <a:solidFill>
                    <a:schemeClr val="tx1"/>
                  </a:solidFill>
                </a:rPr>
                <a:t>set_x</a:t>
              </a:r>
              <a:r>
                <a:rPr lang="en-US" sz="900" dirty="0">
                  <a:solidFill>
                    <a:schemeClr val="tx1"/>
                  </a:solidFill>
                </a:rPr>
                <a:t>(value)</a:t>
              </a:r>
            </a:p>
            <a:p>
              <a:pPr marL="171450" indent="-171450" algn="just">
                <a:buFont typeface="Arial" panose="020B0604020202020204" pitchFamily="34" charset="0"/>
                <a:buChar char="•"/>
              </a:pPr>
              <a:r>
                <a:rPr lang="en-US" sz="900" dirty="0" err="1">
                  <a:solidFill>
                    <a:schemeClr val="tx1"/>
                  </a:solidFill>
                </a:rPr>
                <a:t>apply_test</a:t>
              </a:r>
              <a:r>
                <a:rPr lang="en-US" sz="900" dirty="0">
                  <a:solidFill>
                    <a:schemeClr val="tx1"/>
                  </a:solidFill>
                </a:rPr>
                <a:t>(problem, solution)</a:t>
              </a:r>
            </a:p>
            <a:p>
              <a:pPr marL="171450" indent="-171450" algn="just">
                <a:buFont typeface="Arial" panose="020B0604020202020204" pitchFamily="34" charset="0"/>
                <a:buChar char="•"/>
              </a:pPr>
              <a:r>
                <a:rPr lang="en-US" sz="900" dirty="0" err="1">
                  <a:solidFill>
                    <a:schemeClr val="tx1"/>
                  </a:solidFill>
                </a:rPr>
                <a:t>execute_test</a:t>
              </a:r>
              <a:r>
                <a:rPr lang="en-US" sz="900" dirty="0">
                  <a:solidFill>
                    <a:schemeClr val="tx1"/>
                  </a:solidFill>
                </a:rPr>
                <a:t>(program)</a:t>
              </a:r>
            </a:p>
            <a:p>
              <a:pPr algn="just"/>
              <a:endParaRPr lang="en-US" sz="900" dirty="0">
                <a:solidFill>
                  <a:schemeClr val="tx1"/>
                </a:solidFill>
              </a:endParaRPr>
            </a:p>
          </p:txBody>
        </p:sp>
      </p:grpSp>
      <p:grpSp>
        <p:nvGrpSpPr>
          <p:cNvPr id="99" name="Grupo 98">
            <a:extLst>
              <a:ext uri="{FF2B5EF4-FFF2-40B4-BE49-F238E27FC236}">
                <a16:creationId xmlns:a16="http://schemas.microsoft.com/office/drawing/2014/main" id="{B96AA975-9FAE-55B7-B4D0-F4F11279F31C}"/>
              </a:ext>
            </a:extLst>
          </p:cNvPr>
          <p:cNvGrpSpPr/>
          <p:nvPr/>
        </p:nvGrpSpPr>
        <p:grpSpPr>
          <a:xfrm>
            <a:off x="5554973" y="200969"/>
            <a:ext cx="1386698" cy="1498719"/>
            <a:chOff x="577363" y="1411490"/>
            <a:chExt cx="1668308" cy="1454448"/>
          </a:xfrm>
        </p:grpSpPr>
        <p:sp>
          <p:nvSpPr>
            <p:cNvPr id="100" name="Rectángulo 99">
              <a:extLst>
                <a:ext uri="{FF2B5EF4-FFF2-40B4-BE49-F238E27FC236}">
                  <a16:creationId xmlns:a16="http://schemas.microsoft.com/office/drawing/2014/main" id="{89D40119-B1C9-E66C-E6A5-09C46641BB37}"/>
                </a:ext>
              </a:extLst>
            </p:cNvPr>
            <p:cNvSpPr/>
            <p:nvPr/>
          </p:nvSpPr>
          <p:spPr>
            <a:xfrm>
              <a:off x="577364" y="1411490"/>
              <a:ext cx="1668307" cy="145444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000" dirty="0">
                  <a:solidFill>
                    <a:schemeClr val="tx1"/>
                  </a:solidFill>
                </a:rPr>
                <a:t>solution</a:t>
              </a:r>
            </a:p>
            <a:p>
              <a:pPr algn="just"/>
              <a:endParaRPr lang="en-US" sz="900" dirty="0">
                <a:solidFill>
                  <a:schemeClr val="tx1"/>
                </a:solidFill>
              </a:endParaRPr>
            </a:p>
          </p:txBody>
        </p:sp>
        <p:sp>
          <p:nvSpPr>
            <p:cNvPr id="101" name="Rectángulo 100">
              <a:extLst>
                <a:ext uri="{FF2B5EF4-FFF2-40B4-BE49-F238E27FC236}">
                  <a16:creationId xmlns:a16="http://schemas.microsoft.com/office/drawing/2014/main" id="{FEB76259-AC44-C3AC-CB86-5C0EB63B6DD9}"/>
                </a:ext>
              </a:extLst>
            </p:cNvPr>
            <p:cNvSpPr/>
            <p:nvPr/>
          </p:nvSpPr>
          <p:spPr>
            <a:xfrm>
              <a:off x="577363" y="1411490"/>
              <a:ext cx="1668307" cy="28924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Solution</a:t>
              </a:r>
            </a:p>
          </p:txBody>
        </p:sp>
        <p:sp>
          <p:nvSpPr>
            <p:cNvPr id="102" name="Rectángulo 101">
              <a:extLst>
                <a:ext uri="{FF2B5EF4-FFF2-40B4-BE49-F238E27FC236}">
                  <a16:creationId xmlns:a16="http://schemas.microsoft.com/office/drawing/2014/main" id="{879A239C-F2F5-E149-C538-20DAEE300875}"/>
                </a:ext>
              </a:extLst>
            </p:cNvPr>
            <p:cNvSpPr/>
            <p:nvPr/>
          </p:nvSpPr>
          <p:spPr>
            <a:xfrm>
              <a:off x="577363" y="2447668"/>
              <a:ext cx="1668307" cy="41827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900" dirty="0" err="1">
                  <a:solidFill>
                    <a:schemeClr val="tx1"/>
                  </a:solidFill>
                </a:rPr>
                <a:t>get_solution</a:t>
              </a:r>
              <a:r>
                <a:rPr lang="en-US" sz="900" dirty="0">
                  <a:solidFill>
                    <a:schemeClr val="tx1"/>
                  </a:solidFill>
                </a:rPr>
                <a:t>()</a:t>
              </a:r>
            </a:p>
          </p:txBody>
        </p:sp>
      </p:grpSp>
      <p:grpSp>
        <p:nvGrpSpPr>
          <p:cNvPr id="104" name="Grupo 103">
            <a:extLst>
              <a:ext uri="{FF2B5EF4-FFF2-40B4-BE49-F238E27FC236}">
                <a16:creationId xmlns:a16="http://schemas.microsoft.com/office/drawing/2014/main" id="{5035A222-D2FC-2D4B-2438-007F41769B71}"/>
              </a:ext>
            </a:extLst>
          </p:cNvPr>
          <p:cNvGrpSpPr/>
          <p:nvPr/>
        </p:nvGrpSpPr>
        <p:grpSpPr>
          <a:xfrm>
            <a:off x="8103427" y="197744"/>
            <a:ext cx="1386698" cy="1498719"/>
            <a:chOff x="577363" y="1411490"/>
            <a:chExt cx="1668308" cy="1454448"/>
          </a:xfrm>
        </p:grpSpPr>
        <p:sp>
          <p:nvSpPr>
            <p:cNvPr id="105" name="Rectángulo 104">
              <a:extLst>
                <a:ext uri="{FF2B5EF4-FFF2-40B4-BE49-F238E27FC236}">
                  <a16:creationId xmlns:a16="http://schemas.microsoft.com/office/drawing/2014/main" id="{D693C77E-F821-20B1-0B10-45A7D178EEA0}"/>
                </a:ext>
              </a:extLst>
            </p:cNvPr>
            <p:cNvSpPr/>
            <p:nvPr/>
          </p:nvSpPr>
          <p:spPr>
            <a:xfrm>
              <a:off x="577364" y="1411490"/>
              <a:ext cx="1668307" cy="145444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000" dirty="0">
                  <a:solidFill>
                    <a:schemeClr val="tx1"/>
                  </a:solidFill>
                </a:rPr>
                <a:t>result</a:t>
              </a:r>
            </a:p>
            <a:p>
              <a:pPr algn="just"/>
              <a:endParaRPr lang="en-US" sz="900" dirty="0">
                <a:solidFill>
                  <a:schemeClr val="tx1"/>
                </a:solidFill>
              </a:endParaRPr>
            </a:p>
          </p:txBody>
        </p:sp>
        <p:sp>
          <p:nvSpPr>
            <p:cNvPr id="106" name="Rectángulo 105">
              <a:extLst>
                <a:ext uri="{FF2B5EF4-FFF2-40B4-BE49-F238E27FC236}">
                  <a16:creationId xmlns:a16="http://schemas.microsoft.com/office/drawing/2014/main" id="{1F7C5E83-1D78-19B5-84B3-FC455C74EE54}"/>
                </a:ext>
              </a:extLst>
            </p:cNvPr>
            <p:cNvSpPr/>
            <p:nvPr/>
          </p:nvSpPr>
          <p:spPr>
            <a:xfrm>
              <a:off x="577363" y="1411490"/>
              <a:ext cx="1668307" cy="28924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Result</a:t>
              </a:r>
            </a:p>
          </p:txBody>
        </p:sp>
        <p:sp>
          <p:nvSpPr>
            <p:cNvPr id="107" name="Rectángulo 106">
              <a:extLst>
                <a:ext uri="{FF2B5EF4-FFF2-40B4-BE49-F238E27FC236}">
                  <a16:creationId xmlns:a16="http://schemas.microsoft.com/office/drawing/2014/main" id="{A8B0B903-95D9-58CA-D3AC-751BD953D4C5}"/>
                </a:ext>
              </a:extLst>
            </p:cNvPr>
            <p:cNvSpPr/>
            <p:nvPr/>
          </p:nvSpPr>
          <p:spPr>
            <a:xfrm>
              <a:off x="577363" y="2447668"/>
              <a:ext cx="1668307" cy="41827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900" dirty="0" err="1">
                  <a:solidFill>
                    <a:schemeClr val="tx1"/>
                  </a:solidFill>
                </a:rPr>
                <a:t>get_result</a:t>
              </a:r>
              <a:r>
                <a:rPr lang="en-US" sz="900" dirty="0">
                  <a:solidFill>
                    <a:schemeClr val="tx1"/>
                  </a:solidFill>
                </a:rPr>
                <a:t>()</a:t>
              </a:r>
            </a:p>
          </p:txBody>
        </p:sp>
      </p:grpSp>
      <p:grpSp>
        <p:nvGrpSpPr>
          <p:cNvPr id="108" name="Grupo 107">
            <a:extLst>
              <a:ext uri="{FF2B5EF4-FFF2-40B4-BE49-F238E27FC236}">
                <a16:creationId xmlns:a16="http://schemas.microsoft.com/office/drawing/2014/main" id="{40B010C8-590C-9264-D709-25F816EC2267}"/>
              </a:ext>
            </a:extLst>
          </p:cNvPr>
          <p:cNvGrpSpPr/>
          <p:nvPr/>
        </p:nvGrpSpPr>
        <p:grpSpPr>
          <a:xfrm>
            <a:off x="2958755" y="207576"/>
            <a:ext cx="1797751" cy="1498719"/>
            <a:chOff x="577363" y="1411490"/>
            <a:chExt cx="1668308" cy="1454448"/>
          </a:xfrm>
        </p:grpSpPr>
        <p:sp>
          <p:nvSpPr>
            <p:cNvPr id="109" name="Rectángulo 108">
              <a:extLst>
                <a:ext uri="{FF2B5EF4-FFF2-40B4-BE49-F238E27FC236}">
                  <a16:creationId xmlns:a16="http://schemas.microsoft.com/office/drawing/2014/main" id="{252F8574-47DF-FA79-E183-365B3FD03979}"/>
                </a:ext>
              </a:extLst>
            </p:cNvPr>
            <p:cNvSpPr/>
            <p:nvPr/>
          </p:nvSpPr>
          <p:spPr>
            <a:xfrm>
              <a:off x="577364" y="1411490"/>
              <a:ext cx="1668307" cy="145444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000" dirty="0">
                  <a:solidFill>
                    <a:schemeClr val="tx1"/>
                  </a:solidFill>
                </a:rPr>
                <a:t>conf</a:t>
              </a:r>
            </a:p>
            <a:p>
              <a:pPr algn="just"/>
              <a:endParaRPr lang="en-US" sz="900" dirty="0">
                <a:solidFill>
                  <a:schemeClr val="tx1"/>
                </a:solidFill>
              </a:endParaRPr>
            </a:p>
          </p:txBody>
        </p:sp>
        <p:sp>
          <p:nvSpPr>
            <p:cNvPr id="110" name="Rectángulo 109">
              <a:extLst>
                <a:ext uri="{FF2B5EF4-FFF2-40B4-BE49-F238E27FC236}">
                  <a16:creationId xmlns:a16="http://schemas.microsoft.com/office/drawing/2014/main" id="{50F36760-1EF1-8C7F-04A4-FDEDA2DE3F2A}"/>
                </a:ext>
              </a:extLst>
            </p:cNvPr>
            <p:cNvSpPr/>
            <p:nvPr/>
          </p:nvSpPr>
          <p:spPr>
            <a:xfrm>
              <a:off x="577363" y="1411490"/>
              <a:ext cx="1668307" cy="28924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Model</a:t>
              </a:r>
            </a:p>
          </p:txBody>
        </p:sp>
        <p:sp>
          <p:nvSpPr>
            <p:cNvPr id="111" name="Rectángulo 110">
              <a:extLst>
                <a:ext uri="{FF2B5EF4-FFF2-40B4-BE49-F238E27FC236}">
                  <a16:creationId xmlns:a16="http://schemas.microsoft.com/office/drawing/2014/main" id="{26B43898-773C-2938-01A1-149AF7A8A175}"/>
                </a:ext>
              </a:extLst>
            </p:cNvPr>
            <p:cNvSpPr/>
            <p:nvPr/>
          </p:nvSpPr>
          <p:spPr>
            <a:xfrm>
              <a:off x="577363" y="2447668"/>
              <a:ext cx="1668307" cy="41827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900" dirty="0" err="1">
                  <a:solidFill>
                    <a:schemeClr val="tx1"/>
                  </a:solidFill>
                </a:rPr>
                <a:t>apply_model</a:t>
              </a:r>
              <a:r>
                <a:rPr lang="en-US" sz="900" dirty="0">
                  <a:solidFill>
                    <a:schemeClr val="tx1"/>
                  </a:solidFill>
                </a:rPr>
                <a:t>(problems, solutions)</a:t>
              </a:r>
            </a:p>
          </p:txBody>
        </p:sp>
      </p:grpSp>
      <p:sp>
        <p:nvSpPr>
          <p:cNvPr id="117" name="Rectángulo 116">
            <a:extLst>
              <a:ext uri="{FF2B5EF4-FFF2-40B4-BE49-F238E27FC236}">
                <a16:creationId xmlns:a16="http://schemas.microsoft.com/office/drawing/2014/main" id="{2EAA0D4C-43D6-0F7E-2D0B-52A0055187C2}"/>
              </a:ext>
            </a:extLst>
          </p:cNvPr>
          <p:cNvSpPr/>
          <p:nvPr/>
        </p:nvSpPr>
        <p:spPr>
          <a:xfrm>
            <a:off x="2175237" y="1801024"/>
            <a:ext cx="8299272" cy="485923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36" name="Grupo 135">
            <a:extLst>
              <a:ext uri="{FF2B5EF4-FFF2-40B4-BE49-F238E27FC236}">
                <a16:creationId xmlns:a16="http://schemas.microsoft.com/office/drawing/2014/main" id="{3B14F95F-6E2B-8522-6767-0B7807751E18}"/>
              </a:ext>
            </a:extLst>
          </p:cNvPr>
          <p:cNvGrpSpPr/>
          <p:nvPr/>
        </p:nvGrpSpPr>
        <p:grpSpPr>
          <a:xfrm>
            <a:off x="2463090" y="2114051"/>
            <a:ext cx="1386698" cy="1498719"/>
            <a:chOff x="577363" y="1411490"/>
            <a:chExt cx="1668308" cy="1454448"/>
          </a:xfrm>
        </p:grpSpPr>
        <p:sp>
          <p:nvSpPr>
            <p:cNvPr id="137" name="Rectángulo 136">
              <a:extLst>
                <a:ext uri="{FF2B5EF4-FFF2-40B4-BE49-F238E27FC236}">
                  <a16:creationId xmlns:a16="http://schemas.microsoft.com/office/drawing/2014/main" id="{D4B924A5-DBEF-690D-C21A-9ECA065E767A}"/>
                </a:ext>
              </a:extLst>
            </p:cNvPr>
            <p:cNvSpPr/>
            <p:nvPr/>
          </p:nvSpPr>
          <p:spPr>
            <a:xfrm>
              <a:off x="577364" y="1411490"/>
              <a:ext cx="1668307" cy="145444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000" dirty="0">
                  <a:solidFill>
                    <a:schemeClr val="tx1"/>
                  </a:solidFill>
                </a:rPr>
                <a:t>path</a:t>
              </a:r>
            </a:p>
            <a:p>
              <a:pPr algn="just"/>
              <a:endParaRPr lang="en-US" sz="900" dirty="0">
                <a:solidFill>
                  <a:schemeClr val="tx1"/>
                </a:solidFill>
              </a:endParaRPr>
            </a:p>
          </p:txBody>
        </p:sp>
        <p:sp>
          <p:nvSpPr>
            <p:cNvPr id="138" name="Rectángulo 137">
              <a:extLst>
                <a:ext uri="{FF2B5EF4-FFF2-40B4-BE49-F238E27FC236}">
                  <a16:creationId xmlns:a16="http://schemas.microsoft.com/office/drawing/2014/main" id="{A443C144-1DAE-159B-4798-14D16D7F891F}"/>
                </a:ext>
              </a:extLst>
            </p:cNvPr>
            <p:cNvSpPr/>
            <p:nvPr/>
          </p:nvSpPr>
          <p:spPr>
            <a:xfrm>
              <a:off x="577363" y="1411490"/>
              <a:ext cx="1668307" cy="28924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Problems</a:t>
              </a:r>
            </a:p>
          </p:txBody>
        </p:sp>
        <p:sp>
          <p:nvSpPr>
            <p:cNvPr id="139" name="Rectángulo 138">
              <a:extLst>
                <a:ext uri="{FF2B5EF4-FFF2-40B4-BE49-F238E27FC236}">
                  <a16:creationId xmlns:a16="http://schemas.microsoft.com/office/drawing/2014/main" id="{7D41CBA6-B1D1-4539-777F-DFA90E6F8EAA}"/>
                </a:ext>
              </a:extLst>
            </p:cNvPr>
            <p:cNvSpPr/>
            <p:nvPr/>
          </p:nvSpPr>
          <p:spPr>
            <a:xfrm>
              <a:off x="577363" y="2447668"/>
              <a:ext cx="1668307" cy="41827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900" dirty="0" err="1">
                  <a:solidFill>
                    <a:schemeClr val="tx1"/>
                  </a:solidFill>
                </a:rPr>
                <a:t>get_problems</a:t>
              </a:r>
              <a:r>
                <a:rPr lang="en-US" sz="900" dirty="0">
                  <a:solidFill>
                    <a:schemeClr val="tx1"/>
                  </a:solidFill>
                </a:rPr>
                <a:t>()</a:t>
              </a:r>
            </a:p>
            <a:p>
              <a:pPr marL="171450" indent="-171450" algn="just">
                <a:buFont typeface="Arial" panose="020B0604020202020204" pitchFamily="34" charset="0"/>
                <a:buChar char="•"/>
              </a:pPr>
              <a:r>
                <a:rPr lang="en-US" sz="900" dirty="0" err="1">
                  <a:solidFill>
                    <a:schemeClr val="tx1"/>
                  </a:solidFill>
                </a:rPr>
                <a:t>read_problems</a:t>
              </a:r>
              <a:r>
                <a:rPr lang="en-US" sz="900" dirty="0">
                  <a:solidFill>
                    <a:schemeClr val="tx1"/>
                  </a:solidFill>
                </a:rPr>
                <a:t>()</a:t>
              </a:r>
            </a:p>
          </p:txBody>
        </p:sp>
      </p:grpSp>
      <p:cxnSp>
        <p:nvCxnSpPr>
          <p:cNvPr id="6" name="Conector recto de flecha 5">
            <a:extLst>
              <a:ext uri="{FF2B5EF4-FFF2-40B4-BE49-F238E27FC236}">
                <a16:creationId xmlns:a16="http://schemas.microsoft.com/office/drawing/2014/main" id="{71C94C20-B39E-2BF6-BA5E-F5B5F554BC2C}"/>
              </a:ext>
            </a:extLst>
          </p:cNvPr>
          <p:cNvCxnSpPr>
            <a:stCxn id="64" idx="3"/>
            <a:endCxn id="137" idx="1"/>
          </p:cNvCxnSpPr>
          <p:nvPr/>
        </p:nvCxnSpPr>
        <p:spPr>
          <a:xfrm>
            <a:off x="1985558" y="2863411"/>
            <a:ext cx="477533" cy="0"/>
          </a:xfrm>
          <a:prstGeom prst="straightConnector1">
            <a:avLst/>
          </a:prstGeom>
          <a:ln>
            <a:solidFill>
              <a:schemeClr val="tx1"/>
            </a:solidFill>
            <a:tailEnd type="diamond" w="med" len="med"/>
          </a:ln>
        </p:spPr>
        <p:style>
          <a:lnRef idx="1">
            <a:schemeClr val="accent1"/>
          </a:lnRef>
          <a:fillRef idx="0">
            <a:schemeClr val="accent1"/>
          </a:fillRef>
          <a:effectRef idx="0">
            <a:schemeClr val="accent1"/>
          </a:effectRef>
          <a:fontRef idx="minor">
            <a:schemeClr val="tx1"/>
          </a:fontRef>
        </p:style>
      </p:cxnSp>
      <p:grpSp>
        <p:nvGrpSpPr>
          <p:cNvPr id="140" name="Grupo 139">
            <a:extLst>
              <a:ext uri="{FF2B5EF4-FFF2-40B4-BE49-F238E27FC236}">
                <a16:creationId xmlns:a16="http://schemas.microsoft.com/office/drawing/2014/main" id="{895808C1-94EE-B427-A884-5A22E194FAA8}"/>
              </a:ext>
            </a:extLst>
          </p:cNvPr>
          <p:cNvGrpSpPr/>
          <p:nvPr/>
        </p:nvGrpSpPr>
        <p:grpSpPr>
          <a:xfrm>
            <a:off x="2470934" y="4343931"/>
            <a:ext cx="1386698" cy="1498720"/>
            <a:chOff x="577363" y="1411490"/>
            <a:chExt cx="1668308" cy="1454449"/>
          </a:xfrm>
        </p:grpSpPr>
        <p:sp>
          <p:nvSpPr>
            <p:cNvPr id="141" name="Rectángulo 140">
              <a:extLst>
                <a:ext uri="{FF2B5EF4-FFF2-40B4-BE49-F238E27FC236}">
                  <a16:creationId xmlns:a16="http://schemas.microsoft.com/office/drawing/2014/main" id="{6EB2A763-E537-0678-E34A-F64317D94E5C}"/>
                </a:ext>
              </a:extLst>
            </p:cNvPr>
            <p:cNvSpPr/>
            <p:nvPr/>
          </p:nvSpPr>
          <p:spPr>
            <a:xfrm>
              <a:off x="577364" y="1411490"/>
              <a:ext cx="1668307" cy="145444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000" dirty="0">
                  <a:solidFill>
                    <a:schemeClr val="tx1"/>
                  </a:solidFill>
                </a:rPr>
                <a:t>path</a:t>
              </a:r>
            </a:p>
            <a:p>
              <a:pPr algn="just"/>
              <a:endParaRPr lang="en-US" sz="900" dirty="0">
                <a:solidFill>
                  <a:schemeClr val="tx1"/>
                </a:solidFill>
              </a:endParaRPr>
            </a:p>
            <a:p>
              <a:pPr algn="just"/>
              <a:endParaRPr lang="en-US" sz="1000" dirty="0">
                <a:solidFill>
                  <a:schemeClr val="tx1"/>
                </a:solidFill>
              </a:endParaRPr>
            </a:p>
          </p:txBody>
        </p:sp>
        <p:sp>
          <p:nvSpPr>
            <p:cNvPr id="142" name="Rectángulo 141">
              <a:extLst>
                <a:ext uri="{FF2B5EF4-FFF2-40B4-BE49-F238E27FC236}">
                  <a16:creationId xmlns:a16="http://schemas.microsoft.com/office/drawing/2014/main" id="{7D392ADD-AE05-DC8D-9B64-AD99A951489F}"/>
                </a:ext>
              </a:extLst>
            </p:cNvPr>
            <p:cNvSpPr/>
            <p:nvPr/>
          </p:nvSpPr>
          <p:spPr>
            <a:xfrm>
              <a:off x="577363" y="1411490"/>
              <a:ext cx="1668307" cy="28924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Unit_Tests</a:t>
              </a:r>
              <a:endParaRPr lang="en-US" sz="1000" dirty="0">
                <a:solidFill>
                  <a:schemeClr val="tx1"/>
                </a:solidFill>
                <a:highlight>
                  <a:srgbClr val="FFFF00"/>
                </a:highlight>
              </a:endParaRPr>
            </a:p>
          </p:txBody>
        </p:sp>
        <p:sp>
          <p:nvSpPr>
            <p:cNvPr id="143" name="Rectángulo 142">
              <a:extLst>
                <a:ext uri="{FF2B5EF4-FFF2-40B4-BE49-F238E27FC236}">
                  <a16:creationId xmlns:a16="http://schemas.microsoft.com/office/drawing/2014/main" id="{52819F0E-5368-B3D7-587B-A8BB7EDEB689}"/>
                </a:ext>
              </a:extLst>
            </p:cNvPr>
            <p:cNvSpPr/>
            <p:nvPr/>
          </p:nvSpPr>
          <p:spPr>
            <a:xfrm>
              <a:off x="577363" y="2257299"/>
              <a:ext cx="1668307" cy="60864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900" dirty="0" err="1">
                  <a:solidFill>
                    <a:schemeClr val="tx1"/>
                  </a:solidFill>
                </a:rPr>
                <a:t>get_tests</a:t>
              </a:r>
              <a:r>
                <a:rPr lang="en-US" sz="900" dirty="0">
                  <a:solidFill>
                    <a:schemeClr val="tx1"/>
                  </a:solidFill>
                </a:rPr>
                <a:t>()</a:t>
              </a:r>
            </a:p>
            <a:p>
              <a:pPr marL="171450" indent="-171450" algn="just">
                <a:buFont typeface="Arial" panose="020B0604020202020204" pitchFamily="34" charset="0"/>
                <a:buChar char="•"/>
              </a:pPr>
              <a:r>
                <a:rPr lang="en-US" sz="900" dirty="0" err="1">
                  <a:solidFill>
                    <a:schemeClr val="tx1"/>
                  </a:solidFill>
                </a:rPr>
                <a:t>read_tests</a:t>
              </a:r>
              <a:r>
                <a:rPr lang="en-US" sz="900" dirty="0">
                  <a:solidFill>
                    <a:schemeClr val="tx1"/>
                  </a:solidFill>
                </a:rPr>
                <a:t>()</a:t>
              </a:r>
            </a:p>
            <a:p>
              <a:pPr marL="171450" indent="-171450" algn="just">
                <a:buFont typeface="Arial" panose="020B0604020202020204" pitchFamily="34" charset="0"/>
                <a:buChar char="•"/>
              </a:pPr>
              <a:r>
                <a:rPr lang="en-US" sz="900" dirty="0" err="1">
                  <a:solidFill>
                    <a:schemeClr val="tx1"/>
                  </a:solidFill>
                </a:rPr>
                <a:t>get_problem_test</a:t>
              </a:r>
              <a:r>
                <a:rPr lang="en-US" sz="900" dirty="0">
                  <a:solidFill>
                    <a:schemeClr val="tx1"/>
                  </a:solidFill>
                </a:rPr>
                <a:t>()</a:t>
              </a:r>
            </a:p>
            <a:p>
              <a:pPr marL="171450" indent="-171450" algn="just">
                <a:buFont typeface="Arial" panose="020B0604020202020204" pitchFamily="34" charset="0"/>
                <a:buChar char="•"/>
              </a:pPr>
              <a:r>
                <a:rPr lang="en-US" sz="900" dirty="0" err="1">
                  <a:solidFill>
                    <a:schemeClr val="tx1"/>
                  </a:solidFill>
                </a:rPr>
                <a:t>apply_unit_tests</a:t>
              </a:r>
              <a:r>
                <a:rPr lang="en-US" sz="900" dirty="0">
                  <a:solidFill>
                    <a:schemeClr val="tx1"/>
                  </a:solidFill>
                </a:rPr>
                <a:t>()</a:t>
              </a:r>
            </a:p>
          </p:txBody>
        </p:sp>
      </p:grpSp>
      <p:cxnSp>
        <p:nvCxnSpPr>
          <p:cNvPr id="144" name="Conector recto de flecha 143">
            <a:extLst>
              <a:ext uri="{FF2B5EF4-FFF2-40B4-BE49-F238E27FC236}">
                <a16:creationId xmlns:a16="http://schemas.microsoft.com/office/drawing/2014/main" id="{BFE9D219-FDF1-4D52-FEF9-CACAD7809BDB}"/>
              </a:ext>
            </a:extLst>
          </p:cNvPr>
          <p:cNvCxnSpPr>
            <a:cxnSpLocks/>
          </p:cNvCxnSpPr>
          <p:nvPr/>
        </p:nvCxnSpPr>
        <p:spPr>
          <a:xfrm>
            <a:off x="1985556" y="4986199"/>
            <a:ext cx="485378" cy="0"/>
          </a:xfrm>
          <a:prstGeom prst="straightConnector1">
            <a:avLst/>
          </a:prstGeom>
          <a:ln>
            <a:solidFill>
              <a:schemeClr val="tx1"/>
            </a:solidFill>
            <a:headEnd w="lg" len="med"/>
            <a:tailEnd type="diamond" w="med" len="med"/>
          </a:ln>
        </p:spPr>
        <p:style>
          <a:lnRef idx="1">
            <a:schemeClr val="accent1"/>
          </a:lnRef>
          <a:fillRef idx="0">
            <a:schemeClr val="accent1"/>
          </a:fillRef>
          <a:effectRef idx="0">
            <a:schemeClr val="accent1"/>
          </a:effectRef>
          <a:fontRef idx="minor">
            <a:schemeClr val="tx1"/>
          </a:fontRef>
        </p:style>
      </p:cxnSp>
      <p:grpSp>
        <p:nvGrpSpPr>
          <p:cNvPr id="149" name="Grupo 148">
            <a:extLst>
              <a:ext uri="{FF2B5EF4-FFF2-40B4-BE49-F238E27FC236}">
                <a16:creationId xmlns:a16="http://schemas.microsoft.com/office/drawing/2014/main" id="{BD6C6591-6658-6667-9D87-21642793819D}"/>
              </a:ext>
            </a:extLst>
          </p:cNvPr>
          <p:cNvGrpSpPr/>
          <p:nvPr/>
        </p:nvGrpSpPr>
        <p:grpSpPr>
          <a:xfrm>
            <a:off x="4106116" y="2109489"/>
            <a:ext cx="1797751" cy="1505803"/>
            <a:chOff x="577363" y="1411490"/>
            <a:chExt cx="1668308" cy="1454448"/>
          </a:xfrm>
        </p:grpSpPr>
        <p:sp>
          <p:nvSpPr>
            <p:cNvPr id="150" name="Rectángulo 149">
              <a:extLst>
                <a:ext uri="{FF2B5EF4-FFF2-40B4-BE49-F238E27FC236}">
                  <a16:creationId xmlns:a16="http://schemas.microsoft.com/office/drawing/2014/main" id="{B6545D78-8FD4-C3A4-8C2A-B60531AA279B}"/>
                </a:ext>
              </a:extLst>
            </p:cNvPr>
            <p:cNvSpPr/>
            <p:nvPr/>
          </p:nvSpPr>
          <p:spPr>
            <a:xfrm>
              <a:off x="577364" y="1411490"/>
              <a:ext cx="1668307" cy="145444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000" dirty="0">
                  <a:solidFill>
                    <a:schemeClr val="tx1"/>
                  </a:solidFill>
                </a:rPr>
                <a:t>conf</a:t>
              </a:r>
            </a:p>
            <a:p>
              <a:pPr algn="just"/>
              <a:endParaRPr lang="en-US" sz="900" dirty="0">
                <a:solidFill>
                  <a:schemeClr val="tx1"/>
                </a:solidFill>
              </a:endParaRPr>
            </a:p>
          </p:txBody>
        </p:sp>
        <p:sp>
          <p:nvSpPr>
            <p:cNvPr id="151" name="Rectángulo 150">
              <a:extLst>
                <a:ext uri="{FF2B5EF4-FFF2-40B4-BE49-F238E27FC236}">
                  <a16:creationId xmlns:a16="http://schemas.microsoft.com/office/drawing/2014/main" id="{026B3612-07D7-D347-8F27-539FCA0E6C4C}"/>
                </a:ext>
              </a:extLst>
            </p:cNvPr>
            <p:cNvSpPr/>
            <p:nvPr/>
          </p:nvSpPr>
          <p:spPr>
            <a:xfrm>
              <a:off x="577363" y="1411490"/>
              <a:ext cx="1668307" cy="28924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Model</a:t>
              </a:r>
            </a:p>
          </p:txBody>
        </p:sp>
        <p:sp>
          <p:nvSpPr>
            <p:cNvPr id="152" name="Rectángulo 151">
              <a:extLst>
                <a:ext uri="{FF2B5EF4-FFF2-40B4-BE49-F238E27FC236}">
                  <a16:creationId xmlns:a16="http://schemas.microsoft.com/office/drawing/2014/main" id="{B9520932-FD1B-D5AF-20F3-C6C0486E3BAC}"/>
                </a:ext>
              </a:extLst>
            </p:cNvPr>
            <p:cNvSpPr/>
            <p:nvPr/>
          </p:nvSpPr>
          <p:spPr>
            <a:xfrm>
              <a:off x="577363" y="2447668"/>
              <a:ext cx="1668307" cy="41827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900" dirty="0" err="1">
                  <a:solidFill>
                    <a:schemeClr val="tx1"/>
                  </a:solidFill>
                </a:rPr>
                <a:t>apply_model</a:t>
              </a:r>
              <a:r>
                <a:rPr lang="en-US" sz="900" dirty="0">
                  <a:solidFill>
                    <a:schemeClr val="tx1"/>
                  </a:solidFill>
                </a:rPr>
                <a:t>(problems, solutions)</a:t>
              </a:r>
            </a:p>
          </p:txBody>
        </p:sp>
      </p:grpSp>
      <p:grpSp>
        <p:nvGrpSpPr>
          <p:cNvPr id="153" name="Grupo 152">
            <a:extLst>
              <a:ext uri="{FF2B5EF4-FFF2-40B4-BE49-F238E27FC236}">
                <a16:creationId xmlns:a16="http://schemas.microsoft.com/office/drawing/2014/main" id="{C5F2AB9D-99E2-891A-3A4B-FE80743C783A}"/>
              </a:ext>
            </a:extLst>
          </p:cNvPr>
          <p:cNvGrpSpPr/>
          <p:nvPr/>
        </p:nvGrpSpPr>
        <p:grpSpPr>
          <a:xfrm>
            <a:off x="6160198" y="2114050"/>
            <a:ext cx="1797749" cy="1498719"/>
            <a:chOff x="577363" y="1411490"/>
            <a:chExt cx="1668308" cy="1454448"/>
          </a:xfrm>
        </p:grpSpPr>
        <p:sp>
          <p:nvSpPr>
            <p:cNvPr id="154" name="Rectángulo 153">
              <a:extLst>
                <a:ext uri="{FF2B5EF4-FFF2-40B4-BE49-F238E27FC236}">
                  <a16:creationId xmlns:a16="http://schemas.microsoft.com/office/drawing/2014/main" id="{6D1AB997-DCF1-A99B-CD47-5F19C550FE10}"/>
                </a:ext>
              </a:extLst>
            </p:cNvPr>
            <p:cNvSpPr/>
            <p:nvPr/>
          </p:nvSpPr>
          <p:spPr>
            <a:xfrm>
              <a:off x="577364" y="1411490"/>
              <a:ext cx="1668307" cy="145444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000" dirty="0">
                  <a:solidFill>
                    <a:schemeClr val="tx1"/>
                  </a:solidFill>
                </a:rPr>
                <a:t>solutions</a:t>
              </a:r>
            </a:p>
            <a:p>
              <a:pPr algn="just"/>
              <a:endParaRPr lang="en-US" sz="900" dirty="0">
                <a:solidFill>
                  <a:schemeClr val="tx1"/>
                </a:solidFill>
              </a:endParaRPr>
            </a:p>
            <a:p>
              <a:pPr algn="just"/>
              <a:endParaRPr lang="en-US" sz="900" dirty="0">
                <a:solidFill>
                  <a:schemeClr val="tx1"/>
                </a:solidFill>
              </a:endParaRPr>
            </a:p>
          </p:txBody>
        </p:sp>
        <p:sp>
          <p:nvSpPr>
            <p:cNvPr id="155" name="Rectángulo 154">
              <a:extLst>
                <a:ext uri="{FF2B5EF4-FFF2-40B4-BE49-F238E27FC236}">
                  <a16:creationId xmlns:a16="http://schemas.microsoft.com/office/drawing/2014/main" id="{B243D8B4-B377-7AAF-B0DE-10E98BD47CF4}"/>
                </a:ext>
              </a:extLst>
            </p:cNvPr>
            <p:cNvSpPr/>
            <p:nvPr/>
          </p:nvSpPr>
          <p:spPr>
            <a:xfrm>
              <a:off x="577363" y="1411490"/>
              <a:ext cx="1668307" cy="28924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Solutions</a:t>
              </a:r>
            </a:p>
          </p:txBody>
        </p:sp>
        <p:sp>
          <p:nvSpPr>
            <p:cNvPr id="156" name="Rectángulo 155">
              <a:extLst>
                <a:ext uri="{FF2B5EF4-FFF2-40B4-BE49-F238E27FC236}">
                  <a16:creationId xmlns:a16="http://schemas.microsoft.com/office/drawing/2014/main" id="{C3489B65-5A1F-E1B3-93C6-60FD029C9873}"/>
                </a:ext>
              </a:extLst>
            </p:cNvPr>
            <p:cNvSpPr/>
            <p:nvPr/>
          </p:nvSpPr>
          <p:spPr>
            <a:xfrm>
              <a:off x="577363" y="2329084"/>
              <a:ext cx="1668307" cy="53685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900" dirty="0" err="1">
                  <a:solidFill>
                    <a:schemeClr val="tx1"/>
                  </a:solidFill>
                </a:rPr>
                <a:t>get_solutions</a:t>
              </a:r>
              <a:r>
                <a:rPr lang="en-US" sz="900" dirty="0">
                  <a:solidFill>
                    <a:schemeClr val="tx1"/>
                  </a:solidFill>
                </a:rPr>
                <a:t>()</a:t>
              </a:r>
            </a:p>
            <a:p>
              <a:pPr marL="171450" indent="-171450" algn="just">
                <a:buFont typeface="Arial" panose="020B0604020202020204" pitchFamily="34" charset="0"/>
                <a:buChar char="•"/>
              </a:pPr>
              <a:r>
                <a:rPr lang="en-US" sz="900" dirty="0" err="1">
                  <a:solidFill>
                    <a:schemeClr val="tx1"/>
                  </a:solidFill>
                </a:rPr>
                <a:t>add_problem_solution</a:t>
              </a:r>
              <a:r>
                <a:rPr lang="en-US" sz="900" dirty="0">
                  <a:solidFill>
                    <a:schemeClr val="tx1"/>
                  </a:solidFill>
                </a:rPr>
                <a:t>()</a:t>
              </a:r>
            </a:p>
            <a:p>
              <a:pPr marL="171450" indent="-171450" algn="just">
                <a:buFont typeface="Arial" panose="020B0604020202020204" pitchFamily="34" charset="0"/>
                <a:buChar char="•"/>
              </a:pPr>
              <a:r>
                <a:rPr lang="en-US" sz="900" dirty="0" err="1">
                  <a:solidFill>
                    <a:schemeClr val="tx1"/>
                  </a:solidFill>
                </a:rPr>
                <a:t>get_probblem_solutions</a:t>
              </a:r>
              <a:r>
                <a:rPr lang="en-US" sz="900" dirty="0">
                  <a:solidFill>
                    <a:schemeClr val="tx1"/>
                  </a:solidFill>
                </a:rPr>
                <a:t>()</a:t>
              </a:r>
            </a:p>
          </p:txBody>
        </p:sp>
      </p:grpSp>
      <p:cxnSp>
        <p:nvCxnSpPr>
          <p:cNvPr id="10" name="Conector angular 9">
            <a:extLst>
              <a:ext uri="{FF2B5EF4-FFF2-40B4-BE49-F238E27FC236}">
                <a16:creationId xmlns:a16="http://schemas.microsoft.com/office/drawing/2014/main" id="{D9606B9A-1B39-903E-2A39-3A9E92C24DA6}"/>
              </a:ext>
            </a:extLst>
          </p:cNvPr>
          <p:cNvCxnSpPr>
            <a:cxnSpLocks/>
            <a:stCxn id="111" idx="2"/>
            <a:endCxn id="151" idx="0"/>
          </p:cNvCxnSpPr>
          <p:nvPr/>
        </p:nvCxnSpPr>
        <p:spPr>
          <a:xfrm rot="16200000" flipH="1">
            <a:off x="4229713" y="1334211"/>
            <a:ext cx="403194" cy="1147361"/>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r 12">
            <a:extLst>
              <a:ext uri="{FF2B5EF4-FFF2-40B4-BE49-F238E27FC236}">
                <a16:creationId xmlns:a16="http://schemas.microsoft.com/office/drawing/2014/main" id="{22CE0218-10B2-09BD-7EE7-6BD69BD811A0}"/>
              </a:ext>
            </a:extLst>
          </p:cNvPr>
          <p:cNvCxnSpPr>
            <a:cxnSpLocks/>
            <a:stCxn id="102" idx="2"/>
            <a:endCxn id="155" idx="0"/>
          </p:cNvCxnSpPr>
          <p:nvPr/>
        </p:nvCxnSpPr>
        <p:spPr>
          <a:xfrm rot="16200000" flipH="1">
            <a:off x="6446516" y="1501494"/>
            <a:ext cx="414362" cy="810750"/>
          </a:xfrm>
          <a:prstGeom prst="bentConnector3">
            <a:avLst>
              <a:gd name="adj1" fmla="val 50000"/>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nvGrpSpPr>
          <p:cNvPr id="157" name="Grupo 156">
            <a:extLst>
              <a:ext uri="{FF2B5EF4-FFF2-40B4-BE49-F238E27FC236}">
                <a16:creationId xmlns:a16="http://schemas.microsoft.com/office/drawing/2014/main" id="{89D2E851-6683-710F-D9E9-26924A5B7212}"/>
              </a:ext>
            </a:extLst>
          </p:cNvPr>
          <p:cNvGrpSpPr/>
          <p:nvPr/>
        </p:nvGrpSpPr>
        <p:grpSpPr>
          <a:xfrm>
            <a:off x="8219014" y="2114050"/>
            <a:ext cx="1797749" cy="1498719"/>
            <a:chOff x="577363" y="1411490"/>
            <a:chExt cx="1668308" cy="1454448"/>
          </a:xfrm>
        </p:grpSpPr>
        <p:sp>
          <p:nvSpPr>
            <p:cNvPr id="158" name="Rectángulo 157">
              <a:extLst>
                <a:ext uri="{FF2B5EF4-FFF2-40B4-BE49-F238E27FC236}">
                  <a16:creationId xmlns:a16="http://schemas.microsoft.com/office/drawing/2014/main" id="{58DE6BB7-C643-ACE7-7C82-94C40F08ACC0}"/>
                </a:ext>
              </a:extLst>
            </p:cNvPr>
            <p:cNvSpPr/>
            <p:nvPr/>
          </p:nvSpPr>
          <p:spPr>
            <a:xfrm>
              <a:off x="577364" y="1411490"/>
              <a:ext cx="1668307" cy="145444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000" dirty="0">
                  <a:solidFill>
                    <a:schemeClr val="tx1"/>
                  </a:solidFill>
                </a:rPr>
                <a:t>results</a:t>
              </a:r>
            </a:p>
            <a:p>
              <a:pPr algn="just"/>
              <a:endParaRPr lang="en-US" sz="900" dirty="0">
                <a:solidFill>
                  <a:schemeClr val="tx1"/>
                </a:solidFill>
              </a:endParaRPr>
            </a:p>
            <a:p>
              <a:pPr algn="just"/>
              <a:endParaRPr lang="en-US" sz="900" dirty="0">
                <a:solidFill>
                  <a:schemeClr val="tx1"/>
                </a:solidFill>
              </a:endParaRPr>
            </a:p>
          </p:txBody>
        </p:sp>
        <p:sp>
          <p:nvSpPr>
            <p:cNvPr id="159" name="Rectángulo 158">
              <a:extLst>
                <a:ext uri="{FF2B5EF4-FFF2-40B4-BE49-F238E27FC236}">
                  <a16:creationId xmlns:a16="http://schemas.microsoft.com/office/drawing/2014/main" id="{386AC5C6-42CF-29B0-93C6-31F11868EB1A}"/>
                </a:ext>
              </a:extLst>
            </p:cNvPr>
            <p:cNvSpPr/>
            <p:nvPr/>
          </p:nvSpPr>
          <p:spPr>
            <a:xfrm>
              <a:off x="577363" y="1411490"/>
              <a:ext cx="1668307" cy="28924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Results</a:t>
              </a:r>
            </a:p>
          </p:txBody>
        </p:sp>
        <p:sp>
          <p:nvSpPr>
            <p:cNvPr id="160" name="Rectángulo 159">
              <a:extLst>
                <a:ext uri="{FF2B5EF4-FFF2-40B4-BE49-F238E27FC236}">
                  <a16:creationId xmlns:a16="http://schemas.microsoft.com/office/drawing/2014/main" id="{760352E4-C42E-6046-129E-9CC1A9226B1C}"/>
                </a:ext>
              </a:extLst>
            </p:cNvPr>
            <p:cNvSpPr/>
            <p:nvPr/>
          </p:nvSpPr>
          <p:spPr>
            <a:xfrm>
              <a:off x="577363" y="2329084"/>
              <a:ext cx="1668307" cy="53685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900" dirty="0" err="1">
                  <a:solidFill>
                    <a:schemeClr val="tx1"/>
                  </a:solidFill>
                </a:rPr>
                <a:t>get_results</a:t>
              </a:r>
              <a:r>
                <a:rPr lang="en-US" sz="900" dirty="0">
                  <a:solidFill>
                    <a:schemeClr val="tx1"/>
                  </a:solidFill>
                </a:rPr>
                <a:t>()</a:t>
              </a:r>
            </a:p>
            <a:p>
              <a:pPr marL="171450" indent="-171450" algn="just">
                <a:buFont typeface="Arial" panose="020B0604020202020204" pitchFamily="34" charset="0"/>
                <a:buChar char="•"/>
              </a:pPr>
              <a:r>
                <a:rPr lang="en-US" sz="900" dirty="0" err="1">
                  <a:solidFill>
                    <a:schemeClr val="tx1"/>
                  </a:solidFill>
                </a:rPr>
                <a:t>add_problem_result</a:t>
              </a:r>
              <a:r>
                <a:rPr lang="en-US" sz="900" dirty="0">
                  <a:solidFill>
                    <a:schemeClr val="tx1"/>
                  </a:solidFill>
                </a:rPr>
                <a:t>()</a:t>
              </a:r>
            </a:p>
            <a:p>
              <a:pPr marL="171450" indent="-171450" algn="just">
                <a:buFont typeface="Arial" panose="020B0604020202020204" pitchFamily="34" charset="0"/>
                <a:buChar char="•"/>
              </a:pPr>
              <a:r>
                <a:rPr lang="en-US" sz="900" dirty="0" err="1">
                  <a:solidFill>
                    <a:schemeClr val="tx1"/>
                  </a:solidFill>
                </a:rPr>
                <a:t>get_probblem_results</a:t>
              </a:r>
              <a:r>
                <a:rPr lang="en-US" sz="900" dirty="0">
                  <a:solidFill>
                    <a:schemeClr val="tx1"/>
                  </a:solidFill>
                </a:rPr>
                <a:t>()</a:t>
              </a:r>
            </a:p>
          </p:txBody>
        </p:sp>
      </p:grpSp>
      <p:cxnSp>
        <p:nvCxnSpPr>
          <p:cNvPr id="27" name="Conector angular 26">
            <a:extLst>
              <a:ext uri="{FF2B5EF4-FFF2-40B4-BE49-F238E27FC236}">
                <a16:creationId xmlns:a16="http://schemas.microsoft.com/office/drawing/2014/main" id="{54300B4F-2CD5-DDE7-D115-707C26A6CB0A}"/>
              </a:ext>
            </a:extLst>
          </p:cNvPr>
          <p:cNvCxnSpPr>
            <a:stCxn id="107" idx="2"/>
            <a:endCxn id="159" idx="0"/>
          </p:cNvCxnSpPr>
          <p:nvPr/>
        </p:nvCxnSpPr>
        <p:spPr>
          <a:xfrm rot="16200000" flipH="1">
            <a:off x="8748539" y="1744700"/>
            <a:ext cx="417587" cy="321112"/>
          </a:xfrm>
          <a:prstGeom prst="bentConnector3">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69" name="Conector recto de flecha 168">
            <a:extLst>
              <a:ext uri="{FF2B5EF4-FFF2-40B4-BE49-F238E27FC236}">
                <a16:creationId xmlns:a16="http://schemas.microsoft.com/office/drawing/2014/main" id="{1B3CD55B-625D-C614-37CB-13C7E9932B00}"/>
              </a:ext>
            </a:extLst>
          </p:cNvPr>
          <p:cNvCxnSpPr>
            <a:cxnSpLocks/>
          </p:cNvCxnSpPr>
          <p:nvPr/>
        </p:nvCxnSpPr>
        <p:spPr>
          <a:xfrm flipV="1">
            <a:off x="1986660" y="5123499"/>
            <a:ext cx="485376" cy="740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2" name="Grupo 201">
            <a:extLst>
              <a:ext uri="{FF2B5EF4-FFF2-40B4-BE49-F238E27FC236}">
                <a16:creationId xmlns:a16="http://schemas.microsoft.com/office/drawing/2014/main" id="{CA53C50F-2EC8-0989-53BA-4BD15392CCF9}"/>
              </a:ext>
            </a:extLst>
          </p:cNvPr>
          <p:cNvGrpSpPr/>
          <p:nvPr/>
        </p:nvGrpSpPr>
        <p:grpSpPr>
          <a:xfrm>
            <a:off x="4106115" y="4127189"/>
            <a:ext cx="5910646" cy="2252176"/>
            <a:chOff x="577364" y="1411490"/>
            <a:chExt cx="1668307" cy="1464303"/>
          </a:xfrm>
        </p:grpSpPr>
        <p:sp>
          <p:nvSpPr>
            <p:cNvPr id="203" name="Rectángulo 202">
              <a:extLst>
                <a:ext uri="{FF2B5EF4-FFF2-40B4-BE49-F238E27FC236}">
                  <a16:creationId xmlns:a16="http://schemas.microsoft.com/office/drawing/2014/main" id="{CFBEDFC7-A4CE-D9B6-7748-9D843C03DA43}"/>
                </a:ext>
              </a:extLst>
            </p:cNvPr>
            <p:cNvSpPr/>
            <p:nvPr/>
          </p:nvSpPr>
          <p:spPr>
            <a:xfrm>
              <a:off x="577364" y="1411490"/>
              <a:ext cx="1668307" cy="145444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900">
                <a:solidFill>
                  <a:schemeClr val="tx1"/>
                </a:solidFill>
              </a:endParaRPr>
            </a:p>
          </p:txBody>
        </p:sp>
        <p:sp>
          <p:nvSpPr>
            <p:cNvPr id="204" name="Rectángulo 203">
              <a:extLst>
                <a:ext uri="{FF2B5EF4-FFF2-40B4-BE49-F238E27FC236}">
                  <a16:creationId xmlns:a16="http://schemas.microsoft.com/office/drawing/2014/main" id="{3B55CDFC-611E-0175-0EA7-FB9F2AE63CB2}"/>
                </a:ext>
              </a:extLst>
            </p:cNvPr>
            <p:cNvSpPr/>
            <p:nvPr/>
          </p:nvSpPr>
          <p:spPr>
            <a:xfrm>
              <a:off x="577364" y="1411490"/>
              <a:ext cx="1668307" cy="38662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Controller</a:t>
              </a:r>
            </a:p>
          </p:txBody>
        </p:sp>
        <p:sp>
          <p:nvSpPr>
            <p:cNvPr id="205" name="Rectángulo 204">
              <a:extLst>
                <a:ext uri="{FF2B5EF4-FFF2-40B4-BE49-F238E27FC236}">
                  <a16:creationId xmlns:a16="http://schemas.microsoft.com/office/drawing/2014/main" id="{6ECC46B6-4C85-6B7F-A517-B01797E30C07}"/>
                </a:ext>
              </a:extLst>
            </p:cNvPr>
            <p:cNvSpPr/>
            <p:nvPr/>
          </p:nvSpPr>
          <p:spPr>
            <a:xfrm>
              <a:off x="577364" y="2425105"/>
              <a:ext cx="1668307" cy="4506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900" dirty="0" err="1">
                  <a:solidFill>
                    <a:schemeClr val="tx1"/>
                  </a:solidFill>
                </a:rPr>
                <a:t>apply_model</a:t>
              </a:r>
              <a:r>
                <a:rPr lang="en-US" sz="900" dirty="0">
                  <a:solidFill>
                    <a:schemeClr val="tx1"/>
                  </a:solidFill>
                </a:rPr>
                <a:t>()</a:t>
              </a:r>
            </a:p>
            <a:p>
              <a:pPr marL="171450" indent="-171450" algn="just">
                <a:buFont typeface="Arial" panose="020B0604020202020204" pitchFamily="34" charset="0"/>
                <a:buChar char="•"/>
              </a:pPr>
              <a:r>
                <a:rPr lang="en-US" sz="900" dirty="0" err="1">
                  <a:solidFill>
                    <a:schemeClr val="tx1"/>
                  </a:solidFill>
                </a:rPr>
                <a:t>apply_unit_tests</a:t>
              </a:r>
              <a:r>
                <a:rPr lang="en-US" sz="900" dirty="0">
                  <a:solidFill>
                    <a:schemeClr val="tx1"/>
                  </a:solidFill>
                </a:rPr>
                <a:t>()</a:t>
              </a:r>
            </a:p>
          </p:txBody>
        </p:sp>
      </p:grpSp>
      <p:cxnSp>
        <p:nvCxnSpPr>
          <p:cNvPr id="216" name="Conector recto de flecha 215">
            <a:extLst>
              <a:ext uri="{FF2B5EF4-FFF2-40B4-BE49-F238E27FC236}">
                <a16:creationId xmlns:a16="http://schemas.microsoft.com/office/drawing/2014/main" id="{DEFF5ABB-38AD-0EA1-C11D-D58171D6F4BA}"/>
              </a:ext>
            </a:extLst>
          </p:cNvPr>
          <p:cNvCxnSpPr/>
          <p:nvPr/>
        </p:nvCxnSpPr>
        <p:spPr>
          <a:xfrm flipH="1">
            <a:off x="3857629" y="5092670"/>
            <a:ext cx="24848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0" name="Conector recto de flecha 219">
            <a:extLst>
              <a:ext uri="{FF2B5EF4-FFF2-40B4-BE49-F238E27FC236}">
                <a16:creationId xmlns:a16="http://schemas.microsoft.com/office/drawing/2014/main" id="{6258A5FB-B41F-121E-BC59-A043B07BB957}"/>
              </a:ext>
            </a:extLst>
          </p:cNvPr>
          <p:cNvCxnSpPr/>
          <p:nvPr/>
        </p:nvCxnSpPr>
        <p:spPr>
          <a:xfrm>
            <a:off x="9117889" y="3612769"/>
            <a:ext cx="0" cy="51442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249" name="Conector angular 248">
            <a:extLst>
              <a:ext uri="{FF2B5EF4-FFF2-40B4-BE49-F238E27FC236}">
                <a16:creationId xmlns:a16="http://schemas.microsoft.com/office/drawing/2014/main" id="{4CE26992-FFB1-B83A-7E46-1314D80E7C8C}"/>
              </a:ext>
            </a:extLst>
          </p:cNvPr>
          <p:cNvCxnSpPr>
            <a:cxnSpLocks/>
          </p:cNvCxnSpPr>
          <p:nvPr/>
        </p:nvCxnSpPr>
        <p:spPr>
          <a:xfrm rot="16200000" flipH="1">
            <a:off x="4831439" y="1915904"/>
            <a:ext cx="514419" cy="3904999"/>
          </a:xfrm>
          <a:prstGeom prst="bentConnector3">
            <a:avLst>
              <a:gd name="adj1" fmla="val 716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Conector angular 262">
            <a:extLst>
              <a:ext uri="{FF2B5EF4-FFF2-40B4-BE49-F238E27FC236}">
                <a16:creationId xmlns:a16="http://schemas.microsoft.com/office/drawing/2014/main" id="{F1B10E87-35C0-E1BC-4AF3-392D96683341}"/>
              </a:ext>
            </a:extLst>
          </p:cNvPr>
          <p:cNvCxnSpPr>
            <a:cxnSpLocks/>
            <a:stCxn id="156" idx="2"/>
          </p:cNvCxnSpPr>
          <p:nvPr/>
        </p:nvCxnSpPr>
        <p:spPr>
          <a:xfrm rot="16200000" flipH="1">
            <a:off x="7042536" y="3629304"/>
            <a:ext cx="511268" cy="478197"/>
          </a:xfrm>
          <a:prstGeom prst="bentConnector3">
            <a:avLst>
              <a:gd name="adj1" fmla="val 335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Conector angular 265">
            <a:extLst>
              <a:ext uri="{FF2B5EF4-FFF2-40B4-BE49-F238E27FC236}">
                <a16:creationId xmlns:a16="http://schemas.microsoft.com/office/drawing/2014/main" id="{12068BF3-E3DE-14FD-5F03-3B0A1A489FD8}"/>
              </a:ext>
            </a:extLst>
          </p:cNvPr>
          <p:cNvCxnSpPr>
            <a:cxnSpLocks/>
          </p:cNvCxnSpPr>
          <p:nvPr/>
        </p:nvCxnSpPr>
        <p:spPr>
          <a:xfrm rot="16200000" flipH="1">
            <a:off x="5985850" y="2840311"/>
            <a:ext cx="511897" cy="2056447"/>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76" name="Grupo 275">
            <a:extLst>
              <a:ext uri="{FF2B5EF4-FFF2-40B4-BE49-F238E27FC236}">
                <a16:creationId xmlns:a16="http://schemas.microsoft.com/office/drawing/2014/main" id="{C552390A-89CE-F355-022D-22F039488DF7}"/>
              </a:ext>
            </a:extLst>
          </p:cNvPr>
          <p:cNvGrpSpPr/>
          <p:nvPr/>
        </p:nvGrpSpPr>
        <p:grpSpPr>
          <a:xfrm>
            <a:off x="10617495" y="3632186"/>
            <a:ext cx="1386698" cy="1498719"/>
            <a:chOff x="577363" y="1411490"/>
            <a:chExt cx="1668308" cy="1454448"/>
          </a:xfrm>
        </p:grpSpPr>
        <p:sp>
          <p:nvSpPr>
            <p:cNvPr id="277" name="Rectángulo 276">
              <a:extLst>
                <a:ext uri="{FF2B5EF4-FFF2-40B4-BE49-F238E27FC236}">
                  <a16:creationId xmlns:a16="http://schemas.microsoft.com/office/drawing/2014/main" id="{43F080EF-9C93-55B1-06BC-A31AB59A4FB3}"/>
                </a:ext>
              </a:extLst>
            </p:cNvPr>
            <p:cNvSpPr/>
            <p:nvPr/>
          </p:nvSpPr>
          <p:spPr>
            <a:xfrm>
              <a:off x="577364" y="1411490"/>
              <a:ext cx="1668307" cy="145444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000" dirty="0">
                <a:solidFill>
                  <a:schemeClr val="tx1"/>
                </a:solidFill>
              </a:endParaRPr>
            </a:p>
            <a:p>
              <a:pPr algn="just"/>
              <a:endParaRPr lang="en-US" sz="900" dirty="0">
                <a:solidFill>
                  <a:schemeClr val="tx1"/>
                </a:solidFill>
              </a:endParaRPr>
            </a:p>
          </p:txBody>
        </p:sp>
        <p:sp>
          <p:nvSpPr>
            <p:cNvPr id="278" name="Rectángulo 277">
              <a:extLst>
                <a:ext uri="{FF2B5EF4-FFF2-40B4-BE49-F238E27FC236}">
                  <a16:creationId xmlns:a16="http://schemas.microsoft.com/office/drawing/2014/main" id="{1387AF89-2DD3-D1ED-C79F-48EB7340B1D4}"/>
                </a:ext>
              </a:extLst>
            </p:cNvPr>
            <p:cNvSpPr/>
            <p:nvPr/>
          </p:nvSpPr>
          <p:spPr>
            <a:xfrm>
              <a:off x="577363" y="1411490"/>
              <a:ext cx="1668307" cy="28924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Metrics</a:t>
              </a:r>
            </a:p>
          </p:txBody>
        </p:sp>
        <p:sp>
          <p:nvSpPr>
            <p:cNvPr id="279" name="Rectángulo 278">
              <a:extLst>
                <a:ext uri="{FF2B5EF4-FFF2-40B4-BE49-F238E27FC236}">
                  <a16:creationId xmlns:a16="http://schemas.microsoft.com/office/drawing/2014/main" id="{AF56FA7D-EBC1-5BAD-7628-E464A7CD7DF6}"/>
                </a:ext>
              </a:extLst>
            </p:cNvPr>
            <p:cNvSpPr/>
            <p:nvPr/>
          </p:nvSpPr>
          <p:spPr>
            <a:xfrm>
              <a:off x="577363" y="2447668"/>
              <a:ext cx="1668307" cy="41827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900" dirty="0" err="1">
                  <a:solidFill>
                    <a:schemeClr val="tx1"/>
                  </a:solidFill>
                </a:rPr>
                <a:t>get_results</a:t>
              </a:r>
              <a:r>
                <a:rPr lang="en-US" sz="900" dirty="0">
                  <a:solidFill>
                    <a:schemeClr val="tx1"/>
                  </a:solidFill>
                </a:rPr>
                <a:t>()</a:t>
              </a:r>
            </a:p>
            <a:p>
              <a:pPr marL="171450" indent="-171450" algn="just">
                <a:buFont typeface="Arial" panose="020B0604020202020204" pitchFamily="34" charset="0"/>
                <a:buChar char="•"/>
              </a:pPr>
              <a:r>
                <a:rPr lang="en-US" sz="900" dirty="0" err="1">
                  <a:solidFill>
                    <a:schemeClr val="tx1"/>
                  </a:solidFill>
                </a:rPr>
                <a:t>get_accuracy</a:t>
              </a:r>
              <a:r>
                <a:rPr lang="en-US" sz="900" dirty="0">
                  <a:solidFill>
                    <a:schemeClr val="tx1"/>
                  </a:solidFill>
                </a:rPr>
                <a:t>()</a:t>
              </a:r>
            </a:p>
          </p:txBody>
        </p:sp>
      </p:grpSp>
      <p:cxnSp>
        <p:nvCxnSpPr>
          <p:cNvPr id="281" name="Conector angular 280">
            <a:extLst>
              <a:ext uri="{FF2B5EF4-FFF2-40B4-BE49-F238E27FC236}">
                <a16:creationId xmlns:a16="http://schemas.microsoft.com/office/drawing/2014/main" id="{95DF781C-0EF5-D75D-F178-CDF164587493}"/>
              </a:ext>
            </a:extLst>
          </p:cNvPr>
          <p:cNvCxnSpPr>
            <a:stCxn id="203" idx="3"/>
            <a:endCxn id="277" idx="1"/>
          </p:cNvCxnSpPr>
          <p:nvPr/>
        </p:nvCxnSpPr>
        <p:spPr>
          <a:xfrm flipV="1">
            <a:off x="10016761" y="4381546"/>
            <a:ext cx="600735" cy="86415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13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ángulo 49">
            <a:extLst>
              <a:ext uri="{FF2B5EF4-FFF2-40B4-BE49-F238E27FC236}">
                <a16:creationId xmlns:a16="http://schemas.microsoft.com/office/drawing/2014/main" id="{661B6EDE-ADD8-00DE-B46E-C515FD6E1DEA}"/>
              </a:ext>
            </a:extLst>
          </p:cNvPr>
          <p:cNvSpPr/>
          <p:nvPr/>
        </p:nvSpPr>
        <p:spPr>
          <a:xfrm>
            <a:off x="269034" y="375493"/>
            <a:ext cx="1369937" cy="42087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Controller</a:t>
            </a:r>
          </a:p>
        </p:txBody>
      </p:sp>
      <p:cxnSp>
        <p:nvCxnSpPr>
          <p:cNvPr id="51" name="Conector recto 50">
            <a:extLst>
              <a:ext uri="{FF2B5EF4-FFF2-40B4-BE49-F238E27FC236}">
                <a16:creationId xmlns:a16="http://schemas.microsoft.com/office/drawing/2014/main" id="{F4166787-F794-E57E-D4B2-C3FB8B6CB5AA}"/>
              </a:ext>
            </a:extLst>
          </p:cNvPr>
          <p:cNvCxnSpPr>
            <a:cxnSpLocks/>
            <a:stCxn id="50" idx="2"/>
          </p:cNvCxnSpPr>
          <p:nvPr/>
        </p:nvCxnSpPr>
        <p:spPr>
          <a:xfrm flipH="1">
            <a:off x="941187" y="796371"/>
            <a:ext cx="12816" cy="568363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7" name="Rectángulo 56">
            <a:extLst>
              <a:ext uri="{FF2B5EF4-FFF2-40B4-BE49-F238E27FC236}">
                <a16:creationId xmlns:a16="http://schemas.microsoft.com/office/drawing/2014/main" id="{2D4D7FF8-1D72-C165-021E-816BB9DB941F}"/>
              </a:ext>
            </a:extLst>
          </p:cNvPr>
          <p:cNvSpPr/>
          <p:nvPr/>
        </p:nvSpPr>
        <p:spPr>
          <a:xfrm>
            <a:off x="1982604" y="375493"/>
            <a:ext cx="1369937" cy="42087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Model</a:t>
            </a:r>
          </a:p>
        </p:txBody>
      </p:sp>
      <p:sp>
        <p:nvSpPr>
          <p:cNvPr id="63" name="CuadroTexto 62">
            <a:extLst>
              <a:ext uri="{FF2B5EF4-FFF2-40B4-BE49-F238E27FC236}">
                <a16:creationId xmlns:a16="http://schemas.microsoft.com/office/drawing/2014/main" id="{FB65F860-76C6-970D-B533-5B6CDA0162CD}"/>
              </a:ext>
            </a:extLst>
          </p:cNvPr>
          <p:cNvSpPr txBox="1"/>
          <p:nvPr/>
        </p:nvSpPr>
        <p:spPr>
          <a:xfrm>
            <a:off x="2662642" y="2819164"/>
            <a:ext cx="3419698" cy="230832"/>
          </a:xfrm>
          <a:prstGeom prst="rect">
            <a:avLst/>
          </a:prstGeom>
          <a:noFill/>
        </p:spPr>
        <p:txBody>
          <a:bodyPr wrap="square" rtlCol="0">
            <a:spAutoFit/>
          </a:bodyPr>
          <a:lstStyle/>
          <a:p>
            <a:pPr algn="ctr"/>
            <a:r>
              <a:rPr lang="en-US" sz="900" dirty="0"/>
              <a:t>solutions</a:t>
            </a:r>
          </a:p>
        </p:txBody>
      </p:sp>
      <p:cxnSp>
        <p:nvCxnSpPr>
          <p:cNvPr id="59" name="Conector recto de flecha 58">
            <a:extLst>
              <a:ext uri="{FF2B5EF4-FFF2-40B4-BE49-F238E27FC236}">
                <a16:creationId xmlns:a16="http://schemas.microsoft.com/office/drawing/2014/main" id="{EAC7392B-D078-2DFE-45D5-499F6D5F5D27}"/>
              </a:ext>
            </a:extLst>
          </p:cNvPr>
          <p:cNvCxnSpPr>
            <a:cxnSpLocks/>
          </p:cNvCxnSpPr>
          <p:nvPr/>
        </p:nvCxnSpPr>
        <p:spPr>
          <a:xfrm>
            <a:off x="941187" y="1271337"/>
            <a:ext cx="17263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id="{A67C2B32-56D5-5BE5-1F43-E949976F2261}"/>
              </a:ext>
            </a:extLst>
          </p:cNvPr>
          <p:cNvSpPr txBox="1"/>
          <p:nvPr/>
        </p:nvSpPr>
        <p:spPr>
          <a:xfrm>
            <a:off x="954001" y="894421"/>
            <a:ext cx="1713571" cy="369332"/>
          </a:xfrm>
          <a:prstGeom prst="rect">
            <a:avLst/>
          </a:prstGeom>
          <a:noFill/>
        </p:spPr>
        <p:txBody>
          <a:bodyPr wrap="square" rtlCol="0">
            <a:spAutoFit/>
          </a:bodyPr>
          <a:lstStyle/>
          <a:p>
            <a:pPr algn="ctr"/>
            <a:r>
              <a:rPr lang="en-US" sz="900" dirty="0" err="1"/>
              <a:t>apply_model</a:t>
            </a:r>
            <a:r>
              <a:rPr lang="en-US" sz="900" dirty="0"/>
              <a:t>(problems, solutions)</a:t>
            </a:r>
          </a:p>
        </p:txBody>
      </p:sp>
      <p:cxnSp>
        <p:nvCxnSpPr>
          <p:cNvPr id="62" name="Conector recto de flecha 61">
            <a:extLst>
              <a:ext uri="{FF2B5EF4-FFF2-40B4-BE49-F238E27FC236}">
                <a16:creationId xmlns:a16="http://schemas.microsoft.com/office/drawing/2014/main" id="{7CD13D44-8979-6F30-AFDE-8C55B6C7C9F3}"/>
              </a:ext>
            </a:extLst>
          </p:cNvPr>
          <p:cNvCxnSpPr>
            <a:cxnSpLocks/>
          </p:cNvCxnSpPr>
          <p:nvPr/>
        </p:nvCxnSpPr>
        <p:spPr>
          <a:xfrm flipH="1">
            <a:off x="2675001" y="2813866"/>
            <a:ext cx="34196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ángulo 64">
            <a:extLst>
              <a:ext uri="{FF2B5EF4-FFF2-40B4-BE49-F238E27FC236}">
                <a16:creationId xmlns:a16="http://schemas.microsoft.com/office/drawing/2014/main" id="{C75F03D7-9A82-ADC7-BFC0-05868FB6B72A}"/>
              </a:ext>
            </a:extLst>
          </p:cNvPr>
          <p:cNvSpPr/>
          <p:nvPr/>
        </p:nvSpPr>
        <p:spPr>
          <a:xfrm>
            <a:off x="3696173" y="375493"/>
            <a:ext cx="1369937" cy="42087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Problems</a:t>
            </a:r>
          </a:p>
        </p:txBody>
      </p:sp>
      <p:sp>
        <p:nvSpPr>
          <p:cNvPr id="76" name="Rectángulo 75">
            <a:extLst>
              <a:ext uri="{FF2B5EF4-FFF2-40B4-BE49-F238E27FC236}">
                <a16:creationId xmlns:a16="http://schemas.microsoft.com/office/drawing/2014/main" id="{6BAA07E0-CB98-787E-68B5-D549D2024420}"/>
              </a:ext>
            </a:extLst>
          </p:cNvPr>
          <p:cNvSpPr/>
          <p:nvPr/>
        </p:nvSpPr>
        <p:spPr>
          <a:xfrm>
            <a:off x="5409742" y="375493"/>
            <a:ext cx="1369937" cy="42087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Solutions</a:t>
            </a:r>
          </a:p>
        </p:txBody>
      </p:sp>
      <p:sp>
        <p:nvSpPr>
          <p:cNvPr id="84" name="Rectángulo 83">
            <a:extLst>
              <a:ext uri="{FF2B5EF4-FFF2-40B4-BE49-F238E27FC236}">
                <a16:creationId xmlns:a16="http://schemas.microsoft.com/office/drawing/2014/main" id="{5A1577AE-08D4-FFD5-42B1-766E4C2BA94D}"/>
              </a:ext>
            </a:extLst>
          </p:cNvPr>
          <p:cNvSpPr/>
          <p:nvPr/>
        </p:nvSpPr>
        <p:spPr>
          <a:xfrm>
            <a:off x="7123311" y="375493"/>
            <a:ext cx="1369937" cy="42087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Unit_Tests</a:t>
            </a:r>
            <a:endParaRPr lang="en-US" sz="1200" dirty="0">
              <a:solidFill>
                <a:schemeClr val="tx1"/>
              </a:solidFill>
            </a:endParaRPr>
          </a:p>
        </p:txBody>
      </p:sp>
      <p:sp>
        <p:nvSpPr>
          <p:cNvPr id="3" name="Rectángulo 2">
            <a:extLst>
              <a:ext uri="{FF2B5EF4-FFF2-40B4-BE49-F238E27FC236}">
                <a16:creationId xmlns:a16="http://schemas.microsoft.com/office/drawing/2014/main" id="{4DEBB557-A536-B4AB-87F4-781F6414BBB3}"/>
              </a:ext>
            </a:extLst>
          </p:cNvPr>
          <p:cNvSpPr/>
          <p:nvPr/>
        </p:nvSpPr>
        <p:spPr>
          <a:xfrm>
            <a:off x="1981755" y="1436148"/>
            <a:ext cx="4797920" cy="217632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Conector recto de flecha 4">
            <a:extLst>
              <a:ext uri="{FF2B5EF4-FFF2-40B4-BE49-F238E27FC236}">
                <a16:creationId xmlns:a16="http://schemas.microsoft.com/office/drawing/2014/main" id="{7377C4F6-5B1E-9DE0-7A4C-5A9A34531690}"/>
              </a:ext>
            </a:extLst>
          </p:cNvPr>
          <p:cNvCxnSpPr/>
          <p:nvPr/>
        </p:nvCxnSpPr>
        <p:spPr>
          <a:xfrm>
            <a:off x="2672504" y="1903344"/>
            <a:ext cx="17135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DA17829D-8541-334C-8FDF-E71F3E15EC6B}"/>
              </a:ext>
            </a:extLst>
          </p:cNvPr>
          <p:cNvCxnSpPr>
            <a:cxnSpLocks/>
          </p:cNvCxnSpPr>
          <p:nvPr/>
        </p:nvCxnSpPr>
        <p:spPr>
          <a:xfrm flipH="1" flipV="1">
            <a:off x="2667054" y="2034673"/>
            <a:ext cx="17263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759B1335-B835-41DA-59B1-3577C47DFF62}"/>
              </a:ext>
            </a:extLst>
          </p:cNvPr>
          <p:cNvSpPr txBox="1"/>
          <p:nvPr/>
        </p:nvSpPr>
        <p:spPr>
          <a:xfrm>
            <a:off x="2672503" y="2048629"/>
            <a:ext cx="1708637" cy="230832"/>
          </a:xfrm>
          <a:prstGeom prst="rect">
            <a:avLst/>
          </a:prstGeom>
          <a:noFill/>
        </p:spPr>
        <p:txBody>
          <a:bodyPr wrap="square" rtlCol="0">
            <a:spAutoFit/>
          </a:bodyPr>
          <a:lstStyle/>
          <a:p>
            <a:pPr algn="ctr"/>
            <a:r>
              <a:rPr lang="en-US" sz="900" dirty="0"/>
              <a:t>solution</a:t>
            </a:r>
          </a:p>
        </p:txBody>
      </p:sp>
      <p:sp>
        <p:nvSpPr>
          <p:cNvPr id="34" name="CuadroTexto 33">
            <a:extLst>
              <a:ext uri="{FF2B5EF4-FFF2-40B4-BE49-F238E27FC236}">
                <a16:creationId xmlns:a16="http://schemas.microsoft.com/office/drawing/2014/main" id="{16AF8711-3A04-B852-28C3-22BE21C175DF}"/>
              </a:ext>
            </a:extLst>
          </p:cNvPr>
          <p:cNvSpPr txBox="1"/>
          <p:nvPr/>
        </p:nvSpPr>
        <p:spPr>
          <a:xfrm>
            <a:off x="2675001" y="1672483"/>
            <a:ext cx="1708637" cy="230832"/>
          </a:xfrm>
          <a:prstGeom prst="rect">
            <a:avLst/>
          </a:prstGeom>
          <a:noFill/>
        </p:spPr>
        <p:txBody>
          <a:bodyPr wrap="square" rtlCol="0">
            <a:spAutoFit/>
          </a:bodyPr>
          <a:lstStyle/>
          <a:p>
            <a:pPr algn="ctr"/>
            <a:r>
              <a:rPr lang="en-US" sz="900" dirty="0" err="1"/>
              <a:t>get_canonical_solution</a:t>
            </a:r>
            <a:r>
              <a:rPr lang="en-US" sz="900" dirty="0"/>
              <a:t>()</a:t>
            </a:r>
          </a:p>
        </p:txBody>
      </p:sp>
      <p:sp>
        <p:nvSpPr>
          <p:cNvPr id="35" name="Rectángulo 34">
            <a:extLst>
              <a:ext uri="{FF2B5EF4-FFF2-40B4-BE49-F238E27FC236}">
                <a16:creationId xmlns:a16="http://schemas.microsoft.com/office/drawing/2014/main" id="{9A7D9F61-5E2C-7545-EEE9-BB8AA611E2CF}"/>
              </a:ext>
            </a:extLst>
          </p:cNvPr>
          <p:cNvSpPr/>
          <p:nvPr/>
        </p:nvSpPr>
        <p:spPr>
          <a:xfrm>
            <a:off x="1982604" y="2348036"/>
            <a:ext cx="4797067" cy="75710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6" name="Conector recto de flecha 35">
            <a:extLst>
              <a:ext uri="{FF2B5EF4-FFF2-40B4-BE49-F238E27FC236}">
                <a16:creationId xmlns:a16="http://schemas.microsoft.com/office/drawing/2014/main" id="{F4D9A40E-FE2E-541A-1C3B-590882D7E9F6}"/>
              </a:ext>
            </a:extLst>
          </p:cNvPr>
          <p:cNvCxnSpPr>
            <a:cxnSpLocks/>
          </p:cNvCxnSpPr>
          <p:nvPr/>
        </p:nvCxnSpPr>
        <p:spPr>
          <a:xfrm>
            <a:off x="2667054" y="2649868"/>
            <a:ext cx="34276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6318B7BC-45E4-E934-7595-02690EB510F8}"/>
              </a:ext>
            </a:extLst>
          </p:cNvPr>
          <p:cNvSpPr txBox="1"/>
          <p:nvPr/>
        </p:nvSpPr>
        <p:spPr>
          <a:xfrm>
            <a:off x="2655275" y="2414052"/>
            <a:ext cx="3439424" cy="230832"/>
          </a:xfrm>
          <a:prstGeom prst="rect">
            <a:avLst/>
          </a:prstGeom>
          <a:noFill/>
        </p:spPr>
        <p:txBody>
          <a:bodyPr wrap="square" rtlCol="0">
            <a:spAutoFit/>
          </a:bodyPr>
          <a:lstStyle/>
          <a:p>
            <a:pPr algn="ctr"/>
            <a:r>
              <a:rPr lang="en-US" sz="900" dirty="0" err="1"/>
              <a:t>add_problem_solution</a:t>
            </a:r>
            <a:r>
              <a:rPr lang="en-US" sz="900" dirty="0"/>
              <a:t>(</a:t>
            </a:r>
            <a:r>
              <a:rPr lang="en-US" sz="900" dirty="0" err="1"/>
              <a:t>problem_id</a:t>
            </a:r>
            <a:r>
              <a:rPr lang="en-US" sz="900" dirty="0"/>
              <a:t>, solution)</a:t>
            </a:r>
          </a:p>
        </p:txBody>
      </p:sp>
      <p:cxnSp>
        <p:nvCxnSpPr>
          <p:cNvPr id="9" name="Conector recto de flecha 8">
            <a:extLst>
              <a:ext uri="{FF2B5EF4-FFF2-40B4-BE49-F238E27FC236}">
                <a16:creationId xmlns:a16="http://schemas.microsoft.com/office/drawing/2014/main" id="{39D34274-9E8D-1196-20E3-0BAE9B421763}"/>
              </a:ext>
            </a:extLst>
          </p:cNvPr>
          <p:cNvCxnSpPr/>
          <p:nvPr/>
        </p:nvCxnSpPr>
        <p:spPr>
          <a:xfrm flipH="1">
            <a:off x="954001" y="3746152"/>
            <a:ext cx="17185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D5B7C4C3-DF39-4063-2E17-2F17287E9F83}"/>
              </a:ext>
            </a:extLst>
          </p:cNvPr>
          <p:cNvSpPr txBox="1"/>
          <p:nvPr/>
        </p:nvSpPr>
        <p:spPr>
          <a:xfrm>
            <a:off x="949071" y="3758259"/>
            <a:ext cx="1730870" cy="230832"/>
          </a:xfrm>
          <a:prstGeom prst="rect">
            <a:avLst/>
          </a:prstGeom>
          <a:noFill/>
        </p:spPr>
        <p:txBody>
          <a:bodyPr wrap="square" rtlCol="0">
            <a:spAutoFit/>
          </a:bodyPr>
          <a:lstStyle/>
          <a:p>
            <a:pPr algn="ctr"/>
            <a:r>
              <a:rPr lang="en-US" sz="900" dirty="0"/>
              <a:t>solutions</a:t>
            </a:r>
          </a:p>
        </p:txBody>
      </p:sp>
      <p:sp>
        <p:nvSpPr>
          <p:cNvPr id="44" name="CuadroTexto 43">
            <a:extLst>
              <a:ext uri="{FF2B5EF4-FFF2-40B4-BE49-F238E27FC236}">
                <a16:creationId xmlns:a16="http://schemas.microsoft.com/office/drawing/2014/main" id="{8292D4FD-74EB-E7A0-20E6-163A670DE3A5}"/>
              </a:ext>
            </a:extLst>
          </p:cNvPr>
          <p:cNvSpPr txBox="1"/>
          <p:nvPr/>
        </p:nvSpPr>
        <p:spPr>
          <a:xfrm>
            <a:off x="4989416" y="1445528"/>
            <a:ext cx="1792515" cy="369332"/>
          </a:xfrm>
          <a:prstGeom prst="rect">
            <a:avLst/>
          </a:prstGeom>
          <a:noFill/>
        </p:spPr>
        <p:txBody>
          <a:bodyPr wrap="square" rtlCol="0">
            <a:spAutoFit/>
          </a:bodyPr>
          <a:lstStyle/>
          <a:p>
            <a:pPr algn="ctr"/>
            <a:r>
              <a:rPr lang="en-US" sz="900" dirty="0"/>
              <a:t>for </a:t>
            </a:r>
            <a:r>
              <a:rPr lang="en-US" sz="900" dirty="0" err="1"/>
              <a:t>problem_id</a:t>
            </a:r>
            <a:r>
              <a:rPr lang="en-US" sz="900" dirty="0"/>
              <a:t>, problem in </a:t>
            </a:r>
            <a:r>
              <a:rPr lang="en-US" sz="900" dirty="0" err="1"/>
              <a:t>problems.get_problems</a:t>
            </a:r>
            <a:r>
              <a:rPr lang="en-US" sz="900" dirty="0"/>
              <a:t>().items()</a:t>
            </a:r>
          </a:p>
        </p:txBody>
      </p:sp>
      <p:sp>
        <p:nvSpPr>
          <p:cNvPr id="45" name="CuadroTexto 44">
            <a:extLst>
              <a:ext uri="{FF2B5EF4-FFF2-40B4-BE49-F238E27FC236}">
                <a16:creationId xmlns:a16="http://schemas.microsoft.com/office/drawing/2014/main" id="{00EAF60F-1296-40D3-64BD-4B60339A070C}"/>
              </a:ext>
            </a:extLst>
          </p:cNvPr>
          <p:cNvSpPr txBox="1"/>
          <p:nvPr/>
        </p:nvSpPr>
        <p:spPr>
          <a:xfrm>
            <a:off x="5847831" y="2354417"/>
            <a:ext cx="926193" cy="230832"/>
          </a:xfrm>
          <a:prstGeom prst="rect">
            <a:avLst/>
          </a:prstGeom>
          <a:noFill/>
        </p:spPr>
        <p:txBody>
          <a:bodyPr wrap="square" rtlCol="0">
            <a:spAutoFit/>
          </a:bodyPr>
          <a:lstStyle/>
          <a:p>
            <a:pPr algn="ctr"/>
            <a:r>
              <a:rPr lang="en-US" sz="900" dirty="0"/>
              <a:t>for </a:t>
            </a:r>
            <a:r>
              <a:rPr lang="en-US" sz="900" dirty="0" err="1"/>
              <a:t>i</a:t>
            </a:r>
            <a:r>
              <a:rPr lang="en-US" sz="900" dirty="0"/>
              <a:t> in range(k)</a:t>
            </a:r>
          </a:p>
        </p:txBody>
      </p:sp>
      <p:cxnSp>
        <p:nvCxnSpPr>
          <p:cNvPr id="46" name="Conector recto de flecha 45">
            <a:extLst>
              <a:ext uri="{FF2B5EF4-FFF2-40B4-BE49-F238E27FC236}">
                <a16:creationId xmlns:a16="http://schemas.microsoft.com/office/drawing/2014/main" id="{91F8A85B-ECAC-D735-93DC-8461658D4663}"/>
              </a:ext>
            </a:extLst>
          </p:cNvPr>
          <p:cNvCxnSpPr>
            <a:cxnSpLocks/>
          </p:cNvCxnSpPr>
          <p:nvPr/>
        </p:nvCxnSpPr>
        <p:spPr>
          <a:xfrm>
            <a:off x="961446" y="4301807"/>
            <a:ext cx="6842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712DCEB5-4EC5-AE91-EC54-C838423481E2}"/>
              </a:ext>
            </a:extLst>
          </p:cNvPr>
          <p:cNvSpPr txBox="1"/>
          <p:nvPr/>
        </p:nvSpPr>
        <p:spPr>
          <a:xfrm>
            <a:off x="942360" y="4071615"/>
            <a:ext cx="6854008" cy="230832"/>
          </a:xfrm>
          <a:prstGeom prst="rect">
            <a:avLst/>
          </a:prstGeom>
          <a:noFill/>
        </p:spPr>
        <p:txBody>
          <a:bodyPr wrap="square" rtlCol="0">
            <a:spAutoFit/>
          </a:bodyPr>
          <a:lstStyle/>
          <a:p>
            <a:pPr algn="ctr"/>
            <a:r>
              <a:rPr lang="en-US" sz="900" dirty="0" err="1"/>
              <a:t>apply_unit_tests</a:t>
            </a:r>
            <a:r>
              <a:rPr lang="en-US" sz="900" dirty="0"/>
              <a:t>(problems, solutions, results)</a:t>
            </a:r>
          </a:p>
        </p:txBody>
      </p:sp>
      <p:sp>
        <p:nvSpPr>
          <p:cNvPr id="52" name="Rectángulo 51">
            <a:extLst>
              <a:ext uri="{FF2B5EF4-FFF2-40B4-BE49-F238E27FC236}">
                <a16:creationId xmlns:a16="http://schemas.microsoft.com/office/drawing/2014/main" id="{DD872883-9D37-04E8-B254-8BAC9B8D18B4}"/>
              </a:ext>
            </a:extLst>
          </p:cNvPr>
          <p:cNvSpPr/>
          <p:nvPr/>
        </p:nvSpPr>
        <p:spPr>
          <a:xfrm>
            <a:off x="269034" y="4056913"/>
            <a:ext cx="11653930" cy="23129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5" name="Rectángulo 54">
            <a:extLst>
              <a:ext uri="{FF2B5EF4-FFF2-40B4-BE49-F238E27FC236}">
                <a16:creationId xmlns:a16="http://schemas.microsoft.com/office/drawing/2014/main" id="{9CB0204E-B1FF-7D9A-C751-BFDAF2E953AB}"/>
              </a:ext>
            </a:extLst>
          </p:cNvPr>
          <p:cNvSpPr/>
          <p:nvPr/>
        </p:nvSpPr>
        <p:spPr>
          <a:xfrm>
            <a:off x="7122170" y="4479392"/>
            <a:ext cx="4800794" cy="145681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CuadroTexto 55">
            <a:extLst>
              <a:ext uri="{FF2B5EF4-FFF2-40B4-BE49-F238E27FC236}">
                <a16:creationId xmlns:a16="http://schemas.microsoft.com/office/drawing/2014/main" id="{32406034-21C5-8103-DC9F-EDEB200089BC}"/>
              </a:ext>
            </a:extLst>
          </p:cNvPr>
          <p:cNvSpPr txBox="1"/>
          <p:nvPr/>
        </p:nvSpPr>
        <p:spPr>
          <a:xfrm>
            <a:off x="10183663" y="4060676"/>
            <a:ext cx="1739302" cy="369332"/>
          </a:xfrm>
          <a:prstGeom prst="rect">
            <a:avLst/>
          </a:prstGeom>
          <a:noFill/>
        </p:spPr>
        <p:txBody>
          <a:bodyPr wrap="square" rtlCol="0">
            <a:spAutoFit/>
          </a:bodyPr>
          <a:lstStyle/>
          <a:p>
            <a:pPr algn="ctr"/>
            <a:r>
              <a:rPr lang="en-US" sz="900" dirty="0"/>
              <a:t>for </a:t>
            </a:r>
            <a:r>
              <a:rPr lang="en-US" sz="900" dirty="0" err="1"/>
              <a:t>problem_id</a:t>
            </a:r>
            <a:r>
              <a:rPr lang="en-US" sz="900" dirty="0"/>
              <a:t>, problem in </a:t>
            </a:r>
            <a:r>
              <a:rPr lang="en-US" sz="900" dirty="0" err="1"/>
              <a:t>problems.get_problems</a:t>
            </a:r>
            <a:r>
              <a:rPr lang="en-US" sz="900" dirty="0"/>
              <a:t>().items()</a:t>
            </a:r>
          </a:p>
        </p:txBody>
      </p:sp>
      <p:sp>
        <p:nvSpPr>
          <p:cNvPr id="61" name="CuadroTexto 60">
            <a:extLst>
              <a:ext uri="{FF2B5EF4-FFF2-40B4-BE49-F238E27FC236}">
                <a16:creationId xmlns:a16="http://schemas.microsoft.com/office/drawing/2014/main" id="{771308AD-0EED-D46D-B75C-E1B13F3F67B9}"/>
              </a:ext>
            </a:extLst>
          </p:cNvPr>
          <p:cNvSpPr txBox="1"/>
          <p:nvPr/>
        </p:nvSpPr>
        <p:spPr>
          <a:xfrm>
            <a:off x="9565941" y="4483714"/>
            <a:ext cx="2347780" cy="369332"/>
          </a:xfrm>
          <a:prstGeom prst="rect">
            <a:avLst/>
          </a:prstGeom>
          <a:noFill/>
        </p:spPr>
        <p:txBody>
          <a:bodyPr wrap="square" rtlCol="0">
            <a:spAutoFit/>
          </a:bodyPr>
          <a:lstStyle/>
          <a:p>
            <a:pPr algn="ctr"/>
            <a:r>
              <a:rPr lang="en-US" sz="900" dirty="0"/>
              <a:t>for solution in </a:t>
            </a:r>
            <a:r>
              <a:rPr lang="en-US" sz="900" dirty="0" err="1"/>
              <a:t>solutions.get_problem_solutions</a:t>
            </a:r>
            <a:r>
              <a:rPr lang="en-US" sz="900" dirty="0"/>
              <a:t>(</a:t>
            </a:r>
            <a:r>
              <a:rPr lang="en-US" sz="900" dirty="0" err="1"/>
              <a:t>problem_id</a:t>
            </a:r>
            <a:r>
              <a:rPr lang="en-US" sz="900" dirty="0"/>
              <a:t>)</a:t>
            </a:r>
          </a:p>
        </p:txBody>
      </p:sp>
      <p:cxnSp>
        <p:nvCxnSpPr>
          <p:cNvPr id="70" name="Conector recto 69">
            <a:extLst>
              <a:ext uri="{FF2B5EF4-FFF2-40B4-BE49-F238E27FC236}">
                <a16:creationId xmlns:a16="http://schemas.microsoft.com/office/drawing/2014/main" id="{D33863FD-9E9B-BBDA-F8B7-D48564A72E4A}"/>
              </a:ext>
            </a:extLst>
          </p:cNvPr>
          <p:cNvCxnSpPr>
            <a:cxnSpLocks/>
          </p:cNvCxnSpPr>
          <p:nvPr/>
        </p:nvCxnSpPr>
        <p:spPr>
          <a:xfrm flipH="1">
            <a:off x="2652840" y="798871"/>
            <a:ext cx="12816" cy="568363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79BD32D8-072E-DB32-9BBB-EA8B2318E27A}"/>
              </a:ext>
            </a:extLst>
          </p:cNvPr>
          <p:cNvCxnSpPr>
            <a:cxnSpLocks/>
          </p:cNvCxnSpPr>
          <p:nvPr/>
        </p:nvCxnSpPr>
        <p:spPr>
          <a:xfrm flipH="1">
            <a:off x="4363668" y="796371"/>
            <a:ext cx="12816" cy="568363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9CF3DE01-E97C-5B55-A599-A3DCF341D959}"/>
              </a:ext>
            </a:extLst>
          </p:cNvPr>
          <p:cNvCxnSpPr>
            <a:cxnSpLocks/>
          </p:cNvCxnSpPr>
          <p:nvPr/>
        </p:nvCxnSpPr>
        <p:spPr>
          <a:xfrm flipH="1">
            <a:off x="6087732" y="796951"/>
            <a:ext cx="12816" cy="568363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Conector recto 72">
            <a:extLst>
              <a:ext uri="{FF2B5EF4-FFF2-40B4-BE49-F238E27FC236}">
                <a16:creationId xmlns:a16="http://schemas.microsoft.com/office/drawing/2014/main" id="{C1518B33-1294-9D3D-9629-F80FBD2F1CDD}"/>
              </a:ext>
            </a:extLst>
          </p:cNvPr>
          <p:cNvCxnSpPr>
            <a:cxnSpLocks/>
          </p:cNvCxnSpPr>
          <p:nvPr/>
        </p:nvCxnSpPr>
        <p:spPr>
          <a:xfrm flipH="1">
            <a:off x="7810858" y="798871"/>
            <a:ext cx="12816" cy="568363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2" name="Rectángulo 81">
            <a:extLst>
              <a:ext uri="{FF2B5EF4-FFF2-40B4-BE49-F238E27FC236}">
                <a16:creationId xmlns:a16="http://schemas.microsoft.com/office/drawing/2014/main" id="{3A3ADB6F-98DA-5115-4B7B-2BAA30DDC29D}"/>
              </a:ext>
            </a:extLst>
          </p:cNvPr>
          <p:cNvSpPr/>
          <p:nvPr/>
        </p:nvSpPr>
        <p:spPr>
          <a:xfrm>
            <a:off x="8841375" y="375493"/>
            <a:ext cx="1369937" cy="42087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Unit_Test</a:t>
            </a:r>
            <a:endParaRPr lang="en-US" sz="1200" dirty="0">
              <a:solidFill>
                <a:schemeClr val="tx1"/>
              </a:solidFill>
            </a:endParaRPr>
          </a:p>
        </p:txBody>
      </p:sp>
      <p:cxnSp>
        <p:nvCxnSpPr>
          <p:cNvPr id="83" name="Conector recto 82">
            <a:extLst>
              <a:ext uri="{FF2B5EF4-FFF2-40B4-BE49-F238E27FC236}">
                <a16:creationId xmlns:a16="http://schemas.microsoft.com/office/drawing/2014/main" id="{6F6AE40A-A324-B9B0-5110-165FC50A17CD}"/>
              </a:ext>
            </a:extLst>
          </p:cNvPr>
          <p:cNvCxnSpPr>
            <a:cxnSpLocks/>
          </p:cNvCxnSpPr>
          <p:nvPr/>
        </p:nvCxnSpPr>
        <p:spPr>
          <a:xfrm flipH="1">
            <a:off x="9521000" y="796371"/>
            <a:ext cx="12816" cy="568363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5A30C744-48EB-F0A1-EE13-F51996BA11EE}"/>
              </a:ext>
            </a:extLst>
          </p:cNvPr>
          <p:cNvCxnSpPr/>
          <p:nvPr/>
        </p:nvCxnSpPr>
        <p:spPr>
          <a:xfrm>
            <a:off x="7819650" y="4721407"/>
            <a:ext cx="16973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CuadroTexto 86">
            <a:extLst>
              <a:ext uri="{FF2B5EF4-FFF2-40B4-BE49-F238E27FC236}">
                <a16:creationId xmlns:a16="http://schemas.microsoft.com/office/drawing/2014/main" id="{C7349FC7-D100-1B1A-C1FC-E008CDEEC833}"/>
              </a:ext>
            </a:extLst>
          </p:cNvPr>
          <p:cNvSpPr txBox="1"/>
          <p:nvPr/>
        </p:nvSpPr>
        <p:spPr>
          <a:xfrm>
            <a:off x="7814603" y="4484542"/>
            <a:ext cx="1699904" cy="230832"/>
          </a:xfrm>
          <a:prstGeom prst="rect">
            <a:avLst/>
          </a:prstGeom>
          <a:noFill/>
        </p:spPr>
        <p:txBody>
          <a:bodyPr wrap="square" rtlCol="0">
            <a:spAutoFit/>
          </a:bodyPr>
          <a:lstStyle/>
          <a:p>
            <a:pPr algn="ctr"/>
            <a:r>
              <a:rPr lang="en-US" sz="900" dirty="0" err="1"/>
              <a:t>apply_test</a:t>
            </a:r>
            <a:r>
              <a:rPr lang="en-US" sz="900" dirty="0"/>
              <a:t>(problem, solution)</a:t>
            </a:r>
          </a:p>
        </p:txBody>
      </p:sp>
      <p:cxnSp>
        <p:nvCxnSpPr>
          <p:cNvPr id="17" name="Conector recto de flecha 16">
            <a:extLst>
              <a:ext uri="{FF2B5EF4-FFF2-40B4-BE49-F238E27FC236}">
                <a16:creationId xmlns:a16="http://schemas.microsoft.com/office/drawing/2014/main" id="{E97FABEC-B0BD-3B7A-E460-BDCCE97C5FAB}"/>
              </a:ext>
            </a:extLst>
          </p:cNvPr>
          <p:cNvCxnSpPr/>
          <p:nvPr/>
        </p:nvCxnSpPr>
        <p:spPr>
          <a:xfrm flipH="1">
            <a:off x="7810249" y="4868203"/>
            <a:ext cx="17236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CuadroTexto 88">
            <a:extLst>
              <a:ext uri="{FF2B5EF4-FFF2-40B4-BE49-F238E27FC236}">
                <a16:creationId xmlns:a16="http://schemas.microsoft.com/office/drawing/2014/main" id="{E70BF013-F26C-FC29-776A-E087843A377F}"/>
              </a:ext>
            </a:extLst>
          </p:cNvPr>
          <p:cNvSpPr txBox="1"/>
          <p:nvPr/>
        </p:nvSpPr>
        <p:spPr>
          <a:xfrm>
            <a:off x="7814603" y="4877973"/>
            <a:ext cx="1699904" cy="230832"/>
          </a:xfrm>
          <a:prstGeom prst="rect">
            <a:avLst/>
          </a:prstGeom>
          <a:noFill/>
        </p:spPr>
        <p:txBody>
          <a:bodyPr wrap="square" rtlCol="0">
            <a:spAutoFit/>
          </a:bodyPr>
          <a:lstStyle/>
          <a:p>
            <a:pPr algn="ctr"/>
            <a:r>
              <a:rPr lang="en-US" sz="900" dirty="0"/>
              <a:t>result</a:t>
            </a:r>
          </a:p>
        </p:txBody>
      </p:sp>
      <p:sp>
        <p:nvSpPr>
          <p:cNvPr id="90" name="Rectángulo 89">
            <a:extLst>
              <a:ext uri="{FF2B5EF4-FFF2-40B4-BE49-F238E27FC236}">
                <a16:creationId xmlns:a16="http://schemas.microsoft.com/office/drawing/2014/main" id="{92FDDFC4-1367-49D1-1A9F-4C09ACA0E481}"/>
              </a:ext>
            </a:extLst>
          </p:cNvPr>
          <p:cNvSpPr/>
          <p:nvPr/>
        </p:nvSpPr>
        <p:spPr>
          <a:xfrm>
            <a:off x="10553027" y="379257"/>
            <a:ext cx="1369937" cy="42087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Results</a:t>
            </a:r>
          </a:p>
        </p:txBody>
      </p:sp>
      <p:cxnSp>
        <p:nvCxnSpPr>
          <p:cNvPr id="91" name="Conector recto 90">
            <a:extLst>
              <a:ext uri="{FF2B5EF4-FFF2-40B4-BE49-F238E27FC236}">
                <a16:creationId xmlns:a16="http://schemas.microsoft.com/office/drawing/2014/main" id="{9BC053D7-25C6-14BF-296E-AEF35D5F7A3D}"/>
              </a:ext>
            </a:extLst>
          </p:cNvPr>
          <p:cNvCxnSpPr>
            <a:cxnSpLocks/>
          </p:cNvCxnSpPr>
          <p:nvPr/>
        </p:nvCxnSpPr>
        <p:spPr>
          <a:xfrm flipH="1">
            <a:off x="11244679" y="796371"/>
            <a:ext cx="12816" cy="568363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4C0288C4-F453-331D-F7C8-DECAFD93CD19}"/>
              </a:ext>
            </a:extLst>
          </p:cNvPr>
          <p:cNvCxnSpPr/>
          <p:nvPr/>
        </p:nvCxnSpPr>
        <p:spPr>
          <a:xfrm>
            <a:off x="7817458" y="5307083"/>
            <a:ext cx="3427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1D06D11E-7F39-1D9C-DCA6-A6BE7CB74094}"/>
              </a:ext>
            </a:extLst>
          </p:cNvPr>
          <p:cNvCxnSpPr/>
          <p:nvPr/>
        </p:nvCxnSpPr>
        <p:spPr>
          <a:xfrm flipH="1">
            <a:off x="7819650" y="5489525"/>
            <a:ext cx="34378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CuadroTexto 91">
            <a:extLst>
              <a:ext uri="{FF2B5EF4-FFF2-40B4-BE49-F238E27FC236}">
                <a16:creationId xmlns:a16="http://schemas.microsoft.com/office/drawing/2014/main" id="{F3B2E168-2C8C-BA3A-A591-3B03C381019E}"/>
              </a:ext>
            </a:extLst>
          </p:cNvPr>
          <p:cNvSpPr txBox="1"/>
          <p:nvPr/>
        </p:nvSpPr>
        <p:spPr>
          <a:xfrm>
            <a:off x="7819400" y="5071761"/>
            <a:ext cx="3437845" cy="230832"/>
          </a:xfrm>
          <a:prstGeom prst="rect">
            <a:avLst/>
          </a:prstGeom>
          <a:noFill/>
        </p:spPr>
        <p:txBody>
          <a:bodyPr wrap="square" rtlCol="0">
            <a:spAutoFit/>
          </a:bodyPr>
          <a:lstStyle/>
          <a:p>
            <a:pPr algn="ctr"/>
            <a:r>
              <a:rPr lang="en-US" sz="900" dirty="0" err="1"/>
              <a:t>add_problem_result</a:t>
            </a:r>
            <a:r>
              <a:rPr lang="en-US" sz="900" dirty="0"/>
              <a:t>(</a:t>
            </a:r>
            <a:r>
              <a:rPr lang="en-US" sz="900" dirty="0" err="1"/>
              <a:t>problem_id</a:t>
            </a:r>
            <a:r>
              <a:rPr lang="en-US" sz="900" dirty="0"/>
              <a:t>, result)</a:t>
            </a:r>
          </a:p>
        </p:txBody>
      </p:sp>
      <p:sp>
        <p:nvSpPr>
          <p:cNvPr id="93" name="CuadroTexto 92">
            <a:extLst>
              <a:ext uri="{FF2B5EF4-FFF2-40B4-BE49-F238E27FC236}">
                <a16:creationId xmlns:a16="http://schemas.microsoft.com/office/drawing/2014/main" id="{A59015DB-3B08-A04D-78BB-57D18860D30F}"/>
              </a:ext>
            </a:extLst>
          </p:cNvPr>
          <p:cNvSpPr txBox="1"/>
          <p:nvPr/>
        </p:nvSpPr>
        <p:spPr>
          <a:xfrm>
            <a:off x="7817457" y="5501430"/>
            <a:ext cx="3427221" cy="230832"/>
          </a:xfrm>
          <a:prstGeom prst="rect">
            <a:avLst/>
          </a:prstGeom>
          <a:noFill/>
        </p:spPr>
        <p:txBody>
          <a:bodyPr wrap="square" rtlCol="0">
            <a:spAutoFit/>
          </a:bodyPr>
          <a:lstStyle/>
          <a:p>
            <a:pPr algn="ctr"/>
            <a:r>
              <a:rPr lang="en-US" sz="900" dirty="0"/>
              <a:t>results</a:t>
            </a:r>
          </a:p>
        </p:txBody>
      </p:sp>
      <p:cxnSp>
        <p:nvCxnSpPr>
          <p:cNvPr id="23" name="Conector recto de flecha 22">
            <a:extLst>
              <a:ext uri="{FF2B5EF4-FFF2-40B4-BE49-F238E27FC236}">
                <a16:creationId xmlns:a16="http://schemas.microsoft.com/office/drawing/2014/main" id="{6A9D6082-5F50-4CFE-6E7F-6A93D1E0BF5A}"/>
              </a:ext>
            </a:extLst>
          </p:cNvPr>
          <p:cNvCxnSpPr/>
          <p:nvPr/>
        </p:nvCxnSpPr>
        <p:spPr>
          <a:xfrm flipH="1">
            <a:off x="950152" y="6109068"/>
            <a:ext cx="68762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CuadroTexto 93">
            <a:extLst>
              <a:ext uri="{FF2B5EF4-FFF2-40B4-BE49-F238E27FC236}">
                <a16:creationId xmlns:a16="http://schemas.microsoft.com/office/drawing/2014/main" id="{FAC59626-2705-D830-4F96-46BF610735A6}"/>
              </a:ext>
            </a:extLst>
          </p:cNvPr>
          <p:cNvSpPr txBox="1"/>
          <p:nvPr/>
        </p:nvSpPr>
        <p:spPr>
          <a:xfrm>
            <a:off x="941188" y="6121210"/>
            <a:ext cx="6885234" cy="230832"/>
          </a:xfrm>
          <a:prstGeom prst="rect">
            <a:avLst/>
          </a:prstGeom>
          <a:noFill/>
        </p:spPr>
        <p:txBody>
          <a:bodyPr wrap="square" rtlCol="0">
            <a:spAutoFit/>
          </a:bodyPr>
          <a:lstStyle/>
          <a:p>
            <a:pPr algn="ctr"/>
            <a:r>
              <a:rPr lang="en-US" sz="900" dirty="0"/>
              <a:t>results</a:t>
            </a:r>
          </a:p>
        </p:txBody>
      </p:sp>
    </p:spTree>
    <p:extLst>
      <p:ext uri="{BB962C8B-B14F-4D97-AF65-F5344CB8AC3E}">
        <p14:creationId xmlns:p14="http://schemas.microsoft.com/office/powerpoint/2010/main" val="384863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6E7BC-B334-B296-D442-AEA929C9A3CC}"/>
              </a:ext>
            </a:extLst>
          </p:cNvPr>
          <p:cNvSpPr>
            <a:spLocks noGrp="1"/>
          </p:cNvSpPr>
          <p:nvPr>
            <p:ph type="title"/>
          </p:nvPr>
        </p:nvSpPr>
        <p:spPr/>
        <p:txBody>
          <a:bodyPr/>
          <a:lstStyle/>
          <a:p>
            <a:r>
              <a:rPr lang="es-ES" b="1" dirty="0"/>
              <a:t>GPT-Neo-2.7B</a:t>
            </a:r>
            <a:r>
              <a:rPr lang="es-ES" dirty="0"/>
              <a:t>. </a:t>
            </a:r>
            <a:r>
              <a:rPr lang="es-ES" dirty="0" err="1"/>
              <a:t>Huggingface</a:t>
            </a:r>
            <a:endParaRPr lang="es-ES" dirty="0"/>
          </a:p>
        </p:txBody>
      </p:sp>
      <p:sp>
        <p:nvSpPr>
          <p:cNvPr id="3" name="Marcador de contenido 2">
            <a:extLst>
              <a:ext uri="{FF2B5EF4-FFF2-40B4-BE49-F238E27FC236}">
                <a16:creationId xmlns:a16="http://schemas.microsoft.com/office/drawing/2014/main" id="{5FA057BD-3810-128B-E1B5-7D4CA5641A62}"/>
              </a:ext>
            </a:extLst>
          </p:cNvPr>
          <p:cNvSpPr>
            <a:spLocks noGrp="1"/>
          </p:cNvSpPr>
          <p:nvPr>
            <p:ph idx="1"/>
          </p:nvPr>
        </p:nvSpPr>
        <p:spPr/>
        <p:txBody>
          <a:bodyPr>
            <a:normAutofit/>
          </a:bodyPr>
          <a:lstStyle/>
          <a:p>
            <a:pPr algn="just"/>
            <a:r>
              <a:rPr lang="es-ES" sz="2000" dirty="0"/>
              <a:t>Prueba del modelo </a:t>
            </a:r>
            <a:r>
              <a:rPr lang="es-ES" sz="2000" b="1" dirty="0"/>
              <a:t>GPT-Neo</a:t>
            </a:r>
            <a:r>
              <a:rPr lang="es-ES" sz="2000" dirty="0"/>
              <a:t> con 2.7 Billones de parámetros de </a:t>
            </a:r>
            <a:r>
              <a:rPr lang="es-ES" sz="2000" i="1" dirty="0" err="1"/>
              <a:t>EleutherAI</a:t>
            </a:r>
            <a:r>
              <a:rPr lang="es-ES" sz="2000" dirty="0"/>
              <a:t>, modelo que ha servido de base para entrenar el código del modelo de APPS. Su rendimiento es menor, pero se ha empleado para llevar a cabo pruebas de rendimiento en la máquina V100 de AWS.</a:t>
            </a:r>
          </a:p>
          <a:p>
            <a:pPr algn="just"/>
            <a:endParaRPr lang="es-ES" sz="2000" i="1" dirty="0"/>
          </a:p>
          <a:p>
            <a:pPr algn="just"/>
            <a:r>
              <a:rPr lang="es-ES" sz="2000" dirty="0"/>
              <a:t>Con 2.7 Billones de parámetros, este modelo está diseñado con una red neuronal </a:t>
            </a:r>
            <a:r>
              <a:rPr lang="es-ES" sz="2000" i="1" dirty="0" err="1"/>
              <a:t>transformer</a:t>
            </a:r>
            <a:r>
              <a:rPr lang="es-ES" sz="2000" i="1" dirty="0"/>
              <a:t> </a:t>
            </a:r>
            <a:r>
              <a:rPr lang="es-ES" sz="2000" dirty="0"/>
              <a:t> que replica la arquitectura de GPT-3. El ejemplo genera una secuencia de texto diferente cada vez que es ejecutado y utiliza aproximadamente 20GB de la RAM (5.13GB ~ 25.9GB), siendo, por tanto, superior a la capacidad máxima de la GPU (16GB), con la cuál se pretende ejecutar los modelos escogidos definitivos.</a:t>
            </a:r>
          </a:p>
        </p:txBody>
      </p:sp>
    </p:spTree>
    <p:extLst>
      <p:ext uri="{BB962C8B-B14F-4D97-AF65-F5344CB8AC3E}">
        <p14:creationId xmlns:p14="http://schemas.microsoft.com/office/powerpoint/2010/main" val="424467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6E7BC-B334-B296-D442-AEA929C9A3CC}"/>
              </a:ext>
            </a:extLst>
          </p:cNvPr>
          <p:cNvSpPr>
            <a:spLocks noGrp="1"/>
          </p:cNvSpPr>
          <p:nvPr>
            <p:ph type="title"/>
          </p:nvPr>
        </p:nvSpPr>
        <p:spPr/>
        <p:txBody>
          <a:bodyPr/>
          <a:lstStyle/>
          <a:p>
            <a:r>
              <a:rPr lang="es-ES" b="1" dirty="0"/>
              <a:t>CodeGPT-small-py-adaptedGPT2</a:t>
            </a:r>
            <a:r>
              <a:rPr lang="es-ES" dirty="0"/>
              <a:t>. </a:t>
            </a:r>
            <a:r>
              <a:rPr lang="es-ES" dirty="0" err="1"/>
              <a:t>Huggingface</a:t>
            </a:r>
            <a:endParaRPr lang="es-ES" dirty="0"/>
          </a:p>
        </p:txBody>
      </p:sp>
      <p:sp>
        <p:nvSpPr>
          <p:cNvPr id="3" name="Marcador de contenido 2">
            <a:extLst>
              <a:ext uri="{FF2B5EF4-FFF2-40B4-BE49-F238E27FC236}">
                <a16:creationId xmlns:a16="http://schemas.microsoft.com/office/drawing/2014/main" id="{5FA057BD-3810-128B-E1B5-7D4CA5641A62}"/>
              </a:ext>
            </a:extLst>
          </p:cNvPr>
          <p:cNvSpPr>
            <a:spLocks noGrp="1"/>
          </p:cNvSpPr>
          <p:nvPr>
            <p:ph idx="1"/>
          </p:nvPr>
        </p:nvSpPr>
        <p:spPr/>
        <p:txBody>
          <a:bodyPr>
            <a:normAutofit/>
          </a:bodyPr>
          <a:lstStyle/>
          <a:p>
            <a:pPr algn="just"/>
            <a:r>
              <a:rPr lang="es-ES" sz="2000" dirty="0"/>
              <a:t>Prueba del modelo </a:t>
            </a:r>
            <a:r>
              <a:rPr lang="es-ES" sz="2000" b="1" dirty="0" err="1"/>
              <a:t>CodeGPT</a:t>
            </a:r>
            <a:r>
              <a:rPr lang="es-ES" sz="2000" b="1" dirty="0"/>
              <a:t> </a:t>
            </a:r>
            <a:r>
              <a:rPr lang="es-ES" sz="2000" dirty="0"/>
              <a:t>con 125 Millones de parámetros de </a:t>
            </a:r>
            <a:r>
              <a:rPr lang="es-ES" sz="2000" i="1" dirty="0"/>
              <a:t>Microsoft</a:t>
            </a:r>
            <a:r>
              <a:rPr lang="es-ES" sz="2000" dirty="0"/>
              <a:t>. En comparación con otros modelos, tiene una cantidad mucho menor de parámetros pero el rendimiento que ofrece es acorde a lo esperado por las métricas del modelo entrenado.</a:t>
            </a:r>
          </a:p>
          <a:p>
            <a:pPr marL="0" indent="0" algn="just">
              <a:buNone/>
            </a:pPr>
            <a:endParaRPr lang="es-ES" sz="2000" i="1" dirty="0"/>
          </a:p>
          <a:p>
            <a:pPr algn="just"/>
            <a:r>
              <a:rPr lang="es-ES" sz="2000" dirty="0"/>
              <a:t>Está diseñado con una red neuronal </a:t>
            </a:r>
            <a:r>
              <a:rPr lang="es-ES" sz="2000" i="1" dirty="0" err="1"/>
              <a:t>transformer</a:t>
            </a:r>
            <a:r>
              <a:rPr lang="es-ES" sz="2000" i="1" dirty="0"/>
              <a:t> </a:t>
            </a:r>
            <a:r>
              <a:rPr lang="es-ES" sz="2000" dirty="0"/>
              <a:t>que adapta la arquitectura de GPT-2. Al ejecutarse devuelve el conjunto de enunciados de problemas junto con sus soluciones en código. Utiliza aproximadamente 1GB de la RAM (5.21GB ~ 6.62GB), siendo muy inferior a la capacidad máxima de la GPU (16GB), con la cuál se pretende ejecutar los modelos escogidos definitivos.</a:t>
            </a:r>
          </a:p>
          <a:p>
            <a:pPr algn="just"/>
            <a:endParaRPr lang="es-ES" sz="2000" dirty="0"/>
          </a:p>
          <a:p>
            <a:pPr algn="just"/>
            <a:r>
              <a:rPr lang="es-ES" sz="2000" dirty="0"/>
              <a:t>Si se lleva a cabo una prueba de rendimiento con la GPU, el modelo sigue ejecutándose de manera correcta ocupando un espacio de 2676MiB de los 16384MiB, es decir, 2.8GB de los 17.17GB totales, lo que se traduce en un 16.31% de uso de la GPU. Conviene resaltar dicho dato ya que servirá como guía para probar el rendimiento de otros modelos.</a:t>
            </a:r>
          </a:p>
        </p:txBody>
      </p:sp>
    </p:spTree>
    <p:extLst>
      <p:ext uri="{BB962C8B-B14F-4D97-AF65-F5344CB8AC3E}">
        <p14:creationId xmlns:p14="http://schemas.microsoft.com/office/powerpoint/2010/main" val="54699025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3B9EEAFBBEA04B9487748478AE5B10" ma:contentTypeVersion="2" ma:contentTypeDescription="Create a new document." ma:contentTypeScope="" ma:versionID="ebb565478e7a1a3dcf1a59c51a5398bd">
  <xsd:schema xmlns:xsd="http://www.w3.org/2001/XMLSchema" xmlns:xs="http://www.w3.org/2001/XMLSchema" xmlns:p="http://schemas.microsoft.com/office/2006/metadata/properties" xmlns:ns2="5510ff2d-8d0f-4297-b81e-8a882641c805" targetNamespace="http://schemas.microsoft.com/office/2006/metadata/properties" ma:root="true" ma:fieldsID="80d6de3423dfd00089fa99a8de6af579" ns2:_="">
    <xsd:import namespace="5510ff2d-8d0f-4297-b81e-8a882641c80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0ff2d-8d0f-4297-b81e-8a882641c8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E6E503-42EC-418D-BECE-EB0FFCF85516}">
  <ds:schemaRefs>
    <ds:schemaRef ds:uri="http://schemas.microsoft.com/sharepoint/v3/contenttype/forms"/>
  </ds:schemaRefs>
</ds:datastoreItem>
</file>

<file path=customXml/itemProps2.xml><?xml version="1.0" encoding="utf-8"?>
<ds:datastoreItem xmlns:ds="http://schemas.openxmlformats.org/officeDocument/2006/customXml" ds:itemID="{3BDEF1EF-6389-4002-81F4-F1B61533672A}">
  <ds:schemaRefs>
    <ds:schemaRef ds:uri="5510ff2d-8d0f-4297-b81e-8a882641c80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FE80E72-7864-4337-90CD-FB4FD5882C72}">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590</TotalTime>
  <Words>614</Words>
  <Application>Microsoft Macintosh PowerPoint</Application>
  <PresentationFormat>Panorámica</PresentationFormat>
  <Paragraphs>91</Paragraphs>
  <Slides>4</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Presentación de PowerPoint</vt:lpstr>
      <vt:lpstr>GPT-Neo-2.7B. Huggingface</vt:lpstr>
      <vt:lpstr>CodeGPT-small-py-adaptedGPT2. Huggingface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 Cuenca Núñez</dc:creator>
  <cp:lastModifiedBy>Sergio Cuenca Núñez</cp:lastModifiedBy>
  <cp:revision>24</cp:revision>
  <dcterms:created xsi:type="dcterms:W3CDTF">2022-05-26T18:19:34Z</dcterms:created>
  <dcterms:modified xsi:type="dcterms:W3CDTF">2022-06-06T10:04:28Z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0x010100B73B9EEAFBBEA04B9487748478AE5B10</vt:lpwstr>
  </property>
</Properties>
</file>