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9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2C351-853B-4AF4-BCB4-B859AA84C015}" v="32" dt="2022-06-02T08:55:28.833"/>
    <p1510:client id="{E1171F97-73EC-46E4-9A9A-C9C33DEA1D39}" v="4" dt="2022-06-02T08:41:19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720"/>
  </p:normalViewPr>
  <p:slideViewPr>
    <p:cSldViewPr snapToGrid="0" snapToObjects="1">
      <p:cViewPr varScale="1">
        <p:scale>
          <a:sx n="133" d="100"/>
          <a:sy n="133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C9FCD-D82F-3149-9EC0-4EF75A95459C}" type="datetimeFigureOut">
              <a:rPr lang="es-ES" smtClean="0"/>
              <a:t>3/6/22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ECD31-02A6-3049-97F9-BDCC2C0885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ECD31-02A6-3049-97F9-BDCC2C0885C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43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842E6-FA21-93FB-CE74-020261930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EAAB07-3F0A-10FA-9864-50691FBC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BBE94-2403-CA14-423D-68455DDC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55760-6089-DBE8-FE19-ABE99092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6A80C-0275-ED90-63BD-5B35948E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1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EB932-2EA3-F68F-6D6D-5A8E2626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D20364-12BC-4ABC-6165-20B05A592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416DD-E756-581E-A24C-9457EB4C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C8B96-2F82-77DC-0B31-AAB5793C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12DCB-DBDF-E8BF-AA96-B7BAED75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E007EE-A326-A743-6FEE-4DD68428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5FDA8E-C8EE-7DAB-A70B-055A6CA6C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5E2AD-BCD3-CB46-D604-6DD418CD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B0A24-A898-0C9D-DCE1-15A061E2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4B367B-F1E1-6C1A-F0FA-029AE09B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65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B40C7-18F1-1477-46BC-8F281CA6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8069C-7D6F-E509-5DB0-492EA0C8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3A202C-5203-9577-497C-E2578A6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3AA4A8-4B91-AA50-9890-59FEA895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E40D19-63C0-F778-7C0C-91048152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97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750C5-DC3F-EB9D-9A80-2EA392D5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7CC5BD-D07F-6F79-A64B-8C193F5AB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6DD4B6-AC94-A814-2CCB-C8F070F0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EF9C0-44AD-9A99-CC2A-1B311471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D3608B-7A00-503F-05B2-BB2B4BFE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10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02371-A18D-18DB-3ABC-CEB952AF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78C20-00C4-DF7E-3B69-6DC64C241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2DA926-C3C6-6168-FE6E-A0F6B2C21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30F4D7-B487-A247-2CFD-63343950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4F0782-442E-6753-514A-CF181D16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D5013A-CC35-60E4-7B8D-CB7097C9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84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C4B1A-7B8C-CE87-BB5B-D8C2D910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5B4E1-D61E-24D3-CE09-13FED0F4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252FDE-DBA1-578E-A943-DF866CB4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AB07B-7616-A4EC-DAC4-0CA62213A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A80397-5EE7-2F66-7BA6-8BC1371AD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2987EB-B600-59F8-9C42-E18BAB15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396D46-6ECE-92EE-AF7F-4478E750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1DE89C-A82E-6E36-5AEC-51DCA3D4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FC473-7EDA-A637-1BAD-6F90D854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F75519-9149-ACC9-CF88-D2E15D80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B15C1F-AD90-039C-85C1-FD27D2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D47FEC-C067-7E7D-CB2A-74CD0429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3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311081-5D6B-2442-03AA-99DA832B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AE1889-29DC-FA65-A7C7-8C95E6CC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CFB620-DF3B-D688-58DC-97F12465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5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D5EB-0941-4A29-30E6-92E70444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54D5F-0E7C-0F2A-7713-ADAB66E8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3A9864-7247-9779-0EB7-81348FA89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8F2AB1-D07A-4AA6-BE19-3F666806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9AA29B-D907-0375-30E0-7EB663BF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031E4F-F612-F54B-1C1E-E5153AE0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37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3BA3F-427E-1AA6-A88C-744C5975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752C9A-C482-4955-BF3E-560BAD746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34F2D9-6952-5EF2-F880-4EC774C5B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36873A-8A06-B173-0840-BEC38F9C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AFC8EF-32BF-1928-CEA9-1D8975A3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4091E-76A6-6873-A34A-D852266D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46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B6CC60-A34A-C5F7-8871-D0DCC8DF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6886E2-BBEA-FCD4-F35C-AF78E0604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D010AE-CF31-428C-EE42-1EEC387E1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FFBC-46E8-D744-98E8-8525DA8E3C89}" type="datetimeFigureOut">
              <a:rPr lang="es-ES" smtClean="0"/>
              <a:t>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3A6F0A-B27A-196C-ACC6-E83AF4318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5A8AC-1138-B1AE-436E-A29C987A7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06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>
            <a:extLst>
              <a:ext uri="{FF2B5EF4-FFF2-40B4-BE49-F238E27FC236}">
                <a16:creationId xmlns:a16="http://schemas.microsoft.com/office/drawing/2014/main" id="{64E4A3FF-00C6-0747-7F5A-C930F7B94589}"/>
              </a:ext>
            </a:extLst>
          </p:cNvPr>
          <p:cNvGrpSpPr/>
          <p:nvPr/>
        </p:nvGrpSpPr>
        <p:grpSpPr>
          <a:xfrm>
            <a:off x="187806" y="1943812"/>
            <a:ext cx="1797752" cy="1839198"/>
            <a:chOff x="577363" y="1411490"/>
            <a:chExt cx="1668308" cy="1454448"/>
          </a:xfrm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6075D627-BAC7-6523-7586-C1E5278089FA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task_id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prompt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canonical_solution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entry_point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914E5DFC-A6C6-B553-F70D-E55FC1705F69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Problem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C7468FB-60BC-B146-51D3-1E91D9486D62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get_x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set_x</a:t>
              </a:r>
              <a:r>
                <a:rPr lang="en-US" sz="900" dirty="0">
                  <a:solidFill>
                    <a:schemeClr val="tx1"/>
                  </a:solidFill>
                </a:rPr>
                <a:t>(value)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3412342D-E520-4568-BAFB-61F5D701726F}"/>
              </a:ext>
            </a:extLst>
          </p:cNvPr>
          <p:cNvGrpSpPr/>
          <p:nvPr/>
        </p:nvGrpSpPr>
        <p:grpSpPr>
          <a:xfrm>
            <a:off x="187806" y="4177345"/>
            <a:ext cx="1797753" cy="1839198"/>
            <a:chOff x="577363" y="1411490"/>
            <a:chExt cx="1668308" cy="1454448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34A9E6F2-2FDB-A2F9-0EA9-837413226436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problem_id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test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canonical_solution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entry_point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B725AEB9-78A1-0BF0-70FE-6DD7BF15ACC6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Unit_Test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C6DE42B9-9ED9-6B64-9262-C0905F7B9CD5}"/>
                </a:ext>
              </a:extLst>
            </p:cNvPr>
            <p:cNvSpPr/>
            <p:nvPr/>
          </p:nvSpPr>
          <p:spPr>
            <a:xfrm>
              <a:off x="577363" y="2324420"/>
              <a:ext cx="1668307" cy="5415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get_x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set_x</a:t>
              </a:r>
              <a:r>
                <a:rPr lang="en-US" sz="900" dirty="0">
                  <a:solidFill>
                    <a:schemeClr val="tx1"/>
                  </a:solidFill>
                </a:rPr>
                <a:t>(value)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apply_test</a:t>
              </a:r>
              <a:r>
                <a:rPr lang="en-US" sz="900" dirty="0">
                  <a:solidFill>
                    <a:schemeClr val="tx1"/>
                  </a:solidFill>
                </a:rPr>
                <a:t>(problem, solution)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execute_test</a:t>
              </a:r>
              <a:r>
                <a:rPr lang="en-US" sz="900" dirty="0">
                  <a:solidFill>
                    <a:schemeClr val="tx1"/>
                  </a:solidFill>
                </a:rPr>
                <a:t>(program)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B96AA975-9FAE-55B7-B4D0-F4F11279F31C}"/>
              </a:ext>
            </a:extLst>
          </p:cNvPr>
          <p:cNvGrpSpPr/>
          <p:nvPr/>
        </p:nvGrpSpPr>
        <p:grpSpPr>
          <a:xfrm>
            <a:off x="5554973" y="200969"/>
            <a:ext cx="1386698" cy="1498719"/>
            <a:chOff x="577363" y="1411490"/>
            <a:chExt cx="1668308" cy="1454448"/>
          </a:xfrm>
        </p:grpSpPr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89D40119-B1C9-E66C-E6A5-09C46641BB37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solution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FEB76259-AC44-C3AC-CB86-5C0EB63B6DD9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Solution</a:t>
              </a:r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879A239C-F2F5-E149-C538-20DAEE300875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get_solution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5035A222-D2FC-2D4B-2438-007F41769B71}"/>
              </a:ext>
            </a:extLst>
          </p:cNvPr>
          <p:cNvGrpSpPr/>
          <p:nvPr/>
        </p:nvGrpSpPr>
        <p:grpSpPr>
          <a:xfrm>
            <a:off x="8103427" y="197744"/>
            <a:ext cx="1386698" cy="1498719"/>
            <a:chOff x="577363" y="1411490"/>
            <a:chExt cx="1668308" cy="1454448"/>
          </a:xfrm>
        </p:grpSpPr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D693C77E-F821-20B1-0B10-45A7D178EEA0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result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1F7C5E83-1D78-19B5-84B3-FC455C74EE54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A8B0B903-95D9-58CA-D3AC-751BD953D4C5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get_result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40B010C8-590C-9264-D709-25F816EC2267}"/>
              </a:ext>
            </a:extLst>
          </p:cNvPr>
          <p:cNvGrpSpPr/>
          <p:nvPr/>
        </p:nvGrpSpPr>
        <p:grpSpPr>
          <a:xfrm>
            <a:off x="2958755" y="207576"/>
            <a:ext cx="1797751" cy="1498719"/>
            <a:chOff x="577363" y="1411490"/>
            <a:chExt cx="1668308" cy="1454448"/>
          </a:xfrm>
        </p:grpSpPr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252F8574-47DF-FA79-E183-365B3FD03979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conf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50F36760-1EF1-8C7F-04A4-FDEDA2DE3F2A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26B43898-773C-2938-01A1-149AF7A8A175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apply_model</a:t>
              </a:r>
              <a:r>
                <a:rPr lang="en-US" sz="900" dirty="0">
                  <a:solidFill>
                    <a:schemeClr val="tx1"/>
                  </a:solidFill>
                </a:rPr>
                <a:t>(problems, solutions)</a:t>
              </a:r>
            </a:p>
          </p:txBody>
        </p:sp>
      </p:grp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2EAA0D4C-43D6-0F7E-2D0B-52A0055187C2}"/>
              </a:ext>
            </a:extLst>
          </p:cNvPr>
          <p:cNvSpPr/>
          <p:nvPr/>
        </p:nvSpPr>
        <p:spPr>
          <a:xfrm>
            <a:off x="2175237" y="1801024"/>
            <a:ext cx="8299272" cy="48592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3B14F95F-6E2B-8522-6767-0B7807751E18}"/>
              </a:ext>
            </a:extLst>
          </p:cNvPr>
          <p:cNvGrpSpPr/>
          <p:nvPr/>
        </p:nvGrpSpPr>
        <p:grpSpPr>
          <a:xfrm>
            <a:off x="2463090" y="2114051"/>
            <a:ext cx="1386698" cy="1498719"/>
            <a:chOff x="577363" y="1411490"/>
            <a:chExt cx="1668308" cy="1454448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D4B924A5-DBEF-690D-C21A-9ECA065E767A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path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443C144-1DAE-159B-4798-14D16D7F891F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Problems</a:t>
              </a: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7D41CBA6-B1D1-4539-777F-DFA90E6F8EAA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get_problems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read_problems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1C94C20-B39E-2BF6-BA5E-F5B5F554BC2C}"/>
              </a:ext>
            </a:extLst>
          </p:cNvPr>
          <p:cNvCxnSpPr>
            <a:stCxn id="64" idx="3"/>
            <a:endCxn id="137" idx="1"/>
          </p:cNvCxnSpPr>
          <p:nvPr/>
        </p:nvCxnSpPr>
        <p:spPr>
          <a:xfrm>
            <a:off x="1985558" y="2863411"/>
            <a:ext cx="477533" cy="0"/>
          </a:xfrm>
          <a:prstGeom prst="straightConnector1">
            <a:avLst/>
          </a:prstGeom>
          <a:ln>
            <a:solidFill>
              <a:schemeClr val="tx1"/>
            </a:solidFill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895808C1-94EE-B427-A884-5A22E194FAA8}"/>
              </a:ext>
            </a:extLst>
          </p:cNvPr>
          <p:cNvGrpSpPr/>
          <p:nvPr/>
        </p:nvGrpSpPr>
        <p:grpSpPr>
          <a:xfrm>
            <a:off x="2470934" y="4343931"/>
            <a:ext cx="1386698" cy="1498720"/>
            <a:chOff x="577363" y="1411490"/>
            <a:chExt cx="1668308" cy="1454449"/>
          </a:xfrm>
        </p:grpSpPr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6EB2A763-E537-0678-E34A-F64317D94E5C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path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7D392ADD-AE05-DC8D-9B64-AD99A951489F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Unit_Tests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52819F0E-5368-B3D7-587B-A8BB7EDEB689}"/>
                </a:ext>
              </a:extLst>
            </p:cNvPr>
            <p:cNvSpPr/>
            <p:nvPr/>
          </p:nvSpPr>
          <p:spPr>
            <a:xfrm>
              <a:off x="577363" y="2257299"/>
              <a:ext cx="1668307" cy="6086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read_tests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get_problem_test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apply_unit_tests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BFE9D219-FDF1-4D52-FEF9-CACAD7809BDB}"/>
              </a:ext>
            </a:extLst>
          </p:cNvPr>
          <p:cNvCxnSpPr>
            <a:cxnSpLocks/>
          </p:cNvCxnSpPr>
          <p:nvPr/>
        </p:nvCxnSpPr>
        <p:spPr>
          <a:xfrm>
            <a:off x="1985556" y="4986199"/>
            <a:ext cx="485378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BD6C6591-6658-6667-9D87-21642793819D}"/>
              </a:ext>
            </a:extLst>
          </p:cNvPr>
          <p:cNvGrpSpPr/>
          <p:nvPr/>
        </p:nvGrpSpPr>
        <p:grpSpPr>
          <a:xfrm>
            <a:off x="4106116" y="2109489"/>
            <a:ext cx="1797751" cy="1505803"/>
            <a:chOff x="577363" y="1411490"/>
            <a:chExt cx="1668308" cy="1454448"/>
          </a:xfrm>
        </p:grpSpPr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B6545D78-8FD4-C3A4-8C2A-B60531AA279B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conf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026B3612-07D7-D347-8F27-539FCA0E6C4C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52" name="Rectángulo 151">
              <a:extLst>
                <a:ext uri="{FF2B5EF4-FFF2-40B4-BE49-F238E27FC236}">
                  <a16:creationId xmlns:a16="http://schemas.microsoft.com/office/drawing/2014/main" id="{B9520932-FD1B-D5AF-20F3-C6C0486E3BAC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apply_model</a:t>
              </a:r>
              <a:r>
                <a:rPr lang="en-US" sz="900" dirty="0">
                  <a:solidFill>
                    <a:schemeClr val="tx1"/>
                  </a:solidFill>
                </a:rPr>
                <a:t>(problems, solutions)</a:t>
              </a:r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C5F2AB9D-99E2-891A-3A4B-FE80743C783A}"/>
              </a:ext>
            </a:extLst>
          </p:cNvPr>
          <p:cNvGrpSpPr/>
          <p:nvPr/>
        </p:nvGrpSpPr>
        <p:grpSpPr>
          <a:xfrm>
            <a:off x="6160198" y="2114050"/>
            <a:ext cx="1797749" cy="1498719"/>
            <a:chOff x="577363" y="1411490"/>
            <a:chExt cx="1668308" cy="1454448"/>
          </a:xfrm>
        </p:grpSpPr>
        <p:sp>
          <p:nvSpPr>
            <p:cNvPr id="154" name="Rectángulo 153">
              <a:extLst>
                <a:ext uri="{FF2B5EF4-FFF2-40B4-BE49-F238E27FC236}">
                  <a16:creationId xmlns:a16="http://schemas.microsoft.com/office/drawing/2014/main" id="{6D1AB997-DCF1-A99B-CD47-5F19C550FE10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solutions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ángulo 154">
              <a:extLst>
                <a:ext uri="{FF2B5EF4-FFF2-40B4-BE49-F238E27FC236}">
                  <a16:creationId xmlns:a16="http://schemas.microsoft.com/office/drawing/2014/main" id="{B243D8B4-B377-7AAF-B0DE-10E98BD47CF4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Solutions</a:t>
              </a:r>
            </a:p>
          </p:txBody>
        </p:sp>
        <p:sp>
          <p:nvSpPr>
            <p:cNvPr id="156" name="Rectángulo 155">
              <a:extLst>
                <a:ext uri="{FF2B5EF4-FFF2-40B4-BE49-F238E27FC236}">
                  <a16:creationId xmlns:a16="http://schemas.microsoft.com/office/drawing/2014/main" id="{C3489B65-5A1F-E1B3-93C6-60FD029C9873}"/>
                </a:ext>
              </a:extLst>
            </p:cNvPr>
            <p:cNvSpPr/>
            <p:nvPr/>
          </p:nvSpPr>
          <p:spPr>
            <a:xfrm>
              <a:off x="577363" y="2329084"/>
              <a:ext cx="1668307" cy="53685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get_solutions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add_problem_solution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get_probblem_solutions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0" name="Conector angular 9">
            <a:extLst>
              <a:ext uri="{FF2B5EF4-FFF2-40B4-BE49-F238E27FC236}">
                <a16:creationId xmlns:a16="http://schemas.microsoft.com/office/drawing/2014/main" id="{D9606B9A-1B39-903E-2A39-3A9E92C24DA6}"/>
              </a:ext>
            </a:extLst>
          </p:cNvPr>
          <p:cNvCxnSpPr>
            <a:cxnSpLocks/>
            <a:stCxn id="111" idx="2"/>
            <a:endCxn id="151" idx="0"/>
          </p:cNvCxnSpPr>
          <p:nvPr/>
        </p:nvCxnSpPr>
        <p:spPr>
          <a:xfrm rot="16200000" flipH="1">
            <a:off x="4229713" y="1334211"/>
            <a:ext cx="403194" cy="11473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>
            <a:extLst>
              <a:ext uri="{FF2B5EF4-FFF2-40B4-BE49-F238E27FC236}">
                <a16:creationId xmlns:a16="http://schemas.microsoft.com/office/drawing/2014/main" id="{22CE0218-10B2-09BD-7EE7-6BD69BD811A0}"/>
              </a:ext>
            </a:extLst>
          </p:cNvPr>
          <p:cNvCxnSpPr>
            <a:cxnSpLocks/>
            <a:stCxn id="102" idx="2"/>
            <a:endCxn id="155" idx="0"/>
          </p:cNvCxnSpPr>
          <p:nvPr/>
        </p:nvCxnSpPr>
        <p:spPr>
          <a:xfrm rot="16200000" flipH="1">
            <a:off x="6446516" y="1501494"/>
            <a:ext cx="414362" cy="8107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89D2E851-6683-710F-D9E9-26924A5B7212}"/>
              </a:ext>
            </a:extLst>
          </p:cNvPr>
          <p:cNvGrpSpPr/>
          <p:nvPr/>
        </p:nvGrpSpPr>
        <p:grpSpPr>
          <a:xfrm>
            <a:off x="8219014" y="2114050"/>
            <a:ext cx="1797749" cy="1498719"/>
            <a:chOff x="577363" y="1411490"/>
            <a:chExt cx="1668308" cy="1454448"/>
          </a:xfrm>
        </p:grpSpPr>
        <p:sp>
          <p:nvSpPr>
            <p:cNvPr id="158" name="Rectángulo 157">
              <a:extLst>
                <a:ext uri="{FF2B5EF4-FFF2-40B4-BE49-F238E27FC236}">
                  <a16:creationId xmlns:a16="http://schemas.microsoft.com/office/drawing/2014/main" id="{58DE6BB7-C643-ACE7-7C82-94C40F08ACC0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results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386AC5C6-42CF-29B0-93C6-31F11868EB1A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Results</a:t>
              </a:r>
            </a:p>
          </p:txBody>
        </p: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760352E4-C42E-6046-129E-9CC1A9226B1C}"/>
                </a:ext>
              </a:extLst>
            </p:cNvPr>
            <p:cNvSpPr/>
            <p:nvPr/>
          </p:nvSpPr>
          <p:spPr>
            <a:xfrm>
              <a:off x="577363" y="2329084"/>
              <a:ext cx="1668307" cy="53685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get_results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add_problem_result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get_probblem_results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7" name="Conector angular 26">
            <a:extLst>
              <a:ext uri="{FF2B5EF4-FFF2-40B4-BE49-F238E27FC236}">
                <a16:creationId xmlns:a16="http://schemas.microsoft.com/office/drawing/2014/main" id="{54300B4F-2CD5-DDE7-D115-707C26A6CB0A}"/>
              </a:ext>
            </a:extLst>
          </p:cNvPr>
          <p:cNvCxnSpPr>
            <a:stCxn id="107" idx="2"/>
            <a:endCxn id="159" idx="0"/>
          </p:cNvCxnSpPr>
          <p:nvPr/>
        </p:nvCxnSpPr>
        <p:spPr>
          <a:xfrm rot="16200000" flipH="1">
            <a:off x="8748539" y="1744700"/>
            <a:ext cx="417587" cy="321112"/>
          </a:xfrm>
          <a:prstGeom prst="bentConnector3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1B3CD55B-625D-C614-37CB-13C7E9932B00}"/>
              </a:ext>
            </a:extLst>
          </p:cNvPr>
          <p:cNvCxnSpPr>
            <a:cxnSpLocks/>
          </p:cNvCxnSpPr>
          <p:nvPr/>
        </p:nvCxnSpPr>
        <p:spPr>
          <a:xfrm flipV="1">
            <a:off x="1986660" y="5123499"/>
            <a:ext cx="485376" cy="740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CA53C50F-2EC8-0989-53BA-4BD15392CCF9}"/>
              </a:ext>
            </a:extLst>
          </p:cNvPr>
          <p:cNvGrpSpPr/>
          <p:nvPr/>
        </p:nvGrpSpPr>
        <p:grpSpPr>
          <a:xfrm>
            <a:off x="4106115" y="4127189"/>
            <a:ext cx="5910646" cy="2252176"/>
            <a:chOff x="577364" y="1411490"/>
            <a:chExt cx="1668307" cy="1464303"/>
          </a:xfrm>
        </p:grpSpPr>
        <p:sp>
          <p:nvSpPr>
            <p:cNvPr id="203" name="Rectángulo 202">
              <a:extLst>
                <a:ext uri="{FF2B5EF4-FFF2-40B4-BE49-F238E27FC236}">
                  <a16:creationId xmlns:a16="http://schemas.microsoft.com/office/drawing/2014/main" id="{CFBEDFC7-A4CE-D9B6-7748-9D843C03DA43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04" name="Rectángulo 203">
              <a:extLst>
                <a:ext uri="{FF2B5EF4-FFF2-40B4-BE49-F238E27FC236}">
                  <a16:creationId xmlns:a16="http://schemas.microsoft.com/office/drawing/2014/main" id="{3B55CDFC-611E-0175-0EA7-FB9F2AE63CB2}"/>
                </a:ext>
              </a:extLst>
            </p:cNvPr>
            <p:cNvSpPr/>
            <p:nvPr/>
          </p:nvSpPr>
          <p:spPr>
            <a:xfrm>
              <a:off x="577364" y="1411490"/>
              <a:ext cx="1668307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205" name="Rectángulo 204">
              <a:extLst>
                <a:ext uri="{FF2B5EF4-FFF2-40B4-BE49-F238E27FC236}">
                  <a16:creationId xmlns:a16="http://schemas.microsoft.com/office/drawing/2014/main" id="{6ECC46B6-4C85-6B7F-A517-B01797E30C07}"/>
                </a:ext>
              </a:extLst>
            </p:cNvPr>
            <p:cNvSpPr/>
            <p:nvPr/>
          </p:nvSpPr>
          <p:spPr>
            <a:xfrm>
              <a:off x="577364" y="2425105"/>
              <a:ext cx="1668307" cy="4506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apply_model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apply_unit_tests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16" name="Conector recto de flecha 215">
            <a:extLst>
              <a:ext uri="{FF2B5EF4-FFF2-40B4-BE49-F238E27FC236}">
                <a16:creationId xmlns:a16="http://schemas.microsoft.com/office/drawing/2014/main" id="{DEFF5ABB-38AD-0EA1-C11D-D58171D6F4BA}"/>
              </a:ext>
            </a:extLst>
          </p:cNvPr>
          <p:cNvCxnSpPr/>
          <p:nvPr/>
        </p:nvCxnSpPr>
        <p:spPr>
          <a:xfrm flipH="1">
            <a:off x="3857629" y="5092670"/>
            <a:ext cx="2484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de flecha 219">
            <a:extLst>
              <a:ext uri="{FF2B5EF4-FFF2-40B4-BE49-F238E27FC236}">
                <a16:creationId xmlns:a16="http://schemas.microsoft.com/office/drawing/2014/main" id="{6258A5FB-B41F-121E-BC59-A043B07BB957}"/>
              </a:ext>
            </a:extLst>
          </p:cNvPr>
          <p:cNvCxnSpPr/>
          <p:nvPr/>
        </p:nvCxnSpPr>
        <p:spPr>
          <a:xfrm>
            <a:off x="9117889" y="3612769"/>
            <a:ext cx="0" cy="51442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angular 248">
            <a:extLst>
              <a:ext uri="{FF2B5EF4-FFF2-40B4-BE49-F238E27FC236}">
                <a16:creationId xmlns:a16="http://schemas.microsoft.com/office/drawing/2014/main" id="{4CE26992-FFB1-B83A-7E46-1314D80E7C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1439" y="1915904"/>
            <a:ext cx="514419" cy="3904999"/>
          </a:xfrm>
          <a:prstGeom prst="bentConnector3">
            <a:avLst>
              <a:gd name="adj1" fmla="val 716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angular 262">
            <a:extLst>
              <a:ext uri="{FF2B5EF4-FFF2-40B4-BE49-F238E27FC236}">
                <a16:creationId xmlns:a16="http://schemas.microsoft.com/office/drawing/2014/main" id="{F1B10E87-35C0-E1BC-4AF3-392D96683341}"/>
              </a:ext>
            </a:extLst>
          </p:cNvPr>
          <p:cNvCxnSpPr>
            <a:cxnSpLocks/>
            <a:stCxn id="156" idx="2"/>
          </p:cNvCxnSpPr>
          <p:nvPr/>
        </p:nvCxnSpPr>
        <p:spPr>
          <a:xfrm rot="16200000" flipH="1">
            <a:off x="7042536" y="3629304"/>
            <a:ext cx="511268" cy="478197"/>
          </a:xfrm>
          <a:prstGeom prst="bentConnector3">
            <a:avLst>
              <a:gd name="adj1" fmla="val 335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angular 265">
            <a:extLst>
              <a:ext uri="{FF2B5EF4-FFF2-40B4-BE49-F238E27FC236}">
                <a16:creationId xmlns:a16="http://schemas.microsoft.com/office/drawing/2014/main" id="{12068BF3-E3DE-14FD-5F03-3B0A1A489F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85850" y="2840311"/>
            <a:ext cx="511897" cy="20564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C552390A-89CE-F355-022D-22F039488DF7}"/>
              </a:ext>
            </a:extLst>
          </p:cNvPr>
          <p:cNvGrpSpPr/>
          <p:nvPr/>
        </p:nvGrpSpPr>
        <p:grpSpPr>
          <a:xfrm>
            <a:off x="10617495" y="3632186"/>
            <a:ext cx="1386698" cy="1498719"/>
            <a:chOff x="577363" y="1411490"/>
            <a:chExt cx="1668308" cy="1454448"/>
          </a:xfrm>
        </p:grpSpPr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3F080EF-9C93-55B1-06BC-A31AB59A4FB3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387AF89-2DD3-D1ED-C79F-48EB7340B1D4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Metrics</a:t>
              </a:r>
            </a:p>
          </p:txBody>
        </p:sp>
        <p:sp>
          <p:nvSpPr>
            <p:cNvPr id="279" name="Rectángulo 278">
              <a:extLst>
                <a:ext uri="{FF2B5EF4-FFF2-40B4-BE49-F238E27FC236}">
                  <a16:creationId xmlns:a16="http://schemas.microsoft.com/office/drawing/2014/main" id="{AF56FA7D-EBC1-5BAD-7628-E464A7CD7DF6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get_results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get_accuracy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81" name="Conector angular 280">
            <a:extLst>
              <a:ext uri="{FF2B5EF4-FFF2-40B4-BE49-F238E27FC236}">
                <a16:creationId xmlns:a16="http://schemas.microsoft.com/office/drawing/2014/main" id="{95DF781C-0EF5-D75D-F178-CDF164587493}"/>
              </a:ext>
            </a:extLst>
          </p:cNvPr>
          <p:cNvCxnSpPr>
            <a:stCxn id="203" idx="3"/>
            <a:endCxn id="277" idx="1"/>
          </p:cNvCxnSpPr>
          <p:nvPr/>
        </p:nvCxnSpPr>
        <p:spPr>
          <a:xfrm flipV="1">
            <a:off x="10016761" y="4381546"/>
            <a:ext cx="600735" cy="8641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3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661B6EDE-ADD8-00DE-B46E-C515FD6E1DEA}"/>
              </a:ext>
            </a:extLst>
          </p:cNvPr>
          <p:cNvSpPr/>
          <p:nvPr/>
        </p:nvSpPr>
        <p:spPr>
          <a:xfrm>
            <a:off x="269034" y="475217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4166787-F794-E57E-D4B2-C3FB8B6CB5AA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941187" y="896095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2D4D7FF8-1D72-C165-021E-816BB9DB941F}"/>
              </a:ext>
            </a:extLst>
          </p:cNvPr>
          <p:cNvSpPr/>
          <p:nvPr/>
        </p:nvSpPr>
        <p:spPr>
          <a:xfrm>
            <a:off x="1982604" y="475217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B65F860-76C6-970D-B533-5B6CDA0162CD}"/>
              </a:ext>
            </a:extLst>
          </p:cNvPr>
          <p:cNvSpPr txBox="1"/>
          <p:nvPr/>
        </p:nvSpPr>
        <p:spPr>
          <a:xfrm>
            <a:off x="2662642" y="2918888"/>
            <a:ext cx="3419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solutions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AC7392B-D078-2DFE-45D5-499F6D5F5D27}"/>
              </a:ext>
            </a:extLst>
          </p:cNvPr>
          <p:cNvCxnSpPr>
            <a:cxnSpLocks/>
          </p:cNvCxnSpPr>
          <p:nvPr/>
        </p:nvCxnSpPr>
        <p:spPr>
          <a:xfrm>
            <a:off x="941187" y="1371061"/>
            <a:ext cx="1726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67C2B32-56D5-5BE5-1F43-E949976F2261}"/>
              </a:ext>
            </a:extLst>
          </p:cNvPr>
          <p:cNvSpPr txBox="1"/>
          <p:nvPr/>
        </p:nvSpPr>
        <p:spPr>
          <a:xfrm>
            <a:off x="954001" y="994145"/>
            <a:ext cx="17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apply_model</a:t>
            </a:r>
            <a:r>
              <a:rPr lang="en-US" sz="900" dirty="0"/>
              <a:t>(problems, solutions)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CD13D44-8979-6F30-AFDE-8C55B6C7C9F3}"/>
              </a:ext>
            </a:extLst>
          </p:cNvPr>
          <p:cNvCxnSpPr>
            <a:cxnSpLocks/>
          </p:cNvCxnSpPr>
          <p:nvPr/>
        </p:nvCxnSpPr>
        <p:spPr>
          <a:xfrm flipH="1">
            <a:off x="2675001" y="2913590"/>
            <a:ext cx="3419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C75F03D7-9A82-ADC7-BFC0-05868FB6B72A}"/>
              </a:ext>
            </a:extLst>
          </p:cNvPr>
          <p:cNvSpPr/>
          <p:nvPr/>
        </p:nvSpPr>
        <p:spPr>
          <a:xfrm>
            <a:off x="3696173" y="475217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Problems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6BAA07E0-CB98-787E-68B5-D549D2024420}"/>
              </a:ext>
            </a:extLst>
          </p:cNvPr>
          <p:cNvSpPr/>
          <p:nvPr/>
        </p:nvSpPr>
        <p:spPr>
          <a:xfrm>
            <a:off x="5409742" y="475217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5A1577AE-08D4-FFD5-42B1-766E4C2BA94D}"/>
              </a:ext>
            </a:extLst>
          </p:cNvPr>
          <p:cNvSpPr/>
          <p:nvPr/>
        </p:nvSpPr>
        <p:spPr>
          <a:xfrm>
            <a:off x="7123311" y="475217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Unit_Tests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DEBB557-A536-B4AB-87F4-781F6414BBB3}"/>
              </a:ext>
            </a:extLst>
          </p:cNvPr>
          <p:cNvSpPr/>
          <p:nvPr/>
        </p:nvSpPr>
        <p:spPr>
          <a:xfrm>
            <a:off x="1981755" y="1535872"/>
            <a:ext cx="4797920" cy="21763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377C4F6-5B1E-9DE0-7A4C-5A9A34531690}"/>
              </a:ext>
            </a:extLst>
          </p:cNvPr>
          <p:cNvCxnSpPr/>
          <p:nvPr/>
        </p:nvCxnSpPr>
        <p:spPr>
          <a:xfrm>
            <a:off x="2672504" y="2003068"/>
            <a:ext cx="1713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A17829D-8541-334C-8FDF-E71F3E15EC6B}"/>
              </a:ext>
            </a:extLst>
          </p:cNvPr>
          <p:cNvCxnSpPr>
            <a:cxnSpLocks/>
          </p:cNvCxnSpPr>
          <p:nvPr/>
        </p:nvCxnSpPr>
        <p:spPr>
          <a:xfrm flipH="1" flipV="1">
            <a:off x="2667054" y="2134397"/>
            <a:ext cx="1726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59B1335-B835-41DA-59B1-3577C47DFF62}"/>
              </a:ext>
            </a:extLst>
          </p:cNvPr>
          <p:cNvSpPr txBox="1"/>
          <p:nvPr/>
        </p:nvSpPr>
        <p:spPr>
          <a:xfrm>
            <a:off x="2672503" y="2148353"/>
            <a:ext cx="1708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solution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6AF8711-3A04-B852-28C3-22BE21C175DF}"/>
              </a:ext>
            </a:extLst>
          </p:cNvPr>
          <p:cNvSpPr txBox="1"/>
          <p:nvPr/>
        </p:nvSpPr>
        <p:spPr>
          <a:xfrm>
            <a:off x="2675001" y="1772207"/>
            <a:ext cx="1708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get_canonical_solution</a:t>
            </a:r>
            <a:r>
              <a:rPr lang="en-US" sz="900" dirty="0"/>
              <a:t>()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A7D9F61-5E2C-7545-EEE9-BB8AA611E2CF}"/>
              </a:ext>
            </a:extLst>
          </p:cNvPr>
          <p:cNvSpPr/>
          <p:nvPr/>
        </p:nvSpPr>
        <p:spPr>
          <a:xfrm>
            <a:off x="1982604" y="2447760"/>
            <a:ext cx="4797067" cy="7571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4D9A40E-FE2E-541A-1C3B-590882D7E9F6}"/>
              </a:ext>
            </a:extLst>
          </p:cNvPr>
          <p:cNvCxnSpPr>
            <a:cxnSpLocks/>
          </p:cNvCxnSpPr>
          <p:nvPr/>
        </p:nvCxnSpPr>
        <p:spPr>
          <a:xfrm>
            <a:off x="2667054" y="2749592"/>
            <a:ext cx="3427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318B7BC-45E4-E934-7595-02690EB510F8}"/>
              </a:ext>
            </a:extLst>
          </p:cNvPr>
          <p:cNvSpPr txBox="1"/>
          <p:nvPr/>
        </p:nvSpPr>
        <p:spPr>
          <a:xfrm>
            <a:off x="2655275" y="2513776"/>
            <a:ext cx="3439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add_problem_solution</a:t>
            </a:r>
            <a:r>
              <a:rPr lang="en-US" sz="900" dirty="0"/>
              <a:t>(</a:t>
            </a:r>
            <a:r>
              <a:rPr lang="en-US" sz="900" dirty="0" err="1"/>
              <a:t>problem_id</a:t>
            </a:r>
            <a:r>
              <a:rPr lang="en-US" sz="900" dirty="0"/>
              <a:t>, solution)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9D34274-9E8D-1196-20E3-0BAE9B421763}"/>
              </a:ext>
            </a:extLst>
          </p:cNvPr>
          <p:cNvCxnSpPr/>
          <p:nvPr/>
        </p:nvCxnSpPr>
        <p:spPr>
          <a:xfrm flipH="1">
            <a:off x="954001" y="3845876"/>
            <a:ext cx="1718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5B7C4C3-DF39-4063-2E17-2F17287E9F83}"/>
              </a:ext>
            </a:extLst>
          </p:cNvPr>
          <p:cNvSpPr txBox="1"/>
          <p:nvPr/>
        </p:nvSpPr>
        <p:spPr>
          <a:xfrm>
            <a:off x="949071" y="3857983"/>
            <a:ext cx="1730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solutions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292D4FD-74EB-E7A0-20E6-163A670DE3A5}"/>
              </a:ext>
            </a:extLst>
          </p:cNvPr>
          <p:cNvSpPr txBox="1"/>
          <p:nvPr/>
        </p:nvSpPr>
        <p:spPr>
          <a:xfrm>
            <a:off x="4989416" y="1545252"/>
            <a:ext cx="179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</a:t>
            </a:r>
            <a:r>
              <a:rPr lang="en-US" sz="900" dirty="0" err="1"/>
              <a:t>problem_id</a:t>
            </a:r>
            <a:r>
              <a:rPr lang="en-US" sz="900" dirty="0"/>
              <a:t>, problem in </a:t>
            </a:r>
            <a:r>
              <a:rPr lang="en-US" sz="900" dirty="0" err="1"/>
              <a:t>problems.get_problems</a:t>
            </a:r>
            <a:r>
              <a:rPr lang="en-US" sz="900" dirty="0"/>
              <a:t>().items()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0EAF60F-1296-40D3-64BD-4B60339A070C}"/>
              </a:ext>
            </a:extLst>
          </p:cNvPr>
          <p:cNvSpPr txBox="1"/>
          <p:nvPr/>
        </p:nvSpPr>
        <p:spPr>
          <a:xfrm>
            <a:off x="5847831" y="2454141"/>
            <a:ext cx="926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</a:t>
            </a:r>
            <a:r>
              <a:rPr lang="en-US" sz="900" dirty="0" err="1"/>
              <a:t>i</a:t>
            </a:r>
            <a:r>
              <a:rPr lang="en-US" sz="900" dirty="0"/>
              <a:t> in range(k)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1F8A85B-ECAC-D735-93DC-8461658D4663}"/>
              </a:ext>
            </a:extLst>
          </p:cNvPr>
          <p:cNvCxnSpPr>
            <a:cxnSpLocks/>
          </p:cNvCxnSpPr>
          <p:nvPr/>
        </p:nvCxnSpPr>
        <p:spPr>
          <a:xfrm>
            <a:off x="961446" y="4401531"/>
            <a:ext cx="68421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12DCEB5-4EC5-AE91-EC54-C838423481E2}"/>
              </a:ext>
            </a:extLst>
          </p:cNvPr>
          <p:cNvSpPr txBox="1"/>
          <p:nvPr/>
        </p:nvSpPr>
        <p:spPr>
          <a:xfrm>
            <a:off x="942360" y="4171339"/>
            <a:ext cx="68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apply_unit_tests</a:t>
            </a:r>
            <a:r>
              <a:rPr lang="en-US" sz="900" dirty="0"/>
              <a:t>(problems, solutions, results)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D872883-9D37-04E8-B254-8BAC9B8D18B4}"/>
              </a:ext>
            </a:extLst>
          </p:cNvPr>
          <p:cNvSpPr/>
          <p:nvPr/>
        </p:nvSpPr>
        <p:spPr>
          <a:xfrm>
            <a:off x="269034" y="4156637"/>
            <a:ext cx="11653930" cy="23129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9CB0204E-B1FF-7D9A-C751-BFDAF2E953AB}"/>
              </a:ext>
            </a:extLst>
          </p:cNvPr>
          <p:cNvSpPr/>
          <p:nvPr/>
        </p:nvSpPr>
        <p:spPr>
          <a:xfrm>
            <a:off x="7122170" y="4579116"/>
            <a:ext cx="4800794" cy="14568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2406034-21C5-8103-DC9F-EDEB200089BC}"/>
              </a:ext>
            </a:extLst>
          </p:cNvPr>
          <p:cNvSpPr txBox="1"/>
          <p:nvPr/>
        </p:nvSpPr>
        <p:spPr>
          <a:xfrm>
            <a:off x="10183663" y="4160400"/>
            <a:ext cx="1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</a:t>
            </a:r>
            <a:r>
              <a:rPr lang="en-US" sz="900" dirty="0" err="1"/>
              <a:t>problem_id</a:t>
            </a:r>
            <a:r>
              <a:rPr lang="en-US" sz="900" dirty="0"/>
              <a:t>, problem in </a:t>
            </a:r>
            <a:r>
              <a:rPr lang="en-US" sz="900" dirty="0" err="1"/>
              <a:t>problems.get_problems</a:t>
            </a:r>
            <a:r>
              <a:rPr lang="en-US" sz="900" dirty="0"/>
              <a:t>().items()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71308AD-0EED-D46D-B75C-E1B13F3F67B9}"/>
              </a:ext>
            </a:extLst>
          </p:cNvPr>
          <p:cNvSpPr txBox="1"/>
          <p:nvPr/>
        </p:nvSpPr>
        <p:spPr>
          <a:xfrm>
            <a:off x="9565941" y="4583438"/>
            <a:ext cx="23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solution in </a:t>
            </a:r>
            <a:r>
              <a:rPr lang="en-US" sz="900" dirty="0" err="1"/>
              <a:t>solutions.get_problem_solutions</a:t>
            </a:r>
            <a:r>
              <a:rPr lang="en-US" sz="900" dirty="0"/>
              <a:t>(</a:t>
            </a:r>
            <a:r>
              <a:rPr lang="en-US" sz="900" dirty="0" err="1"/>
              <a:t>problem_id</a:t>
            </a:r>
            <a:r>
              <a:rPr lang="en-US" sz="900" dirty="0"/>
              <a:t>)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D33863FD-9E9B-BBDA-F8B7-D48564A72E4A}"/>
              </a:ext>
            </a:extLst>
          </p:cNvPr>
          <p:cNvCxnSpPr>
            <a:cxnSpLocks/>
          </p:cNvCxnSpPr>
          <p:nvPr/>
        </p:nvCxnSpPr>
        <p:spPr>
          <a:xfrm flipH="1">
            <a:off x="2652840" y="898595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79BD32D8-072E-DB32-9BBB-EA8B2318E27A}"/>
              </a:ext>
            </a:extLst>
          </p:cNvPr>
          <p:cNvCxnSpPr>
            <a:cxnSpLocks/>
          </p:cNvCxnSpPr>
          <p:nvPr/>
        </p:nvCxnSpPr>
        <p:spPr>
          <a:xfrm flipH="1">
            <a:off x="4363668" y="896095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9CF3DE01-E97C-5B55-A599-A3DCF341D959}"/>
              </a:ext>
            </a:extLst>
          </p:cNvPr>
          <p:cNvCxnSpPr>
            <a:cxnSpLocks/>
          </p:cNvCxnSpPr>
          <p:nvPr/>
        </p:nvCxnSpPr>
        <p:spPr>
          <a:xfrm flipH="1">
            <a:off x="6087732" y="896675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1518B33-1294-9D3D-9629-F80FBD2F1CDD}"/>
              </a:ext>
            </a:extLst>
          </p:cNvPr>
          <p:cNvCxnSpPr>
            <a:cxnSpLocks/>
          </p:cNvCxnSpPr>
          <p:nvPr/>
        </p:nvCxnSpPr>
        <p:spPr>
          <a:xfrm flipH="1">
            <a:off x="7810858" y="898595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3A3ADB6F-98DA-5115-4B7B-2BAA30DDC29D}"/>
              </a:ext>
            </a:extLst>
          </p:cNvPr>
          <p:cNvSpPr/>
          <p:nvPr/>
        </p:nvSpPr>
        <p:spPr>
          <a:xfrm>
            <a:off x="8841375" y="475217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Unit_Test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6F6AE40A-A324-B9B0-5110-165FC50A17CD}"/>
              </a:ext>
            </a:extLst>
          </p:cNvPr>
          <p:cNvCxnSpPr>
            <a:cxnSpLocks/>
          </p:cNvCxnSpPr>
          <p:nvPr/>
        </p:nvCxnSpPr>
        <p:spPr>
          <a:xfrm flipH="1">
            <a:off x="9521000" y="896095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A30C744-48EB-F0A1-EE13-F51996BA11EE}"/>
              </a:ext>
            </a:extLst>
          </p:cNvPr>
          <p:cNvCxnSpPr/>
          <p:nvPr/>
        </p:nvCxnSpPr>
        <p:spPr>
          <a:xfrm>
            <a:off x="7819650" y="4821131"/>
            <a:ext cx="1697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C7349FC7-D100-1B1A-C1FC-E008CDEEC833}"/>
              </a:ext>
            </a:extLst>
          </p:cNvPr>
          <p:cNvSpPr txBox="1"/>
          <p:nvPr/>
        </p:nvSpPr>
        <p:spPr>
          <a:xfrm>
            <a:off x="7814603" y="4584266"/>
            <a:ext cx="1699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apply_test</a:t>
            </a:r>
            <a:r>
              <a:rPr lang="en-US" sz="900" dirty="0"/>
              <a:t>(problem, solution)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97FABEC-B0BD-3B7A-E460-BDCCE97C5FAB}"/>
              </a:ext>
            </a:extLst>
          </p:cNvPr>
          <p:cNvCxnSpPr/>
          <p:nvPr/>
        </p:nvCxnSpPr>
        <p:spPr>
          <a:xfrm flipH="1">
            <a:off x="7810249" y="4967927"/>
            <a:ext cx="1723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E70BF013-F26C-FC29-776A-E087843A377F}"/>
              </a:ext>
            </a:extLst>
          </p:cNvPr>
          <p:cNvSpPr txBox="1"/>
          <p:nvPr/>
        </p:nvSpPr>
        <p:spPr>
          <a:xfrm>
            <a:off x="7814603" y="4977697"/>
            <a:ext cx="1699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result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92FDDFC4-1367-49D1-1A9F-4C09ACA0E481}"/>
              </a:ext>
            </a:extLst>
          </p:cNvPr>
          <p:cNvSpPr/>
          <p:nvPr/>
        </p:nvSpPr>
        <p:spPr>
          <a:xfrm>
            <a:off x="10553027" y="478981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BC053D7-25C6-14BF-296E-AEF35D5F7A3D}"/>
              </a:ext>
            </a:extLst>
          </p:cNvPr>
          <p:cNvCxnSpPr>
            <a:cxnSpLocks/>
          </p:cNvCxnSpPr>
          <p:nvPr/>
        </p:nvCxnSpPr>
        <p:spPr>
          <a:xfrm flipH="1">
            <a:off x="11244679" y="896095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C0288C4-F453-331D-F7C8-DECAFD93CD19}"/>
              </a:ext>
            </a:extLst>
          </p:cNvPr>
          <p:cNvCxnSpPr/>
          <p:nvPr/>
        </p:nvCxnSpPr>
        <p:spPr>
          <a:xfrm>
            <a:off x="7817458" y="5406807"/>
            <a:ext cx="342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D06D11E-7F39-1D9C-DCA6-A6BE7CB74094}"/>
              </a:ext>
            </a:extLst>
          </p:cNvPr>
          <p:cNvCxnSpPr/>
          <p:nvPr/>
        </p:nvCxnSpPr>
        <p:spPr>
          <a:xfrm flipH="1">
            <a:off x="7819650" y="5589249"/>
            <a:ext cx="3437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3B2E168-2C8C-BA3A-A591-3B03C381019E}"/>
              </a:ext>
            </a:extLst>
          </p:cNvPr>
          <p:cNvSpPr txBox="1"/>
          <p:nvPr/>
        </p:nvSpPr>
        <p:spPr>
          <a:xfrm>
            <a:off x="7819400" y="5171485"/>
            <a:ext cx="34378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add_problem_result</a:t>
            </a:r>
            <a:r>
              <a:rPr lang="en-US" sz="900" dirty="0"/>
              <a:t>(</a:t>
            </a:r>
            <a:r>
              <a:rPr lang="en-US" sz="900" dirty="0" err="1"/>
              <a:t>problem_id</a:t>
            </a:r>
            <a:r>
              <a:rPr lang="en-US" sz="900" dirty="0"/>
              <a:t>, result)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A59015DB-3B08-A04D-78BB-57D18860D30F}"/>
              </a:ext>
            </a:extLst>
          </p:cNvPr>
          <p:cNvSpPr txBox="1"/>
          <p:nvPr/>
        </p:nvSpPr>
        <p:spPr>
          <a:xfrm>
            <a:off x="7817457" y="5601154"/>
            <a:ext cx="3427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results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A9D6082-5F50-4CFE-6E7F-6A93D1E0BF5A}"/>
              </a:ext>
            </a:extLst>
          </p:cNvPr>
          <p:cNvCxnSpPr/>
          <p:nvPr/>
        </p:nvCxnSpPr>
        <p:spPr>
          <a:xfrm flipH="1">
            <a:off x="950152" y="6208792"/>
            <a:ext cx="6876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FAC59626-2705-D830-4F96-46BF610735A6}"/>
              </a:ext>
            </a:extLst>
          </p:cNvPr>
          <p:cNvSpPr txBox="1"/>
          <p:nvPr/>
        </p:nvSpPr>
        <p:spPr>
          <a:xfrm>
            <a:off x="941188" y="6220934"/>
            <a:ext cx="6885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48631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B9EEAFBBEA04B9487748478AE5B10" ma:contentTypeVersion="2" ma:contentTypeDescription="Create a new document." ma:contentTypeScope="" ma:versionID="ebb565478e7a1a3dcf1a59c51a5398bd">
  <xsd:schema xmlns:xsd="http://www.w3.org/2001/XMLSchema" xmlns:xs="http://www.w3.org/2001/XMLSchema" xmlns:p="http://schemas.microsoft.com/office/2006/metadata/properties" xmlns:ns2="5510ff2d-8d0f-4297-b81e-8a882641c805" targetNamespace="http://schemas.microsoft.com/office/2006/metadata/properties" ma:root="true" ma:fieldsID="80d6de3423dfd00089fa99a8de6af579" ns2:_="">
    <xsd:import namespace="5510ff2d-8d0f-4297-b81e-8a882641c8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0ff2d-8d0f-4297-b81e-8a882641c8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DEF1EF-6389-4002-81F4-F1B61533672A}">
  <ds:schemaRefs>
    <ds:schemaRef ds:uri="5510ff2d-8d0f-4297-b81e-8a882641c8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FE80E72-7864-4337-90CD-FB4FD5882C72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BE6E503-42EC-418D-BECE-EB0FFCF855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308</Words>
  <Application>Microsoft Macintosh PowerPoint</Application>
  <PresentationFormat>Panorámica</PresentationFormat>
  <Paragraphs>81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Cuenca Núñez</dc:creator>
  <cp:lastModifiedBy>Sergio Cuenca Núñez</cp:lastModifiedBy>
  <cp:revision>16</cp:revision>
  <dcterms:created xsi:type="dcterms:W3CDTF">2022-05-26T18:19:34Z</dcterms:created>
  <dcterms:modified xsi:type="dcterms:W3CDTF">2022-06-03T09:20:40Z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0x010100B73B9EEAFBBEA04B9487748478AE5B10</vt:lpwstr>
  </property>
</Properties>
</file>