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2C351-853B-4AF4-BCB4-B859AA84C015}" v="32" dt="2022-06-02T08:55:28.833"/>
    <p1510:client id="{E1171F97-73EC-46E4-9A9A-C9C33DEA1D39}" v="4" dt="2022-06-02T08:41:19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77"/>
  </p:normalViewPr>
  <p:slideViewPr>
    <p:cSldViewPr snapToGrid="0" snapToObjects="1">
      <p:cViewPr varScale="1">
        <p:scale>
          <a:sx n="57" d="100"/>
          <a:sy n="57" d="100"/>
        </p:scale>
        <p:origin x="10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842E6-FA21-93FB-CE74-020261930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EAAB07-3F0A-10FA-9864-50691FBC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BBE94-2403-CA14-423D-68455DDC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55760-6089-DBE8-FE19-ABE99092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6A80C-0275-ED90-63BD-5B35948E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1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EB932-2EA3-F68F-6D6D-5A8E2626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D20364-12BC-4ABC-6165-20B05A592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416DD-E756-581E-A24C-9457EB4C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C8B96-2F82-77DC-0B31-AAB5793C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12DCB-DBDF-E8BF-AA96-B7BAED75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E007EE-A326-A743-6FEE-4DD68428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5FDA8E-C8EE-7DAB-A70B-055A6CA6C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5E2AD-BCD3-CB46-D604-6DD418CD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B0A24-A898-0C9D-DCE1-15A061E2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4B367B-F1E1-6C1A-F0FA-029AE09B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65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B40C7-18F1-1477-46BC-8F281CA6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8069C-7D6F-E509-5DB0-492EA0C8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3A202C-5203-9577-497C-E2578A6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3AA4A8-4B91-AA50-9890-59FEA895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E40D19-63C0-F778-7C0C-91048152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97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750C5-DC3F-EB9D-9A80-2EA392D5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7CC5BD-D07F-6F79-A64B-8C193F5AB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6DD4B6-AC94-A814-2CCB-C8F070F0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EF9C0-44AD-9A99-CC2A-1B311471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D3608B-7A00-503F-05B2-BB2B4BFE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10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02371-A18D-18DB-3ABC-CEB952AF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78C20-00C4-DF7E-3B69-6DC64C241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2DA926-C3C6-6168-FE6E-A0F6B2C21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30F4D7-B487-A247-2CFD-63343950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4F0782-442E-6753-514A-CF181D16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D5013A-CC35-60E4-7B8D-CB7097C9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84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C4B1A-7B8C-CE87-BB5B-D8C2D910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5B4E1-D61E-24D3-CE09-13FED0F4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252FDE-DBA1-578E-A943-DF866CB4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AB07B-7616-A4EC-DAC4-0CA62213A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A80397-5EE7-2F66-7BA6-8BC1371AD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2987EB-B600-59F8-9C42-E18BAB15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396D46-6ECE-92EE-AF7F-4478E750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1DE89C-A82E-6E36-5AEC-51DCA3D4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FC473-7EDA-A637-1BAD-6F90D854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F75519-9149-ACC9-CF88-D2E15D80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B15C1F-AD90-039C-85C1-FD27D2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D47FEC-C067-7E7D-CB2A-74CD0429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3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311081-5D6B-2442-03AA-99DA832B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AE1889-29DC-FA65-A7C7-8C95E6CC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CFB620-DF3B-D688-58DC-97F12465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5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D5EB-0941-4A29-30E6-92E70444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54D5F-0E7C-0F2A-7713-ADAB66E8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3A9864-7247-9779-0EB7-81348FA89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8F2AB1-D07A-4AA6-BE19-3F666806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9AA29B-D907-0375-30E0-7EB663BF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031E4F-F612-F54B-1C1E-E5153AE0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37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3BA3F-427E-1AA6-A88C-744C5975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752C9A-C482-4955-BF3E-560BAD746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34F2D9-6952-5EF2-F880-4EC774C5B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36873A-8A06-B173-0840-BEC38F9C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AFC8EF-32BF-1928-CEA9-1D8975A3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4091E-76A6-6873-A34A-D852266D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46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B6CC60-A34A-C5F7-8871-D0DCC8DF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6886E2-BBEA-FCD4-F35C-AF78E0604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D010AE-CF31-428C-EE42-1EEC387E1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FFBC-46E8-D744-98E8-8525DA8E3C89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3A6F0A-B27A-196C-ACC6-E83AF4318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5A8AC-1138-B1AE-436E-A29C987A7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E1FD-FA4C-744C-A9EB-D9DEFFF396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06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>
            <a:extLst>
              <a:ext uri="{FF2B5EF4-FFF2-40B4-BE49-F238E27FC236}">
                <a16:creationId xmlns:a16="http://schemas.microsoft.com/office/drawing/2014/main" id="{64E4A3FF-00C6-0747-7F5A-C930F7B94589}"/>
              </a:ext>
            </a:extLst>
          </p:cNvPr>
          <p:cNvGrpSpPr/>
          <p:nvPr/>
        </p:nvGrpSpPr>
        <p:grpSpPr>
          <a:xfrm>
            <a:off x="232695" y="2290363"/>
            <a:ext cx="1665953" cy="1594029"/>
            <a:chOff x="577364" y="1411490"/>
            <a:chExt cx="1668307" cy="1464303"/>
          </a:xfrm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6075D627-BAC7-6523-7586-C1E5278089FA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definition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solution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914E5DFC-A6C6-B553-F70D-E55FC1705F69}"/>
                </a:ext>
              </a:extLst>
            </p:cNvPr>
            <p:cNvSpPr/>
            <p:nvPr/>
          </p:nvSpPr>
          <p:spPr>
            <a:xfrm>
              <a:off x="577364" y="1411490"/>
              <a:ext cx="1668307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tx1"/>
                  </a:solidFill>
                </a:rPr>
                <a:t>Problem</a:t>
              </a:r>
              <a:endParaRPr lang="en-US" sz="90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C7468FB-60BC-B146-51D3-1E91D9486D62}"/>
                </a:ext>
              </a:extLst>
            </p:cNvPr>
            <p:cNvSpPr/>
            <p:nvPr/>
          </p:nvSpPr>
          <p:spPr>
            <a:xfrm>
              <a:off x="577364" y="2489167"/>
              <a:ext cx="1668307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44C4A847-7869-A600-A7EB-878C39F1D9F7}"/>
              </a:ext>
            </a:extLst>
          </p:cNvPr>
          <p:cNvGrpSpPr/>
          <p:nvPr/>
        </p:nvGrpSpPr>
        <p:grpSpPr>
          <a:xfrm>
            <a:off x="232695" y="4229128"/>
            <a:ext cx="1665953" cy="1594029"/>
            <a:chOff x="577364" y="1411490"/>
            <a:chExt cx="1668307" cy="1464303"/>
          </a:xfrm>
        </p:grpSpPr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889085F2-5872-7163-6655-A90E7F20D1E8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err="1">
                  <a:solidFill>
                    <a:schemeClr val="tx1"/>
                  </a:solidFill>
                </a:rPr>
                <a:t>problemId</a:t>
              </a:r>
              <a:endParaRPr lang="en-US" sz="90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unit test</a:t>
              </a:r>
            </a:p>
          </p:txBody>
        </p:sp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433272C4-B7C6-2C79-0BA5-3BECDD21E762}"/>
                </a:ext>
              </a:extLst>
            </p:cNvPr>
            <p:cNvSpPr/>
            <p:nvPr/>
          </p:nvSpPr>
          <p:spPr>
            <a:xfrm>
              <a:off x="577364" y="1411490"/>
              <a:ext cx="1668307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tx1"/>
                  </a:solidFill>
                </a:rPr>
                <a:t>unitTest</a:t>
              </a:r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9C185423-D085-C62F-0979-35810365862F}"/>
                </a:ext>
              </a:extLst>
            </p:cNvPr>
            <p:cNvSpPr/>
            <p:nvPr/>
          </p:nvSpPr>
          <p:spPr>
            <a:xfrm>
              <a:off x="577364" y="2489167"/>
              <a:ext cx="1668307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applyUnitTesting()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A03C43C-AFE7-ADFF-7498-B3EE36F949D9}"/>
              </a:ext>
            </a:extLst>
          </p:cNvPr>
          <p:cNvGrpSpPr/>
          <p:nvPr/>
        </p:nvGrpSpPr>
        <p:grpSpPr>
          <a:xfrm>
            <a:off x="4935503" y="262825"/>
            <a:ext cx="1899443" cy="1325253"/>
            <a:chOff x="577364" y="1411490"/>
            <a:chExt cx="1398722" cy="1454448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4EFDB654-5E5E-F7C7-AFDA-C2B9AEE4FDCE}"/>
                </a:ext>
              </a:extLst>
            </p:cNvPr>
            <p:cNvSpPr/>
            <p:nvPr/>
          </p:nvSpPr>
          <p:spPr>
            <a:xfrm>
              <a:off x="577364" y="1411490"/>
              <a:ext cx="1398722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definition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F560DDD-4F4F-E8A1-0EBC-A9B0B0B89031}"/>
                </a:ext>
              </a:extLst>
            </p:cNvPr>
            <p:cNvSpPr/>
            <p:nvPr/>
          </p:nvSpPr>
          <p:spPr>
            <a:xfrm>
              <a:off x="577364" y="1411490"/>
              <a:ext cx="1398722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135B3EA0-CECE-C6FE-1C0C-57E0BDFC8FDC}"/>
                </a:ext>
              </a:extLst>
            </p:cNvPr>
            <p:cNvSpPr/>
            <p:nvPr/>
          </p:nvSpPr>
          <p:spPr>
            <a:xfrm>
              <a:off x="577364" y="2479312"/>
              <a:ext cx="1398722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applyModel()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0DD92A2-387A-85DE-2ADC-21DC614F692D}"/>
              </a:ext>
            </a:extLst>
          </p:cNvPr>
          <p:cNvGrpSpPr/>
          <p:nvPr/>
        </p:nvGrpSpPr>
        <p:grpSpPr>
          <a:xfrm>
            <a:off x="9785859" y="3301285"/>
            <a:ext cx="1976039" cy="1830462"/>
            <a:chOff x="577364" y="1411490"/>
            <a:chExt cx="1398722" cy="1454448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34E4FE07-E323-55EA-6DB9-132F6BE01940}"/>
                </a:ext>
              </a:extLst>
            </p:cNvPr>
            <p:cNvSpPr/>
            <p:nvPr/>
          </p:nvSpPr>
          <p:spPr>
            <a:xfrm>
              <a:off x="577364" y="1411490"/>
              <a:ext cx="1398722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E3A5178-4DB3-455A-D275-AFC9569A1265}"/>
                </a:ext>
              </a:extLst>
            </p:cNvPr>
            <p:cNvSpPr/>
            <p:nvPr/>
          </p:nvSpPr>
          <p:spPr>
            <a:xfrm>
              <a:off x="577364" y="1411490"/>
              <a:ext cx="1398722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tx1"/>
                  </a:solidFill>
                </a:rPr>
                <a:t>metrics</a:t>
              </a: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0D86F000-C555-8D3B-BC14-C3EFB74CC92F}"/>
                </a:ext>
              </a:extLst>
            </p:cNvPr>
            <p:cNvSpPr/>
            <p:nvPr/>
          </p:nvSpPr>
          <p:spPr>
            <a:xfrm>
              <a:off x="577364" y="2479312"/>
              <a:ext cx="1398722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getResultsTesting()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getAccuracy()</a:t>
              </a:r>
            </a:p>
          </p:txBody>
        </p:sp>
      </p:grp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AA327F6-3F17-55C6-2B03-75991389638D}"/>
              </a:ext>
            </a:extLst>
          </p:cNvPr>
          <p:cNvSpPr/>
          <p:nvPr/>
        </p:nvSpPr>
        <p:spPr>
          <a:xfrm>
            <a:off x="2352752" y="1853049"/>
            <a:ext cx="6979003" cy="47421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EBFAE4D-8F49-C753-A73E-B861C1B360DA}"/>
              </a:ext>
            </a:extLst>
          </p:cNvPr>
          <p:cNvGrpSpPr/>
          <p:nvPr/>
        </p:nvGrpSpPr>
        <p:grpSpPr>
          <a:xfrm>
            <a:off x="3030645" y="2306902"/>
            <a:ext cx="1665953" cy="1594029"/>
            <a:chOff x="577364" y="1411490"/>
            <a:chExt cx="1668307" cy="1464303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994963D8-DBD2-5975-3368-69B8AF50A693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definition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solution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7A692D88-5C26-54C5-66CC-B61DCB6F98C2}"/>
                </a:ext>
              </a:extLst>
            </p:cNvPr>
            <p:cNvSpPr/>
            <p:nvPr/>
          </p:nvSpPr>
          <p:spPr>
            <a:xfrm>
              <a:off x="577364" y="1411490"/>
              <a:ext cx="1668307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tx1"/>
                  </a:solidFill>
                  <a:highlight>
                    <a:srgbClr val="FFFF00"/>
                  </a:highlight>
                </a:rPr>
                <a:t>Problems</a:t>
              </a: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D984022-9FFE-444D-EC7E-2D57A32086B9}"/>
                </a:ext>
              </a:extLst>
            </p:cNvPr>
            <p:cNvSpPr/>
            <p:nvPr/>
          </p:nvSpPr>
          <p:spPr>
            <a:xfrm>
              <a:off x="577364" y="2489167"/>
              <a:ext cx="1668307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getProblem()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adaptProblem()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AB00F264-5600-3210-883C-E1B1CEFDFA0B}"/>
              </a:ext>
            </a:extLst>
          </p:cNvPr>
          <p:cNvGrpSpPr/>
          <p:nvPr/>
        </p:nvGrpSpPr>
        <p:grpSpPr>
          <a:xfrm>
            <a:off x="3030644" y="4229128"/>
            <a:ext cx="1665954" cy="1594029"/>
            <a:chOff x="577364" y="1411490"/>
            <a:chExt cx="1668307" cy="1464303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EF702844-5652-10CA-F29D-190BDC4ACC34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problemId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unit test</a:t>
              </a: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4DF09327-B0F7-D7E9-0B10-9B5DE3A902B7}"/>
                </a:ext>
              </a:extLst>
            </p:cNvPr>
            <p:cNvSpPr/>
            <p:nvPr/>
          </p:nvSpPr>
          <p:spPr>
            <a:xfrm>
              <a:off x="577364" y="1411490"/>
              <a:ext cx="1668307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tx1"/>
                  </a:solidFill>
                </a:rPr>
                <a:t>UnitTests</a:t>
              </a: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273C231F-0AA4-14E6-6731-0AEE5C808753}"/>
                </a:ext>
              </a:extLst>
            </p:cNvPr>
            <p:cNvSpPr/>
            <p:nvPr/>
          </p:nvSpPr>
          <p:spPr>
            <a:xfrm>
              <a:off x="577364" y="2489167"/>
              <a:ext cx="1668307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getAdaptedProblem()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getUnitTesting()</a:t>
              </a:r>
            </a:p>
          </p:txBody>
        </p:sp>
      </p:grpSp>
      <p:cxnSp>
        <p:nvCxnSpPr>
          <p:cNvPr id="69" name="Conector angular 68">
            <a:extLst>
              <a:ext uri="{FF2B5EF4-FFF2-40B4-BE49-F238E27FC236}">
                <a16:creationId xmlns:a16="http://schemas.microsoft.com/office/drawing/2014/main" id="{7490B753-BC65-4843-DAF7-D45B93099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51126" y="1630776"/>
            <a:ext cx="718824" cy="631572"/>
          </a:xfrm>
          <a:prstGeom prst="bentConnector3">
            <a:avLst>
              <a:gd name="adj1" fmla="val 648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o 43">
            <a:extLst>
              <a:ext uri="{FF2B5EF4-FFF2-40B4-BE49-F238E27FC236}">
                <a16:creationId xmlns:a16="http://schemas.microsoft.com/office/drawing/2014/main" id="{AB31209E-D8AA-24D9-8437-86E89B379F5E}"/>
              </a:ext>
            </a:extLst>
          </p:cNvPr>
          <p:cNvGrpSpPr/>
          <p:nvPr/>
        </p:nvGrpSpPr>
        <p:grpSpPr>
          <a:xfrm>
            <a:off x="5829095" y="2306902"/>
            <a:ext cx="1665953" cy="1594029"/>
            <a:chOff x="577364" y="1411490"/>
            <a:chExt cx="1668307" cy="1464303"/>
          </a:xfrm>
        </p:grpSpPr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583D651B-A0B0-CD81-906F-5C13FD660353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03CB95C5-E9B8-4D6E-8315-10A66CDB9323}"/>
                </a:ext>
              </a:extLst>
            </p:cNvPr>
            <p:cNvSpPr/>
            <p:nvPr/>
          </p:nvSpPr>
          <p:spPr>
            <a:xfrm>
              <a:off x="577364" y="1411490"/>
              <a:ext cx="1668307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tx1"/>
                  </a:solidFill>
                </a:rPr>
                <a:t>controllerModel</a:t>
              </a:r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53D556D5-1B16-DC5E-A12D-7BB20A3765F1}"/>
                </a:ext>
              </a:extLst>
            </p:cNvPr>
            <p:cNvSpPr/>
            <p:nvPr/>
          </p:nvSpPr>
          <p:spPr>
            <a:xfrm>
              <a:off x="577364" y="2425105"/>
              <a:ext cx="1668307" cy="4506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getAdaptedProblem()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getAppliedModel()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60D031E2-C27C-E42E-A7FE-99E3352AFE6F}"/>
              </a:ext>
            </a:extLst>
          </p:cNvPr>
          <p:cNvGrpSpPr/>
          <p:nvPr/>
        </p:nvGrpSpPr>
        <p:grpSpPr>
          <a:xfrm>
            <a:off x="5829250" y="4227244"/>
            <a:ext cx="1665953" cy="1594029"/>
            <a:chOff x="577364" y="1411490"/>
            <a:chExt cx="1668307" cy="1464303"/>
          </a:xfrm>
        </p:grpSpPr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2E8567EC-22E6-0DDA-387D-0B8C1244B17E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A13DEF04-1EAA-A10D-157D-66BC3215289E}"/>
                </a:ext>
              </a:extLst>
            </p:cNvPr>
            <p:cNvSpPr/>
            <p:nvPr/>
          </p:nvSpPr>
          <p:spPr>
            <a:xfrm>
              <a:off x="577364" y="1411490"/>
              <a:ext cx="1668307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tx1"/>
                  </a:solidFill>
                </a:rPr>
                <a:t>mainController</a:t>
              </a:r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191DF519-5EF6-CC52-7B71-B668DC41DD57}"/>
                </a:ext>
              </a:extLst>
            </p:cNvPr>
            <p:cNvSpPr/>
            <p:nvPr/>
          </p:nvSpPr>
          <p:spPr>
            <a:xfrm>
              <a:off x="577364" y="2425105"/>
              <a:ext cx="1668307" cy="4506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getAppliedModel()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>
                  <a:solidFill>
                    <a:schemeClr val="tx1"/>
                  </a:solidFill>
                </a:rPr>
                <a:t>getUnitTesting()</a:t>
              </a:r>
            </a:p>
          </p:txBody>
        </p:sp>
      </p:grp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EE7F6EF0-75B2-10DD-BCA2-8B99AB14D135}"/>
              </a:ext>
            </a:extLst>
          </p:cNvPr>
          <p:cNvCxnSpPr>
            <a:cxnSpLocks/>
          </p:cNvCxnSpPr>
          <p:nvPr/>
        </p:nvCxnSpPr>
        <p:spPr>
          <a:xfrm>
            <a:off x="1898648" y="5258406"/>
            <a:ext cx="1131996" cy="8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FA830D26-BE95-D77B-91C0-8A35C6976EF8}"/>
              </a:ext>
            </a:extLst>
          </p:cNvPr>
          <p:cNvCxnSpPr>
            <a:cxnSpLocks/>
          </p:cNvCxnSpPr>
          <p:nvPr/>
        </p:nvCxnSpPr>
        <p:spPr>
          <a:xfrm rot="10800000">
            <a:off x="1898648" y="4849168"/>
            <a:ext cx="1131996" cy="8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E26F574-80A2-8D27-E7EE-1E3CEE5B72F7}"/>
              </a:ext>
            </a:extLst>
          </p:cNvPr>
          <p:cNvCxnSpPr>
            <a:stCxn id="47" idx="2"/>
          </p:cNvCxnSpPr>
          <p:nvPr/>
        </p:nvCxnSpPr>
        <p:spPr>
          <a:xfrm flipH="1">
            <a:off x="6662071" y="3900931"/>
            <a:ext cx="1" cy="315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>
            <a:extLst>
              <a:ext uri="{FF2B5EF4-FFF2-40B4-BE49-F238E27FC236}">
                <a16:creationId xmlns:a16="http://schemas.microsoft.com/office/drawing/2014/main" id="{ACC9B8D8-82AC-3908-BEAD-20A558E8CA9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95048" y="4216516"/>
            <a:ext cx="2290811" cy="8023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84">
            <a:extLst>
              <a:ext uri="{FF2B5EF4-FFF2-40B4-BE49-F238E27FC236}">
                <a16:creationId xmlns:a16="http://schemas.microsoft.com/office/drawing/2014/main" id="{B1794C2C-7DE9-5A6F-5C35-D90FCA9F99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95539" y="1582137"/>
            <a:ext cx="729771" cy="728849"/>
          </a:xfrm>
          <a:prstGeom prst="bentConnector3">
            <a:avLst>
              <a:gd name="adj1" fmla="val 47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E9EC96F0-F048-9F88-ABEE-BB4A55A0DA4B}"/>
              </a:ext>
            </a:extLst>
          </p:cNvPr>
          <p:cNvCxnSpPr>
            <a:endCxn id="56" idx="1"/>
          </p:cNvCxnSpPr>
          <p:nvPr/>
        </p:nvCxnSpPr>
        <p:spPr>
          <a:xfrm>
            <a:off x="4696597" y="5018894"/>
            <a:ext cx="11326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9854D5F-599B-4099-8555-7E0715869DCC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>
            <a:off x="4696598" y="3098553"/>
            <a:ext cx="1132652" cy="1920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E3CD67-90FF-4778-9728-EF90BD90DB2B}"/>
              </a:ext>
            </a:extLst>
          </p:cNvPr>
          <p:cNvCxnSpPr>
            <a:cxnSpLocks/>
            <a:stCxn id="64" idx="3"/>
            <a:endCxn id="35" idx="1"/>
          </p:cNvCxnSpPr>
          <p:nvPr/>
        </p:nvCxnSpPr>
        <p:spPr>
          <a:xfrm>
            <a:off x="1898648" y="3082014"/>
            <a:ext cx="1131997" cy="16539"/>
          </a:xfrm>
          <a:prstGeom prst="straightConnector1">
            <a:avLst/>
          </a:prstGeom>
          <a:ln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06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FA95AD-CDD8-4AF4-BC70-883EFDEF94F7}"/>
              </a:ext>
            </a:extLst>
          </p:cNvPr>
          <p:cNvSpPr/>
          <p:nvPr/>
        </p:nvSpPr>
        <p:spPr>
          <a:xfrm>
            <a:off x="1765285" y="2267115"/>
            <a:ext cx="5504078" cy="1459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61B6EDE-ADD8-00DE-B46E-C515FD6E1DEA}"/>
              </a:ext>
            </a:extLst>
          </p:cNvPr>
          <p:cNvSpPr/>
          <p:nvPr/>
        </p:nvSpPr>
        <p:spPr>
          <a:xfrm>
            <a:off x="1983893" y="65106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mainController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4166787-F794-E57E-D4B2-C3FB8B6CB5AA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2668862" y="1071941"/>
            <a:ext cx="0" cy="51349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2D4D7FF8-1D72-C165-021E-816BB9DB941F}"/>
              </a:ext>
            </a:extLst>
          </p:cNvPr>
          <p:cNvSpPr/>
          <p:nvPr/>
        </p:nvSpPr>
        <p:spPr>
          <a:xfrm>
            <a:off x="3697463" y="65106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problem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ACDA0499-74AC-902D-F99A-2F2F9D244887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4382432" y="1071941"/>
            <a:ext cx="0" cy="51349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AC7392B-D078-2DFE-45D5-499F6D5F5D27}"/>
              </a:ext>
            </a:extLst>
          </p:cNvPr>
          <p:cNvCxnSpPr>
            <a:cxnSpLocks/>
          </p:cNvCxnSpPr>
          <p:nvPr/>
        </p:nvCxnSpPr>
        <p:spPr>
          <a:xfrm>
            <a:off x="2656046" y="1710536"/>
            <a:ext cx="1726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67C2B32-56D5-5BE5-1F43-E949976F2261}"/>
              </a:ext>
            </a:extLst>
          </p:cNvPr>
          <p:cNvSpPr txBox="1"/>
          <p:nvPr/>
        </p:nvSpPr>
        <p:spPr>
          <a:xfrm>
            <a:off x="3100264" y="1476471"/>
            <a:ext cx="9438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getProblems</a:t>
            </a:r>
            <a:r>
              <a:rPr lang="en-US" sz="900" dirty="0"/>
              <a:t>()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CD13D44-8979-6F30-AFDE-8C55B6C7C9F3}"/>
              </a:ext>
            </a:extLst>
          </p:cNvPr>
          <p:cNvCxnSpPr>
            <a:cxnSpLocks/>
          </p:cNvCxnSpPr>
          <p:nvPr/>
        </p:nvCxnSpPr>
        <p:spPr>
          <a:xfrm flipH="1" flipV="1">
            <a:off x="2668862" y="1907541"/>
            <a:ext cx="1726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B65F860-76C6-970D-B533-5B6CDA0162CD}"/>
              </a:ext>
            </a:extLst>
          </p:cNvPr>
          <p:cNvSpPr txBox="1"/>
          <p:nvPr/>
        </p:nvSpPr>
        <p:spPr>
          <a:xfrm>
            <a:off x="3190654" y="1904434"/>
            <a:ext cx="657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problems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C75F03D7-9A82-ADC7-BFC0-05868FB6B72A}"/>
              </a:ext>
            </a:extLst>
          </p:cNvPr>
          <p:cNvSpPr/>
          <p:nvPr/>
        </p:nvSpPr>
        <p:spPr>
          <a:xfrm>
            <a:off x="5411032" y="65106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87EDAE9B-AE53-6DE8-28A6-CD5E3417AF46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6096001" y="1071941"/>
            <a:ext cx="0" cy="51349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622AD36B-FDDC-C430-21E7-EDD65ECA9902}"/>
              </a:ext>
            </a:extLst>
          </p:cNvPr>
          <p:cNvCxnSpPr>
            <a:cxnSpLocks/>
          </p:cNvCxnSpPr>
          <p:nvPr/>
        </p:nvCxnSpPr>
        <p:spPr>
          <a:xfrm>
            <a:off x="2656046" y="2874772"/>
            <a:ext cx="34399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E9EB2E6A-7AD6-981A-B587-F7FF58ED68F7}"/>
              </a:ext>
            </a:extLst>
          </p:cNvPr>
          <p:cNvCxnSpPr>
            <a:cxnSpLocks/>
          </p:cNvCxnSpPr>
          <p:nvPr/>
        </p:nvCxnSpPr>
        <p:spPr>
          <a:xfrm flipH="1">
            <a:off x="2668862" y="3071777"/>
            <a:ext cx="342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3F43976-E980-02D9-524C-709247A23EB6}"/>
              </a:ext>
            </a:extLst>
          </p:cNvPr>
          <p:cNvSpPr txBox="1"/>
          <p:nvPr/>
        </p:nvSpPr>
        <p:spPr>
          <a:xfrm>
            <a:off x="4560668" y="2647135"/>
            <a:ext cx="1369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applyModel(problems)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2630DE6D-D40A-F30E-8AB2-AB4409B4A079}"/>
              </a:ext>
            </a:extLst>
          </p:cNvPr>
          <p:cNvSpPr txBox="1"/>
          <p:nvPr/>
        </p:nvSpPr>
        <p:spPr>
          <a:xfrm>
            <a:off x="4721890" y="3073535"/>
            <a:ext cx="1014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appliedProblems</a:t>
            </a:r>
            <a:endParaRPr lang="en-US" sz="900" dirty="0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6BAA07E0-CB98-787E-68B5-D549D2024420}"/>
              </a:ext>
            </a:extLst>
          </p:cNvPr>
          <p:cNvSpPr/>
          <p:nvPr/>
        </p:nvSpPr>
        <p:spPr>
          <a:xfrm>
            <a:off x="7124601" y="65106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unitTesting</a:t>
            </a:r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BF47F667-0DE3-8699-2E53-1814B98E5D15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7809570" y="1071941"/>
            <a:ext cx="0" cy="51349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3AD49405-5909-C1C2-E0EA-CB40AC6B6B34}"/>
              </a:ext>
            </a:extLst>
          </p:cNvPr>
          <p:cNvCxnSpPr>
            <a:cxnSpLocks/>
          </p:cNvCxnSpPr>
          <p:nvPr/>
        </p:nvCxnSpPr>
        <p:spPr>
          <a:xfrm>
            <a:off x="2668863" y="4222836"/>
            <a:ext cx="5140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265EBA54-9618-3B42-C7C7-34943B1776C9}"/>
              </a:ext>
            </a:extLst>
          </p:cNvPr>
          <p:cNvCxnSpPr>
            <a:cxnSpLocks/>
          </p:cNvCxnSpPr>
          <p:nvPr/>
        </p:nvCxnSpPr>
        <p:spPr>
          <a:xfrm flipH="1">
            <a:off x="2681679" y="4419841"/>
            <a:ext cx="51278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0D0A4FB-EC03-347C-7F9C-67D2B3EBDF1D}"/>
              </a:ext>
            </a:extLst>
          </p:cNvPr>
          <p:cNvSpPr txBox="1"/>
          <p:nvPr/>
        </p:nvSpPr>
        <p:spPr>
          <a:xfrm>
            <a:off x="6056515" y="3985174"/>
            <a:ext cx="229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applyUnitTesting</a:t>
            </a:r>
            <a:r>
              <a:rPr lang="en-US" sz="900" dirty="0"/>
              <a:t>(</a:t>
            </a:r>
            <a:r>
              <a:rPr lang="en-US" sz="900" dirty="0" err="1"/>
              <a:t>appliedProblems</a:t>
            </a:r>
            <a:r>
              <a:rPr lang="en-US" sz="900" dirty="0"/>
              <a:t>)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A36F116-3B94-C078-1105-7991D03BE1D4}"/>
              </a:ext>
            </a:extLst>
          </p:cNvPr>
          <p:cNvSpPr txBox="1"/>
          <p:nvPr/>
        </p:nvSpPr>
        <p:spPr>
          <a:xfrm>
            <a:off x="6734482" y="4419841"/>
            <a:ext cx="1014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unitTest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5A1577AE-08D4-FFD5-42B1-766E4C2BA94D}"/>
              </a:ext>
            </a:extLst>
          </p:cNvPr>
          <p:cNvSpPr/>
          <p:nvPr/>
        </p:nvSpPr>
        <p:spPr>
          <a:xfrm>
            <a:off x="8838170" y="65106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metrics</a:t>
            </a:r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1DDD64CB-2F9B-4D69-4C58-2F21836F890A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9523139" y="1071941"/>
            <a:ext cx="0" cy="51349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C6126B05-8818-B1D6-C4A4-9A9904F40425}"/>
              </a:ext>
            </a:extLst>
          </p:cNvPr>
          <p:cNvCxnSpPr>
            <a:cxnSpLocks/>
          </p:cNvCxnSpPr>
          <p:nvPr/>
        </p:nvCxnSpPr>
        <p:spPr>
          <a:xfrm flipV="1">
            <a:off x="2659238" y="5302383"/>
            <a:ext cx="6863901" cy="6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4B27890-6376-4EF7-67FF-604BE285EAA8}"/>
              </a:ext>
            </a:extLst>
          </p:cNvPr>
          <p:cNvSpPr txBox="1"/>
          <p:nvPr/>
        </p:nvSpPr>
        <p:spPr>
          <a:xfrm>
            <a:off x="7914844" y="5073191"/>
            <a:ext cx="229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getResultsTesting(</a:t>
            </a:r>
            <a:r>
              <a:rPr lang="en-US" sz="900" dirty="0" err="1"/>
              <a:t>unitTest</a:t>
            </a:r>
            <a:r>
              <a:rPr lang="en-US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8631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B9EEAFBBEA04B9487748478AE5B10" ma:contentTypeVersion="2" ma:contentTypeDescription="Create a new document." ma:contentTypeScope="" ma:versionID="ebb565478e7a1a3dcf1a59c51a5398bd">
  <xsd:schema xmlns:xsd="http://www.w3.org/2001/XMLSchema" xmlns:xs="http://www.w3.org/2001/XMLSchema" xmlns:p="http://schemas.microsoft.com/office/2006/metadata/properties" xmlns:ns2="5510ff2d-8d0f-4297-b81e-8a882641c805" targetNamespace="http://schemas.microsoft.com/office/2006/metadata/properties" ma:root="true" ma:fieldsID="80d6de3423dfd00089fa99a8de6af579" ns2:_="">
    <xsd:import namespace="5510ff2d-8d0f-4297-b81e-8a882641c8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0ff2d-8d0f-4297-b81e-8a882641c8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E6E503-42EC-418D-BECE-EB0FFCF855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DEF1EF-6389-4002-81F4-F1B61533672A}">
  <ds:schemaRefs>
    <ds:schemaRef ds:uri="5510ff2d-8d0f-4297-b81e-8a882641c8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FE80E72-7864-4337-90CD-FB4FD5882C72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67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Cuenca Núñez</dc:creator>
  <cp:lastModifiedBy>Cuenca, Sergio</cp:lastModifiedBy>
  <cp:revision>11</cp:revision>
  <dcterms:created xsi:type="dcterms:W3CDTF">2022-05-26T18:19:34Z</dcterms:created>
  <dcterms:modified xsi:type="dcterms:W3CDTF">2022-06-02T09:08:43Z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0x010100B73B9EEAFBBEA04B9487748478AE5B10</vt:lpwstr>
  </property>
</Properties>
</file>