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789"/>
  </p:normalViewPr>
  <p:slideViewPr>
    <p:cSldViewPr snapToGrid="0" snapToObjects="1">
      <p:cViewPr varScale="1">
        <p:scale>
          <a:sx n="142" d="100"/>
          <a:sy n="142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10/6/22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10/6/22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819164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271337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894421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813866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1981755" y="1436148"/>
            <a:ext cx="4797920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1903344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2034673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2048629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672483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348036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649868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414052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746152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758259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445528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354417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4301807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4071615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4056913"/>
            <a:ext cx="11653930" cy="23129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479392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4060676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483714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79695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721407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484542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868203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877973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37925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307083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489525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5071761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501430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6109068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6121210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308</Words>
  <Application>Microsoft Macintosh PowerPoint</Application>
  <PresentationFormat>Panorámica</PresentationFormat>
  <Paragraphs>81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25</cp:revision>
  <dcterms:created xsi:type="dcterms:W3CDTF">2022-05-26T18:19:34Z</dcterms:created>
  <dcterms:modified xsi:type="dcterms:W3CDTF">2022-06-10T08:26:16Z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