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7" r:id="rId2"/>
    <p:sldId id="273" r:id="rId3"/>
    <p:sldId id="274" r:id="rId4"/>
    <p:sldId id="275" r:id="rId5"/>
    <p:sldId id="270" r:id="rId6"/>
    <p:sldId id="271" r:id="rId7"/>
    <p:sldId id="272" r:id="rId8"/>
    <p:sldId id="277" r:id="rId9"/>
    <p:sldId id="278" r:id="rId10"/>
    <p:sldId id="276" r:id="rId11"/>
    <p:sldId id="279" r:id="rId12"/>
    <p:sldId id="280" r:id="rId13"/>
    <p:sldId id="281" r:id="rId14"/>
    <p:sldId id="282" r:id="rId15"/>
    <p:sldId id="283" r:id="rId16"/>
    <p:sldId id="284" r:id="rId17"/>
    <p:sldId id="287" r:id="rId18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C4B1156A-380E-4F78-BDF5-A606A8083BF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3529" autoAdjust="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72" d="100"/>
          <a:sy n="72" d="100"/>
        </p:scale>
        <p:origin x="4146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68F722C-15AC-4E52-B737-662FDE9B2568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C87D472C-CE59-4AD4-A3B0-33F58D427008}">
      <dgm:prSet phldrT="[Texto]"/>
      <dgm:spPr/>
      <dgm:t>
        <a:bodyPr/>
        <a:lstStyle/>
        <a:p>
          <a:r>
            <a:rPr lang="es-ES" dirty="0" err="1" smtClean="0"/>
            <a:t>Create</a:t>
          </a:r>
          <a:endParaRPr lang="es-ES" dirty="0"/>
        </a:p>
      </dgm:t>
    </dgm:pt>
    <dgm:pt modelId="{D1866CB2-295E-47CB-820B-19A57BC86E9F}" type="parTrans" cxnId="{24D6EAC4-9EF8-4824-8F5D-4A25C7E6A6EE}">
      <dgm:prSet/>
      <dgm:spPr/>
      <dgm:t>
        <a:bodyPr/>
        <a:lstStyle/>
        <a:p>
          <a:endParaRPr lang="es-ES"/>
        </a:p>
      </dgm:t>
    </dgm:pt>
    <dgm:pt modelId="{5DE5B5C7-0DCB-4947-89BE-C2C33CB11888}" type="sibTrans" cxnId="{24D6EAC4-9EF8-4824-8F5D-4A25C7E6A6EE}">
      <dgm:prSet/>
      <dgm:spPr/>
      <dgm:t>
        <a:bodyPr/>
        <a:lstStyle/>
        <a:p>
          <a:endParaRPr lang="es-ES"/>
        </a:p>
      </dgm:t>
    </dgm:pt>
    <dgm:pt modelId="{AD09725D-A91F-4C15-96AF-4F20E4624164}">
      <dgm:prSet phldrT="[Texto]"/>
      <dgm:spPr/>
      <dgm:t>
        <a:bodyPr/>
        <a:lstStyle/>
        <a:p>
          <a:r>
            <a:rPr lang="es-ES" dirty="0" smtClean="0"/>
            <a:t>INSERT</a:t>
          </a:r>
          <a:endParaRPr lang="es-ES" dirty="0"/>
        </a:p>
      </dgm:t>
    </dgm:pt>
    <dgm:pt modelId="{2A2D504D-C365-44E3-8D48-0FCA3260C09B}" type="parTrans" cxnId="{E7C978DC-6CC8-4ECE-A585-028B236561F1}">
      <dgm:prSet/>
      <dgm:spPr/>
      <dgm:t>
        <a:bodyPr/>
        <a:lstStyle/>
        <a:p>
          <a:endParaRPr lang="es-ES"/>
        </a:p>
      </dgm:t>
    </dgm:pt>
    <dgm:pt modelId="{76D8C30B-872B-4B89-91D9-6EA6887B3E49}" type="sibTrans" cxnId="{E7C978DC-6CC8-4ECE-A585-028B236561F1}">
      <dgm:prSet/>
      <dgm:spPr/>
      <dgm:t>
        <a:bodyPr/>
        <a:lstStyle/>
        <a:p>
          <a:endParaRPr lang="es-ES"/>
        </a:p>
      </dgm:t>
    </dgm:pt>
    <dgm:pt modelId="{C670800E-62F2-43BC-A436-BDBE26B597E2}">
      <dgm:prSet phldrT="[Texto]"/>
      <dgm:spPr/>
      <dgm:t>
        <a:bodyPr/>
        <a:lstStyle/>
        <a:p>
          <a:r>
            <a:rPr lang="es-ES" dirty="0" err="1" smtClean="0"/>
            <a:t>Read</a:t>
          </a:r>
          <a:endParaRPr lang="es-ES" dirty="0"/>
        </a:p>
      </dgm:t>
    </dgm:pt>
    <dgm:pt modelId="{F4D4E759-39D8-4832-840B-AED5345A08D2}" type="parTrans" cxnId="{26AC943F-83FE-43D4-910E-EAFAA7D0B191}">
      <dgm:prSet/>
      <dgm:spPr/>
      <dgm:t>
        <a:bodyPr/>
        <a:lstStyle/>
        <a:p>
          <a:endParaRPr lang="es-ES"/>
        </a:p>
      </dgm:t>
    </dgm:pt>
    <dgm:pt modelId="{2FD66441-576B-46CA-98BD-DD133B11BBA2}" type="sibTrans" cxnId="{26AC943F-83FE-43D4-910E-EAFAA7D0B191}">
      <dgm:prSet/>
      <dgm:spPr/>
      <dgm:t>
        <a:bodyPr/>
        <a:lstStyle/>
        <a:p>
          <a:endParaRPr lang="es-ES"/>
        </a:p>
      </dgm:t>
    </dgm:pt>
    <dgm:pt modelId="{99D48E6E-919E-4CEE-8451-04668C121AA1}">
      <dgm:prSet phldrT="[Texto]"/>
      <dgm:spPr/>
      <dgm:t>
        <a:bodyPr/>
        <a:lstStyle/>
        <a:p>
          <a:r>
            <a:rPr lang="es-ES" dirty="0" smtClean="0"/>
            <a:t>SELECT</a:t>
          </a:r>
          <a:endParaRPr lang="es-ES" dirty="0"/>
        </a:p>
      </dgm:t>
    </dgm:pt>
    <dgm:pt modelId="{3CD0666A-0B11-43C0-9B24-1E9173FADF00}" type="parTrans" cxnId="{A9E908C0-534C-4DBC-A374-561630EFE27B}">
      <dgm:prSet/>
      <dgm:spPr/>
      <dgm:t>
        <a:bodyPr/>
        <a:lstStyle/>
        <a:p>
          <a:endParaRPr lang="es-ES"/>
        </a:p>
      </dgm:t>
    </dgm:pt>
    <dgm:pt modelId="{21567BA8-52A7-488F-978D-7E99C077E9E8}" type="sibTrans" cxnId="{A9E908C0-534C-4DBC-A374-561630EFE27B}">
      <dgm:prSet/>
      <dgm:spPr/>
      <dgm:t>
        <a:bodyPr/>
        <a:lstStyle/>
        <a:p>
          <a:endParaRPr lang="es-ES"/>
        </a:p>
      </dgm:t>
    </dgm:pt>
    <dgm:pt modelId="{BB69522B-0505-4890-BAB7-2F881A13BA02}">
      <dgm:prSet phldrT="[Texto]"/>
      <dgm:spPr/>
      <dgm:t>
        <a:bodyPr/>
        <a:lstStyle/>
        <a:p>
          <a:r>
            <a:rPr lang="es-ES" dirty="0" err="1" smtClean="0"/>
            <a:t>Update</a:t>
          </a:r>
          <a:endParaRPr lang="es-ES" dirty="0"/>
        </a:p>
      </dgm:t>
    </dgm:pt>
    <dgm:pt modelId="{02A1F6B4-755D-4384-853A-7DC2A2786F92}" type="parTrans" cxnId="{A6C7CE8A-6D79-4943-A3F8-A8CD55B0F0E3}">
      <dgm:prSet/>
      <dgm:spPr/>
      <dgm:t>
        <a:bodyPr/>
        <a:lstStyle/>
        <a:p>
          <a:endParaRPr lang="es-ES"/>
        </a:p>
      </dgm:t>
    </dgm:pt>
    <dgm:pt modelId="{1C230ADD-BCCC-4206-ABE6-0EB91AD357B0}" type="sibTrans" cxnId="{A6C7CE8A-6D79-4943-A3F8-A8CD55B0F0E3}">
      <dgm:prSet/>
      <dgm:spPr/>
      <dgm:t>
        <a:bodyPr/>
        <a:lstStyle/>
        <a:p>
          <a:endParaRPr lang="es-ES"/>
        </a:p>
      </dgm:t>
    </dgm:pt>
    <dgm:pt modelId="{17C10087-75FE-4155-B441-F3C0D5CE4A0D}">
      <dgm:prSet phldrT="[Texto]"/>
      <dgm:spPr/>
      <dgm:t>
        <a:bodyPr/>
        <a:lstStyle/>
        <a:p>
          <a:r>
            <a:rPr lang="es-ES" dirty="0" smtClean="0"/>
            <a:t>UPDATE</a:t>
          </a:r>
          <a:endParaRPr lang="es-ES" dirty="0"/>
        </a:p>
      </dgm:t>
    </dgm:pt>
    <dgm:pt modelId="{3F9BA068-D156-4E1E-B7F7-7C0215CF8F3B}" type="parTrans" cxnId="{1ACE2F86-E7D5-47D9-9D74-314EA1B8300E}">
      <dgm:prSet/>
      <dgm:spPr/>
      <dgm:t>
        <a:bodyPr/>
        <a:lstStyle/>
        <a:p>
          <a:endParaRPr lang="es-ES"/>
        </a:p>
      </dgm:t>
    </dgm:pt>
    <dgm:pt modelId="{CE75D318-AD6C-4947-A71A-B0FA40412C8E}" type="sibTrans" cxnId="{1ACE2F86-E7D5-47D9-9D74-314EA1B8300E}">
      <dgm:prSet/>
      <dgm:spPr/>
      <dgm:t>
        <a:bodyPr/>
        <a:lstStyle/>
        <a:p>
          <a:endParaRPr lang="es-ES"/>
        </a:p>
      </dgm:t>
    </dgm:pt>
    <dgm:pt modelId="{BC81248B-656C-42C5-98D0-11FED2B29A5A}">
      <dgm:prSet phldrT="[Texto]"/>
      <dgm:spPr/>
      <dgm:t>
        <a:bodyPr/>
        <a:lstStyle/>
        <a:p>
          <a:r>
            <a:rPr lang="es-ES" dirty="0" err="1" smtClean="0"/>
            <a:t>Delete</a:t>
          </a:r>
          <a:endParaRPr lang="es-ES" dirty="0"/>
        </a:p>
      </dgm:t>
    </dgm:pt>
    <dgm:pt modelId="{FE774ECD-4A89-4B2F-8ED8-5FB3C63B31DF}" type="parTrans" cxnId="{D35B4230-570D-4293-BFC6-142BE53DDD02}">
      <dgm:prSet/>
      <dgm:spPr/>
      <dgm:t>
        <a:bodyPr/>
        <a:lstStyle/>
        <a:p>
          <a:endParaRPr lang="es-ES"/>
        </a:p>
      </dgm:t>
    </dgm:pt>
    <dgm:pt modelId="{BFF96BCF-8088-424F-9CC8-365674CB8C09}" type="sibTrans" cxnId="{D35B4230-570D-4293-BFC6-142BE53DDD02}">
      <dgm:prSet/>
      <dgm:spPr/>
      <dgm:t>
        <a:bodyPr/>
        <a:lstStyle/>
        <a:p>
          <a:endParaRPr lang="es-ES"/>
        </a:p>
      </dgm:t>
    </dgm:pt>
    <dgm:pt modelId="{7A91C24E-D1B5-42A9-9B73-F034AF8F63A9}">
      <dgm:prSet phldrT="[Texto]"/>
      <dgm:spPr/>
      <dgm:t>
        <a:bodyPr/>
        <a:lstStyle/>
        <a:p>
          <a:r>
            <a:rPr lang="es-ES" dirty="0" smtClean="0"/>
            <a:t>DELETE</a:t>
          </a:r>
          <a:endParaRPr lang="es-ES" dirty="0"/>
        </a:p>
      </dgm:t>
    </dgm:pt>
    <dgm:pt modelId="{1459EA53-A696-4798-B2F6-80B3D721C7E5}" type="parTrans" cxnId="{9B444BEB-F495-460D-9789-1EA2CBF60C78}">
      <dgm:prSet/>
      <dgm:spPr/>
      <dgm:t>
        <a:bodyPr/>
        <a:lstStyle/>
        <a:p>
          <a:endParaRPr lang="es-ES"/>
        </a:p>
      </dgm:t>
    </dgm:pt>
    <dgm:pt modelId="{A277FCF8-F95F-4A92-8134-AE66E0CB4551}" type="sibTrans" cxnId="{9B444BEB-F495-460D-9789-1EA2CBF60C78}">
      <dgm:prSet/>
      <dgm:spPr/>
      <dgm:t>
        <a:bodyPr/>
        <a:lstStyle/>
        <a:p>
          <a:endParaRPr lang="es-ES"/>
        </a:p>
      </dgm:t>
    </dgm:pt>
    <dgm:pt modelId="{28F70A08-33B8-492A-AFD9-C6F6344A5C68}">
      <dgm:prSet phldrT="[Texto]"/>
      <dgm:spPr/>
      <dgm:t>
        <a:bodyPr/>
        <a:lstStyle/>
        <a:p>
          <a:r>
            <a:rPr lang="es-ES" dirty="0" smtClean="0"/>
            <a:t>POST</a:t>
          </a:r>
          <a:endParaRPr lang="es-ES" dirty="0"/>
        </a:p>
      </dgm:t>
    </dgm:pt>
    <dgm:pt modelId="{D058BD09-5E0E-49DD-A7DA-1871980AB6BD}" type="parTrans" cxnId="{F6534C99-9011-45EB-BB79-5C25E8B07BAF}">
      <dgm:prSet/>
      <dgm:spPr/>
      <dgm:t>
        <a:bodyPr/>
        <a:lstStyle/>
        <a:p>
          <a:endParaRPr lang="es-ES"/>
        </a:p>
      </dgm:t>
    </dgm:pt>
    <dgm:pt modelId="{77147A2C-AAE9-4183-8C33-3FD8724097B0}" type="sibTrans" cxnId="{F6534C99-9011-45EB-BB79-5C25E8B07BAF}">
      <dgm:prSet/>
      <dgm:spPr/>
      <dgm:t>
        <a:bodyPr/>
        <a:lstStyle/>
        <a:p>
          <a:endParaRPr lang="es-ES"/>
        </a:p>
      </dgm:t>
    </dgm:pt>
    <dgm:pt modelId="{504EA9F7-7B39-4FEE-9E85-91C84B117614}">
      <dgm:prSet phldrT="[Texto]"/>
      <dgm:spPr/>
      <dgm:t>
        <a:bodyPr/>
        <a:lstStyle/>
        <a:p>
          <a:r>
            <a:rPr lang="es-ES" dirty="0" smtClean="0"/>
            <a:t>GET</a:t>
          </a:r>
          <a:endParaRPr lang="es-ES" dirty="0"/>
        </a:p>
      </dgm:t>
    </dgm:pt>
    <dgm:pt modelId="{706E7CF4-E7F4-483F-AF66-5BF40778E80E}" type="parTrans" cxnId="{68EB0910-5584-40AE-9584-0E37EE42CB55}">
      <dgm:prSet/>
      <dgm:spPr/>
      <dgm:t>
        <a:bodyPr/>
        <a:lstStyle/>
        <a:p>
          <a:endParaRPr lang="es-ES"/>
        </a:p>
      </dgm:t>
    </dgm:pt>
    <dgm:pt modelId="{58E8F10B-73F6-422A-9271-5473F8A408B4}" type="sibTrans" cxnId="{68EB0910-5584-40AE-9584-0E37EE42CB55}">
      <dgm:prSet/>
      <dgm:spPr/>
      <dgm:t>
        <a:bodyPr/>
        <a:lstStyle/>
        <a:p>
          <a:endParaRPr lang="es-ES"/>
        </a:p>
      </dgm:t>
    </dgm:pt>
    <dgm:pt modelId="{98EAB463-B5EA-4F28-B41D-B9AABB652637}">
      <dgm:prSet phldrT="[Texto]"/>
      <dgm:spPr/>
      <dgm:t>
        <a:bodyPr/>
        <a:lstStyle/>
        <a:p>
          <a:r>
            <a:rPr lang="es-ES" dirty="0" smtClean="0"/>
            <a:t>PUT</a:t>
          </a:r>
          <a:endParaRPr lang="es-ES" dirty="0"/>
        </a:p>
      </dgm:t>
    </dgm:pt>
    <dgm:pt modelId="{4A6D8368-A140-4BA5-A6B7-5EF7E7441562}" type="parTrans" cxnId="{14DC6E0C-8BCC-4E6E-8C06-82AC401DD6E7}">
      <dgm:prSet/>
      <dgm:spPr/>
      <dgm:t>
        <a:bodyPr/>
        <a:lstStyle/>
        <a:p>
          <a:endParaRPr lang="es-ES"/>
        </a:p>
      </dgm:t>
    </dgm:pt>
    <dgm:pt modelId="{3D407A51-16D1-46C2-97ED-BA85D601DE03}" type="sibTrans" cxnId="{14DC6E0C-8BCC-4E6E-8C06-82AC401DD6E7}">
      <dgm:prSet/>
      <dgm:spPr/>
      <dgm:t>
        <a:bodyPr/>
        <a:lstStyle/>
        <a:p>
          <a:endParaRPr lang="es-ES"/>
        </a:p>
      </dgm:t>
    </dgm:pt>
    <dgm:pt modelId="{85CDDFDD-1681-43CC-93F6-8BE444CD516C}">
      <dgm:prSet phldrT="[Texto]"/>
      <dgm:spPr/>
      <dgm:t>
        <a:bodyPr/>
        <a:lstStyle/>
        <a:p>
          <a:r>
            <a:rPr lang="es-ES" dirty="0" smtClean="0"/>
            <a:t>DELETE</a:t>
          </a:r>
          <a:endParaRPr lang="es-ES" dirty="0"/>
        </a:p>
      </dgm:t>
    </dgm:pt>
    <dgm:pt modelId="{ED764CD3-6516-419B-BFE3-B64D8F866A3D}" type="parTrans" cxnId="{3B8BCF66-CEE3-4808-B886-1D765C9F319C}">
      <dgm:prSet/>
      <dgm:spPr/>
      <dgm:t>
        <a:bodyPr/>
        <a:lstStyle/>
        <a:p>
          <a:endParaRPr lang="es-ES"/>
        </a:p>
      </dgm:t>
    </dgm:pt>
    <dgm:pt modelId="{E25B340C-3FD8-484E-B6EF-6F49A1B80D57}" type="sibTrans" cxnId="{3B8BCF66-CEE3-4808-B886-1D765C9F319C}">
      <dgm:prSet/>
      <dgm:spPr/>
      <dgm:t>
        <a:bodyPr/>
        <a:lstStyle/>
        <a:p>
          <a:endParaRPr lang="es-ES"/>
        </a:p>
      </dgm:t>
    </dgm:pt>
    <dgm:pt modelId="{6DBC492F-31E5-41DD-8DEE-BC2D515C760D}" type="pres">
      <dgm:prSet presAssocID="{368F722C-15AC-4E52-B737-662FDE9B2568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E994EAD6-5E43-4523-9F9C-1FDF3779C7A6}" type="pres">
      <dgm:prSet presAssocID="{C87D472C-CE59-4AD4-A3B0-33F58D427008}" presName="horFlow" presStyleCnt="0"/>
      <dgm:spPr/>
    </dgm:pt>
    <dgm:pt modelId="{BEF2B6A7-D879-498E-86BD-E4607103186B}" type="pres">
      <dgm:prSet presAssocID="{C87D472C-CE59-4AD4-A3B0-33F58D427008}" presName="bigChev" presStyleLbl="node1" presStyleIdx="0" presStyleCnt="4"/>
      <dgm:spPr/>
    </dgm:pt>
    <dgm:pt modelId="{62FD9921-D355-4246-A413-0EF81E61030E}" type="pres">
      <dgm:prSet presAssocID="{2A2D504D-C365-44E3-8D48-0FCA3260C09B}" presName="parTrans" presStyleCnt="0"/>
      <dgm:spPr/>
    </dgm:pt>
    <dgm:pt modelId="{6620D1BB-2CE5-420B-B537-DF3F2E9BF30E}" type="pres">
      <dgm:prSet presAssocID="{AD09725D-A91F-4C15-96AF-4F20E4624164}" presName="node" presStyleLbl="alignAccFollowNode1" presStyleIdx="0" presStyleCnt="8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78F3FFDD-8D4E-40D9-B61F-7F0071D36D62}" type="pres">
      <dgm:prSet presAssocID="{76D8C30B-872B-4B89-91D9-6EA6887B3E49}" presName="sibTrans" presStyleCnt="0"/>
      <dgm:spPr/>
    </dgm:pt>
    <dgm:pt modelId="{1A23F9B6-0A80-4886-90A2-9ABD93A000AA}" type="pres">
      <dgm:prSet presAssocID="{28F70A08-33B8-492A-AFD9-C6F6344A5C68}" presName="node" presStyleLbl="alignAccFollowNode1" presStyleIdx="1" presStyleCnt="8">
        <dgm:presLayoutVars>
          <dgm:bulletEnabled val="1"/>
        </dgm:presLayoutVars>
      </dgm:prSet>
      <dgm:spPr/>
    </dgm:pt>
    <dgm:pt modelId="{3AAE2ECA-7C28-4EC6-8292-134EE530752F}" type="pres">
      <dgm:prSet presAssocID="{C87D472C-CE59-4AD4-A3B0-33F58D427008}" presName="vSp" presStyleCnt="0"/>
      <dgm:spPr/>
    </dgm:pt>
    <dgm:pt modelId="{C9041B4E-2015-4D52-91F0-8FB89BEF5970}" type="pres">
      <dgm:prSet presAssocID="{C670800E-62F2-43BC-A436-BDBE26B597E2}" presName="horFlow" presStyleCnt="0"/>
      <dgm:spPr/>
    </dgm:pt>
    <dgm:pt modelId="{8979EFC3-A10B-47DA-8665-F152BF5894BD}" type="pres">
      <dgm:prSet presAssocID="{C670800E-62F2-43BC-A436-BDBE26B597E2}" presName="bigChev" presStyleLbl="node1" presStyleIdx="1" presStyleCnt="4"/>
      <dgm:spPr/>
    </dgm:pt>
    <dgm:pt modelId="{8708EB42-4A42-4F84-89C3-2ED6AE71CF1A}" type="pres">
      <dgm:prSet presAssocID="{3CD0666A-0B11-43C0-9B24-1E9173FADF00}" presName="parTrans" presStyleCnt="0"/>
      <dgm:spPr/>
    </dgm:pt>
    <dgm:pt modelId="{12B7EB15-4FAE-4589-B636-1984617FC5BA}" type="pres">
      <dgm:prSet presAssocID="{99D48E6E-919E-4CEE-8451-04668C121AA1}" presName="node" presStyleLbl="alignAccFollowNode1" presStyleIdx="2" presStyleCnt="8">
        <dgm:presLayoutVars>
          <dgm:bulletEnabled val="1"/>
        </dgm:presLayoutVars>
      </dgm:prSet>
      <dgm:spPr/>
    </dgm:pt>
    <dgm:pt modelId="{C6D282D3-C821-4D5F-9A84-E011D31431C6}" type="pres">
      <dgm:prSet presAssocID="{21567BA8-52A7-488F-978D-7E99C077E9E8}" presName="sibTrans" presStyleCnt="0"/>
      <dgm:spPr/>
    </dgm:pt>
    <dgm:pt modelId="{8FE33BC8-067A-4F3D-9E59-B16D0DBFFBD1}" type="pres">
      <dgm:prSet presAssocID="{504EA9F7-7B39-4FEE-9E85-91C84B117614}" presName="node" presStyleLbl="alignAccFollowNode1" presStyleIdx="3" presStyleCnt="8">
        <dgm:presLayoutVars>
          <dgm:bulletEnabled val="1"/>
        </dgm:presLayoutVars>
      </dgm:prSet>
      <dgm:spPr/>
    </dgm:pt>
    <dgm:pt modelId="{9204F85C-899F-4D4E-B9AA-E0BFC2DDF2CD}" type="pres">
      <dgm:prSet presAssocID="{C670800E-62F2-43BC-A436-BDBE26B597E2}" presName="vSp" presStyleCnt="0"/>
      <dgm:spPr/>
    </dgm:pt>
    <dgm:pt modelId="{26FF44C9-ECED-490F-9DAA-CCBD5D468680}" type="pres">
      <dgm:prSet presAssocID="{BB69522B-0505-4890-BAB7-2F881A13BA02}" presName="horFlow" presStyleCnt="0"/>
      <dgm:spPr/>
    </dgm:pt>
    <dgm:pt modelId="{5495320E-C507-4DB4-8186-F546C43B5C77}" type="pres">
      <dgm:prSet presAssocID="{BB69522B-0505-4890-BAB7-2F881A13BA02}" presName="bigChev" presStyleLbl="node1" presStyleIdx="2" presStyleCnt="4"/>
      <dgm:spPr/>
    </dgm:pt>
    <dgm:pt modelId="{E3AF988E-A878-4BA6-92A3-7D90EEDA7B5D}" type="pres">
      <dgm:prSet presAssocID="{3F9BA068-D156-4E1E-B7F7-7C0215CF8F3B}" presName="parTrans" presStyleCnt="0"/>
      <dgm:spPr/>
    </dgm:pt>
    <dgm:pt modelId="{68E759FE-BB65-4519-9343-0BDA3B96EA1F}" type="pres">
      <dgm:prSet presAssocID="{17C10087-75FE-4155-B441-F3C0D5CE4A0D}" presName="node" presStyleLbl="alignAccFollowNode1" presStyleIdx="4" presStyleCnt="8">
        <dgm:presLayoutVars>
          <dgm:bulletEnabled val="1"/>
        </dgm:presLayoutVars>
      </dgm:prSet>
      <dgm:spPr/>
    </dgm:pt>
    <dgm:pt modelId="{0C6E513A-323A-426F-8C0C-D53E1C1E337D}" type="pres">
      <dgm:prSet presAssocID="{CE75D318-AD6C-4947-A71A-B0FA40412C8E}" presName="sibTrans" presStyleCnt="0"/>
      <dgm:spPr/>
    </dgm:pt>
    <dgm:pt modelId="{3DE12391-BB1C-40EA-A6E3-92AF31AC360A}" type="pres">
      <dgm:prSet presAssocID="{98EAB463-B5EA-4F28-B41D-B9AABB652637}" presName="node" presStyleLbl="alignAccFollowNode1" presStyleIdx="5" presStyleCnt="8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6932C067-CB74-4207-993A-442DC761599A}" type="pres">
      <dgm:prSet presAssocID="{BB69522B-0505-4890-BAB7-2F881A13BA02}" presName="vSp" presStyleCnt="0"/>
      <dgm:spPr/>
    </dgm:pt>
    <dgm:pt modelId="{4801ED31-FFF2-4EFE-8C0F-E734DD07CDFC}" type="pres">
      <dgm:prSet presAssocID="{BC81248B-656C-42C5-98D0-11FED2B29A5A}" presName="horFlow" presStyleCnt="0"/>
      <dgm:spPr/>
    </dgm:pt>
    <dgm:pt modelId="{C6D97F9B-5D76-41C0-AB4D-C67EE10CB46A}" type="pres">
      <dgm:prSet presAssocID="{BC81248B-656C-42C5-98D0-11FED2B29A5A}" presName="bigChev" presStyleLbl="node1" presStyleIdx="3" presStyleCnt="4"/>
      <dgm:spPr/>
      <dgm:t>
        <a:bodyPr/>
        <a:lstStyle/>
        <a:p>
          <a:endParaRPr lang="es-ES"/>
        </a:p>
      </dgm:t>
    </dgm:pt>
    <dgm:pt modelId="{6DC5F9D4-F3F5-47FC-9DC7-B71BB4D8A585}" type="pres">
      <dgm:prSet presAssocID="{1459EA53-A696-4798-B2F6-80B3D721C7E5}" presName="parTrans" presStyleCnt="0"/>
      <dgm:spPr/>
    </dgm:pt>
    <dgm:pt modelId="{0F86B0B4-7C2A-4289-AD09-C934CA877240}" type="pres">
      <dgm:prSet presAssocID="{7A91C24E-D1B5-42A9-9B73-F034AF8F63A9}" presName="node" presStyleLbl="alignAccFollowNode1" presStyleIdx="6" presStyleCnt="8">
        <dgm:presLayoutVars>
          <dgm:bulletEnabled val="1"/>
        </dgm:presLayoutVars>
      </dgm:prSet>
      <dgm:spPr/>
    </dgm:pt>
    <dgm:pt modelId="{4989FE78-3FAF-4971-A34F-D6258A74D6B5}" type="pres">
      <dgm:prSet presAssocID="{A277FCF8-F95F-4A92-8134-AE66E0CB4551}" presName="sibTrans" presStyleCnt="0"/>
      <dgm:spPr/>
    </dgm:pt>
    <dgm:pt modelId="{9F7528F8-4265-4107-B990-CA32D76DDABB}" type="pres">
      <dgm:prSet presAssocID="{85CDDFDD-1681-43CC-93F6-8BE444CD516C}" presName="node" presStyleLbl="alignAccFollowNode1" presStyleIdx="7" presStyleCnt="8">
        <dgm:presLayoutVars>
          <dgm:bulletEnabled val="1"/>
        </dgm:presLayoutVars>
      </dgm:prSet>
      <dgm:spPr/>
    </dgm:pt>
  </dgm:ptLst>
  <dgm:cxnLst>
    <dgm:cxn modelId="{9C70E67F-FD72-45F7-AEFC-C137C45E354A}" type="presOf" srcId="{85CDDFDD-1681-43CC-93F6-8BE444CD516C}" destId="{9F7528F8-4265-4107-B990-CA32D76DDABB}" srcOrd="0" destOrd="0" presId="urn:microsoft.com/office/officeart/2005/8/layout/lProcess3"/>
    <dgm:cxn modelId="{26AC943F-83FE-43D4-910E-EAFAA7D0B191}" srcId="{368F722C-15AC-4E52-B737-662FDE9B2568}" destId="{C670800E-62F2-43BC-A436-BDBE26B597E2}" srcOrd="1" destOrd="0" parTransId="{F4D4E759-39D8-4832-840B-AED5345A08D2}" sibTransId="{2FD66441-576B-46CA-98BD-DD133B11BBA2}"/>
    <dgm:cxn modelId="{E7C978DC-6CC8-4ECE-A585-028B236561F1}" srcId="{C87D472C-CE59-4AD4-A3B0-33F58D427008}" destId="{AD09725D-A91F-4C15-96AF-4F20E4624164}" srcOrd="0" destOrd="0" parTransId="{2A2D504D-C365-44E3-8D48-0FCA3260C09B}" sibTransId="{76D8C30B-872B-4B89-91D9-6EA6887B3E49}"/>
    <dgm:cxn modelId="{031280FB-D3C8-4BA1-9071-DCD57651CD7E}" type="presOf" srcId="{C670800E-62F2-43BC-A436-BDBE26B597E2}" destId="{8979EFC3-A10B-47DA-8665-F152BF5894BD}" srcOrd="0" destOrd="0" presId="urn:microsoft.com/office/officeart/2005/8/layout/lProcess3"/>
    <dgm:cxn modelId="{3D7D7DD3-5C04-47F6-B832-75D08381C1A7}" type="presOf" srcId="{BC81248B-656C-42C5-98D0-11FED2B29A5A}" destId="{C6D97F9B-5D76-41C0-AB4D-C67EE10CB46A}" srcOrd="0" destOrd="0" presId="urn:microsoft.com/office/officeart/2005/8/layout/lProcess3"/>
    <dgm:cxn modelId="{DC1D0084-95AF-4189-88D8-684F87B87B07}" type="presOf" srcId="{AD09725D-A91F-4C15-96AF-4F20E4624164}" destId="{6620D1BB-2CE5-420B-B537-DF3F2E9BF30E}" srcOrd="0" destOrd="0" presId="urn:microsoft.com/office/officeart/2005/8/layout/lProcess3"/>
    <dgm:cxn modelId="{68EB0910-5584-40AE-9584-0E37EE42CB55}" srcId="{C670800E-62F2-43BC-A436-BDBE26B597E2}" destId="{504EA9F7-7B39-4FEE-9E85-91C84B117614}" srcOrd="1" destOrd="0" parTransId="{706E7CF4-E7F4-483F-AF66-5BF40778E80E}" sibTransId="{58E8F10B-73F6-422A-9271-5473F8A408B4}"/>
    <dgm:cxn modelId="{79210BD7-3EF9-4EA8-BF9A-9C23A0E08B2E}" type="presOf" srcId="{98EAB463-B5EA-4F28-B41D-B9AABB652637}" destId="{3DE12391-BB1C-40EA-A6E3-92AF31AC360A}" srcOrd="0" destOrd="0" presId="urn:microsoft.com/office/officeart/2005/8/layout/lProcess3"/>
    <dgm:cxn modelId="{F6534C99-9011-45EB-BB79-5C25E8B07BAF}" srcId="{C87D472C-CE59-4AD4-A3B0-33F58D427008}" destId="{28F70A08-33B8-492A-AFD9-C6F6344A5C68}" srcOrd="1" destOrd="0" parTransId="{D058BD09-5E0E-49DD-A7DA-1871980AB6BD}" sibTransId="{77147A2C-AAE9-4183-8C33-3FD8724097B0}"/>
    <dgm:cxn modelId="{24D6EAC4-9EF8-4824-8F5D-4A25C7E6A6EE}" srcId="{368F722C-15AC-4E52-B737-662FDE9B2568}" destId="{C87D472C-CE59-4AD4-A3B0-33F58D427008}" srcOrd="0" destOrd="0" parTransId="{D1866CB2-295E-47CB-820B-19A57BC86E9F}" sibTransId="{5DE5B5C7-0DCB-4947-89BE-C2C33CB11888}"/>
    <dgm:cxn modelId="{DE046DCB-DC5F-4735-946C-617D2680622C}" type="presOf" srcId="{BB69522B-0505-4890-BAB7-2F881A13BA02}" destId="{5495320E-C507-4DB4-8186-F546C43B5C77}" srcOrd="0" destOrd="0" presId="urn:microsoft.com/office/officeart/2005/8/layout/lProcess3"/>
    <dgm:cxn modelId="{14DC6E0C-8BCC-4E6E-8C06-82AC401DD6E7}" srcId="{BB69522B-0505-4890-BAB7-2F881A13BA02}" destId="{98EAB463-B5EA-4F28-B41D-B9AABB652637}" srcOrd="1" destOrd="0" parTransId="{4A6D8368-A140-4BA5-A6B7-5EF7E7441562}" sibTransId="{3D407A51-16D1-46C2-97ED-BA85D601DE03}"/>
    <dgm:cxn modelId="{A9E908C0-534C-4DBC-A374-561630EFE27B}" srcId="{C670800E-62F2-43BC-A436-BDBE26B597E2}" destId="{99D48E6E-919E-4CEE-8451-04668C121AA1}" srcOrd="0" destOrd="0" parTransId="{3CD0666A-0B11-43C0-9B24-1E9173FADF00}" sibTransId="{21567BA8-52A7-488F-978D-7E99C077E9E8}"/>
    <dgm:cxn modelId="{3B8BCF66-CEE3-4808-B886-1D765C9F319C}" srcId="{BC81248B-656C-42C5-98D0-11FED2B29A5A}" destId="{85CDDFDD-1681-43CC-93F6-8BE444CD516C}" srcOrd="1" destOrd="0" parTransId="{ED764CD3-6516-419B-BFE3-B64D8F866A3D}" sibTransId="{E25B340C-3FD8-484E-B6EF-6F49A1B80D57}"/>
    <dgm:cxn modelId="{B1B9A415-7787-4001-BB44-CACC4CA7AE7C}" type="presOf" srcId="{368F722C-15AC-4E52-B737-662FDE9B2568}" destId="{6DBC492F-31E5-41DD-8DEE-BC2D515C760D}" srcOrd="0" destOrd="0" presId="urn:microsoft.com/office/officeart/2005/8/layout/lProcess3"/>
    <dgm:cxn modelId="{A6C7CE8A-6D79-4943-A3F8-A8CD55B0F0E3}" srcId="{368F722C-15AC-4E52-B737-662FDE9B2568}" destId="{BB69522B-0505-4890-BAB7-2F881A13BA02}" srcOrd="2" destOrd="0" parTransId="{02A1F6B4-755D-4384-853A-7DC2A2786F92}" sibTransId="{1C230ADD-BCCC-4206-ABE6-0EB91AD357B0}"/>
    <dgm:cxn modelId="{D35B4230-570D-4293-BFC6-142BE53DDD02}" srcId="{368F722C-15AC-4E52-B737-662FDE9B2568}" destId="{BC81248B-656C-42C5-98D0-11FED2B29A5A}" srcOrd="3" destOrd="0" parTransId="{FE774ECD-4A89-4B2F-8ED8-5FB3C63B31DF}" sibTransId="{BFF96BCF-8088-424F-9CC8-365674CB8C09}"/>
    <dgm:cxn modelId="{D60636B2-A5A7-4965-BF7F-7A066391ED14}" type="presOf" srcId="{17C10087-75FE-4155-B441-F3C0D5CE4A0D}" destId="{68E759FE-BB65-4519-9343-0BDA3B96EA1F}" srcOrd="0" destOrd="0" presId="urn:microsoft.com/office/officeart/2005/8/layout/lProcess3"/>
    <dgm:cxn modelId="{9B444BEB-F495-460D-9789-1EA2CBF60C78}" srcId="{BC81248B-656C-42C5-98D0-11FED2B29A5A}" destId="{7A91C24E-D1B5-42A9-9B73-F034AF8F63A9}" srcOrd="0" destOrd="0" parTransId="{1459EA53-A696-4798-B2F6-80B3D721C7E5}" sibTransId="{A277FCF8-F95F-4A92-8134-AE66E0CB4551}"/>
    <dgm:cxn modelId="{333A9008-914C-437F-B4A9-6F7BF2604AD3}" type="presOf" srcId="{7A91C24E-D1B5-42A9-9B73-F034AF8F63A9}" destId="{0F86B0B4-7C2A-4289-AD09-C934CA877240}" srcOrd="0" destOrd="0" presId="urn:microsoft.com/office/officeart/2005/8/layout/lProcess3"/>
    <dgm:cxn modelId="{6E4ED09C-74E0-408D-BED4-017A4922F171}" type="presOf" srcId="{C87D472C-CE59-4AD4-A3B0-33F58D427008}" destId="{BEF2B6A7-D879-498E-86BD-E4607103186B}" srcOrd="0" destOrd="0" presId="urn:microsoft.com/office/officeart/2005/8/layout/lProcess3"/>
    <dgm:cxn modelId="{1ACE2F86-E7D5-47D9-9D74-314EA1B8300E}" srcId="{BB69522B-0505-4890-BAB7-2F881A13BA02}" destId="{17C10087-75FE-4155-B441-F3C0D5CE4A0D}" srcOrd="0" destOrd="0" parTransId="{3F9BA068-D156-4E1E-B7F7-7C0215CF8F3B}" sibTransId="{CE75D318-AD6C-4947-A71A-B0FA40412C8E}"/>
    <dgm:cxn modelId="{1EC24DA2-9D1D-4E15-8B0C-2D8BB198AF05}" type="presOf" srcId="{99D48E6E-919E-4CEE-8451-04668C121AA1}" destId="{12B7EB15-4FAE-4589-B636-1984617FC5BA}" srcOrd="0" destOrd="0" presId="urn:microsoft.com/office/officeart/2005/8/layout/lProcess3"/>
    <dgm:cxn modelId="{E7E52C14-DA60-49DF-9975-EA42CB556DFD}" type="presOf" srcId="{28F70A08-33B8-492A-AFD9-C6F6344A5C68}" destId="{1A23F9B6-0A80-4886-90A2-9ABD93A000AA}" srcOrd="0" destOrd="0" presId="urn:microsoft.com/office/officeart/2005/8/layout/lProcess3"/>
    <dgm:cxn modelId="{0ECD28EB-189C-4C08-99BC-2E753CFB442A}" type="presOf" srcId="{504EA9F7-7B39-4FEE-9E85-91C84B117614}" destId="{8FE33BC8-067A-4F3D-9E59-B16D0DBFFBD1}" srcOrd="0" destOrd="0" presId="urn:microsoft.com/office/officeart/2005/8/layout/lProcess3"/>
    <dgm:cxn modelId="{FB98F8CF-B7B5-429E-8459-78CF7342DE63}" type="presParOf" srcId="{6DBC492F-31E5-41DD-8DEE-BC2D515C760D}" destId="{E994EAD6-5E43-4523-9F9C-1FDF3779C7A6}" srcOrd="0" destOrd="0" presId="urn:microsoft.com/office/officeart/2005/8/layout/lProcess3"/>
    <dgm:cxn modelId="{DE2267E2-43EE-4A54-9B77-8621F5B7CFF3}" type="presParOf" srcId="{E994EAD6-5E43-4523-9F9C-1FDF3779C7A6}" destId="{BEF2B6A7-D879-498E-86BD-E4607103186B}" srcOrd="0" destOrd="0" presId="urn:microsoft.com/office/officeart/2005/8/layout/lProcess3"/>
    <dgm:cxn modelId="{A51F1966-D28A-46E9-9C32-37A0D0D991B4}" type="presParOf" srcId="{E994EAD6-5E43-4523-9F9C-1FDF3779C7A6}" destId="{62FD9921-D355-4246-A413-0EF81E61030E}" srcOrd="1" destOrd="0" presId="urn:microsoft.com/office/officeart/2005/8/layout/lProcess3"/>
    <dgm:cxn modelId="{EC9002D0-0BDD-4339-8697-AD1B75F54065}" type="presParOf" srcId="{E994EAD6-5E43-4523-9F9C-1FDF3779C7A6}" destId="{6620D1BB-2CE5-420B-B537-DF3F2E9BF30E}" srcOrd="2" destOrd="0" presId="urn:microsoft.com/office/officeart/2005/8/layout/lProcess3"/>
    <dgm:cxn modelId="{68FB2784-BB33-4CB7-9199-066501679298}" type="presParOf" srcId="{E994EAD6-5E43-4523-9F9C-1FDF3779C7A6}" destId="{78F3FFDD-8D4E-40D9-B61F-7F0071D36D62}" srcOrd="3" destOrd="0" presId="urn:microsoft.com/office/officeart/2005/8/layout/lProcess3"/>
    <dgm:cxn modelId="{8FBE88F5-5DE0-4DD2-A32B-EFC9F9D91BE1}" type="presParOf" srcId="{E994EAD6-5E43-4523-9F9C-1FDF3779C7A6}" destId="{1A23F9B6-0A80-4886-90A2-9ABD93A000AA}" srcOrd="4" destOrd="0" presId="urn:microsoft.com/office/officeart/2005/8/layout/lProcess3"/>
    <dgm:cxn modelId="{A36314C9-8359-4FD1-A01C-D5EF56FDA31D}" type="presParOf" srcId="{6DBC492F-31E5-41DD-8DEE-BC2D515C760D}" destId="{3AAE2ECA-7C28-4EC6-8292-134EE530752F}" srcOrd="1" destOrd="0" presId="urn:microsoft.com/office/officeart/2005/8/layout/lProcess3"/>
    <dgm:cxn modelId="{2D5134CD-77AF-44FE-8D1D-7EDCDF48D85E}" type="presParOf" srcId="{6DBC492F-31E5-41DD-8DEE-BC2D515C760D}" destId="{C9041B4E-2015-4D52-91F0-8FB89BEF5970}" srcOrd="2" destOrd="0" presId="urn:microsoft.com/office/officeart/2005/8/layout/lProcess3"/>
    <dgm:cxn modelId="{36F341A4-A5AF-4A4D-B714-B38A9D99B900}" type="presParOf" srcId="{C9041B4E-2015-4D52-91F0-8FB89BEF5970}" destId="{8979EFC3-A10B-47DA-8665-F152BF5894BD}" srcOrd="0" destOrd="0" presId="urn:microsoft.com/office/officeart/2005/8/layout/lProcess3"/>
    <dgm:cxn modelId="{86738AF0-8231-4AF9-AE58-A0977FACD8A1}" type="presParOf" srcId="{C9041B4E-2015-4D52-91F0-8FB89BEF5970}" destId="{8708EB42-4A42-4F84-89C3-2ED6AE71CF1A}" srcOrd="1" destOrd="0" presId="urn:microsoft.com/office/officeart/2005/8/layout/lProcess3"/>
    <dgm:cxn modelId="{313ED458-D8DF-4B00-B2D3-BBD1B6648398}" type="presParOf" srcId="{C9041B4E-2015-4D52-91F0-8FB89BEF5970}" destId="{12B7EB15-4FAE-4589-B636-1984617FC5BA}" srcOrd="2" destOrd="0" presId="urn:microsoft.com/office/officeart/2005/8/layout/lProcess3"/>
    <dgm:cxn modelId="{B09478A6-DDF7-495F-87FF-AC0AD325C51F}" type="presParOf" srcId="{C9041B4E-2015-4D52-91F0-8FB89BEF5970}" destId="{C6D282D3-C821-4D5F-9A84-E011D31431C6}" srcOrd="3" destOrd="0" presId="urn:microsoft.com/office/officeart/2005/8/layout/lProcess3"/>
    <dgm:cxn modelId="{BEA60CD8-B365-45E3-95BB-69034A0F2855}" type="presParOf" srcId="{C9041B4E-2015-4D52-91F0-8FB89BEF5970}" destId="{8FE33BC8-067A-4F3D-9E59-B16D0DBFFBD1}" srcOrd="4" destOrd="0" presId="urn:microsoft.com/office/officeart/2005/8/layout/lProcess3"/>
    <dgm:cxn modelId="{247336A3-3DCD-4F70-8C5B-30126A0B1A31}" type="presParOf" srcId="{6DBC492F-31E5-41DD-8DEE-BC2D515C760D}" destId="{9204F85C-899F-4D4E-B9AA-E0BFC2DDF2CD}" srcOrd="3" destOrd="0" presId="urn:microsoft.com/office/officeart/2005/8/layout/lProcess3"/>
    <dgm:cxn modelId="{41137474-A97B-4FC5-AA20-3CDB4A56B52B}" type="presParOf" srcId="{6DBC492F-31E5-41DD-8DEE-BC2D515C760D}" destId="{26FF44C9-ECED-490F-9DAA-CCBD5D468680}" srcOrd="4" destOrd="0" presId="urn:microsoft.com/office/officeart/2005/8/layout/lProcess3"/>
    <dgm:cxn modelId="{1B7835C5-5681-496C-B0EF-190833EB472A}" type="presParOf" srcId="{26FF44C9-ECED-490F-9DAA-CCBD5D468680}" destId="{5495320E-C507-4DB4-8186-F546C43B5C77}" srcOrd="0" destOrd="0" presId="urn:microsoft.com/office/officeart/2005/8/layout/lProcess3"/>
    <dgm:cxn modelId="{21E360A2-7FFC-4B2A-AB59-E59032E7ED3C}" type="presParOf" srcId="{26FF44C9-ECED-490F-9DAA-CCBD5D468680}" destId="{E3AF988E-A878-4BA6-92A3-7D90EEDA7B5D}" srcOrd="1" destOrd="0" presId="urn:microsoft.com/office/officeart/2005/8/layout/lProcess3"/>
    <dgm:cxn modelId="{25D2C557-ADF6-4870-9449-41980290D14D}" type="presParOf" srcId="{26FF44C9-ECED-490F-9DAA-CCBD5D468680}" destId="{68E759FE-BB65-4519-9343-0BDA3B96EA1F}" srcOrd="2" destOrd="0" presId="urn:microsoft.com/office/officeart/2005/8/layout/lProcess3"/>
    <dgm:cxn modelId="{CB37CB42-FF68-4EFC-889B-B4B8F4DA2871}" type="presParOf" srcId="{26FF44C9-ECED-490F-9DAA-CCBD5D468680}" destId="{0C6E513A-323A-426F-8C0C-D53E1C1E337D}" srcOrd="3" destOrd="0" presId="urn:microsoft.com/office/officeart/2005/8/layout/lProcess3"/>
    <dgm:cxn modelId="{1AFFCC49-586B-496D-8E5D-1E0BBE0B8C2A}" type="presParOf" srcId="{26FF44C9-ECED-490F-9DAA-CCBD5D468680}" destId="{3DE12391-BB1C-40EA-A6E3-92AF31AC360A}" srcOrd="4" destOrd="0" presId="urn:microsoft.com/office/officeart/2005/8/layout/lProcess3"/>
    <dgm:cxn modelId="{2CF50837-51FB-416B-9B5B-73A7204D6DF6}" type="presParOf" srcId="{6DBC492F-31E5-41DD-8DEE-BC2D515C760D}" destId="{6932C067-CB74-4207-993A-442DC761599A}" srcOrd="5" destOrd="0" presId="urn:microsoft.com/office/officeart/2005/8/layout/lProcess3"/>
    <dgm:cxn modelId="{222EDB95-2B5F-4785-8CF7-96DB66AE9082}" type="presParOf" srcId="{6DBC492F-31E5-41DD-8DEE-BC2D515C760D}" destId="{4801ED31-FFF2-4EFE-8C0F-E734DD07CDFC}" srcOrd="6" destOrd="0" presId="urn:microsoft.com/office/officeart/2005/8/layout/lProcess3"/>
    <dgm:cxn modelId="{91B4460E-986B-4FFA-BE6E-A51CE2EC08C5}" type="presParOf" srcId="{4801ED31-FFF2-4EFE-8C0F-E734DD07CDFC}" destId="{C6D97F9B-5D76-41C0-AB4D-C67EE10CB46A}" srcOrd="0" destOrd="0" presId="urn:microsoft.com/office/officeart/2005/8/layout/lProcess3"/>
    <dgm:cxn modelId="{155E6788-7F38-487D-B093-83396EFBD8C0}" type="presParOf" srcId="{4801ED31-FFF2-4EFE-8C0F-E734DD07CDFC}" destId="{6DC5F9D4-F3F5-47FC-9DC7-B71BB4D8A585}" srcOrd="1" destOrd="0" presId="urn:microsoft.com/office/officeart/2005/8/layout/lProcess3"/>
    <dgm:cxn modelId="{DD5DCBC4-61DD-43C9-A0C3-29FEF6DD26F2}" type="presParOf" srcId="{4801ED31-FFF2-4EFE-8C0F-E734DD07CDFC}" destId="{0F86B0B4-7C2A-4289-AD09-C934CA877240}" srcOrd="2" destOrd="0" presId="urn:microsoft.com/office/officeart/2005/8/layout/lProcess3"/>
    <dgm:cxn modelId="{08A5BB22-F36A-4F68-B362-4D2BFF9D5A92}" type="presParOf" srcId="{4801ED31-FFF2-4EFE-8C0F-E734DD07CDFC}" destId="{4989FE78-3FAF-4971-A34F-D6258A74D6B5}" srcOrd="3" destOrd="0" presId="urn:microsoft.com/office/officeart/2005/8/layout/lProcess3"/>
    <dgm:cxn modelId="{527DD228-CC1E-43BA-95F6-1E56CDF4097B}" type="presParOf" srcId="{4801ED31-FFF2-4EFE-8C0F-E734DD07CDFC}" destId="{9F7528F8-4265-4107-B990-CA32D76DDABB}" srcOrd="4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D975CB4-D8D2-46CD-AEC5-161A6DF4C7B4}" type="doc">
      <dgm:prSet loTypeId="urn:microsoft.com/office/officeart/2005/8/layout/arrow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FF2D428C-FEDA-4ED0-A60E-82EBAB19FC96}">
      <dgm:prSet phldrT="[Texto]"/>
      <dgm:spPr/>
      <dgm:t>
        <a:bodyPr/>
        <a:lstStyle/>
        <a:p>
          <a:r>
            <a:rPr lang="es-ES" dirty="0" smtClean="0"/>
            <a:t>Lógica</a:t>
          </a:r>
          <a:endParaRPr lang="es-ES" dirty="0"/>
        </a:p>
      </dgm:t>
    </dgm:pt>
    <dgm:pt modelId="{4F7E5222-E279-41F2-B832-7B0D4B5B9339}" type="parTrans" cxnId="{3A760873-BECB-4488-ABB9-D14544542E91}">
      <dgm:prSet/>
      <dgm:spPr/>
      <dgm:t>
        <a:bodyPr/>
        <a:lstStyle/>
        <a:p>
          <a:endParaRPr lang="es-ES"/>
        </a:p>
      </dgm:t>
    </dgm:pt>
    <dgm:pt modelId="{DB00C6B0-EA77-4E15-AE67-C435DA61B1E9}" type="sibTrans" cxnId="{3A760873-BECB-4488-ABB9-D14544542E91}">
      <dgm:prSet/>
      <dgm:spPr/>
      <dgm:t>
        <a:bodyPr/>
        <a:lstStyle/>
        <a:p>
          <a:endParaRPr lang="es-ES"/>
        </a:p>
      </dgm:t>
    </dgm:pt>
    <dgm:pt modelId="{3A3D913A-2CD9-45C8-B667-48C68A639827}">
      <dgm:prSet phldrT="[Texto]"/>
      <dgm:spPr/>
      <dgm:t>
        <a:bodyPr/>
        <a:lstStyle/>
        <a:p>
          <a:r>
            <a:rPr lang="es-ES" dirty="0" smtClean="0"/>
            <a:t>Interfaz de usuario</a:t>
          </a:r>
          <a:endParaRPr lang="es-ES" dirty="0"/>
        </a:p>
      </dgm:t>
    </dgm:pt>
    <dgm:pt modelId="{FEC61819-E964-4B3C-A524-392F11E669CC}" type="parTrans" cxnId="{5E7B7A68-9D30-4778-94F2-DC376AF21F3F}">
      <dgm:prSet/>
      <dgm:spPr/>
      <dgm:t>
        <a:bodyPr/>
        <a:lstStyle/>
        <a:p>
          <a:endParaRPr lang="es-ES"/>
        </a:p>
      </dgm:t>
    </dgm:pt>
    <dgm:pt modelId="{BE0CCC64-0FC8-4189-A5E5-8724B67F60C5}" type="sibTrans" cxnId="{5E7B7A68-9D30-4778-94F2-DC376AF21F3F}">
      <dgm:prSet/>
      <dgm:spPr/>
      <dgm:t>
        <a:bodyPr/>
        <a:lstStyle/>
        <a:p>
          <a:endParaRPr lang="es-ES"/>
        </a:p>
      </dgm:t>
    </dgm:pt>
    <dgm:pt modelId="{2310FEF2-3878-4040-AB36-2B14EB22F93C}" type="pres">
      <dgm:prSet presAssocID="{2D975CB4-D8D2-46CD-AEC5-161A6DF4C7B4}" presName="compositeShape" presStyleCnt="0">
        <dgm:presLayoutVars>
          <dgm:chMax val="2"/>
          <dgm:dir/>
          <dgm:resizeHandles val="exact"/>
        </dgm:presLayoutVars>
      </dgm:prSet>
      <dgm:spPr/>
    </dgm:pt>
    <dgm:pt modelId="{0A52C223-B3F8-41F5-9EB9-14F15F52D48C}" type="pres">
      <dgm:prSet presAssocID="{2D975CB4-D8D2-46CD-AEC5-161A6DF4C7B4}" presName="divider" presStyleLbl="fgShp" presStyleIdx="0" presStyleCnt="1"/>
      <dgm:spPr>
        <a:solidFill>
          <a:schemeClr val="accent2"/>
        </a:solidFill>
      </dgm:spPr>
    </dgm:pt>
    <dgm:pt modelId="{F92B57C7-0047-4CAB-9A12-4DB21B001BD8}" type="pres">
      <dgm:prSet presAssocID="{FF2D428C-FEDA-4ED0-A60E-82EBAB19FC96}" presName="downArrow" presStyleLbl="node1" presStyleIdx="0" presStyleCnt="2"/>
      <dgm:spPr/>
    </dgm:pt>
    <dgm:pt modelId="{8C9CE813-285D-4930-A071-9568096D2882}" type="pres">
      <dgm:prSet presAssocID="{FF2D428C-FEDA-4ED0-A60E-82EBAB19FC96}" presName="downArrow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1832C960-D7E7-496D-AAF8-3F7A5301B643}" type="pres">
      <dgm:prSet presAssocID="{3A3D913A-2CD9-45C8-B667-48C68A639827}" presName="upArrow" presStyleLbl="node1" presStyleIdx="1" presStyleCnt="2"/>
      <dgm:spPr/>
    </dgm:pt>
    <dgm:pt modelId="{F9B28002-8CB5-470C-AE6A-6E024C817F7D}" type="pres">
      <dgm:prSet presAssocID="{3A3D913A-2CD9-45C8-B667-48C68A639827}" presName="upArrowText" presStyleLbl="revTx" presStyleIdx="1" presStyleCnt="2">
        <dgm:presLayoutVars>
          <dgm:bulletEnabled val="1"/>
        </dgm:presLayoutVars>
      </dgm:prSet>
      <dgm:spPr/>
    </dgm:pt>
  </dgm:ptLst>
  <dgm:cxnLst>
    <dgm:cxn modelId="{3A760873-BECB-4488-ABB9-D14544542E91}" srcId="{2D975CB4-D8D2-46CD-AEC5-161A6DF4C7B4}" destId="{FF2D428C-FEDA-4ED0-A60E-82EBAB19FC96}" srcOrd="0" destOrd="0" parTransId="{4F7E5222-E279-41F2-B832-7B0D4B5B9339}" sibTransId="{DB00C6B0-EA77-4E15-AE67-C435DA61B1E9}"/>
    <dgm:cxn modelId="{E27B5960-CC34-48BE-9B24-B080A93CD82E}" type="presOf" srcId="{2D975CB4-D8D2-46CD-AEC5-161A6DF4C7B4}" destId="{2310FEF2-3878-4040-AB36-2B14EB22F93C}" srcOrd="0" destOrd="0" presId="urn:microsoft.com/office/officeart/2005/8/layout/arrow3"/>
    <dgm:cxn modelId="{5E7B7A68-9D30-4778-94F2-DC376AF21F3F}" srcId="{2D975CB4-D8D2-46CD-AEC5-161A6DF4C7B4}" destId="{3A3D913A-2CD9-45C8-B667-48C68A639827}" srcOrd="1" destOrd="0" parTransId="{FEC61819-E964-4B3C-A524-392F11E669CC}" sibTransId="{BE0CCC64-0FC8-4189-A5E5-8724B67F60C5}"/>
    <dgm:cxn modelId="{E5A45786-2C61-4C11-88E5-AAA845395623}" type="presOf" srcId="{3A3D913A-2CD9-45C8-B667-48C68A639827}" destId="{F9B28002-8CB5-470C-AE6A-6E024C817F7D}" srcOrd="0" destOrd="0" presId="urn:microsoft.com/office/officeart/2005/8/layout/arrow3"/>
    <dgm:cxn modelId="{D508EE22-3682-4C85-A58F-C86CD18CA3D3}" type="presOf" srcId="{FF2D428C-FEDA-4ED0-A60E-82EBAB19FC96}" destId="{8C9CE813-285D-4930-A071-9568096D2882}" srcOrd="0" destOrd="0" presId="urn:microsoft.com/office/officeart/2005/8/layout/arrow3"/>
    <dgm:cxn modelId="{0CDFBA6E-8759-4119-9201-84F13FDB8D62}" type="presParOf" srcId="{2310FEF2-3878-4040-AB36-2B14EB22F93C}" destId="{0A52C223-B3F8-41F5-9EB9-14F15F52D48C}" srcOrd="0" destOrd="0" presId="urn:microsoft.com/office/officeart/2005/8/layout/arrow3"/>
    <dgm:cxn modelId="{C66C304F-1D21-43BA-BD53-FAF42F8D72D6}" type="presParOf" srcId="{2310FEF2-3878-4040-AB36-2B14EB22F93C}" destId="{F92B57C7-0047-4CAB-9A12-4DB21B001BD8}" srcOrd="1" destOrd="0" presId="urn:microsoft.com/office/officeart/2005/8/layout/arrow3"/>
    <dgm:cxn modelId="{593626D7-F115-4476-9D0E-257B97D80ACA}" type="presParOf" srcId="{2310FEF2-3878-4040-AB36-2B14EB22F93C}" destId="{8C9CE813-285D-4930-A071-9568096D2882}" srcOrd="2" destOrd="0" presId="urn:microsoft.com/office/officeart/2005/8/layout/arrow3"/>
    <dgm:cxn modelId="{692F16F4-4F34-495A-A0A2-209CC69A498A}" type="presParOf" srcId="{2310FEF2-3878-4040-AB36-2B14EB22F93C}" destId="{1832C960-D7E7-496D-AAF8-3F7A5301B643}" srcOrd="3" destOrd="0" presId="urn:microsoft.com/office/officeart/2005/8/layout/arrow3"/>
    <dgm:cxn modelId="{80D9B39F-82FB-4960-8336-28D10F392360}" type="presParOf" srcId="{2310FEF2-3878-4040-AB36-2B14EB22F93C}" destId="{F9B28002-8CB5-470C-AE6A-6E024C817F7D}" srcOrd="4" destOrd="0" presId="urn:microsoft.com/office/officeart/2005/8/layout/arrow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E16FF03-9B2E-450B-B491-A2B7AF678D2D}" type="doc">
      <dgm:prSet loTypeId="urn:microsoft.com/office/officeart/2005/8/layout/hList9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7AA52A81-8576-49A7-87D2-5DF97159A079}">
      <dgm:prSet phldrT="[Texto]"/>
      <dgm:spPr/>
      <dgm:t>
        <a:bodyPr/>
        <a:lstStyle/>
        <a:p>
          <a:r>
            <a:rPr lang="es-ES" dirty="0" smtClean="0"/>
            <a:t>-Crear Objetivos</a:t>
          </a:r>
        </a:p>
        <a:p>
          <a:r>
            <a:rPr lang="es-ES" dirty="0" smtClean="0"/>
            <a:t>-Visualizar objetivos ajenos</a:t>
          </a:r>
        </a:p>
        <a:p>
          <a:r>
            <a:rPr lang="es-ES" dirty="0" smtClean="0"/>
            <a:t>-Borrar o modificar objetivos</a:t>
          </a:r>
          <a:endParaRPr lang="es-ES" dirty="0"/>
        </a:p>
      </dgm:t>
    </dgm:pt>
    <dgm:pt modelId="{3F64A7E3-1830-4939-A4E0-C3D17D57AC71}" type="parTrans" cxnId="{A7D0C2F0-52BB-4E10-90B5-6082CF22F9EC}">
      <dgm:prSet/>
      <dgm:spPr/>
      <dgm:t>
        <a:bodyPr/>
        <a:lstStyle/>
        <a:p>
          <a:endParaRPr lang="es-ES"/>
        </a:p>
      </dgm:t>
    </dgm:pt>
    <dgm:pt modelId="{7ACC0774-0D7B-4A99-8328-2D9A02754C77}" type="sibTrans" cxnId="{A7D0C2F0-52BB-4E10-90B5-6082CF22F9EC}">
      <dgm:prSet/>
      <dgm:spPr/>
      <dgm:t>
        <a:bodyPr/>
        <a:lstStyle/>
        <a:p>
          <a:endParaRPr lang="es-ES"/>
        </a:p>
      </dgm:t>
    </dgm:pt>
    <dgm:pt modelId="{4C94B188-0842-4095-8F9B-30F085C20EE8}">
      <dgm:prSet phldrT="[Texto]"/>
      <dgm:spPr/>
      <dgm:t>
        <a:bodyPr/>
        <a:lstStyle/>
        <a:p>
          <a:r>
            <a:rPr lang="es-ES" dirty="0" smtClean="0"/>
            <a:t> </a:t>
          </a:r>
          <a:endParaRPr lang="es-ES" dirty="0"/>
        </a:p>
      </dgm:t>
    </dgm:pt>
    <dgm:pt modelId="{3F597AC6-188B-4742-9C74-5546291152D4}" type="parTrans" cxnId="{0D61AA79-B1BE-4B7C-BB33-56AB93DECFA9}">
      <dgm:prSet/>
      <dgm:spPr/>
      <dgm:t>
        <a:bodyPr/>
        <a:lstStyle/>
        <a:p>
          <a:endParaRPr lang="es-ES"/>
        </a:p>
      </dgm:t>
    </dgm:pt>
    <dgm:pt modelId="{6BFF7E81-3498-4E3F-BA48-73AA122CEC5C}" type="sibTrans" cxnId="{0D61AA79-B1BE-4B7C-BB33-56AB93DECFA9}">
      <dgm:prSet/>
      <dgm:spPr/>
      <dgm:t>
        <a:bodyPr/>
        <a:lstStyle/>
        <a:p>
          <a:endParaRPr lang="es-ES"/>
        </a:p>
      </dgm:t>
    </dgm:pt>
    <dgm:pt modelId="{856AD184-6DF7-44B1-9836-0F3D6A632BDC}">
      <dgm:prSet phldrT="[Texto]"/>
      <dgm:spPr/>
      <dgm:t>
        <a:bodyPr/>
        <a:lstStyle/>
        <a:p>
          <a:r>
            <a:rPr lang="es-ES" u="sng" dirty="0" smtClean="0"/>
            <a:t>Comercial</a:t>
          </a:r>
          <a:endParaRPr lang="es-ES" u="sng" dirty="0"/>
        </a:p>
      </dgm:t>
    </dgm:pt>
    <dgm:pt modelId="{EB2D6D8B-3856-4469-A2E4-344682650E5D}" type="parTrans" cxnId="{5EB276BB-2F19-4793-BE1C-7A0768D747A6}">
      <dgm:prSet/>
      <dgm:spPr/>
      <dgm:t>
        <a:bodyPr/>
        <a:lstStyle/>
        <a:p>
          <a:endParaRPr lang="es-ES"/>
        </a:p>
      </dgm:t>
    </dgm:pt>
    <dgm:pt modelId="{64B700EB-F97E-4ECA-B89C-D886D3944159}" type="sibTrans" cxnId="{5EB276BB-2F19-4793-BE1C-7A0768D747A6}">
      <dgm:prSet/>
      <dgm:spPr/>
      <dgm:t>
        <a:bodyPr/>
        <a:lstStyle/>
        <a:p>
          <a:endParaRPr lang="es-ES"/>
        </a:p>
      </dgm:t>
    </dgm:pt>
    <dgm:pt modelId="{2B4E0D9D-A084-44CD-A3FE-CB796F0AEA35}">
      <dgm:prSet phldrT="[Texto]"/>
      <dgm:spPr/>
      <dgm:t>
        <a:bodyPr/>
        <a:lstStyle/>
        <a:p>
          <a:r>
            <a:rPr lang="es-ES" dirty="0" smtClean="0"/>
            <a:t>-Visualizar objetivos propios</a:t>
          </a:r>
        </a:p>
        <a:p>
          <a:r>
            <a:rPr lang="es-ES" dirty="0" smtClean="0"/>
            <a:t>-Completar objetivos</a:t>
          </a:r>
        </a:p>
        <a:p>
          <a:r>
            <a:rPr lang="es-ES" dirty="0" smtClean="0"/>
            <a:t>-Ingresar importe de gasolina</a:t>
          </a:r>
          <a:endParaRPr lang="es-ES" dirty="0"/>
        </a:p>
      </dgm:t>
    </dgm:pt>
    <dgm:pt modelId="{1E02CF3F-96A8-4502-905F-35E93CFF5E58}" type="parTrans" cxnId="{F9293995-8275-4DC7-86AF-70F5A8D59FED}">
      <dgm:prSet/>
      <dgm:spPr/>
      <dgm:t>
        <a:bodyPr/>
        <a:lstStyle/>
        <a:p>
          <a:endParaRPr lang="es-ES"/>
        </a:p>
      </dgm:t>
    </dgm:pt>
    <dgm:pt modelId="{07DBBB2C-3467-4F14-941E-39D54EEC6C9A}" type="sibTrans" cxnId="{F9293995-8275-4DC7-86AF-70F5A8D59FED}">
      <dgm:prSet/>
      <dgm:spPr/>
      <dgm:t>
        <a:bodyPr/>
        <a:lstStyle/>
        <a:p>
          <a:endParaRPr lang="es-ES"/>
        </a:p>
      </dgm:t>
    </dgm:pt>
    <dgm:pt modelId="{923CB964-F6BE-4936-88EB-A45AA0B4E701}">
      <dgm:prSet phldrT="[Texto]"/>
      <dgm:spPr/>
      <dgm:t>
        <a:bodyPr/>
        <a:lstStyle/>
        <a:p>
          <a:r>
            <a:rPr lang="es-ES" u="sng" dirty="0" smtClean="0"/>
            <a:t>Administrador</a:t>
          </a:r>
          <a:endParaRPr lang="es-ES" u="sng" dirty="0"/>
        </a:p>
      </dgm:t>
    </dgm:pt>
    <dgm:pt modelId="{BDF606CE-F7F1-4709-A5C3-E9A7285536ED}" type="sibTrans" cxnId="{EE98B1A8-D574-49A0-8B7F-06F36A60448F}">
      <dgm:prSet/>
      <dgm:spPr/>
      <dgm:t>
        <a:bodyPr/>
        <a:lstStyle/>
        <a:p>
          <a:endParaRPr lang="es-ES"/>
        </a:p>
      </dgm:t>
    </dgm:pt>
    <dgm:pt modelId="{04AADC06-6712-457B-BE33-9EDF61730499}" type="parTrans" cxnId="{EE98B1A8-D574-49A0-8B7F-06F36A60448F}">
      <dgm:prSet/>
      <dgm:spPr/>
      <dgm:t>
        <a:bodyPr/>
        <a:lstStyle/>
        <a:p>
          <a:endParaRPr lang="es-ES"/>
        </a:p>
      </dgm:t>
    </dgm:pt>
    <dgm:pt modelId="{CBF520C0-6C8A-4DC8-9162-95F202F97995}">
      <dgm:prSet phldrT="[Texto]"/>
      <dgm:spPr/>
      <dgm:t>
        <a:bodyPr/>
        <a:lstStyle/>
        <a:p>
          <a:r>
            <a:rPr lang="es-ES" dirty="0" smtClean="0"/>
            <a:t> </a:t>
          </a:r>
          <a:endParaRPr lang="es-ES" dirty="0"/>
        </a:p>
      </dgm:t>
    </dgm:pt>
    <dgm:pt modelId="{4F6C4CB2-17B6-4F0F-87C5-CCB19C7C60F2}" type="sibTrans" cxnId="{D1FC9893-86B7-4E89-BD3C-7E5C1C89842C}">
      <dgm:prSet/>
      <dgm:spPr/>
      <dgm:t>
        <a:bodyPr/>
        <a:lstStyle/>
        <a:p>
          <a:endParaRPr lang="es-ES"/>
        </a:p>
      </dgm:t>
    </dgm:pt>
    <dgm:pt modelId="{BE5C2CDC-F470-4FC9-BF4A-7881651AAB8A}" type="parTrans" cxnId="{D1FC9893-86B7-4E89-BD3C-7E5C1C89842C}">
      <dgm:prSet/>
      <dgm:spPr/>
      <dgm:t>
        <a:bodyPr/>
        <a:lstStyle/>
        <a:p>
          <a:endParaRPr lang="es-ES"/>
        </a:p>
      </dgm:t>
    </dgm:pt>
    <dgm:pt modelId="{78A3FABD-35EB-40C5-A124-695A348729F0}" type="pres">
      <dgm:prSet presAssocID="{3E16FF03-9B2E-450B-B491-A2B7AF678D2D}" presName="list" presStyleCnt="0">
        <dgm:presLayoutVars>
          <dgm:dir/>
          <dgm:animLvl val="lvl"/>
        </dgm:presLayoutVars>
      </dgm:prSet>
      <dgm:spPr/>
    </dgm:pt>
    <dgm:pt modelId="{F905AA10-2ABD-4AD1-B410-00D480B29283}" type="pres">
      <dgm:prSet presAssocID="{CBF520C0-6C8A-4DC8-9162-95F202F97995}" presName="posSpace" presStyleCnt="0"/>
      <dgm:spPr/>
    </dgm:pt>
    <dgm:pt modelId="{F0401612-B6DF-421A-BE0C-6B2C0170B872}" type="pres">
      <dgm:prSet presAssocID="{CBF520C0-6C8A-4DC8-9162-95F202F97995}" presName="vertFlow" presStyleCnt="0"/>
      <dgm:spPr/>
    </dgm:pt>
    <dgm:pt modelId="{8891D752-47EA-4033-9A4F-74F3EA33530D}" type="pres">
      <dgm:prSet presAssocID="{CBF520C0-6C8A-4DC8-9162-95F202F97995}" presName="topSpace" presStyleCnt="0"/>
      <dgm:spPr/>
    </dgm:pt>
    <dgm:pt modelId="{B1E69045-CC88-415E-8FA9-96DD31CE992C}" type="pres">
      <dgm:prSet presAssocID="{CBF520C0-6C8A-4DC8-9162-95F202F97995}" presName="firstComp" presStyleCnt="0"/>
      <dgm:spPr/>
    </dgm:pt>
    <dgm:pt modelId="{1B29CB81-1DB5-4622-802B-68E9384CEB02}" type="pres">
      <dgm:prSet presAssocID="{CBF520C0-6C8A-4DC8-9162-95F202F97995}" presName="firstChild" presStyleLbl="bgAccFollowNode1" presStyleIdx="0" presStyleCnt="4"/>
      <dgm:spPr/>
    </dgm:pt>
    <dgm:pt modelId="{8E3AE3C1-4497-42B1-8A83-37B032451840}" type="pres">
      <dgm:prSet presAssocID="{CBF520C0-6C8A-4DC8-9162-95F202F97995}" presName="firstChildTx" presStyleLbl="bgAccFollowNode1" presStyleIdx="0" presStyleCnt="4">
        <dgm:presLayoutVars>
          <dgm:bulletEnabled val="1"/>
        </dgm:presLayoutVars>
      </dgm:prSet>
      <dgm:spPr/>
    </dgm:pt>
    <dgm:pt modelId="{EF3EAB07-CE0D-41DA-805F-F7CE92F2CC41}" type="pres">
      <dgm:prSet presAssocID="{7AA52A81-8576-49A7-87D2-5DF97159A079}" presName="comp" presStyleCnt="0"/>
      <dgm:spPr/>
    </dgm:pt>
    <dgm:pt modelId="{3C37FD52-B8D4-4F1F-A43E-E515B39A5F84}" type="pres">
      <dgm:prSet presAssocID="{7AA52A81-8576-49A7-87D2-5DF97159A079}" presName="child" presStyleLbl="bgAccFollowNode1" presStyleIdx="1" presStyleCnt="4"/>
      <dgm:spPr/>
      <dgm:t>
        <a:bodyPr/>
        <a:lstStyle/>
        <a:p>
          <a:endParaRPr lang="es-ES"/>
        </a:p>
      </dgm:t>
    </dgm:pt>
    <dgm:pt modelId="{0E9B7C64-60C1-49E5-BA5F-27379CF67451}" type="pres">
      <dgm:prSet presAssocID="{7AA52A81-8576-49A7-87D2-5DF97159A079}" presName="childTx" presStyleLbl="bg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248094E1-3CE3-4ED0-861D-7FCB65165138}" type="pres">
      <dgm:prSet presAssocID="{CBF520C0-6C8A-4DC8-9162-95F202F97995}" presName="negSpace" presStyleCnt="0"/>
      <dgm:spPr/>
    </dgm:pt>
    <dgm:pt modelId="{B91610AD-F543-4076-9771-16BE6CBDF83F}" type="pres">
      <dgm:prSet presAssocID="{CBF520C0-6C8A-4DC8-9162-95F202F97995}" presName="circle" presStyleLbl="node1" presStyleIdx="0" presStyleCnt="2"/>
      <dgm:spPr/>
      <dgm:t>
        <a:bodyPr/>
        <a:lstStyle/>
        <a:p>
          <a:endParaRPr lang="es-ES"/>
        </a:p>
      </dgm:t>
    </dgm:pt>
    <dgm:pt modelId="{8ED57DB5-1CE4-4EBB-9DB4-90DFD4667B24}" type="pres">
      <dgm:prSet presAssocID="{4F6C4CB2-17B6-4F0F-87C5-CCB19C7C60F2}" presName="transSpace" presStyleCnt="0"/>
      <dgm:spPr/>
    </dgm:pt>
    <dgm:pt modelId="{CBC99FB3-F316-4B51-9C96-04968EA74E15}" type="pres">
      <dgm:prSet presAssocID="{4C94B188-0842-4095-8F9B-30F085C20EE8}" presName="posSpace" presStyleCnt="0"/>
      <dgm:spPr/>
    </dgm:pt>
    <dgm:pt modelId="{6880EAB5-25CD-4BB2-B88A-0E2402AF73DE}" type="pres">
      <dgm:prSet presAssocID="{4C94B188-0842-4095-8F9B-30F085C20EE8}" presName="vertFlow" presStyleCnt="0"/>
      <dgm:spPr/>
    </dgm:pt>
    <dgm:pt modelId="{7C32157C-54C5-4E02-A2FA-66BCE2D7E363}" type="pres">
      <dgm:prSet presAssocID="{4C94B188-0842-4095-8F9B-30F085C20EE8}" presName="topSpace" presStyleCnt="0"/>
      <dgm:spPr/>
    </dgm:pt>
    <dgm:pt modelId="{7752B59F-0A06-4058-ABE3-6AD6D452F415}" type="pres">
      <dgm:prSet presAssocID="{4C94B188-0842-4095-8F9B-30F085C20EE8}" presName="firstComp" presStyleCnt="0"/>
      <dgm:spPr/>
    </dgm:pt>
    <dgm:pt modelId="{60678FEA-7922-4538-89AF-1115F1F3D844}" type="pres">
      <dgm:prSet presAssocID="{4C94B188-0842-4095-8F9B-30F085C20EE8}" presName="firstChild" presStyleLbl="bgAccFollowNode1" presStyleIdx="2" presStyleCnt="4"/>
      <dgm:spPr/>
      <dgm:t>
        <a:bodyPr/>
        <a:lstStyle/>
        <a:p>
          <a:endParaRPr lang="es-ES"/>
        </a:p>
      </dgm:t>
    </dgm:pt>
    <dgm:pt modelId="{172752FE-0DB5-407E-936D-670BE56FB6FA}" type="pres">
      <dgm:prSet presAssocID="{4C94B188-0842-4095-8F9B-30F085C20EE8}" presName="firstChildTx" presStyleLbl="bg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E9319606-6044-4B42-ADC0-856DAA37A05D}" type="pres">
      <dgm:prSet presAssocID="{2B4E0D9D-A084-44CD-A3FE-CB796F0AEA35}" presName="comp" presStyleCnt="0"/>
      <dgm:spPr/>
    </dgm:pt>
    <dgm:pt modelId="{ADAF883A-E720-4C27-93E5-22D50EE08A86}" type="pres">
      <dgm:prSet presAssocID="{2B4E0D9D-A084-44CD-A3FE-CB796F0AEA35}" presName="child" presStyleLbl="bgAccFollowNode1" presStyleIdx="3" presStyleCnt="4"/>
      <dgm:spPr/>
      <dgm:t>
        <a:bodyPr/>
        <a:lstStyle/>
        <a:p>
          <a:endParaRPr lang="es-ES"/>
        </a:p>
      </dgm:t>
    </dgm:pt>
    <dgm:pt modelId="{AC535FDA-2FC2-4576-8D87-0270A39ACCA0}" type="pres">
      <dgm:prSet presAssocID="{2B4E0D9D-A084-44CD-A3FE-CB796F0AEA35}" presName="childTx" presStyleLbl="bg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48C6389-9083-4C13-AA4A-FC222C1EFB18}" type="pres">
      <dgm:prSet presAssocID="{4C94B188-0842-4095-8F9B-30F085C20EE8}" presName="negSpace" presStyleCnt="0"/>
      <dgm:spPr/>
    </dgm:pt>
    <dgm:pt modelId="{DEFA6DC9-90CB-43DB-A650-A85A668AE112}" type="pres">
      <dgm:prSet presAssocID="{4C94B188-0842-4095-8F9B-30F085C20EE8}" presName="circle" presStyleLbl="node1" presStyleIdx="1" presStyleCnt="2"/>
      <dgm:spPr/>
    </dgm:pt>
  </dgm:ptLst>
  <dgm:cxnLst>
    <dgm:cxn modelId="{46F99AB4-4B7E-4150-8F14-FB92B85490FA}" type="presOf" srcId="{7AA52A81-8576-49A7-87D2-5DF97159A079}" destId="{0E9B7C64-60C1-49E5-BA5F-27379CF67451}" srcOrd="1" destOrd="0" presId="urn:microsoft.com/office/officeart/2005/8/layout/hList9"/>
    <dgm:cxn modelId="{9A3945D3-AB7A-49B0-8F2B-CEA921726441}" type="presOf" srcId="{856AD184-6DF7-44B1-9836-0F3D6A632BDC}" destId="{60678FEA-7922-4538-89AF-1115F1F3D844}" srcOrd="0" destOrd="0" presId="urn:microsoft.com/office/officeart/2005/8/layout/hList9"/>
    <dgm:cxn modelId="{F9293995-8275-4DC7-86AF-70F5A8D59FED}" srcId="{4C94B188-0842-4095-8F9B-30F085C20EE8}" destId="{2B4E0D9D-A084-44CD-A3FE-CB796F0AEA35}" srcOrd="1" destOrd="0" parTransId="{1E02CF3F-96A8-4502-905F-35E93CFF5E58}" sibTransId="{07DBBB2C-3467-4F14-941E-39D54EEC6C9A}"/>
    <dgm:cxn modelId="{4E4158ED-B4F8-4393-825E-204BB6785B32}" type="presOf" srcId="{4C94B188-0842-4095-8F9B-30F085C20EE8}" destId="{DEFA6DC9-90CB-43DB-A650-A85A668AE112}" srcOrd="0" destOrd="0" presId="urn:microsoft.com/office/officeart/2005/8/layout/hList9"/>
    <dgm:cxn modelId="{5EB276BB-2F19-4793-BE1C-7A0768D747A6}" srcId="{4C94B188-0842-4095-8F9B-30F085C20EE8}" destId="{856AD184-6DF7-44B1-9836-0F3D6A632BDC}" srcOrd="0" destOrd="0" parTransId="{EB2D6D8B-3856-4469-A2E4-344682650E5D}" sibTransId="{64B700EB-F97E-4ECA-B89C-D886D3944159}"/>
    <dgm:cxn modelId="{238BAB7E-BE16-4281-AABD-17D81EE94CB4}" type="presOf" srcId="{923CB964-F6BE-4936-88EB-A45AA0B4E701}" destId="{8E3AE3C1-4497-42B1-8A83-37B032451840}" srcOrd="1" destOrd="0" presId="urn:microsoft.com/office/officeart/2005/8/layout/hList9"/>
    <dgm:cxn modelId="{A9C07439-D1CC-4E6D-812D-9A580F47D30F}" type="presOf" srcId="{3E16FF03-9B2E-450B-B491-A2B7AF678D2D}" destId="{78A3FABD-35EB-40C5-A124-695A348729F0}" srcOrd="0" destOrd="0" presId="urn:microsoft.com/office/officeart/2005/8/layout/hList9"/>
    <dgm:cxn modelId="{EE98B1A8-D574-49A0-8B7F-06F36A60448F}" srcId="{CBF520C0-6C8A-4DC8-9162-95F202F97995}" destId="{923CB964-F6BE-4936-88EB-A45AA0B4E701}" srcOrd="0" destOrd="0" parTransId="{04AADC06-6712-457B-BE33-9EDF61730499}" sibTransId="{BDF606CE-F7F1-4709-A5C3-E9A7285536ED}"/>
    <dgm:cxn modelId="{51EAA083-6CBA-45E2-8B7E-3051E5706D85}" type="presOf" srcId="{923CB964-F6BE-4936-88EB-A45AA0B4E701}" destId="{1B29CB81-1DB5-4622-802B-68E9384CEB02}" srcOrd="0" destOrd="0" presId="urn:microsoft.com/office/officeart/2005/8/layout/hList9"/>
    <dgm:cxn modelId="{C24AA757-B315-4D01-A6D7-0C62E12371AA}" type="presOf" srcId="{CBF520C0-6C8A-4DC8-9162-95F202F97995}" destId="{B91610AD-F543-4076-9771-16BE6CBDF83F}" srcOrd="0" destOrd="0" presId="urn:microsoft.com/office/officeart/2005/8/layout/hList9"/>
    <dgm:cxn modelId="{D2325FF9-AEFC-43D2-8E5B-AC0744E69867}" type="presOf" srcId="{856AD184-6DF7-44B1-9836-0F3D6A632BDC}" destId="{172752FE-0DB5-407E-936D-670BE56FB6FA}" srcOrd="1" destOrd="0" presId="urn:microsoft.com/office/officeart/2005/8/layout/hList9"/>
    <dgm:cxn modelId="{0D61AA79-B1BE-4B7C-BB33-56AB93DECFA9}" srcId="{3E16FF03-9B2E-450B-B491-A2B7AF678D2D}" destId="{4C94B188-0842-4095-8F9B-30F085C20EE8}" srcOrd="1" destOrd="0" parTransId="{3F597AC6-188B-4742-9C74-5546291152D4}" sibTransId="{6BFF7E81-3498-4E3F-BA48-73AA122CEC5C}"/>
    <dgm:cxn modelId="{D1FC9893-86B7-4E89-BD3C-7E5C1C89842C}" srcId="{3E16FF03-9B2E-450B-B491-A2B7AF678D2D}" destId="{CBF520C0-6C8A-4DC8-9162-95F202F97995}" srcOrd="0" destOrd="0" parTransId="{BE5C2CDC-F470-4FC9-BF4A-7881651AAB8A}" sibTransId="{4F6C4CB2-17B6-4F0F-87C5-CCB19C7C60F2}"/>
    <dgm:cxn modelId="{69144651-7888-459B-940C-A0255116860C}" type="presOf" srcId="{7AA52A81-8576-49A7-87D2-5DF97159A079}" destId="{3C37FD52-B8D4-4F1F-A43E-E515B39A5F84}" srcOrd="0" destOrd="0" presId="urn:microsoft.com/office/officeart/2005/8/layout/hList9"/>
    <dgm:cxn modelId="{A7D0C2F0-52BB-4E10-90B5-6082CF22F9EC}" srcId="{CBF520C0-6C8A-4DC8-9162-95F202F97995}" destId="{7AA52A81-8576-49A7-87D2-5DF97159A079}" srcOrd="1" destOrd="0" parTransId="{3F64A7E3-1830-4939-A4E0-C3D17D57AC71}" sibTransId="{7ACC0774-0D7B-4A99-8328-2D9A02754C77}"/>
    <dgm:cxn modelId="{86C4185E-C102-43C9-8202-9864A4F83778}" type="presOf" srcId="{2B4E0D9D-A084-44CD-A3FE-CB796F0AEA35}" destId="{AC535FDA-2FC2-4576-8D87-0270A39ACCA0}" srcOrd="1" destOrd="0" presId="urn:microsoft.com/office/officeart/2005/8/layout/hList9"/>
    <dgm:cxn modelId="{8D06F36A-DA3A-4D67-A05F-5139D2A9D5C0}" type="presOf" srcId="{2B4E0D9D-A084-44CD-A3FE-CB796F0AEA35}" destId="{ADAF883A-E720-4C27-93E5-22D50EE08A86}" srcOrd="0" destOrd="0" presId="urn:microsoft.com/office/officeart/2005/8/layout/hList9"/>
    <dgm:cxn modelId="{18F554AF-E78F-4B60-994E-BED8145BB8DC}" type="presParOf" srcId="{78A3FABD-35EB-40C5-A124-695A348729F0}" destId="{F905AA10-2ABD-4AD1-B410-00D480B29283}" srcOrd="0" destOrd="0" presId="urn:microsoft.com/office/officeart/2005/8/layout/hList9"/>
    <dgm:cxn modelId="{A4FF9610-7A4E-4793-B0A0-6E18920EC041}" type="presParOf" srcId="{78A3FABD-35EB-40C5-A124-695A348729F0}" destId="{F0401612-B6DF-421A-BE0C-6B2C0170B872}" srcOrd="1" destOrd="0" presId="urn:microsoft.com/office/officeart/2005/8/layout/hList9"/>
    <dgm:cxn modelId="{D76CA2C8-C0EB-483B-9904-5D0A847A43E4}" type="presParOf" srcId="{F0401612-B6DF-421A-BE0C-6B2C0170B872}" destId="{8891D752-47EA-4033-9A4F-74F3EA33530D}" srcOrd="0" destOrd="0" presId="urn:microsoft.com/office/officeart/2005/8/layout/hList9"/>
    <dgm:cxn modelId="{1EF1E63A-0A11-470F-BE3A-9318093119BE}" type="presParOf" srcId="{F0401612-B6DF-421A-BE0C-6B2C0170B872}" destId="{B1E69045-CC88-415E-8FA9-96DD31CE992C}" srcOrd="1" destOrd="0" presId="urn:microsoft.com/office/officeart/2005/8/layout/hList9"/>
    <dgm:cxn modelId="{A9C764C4-9733-4C4C-BBEE-2E2BE47C63C9}" type="presParOf" srcId="{B1E69045-CC88-415E-8FA9-96DD31CE992C}" destId="{1B29CB81-1DB5-4622-802B-68E9384CEB02}" srcOrd="0" destOrd="0" presId="urn:microsoft.com/office/officeart/2005/8/layout/hList9"/>
    <dgm:cxn modelId="{4C5B2214-2584-4371-A56D-E06023530533}" type="presParOf" srcId="{B1E69045-CC88-415E-8FA9-96DD31CE992C}" destId="{8E3AE3C1-4497-42B1-8A83-37B032451840}" srcOrd="1" destOrd="0" presId="urn:microsoft.com/office/officeart/2005/8/layout/hList9"/>
    <dgm:cxn modelId="{77F22BC7-6563-4264-AACB-9FDD7498EBAA}" type="presParOf" srcId="{F0401612-B6DF-421A-BE0C-6B2C0170B872}" destId="{EF3EAB07-CE0D-41DA-805F-F7CE92F2CC41}" srcOrd="2" destOrd="0" presId="urn:microsoft.com/office/officeart/2005/8/layout/hList9"/>
    <dgm:cxn modelId="{E711A34D-56B1-47A5-A654-06382764D45F}" type="presParOf" srcId="{EF3EAB07-CE0D-41DA-805F-F7CE92F2CC41}" destId="{3C37FD52-B8D4-4F1F-A43E-E515B39A5F84}" srcOrd="0" destOrd="0" presId="urn:microsoft.com/office/officeart/2005/8/layout/hList9"/>
    <dgm:cxn modelId="{D59D2CBA-5142-4461-AED1-BB9E1E4A2E23}" type="presParOf" srcId="{EF3EAB07-CE0D-41DA-805F-F7CE92F2CC41}" destId="{0E9B7C64-60C1-49E5-BA5F-27379CF67451}" srcOrd="1" destOrd="0" presId="urn:microsoft.com/office/officeart/2005/8/layout/hList9"/>
    <dgm:cxn modelId="{0387D91E-15CA-4667-B581-FDF27BDBF2D0}" type="presParOf" srcId="{78A3FABD-35EB-40C5-A124-695A348729F0}" destId="{248094E1-3CE3-4ED0-861D-7FCB65165138}" srcOrd="2" destOrd="0" presId="urn:microsoft.com/office/officeart/2005/8/layout/hList9"/>
    <dgm:cxn modelId="{65505FF8-8096-4CB1-8A1C-F4657F8DFDA5}" type="presParOf" srcId="{78A3FABD-35EB-40C5-A124-695A348729F0}" destId="{B91610AD-F543-4076-9771-16BE6CBDF83F}" srcOrd="3" destOrd="0" presId="urn:microsoft.com/office/officeart/2005/8/layout/hList9"/>
    <dgm:cxn modelId="{7D5F0804-881C-4D41-8585-28C27A2433E4}" type="presParOf" srcId="{78A3FABD-35EB-40C5-A124-695A348729F0}" destId="{8ED57DB5-1CE4-4EBB-9DB4-90DFD4667B24}" srcOrd="4" destOrd="0" presId="urn:microsoft.com/office/officeart/2005/8/layout/hList9"/>
    <dgm:cxn modelId="{72B35E39-0396-422B-9F6A-6ADCDD9C0493}" type="presParOf" srcId="{78A3FABD-35EB-40C5-A124-695A348729F0}" destId="{CBC99FB3-F316-4B51-9C96-04968EA74E15}" srcOrd="5" destOrd="0" presId="urn:microsoft.com/office/officeart/2005/8/layout/hList9"/>
    <dgm:cxn modelId="{4765F3A8-B38B-440C-ABE6-76960D48D16A}" type="presParOf" srcId="{78A3FABD-35EB-40C5-A124-695A348729F0}" destId="{6880EAB5-25CD-4BB2-B88A-0E2402AF73DE}" srcOrd="6" destOrd="0" presId="urn:microsoft.com/office/officeart/2005/8/layout/hList9"/>
    <dgm:cxn modelId="{29902FF2-BF39-4A4E-809D-B0E498BD689B}" type="presParOf" srcId="{6880EAB5-25CD-4BB2-B88A-0E2402AF73DE}" destId="{7C32157C-54C5-4E02-A2FA-66BCE2D7E363}" srcOrd="0" destOrd="0" presId="urn:microsoft.com/office/officeart/2005/8/layout/hList9"/>
    <dgm:cxn modelId="{67ECC9C1-0DF3-42FB-A3C4-0F3A89B78E84}" type="presParOf" srcId="{6880EAB5-25CD-4BB2-B88A-0E2402AF73DE}" destId="{7752B59F-0A06-4058-ABE3-6AD6D452F415}" srcOrd="1" destOrd="0" presId="urn:microsoft.com/office/officeart/2005/8/layout/hList9"/>
    <dgm:cxn modelId="{9EC2CD63-D3F4-4D78-8463-822EED8BC532}" type="presParOf" srcId="{7752B59F-0A06-4058-ABE3-6AD6D452F415}" destId="{60678FEA-7922-4538-89AF-1115F1F3D844}" srcOrd="0" destOrd="0" presId="urn:microsoft.com/office/officeart/2005/8/layout/hList9"/>
    <dgm:cxn modelId="{B52E3552-0FE8-42BE-8BE1-76281FFF0759}" type="presParOf" srcId="{7752B59F-0A06-4058-ABE3-6AD6D452F415}" destId="{172752FE-0DB5-407E-936D-670BE56FB6FA}" srcOrd="1" destOrd="0" presId="urn:microsoft.com/office/officeart/2005/8/layout/hList9"/>
    <dgm:cxn modelId="{A8402CE6-5DBC-48FE-A6B5-E79EBE7AA92F}" type="presParOf" srcId="{6880EAB5-25CD-4BB2-B88A-0E2402AF73DE}" destId="{E9319606-6044-4B42-ADC0-856DAA37A05D}" srcOrd="2" destOrd="0" presId="urn:microsoft.com/office/officeart/2005/8/layout/hList9"/>
    <dgm:cxn modelId="{033EB689-E4DB-4F3F-9BFC-720179EDD194}" type="presParOf" srcId="{E9319606-6044-4B42-ADC0-856DAA37A05D}" destId="{ADAF883A-E720-4C27-93E5-22D50EE08A86}" srcOrd="0" destOrd="0" presId="urn:microsoft.com/office/officeart/2005/8/layout/hList9"/>
    <dgm:cxn modelId="{525A731F-66D8-4D99-BE51-296DCCCE9FBE}" type="presParOf" srcId="{E9319606-6044-4B42-ADC0-856DAA37A05D}" destId="{AC535FDA-2FC2-4576-8D87-0270A39ACCA0}" srcOrd="1" destOrd="0" presId="urn:microsoft.com/office/officeart/2005/8/layout/hList9"/>
    <dgm:cxn modelId="{4C5DED7D-0D32-4DF7-B034-E8D2DB89CB13}" type="presParOf" srcId="{78A3FABD-35EB-40C5-A124-695A348729F0}" destId="{A48C6389-9083-4C13-AA4A-FC222C1EFB18}" srcOrd="7" destOrd="0" presId="urn:microsoft.com/office/officeart/2005/8/layout/hList9"/>
    <dgm:cxn modelId="{6E711876-A4B7-47B0-AEA7-6066CA99FE46}" type="presParOf" srcId="{78A3FABD-35EB-40C5-A124-695A348729F0}" destId="{DEFA6DC9-90CB-43DB-A650-A85A668AE112}" srcOrd="8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B413341-C5E8-49D2-A42C-8D92B11EA855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8E88A9F6-E362-4CB8-90AE-1C81285DAC00}">
      <dgm:prSet phldrT="[Texto]"/>
      <dgm:spPr/>
      <dgm:t>
        <a:bodyPr/>
        <a:lstStyle/>
        <a:p>
          <a:r>
            <a:rPr lang="es-ES" dirty="0" smtClean="0"/>
            <a:t>Conocimientos adquiridos</a:t>
          </a:r>
          <a:endParaRPr lang="es-ES" dirty="0"/>
        </a:p>
      </dgm:t>
    </dgm:pt>
    <dgm:pt modelId="{FD92196D-882F-4126-82B8-F7F16AB3BF2C}" type="parTrans" cxnId="{A2A26F47-D79B-41D0-B157-71C37E808A56}">
      <dgm:prSet/>
      <dgm:spPr/>
      <dgm:t>
        <a:bodyPr/>
        <a:lstStyle/>
        <a:p>
          <a:endParaRPr lang="es-ES"/>
        </a:p>
      </dgm:t>
    </dgm:pt>
    <dgm:pt modelId="{4E73CCE6-C7C8-4337-89C8-1A2805886892}" type="sibTrans" cxnId="{A2A26F47-D79B-41D0-B157-71C37E808A56}">
      <dgm:prSet/>
      <dgm:spPr/>
      <dgm:t>
        <a:bodyPr/>
        <a:lstStyle/>
        <a:p>
          <a:endParaRPr lang="es-ES"/>
        </a:p>
      </dgm:t>
    </dgm:pt>
    <dgm:pt modelId="{426596BD-67C0-410B-94C1-96515BF659AE}">
      <dgm:prSet phldrT="[Texto]"/>
      <dgm:spPr/>
      <dgm:t>
        <a:bodyPr/>
        <a:lstStyle/>
        <a:p>
          <a:r>
            <a:rPr lang="es-ES" dirty="0" smtClean="0"/>
            <a:t>Lenguajes como C#, XAML, PHP</a:t>
          </a:r>
          <a:endParaRPr lang="es-ES" dirty="0"/>
        </a:p>
      </dgm:t>
    </dgm:pt>
    <dgm:pt modelId="{05AA2087-9E9E-4046-9984-E2229CA208FD}" type="parTrans" cxnId="{718A7310-22A3-460D-B851-BEFF7DB015AB}">
      <dgm:prSet/>
      <dgm:spPr/>
      <dgm:t>
        <a:bodyPr/>
        <a:lstStyle/>
        <a:p>
          <a:endParaRPr lang="es-ES"/>
        </a:p>
      </dgm:t>
    </dgm:pt>
    <dgm:pt modelId="{2B7D213C-90E0-4955-BDD2-62F9F79C2F3C}" type="sibTrans" cxnId="{718A7310-22A3-460D-B851-BEFF7DB015AB}">
      <dgm:prSet/>
      <dgm:spPr/>
      <dgm:t>
        <a:bodyPr/>
        <a:lstStyle/>
        <a:p>
          <a:endParaRPr lang="es-ES"/>
        </a:p>
      </dgm:t>
    </dgm:pt>
    <dgm:pt modelId="{B3768108-3BC9-428A-9D5F-E0C5DCEF496C}">
      <dgm:prSet phldrT="[Texto]"/>
      <dgm:spPr/>
      <dgm:t>
        <a:bodyPr/>
        <a:lstStyle/>
        <a:p>
          <a:r>
            <a:rPr lang="es-ES" dirty="0" err="1" smtClean="0"/>
            <a:t>Xamarin</a:t>
          </a:r>
          <a:r>
            <a:rPr lang="es-ES" dirty="0" smtClean="0"/>
            <a:t> </a:t>
          </a:r>
          <a:r>
            <a:rPr lang="es-ES" dirty="0" err="1" smtClean="0"/>
            <a:t>Forms</a:t>
          </a:r>
          <a:endParaRPr lang="es-ES" dirty="0"/>
        </a:p>
      </dgm:t>
    </dgm:pt>
    <dgm:pt modelId="{25E4CCAF-8025-4426-A2D1-1B9B3531EEE0}" type="parTrans" cxnId="{F4430D37-A9A7-4324-A862-3FFE79589B89}">
      <dgm:prSet/>
      <dgm:spPr/>
      <dgm:t>
        <a:bodyPr/>
        <a:lstStyle/>
        <a:p>
          <a:endParaRPr lang="es-ES"/>
        </a:p>
      </dgm:t>
    </dgm:pt>
    <dgm:pt modelId="{5FE97558-9FB4-453A-B851-CFDC8188EA58}" type="sibTrans" cxnId="{F4430D37-A9A7-4324-A862-3FFE79589B89}">
      <dgm:prSet/>
      <dgm:spPr/>
      <dgm:t>
        <a:bodyPr/>
        <a:lstStyle/>
        <a:p>
          <a:endParaRPr lang="es-ES"/>
        </a:p>
      </dgm:t>
    </dgm:pt>
    <dgm:pt modelId="{53E2ABC5-4303-46E1-BD02-0BFDB2AB0762}">
      <dgm:prSet phldrT="[Texto]"/>
      <dgm:spPr/>
      <dgm:t>
        <a:bodyPr/>
        <a:lstStyle/>
        <a:p>
          <a:r>
            <a:rPr lang="es-ES" dirty="0" smtClean="0"/>
            <a:t>Logros obtenidos</a:t>
          </a:r>
          <a:endParaRPr lang="es-ES" dirty="0"/>
        </a:p>
      </dgm:t>
    </dgm:pt>
    <dgm:pt modelId="{A6E4FB08-F4D6-4957-9A1D-C8A1045E1701}" type="parTrans" cxnId="{ADE9B160-2E7C-4B88-8515-95BBD7D97AC7}">
      <dgm:prSet/>
      <dgm:spPr/>
      <dgm:t>
        <a:bodyPr/>
        <a:lstStyle/>
        <a:p>
          <a:endParaRPr lang="es-ES"/>
        </a:p>
      </dgm:t>
    </dgm:pt>
    <dgm:pt modelId="{66FCBAFE-B336-435C-B71C-C293439EFA33}" type="sibTrans" cxnId="{ADE9B160-2E7C-4B88-8515-95BBD7D97AC7}">
      <dgm:prSet/>
      <dgm:spPr/>
      <dgm:t>
        <a:bodyPr/>
        <a:lstStyle/>
        <a:p>
          <a:endParaRPr lang="es-ES"/>
        </a:p>
      </dgm:t>
    </dgm:pt>
    <dgm:pt modelId="{D839E0B0-8B6A-4D56-A332-C7746423A011}">
      <dgm:prSet phldrT="[Texto]"/>
      <dgm:spPr/>
      <dgm:t>
        <a:bodyPr/>
        <a:lstStyle/>
        <a:p>
          <a:r>
            <a:rPr lang="es-ES" dirty="0" smtClean="0"/>
            <a:t>Centralizar los objetivos en una sola aplicación</a:t>
          </a:r>
          <a:endParaRPr lang="es-ES" dirty="0"/>
        </a:p>
      </dgm:t>
    </dgm:pt>
    <dgm:pt modelId="{EC86A647-A24C-4325-9642-267E5708C428}" type="parTrans" cxnId="{E5CD3F06-C2AB-4638-8598-E103EA746E83}">
      <dgm:prSet/>
      <dgm:spPr/>
      <dgm:t>
        <a:bodyPr/>
        <a:lstStyle/>
        <a:p>
          <a:endParaRPr lang="es-ES"/>
        </a:p>
      </dgm:t>
    </dgm:pt>
    <dgm:pt modelId="{C117A5FC-F31F-40B4-9285-0FAA26FF0D0F}" type="sibTrans" cxnId="{E5CD3F06-C2AB-4638-8598-E103EA746E83}">
      <dgm:prSet/>
      <dgm:spPr/>
      <dgm:t>
        <a:bodyPr/>
        <a:lstStyle/>
        <a:p>
          <a:endParaRPr lang="es-ES"/>
        </a:p>
      </dgm:t>
    </dgm:pt>
    <dgm:pt modelId="{D88010E4-2531-49DC-8409-4813FB09B9EC}">
      <dgm:prSet phldrT="[Texto]"/>
      <dgm:spPr/>
      <dgm:t>
        <a:bodyPr/>
        <a:lstStyle/>
        <a:p>
          <a:r>
            <a:rPr lang="es-ES" dirty="0" smtClean="0"/>
            <a:t>Control de tickets de gasolina</a:t>
          </a:r>
          <a:endParaRPr lang="es-ES" dirty="0"/>
        </a:p>
      </dgm:t>
    </dgm:pt>
    <dgm:pt modelId="{4B1953E1-FE8D-43F8-AEE8-7C41EAE8AC08}" type="parTrans" cxnId="{E1F210D4-8515-4E35-897A-DE432C0ABB60}">
      <dgm:prSet/>
      <dgm:spPr/>
      <dgm:t>
        <a:bodyPr/>
        <a:lstStyle/>
        <a:p>
          <a:endParaRPr lang="es-ES"/>
        </a:p>
      </dgm:t>
    </dgm:pt>
    <dgm:pt modelId="{40735ADF-159F-4CD9-AA13-57348486C48C}" type="sibTrans" cxnId="{E1F210D4-8515-4E35-897A-DE432C0ABB60}">
      <dgm:prSet/>
      <dgm:spPr/>
      <dgm:t>
        <a:bodyPr/>
        <a:lstStyle/>
        <a:p>
          <a:endParaRPr lang="es-ES"/>
        </a:p>
      </dgm:t>
    </dgm:pt>
    <dgm:pt modelId="{5B8AFD67-AB7B-4A4E-BFAB-D746E9E9DEF4}" type="pres">
      <dgm:prSet presAssocID="{FB413341-C5E8-49D2-A42C-8D92B11EA855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E8D630D-50A1-4113-A1F8-FEED8BA4F566}" type="pres">
      <dgm:prSet presAssocID="{8E88A9F6-E362-4CB8-90AE-1C81285DAC00}" presName="root" presStyleCnt="0"/>
      <dgm:spPr/>
    </dgm:pt>
    <dgm:pt modelId="{33BCB530-C9F6-4DD5-B3BF-5EBE8032115A}" type="pres">
      <dgm:prSet presAssocID="{8E88A9F6-E362-4CB8-90AE-1C81285DAC00}" presName="rootComposite" presStyleCnt="0"/>
      <dgm:spPr/>
    </dgm:pt>
    <dgm:pt modelId="{31FF991C-0264-4E9E-A32D-BC5F7625C7C4}" type="pres">
      <dgm:prSet presAssocID="{8E88A9F6-E362-4CB8-90AE-1C81285DAC00}" presName="rootText" presStyleLbl="node1" presStyleIdx="0" presStyleCnt="2"/>
      <dgm:spPr/>
      <dgm:t>
        <a:bodyPr/>
        <a:lstStyle/>
        <a:p>
          <a:endParaRPr lang="es-ES"/>
        </a:p>
      </dgm:t>
    </dgm:pt>
    <dgm:pt modelId="{58CB19ED-7239-449E-A59E-A5945A25584A}" type="pres">
      <dgm:prSet presAssocID="{8E88A9F6-E362-4CB8-90AE-1C81285DAC00}" presName="rootConnector" presStyleLbl="node1" presStyleIdx="0" presStyleCnt="2"/>
      <dgm:spPr/>
    </dgm:pt>
    <dgm:pt modelId="{7571820F-FBEA-4AE4-9134-CC83C2E6B670}" type="pres">
      <dgm:prSet presAssocID="{8E88A9F6-E362-4CB8-90AE-1C81285DAC00}" presName="childShape" presStyleCnt="0"/>
      <dgm:spPr/>
    </dgm:pt>
    <dgm:pt modelId="{F1ACDA49-6288-433A-BE68-ABBE248B4DA3}" type="pres">
      <dgm:prSet presAssocID="{05AA2087-9E9E-4046-9984-E2229CA208FD}" presName="Name13" presStyleLbl="parChTrans1D2" presStyleIdx="0" presStyleCnt="4"/>
      <dgm:spPr/>
    </dgm:pt>
    <dgm:pt modelId="{0521AB51-E377-4435-B2CE-980BDA092D43}" type="pres">
      <dgm:prSet presAssocID="{426596BD-67C0-410B-94C1-96515BF659AE}" presName="childText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92D8EDAC-9C40-43A9-8C67-1A261E0AE727}" type="pres">
      <dgm:prSet presAssocID="{25E4CCAF-8025-4426-A2D1-1B9B3531EEE0}" presName="Name13" presStyleLbl="parChTrans1D2" presStyleIdx="1" presStyleCnt="4"/>
      <dgm:spPr/>
    </dgm:pt>
    <dgm:pt modelId="{8CADD76A-1CA0-40D2-978D-6D7488BB4A9E}" type="pres">
      <dgm:prSet presAssocID="{B3768108-3BC9-428A-9D5F-E0C5DCEF496C}" presName="childText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1DCAA8BA-C152-4C75-A5A4-DBDF7F24D9B5}" type="pres">
      <dgm:prSet presAssocID="{53E2ABC5-4303-46E1-BD02-0BFDB2AB0762}" presName="root" presStyleCnt="0"/>
      <dgm:spPr/>
    </dgm:pt>
    <dgm:pt modelId="{03C5ACE4-0540-4CBF-9AE3-BCA9377481A8}" type="pres">
      <dgm:prSet presAssocID="{53E2ABC5-4303-46E1-BD02-0BFDB2AB0762}" presName="rootComposite" presStyleCnt="0"/>
      <dgm:spPr/>
    </dgm:pt>
    <dgm:pt modelId="{2291891F-362B-43E2-A514-19B7C4BFB243}" type="pres">
      <dgm:prSet presAssocID="{53E2ABC5-4303-46E1-BD02-0BFDB2AB0762}" presName="rootText" presStyleLbl="node1" presStyleIdx="1" presStyleCnt="2"/>
      <dgm:spPr/>
      <dgm:t>
        <a:bodyPr/>
        <a:lstStyle/>
        <a:p>
          <a:endParaRPr lang="es-ES"/>
        </a:p>
      </dgm:t>
    </dgm:pt>
    <dgm:pt modelId="{245E13AC-B170-42E1-ABE1-0CD085D72853}" type="pres">
      <dgm:prSet presAssocID="{53E2ABC5-4303-46E1-BD02-0BFDB2AB0762}" presName="rootConnector" presStyleLbl="node1" presStyleIdx="1" presStyleCnt="2"/>
      <dgm:spPr/>
    </dgm:pt>
    <dgm:pt modelId="{34706615-F578-4098-922A-2D71F3A16336}" type="pres">
      <dgm:prSet presAssocID="{53E2ABC5-4303-46E1-BD02-0BFDB2AB0762}" presName="childShape" presStyleCnt="0"/>
      <dgm:spPr/>
    </dgm:pt>
    <dgm:pt modelId="{37BF4863-3593-44A4-87DA-6E52885FFB4F}" type="pres">
      <dgm:prSet presAssocID="{EC86A647-A24C-4325-9642-267E5708C428}" presName="Name13" presStyleLbl="parChTrans1D2" presStyleIdx="2" presStyleCnt="4"/>
      <dgm:spPr/>
    </dgm:pt>
    <dgm:pt modelId="{FD42DBC5-D363-4375-BFE7-873A9188069F}" type="pres">
      <dgm:prSet presAssocID="{D839E0B0-8B6A-4D56-A332-C7746423A011}" presName="childText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2A093106-A002-42C2-AFC0-9F6620CB78EB}" type="pres">
      <dgm:prSet presAssocID="{4B1953E1-FE8D-43F8-AEE8-7C41EAE8AC08}" presName="Name13" presStyleLbl="parChTrans1D2" presStyleIdx="3" presStyleCnt="4"/>
      <dgm:spPr/>
    </dgm:pt>
    <dgm:pt modelId="{FDF1745E-07A4-43F0-A4A8-A2B0A082ADA8}" type="pres">
      <dgm:prSet presAssocID="{D88010E4-2531-49DC-8409-4813FB09B9EC}" presName="childText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9874F81F-CC9E-4B61-815E-4024DC977E85}" type="presOf" srcId="{8E88A9F6-E362-4CB8-90AE-1C81285DAC00}" destId="{58CB19ED-7239-449E-A59E-A5945A25584A}" srcOrd="1" destOrd="0" presId="urn:microsoft.com/office/officeart/2005/8/layout/hierarchy3"/>
    <dgm:cxn modelId="{F4430D37-A9A7-4324-A862-3FFE79589B89}" srcId="{8E88A9F6-E362-4CB8-90AE-1C81285DAC00}" destId="{B3768108-3BC9-428A-9D5F-E0C5DCEF496C}" srcOrd="1" destOrd="0" parTransId="{25E4CCAF-8025-4426-A2D1-1B9B3531EEE0}" sibTransId="{5FE97558-9FB4-453A-B851-CFDC8188EA58}"/>
    <dgm:cxn modelId="{ADE9B160-2E7C-4B88-8515-95BBD7D97AC7}" srcId="{FB413341-C5E8-49D2-A42C-8D92B11EA855}" destId="{53E2ABC5-4303-46E1-BD02-0BFDB2AB0762}" srcOrd="1" destOrd="0" parTransId="{A6E4FB08-F4D6-4957-9A1D-C8A1045E1701}" sibTransId="{66FCBAFE-B336-435C-B71C-C293439EFA33}"/>
    <dgm:cxn modelId="{D52AF6F6-8F4F-40E0-A77F-200011681582}" type="presOf" srcId="{B3768108-3BC9-428A-9D5F-E0C5DCEF496C}" destId="{8CADD76A-1CA0-40D2-978D-6D7488BB4A9E}" srcOrd="0" destOrd="0" presId="urn:microsoft.com/office/officeart/2005/8/layout/hierarchy3"/>
    <dgm:cxn modelId="{E1F210D4-8515-4E35-897A-DE432C0ABB60}" srcId="{53E2ABC5-4303-46E1-BD02-0BFDB2AB0762}" destId="{D88010E4-2531-49DC-8409-4813FB09B9EC}" srcOrd="1" destOrd="0" parTransId="{4B1953E1-FE8D-43F8-AEE8-7C41EAE8AC08}" sibTransId="{40735ADF-159F-4CD9-AA13-57348486C48C}"/>
    <dgm:cxn modelId="{D8B615FC-1835-4AFA-B2DE-1950257B19C0}" type="presOf" srcId="{D839E0B0-8B6A-4D56-A332-C7746423A011}" destId="{FD42DBC5-D363-4375-BFE7-873A9188069F}" srcOrd="0" destOrd="0" presId="urn:microsoft.com/office/officeart/2005/8/layout/hierarchy3"/>
    <dgm:cxn modelId="{54990421-EBFA-4D73-8E50-4CC91D031D3E}" type="presOf" srcId="{FB413341-C5E8-49D2-A42C-8D92B11EA855}" destId="{5B8AFD67-AB7B-4A4E-BFAB-D746E9E9DEF4}" srcOrd="0" destOrd="0" presId="urn:microsoft.com/office/officeart/2005/8/layout/hierarchy3"/>
    <dgm:cxn modelId="{718A7310-22A3-460D-B851-BEFF7DB015AB}" srcId="{8E88A9F6-E362-4CB8-90AE-1C81285DAC00}" destId="{426596BD-67C0-410B-94C1-96515BF659AE}" srcOrd="0" destOrd="0" parTransId="{05AA2087-9E9E-4046-9984-E2229CA208FD}" sibTransId="{2B7D213C-90E0-4955-BDD2-62F9F79C2F3C}"/>
    <dgm:cxn modelId="{A2F9DB81-9D4B-4D50-BA67-285D8ED1F16B}" type="presOf" srcId="{53E2ABC5-4303-46E1-BD02-0BFDB2AB0762}" destId="{245E13AC-B170-42E1-ABE1-0CD085D72853}" srcOrd="1" destOrd="0" presId="urn:microsoft.com/office/officeart/2005/8/layout/hierarchy3"/>
    <dgm:cxn modelId="{B81FC3DD-5DCC-4244-B761-1EA39EFD1518}" type="presOf" srcId="{8E88A9F6-E362-4CB8-90AE-1C81285DAC00}" destId="{31FF991C-0264-4E9E-A32D-BC5F7625C7C4}" srcOrd="0" destOrd="0" presId="urn:microsoft.com/office/officeart/2005/8/layout/hierarchy3"/>
    <dgm:cxn modelId="{D1016B9E-5074-473B-AA84-96394440FC7C}" type="presOf" srcId="{4B1953E1-FE8D-43F8-AEE8-7C41EAE8AC08}" destId="{2A093106-A002-42C2-AFC0-9F6620CB78EB}" srcOrd="0" destOrd="0" presId="urn:microsoft.com/office/officeart/2005/8/layout/hierarchy3"/>
    <dgm:cxn modelId="{6638B9B8-6B53-4FBC-9E17-CB2862CB868F}" type="presOf" srcId="{25E4CCAF-8025-4426-A2D1-1B9B3531EEE0}" destId="{92D8EDAC-9C40-43A9-8C67-1A261E0AE727}" srcOrd="0" destOrd="0" presId="urn:microsoft.com/office/officeart/2005/8/layout/hierarchy3"/>
    <dgm:cxn modelId="{9FC1DC05-2726-47EC-92D3-C999894E8ADF}" type="presOf" srcId="{05AA2087-9E9E-4046-9984-E2229CA208FD}" destId="{F1ACDA49-6288-433A-BE68-ABBE248B4DA3}" srcOrd="0" destOrd="0" presId="urn:microsoft.com/office/officeart/2005/8/layout/hierarchy3"/>
    <dgm:cxn modelId="{5666D27E-23A8-422E-9E05-3D6869210322}" type="presOf" srcId="{53E2ABC5-4303-46E1-BD02-0BFDB2AB0762}" destId="{2291891F-362B-43E2-A514-19B7C4BFB243}" srcOrd="0" destOrd="0" presId="urn:microsoft.com/office/officeart/2005/8/layout/hierarchy3"/>
    <dgm:cxn modelId="{7106BEA4-E2F8-4A49-966E-5F1CCC88D389}" type="presOf" srcId="{426596BD-67C0-410B-94C1-96515BF659AE}" destId="{0521AB51-E377-4435-B2CE-980BDA092D43}" srcOrd="0" destOrd="0" presId="urn:microsoft.com/office/officeart/2005/8/layout/hierarchy3"/>
    <dgm:cxn modelId="{A2A26F47-D79B-41D0-B157-71C37E808A56}" srcId="{FB413341-C5E8-49D2-A42C-8D92B11EA855}" destId="{8E88A9F6-E362-4CB8-90AE-1C81285DAC00}" srcOrd="0" destOrd="0" parTransId="{FD92196D-882F-4126-82B8-F7F16AB3BF2C}" sibTransId="{4E73CCE6-C7C8-4337-89C8-1A2805886892}"/>
    <dgm:cxn modelId="{AA323098-299F-4278-96AD-4AC5BC190411}" type="presOf" srcId="{EC86A647-A24C-4325-9642-267E5708C428}" destId="{37BF4863-3593-44A4-87DA-6E52885FFB4F}" srcOrd="0" destOrd="0" presId="urn:microsoft.com/office/officeart/2005/8/layout/hierarchy3"/>
    <dgm:cxn modelId="{304255C2-E536-4372-86BA-DCDE3CD92BBC}" type="presOf" srcId="{D88010E4-2531-49DC-8409-4813FB09B9EC}" destId="{FDF1745E-07A4-43F0-A4A8-A2B0A082ADA8}" srcOrd="0" destOrd="0" presId="urn:microsoft.com/office/officeart/2005/8/layout/hierarchy3"/>
    <dgm:cxn modelId="{E5CD3F06-C2AB-4638-8598-E103EA746E83}" srcId="{53E2ABC5-4303-46E1-BD02-0BFDB2AB0762}" destId="{D839E0B0-8B6A-4D56-A332-C7746423A011}" srcOrd="0" destOrd="0" parTransId="{EC86A647-A24C-4325-9642-267E5708C428}" sibTransId="{C117A5FC-F31F-40B4-9285-0FAA26FF0D0F}"/>
    <dgm:cxn modelId="{781DA3E4-7CBF-4500-BABC-137DA0FACA94}" type="presParOf" srcId="{5B8AFD67-AB7B-4A4E-BFAB-D746E9E9DEF4}" destId="{9E8D630D-50A1-4113-A1F8-FEED8BA4F566}" srcOrd="0" destOrd="0" presId="urn:microsoft.com/office/officeart/2005/8/layout/hierarchy3"/>
    <dgm:cxn modelId="{C3173B93-BBF4-40BE-9E43-BAE65CF8292B}" type="presParOf" srcId="{9E8D630D-50A1-4113-A1F8-FEED8BA4F566}" destId="{33BCB530-C9F6-4DD5-B3BF-5EBE8032115A}" srcOrd="0" destOrd="0" presId="urn:microsoft.com/office/officeart/2005/8/layout/hierarchy3"/>
    <dgm:cxn modelId="{4311D763-78C0-4F6A-9F03-E41AB510CA29}" type="presParOf" srcId="{33BCB530-C9F6-4DD5-B3BF-5EBE8032115A}" destId="{31FF991C-0264-4E9E-A32D-BC5F7625C7C4}" srcOrd="0" destOrd="0" presId="urn:microsoft.com/office/officeart/2005/8/layout/hierarchy3"/>
    <dgm:cxn modelId="{F4B576BB-7B98-429F-87CA-1D4A12DA1F7B}" type="presParOf" srcId="{33BCB530-C9F6-4DD5-B3BF-5EBE8032115A}" destId="{58CB19ED-7239-449E-A59E-A5945A25584A}" srcOrd="1" destOrd="0" presId="urn:microsoft.com/office/officeart/2005/8/layout/hierarchy3"/>
    <dgm:cxn modelId="{FDF74129-18A4-4787-82A5-1A34D0CD80C4}" type="presParOf" srcId="{9E8D630D-50A1-4113-A1F8-FEED8BA4F566}" destId="{7571820F-FBEA-4AE4-9134-CC83C2E6B670}" srcOrd="1" destOrd="0" presId="urn:microsoft.com/office/officeart/2005/8/layout/hierarchy3"/>
    <dgm:cxn modelId="{1526249B-C118-4EBB-8DEE-A531BF04B25A}" type="presParOf" srcId="{7571820F-FBEA-4AE4-9134-CC83C2E6B670}" destId="{F1ACDA49-6288-433A-BE68-ABBE248B4DA3}" srcOrd="0" destOrd="0" presId="urn:microsoft.com/office/officeart/2005/8/layout/hierarchy3"/>
    <dgm:cxn modelId="{3A2622A9-E4CC-42EA-95E2-1BCF2C5C18A7}" type="presParOf" srcId="{7571820F-FBEA-4AE4-9134-CC83C2E6B670}" destId="{0521AB51-E377-4435-B2CE-980BDA092D43}" srcOrd="1" destOrd="0" presId="urn:microsoft.com/office/officeart/2005/8/layout/hierarchy3"/>
    <dgm:cxn modelId="{D8F3E32F-6142-4BEE-A2A8-09740A332149}" type="presParOf" srcId="{7571820F-FBEA-4AE4-9134-CC83C2E6B670}" destId="{92D8EDAC-9C40-43A9-8C67-1A261E0AE727}" srcOrd="2" destOrd="0" presId="urn:microsoft.com/office/officeart/2005/8/layout/hierarchy3"/>
    <dgm:cxn modelId="{CC4CAA75-2321-43B9-B0EF-525BE814F14D}" type="presParOf" srcId="{7571820F-FBEA-4AE4-9134-CC83C2E6B670}" destId="{8CADD76A-1CA0-40D2-978D-6D7488BB4A9E}" srcOrd="3" destOrd="0" presId="urn:microsoft.com/office/officeart/2005/8/layout/hierarchy3"/>
    <dgm:cxn modelId="{3FBF85CA-56EE-4542-87E7-15B17D8F8EF6}" type="presParOf" srcId="{5B8AFD67-AB7B-4A4E-BFAB-D746E9E9DEF4}" destId="{1DCAA8BA-C152-4C75-A5A4-DBDF7F24D9B5}" srcOrd="1" destOrd="0" presId="urn:microsoft.com/office/officeart/2005/8/layout/hierarchy3"/>
    <dgm:cxn modelId="{592C86A2-032D-4883-8F6D-816D82D61103}" type="presParOf" srcId="{1DCAA8BA-C152-4C75-A5A4-DBDF7F24D9B5}" destId="{03C5ACE4-0540-4CBF-9AE3-BCA9377481A8}" srcOrd="0" destOrd="0" presId="urn:microsoft.com/office/officeart/2005/8/layout/hierarchy3"/>
    <dgm:cxn modelId="{A7239F3A-EEE8-4CA3-BA7D-BB72F028A2CD}" type="presParOf" srcId="{03C5ACE4-0540-4CBF-9AE3-BCA9377481A8}" destId="{2291891F-362B-43E2-A514-19B7C4BFB243}" srcOrd="0" destOrd="0" presId="urn:microsoft.com/office/officeart/2005/8/layout/hierarchy3"/>
    <dgm:cxn modelId="{DC36BCCC-F832-4494-8A39-8EE5B3861F66}" type="presParOf" srcId="{03C5ACE4-0540-4CBF-9AE3-BCA9377481A8}" destId="{245E13AC-B170-42E1-ABE1-0CD085D72853}" srcOrd="1" destOrd="0" presId="urn:microsoft.com/office/officeart/2005/8/layout/hierarchy3"/>
    <dgm:cxn modelId="{200ABE20-B62C-4D98-BCDB-845D1E330368}" type="presParOf" srcId="{1DCAA8BA-C152-4C75-A5A4-DBDF7F24D9B5}" destId="{34706615-F578-4098-922A-2D71F3A16336}" srcOrd="1" destOrd="0" presId="urn:microsoft.com/office/officeart/2005/8/layout/hierarchy3"/>
    <dgm:cxn modelId="{A1D38161-6888-4B52-8971-04C7FA62C00B}" type="presParOf" srcId="{34706615-F578-4098-922A-2D71F3A16336}" destId="{37BF4863-3593-44A4-87DA-6E52885FFB4F}" srcOrd="0" destOrd="0" presId="urn:microsoft.com/office/officeart/2005/8/layout/hierarchy3"/>
    <dgm:cxn modelId="{57B74211-1997-4EA3-B73A-9E00C77039F4}" type="presParOf" srcId="{34706615-F578-4098-922A-2D71F3A16336}" destId="{FD42DBC5-D363-4375-BFE7-873A9188069F}" srcOrd="1" destOrd="0" presId="urn:microsoft.com/office/officeart/2005/8/layout/hierarchy3"/>
    <dgm:cxn modelId="{81D8D994-6E49-4AA1-A1DD-AB624B06EDA2}" type="presParOf" srcId="{34706615-F578-4098-922A-2D71F3A16336}" destId="{2A093106-A002-42C2-AFC0-9F6620CB78EB}" srcOrd="2" destOrd="0" presId="urn:microsoft.com/office/officeart/2005/8/layout/hierarchy3"/>
    <dgm:cxn modelId="{DB6C5AEB-7A7B-4A55-8A3E-08F080B768E3}" type="presParOf" srcId="{34706615-F578-4098-922A-2D71F3A16336}" destId="{FDF1745E-07A4-43F0-A4A8-A2B0A082ADA8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F2B6A7-D879-498E-86BD-E4607103186B}">
      <dsp:nvSpPr>
        <dsp:cNvPr id="0" name=""/>
        <dsp:cNvSpPr/>
      </dsp:nvSpPr>
      <dsp:spPr>
        <a:xfrm>
          <a:off x="1170947" y="1223"/>
          <a:ext cx="1483712" cy="59348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12700" rIns="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kern="1200" dirty="0" err="1" smtClean="0"/>
            <a:t>Create</a:t>
          </a:r>
          <a:endParaRPr lang="es-ES" sz="2000" kern="1200" dirty="0"/>
        </a:p>
      </dsp:txBody>
      <dsp:txXfrm>
        <a:off x="1467689" y="1223"/>
        <a:ext cx="890228" cy="593484"/>
      </dsp:txXfrm>
    </dsp:sp>
    <dsp:sp modelId="{6620D1BB-2CE5-420B-B537-DF3F2E9BF30E}">
      <dsp:nvSpPr>
        <dsp:cNvPr id="0" name=""/>
        <dsp:cNvSpPr/>
      </dsp:nvSpPr>
      <dsp:spPr>
        <a:xfrm>
          <a:off x="2461777" y="51669"/>
          <a:ext cx="1231481" cy="492592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8255" rIns="0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300" kern="1200" dirty="0" smtClean="0"/>
            <a:t>INSERT</a:t>
          </a:r>
          <a:endParaRPr lang="es-ES" sz="1300" kern="1200" dirty="0"/>
        </a:p>
      </dsp:txBody>
      <dsp:txXfrm>
        <a:off x="2708073" y="51669"/>
        <a:ext cx="738889" cy="492592"/>
      </dsp:txXfrm>
    </dsp:sp>
    <dsp:sp modelId="{1A23F9B6-0A80-4886-90A2-9ABD93A000AA}">
      <dsp:nvSpPr>
        <dsp:cNvPr id="0" name=""/>
        <dsp:cNvSpPr/>
      </dsp:nvSpPr>
      <dsp:spPr>
        <a:xfrm>
          <a:off x="3520851" y="51669"/>
          <a:ext cx="1231481" cy="492592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8255" rIns="0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300" kern="1200" dirty="0" smtClean="0"/>
            <a:t>POST</a:t>
          </a:r>
          <a:endParaRPr lang="es-ES" sz="1300" kern="1200" dirty="0"/>
        </a:p>
      </dsp:txBody>
      <dsp:txXfrm>
        <a:off x="3767147" y="51669"/>
        <a:ext cx="738889" cy="492592"/>
      </dsp:txXfrm>
    </dsp:sp>
    <dsp:sp modelId="{8979EFC3-A10B-47DA-8665-F152BF5894BD}">
      <dsp:nvSpPr>
        <dsp:cNvPr id="0" name=""/>
        <dsp:cNvSpPr/>
      </dsp:nvSpPr>
      <dsp:spPr>
        <a:xfrm>
          <a:off x="1170947" y="677796"/>
          <a:ext cx="1483712" cy="59348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12700" rIns="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kern="1200" dirty="0" err="1" smtClean="0"/>
            <a:t>Read</a:t>
          </a:r>
          <a:endParaRPr lang="es-ES" sz="2000" kern="1200" dirty="0"/>
        </a:p>
      </dsp:txBody>
      <dsp:txXfrm>
        <a:off x="1467689" y="677796"/>
        <a:ext cx="890228" cy="593484"/>
      </dsp:txXfrm>
    </dsp:sp>
    <dsp:sp modelId="{12B7EB15-4FAE-4589-B636-1984617FC5BA}">
      <dsp:nvSpPr>
        <dsp:cNvPr id="0" name=""/>
        <dsp:cNvSpPr/>
      </dsp:nvSpPr>
      <dsp:spPr>
        <a:xfrm>
          <a:off x="2461777" y="728242"/>
          <a:ext cx="1231481" cy="492592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8255" rIns="0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300" kern="1200" dirty="0" smtClean="0"/>
            <a:t>SELECT</a:t>
          </a:r>
          <a:endParaRPr lang="es-ES" sz="1300" kern="1200" dirty="0"/>
        </a:p>
      </dsp:txBody>
      <dsp:txXfrm>
        <a:off x="2708073" y="728242"/>
        <a:ext cx="738889" cy="492592"/>
      </dsp:txXfrm>
    </dsp:sp>
    <dsp:sp modelId="{8FE33BC8-067A-4F3D-9E59-B16D0DBFFBD1}">
      <dsp:nvSpPr>
        <dsp:cNvPr id="0" name=""/>
        <dsp:cNvSpPr/>
      </dsp:nvSpPr>
      <dsp:spPr>
        <a:xfrm>
          <a:off x="3520851" y="728242"/>
          <a:ext cx="1231481" cy="492592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8255" rIns="0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300" kern="1200" dirty="0" smtClean="0"/>
            <a:t>GET</a:t>
          </a:r>
          <a:endParaRPr lang="es-ES" sz="1300" kern="1200" dirty="0"/>
        </a:p>
      </dsp:txBody>
      <dsp:txXfrm>
        <a:off x="3767147" y="728242"/>
        <a:ext cx="738889" cy="492592"/>
      </dsp:txXfrm>
    </dsp:sp>
    <dsp:sp modelId="{5495320E-C507-4DB4-8186-F546C43B5C77}">
      <dsp:nvSpPr>
        <dsp:cNvPr id="0" name=""/>
        <dsp:cNvSpPr/>
      </dsp:nvSpPr>
      <dsp:spPr>
        <a:xfrm>
          <a:off x="1170947" y="1354368"/>
          <a:ext cx="1483712" cy="59348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12700" rIns="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kern="1200" dirty="0" err="1" smtClean="0"/>
            <a:t>Update</a:t>
          </a:r>
          <a:endParaRPr lang="es-ES" sz="2000" kern="1200" dirty="0"/>
        </a:p>
      </dsp:txBody>
      <dsp:txXfrm>
        <a:off x="1467689" y="1354368"/>
        <a:ext cx="890228" cy="593484"/>
      </dsp:txXfrm>
    </dsp:sp>
    <dsp:sp modelId="{68E759FE-BB65-4519-9343-0BDA3B96EA1F}">
      <dsp:nvSpPr>
        <dsp:cNvPr id="0" name=""/>
        <dsp:cNvSpPr/>
      </dsp:nvSpPr>
      <dsp:spPr>
        <a:xfrm>
          <a:off x="2461777" y="1404815"/>
          <a:ext cx="1231481" cy="492592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8255" rIns="0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300" kern="1200" dirty="0" smtClean="0"/>
            <a:t>UPDATE</a:t>
          </a:r>
          <a:endParaRPr lang="es-ES" sz="1300" kern="1200" dirty="0"/>
        </a:p>
      </dsp:txBody>
      <dsp:txXfrm>
        <a:off x="2708073" y="1404815"/>
        <a:ext cx="738889" cy="492592"/>
      </dsp:txXfrm>
    </dsp:sp>
    <dsp:sp modelId="{3DE12391-BB1C-40EA-A6E3-92AF31AC360A}">
      <dsp:nvSpPr>
        <dsp:cNvPr id="0" name=""/>
        <dsp:cNvSpPr/>
      </dsp:nvSpPr>
      <dsp:spPr>
        <a:xfrm>
          <a:off x="3520851" y="1404815"/>
          <a:ext cx="1231481" cy="492592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8255" rIns="0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300" kern="1200" dirty="0" smtClean="0"/>
            <a:t>PUT</a:t>
          </a:r>
          <a:endParaRPr lang="es-ES" sz="1300" kern="1200" dirty="0"/>
        </a:p>
      </dsp:txBody>
      <dsp:txXfrm>
        <a:off x="3767147" y="1404815"/>
        <a:ext cx="738889" cy="492592"/>
      </dsp:txXfrm>
    </dsp:sp>
    <dsp:sp modelId="{C6D97F9B-5D76-41C0-AB4D-C67EE10CB46A}">
      <dsp:nvSpPr>
        <dsp:cNvPr id="0" name=""/>
        <dsp:cNvSpPr/>
      </dsp:nvSpPr>
      <dsp:spPr>
        <a:xfrm>
          <a:off x="1170947" y="2030941"/>
          <a:ext cx="1483712" cy="59348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12700" rIns="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kern="1200" dirty="0" err="1" smtClean="0"/>
            <a:t>Delete</a:t>
          </a:r>
          <a:endParaRPr lang="es-ES" sz="2000" kern="1200" dirty="0"/>
        </a:p>
      </dsp:txBody>
      <dsp:txXfrm>
        <a:off x="1467689" y="2030941"/>
        <a:ext cx="890228" cy="593484"/>
      </dsp:txXfrm>
    </dsp:sp>
    <dsp:sp modelId="{0F86B0B4-7C2A-4289-AD09-C934CA877240}">
      <dsp:nvSpPr>
        <dsp:cNvPr id="0" name=""/>
        <dsp:cNvSpPr/>
      </dsp:nvSpPr>
      <dsp:spPr>
        <a:xfrm>
          <a:off x="2461777" y="2081388"/>
          <a:ext cx="1231481" cy="492592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8255" rIns="0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300" kern="1200" dirty="0" smtClean="0"/>
            <a:t>DELETE</a:t>
          </a:r>
          <a:endParaRPr lang="es-ES" sz="1300" kern="1200" dirty="0"/>
        </a:p>
      </dsp:txBody>
      <dsp:txXfrm>
        <a:off x="2708073" y="2081388"/>
        <a:ext cx="738889" cy="492592"/>
      </dsp:txXfrm>
    </dsp:sp>
    <dsp:sp modelId="{9F7528F8-4265-4107-B990-CA32D76DDABB}">
      <dsp:nvSpPr>
        <dsp:cNvPr id="0" name=""/>
        <dsp:cNvSpPr/>
      </dsp:nvSpPr>
      <dsp:spPr>
        <a:xfrm>
          <a:off x="3520851" y="2081388"/>
          <a:ext cx="1231481" cy="492592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8255" rIns="0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300" kern="1200" dirty="0" smtClean="0"/>
            <a:t>DELETE</a:t>
          </a:r>
          <a:endParaRPr lang="es-ES" sz="1300" kern="1200" dirty="0"/>
        </a:p>
      </dsp:txBody>
      <dsp:txXfrm>
        <a:off x="3767147" y="2081388"/>
        <a:ext cx="738889" cy="49259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52C223-B3F8-41F5-9EB9-14F15F52D48C}">
      <dsp:nvSpPr>
        <dsp:cNvPr id="0" name=""/>
        <dsp:cNvSpPr/>
      </dsp:nvSpPr>
      <dsp:spPr>
        <a:xfrm rot="21300000">
          <a:off x="275533" y="584657"/>
          <a:ext cx="3357300" cy="293725"/>
        </a:xfrm>
        <a:prstGeom prst="mathMinus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2B57C7-0047-4CAB-9A12-4DB21B001BD8}">
      <dsp:nvSpPr>
        <dsp:cNvPr id="0" name=""/>
        <dsp:cNvSpPr/>
      </dsp:nvSpPr>
      <dsp:spPr>
        <a:xfrm>
          <a:off x="469004" y="73152"/>
          <a:ext cx="1172510" cy="585216"/>
        </a:xfrm>
        <a:prstGeom prst="down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9CE813-285D-4930-A071-9568096D2882}">
      <dsp:nvSpPr>
        <dsp:cNvPr id="0" name=""/>
        <dsp:cNvSpPr/>
      </dsp:nvSpPr>
      <dsp:spPr>
        <a:xfrm>
          <a:off x="2071435" y="0"/>
          <a:ext cx="1250677" cy="6144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Lógica</a:t>
          </a:r>
          <a:endParaRPr lang="es-ES" sz="1400" kern="1200" dirty="0"/>
        </a:p>
      </dsp:txBody>
      <dsp:txXfrm>
        <a:off x="2071435" y="0"/>
        <a:ext cx="1250677" cy="614476"/>
      </dsp:txXfrm>
    </dsp:sp>
    <dsp:sp modelId="{1832C960-D7E7-496D-AAF8-3F7A5301B643}">
      <dsp:nvSpPr>
        <dsp:cNvPr id="0" name=""/>
        <dsp:cNvSpPr/>
      </dsp:nvSpPr>
      <dsp:spPr>
        <a:xfrm>
          <a:off x="2266853" y="804672"/>
          <a:ext cx="1172510" cy="585216"/>
        </a:xfrm>
        <a:prstGeom prst="up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B28002-8CB5-470C-AE6A-6E024C817F7D}">
      <dsp:nvSpPr>
        <dsp:cNvPr id="0" name=""/>
        <dsp:cNvSpPr/>
      </dsp:nvSpPr>
      <dsp:spPr>
        <a:xfrm>
          <a:off x="586255" y="848563"/>
          <a:ext cx="1250677" cy="6144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Interfaz de usuario</a:t>
          </a:r>
          <a:endParaRPr lang="es-ES" sz="1400" kern="1200" dirty="0"/>
        </a:p>
      </dsp:txBody>
      <dsp:txXfrm>
        <a:off x="586255" y="848563"/>
        <a:ext cx="1250677" cy="61447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29CB81-1DB5-4622-802B-68E9384CEB02}">
      <dsp:nvSpPr>
        <dsp:cNvPr id="0" name=""/>
        <dsp:cNvSpPr/>
      </dsp:nvSpPr>
      <dsp:spPr>
        <a:xfrm>
          <a:off x="1139117" y="1094361"/>
          <a:ext cx="2133344" cy="142294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9568" rIns="99568" bIns="99568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u="sng" kern="1200" dirty="0" smtClean="0"/>
            <a:t>Administrador</a:t>
          </a:r>
          <a:endParaRPr lang="es-ES" sz="1400" u="sng" kern="1200" dirty="0"/>
        </a:p>
      </dsp:txBody>
      <dsp:txXfrm>
        <a:off x="1480452" y="1094361"/>
        <a:ext cx="1792009" cy="1422940"/>
      </dsp:txXfrm>
    </dsp:sp>
    <dsp:sp modelId="{3C37FD52-B8D4-4F1F-A43E-E515B39A5F84}">
      <dsp:nvSpPr>
        <dsp:cNvPr id="0" name=""/>
        <dsp:cNvSpPr/>
      </dsp:nvSpPr>
      <dsp:spPr>
        <a:xfrm>
          <a:off x="1139117" y="2517302"/>
          <a:ext cx="2133344" cy="142294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9568" rIns="99568" bIns="99568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-Crear Objetivos</a:t>
          </a:r>
        </a:p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-Visualizar objetivos ajenos</a:t>
          </a:r>
        </a:p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-Borrar o modificar objetivos</a:t>
          </a:r>
          <a:endParaRPr lang="es-ES" sz="1400" kern="1200" dirty="0"/>
        </a:p>
      </dsp:txBody>
      <dsp:txXfrm>
        <a:off x="1480452" y="2517302"/>
        <a:ext cx="1792009" cy="1422940"/>
      </dsp:txXfrm>
    </dsp:sp>
    <dsp:sp modelId="{B91610AD-F543-4076-9771-16BE6CBDF83F}">
      <dsp:nvSpPr>
        <dsp:cNvPr id="0" name=""/>
        <dsp:cNvSpPr/>
      </dsp:nvSpPr>
      <dsp:spPr>
        <a:xfrm>
          <a:off x="1333" y="525470"/>
          <a:ext cx="1422229" cy="142222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6500" kern="1200" dirty="0" smtClean="0"/>
            <a:t> </a:t>
          </a:r>
          <a:endParaRPr lang="es-ES" sz="6500" kern="1200" dirty="0"/>
        </a:p>
      </dsp:txBody>
      <dsp:txXfrm>
        <a:off x="209614" y="733751"/>
        <a:ext cx="1005667" cy="1005667"/>
      </dsp:txXfrm>
    </dsp:sp>
    <dsp:sp modelId="{60678FEA-7922-4538-89AF-1115F1F3D844}">
      <dsp:nvSpPr>
        <dsp:cNvPr id="0" name=""/>
        <dsp:cNvSpPr/>
      </dsp:nvSpPr>
      <dsp:spPr>
        <a:xfrm>
          <a:off x="4694690" y="1094361"/>
          <a:ext cx="2133344" cy="142294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9568" rIns="99568" bIns="99568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u="sng" kern="1200" dirty="0" smtClean="0"/>
            <a:t>Comercial</a:t>
          </a:r>
          <a:endParaRPr lang="es-ES" sz="1400" u="sng" kern="1200" dirty="0"/>
        </a:p>
      </dsp:txBody>
      <dsp:txXfrm>
        <a:off x="5036026" y="1094361"/>
        <a:ext cx="1792009" cy="1422940"/>
      </dsp:txXfrm>
    </dsp:sp>
    <dsp:sp modelId="{ADAF883A-E720-4C27-93E5-22D50EE08A86}">
      <dsp:nvSpPr>
        <dsp:cNvPr id="0" name=""/>
        <dsp:cNvSpPr/>
      </dsp:nvSpPr>
      <dsp:spPr>
        <a:xfrm>
          <a:off x="4694690" y="2517302"/>
          <a:ext cx="2133344" cy="142294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9568" rIns="99568" bIns="99568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-Visualizar objetivos propios</a:t>
          </a:r>
        </a:p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-Completar objetivos</a:t>
          </a:r>
        </a:p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-Ingresar importe de gasolina</a:t>
          </a:r>
          <a:endParaRPr lang="es-ES" sz="1400" kern="1200" dirty="0"/>
        </a:p>
      </dsp:txBody>
      <dsp:txXfrm>
        <a:off x="5036026" y="2517302"/>
        <a:ext cx="1792009" cy="1422940"/>
      </dsp:txXfrm>
    </dsp:sp>
    <dsp:sp modelId="{DEFA6DC9-90CB-43DB-A650-A85A668AE112}">
      <dsp:nvSpPr>
        <dsp:cNvPr id="0" name=""/>
        <dsp:cNvSpPr/>
      </dsp:nvSpPr>
      <dsp:spPr>
        <a:xfrm>
          <a:off x="3556907" y="525470"/>
          <a:ext cx="1422229" cy="142222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6500" kern="1200" dirty="0" smtClean="0"/>
            <a:t> </a:t>
          </a:r>
          <a:endParaRPr lang="es-ES" sz="6500" kern="1200" dirty="0"/>
        </a:p>
      </dsp:txBody>
      <dsp:txXfrm>
        <a:off x="3765188" y="733751"/>
        <a:ext cx="1005667" cy="100566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FF991C-0264-4E9E-A32D-BC5F7625C7C4}">
      <dsp:nvSpPr>
        <dsp:cNvPr id="0" name=""/>
        <dsp:cNvSpPr/>
      </dsp:nvSpPr>
      <dsp:spPr>
        <a:xfrm>
          <a:off x="593350" y="2961"/>
          <a:ext cx="2585436" cy="12927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800" kern="1200" dirty="0" smtClean="0"/>
            <a:t>Conocimientos adquiridos</a:t>
          </a:r>
          <a:endParaRPr lang="es-ES" sz="2800" kern="1200" dirty="0"/>
        </a:p>
      </dsp:txBody>
      <dsp:txXfrm>
        <a:off x="631212" y="40823"/>
        <a:ext cx="2509712" cy="1216994"/>
      </dsp:txXfrm>
    </dsp:sp>
    <dsp:sp modelId="{F1ACDA49-6288-433A-BE68-ABBE248B4DA3}">
      <dsp:nvSpPr>
        <dsp:cNvPr id="0" name=""/>
        <dsp:cNvSpPr/>
      </dsp:nvSpPr>
      <dsp:spPr>
        <a:xfrm>
          <a:off x="851894" y="1295679"/>
          <a:ext cx="258543" cy="9695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69538"/>
              </a:lnTo>
              <a:lnTo>
                <a:pt x="258543" y="96953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21AB51-E377-4435-B2CE-980BDA092D43}">
      <dsp:nvSpPr>
        <dsp:cNvPr id="0" name=""/>
        <dsp:cNvSpPr/>
      </dsp:nvSpPr>
      <dsp:spPr>
        <a:xfrm>
          <a:off x="1110438" y="1618859"/>
          <a:ext cx="2068349" cy="12927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kern="1200" dirty="0" smtClean="0"/>
            <a:t>Lenguajes como C#, XAML, PHP</a:t>
          </a:r>
          <a:endParaRPr lang="es-ES" sz="2000" kern="1200" dirty="0"/>
        </a:p>
      </dsp:txBody>
      <dsp:txXfrm>
        <a:off x="1148300" y="1656721"/>
        <a:ext cx="1992625" cy="1216994"/>
      </dsp:txXfrm>
    </dsp:sp>
    <dsp:sp modelId="{92D8EDAC-9C40-43A9-8C67-1A261E0AE727}">
      <dsp:nvSpPr>
        <dsp:cNvPr id="0" name=""/>
        <dsp:cNvSpPr/>
      </dsp:nvSpPr>
      <dsp:spPr>
        <a:xfrm>
          <a:off x="851894" y="1295679"/>
          <a:ext cx="258543" cy="25854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85436"/>
              </a:lnTo>
              <a:lnTo>
                <a:pt x="258543" y="258543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ADD76A-1CA0-40D2-978D-6D7488BB4A9E}">
      <dsp:nvSpPr>
        <dsp:cNvPr id="0" name=""/>
        <dsp:cNvSpPr/>
      </dsp:nvSpPr>
      <dsp:spPr>
        <a:xfrm>
          <a:off x="1110438" y="3234757"/>
          <a:ext cx="2068349" cy="12927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kern="1200" dirty="0" err="1" smtClean="0"/>
            <a:t>Xamarin</a:t>
          </a:r>
          <a:r>
            <a:rPr lang="es-ES" sz="2000" kern="1200" dirty="0" smtClean="0"/>
            <a:t> </a:t>
          </a:r>
          <a:r>
            <a:rPr lang="es-ES" sz="2000" kern="1200" dirty="0" err="1" smtClean="0"/>
            <a:t>Forms</a:t>
          </a:r>
          <a:endParaRPr lang="es-ES" sz="2000" kern="1200" dirty="0"/>
        </a:p>
      </dsp:txBody>
      <dsp:txXfrm>
        <a:off x="1148300" y="3272619"/>
        <a:ext cx="1992625" cy="1216994"/>
      </dsp:txXfrm>
    </dsp:sp>
    <dsp:sp modelId="{2291891F-362B-43E2-A514-19B7C4BFB243}">
      <dsp:nvSpPr>
        <dsp:cNvPr id="0" name=""/>
        <dsp:cNvSpPr/>
      </dsp:nvSpPr>
      <dsp:spPr>
        <a:xfrm>
          <a:off x="3825147" y="2961"/>
          <a:ext cx="2585436" cy="12927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800" kern="1200" dirty="0" smtClean="0"/>
            <a:t>Logros obtenidos</a:t>
          </a:r>
          <a:endParaRPr lang="es-ES" sz="2800" kern="1200" dirty="0"/>
        </a:p>
      </dsp:txBody>
      <dsp:txXfrm>
        <a:off x="3863009" y="40823"/>
        <a:ext cx="2509712" cy="1216994"/>
      </dsp:txXfrm>
    </dsp:sp>
    <dsp:sp modelId="{37BF4863-3593-44A4-87DA-6E52885FFB4F}">
      <dsp:nvSpPr>
        <dsp:cNvPr id="0" name=""/>
        <dsp:cNvSpPr/>
      </dsp:nvSpPr>
      <dsp:spPr>
        <a:xfrm>
          <a:off x="4083690" y="1295679"/>
          <a:ext cx="258543" cy="9695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69538"/>
              </a:lnTo>
              <a:lnTo>
                <a:pt x="258543" y="96953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42DBC5-D363-4375-BFE7-873A9188069F}">
      <dsp:nvSpPr>
        <dsp:cNvPr id="0" name=""/>
        <dsp:cNvSpPr/>
      </dsp:nvSpPr>
      <dsp:spPr>
        <a:xfrm>
          <a:off x="4342234" y="1618859"/>
          <a:ext cx="2068349" cy="12927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kern="1200" dirty="0" smtClean="0"/>
            <a:t>Centralizar los objetivos en una sola aplicación</a:t>
          </a:r>
          <a:endParaRPr lang="es-ES" sz="2000" kern="1200" dirty="0"/>
        </a:p>
      </dsp:txBody>
      <dsp:txXfrm>
        <a:off x="4380096" y="1656721"/>
        <a:ext cx="1992625" cy="1216994"/>
      </dsp:txXfrm>
    </dsp:sp>
    <dsp:sp modelId="{2A093106-A002-42C2-AFC0-9F6620CB78EB}">
      <dsp:nvSpPr>
        <dsp:cNvPr id="0" name=""/>
        <dsp:cNvSpPr/>
      </dsp:nvSpPr>
      <dsp:spPr>
        <a:xfrm>
          <a:off x="4083690" y="1295679"/>
          <a:ext cx="258543" cy="25854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85436"/>
              </a:lnTo>
              <a:lnTo>
                <a:pt x="258543" y="258543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F1745E-07A4-43F0-A4A8-A2B0A082ADA8}">
      <dsp:nvSpPr>
        <dsp:cNvPr id="0" name=""/>
        <dsp:cNvSpPr/>
      </dsp:nvSpPr>
      <dsp:spPr>
        <a:xfrm>
          <a:off x="4342234" y="3234757"/>
          <a:ext cx="2068349" cy="12927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kern="1200" dirty="0" smtClean="0"/>
            <a:t>Control de tickets de gasolina</a:t>
          </a:r>
          <a:endParaRPr lang="es-ES" sz="2000" kern="1200" dirty="0"/>
        </a:p>
      </dsp:txBody>
      <dsp:txXfrm>
        <a:off x="4380096" y="3272619"/>
        <a:ext cx="1992625" cy="12169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arrow3">
  <dgm:title val=""/>
  <dgm:desc val=""/>
  <dgm:catLst>
    <dgm:cat type="relationship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gte" val="2">
            <dgm:constrLst>
              <dgm:constr type="w" for="ch" forName="divider" refType="w"/>
              <dgm:constr type="h" for="ch" forName="divider" refType="w" fact="0.2"/>
              <dgm:constr type="h" for="ch" forName="divider" refType="h" op="gte" fact="0.2"/>
              <dgm:constr type="h" for="ch" forName="divider" refType="h" op="lte" fact="0.4"/>
              <dgm:constr type="ctrX" for="ch" forName="divider" refType="w" fact="0.5"/>
              <dgm:constr type="ctrY" for="ch" forName="divider" refType="h" fact="0.5"/>
              <dgm:constr type="w" for="ch" forName="downArrow" refType="w" fact="0.3"/>
              <dgm:constr type="h" for="ch" forName="downArrow" refType="h" fact="0.4"/>
              <dgm:constr type="l" for="ch" forName="downArrow" refType="w" fact="0.1"/>
              <dgm:constr type="t" for="ch" forName="downArrow" refType="h" fact="0.05"/>
              <dgm:constr type="lOff" for="ch" forName="downArrow" refType="w" fact="0.02"/>
              <dgm:constr type="w" for="ch" forName="downArrowText" refType="w" fact="0.32"/>
              <dgm:constr type="h" for="ch" forName="downArrowText" refType="h" fact="0.42"/>
              <dgm:constr type="t" for="ch" forName="downArrowText"/>
              <dgm:constr type="r" for="ch" forName="downArrowText" refType="w" fact="0.85"/>
              <dgm:constr type="w" for="ch" forName="upArrow" refType="w" fact="0.3"/>
              <dgm:constr type="h" for="ch" forName="upArrow" refType="h" fact="0.4"/>
              <dgm:constr type="b" for="ch" forName="upArrow" refType="h" fact="0.95"/>
              <dgm:constr type="r" for="ch" forName="upArrow" refType="w" fact="0.9"/>
              <dgm:constr type="rOff" for="ch" forName="upArrow" refType="w" fact="-0.02"/>
              <dgm:constr type="w" for="ch" forName="upArrowText" refType="w" fact="0.32"/>
              <dgm:constr type="h" for="ch" forName="upArrowText" refType="h" fact="0.42"/>
              <dgm:constr type="b" for="ch" forName="upArrowText" refType="h"/>
              <dgm:constr type="l" for="ch" forName="upArrowText" refType="w" fact="0.15"/>
              <dgm:constr type="primFontSz" for="ch" ptType="node" op="equ" val="65"/>
            </dgm:constrLst>
          </dgm:if>
          <dgm:else name="Name4">
            <dgm:constrLst>
              <dgm:constr type="w" for="ch" forName="downArrow" refType="w" fact="0.4"/>
              <dgm:constr type="h" for="ch" forName="downArrow" refType="h" fact="0.8"/>
              <dgm:constr type="l" for="ch" forName="downArrow" refType="w" fact="0.02"/>
              <dgm:constr type="t" for="ch" forName="downArrow" refType="h" fact="0.05"/>
              <dgm:constr type="lOff" for="ch" forName="downArrow" refType="w" fact="0.02"/>
              <dgm:constr type="w" for="ch" forName="downArrowText" refType="w" fact="0.5"/>
              <dgm:constr type="h" for="ch" forName="downArrowText" refType="h"/>
              <dgm:constr type="t" for="ch" forName="downArrowText"/>
              <dgm:constr type="r" for="ch" forName="downArrowText" refType="w"/>
              <dgm:constr type="primFontSz" for="ch" ptType="node" op="equ" val="65"/>
            </dgm:constrLst>
          </dgm:else>
        </dgm:choose>
      </dgm:if>
      <dgm:else name="Name5">
        <dgm:choose name="Name6">
          <dgm:if name="Name7" axis="ch" ptType="node" func="cnt" op="gte" val="2">
            <dgm:constrLst>
              <dgm:constr type="w" for="ch" forName="divider" refType="w"/>
              <dgm:constr type="h" for="ch" forName="divider" refType="w" fact="0.2"/>
              <dgm:constr type="h" for="ch" forName="divider" refType="h" op="gte" fact="0.2"/>
              <dgm:constr type="h" for="ch" forName="divider" refType="h" op="lte" fact="0.4"/>
              <dgm:constr type="ctrX" for="ch" forName="divider" refType="w" fact="0.5"/>
              <dgm:constr type="ctrY" for="ch" forName="divider" refType="h" fact="0.5"/>
              <dgm:constr type="w" for="ch" forName="downArrow" refType="w" fact="0.3"/>
              <dgm:constr type="h" for="ch" forName="downArrow" refType="h" fact="0.4"/>
              <dgm:constr type="r" for="ch" forName="downArrow" refType="w" fact="0.9"/>
              <dgm:constr type="t" for="ch" forName="downArrow" refType="h" fact="0.05"/>
              <dgm:constr type="rOff" for="ch" forName="downArrow" refType="w" fact="-0.02"/>
              <dgm:constr type="w" for="ch" forName="downArrowText" refType="w" fact="0.32"/>
              <dgm:constr type="h" for="ch" forName="downArrowText" refType="h" fact="0.42"/>
              <dgm:constr type="t" for="ch" forName="downArrowText"/>
              <dgm:constr type="l" for="ch" forName="downArrowText" refType="w" fact="0.15"/>
              <dgm:constr type="w" for="ch" forName="upArrow" refType="w" fact="0.3"/>
              <dgm:constr type="h" for="ch" forName="upArrow" refType="h" fact="0.4"/>
              <dgm:constr type="b" for="ch" forName="upArrow" refType="h" fact="0.95"/>
              <dgm:constr type="l" for="ch" forName="upArrow" refType="w" fact="0.1"/>
              <dgm:constr type="lOff" for="ch" forName="upArrow" refType="w" fact="0.02"/>
              <dgm:constr type="w" for="ch" forName="upArrowText" refType="w" fact="0.32"/>
              <dgm:constr type="h" for="ch" forName="upArrowText" refType="h" fact="0.42"/>
              <dgm:constr type="b" for="ch" forName="upArrowText" refType="h"/>
              <dgm:constr type="r" for="ch" forName="upArrowText" refType="w" fact="0.85"/>
              <dgm:constr type="primFontSz" for="ch" ptType="node" op="equ" val="65"/>
            </dgm:constrLst>
          </dgm:if>
          <dgm:else name="Name8">
            <dgm:constrLst>
              <dgm:constr type="w" for="ch" forName="downArrow" refType="w" fact="0.4"/>
              <dgm:constr type="h" for="ch" forName="downArrow" refType="h" fact="0.8"/>
              <dgm:constr type="r" for="ch" forName="downArrow" refType="w" fact="0.98"/>
              <dgm:constr type="t" for="ch" forName="downArrow" refType="h" fact="0.05"/>
              <dgm:constr type="rOff" for="ch" forName="downArrow" refType="w" fact="-0.02"/>
              <dgm:constr type="w" for="ch" forName="downArrowText" refType="w" fact="0.5"/>
              <dgm:constr type="h" for="ch" forName="downArrowText" refType="h"/>
              <dgm:constr type="t" for="ch" forName="downArrowText"/>
              <dgm:constr type="l" for="ch" forName="downArrowText"/>
              <dgm:constr type="primFontSz" for="ch" ptType="node" op="equ" val="65"/>
            </dgm:constrLst>
          </dgm:else>
        </dgm:choose>
      </dgm:else>
    </dgm:choose>
    <dgm:ruleLst/>
    <dgm:choose name="Name9">
      <dgm:if name="Name10" axis="ch" ptType="node" func="cnt" op="gte" val="2">
        <dgm:layoutNode name="divider" styleLbl="fgShp">
          <dgm:alg type="sp"/>
          <dgm:choose name="Name11">
            <dgm:if name="Name12" func="var" arg="dir" op="equ" val="norm">
              <dgm:shape xmlns:r="http://schemas.openxmlformats.org/officeDocument/2006/relationships" rot="-5" type="mathMinus" r:blip="">
                <dgm:adjLst/>
              </dgm:shape>
            </dgm:if>
            <dgm:else name="Name13">
              <dgm:shape xmlns:r="http://schemas.openxmlformats.org/officeDocument/2006/relationships" rot="5" type="mathMinus" r:blip="">
                <dgm:adjLst/>
              </dgm:shape>
            </dgm:else>
          </dgm:choose>
          <dgm:presOf/>
          <dgm:constrLst/>
          <dgm:ruleLst/>
        </dgm:layoutNode>
      </dgm:if>
      <dgm:else name="Name14"/>
    </dgm:choose>
    <dgm:forEach name="Name15" axis="ch" ptType="node" cnt="1">
      <dgm:layoutNode name="downArrow" styleLbl="node1">
        <dgm:alg type="sp"/>
        <dgm:shape xmlns:r="http://schemas.openxmlformats.org/officeDocument/2006/relationships" type="downArrow" r:blip="">
          <dgm:adjLst/>
        </dgm:shape>
        <dgm:presOf/>
        <dgm:constrLst/>
        <dgm:ruleLst/>
      </dgm:layoutNode>
      <dgm:layoutNode name="downArrowText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/>
        <dgm:ruleLst>
          <dgm:rule type="primFontSz" val="5" fact="NaN" max="NaN"/>
        </dgm:ruleLst>
      </dgm:layoutNode>
    </dgm:forEach>
    <dgm:forEach name="Name16" axis="ch" ptType="node" st="2" cnt="1">
      <dgm:layoutNode name="upArrow" styleLbl="node1">
        <dgm:alg type="sp"/>
        <dgm:shape xmlns:r="http://schemas.openxmlformats.org/officeDocument/2006/relationships" type="upArrow" r:blip="">
          <dgm:adjLst/>
        </dgm:shape>
        <dgm:presOf/>
        <dgm:constrLst/>
        <dgm:ruleLst/>
      </dgm:layoutNode>
      <dgm:layoutNode name="upArrowText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A08F340-2088-44BB-8ED7-3D8CA093D8CF}" type="datetime1">
              <a:rPr lang="es-ES" smtClean="0"/>
              <a:t>16/06/2019</a:t>
            </a:fld>
            <a:endParaRPr lang="es-ES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4A4F617-7A30-41D4-AB86-5D833C98E18B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9462481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4097521-A99F-4338-BA65-8121DD1D8F63}" type="datetime1">
              <a:rPr lang="es-ES" noProof="0" smtClean="0"/>
              <a:t>16/06/2019</a:t>
            </a:fld>
            <a:endParaRPr lang="es-ES" noProof="0" dirty="0"/>
          </a:p>
        </p:txBody>
      </p:sp>
      <p:sp>
        <p:nvSpPr>
          <p:cNvPr id="4" name="Marcador de posición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 smtClean="0"/>
              <a:t>Haga clic para modificar los estilos de texto del patrón</a:t>
            </a:r>
          </a:p>
          <a:p>
            <a:pPr lvl="1" rtl="0"/>
            <a:r>
              <a:rPr lang="es-ES" noProof="0" dirty="0" smtClean="0"/>
              <a:t>Segundo nivel</a:t>
            </a:r>
          </a:p>
          <a:p>
            <a:pPr lvl="2" rtl="0"/>
            <a:r>
              <a:rPr lang="es-ES" noProof="0" dirty="0" smtClean="0"/>
              <a:t>Tercer nivel</a:t>
            </a:r>
          </a:p>
          <a:p>
            <a:pPr lvl="3" rtl="0"/>
            <a:r>
              <a:rPr lang="es-ES" noProof="0" dirty="0" smtClean="0"/>
              <a:t>Cuarto nivel</a:t>
            </a:r>
          </a:p>
          <a:p>
            <a:pPr lvl="4" rtl="0"/>
            <a:r>
              <a:rPr lang="es-ES" noProof="0" dirty="0" smtClean="0"/>
              <a:t>Quinto nivel</a:t>
            </a:r>
            <a:endParaRPr lang="es-ES" noProof="0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B9A179D-2D27-49E2-B022-8EDDA2EFE68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17460348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es-ES" sz="1200" i="1" dirty="0">
                <a:latin typeface="Arial" pitchFamily="34" charset="0"/>
                <a:cs typeface="Arial" pitchFamily="34" charset="0"/>
              </a:rPr>
              <a:t>Para cambiar la imagen de esta diapositiva, seleccione la imagen y elimínela. Después, haga clic en el icono Imágenes del marcador de posición para insertar su propia imagen.</a:t>
            </a:r>
          </a:p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1B9A179D-2D27-49E2-B022-8EDDA2EFE682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424225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es-ES" smtClean="0"/>
              <a:t>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942644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a libre 11"/>
          <p:cNvSpPr>
            <a:spLocks noChangeArrowheads="1"/>
          </p:cNvSpPr>
          <p:nvPr/>
        </p:nvSpPr>
        <p:spPr bwMode="white">
          <a:xfrm>
            <a:off x="8429022" y="0"/>
            <a:ext cx="3762978" cy="6858000"/>
          </a:xfrm>
          <a:custGeom>
            <a:avLst/>
            <a:gdLst>
              <a:gd name="connsiteX0" fmla="*/ 0 w 3762978"/>
              <a:gd name="connsiteY0" fmla="*/ 0 h 6858000"/>
              <a:gd name="connsiteX1" fmla="*/ 3762978 w 3762978"/>
              <a:gd name="connsiteY1" fmla="*/ 0 h 6858000"/>
              <a:gd name="connsiteX2" fmla="*/ 3762978 w 3762978"/>
              <a:gd name="connsiteY2" fmla="*/ 6858000 h 6858000"/>
              <a:gd name="connsiteX3" fmla="*/ 338667 w 3762978"/>
              <a:gd name="connsiteY3" fmla="*/ 6858000 h 6858000"/>
              <a:gd name="connsiteX4" fmla="*/ 1189567 w 3762978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62978" h="6858000">
                <a:moveTo>
                  <a:pt x="0" y="0"/>
                </a:moveTo>
                <a:lnTo>
                  <a:pt x="3762978" y="0"/>
                </a:lnTo>
                <a:lnTo>
                  <a:pt x="3762978" y="6858000"/>
                </a:lnTo>
                <a:lnTo>
                  <a:pt x="338667" y="6858000"/>
                </a:lnTo>
                <a:lnTo>
                  <a:pt x="1189567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rtl="0"/>
            <a:endParaRPr lang="es-ES" sz="1800" noProof="0" dirty="0"/>
          </a:p>
        </p:txBody>
      </p:sp>
      <p:sp>
        <p:nvSpPr>
          <p:cNvPr id="7" name="Forma libre 6"/>
          <p:cNvSpPr>
            <a:spLocks/>
          </p:cNvSpPr>
          <p:nvPr/>
        </p:nvSpPr>
        <p:spPr bwMode="auto">
          <a:xfrm>
            <a:off x="8145385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es-ES" sz="1800" noProof="0" dirty="0"/>
          </a:p>
        </p:txBody>
      </p:sp>
      <p:sp>
        <p:nvSpPr>
          <p:cNvPr id="8" name="Forma libre 7"/>
          <p:cNvSpPr>
            <a:spLocks/>
          </p:cNvSpPr>
          <p:nvPr/>
        </p:nvSpPr>
        <p:spPr bwMode="auto">
          <a:xfrm>
            <a:off x="7950653" y="0"/>
            <a:ext cx="1528232" cy="6858000"/>
          </a:xfrm>
          <a:custGeom>
            <a:avLst/>
            <a:gdLst/>
            <a:ahLst/>
            <a:cxnLst/>
            <a:rect l="l" t="t" r="r" b="b"/>
            <a:pathLst>
              <a:path w="1146174" h="6858000">
                <a:moveTo>
                  <a:pt x="0" y="0"/>
                </a:moveTo>
                <a:lnTo>
                  <a:pt x="253999" y="0"/>
                </a:lnTo>
                <a:lnTo>
                  <a:pt x="1146174" y="4337050"/>
                </a:lnTo>
                <a:lnTo>
                  <a:pt x="51117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1778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es-ES" sz="1800" noProof="0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95400" y="1873584"/>
            <a:ext cx="6400800" cy="2560320"/>
          </a:xfrm>
        </p:spPr>
        <p:txBody>
          <a:bodyPr rtlCol="0" anchor="b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95400" y="4572000"/>
            <a:ext cx="6400800" cy="1600200"/>
          </a:xfrm>
        </p:spPr>
        <p:txBody>
          <a:bodyPr rtlCol="0"/>
          <a:lstStyle>
            <a:lvl1pPr marL="0" indent="0" algn="l">
              <a:spcBef>
                <a:spcPts val="1200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 smtClean="0"/>
              <a:t>Haga clic para editar el estilo de subtítulo del patrón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512585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imagen 2" descr="Marcador de posición vacío para agregar una imagen. Haga clic en el marcador de posición y seleccione la imagen que desee agregar"/>
          <p:cNvSpPr>
            <a:spLocks noGrp="1"/>
          </p:cNvSpPr>
          <p:nvPr>
            <p:ph type="pic" idx="1"/>
          </p:nvPr>
        </p:nvSpPr>
        <p:spPr>
          <a:xfrm>
            <a:off x="4724400" y="1828801"/>
            <a:ext cx="6172200" cy="4343400"/>
          </a:xfrm>
        </p:spPr>
        <p:txBody>
          <a:bodyPr tIns="274320"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 smtClean="0"/>
              <a:t>Haga clic en el icono para agregar una imagen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295400" y="1828800"/>
            <a:ext cx="3017520" cy="4343400"/>
          </a:xfrm>
        </p:spPr>
        <p:txBody>
          <a:bodyPr rtlCol="0" anchor="ctr">
            <a:normAutofit/>
          </a:bodyPr>
          <a:lstStyle>
            <a:lvl1pPr marL="0" indent="0" rtl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 dirty="0" smtClean="0"/>
              <a:t>Haga clic para editar los estilos de texto maestro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 smtClean="0"/>
              <a:t>Agregar un pie de página</a:t>
            </a:r>
            <a:endParaRPr lang="es-ES" noProof="0" dirty="0"/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D53C4C5-1A91-4DD5-876D-7FD06AD5DCDF}" type="datetime1">
              <a:rPr lang="es-ES" noProof="0" smtClean="0"/>
              <a:t>16/06/2019</a:t>
            </a:fld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06759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Dos imágenes con leyend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/>
          <p:cNvSpPr/>
          <p:nvPr/>
        </p:nvSpPr>
        <p:spPr bwMode="invGray">
          <a:xfrm>
            <a:off x="1295400" y="5257800"/>
            <a:ext cx="45720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10" name="Rectángulo 9"/>
          <p:cNvSpPr/>
          <p:nvPr/>
        </p:nvSpPr>
        <p:spPr bwMode="invGray">
          <a:xfrm>
            <a:off x="6324599" y="5257800"/>
            <a:ext cx="45720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11" name="Rectángulo 10"/>
          <p:cNvSpPr/>
          <p:nvPr/>
        </p:nvSpPr>
        <p:spPr>
          <a:xfrm>
            <a:off x="1295400" y="5257800"/>
            <a:ext cx="4572000" cy="548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0" dirty="0"/>
          </a:p>
        </p:txBody>
      </p:sp>
      <p:sp>
        <p:nvSpPr>
          <p:cNvPr id="12" name="Rectángulo 11"/>
          <p:cNvSpPr/>
          <p:nvPr/>
        </p:nvSpPr>
        <p:spPr>
          <a:xfrm>
            <a:off x="6324599" y="5257800"/>
            <a:ext cx="4572000" cy="548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imagen 2" descr="Marcador de posición vacío para agregar una imagen. Haga clic en el marcador de posición y seleccione la imagen que quiera agregar"/>
          <p:cNvSpPr>
            <a:spLocks noGrp="1"/>
          </p:cNvSpPr>
          <p:nvPr>
            <p:ph type="pic" idx="1"/>
          </p:nvPr>
        </p:nvSpPr>
        <p:spPr>
          <a:xfrm>
            <a:off x="1298448" y="1828801"/>
            <a:ext cx="4572000" cy="3428999"/>
          </a:xfrm>
        </p:spPr>
        <p:txBody>
          <a:bodyPr tIns="274320"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 smtClean="0"/>
              <a:t>Haga clic en el icono para agregar una imagen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 hasCustomPrompt="1"/>
          </p:nvPr>
        </p:nvSpPr>
        <p:spPr bwMode="invGray">
          <a:xfrm>
            <a:off x="1371273" y="5333098"/>
            <a:ext cx="4420252" cy="839102"/>
          </a:xfrm>
        </p:spPr>
        <p:txBody>
          <a:bodyPr rtlCol="0" anchor="t">
            <a:normAutofit/>
          </a:bodyPr>
          <a:lstStyle>
            <a:lvl1pPr marL="0" indent="0" rtl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 dirty="0" smtClean="0"/>
              <a:t>Haga clic para editar los estilos de texto maestro</a:t>
            </a:r>
          </a:p>
        </p:txBody>
      </p:sp>
      <p:sp>
        <p:nvSpPr>
          <p:cNvPr id="8" name="Marcador de posición de imagen 2" descr="Marcador de posición vacío para agregar una imagen. Haga clic en el marcador de posición y seleccione la imagen que desee agregar"/>
          <p:cNvSpPr>
            <a:spLocks noGrp="1"/>
          </p:cNvSpPr>
          <p:nvPr>
            <p:ph type="pic" idx="13"/>
          </p:nvPr>
        </p:nvSpPr>
        <p:spPr>
          <a:xfrm>
            <a:off x="6324600" y="1828801"/>
            <a:ext cx="4572000" cy="3428999"/>
          </a:xfrm>
        </p:spPr>
        <p:txBody>
          <a:bodyPr tIns="274320"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 smtClean="0"/>
              <a:t>Haga clic en el icono para agregar una imagen</a:t>
            </a:r>
            <a:endParaRPr lang="es-ES" noProof="0" dirty="0"/>
          </a:p>
        </p:txBody>
      </p:sp>
      <p:sp>
        <p:nvSpPr>
          <p:cNvPr id="13" name="Marcador de posición de texto 3"/>
          <p:cNvSpPr>
            <a:spLocks noGrp="1"/>
          </p:cNvSpPr>
          <p:nvPr>
            <p:ph type="body" sz="half" idx="14" hasCustomPrompt="1"/>
          </p:nvPr>
        </p:nvSpPr>
        <p:spPr bwMode="invGray">
          <a:xfrm>
            <a:off x="6412954" y="5333098"/>
            <a:ext cx="4420252" cy="839102"/>
          </a:xfrm>
        </p:spPr>
        <p:txBody>
          <a:bodyPr rtlCol="0" anchor="t">
            <a:normAutofit/>
          </a:bodyPr>
          <a:lstStyle>
            <a:lvl1pPr marL="0" indent="0" rtl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 dirty="0" smtClean="0"/>
              <a:t>Haga clic para editar los estilos de texto maestro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 smtClean="0"/>
              <a:t>Agregar un pie de página</a:t>
            </a:r>
            <a:endParaRPr lang="es-ES" noProof="0" dirty="0"/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271DCB1-EDC2-4F46-9464-E3A266B120DF}" type="datetime1">
              <a:rPr lang="es-ES" noProof="0" smtClean="0"/>
              <a:t>16/06/2019</a:t>
            </a:fld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944010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>
            <a:lvl1pPr rtl="0">
              <a:defRPr/>
            </a:lvl1pPr>
          </a:lstStyle>
          <a:p>
            <a:pPr lvl="0" rtl="0"/>
            <a:r>
              <a:rPr lang="es-ES" noProof="0" dirty="0" smtClean="0"/>
              <a:t>Haga clic para editar los estilos de texto maestro</a:t>
            </a:r>
          </a:p>
          <a:p>
            <a:pPr lvl="1" rtl="0"/>
            <a:r>
              <a:rPr lang="es-ES" noProof="0" dirty="0" smtClean="0"/>
              <a:t>Segundo nivel</a:t>
            </a:r>
          </a:p>
          <a:p>
            <a:pPr lvl="2" rtl="0"/>
            <a:r>
              <a:rPr lang="es-ES" noProof="0" dirty="0" smtClean="0"/>
              <a:t>Tercer nivel</a:t>
            </a:r>
          </a:p>
          <a:p>
            <a:pPr lvl="3" rtl="0"/>
            <a:r>
              <a:rPr lang="es-ES" noProof="0" dirty="0" smtClean="0"/>
              <a:t>Cuarto nivel</a:t>
            </a:r>
          </a:p>
          <a:p>
            <a:pPr lvl="4" rtl="0"/>
            <a:r>
              <a:rPr lang="es-ES" noProof="0" dirty="0" smtClean="0"/>
              <a:t>Quinto nivel</a:t>
            </a:r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 smtClean="0"/>
              <a:t>Agregar un pie de página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E7A7A6C-D0B2-4914-965E-06ACC5F99020}" type="datetime1">
              <a:rPr lang="es-ES" noProof="0" smtClean="0"/>
              <a:t>16/06/2019</a:t>
            </a:fld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092945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 bwMode="white">
          <a:xfrm rot="5400000">
            <a:off x="7562850" y="2228850"/>
            <a:ext cx="6858000" cy="24003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8" name="Rectángulo 7"/>
          <p:cNvSpPr/>
          <p:nvPr/>
        </p:nvSpPr>
        <p:spPr>
          <a:xfrm rot="5400000">
            <a:off x="6331230" y="3387909"/>
            <a:ext cx="6858000" cy="8218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9" name="Rectángulo 8"/>
          <p:cNvSpPr/>
          <p:nvPr/>
        </p:nvSpPr>
        <p:spPr>
          <a:xfrm rot="5400000">
            <a:off x="6251613" y="3387909"/>
            <a:ext cx="6858000" cy="821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871318" y="685800"/>
            <a:ext cx="1033272" cy="5486400"/>
          </a:xfrm>
        </p:spPr>
        <p:txBody>
          <a:bodyPr vert="eaVert"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1295400" y="685800"/>
            <a:ext cx="7976754" cy="5486400"/>
          </a:xfrm>
        </p:spPr>
        <p:txBody>
          <a:bodyPr vert="eaVert" rtlCol="0"/>
          <a:lstStyle>
            <a:lvl1pPr rtl="0">
              <a:defRPr/>
            </a:lvl1pPr>
          </a:lstStyle>
          <a:p>
            <a:pPr lvl="0" rtl="0"/>
            <a:r>
              <a:rPr lang="es-ES" noProof="0" dirty="0" smtClean="0"/>
              <a:t>Haga clic para editar los estilos de texto maestro</a:t>
            </a:r>
          </a:p>
          <a:p>
            <a:pPr lvl="1" rtl="0"/>
            <a:r>
              <a:rPr lang="es-ES" noProof="0" dirty="0" smtClean="0"/>
              <a:t>Segundo nivel</a:t>
            </a:r>
          </a:p>
          <a:p>
            <a:pPr lvl="2" rtl="0"/>
            <a:r>
              <a:rPr lang="es-ES" noProof="0" dirty="0" smtClean="0"/>
              <a:t>Tercer nivel</a:t>
            </a:r>
          </a:p>
          <a:p>
            <a:pPr lvl="3" rtl="0"/>
            <a:r>
              <a:rPr lang="es-ES" noProof="0" dirty="0" smtClean="0"/>
              <a:t>Cuarto nivel</a:t>
            </a:r>
          </a:p>
          <a:p>
            <a:pPr lvl="4" rtl="0"/>
            <a:r>
              <a:rPr lang="es-ES" noProof="0" dirty="0" smtClean="0"/>
              <a:t>Quinto nivel</a:t>
            </a:r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 smtClean="0"/>
              <a:t>Agregar un pie de página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810A580-6A6D-4606-A8C1-2EDABCAC7FFA}" type="datetime1">
              <a:rPr lang="es-ES" noProof="0" smtClean="0"/>
              <a:t>16/06/2019</a:t>
            </a:fld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A7F8E3F6-DE14-48B2-B2BC-6FABA9630FB8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804110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1pPr rtl="0">
              <a:defRPr/>
            </a:lvl1pPr>
          </a:lstStyle>
          <a:p>
            <a:pPr lvl="0" rtl="0"/>
            <a:r>
              <a:rPr lang="es-ES" noProof="0" dirty="0" smtClean="0"/>
              <a:t>Haga clic para editar los estilos de texto maestro</a:t>
            </a:r>
          </a:p>
          <a:p>
            <a:pPr lvl="1" rtl="0"/>
            <a:r>
              <a:rPr lang="es-ES" noProof="0" dirty="0" smtClean="0"/>
              <a:t>Segundo nivel</a:t>
            </a:r>
          </a:p>
          <a:p>
            <a:pPr lvl="2" rtl="0"/>
            <a:r>
              <a:rPr lang="es-ES" noProof="0" dirty="0" smtClean="0"/>
              <a:t>Tercer nivel</a:t>
            </a:r>
          </a:p>
          <a:p>
            <a:pPr lvl="3" rtl="0"/>
            <a:r>
              <a:rPr lang="es-ES" noProof="0" dirty="0" smtClean="0"/>
              <a:t>Cuarto nivel</a:t>
            </a:r>
          </a:p>
          <a:p>
            <a:pPr lvl="4" rtl="0"/>
            <a:r>
              <a:rPr lang="es-ES" noProof="0" dirty="0" smtClean="0"/>
              <a:t>Quinto nivel</a:t>
            </a:r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 smtClean="0"/>
              <a:t>Agregar un pie de página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C670C18-3C4E-4264-B3DE-9642F27A7121}" type="datetime1">
              <a:rPr lang="es-ES" noProof="0" smtClean="0"/>
              <a:t>16/06/2019</a:t>
            </a:fld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596182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apositiva de título con ima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5"/>
          <p:cNvSpPr>
            <a:spLocks noChangeArrowheads="1"/>
          </p:cNvSpPr>
          <p:nvPr/>
        </p:nvSpPr>
        <p:spPr bwMode="white">
          <a:xfrm>
            <a:off x="6540503" y="0"/>
            <a:ext cx="5651496" cy="6858000"/>
          </a:xfrm>
          <a:custGeom>
            <a:avLst/>
            <a:gdLst/>
            <a:ahLst/>
            <a:cxnLst/>
            <a:rect l="l" t="t" r="r" b="b"/>
            <a:pathLst>
              <a:path w="4238622" h="6858000">
                <a:moveTo>
                  <a:pt x="0" y="0"/>
                </a:moveTo>
                <a:lnTo>
                  <a:pt x="4086222" y="0"/>
                </a:lnTo>
                <a:lnTo>
                  <a:pt x="4237035" y="0"/>
                </a:lnTo>
                <a:lnTo>
                  <a:pt x="4238622" y="0"/>
                </a:lnTo>
                <a:lnTo>
                  <a:pt x="4238622" y="6858000"/>
                </a:lnTo>
                <a:lnTo>
                  <a:pt x="4237035" y="6858000"/>
                </a:lnTo>
                <a:lnTo>
                  <a:pt x="4086222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s-ES" sz="1800" noProof="0" dirty="0"/>
          </a:p>
        </p:txBody>
      </p:sp>
      <p:sp>
        <p:nvSpPr>
          <p:cNvPr id="11" name="Forma libre 6"/>
          <p:cNvSpPr>
            <a:spLocks/>
          </p:cNvSpPr>
          <p:nvPr/>
        </p:nvSpPr>
        <p:spPr bwMode="auto">
          <a:xfrm>
            <a:off x="6256868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es-ES" sz="1800" noProof="0" dirty="0"/>
          </a:p>
        </p:txBody>
      </p:sp>
      <p:sp>
        <p:nvSpPr>
          <p:cNvPr id="12" name="Forma libre 7"/>
          <p:cNvSpPr>
            <a:spLocks/>
          </p:cNvSpPr>
          <p:nvPr/>
        </p:nvSpPr>
        <p:spPr bwMode="auto">
          <a:xfrm>
            <a:off x="6062136" y="0"/>
            <a:ext cx="1528232" cy="6858000"/>
          </a:xfrm>
          <a:custGeom>
            <a:avLst/>
            <a:gdLst/>
            <a:ahLst/>
            <a:cxnLst/>
            <a:rect l="l" t="t" r="r" b="b"/>
            <a:pathLst>
              <a:path w="1146174" h="6858000">
                <a:moveTo>
                  <a:pt x="0" y="0"/>
                </a:moveTo>
                <a:lnTo>
                  <a:pt x="253999" y="0"/>
                </a:lnTo>
                <a:lnTo>
                  <a:pt x="1146174" y="4337050"/>
                </a:lnTo>
                <a:lnTo>
                  <a:pt x="51117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1778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es-ES" sz="1800" noProof="0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95401" y="1873584"/>
            <a:ext cx="5120640" cy="2560320"/>
          </a:xfrm>
        </p:spPr>
        <p:txBody>
          <a:bodyPr rtlCol="0" anchor="b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15" name="Marcador de posición de imagen 14" descr="Marcador de posición vacío para agregar una imagen. Haga clic en el marcador de posición y seleccione la imagen que desee agregar"/>
          <p:cNvSpPr>
            <a:spLocks noGrp="1"/>
          </p:cNvSpPr>
          <p:nvPr>
            <p:ph type="pic" sz="quarter" idx="10"/>
          </p:nvPr>
        </p:nvSpPr>
        <p:spPr>
          <a:xfrm>
            <a:off x="6743703" y="0"/>
            <a:ext cx="5448297" cy="6858000"/>
          </a:xfrm>
          <a:custGeom>
            <a:avLst/>
            <a:gdLst>
              <a:gd name="connsiteX0" fmla="*/ 0 w 5448297"/>
              <a:gd name="connsiteY0" fmla="*/ 0 h 6858000"/>
              <a:gd name="connsiteX1" fmla="*/ 5448297 w 5448297"/>
              <a:gd name="connsiteY1" fmla="*/ 0 h 6858000"/>
              <a:gd name="connsiteX2" fmla="*/ 5448297 w 5448297"/>
              <a:gd name="connsiteY2" fmla="*/ 6858000 h 6858000"/>
              <a:gd name="connsiteX3" fmla="*/ 338667 w 5448297"/>
              <a:gd name="connsiteY3" fmla="*/ 6858000 h 6858000"/>
              <a:gd name="connsiteX4" fmla="*/ 1185333 w 5448297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48297" h="6858000">
                <a:moveTo>
                  <a:pt x="0" y="0"/>
                </a:moveTo>
                <a:lnTo>
                  <a:pt x="5448297" y="0"/>
                </a:lnTo>
                <a:lnTo>
                  <a:pt x="5448297" y="6858000"/>
                </a:lnTo>
                <a:lnTo>
                  <a:pt x="338667" y="6858000"/>
                </a:lnTo>
                <a:lnTo>
                  <a:pt x="1185333" y="4337050"/>
                </a:lnTo>
                <a:close/>
              </a:path>
            </a:pathLst>
          </a:custGeom>
          <a:noFill/>
          <a:ln>
            <a:noFill/>
          </a:ln>
        </p:spPr>
        <p:txBody>
          <a:bodyPr wrap="square" tIns="365760" rtlCol="0">
            <a:no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 smtClean="0"/>
              <a:t>Haga clic en el icono para agregar una imagen</a:t>
            </a:r>
            <a:endParaRPr lang="es-ES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295401" y="4572000"/>
            <a:ext cx="5120640" cy="1600200"/>
          </a:xfrm>
        </p:spPr>
        <p:txBody>
          <a:bodyPr rtlCol="0"/>
          <a:lstStyle>
            <a:lvl1pPr marL="0" indent="0" algn="l" rtl="0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 rtl="0"/>
            <a:r>
              <a:rPr lang="es-ES" noProof="0" dirty="0" smtClean="0"/>
              <a:t>Haga clic para editar los estilos de texto maestro</a:t>
            </a:r>
          </a:p>
        </p:txBody>
      </p:sp>
    </p:spTree>
    <p:extLst>
      <p:ext uri="{BB962C8B-B14F-4D97-AF65-F5344CB8AC3E}">
        <p14:creationId xmlns:p14="http://schemas.microsoft.com/office/powerpoint/2010/main" val="2402813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5"/>
          <p:cNvSpPr>
            <a:spLocks noChangeArrowheads="1"/>
          </p:cNvSpPr>
          <p:nvPr/>
        </p:nvSpPr>
        <p:spPr bwMode="white">
          <a:xfrm>
            <a:off x="9622368" y="0"/>
            <a:ext cx="2569632" cy="6858000"/>
          </a:xfrm>
          <a:custGeom>
            <a:avLst/>
            <a:gdLst/>
            <a:ahLst/>
            <a:cxnLst/>
            <a:rect l="l" t="t" r="r" b="b"/>
            <a:pathLst>
              <a:path w="1927224" h="6858000">
                <a:moveTo>
                  <a:pt x="0" y="0"/>
                </a:moveTo>
                <a:lnTo>
                  <a:pt x="1927224" y="0"/>
                </a:lnTo>
                <a:lnTo>
                  <a:pt x="192722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s-ES" sz="1800" noProof="0" dirty="0"/>
          </a:p>
        </p:txBody>
      </p:sp>
      <p:sp>
        <p:nvSpPr>
          <p:cNvPr id="8" name="Forma libre 6"/>
          <p:cNvSpPr>
            <a:spLocks/>
          </p:cNvSpPr>
          <p:nvPr/>
        </p:nvSpPr>
        <p:spPr bwMode="auto">
          <a:xfrm>
            <a:off x="9237132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101600" dist="50800" algn="l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es-ES" sz="1800" noProof="0" dirty="0"/>
          </a:p>
        </p:txBody>
      </p:sp>
      <p:sp>
        <p:nvSpPr>
          <p:cNvPr id="9" name="Forma libre 7"/>
          <p:cNvSpPr>
            <a:spLocks/>
          </p:cNvSpPr>
          <p:nvPr/>
        </p:nvSpPr>
        <p:spPr bwMode="auto">
          <a:xfrm>
            <a:off x="9173633" y="0"/>
            <a:ext cx="1460499" cy="6858000"/>
          </a:xfrm>
          <a:custGeom>
            <a:avLst/>
            <a:gdLst/>
            <a:ahLst/>
            <a:cxnLst/>
            <a:rect l="l" t="t" r="r" b="b"/>
            <a:pathLst>
              <a:path w="1095374" h="6858000">
                <a:moveTo>
                  <a:pt x="0" y="0"/>
                </a:moveTo>
                <a:lnTo>
                  <a:pt x="203199" y="0"/>
                </a:lnTo>
                <a:lnTo>
                  <a:pt x="1095374" y="4337050"/>
                </a:lnTo>
                <a:lnTo>
                  <a:pt x="460374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101600" dist="50800" algn="l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es-ES" sz="1800" noProof="0" dirty="0"/>
          </a:p>
        </p:txBody>
      </p:sp>
      <p:sp>
        <p:nvSpPr>
          <p:cNvPr id="10" name="Forma libre 7"/>
          <p:cNvSpPr>
            <a:spLocks/>
          </p:cNvSpPr>
          <p:nvPr/>
        </p:nvSpPr>
        <p:spPr bwMode="auto">
          <a:xfrm>
            <a:off x="9173633" y="0"/>
            <a:ext cx="1460499" cy="6858000"/>
          </a:xfrm>
          <a:custGeom>
            <a:avLst/>
            <a:gdLst/>
            <a:ahLst/>
            <a:cxnLst/>
            <a:rect l="l" t="t" r="r" b="b"/>
            <a:pathLst>
              <a:path w="1095374" h="6858000">
                <a:moveTo>
                  <a:pt x="0" y="0"/>
                </a:moveTo>
                <a:lnTo>
                  <a:pt x="203199" y="0"/>
                </a:lnTo>
                <a:lnTo>
                  <a:pt x="1095374" y="4337050"/>
                </a:lnTo>
                <a:lnTo>
                  <a:pt x="460374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es-ES" sz="1800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398" y="2914650"/>
            <a:ext cx="8046720" cy="1557338"/>
          </a:xfrm>
        </p:spPr>
        <p:txBody>
          <a:bodyPr rtlCol="0" anchor="b">
            <a:normAutofit/>
          </a:bodyPr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1295398" y="4589463"/>
            <a:ext cx="8046718" cy="1011237"/>
          </a:xfrm>
        </p:spPr>
        <p:txBody>
          <a:bodyPr rtlCol="0"/>
          <a:lstStyle>
            <a:lvl1pPr marL="0" indent="0" rtl="0">
              <a:spcBef>
                <a:spcPts val="120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 dirty="0" smtClean="0"/>
              <a:t>Haga clic para editar los estilos de texto maestro</a:t>
            </a:r>
          </a:p>
        </p:txBody>
      </p:sp>
    </p:spTree>
    <p:extLst>
      <p:ext uri="{BB962C8B-B14F-4D97-AF65-F5344CB8AC3E}">
        <p14:creationId xmlns:p14="http://schemas.microsoft.com/office/powerpoint/2010/main" val="1519642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 hasCustomPrompt="1"/>
          </p:nvPr>
        </p:nvSpPr>
        <p:spPr>
          <a:xfrm>
            <a:off x="1295400" y="1828800"/>
            <a:ext cx="4572000" cy="4343400"/>
          </a:xfrm>
        </p:spPr>
        <p:txBody>
          <a:bodyPr rtlCol="0"/>
          <a:lstStyle>
            <a:lvl1pPr rtl="0">
              <a:defRPr/>
            </a:lvl1pPr>
          </a:lstStyle>
          <a:p>
            <a:pPr lvl="0" rtl="0"/>
            <a:r>
              <a:rPr lang="es-ES" noProof="0" dirty="0" smtClean="0"/>
              <a:t>Haga clic para editar los estilos de texto maestro</a:t>
            </a:r>
          </a:p>
          <a:p>
            <a:pPr lvl="1" rtl="0"/>
            <a:r>
              <a:rPr lang="es-ES" noProof="0" dirty="0" smtClean="0"/>
              <a:t>Segundo nivel</a:t>
            </a:r>
          </a:p>
          <a:p>
            <a:pPr lvl="2" rtl="0"/>
            <a:r>
              <a:rPr lang="es-ES" noProof="0" dirty="0" smtClean="0"/>
              <a:t>Tercer nivel</a:t>
            </a:r>
          </a:p>
          <a:p>
            <a:pPr lvl="3" rtl="0"/>
            <a:r>
              <a:rPr lang="es-ES" noProof="0" dirty="0" smtClean="0"/>
              <a:t>Cuarto nivel</a:t>
            </a:r>
          </a:p>
          <a:p>
            <a:pPr lvl="4" rtl="0"/>
            <a:r>
              <a:rPr lang="es-ES" noProof="0" dirty="0" smtClean="0"/>
              <a:t>Quinto nivel</a:t>
            </a:r>
            <a:endParaRPr lang="es-ES" noProof="0" dirty="0"/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 hasCustomPrompt="1"/>
          </p:nvPr>
        </p:nvSpPr>
        <p:spPr>
          <a:xfrm>
            <a:off x="6324600" y="1828799"/>
            <a:ext cx="4572000" cy="4343401"/>
          </a:xfrm>
        </p:spPr>
        <p:txBody>
          <a:bodyPr rtlCol="0"/>
          <a:lstStyle>
            <a:lvl1pPr rtl="0">
              <a:defRPr/>
            </a:lvl1pPr>
          </a:lstStyle>
          <a:p>
            <a:pPr lvl="0" rtl="0"/>
            <a:r>
              <a:rPr lang="es-ES" noProof="0" dirty="0" smtClean="0"/>
              <a:t>Haga clic para editar los estilos de texto maestro</a:t>
            </a:r>
          </a:p>
          <a:p>
            <a:pPr lvl="1" rtl="0"/>
            <a:r>
              <a:rPr lang="es-ES" noProof="0" dirty="0" smtClean="0"/>
              <a:t>Segundo nivel</a:t>
            </a:r>
          </a:p>
          <a:p>
            <a:pPr lvl="2" rtl="0"/>
            <a:r>
              <a:rPr lang="es-ES" noProof="0" dirty="0" smtClean="0"/>
              <a:t>Tercer nivel</a:t>
            </a:r>
          </a:p>
          <a:p>
            <a:pPr lvl="3" rtl="0"/>
            <a:r>
              <a:rPr lang="es-ES" noProof="0" dirty="0" smtClean="0"/>
              <a:t>Cuarto nivel</a:t>
            </a:r>
          </a:p>
          <a:p>
            <a:pPr lvl="4" rtl="0"/>
            <a:r>
              <a:rPr lang="es-ES" noProof="0" dirty="0" smtClean="0"/>
              <a:t>Quinto nivel</a:t>
            </a:r>
            <a:endParaRPr lang="es-ES" noProof="0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 smtClean="0"/>
              <a:t>Agregar un pie de página</a:t>
            </a:r>
            <a:endParaRPr lang="es-ES" noProof="0" dirty="0"/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4214489-3716-4F2B-9EA3-68264DA40C3B}" type="datetime1">
              <a:rPr lang="es-ES" noProof="0" smtClean="0"/>
              <a:t>16/06/2019</a:t>
            </a:fld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448206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1295400" y="1828800"/>
            <a:ext cx="4572000" cy="850392"/>
          </a:xfrm>
        </p:spPr>
        <p:txBody>
          <a:bodyPr rtlCol="0" anchor="ctr">
            <a:normAutofit/>
          </a:bodyPr>
          <a:lstStyle>
            <a:lvl1pPr marL="0" indent="0" rtl="0">
              <a:buNone/>
              <a:defRPr sz="2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 dirty="0" smtClean="0"/>
              <a:t>Haga clic para editar los estilos de texto maestro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 hasCustomPrompt="1"/>
          </p:nvPr>
        </p:nvSpPr>
        <p:spPr>
          <a:xfrm>
            <a:off x="1295400" y="2705100"/>
            <a:ext cx="4572000" cy="3467100"/>
          </a:xfrm>
        </p:spPr>
        <p:txBody>
          <a:bodyPr rtlCol="0"/>
          <a:lstStyle>
            <a:lvl1pPr rtl="0">
              <a:defRPr/>
            </a:lvl1pPr>
          </a:lstStyle>
          <a:p>
            <a:pPr lvl="0" rtl="0"/>
            <a:r>
              <a:rPr lang="es-ES" noProof="0" dirty="0" smtClean="0"/>
              <a:t>Haga clic para editar los estilos de texto maestro</a:t>
            </a:r>
          </a:p>
          <a:p>
            <a:pPr lvl="1" rtl="0"/>
            <a:r>
              <a:rPr lang="es-ES" noProof="0" dirty="0" smtClean="0"/>
              <a:t>Segundo nivel</a:t>
            </a:r>
          </a:p>
          <a:p>
            <a:pPr lvl="2" rtl="0"/>
            <a:r>
              <a:rPr lang="es-ES" noProof="0" dirty="0" smtClean="0"/>
              <a:t>Tercer nivel</a:t>
            </a:r>
          </a:p>
          <a:p>
            <a:pPr lvl="3" rtl="0"/>
            <a:r>
              <a:rPr lang="es-ES" noProof="0" dirty="0" smtClean="0"/>
              <a:t>Cuarto nivel</a:t>
            </a:r>
          </a:p>
          <a:p>
            <a:pPr lvl="4" rtl="0"/>
            <a:r>
              <a:rPr lang="es-ES" noProof="0" dirty="0" smtClean="0"/>
              <a:t>Quinto nivel</a:t>
            </a:r>
            <a:endParaRPr lang="es-ES" noProof="0" dirty="0"/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324600" y="1828800"/>
            <a:ext cx="4572000" cy="847725"/>
          </a:xfrm>
        </p:spPr>
        <p:txBody>
          <a:bodyPr rtlCol="0" anchor="ctr">
            <a:normAutofit/>
          </a:bodyPr>
          <a:lstStyle>
            <a:lvl1pPr marL="0" indent="0" rtl="0">
              <a:buNone/>
              <a:defRPr sz="2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 dirty="0" smtClean="0"/>
              <a:t>Haga clic para editar los estilos de texto maestro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 hasCustomPrompt="1"/>
          </p:nvPr>
        </p:nvSpPr>
        <p:spPr>
          <a:xfrm>
            <a:off x="6324600" y="2705100"/>
            <a:ext cx="4572000" cy="3467100"/>
          </a:xfrm>
        </p:spPr>
        <p:txBody>
          <a:bodyPr rtlCol="0"/>
          <a:lstStyle>
            <a:lvl1pPr rtl="0">
              <a:defRPr/>
            </a:lvl1pPr>
          </a:lstStyle>
          <a:p>
            <a:pPr lvl="0" rtl="0"/>
            <a:r>
              <a:rPr lang="es-ES" noProof="0" dirty="0" smtClean="0"/>
              <a:t>Haga clic para editar los estilos de texto maestro</a:t>
            </a:r>
          </a:p>
          <a:p>
            <a:pPr lvl="1" rtl="0"/>
            <a:r>
              <a:rPr lang="es-ES" noProof="0" dirty="0" smtClean="0"/>
              <a:t>Segundo nivel</a:t>
            </a:r>
          </a:p>
          <a:p>
            <a:pPr lvl="2" rtl="0"/>
            <a:r>
              <a:rPr lang="es-ES" noProof="0" dirty="0" smtClean="0"/>
              <a:t>Tercer nivel</a:t>
            </a:r>
          </a:p>
          <a:p>
            <a:pPr lvl="3" rtl="0"/>
            <a:r>
              <a:rPr lang="es-ES" noProof="0" dirty="0" smtClean="0"/>
              <a:t>Cuarto nivel</a:t>
            </a:r>
          </a:p>
          <a:p>
            <a:pPr lvl="4" rtl="0"/>
            <a:r>
              <a:rPr lang="es-ES" noProof="0" dirty="0" smtClean="0"/>
              <a:t>Quinto nivel</a:t>
            </a:r>
            <a:endParaRPr lang="es-ES" noProof="0" dirty="0"/>
          </a:p>
        </p:txBody>
      </p:sp>
      <p:sp>
        <p:nvSpPr>
          <p:cNvPr id="8" name="Marcador de posición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 smtClean="0"/>
              <a:t>Agregar un pie de página</a:t>
            </a:r>
            <a:endParaRPr lang="es-ES" noProof="0" dirty="0"/>
          </a:p>
        </p:txBody>
      </p:sp>
      <p:sp>
        <p:nvSpPr>
          <p:cNvPr id="7" name="Marcador de posición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149DA12-7EA2-4F24-BBA4-DC3176F3C47D}" type="datetime1">
              <a:rPr lang="es-ES" noProof="0" smtClean="0"/>
              <a:t>16/06/2019</a:t>
            </a:fld>
            <a:endParaRPr lang="es-ES" noProof="0" dirty="0"/>
          </a:p>
        </p:txBody>
      </p:sp>
      <p:sp>
        <p:nvSpPr>
          <p:cNvPr id="9" name="Marcador de posición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602360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 smtClean="0"/>
              <a:t>Agregar un pie de página</a:t>
            </a:r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F4745CB-24BB-47BC-B049-FE8587516479}" type="datetime1">
              <a:rPr lang="es-ES" noProof="0" smtClean="0"/>
              <a:t>16/06/2019</a:t>
            </a:fld>
            <a:endParaRPr lang="es-ES" noProof="0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397337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 smtClean="0"/>
              <a:t>Agregar un pie de página</a:t>
            </a:r>
            <a:endParaRPr lang="es-ES" noProof="0" dirty="0"/>
          </a:p>
        </p:txBody>
      </p:sp>
      <p:sp>
        <p:nvSpPr>
          <p:cNvPr id="2" name="Marcador de posición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9227ED3-0CC8-42FA-BA49-1120E1EE5049}" type="datetime1">
              <a:rPr lang="es-ES" noProof="0" smtClean="0"/>
              <a:t>16/06/2019</a:t>
            </a:fld>
            <a:endParaRPr lang="es-ES" noProof="0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983636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 hasCustomPrompt="1"/>
          </p:nvPr>
        </p:nvSpPr>
        <p:spPr>
          <a:xfrm>
            <a:off x="4728209" y="1828800"/>
            <a:ext cx="6126480" cy="4343400"/>
          </a:xfrm>
        </p:spPr>
        <p:txBody>
          <a:bodyPr rtlCol="0">
            <a:normAutofit/>
          </a:bodyPr>
          <a:lstStyle>
            <a:lvl1pPr rtl="0"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es-ES" noProof="0" dirty="0" smtClean="0"/>
              <a:t>Haga clic para editar los estilos de texto maestro</a:t>
            </a:r>
          </a:p>
          <a:p>
            <a:pPr lvl="1" rtl="0"/>
            <a:r>
              <a:rPr lang="es-ES" noProof="0" dirty="0" smtClean="0"/>
              <a:t>Segundo nivel</a:t>
            </a:r>
          </a:p>
          <a:p>
            <a:pPr lvl="2" rtl="0"/>
            <a:r>
              <a:rPr lang="es-ES" noProof="0" dirty="0" smtClean="0"/>
              <a:t>Tercer nivel</a:t>
            </a:r>
          </a:p>
          <a:p>
            <a:pPr lvl="3" rtl="0"/>
            <a:r>
              <a:rPr lang="es-ES" noProof="0" dirty="0" smtClean="0"/>
              <a:t>Cuarto nivel</a:t>
            </a:r>
          </a:p>
          <a:p>
            <a:pPr lvl="4" rtl="0"/>
            <a:r>
              <a:rPr lang="es-ES" noProof="0" dirty="0" smtClean="0"/>
              <a:t>Quinto nivel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295400" y="1828800"/>
            <a:ext cx="3017520" cy="4343400"/>
          </a:xfrm>
        </p:spPr>
        <p:txBody>
          <a:bodyPr rtlCol="0" anchor="ctr">
            <a:normAutofit/>
          </a:bodyPr>
          <a:lstStyle>
            <a:lvl1pPr marL="0" indent="0" rtl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 dirty="0" smtClean="0"/>
              <a:t>Haga clic para editar los estilos de texto maestro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 smtClean="0"/>
              <a:t>Agregar un pie de página</a:t>
            </a:r>
            <a:endParaRPr lang="es-ES" noProof="0" dirty="0"/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B9F5478-835E-4E07-86D2-2B2850CB71F4}" type="datetime1">
              <a:rPr lang="es-ES" noProof="0" smtClean="0"/>
              <a:t>16/06/2019</a:t>
            </a:fld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54763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 userDrawn="1"/>
        </p:nvSpPr>
        <p:spPr bwMode="white"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8" name="Rectángulo 7"/>
          <p:cNvSpPr/>
          <p:nvPr userDrawn="1"/>
        </p:nvSpPr>
        <p:spPr>
          <a:xfrm>
            <a:off x="0" y="1371600"/>
            <a:ext cx="12192000" cy="8218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9" name="Rectángulo 8"/>
          <p:cNvSpPr/>
          <p:nvPr userDrawn="1"/>
        </p:nvSpPr>
        <p:spPr>
          <a:xfrm>
            <a:off x="0" y="1443006"/>
            <a:ext cx="12192000" cy="821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s-ES" noProof="0" dirty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96012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 dirty="0" smtClean="0"/>
              <a:t>Haga clic para editar los estilos de texto maestro</a:t>
            </a:r>
          </a:p>
          <a:p>
            <a:pPr lvl="1" rtl="0"/>
            <a:r>
              <a:rPr lang="es-ES" noProof="0" dirty="0" smtClean="0"/>
              <a:t>Segundo nivel</a:t>
            </a:r>
          </a:p>
          <a:p>
            <a:pPr lvl="2" rtl="0"/>
            <a:r>
              <a:rPr lang="es-ES" noProof="0" dirty="0" smtClean="0"/>
              <a:t>Tercer nivel</a:t>
            </a:r>
          </a:p>
          <a:p>
            <a:pPr lvl="3" rtl="0"/>
            <a:r>
              <a:rPr lang="es-ES" noProof="0" dirty="0" smtClean="0"/>
              <a:t>Cuarto nivel</a:t>
            </a:r>
          </a:p>
          <a:p>
            <a:pPr lvl="4" rtl="0"/>
            <a:r>
              <a:rPr lang="es-ES" noProof="0" dirty="0" smtClean="0"/>
              <a:t>Quinto nivel</a:t>
            </a:r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1295399" y="6374999"/>
            <a:ext cx="624320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 dirty="0" smtClean="0"/>
              <a:t>Agregar un pie de página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2"/>
          </p:nvPr>
        </p:nvSpPr>
        <p:spPr>
          <a:xfrm>
            <a:off x="7791449" y="6374999"/>
            <a:ext cx="148070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pPr rtl="0"/>
            <a:fld id="{1685EBF0-18CA-49C8-8074-1D88E0872D45}" type="datetime1">
              <a:rPr lang="es-ES" noProof="0" smtClean="0"/>
              <a:t>16/06/2019</a:t>
            </a:fld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9525000" y="6374999"/>
            <a:ext cx="1371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pPr rtl="0"/>
            <a:fld id="{A7F8E3F6-DE14-48B2-B2BC-6FABA9630FB8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59473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61" r:id="rId11"/>
    <p:sldLayoutId id="2147483658" r:id="rId12"/>
    <p:sldLayoutId id="2147483659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5544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402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7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18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diagramLayout" Target="../diagrams/layout3.xml"/><Relationship Id="rId7" Type="http://schemas.openxmlformats.org/officeDocument/2006/relationships/image" Target="../media/image19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diagramLayout" Target="../diagrams/layout4.xml"/><Relationship Id="rId7" Type="http://schemas.openxmlformats.org/officeDocument/2006/relationships/image" Target="../media/image29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97379" y="493672"/>
            <a:ext cx="5120640" cy="2560320"/>
          </a:xfrm>
        </p:spPr>
        <p:txBody>
          <a:bodyPr rtlCol="0"/>
          <a:lstStyle/>
          <a:p>
            <a:pPr rtl="0"/>
            <a:r>
              <a:rPr lang="es-ES" dirty="0" smtClean="0"/>
              <a:t>Aplicación Multiplataforma de gestión empresarial</a:t>
            </a:r>
            <a:endParaRPr lang="es-ES" dirty="0"/>
          </a:p>
        </p:txBody>
      </p:sp>
      <p:pic>
        <p:nvPicPr>
          <p:cNvPr id="5" name="Marcador de posición de imagen 4" descr="Calle de una ciudad con desenfoque de movimiento"/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" b="14"/>
          <a:stretch>
            <a:fillRect/>
          </a:stretch>
        </p:blipFill>
        <p:spPr/>
      </p:pic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97379" y="5104015"/>
            <a:ext cx="5120640" cy="1600200"/>
          </a:xfrm>
        </p:spPr>
        <p:txBody>
          <a:bodyPr rtlCol="0"/>
          <a:lstStyle/>
          <a:p>
            <a:pPr rtl="0"/>
            <a:r>
              <a:rPr lang="es-ES" dirty="0" smtClean="0"/>
              <a:t>Sergio Delgado Barrios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80595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Aplicación generada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Son aplicaciones desarrolladas usando herramientas como </a:t>
            </a:r>
            <a:r>
              <a:rPr lang="es-ES" dirty="0" err="1" smtClean="0"/>
              <a:t>Xamarin</a:t>
            </a:r>
            <a:r>
              <a:rPr lang="es-ES" dirty="0" smtClean="0"/>
              <a:t>, utilizando como lenguaje C</a:t>
            </a:r>
            <a:r>
              <a:rPr lang="es-ES" dirty="0" smtClean="0"/>
              <a:t>#.</a:t>
            </a:r>
            <a:endParaRPr lang="es-ES" dirty="0"/>
          </a:p>
          <a:p>
            <a:r>
              <a:rPr lang="es-ES" dirty="0"/>
              <a:t>L</a:t>
            </a:r>
            <a:r>
              <a:rPr lang="es-ES" dirty="0" smtClean="0"/>
              <a:t>uego </a:t>
            </a:r>
            <a:r>
              <a:rPr lang="es-ES" dirty="0"/>
              <a:t>se genera la App en el lenguaje de la plataforma destino para ser compilada con las herramientas nativas. </a:t>
            </a:r>
            <a:endParaRPr lang="es-ES" dirty="0" smtClean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990" y="3887044"/>
            <a:ext cx="6617018" cy="228515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93710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Patrón MVVM</a:t>
            </a:r>
            <a:endParaRPr lang="es-ES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1720738"/>
              </p:ext>
            </p:extLst>
          </p:nvPr>
        </p:nvGraphicFramePr>
        <p:xfrm>
          <a:off x="-130926" y="2610781"/>
          <a:ext cx="3908368" cy="14630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CuadroTexto 5"/>
          <p:cNvSpPr txBox="1"/>
          <p:nvPr/>
        </p:nvSpPr>
        <p:spPr>
          <a:xfrm>
            <a:off x="435675" y="1934785"/>
            <a:ext cx="2098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Objetivo principal:</a:t>
            </a:r>
            <a:endParaRPr lang="es-ES" dirty="0"/>
          </a:p>
        </p:txBody>
      </p:sp>
      <p:sp>
        <p:nvSpPr>
          <p:cNvPr id="9" name="CuadroTexto 8"/>
          <p:cNvSpPr txBox="1"/>
          <p:nvPr/>
        </p:nvSpPr>
        <p:spPr>
          <a:xfrm>
            <a:off x="29059" y="4956704"/>
            <a:ext cx="39453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u="sng" dirty="0" smtClean="0"/>
              <a:t>Modelo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dirty="0" smtClean="0"/>
              <a:t>Capa </a:t>
            </a:r>
            <a:r>
              <a:rPr lang="es-ES" dirty="0"/>
              <a:t>de datos </a:t>
            </a:r>
            <a:r>
              <a:rPr lang="es-ES" dirty="0" smtClean="0"/>
              <a:t>y </a:t>
            </a:r>
            <a:r>
              <a:rPr lang="es-ES" dirty="0"/>
              <a:t>lógica de negocio</a:t>
            </a:r>
          </a:p>
        </p:txBody>
      </p:sp>
      <p:sp>
        <p:nvSpPr>
          <p:cNvPr id="10" name="CuadroTexto 9"/>
          <p:cNvSpPr txBox="1"/>
          <p:nvPr/>
        </p:nvSpPr>
        <p:spPr>
          <a:xfrm>
            <a:off x="8995520" y="4956704"/>
            <a:ext cx="31133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u="sng" dirty="0" smtClean="0"/>
              <a:t>Vista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dirty="0" smtClean="0"/>
              <a:t>Interfaz </a:t>
            </a:r>
            <a:r>
              <a:rPr lang="es-ES" dirty="0"/>
              <a:t>de </a:t>
            </a:r>
            <a:r>
              <a:rPr lang="es-ES" dirty="0" smtClean="0"/>
              <a:t>usuario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dirty="0" err="1" smtClean="0"/>
              <a:t>Xamarin</a:t>
            </a:r>
            <a:r>
              <a:rPr lang="es-ES" dirty="0" smtClean="0"/>
              <a:t> </a:t>
            </a:r>
            <a:r>
              <a:rPr lang="es-ES" dirty="0" err="1" smtClean="0"/>
              <a:t>Forms</a:t>
            </a:r>
            <a:r>
              <a:rPr lang="es-ES" dirty="0" smtClean="0"/>
              <a:t> en XAML</a:t>
            </a:r>
            <a:endParaRPr lang="es-ES" dirty="0"/>
          </a:p>
        </p:txBody>
      </p:sp>
      <p:sp>
        <p:nvSpPr>
          <p:cNvPr id="11" name="CuadroTexto 10"/>
          <p:cNvSpPr txBox="1"/>
          <p:nvPr/>
        </p:nvSpPr>
        <p:spPr>
          <a:xfrm>
            <a:off x="4156186" y="4956704"/>
            <a:ext cx="45031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u="sng" dirty="0" err="1" smtClean="0"/>
              <a:t>VistaModelo</a:t>
            </a:r>
            <a:endParaRPr lang="es-ES" u="sng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dirty="0" smtClean="0"/>
              <a:t>Lógica </a:t>
            </a:r>
            <a:r>
              <a:rPr lang="es-ES" dirty="0"/>
              <a:t>de </a:t>
            </a:r>
            <a:r>
              <a:rPr lang="es-ES" dirty="0" smtClean="0"/>
              <a:t>presentación </a:t>
            </a:r>
            <a:r>
              <a:rPr lang="es-ES" dirty="0"/>
              <a:t>de nuestra </a:t>
            </a:r>
            <a:r>
              <a:rPr lang="es-ES" dirty="0" smtClean="0"/>
              <a:t>vista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dirty="0" smtClean="0"/>
              <a:t>Funciona de intermediario entre</a:t>
            </a:r>
          </a:p>
          <a:p>
            <a:r>
              <a:rPr lang="es-ES" dirty="0" smtClean="0"/>
              <a:t>Modelo y Vista</a:t>
            </a:r>
            <a:endParaRPr lang="es-ES" dirty="0"/>
          </a:p>
        </p:txBody>
      </p:sp>
      <p:pic>
        <p:nvPicPr>
          <p:cNvPr id="14" name="Imagen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7321" y="1931763"/>
            <a:ext cx="7530934" cy="2419940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376102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Inicio de Sesión</a:t>
            </a:r>
            <a:endParaRPr lang="es-ES" dirty="0"/>
          </a:p>
        </p:txBody>
      </p:sp>
      <p:graphicFrame>
        <p:nvGraphicFramePr>
          <p:cNvPr id="12" name="Diagrama 11"/>
          <p:cNvGraphicFramePr/>
          <p:nvPr>
            <p:extLst>
              <p:ext uri="{D42A27DB-BD31-4B8C-83A1-F6EECF244321}">
                <p14:modId xmlns:p14="http://schemas.microsoft.com/office/powerpoint/2010/main" val="490705833"/>
              </p:ext>
            </p:extLst>
          </p:nvPr>
        </p:nvGraphicFramePr>
        <p:xfrm>
          <a:off x="145934" y="1924989"/>
          <a:ext cx="6829369" cy="44657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Imagen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6127" y="2857998"/>
            <a:ext cx="612129" cy="612129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697" y="2857998"/>
            <a:ext cx="527823" cy="527823"/>
          </a:xfrm>
          <a:prstGeom prst="rect">
            <a:avLst/>
          </a:prstGeom>
        </p:spPr>
      </p:pic>
      <p:sp>
        <p:nvSpPr>
          <p:cNvPr id="15" name="CuadroTexto 14"/>
          <p:cNvSpPr txBox="1"/>
          <p:nvPr/>
        </p:nvSpPr>
        <p:spPr>
          <a:xfrm>
            <a:off x="7414066" y="3044998"/>
            <a:ext cx="44980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Una única aplicación </a:t>
            </a:r>
          </a:p>
          <a:p>
            <a:endParaRPr lang="es-E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Cada rol tiene su propio menú, con </a:t>
            </a:r>
          </a:p>
          <a:p>
            <a:r>
              <a:rPr lang="es-ES" dirty="0"/>
              <a:t>l</a:t>
            </a:r>
            <a:r>
              <a:rPr lang="es-ES" dirty="0" smtClean="0"/>
              <a:t>as diversas operaciones que pueden</a:t>
            </a:r>
          </a:p>
          <a:p>
            <a:r>
              <a:rPr lang="es-ES" dirty="0" smtClean="0"/>
              <a:t>realizar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60620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Errores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68433" y="1696237"/>
            <a:ext cx="9601200" cy="4343400"/>
          </a:xfrm>
        </p:spPr>
        <p:txBody>
          <a:bodyPr/>
          <a:lstStyle/>
          <a:p>
            <a:pPr marL="0" indent="0" algn="ctr">
              <a:buNone/>
            </a:pPr>
            <a:r>
              <a:rPr lang="es-ES" u="sng" dirty="0" smtClean="0"/>
              <a:t>Cuando no hay objetivos</a:t>
            </a:r>
          </a:p>
          <a:p>
            <a:pPr marL="0" indent="0" algn="ctr">
              <a:buNone/>
            </a:pPr>
            <a:endParaRPr lang="es-ES" u="sng" dirty="0" smtClean="0"/>
          </a:p>
          <a:p>
            <a:r>
              <a:rPr lang="es-ES" dirty="0" smtClean="0"/>
              <a:t>Consecuencia</a:t>
            </a:r>
          </a:p>
          <a:p>
            <a:pPr marL="0" indent="0">
              <a:buNone/>
            </a:pPr>
            <a:r>
              <a:rPr lang="es-ES" dirty="0" smtClean="0"/>
              <a:t>Cierre de la aplicación</a:t>
            </a:r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4428908"/>
            <a:ext cx="2771775" cy="132397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5" name="Multiplicar 4"/>
          <p:cNvSpPr/>
          <p:nvPr/>
        </p:nvSpPr>
        <p:spPr>
          <a:xfrm>
            <a:off x="3688945" y="3953004"/>
            <a:ext cx="989215" cy="951808"/>
          </a:xfrm>
          <a:prstGeom prst="mathMultiply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CuadroTexto 5"/>
          <p:cNvSpPr txBox="1"/>
          <p:nvPr/>
        </p:nvSpPr>
        <p:spPr>
          <a:xfrm>
            <a:off x="5615853" y="2758136"/>
            <a:ext cx="165301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 smtClean="0"/>
              <a:t>Solución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400" dirty="0" smtClean="0"/>
          </a:p>
          <a:p>
            <a:endParaRPr lang="es-ES" sz="2400" dirty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8749" y="3358295"/>
            <a:ext cx="3386831" cy="3093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591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Errores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s-ES" u="sng" dirty="0" smtClean="0"/>
              <a:t>Datos vacíos</a:t>
            </a:r>
          </a:p>
          <a:p>
            <a:endParaRPr lang="es-ES" u="sng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3960" y="4598462"/>
            <a:ext cx="2771775" cy="132397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5" name="Multiplicar 4"/>
          <p:cNvSpPr/>
          <p:nvPr/>
        </p:nvSpPr>
        <p:spPr>
          <a:xfrm>
            <a:off x="3597505" y="4122558"/>
            <a:ext cx="989215" cy="951808"/>
          </a:xfrm>
          <a:prstGeom prst="mathMultiply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CuadroTexto 5"/>
          <p:cNvSpPr txBox="1"/>
          <p:nvPr/>
        </p:nvSpPr>
        <p:spPr>
          <a:xfrm>
            <a:off x="1022465" y="2805961"/>
            <a:ext cx="322235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 smtClean="0"/>
              <a:t>Consecuencia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400" dirty="0"/>
          </a:p>
          <a:p>
            <a:r>
              <a:rPr lang="es-ES" sz="2400" dirty="0"/>
              <a:t>Cierre de la aplicación</a:t>
            </a:r>
          </a:p>
          <a:p>
            <a:endParaRPr lang="es-ES" dirty="0"/>
          </a:p>
        </p:txBody>
      </p:sp>
      <p:sp>
        <p:nvSpPr>
          <p:cNvPr id="7" name="CuadroTexto 6"/>
          <p:cNvSpPr txBox="1"/>
          <p:nvPr/>
        </p:nvSpPr>
        <p:spPr>
          <a:xfrm>
            <a:off x="6475615" y="2805961"/>
            <a:ext cx="165301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/>
              <a:t>Solución</a:t>
            </a:r>
          </a:p>
          <a:p>
            <a:endParaRPr lang="es-ES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7138" y="3549054"/>
            <a:ext cx="6894893" cy="2623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693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Mostrar Aplicación</a:t>
            </a:r>
            <a:endParaRPr lang="es-ES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508" y="2183369"/>
            <a:ext cx="4272741" cy="4272741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8320" y="2951018"/>
            <a:ext cx="1647593" cy="274320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044862"/>
            <a:ext cx="4089370" cy="226409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8464" y="4827897"/>
            <a:ext cx="1734898" cy="1732642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062" y="1966395"/>
            <a:ext cx="2353001" cy="693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693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Conclusión</a:t>
            </a:r>
            <a:endParaRPr lang="es-ES" dirty="0"/>
          </a:p>
        </p:txBody>
      </p:sp>
      <p:graphicFrame>
        <p:nvGraphicFramePr>
          <p:cNvPr id="5" name="Diagrama 4"/>
          <p:cNvGraphicFramePr/>
          <p:nvPr>
            <p:extLst>
              <p:ext uri="{D42A27DB-BD31-4B8C-83A1-F6EECF244321}">
                <p14:modId xmlns:p14="http://schemas.microsoft.com/office/powerpoint/2010/main" val="36530447"/>
              </p:ext>
            </p:extLst>
          </p:nvPr>
        </p:nvGraphicFramePr>
        <p:xfrm>
          <a:off x="2594032" y="1753985"/>
          <a:ext cx="7003935" cy="4530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Imagen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82958">
            <a:off x="8253153" y="1627909"/>
            <a:ext cx="1539240" cy="1539240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09737">
            <a:off x="2317078" y="2454117"/>
            <a:ext cx="1380838" cy="919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622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Fin de la presentación</a:t>
            </a:r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Realizado por Sergio Delgado Barrios</a:t>
            </a:r>
          </a:p>
          <a:p>
            <a:r>
              <a:rPr lang="es-ES" dirty="0" smtClean="0"/>
              <a:t>2ºDAM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60248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Objetivo principal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>
                <a:solidFill>
                  <a:schemeClr val="tx2"/>
                </a:solidFill>
              </a:rPr>
              <a:t>Necesidad de administrar cuestiones como:</a:t>
            </a:r>
          </a:p>
          <a:p>
            <a:endParaRPr lang="es-ES" dirty="0" smtClean="0">
              <a:solidFill>
                <a:schemeClr val="tx2"/>
              </a:solidFill>
            </a:endParaRPr>
          </a:p>
          <a:p>
            <a:pPr lvl="1"/>
            <a:r>
              <a:rPr lang="es-ES" dirty="0" smtClean="0">
                <a:solidFill>
                  <a:schemeClr val="tx2"/>
                </a:solidFill>
              </a:rPr>
              <a:t>Objetivos</a:t>
            </a:r>
          </a:p>
          <a:p>
            <a:pPr marL="320040" lvl="1" indent="0">
              <a:buNone/>
            </a:pPr>
            <a:r>
              <a:rPr lang="es-ES" dirty="0" smtClean="0">
                <a:solidFill>
                  <a:schemeClr val="tx2"/>
                </a:solidFill>
              </a:rPr>
              <a:t>Seguimiento de objetivos que realizan o no los empleados</a:t>
            </a:r>
            <a:endParaRPr lang="es-ES" dirty="0">
              <a:solidFill>
                <a:schemeClr val="tx2"/>
              </a:solidFill>
            </a:endParaRPr>
          </a:p>
          <a:p>
            <a:pPr lvl="1"/>
            <a:endParaRPr lang="es-ES" dirty="0" smtClean="0">
              <a:solidFill>
                <a:schemeClr val="tx2"/>
              </a:solidFill>
            </a:endParaRPr>
          </a:p>
          <a:p>
            <a:pPr lvl="1"/>
            <a:r>
              <a:rPr lang="es-ES" dirty="0" smtClean="0">
                <a:solidFill>
                  <a:schemeClr val="tx2"/>
                </a:solidFill>
              </a:rPr>
              <a:t>Importes de gasolina</a:t>
            </a:r>
          </a:p>
          <a:p>
            <a:pPr marL="320040" lvl="1" indent="0">
              <a:buNone/>
            </a:pPr>
            <a:r>
              <a:rPr lang="es-ES" dirty="0" smtClean="0">
                <a:solidFill>
                  <a:schemeClr val="tx2"/>
                </a:solidFill>
              </a:rPr>
              <a:t>Seguimiento del costo de la gasolina a través de formulario y fotografía del ticket</a:t>
            </a:r>
            <a:endParaRPr lang="es-E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7370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Esquema general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953" y="2909367"/>
            <a:ext cx="2065655" cy="787198"/>
          </a:xfrm>
          <a:prstGeom prst="rect">
            <a:avLst/>
          </a:prstGeom>
        </p:spPr>
      </p:pic>
      <p:sp>
        <p:nvSpPr>
          <p:cNvPr id="5" name="Flecha derecha 4"/>
          <p:cNvSpPr/>
          <p:nvPr/>
        </p:nvSpPr>
        <p:spPr>
          <a:xfrm>
            <a:off x="3124968" y="3217587"/>
            <a:ext cx="1250081" cy="277332"/>
          </a:xfrm>
          <a:prstGeom prst="rightArrow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CuadroTexto 5"/>
          <p:cNvSpPr txBox="1"/>
          <p:nvPr/>
        </p:nvSpPr>
        <p:spPr>
          <a:xfrm>
            <a:off x="5257277" y="2858996"/>
            <a:ext cx="1156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Objetivos</a:t>
            </a:r>
            <a:endParaRPr lang="es-ES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4538" y="2636109"/>
            <a:ext cx="1528321" cy="815105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1791" y="3498548"/>
            <a:ext cx="720437" cy="720437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8558" y="3867607"/>
            <a:ext cx="196000" cy="170411"/>
          </a:xfrm>
          <a:prstGeom prst="rect">
            <a:avLst/>
          </a:prstGeom>
        </p:spPr>
      </p:pic>
      <p:sp>
        <p:nvSpPr>
          <p:cNvPr id="10" name="CuadroTexto 9"/>
          <p:cNvSpPr txBox="1"/>
          <p:nvPr/>
        </p:nvSpPr>
        <p:spPr>
          <a:xfrm>
            <a:off x="5267561" y="3714118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Gasolina</a:t>
            </a:r>
            <a:endParaRPr lang="es-ES" dirty="0"/>
          </a:p>
        </p:txBody>
      </p:sp>
      <p:sp>
        <p:nvSpPr>
          <p:cNvPr id="11" name="Rectángulo 10"/>
          <p:cNvSpPr/>
          <p:nvPr/>
        </p:nvSpPr>
        <p:spPr>
          <a:xfrm>
            <a:off x="4459597" y="2501548"/>
            <a:ext cx="2136029" cy="198674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4" name="Imagen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5848" y="2135920"/>
            <a:ext cx="1301993" cy="731256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2984" y="2729521"/>
            <a:ext cx="1635620" cy="1308497"/>
          </a:xfrm>
          <a:prstGeom prst="rect">
            <a:avLst/>
          </a:prstGeom>
        </p:spPr>
      </p:pic>
      <p:sp>
        <p:nvSpPr>
          <p:cNvPr id="17" name="Flecha izquierda y arriba 16"/>
          <p:cNvSpPr/>
          <p:nvPr/>
        </p:nvSpPr>
        <p:spPr>
          <a:xfrm>
            <a:off x="9426633" y="4238818"/>
            <a:ext cx="667005" cy="1867592"/>
          </a:xfrm>
          <a:prstGeom prst="leftUpArrow">
            <a:avLst>
              <a:gd name="adj1" fmla="val 21313"/>
              <a:gd name="adj2" fmla="val 25000"/>
              <a:gd name="adj3" fmla="val 25000"/>
            </a:avLst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8" name="Imagen 1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5775" y="5016837"/>
            <a:ext cx="1578845" cy="1578845"/>
          </a:xfrm>
          <a:prstGeom prst="rect">
            <a:avLst/>
          </a:prstGeom>
        </p:spPr>
      </p:pic>
      <p:sp>
        <p:nvSpPr>
          <p:cNvPr id="19" name="Flecha izquierda, derecha y arriba 18"/>
          <p:cNvSpPr/>
          <p:nvPr/>
        </p:nvSpPr>
        <p:spPr>
          <a:xfrm>
            <a:off x="6733155" y="3022083"/>
            <a:ext cx="2059171" cy="468715"/>
          </a:xfrm>
          <a:prstGeom prst="leftRightUpArrow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1" name="Imagen 2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6662" y="5085019"/>
            <a:ext cx="3067396" cy="1288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642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Xamarin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¿Qué es </a:t>
            </a:r>
            <a:r>
              <a:rPr lang="es-ES" dirty="0" err="1" smtClean="0"/>
              <a:t>Xamarin</a:t>
            </a:r>
            <a:r>
              <a:rPr lang="es-ES" dirty="0" smtClean="0"/>
              <a:t>?</a:t>
            </a:r>
          </a:p>
          <a:p>
            <a:endParaRPr lang="es-ES" dirty="0"/>
          </a:p>
          <a:p>
            <a:r>
              <a:rPr lang="es-ES" dirty="0" smtClean="0"/>
              <a:t>Características</a:t>
            </a:r>
            <a:r>
              <a:rPr lang="es-ES" dirty="0" smtClean="0"/>
              <a:t>:</a:t>
            </a:r>
          </a:p>
          <a:p>
            <a:endParaRPr lang="es-ES" dirty="0" smtClean="0"/>
          </a:p>
          <a:p>
            <a:pPr lvl="1"/>
            <a:r>
              <a:rPr lang="es-ES" dirty="0" smtClean="0"/>
              <a:t>Contiene casi todos los enlaces SDK (</a:t>
            </a:r>
            <a:r>
              <a:rPr lang="es-ES" dirty="0"/>
              <a:t>kit de desarrollo de software</a:t>
            </a:r>
            <a:r>
              <a:rPr lang="es-ES" dirty="0" smtClean="0"/>
              <a:t>) de iOS y Android.</a:t>
            </a:r>
          </a:p>
          <a:p>
            <a:pPr lvl="1"/>
            <a:r>
              <a:rPr lang="es-ES" dirty="0" smtClean="0"/>
              <a:t>Utilizar bibliotecas de las distintas plataformas.</a:t>
            </a:r>
          </a:p>
          <a:p>
            <a:pPr lvl="1"/>
            <a:r>
              <a:rPr lang="es-ES" dirty="0" smtClean="0"/>
              <a:t>Compatibilidad multiplataforma móvil.</a:t>
            </a:r>
          </a:p>
          <a:p>
            <a:pPr lvl="1"/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4662" y="4788132"/>
            <a:ext cx="4249781" cy="178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381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 smtClean="0"/>
              <a:t>¿Por qué una aplicación multiplataforma?</a:t>
            </a:r>
            <a:endParaRPr lang="es-ES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r>
              <a:rPr lang="es-ES" b="1" dirty="0" smtClean="0"/>
              <a:t>Funcionan </a:t>
            </a:r>
            <a:r>
              <a:rPr lang="es-ES" b="1" dirty="0"/>
              <a:t>en los principales sistemas operativos</a:t>
            </a:r>
            <a:r>
              <a:rPr lang="es-ES" dirty="0"/>
              <a:t> de los </a:t>
            </a:r>
            <a:r>
              <a:rPr lang="es-ES" dirty="0" smtClean="0"/>
              <a:t>Smartphone </a:t>
            </a:r>
            <a:r>
              <a:rPr lang="es-ES" dirty="0"/>
              <a:t>y </a:t>
            </a:r>
            <a:r>
              <a:rPr lang="es-ES" dirty="0" smtClean="0"/>
              <a:t>Tablet,</a:t>
            </a:r>
            <a:r>
              <a:rPr lang="es-ES" dirty="0"/>
              <a:t> </a:t>
            </a:r>
            <a:r>
              <a:rPr lang="es-ES" b="1" dirty="0"/>
              <a:t>eliminando</a:t>
            </a:r>
            <a:r>
              <a:rPr lang="es-ES" dirty="0"/>
              <a:t> la necesidad de </a:t>
            </a:r>
            <a:r>
              <a:rPr lang="es-ES" b="1" dirty="0"/>
              <a:t>crear una versión distinta</a:t>
            </a:r>
            <a:r>
              <a:rPr lang="es-ES" dirty="0"/>
              <a:t> </a:t>
            </a:r>
            <a:r>
              <a:rPr lang="es-ES" dirty="0" smtClean="0"/>
              <a:t>para cada dispositivo.</a:t>
            </a:r>
          </a:p>
          <a:p>
            <a:r>
              <a:rPr lang="es-ES" dirty="0" smtClean="0"/>
              <a:t>Ahorro económico y de tiempo.</a:t>
            </a:r>
          </a:p>
          <a:p>
            <a:r>
              <a:rPr lang="es-ES" dirty="0" smtClean="0"/>
              <a:t>Semejanza con aplicaciones nativas.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 smtClean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6459" y="4158145"/>
            <a:ext cx="5219081" cy="2550871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1699" y="5782276"/>
            <a:ext cx="943841" cy="943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778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Base de Datos</a:t>
            </a:r>
            <a:endParaRPr lang="es-ES" dirty="0"/>
          </a:p>
        </p:txBody>
      </p:sp>
      <p:pic>
        <p:nvPicPr>
          <p:cNvPr id="4" name="Imagen 3"/>
          <p:cNvPicPr/>
          <p:nvPr/>
        </p:nvPicPr>
        <p:blipFill>
          <a:blip r:embed="rId2"/>
          <a:stretch>
            <a:fillRect/>
          </a:stretch>
        </p:blipFill>
        <p:spPr>
          <a:xfrm>
            <a:off x="1487979" y="1886990"/>
            <a:ext cx="8030094" cy="4680066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7011" y="4797690"/>
            <a:ext cx="1925782" cy="1925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881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API REST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¿Qué es?</a:t>
            </a:r>
          </a:p>
          <a:p>
            <a:pPr marL="0" indent="0">
              <a:buNone/>
            </a:pPr>
            <a:r>
              <a:rPr lang="es-ES" dirty="0" smtClean="0"/>
              <a:t>Es cualquier interfaz entre sistemas que usen HTTP para obtener o generar operaciones sobre esos datos en todos los formatos posibles, como XML y JSON</a:t>
            </a:r>
          </a:p>
          <a:p>
            <a:r>
              <a:rPr lang="es-ES" dirty="0" smtClean="0"/>
              <a:t>Programada en PHP</a:t>
            </a:r>
          </a:p>
          <a:p>
            <a:r>
              <a:rPr lang="es-ES" dirty="0"/>
              <a:t>Gestionada con Postman</a:t>
            </a:r>
          </a:p>
          <a:p>
            <a:endParaRPr lang="es-ES" dirty="0" smtClean="0"/>
          </a:p>
          <a:p>
            <a:endParaRPr lang="es-ES" dirty="0" smtClean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1140" y="4696336"/>
            <a:ext cx="2737485" cy="2012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881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API REST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Conecta BBDD con la Aplicación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4755" y="2877862"/>
            <a:ext cx="7990476" cy="2980952"/>
          </a:xfrm>
          <a:prstGeom prst="rect">
            <a:avLst/>
          </a:prstGeom>
          <a:ln w="38100" cap="sq">
            <a:solidFill>
              <a:schemeClr val="accent1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18823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CRUD</a:t>
            </a:r>
            <a:endParaRPr lang="es-ES" dirty="0"/>
          </a:p>
        </p:txBody>
      </p:sp>
      <p:sp>
        <p:nvSpPr>
          <p:cNvPr id="9" name="CuadroTexto 8"/>
          <p:cNvSpPr txBox="1"/>
          <p:nvPr/>
        </p:nvSpPr>
        <p:spPr>
          <a:xfrm>
            <a:off x="1064029" y="2194560"/>
            <a:ext cx="80826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Acrónimo de “Crear, Leer, Actualizar y Borrar”.</a:t>
            </a:r>
          </a:p>
          <a:p>
            <a:endParaRPr lang="es-E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Permite la gestión los sistemas de BBDD para el desarrollo de la aplicación.</a:t>
            </a:r>
            <a:endParaRPr lang="es-ES" dirty="0"/>
          </a:p>
        </p:txBody>
      </p:sp>
      <p:graphicFrame>
        <p:nvGraphicFramePr>
          <p:cNvPr id="12" name="Diagrama 11"/>
          <p:cNvGraphicFramePr/>
          <p:nvPr>
            <p:extLst>
              <p:ext uri="{D42A27DB-BD31-4B8C-83A1-F6EECF244321}">
                <p14:modId xmlns:p14="http://schemas.microsoft.com/office/powerpoint/2010/main" val="3629952382"/>
              </p:ext>
            </p:extLst>
          </p:nvPr>
        </p:nvGraphicFramePr>
        <p:xfrm>
          <a:off x="2143719" y="3762772"/>
          <a:ext cx="5923281" cy="26256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76376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rección de ventas 16 X 9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9194_TF03431374.potx" id="{2F4881FE-CC89-4BA2-8CDB-3DBC2C76D3AE}" vid="{483BB0BA-DA05-41FE-B907-E782209F8221}"/>
    </a:ext>
  </a:extLst>
</a:theme>
</file>

<file path=ppt/theme/theme2.xml><?xml version="1.0" encoding="utf-8"?>
<a:theme xmlns:a="http://schemas.openxmlformats.org/drawingml/2006/main" name="Tema de Offic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Presentación de dirección empresarial (panorámica)</Template>
  <TotalTime>620</TotalTime>
  <Words>397</Words>
  <Application>Microsoft Office PowerPoint</Application>
  <PresentationFormat>Panorámica</PresentationFormat>
  <Paragraphs>109</Paragraphs>
  <Slides>17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1" baseType="lpstr">
      <vt:lpstr>Arial</vt:lpstr>
      <vt:lpstr>Book Antiqua</vt:lpstr>
      <vt:lpstr>Wingdings</vt:lpstr>
      <vt:lpstr>Dirección de ventas 16 X 9</vt:lpstr>
      <vt:lpstr>Aplicación Multiplataforma de gestión empresarial</vt:lpstr>
      <vt:lpstr>Objetivo principal</vt:lpstr>
      <vt:lpstr>Esquema general</vt:lpstr>
      <vt:lpstr>Xamarin</vt:lpstr>
      <vt:lpstr>¿Por qué una aplicación multiplataforma?</vt:lpstr>
      <vt:lpstr>Base de Datos</vt:lpstr>
      <vt:lpstr>API REST</vt:lpstr>
      <vt:lpstr>API REST</vt:lpstr>
      <vt:lpstr>CRUD</vt:lpstr>
      <vt:lpstr>Aplicación generada</vt:lpstr>
      <vt:lpstr>Patrón MVVM</vt:lpstr>
      <vt:lpstr>Inicio de Sesión</vt:lpstr>
      <vt:lpstr>Errores</vt:lpstr>
      <vt:lpstr>Errores</vt:lpstr>
      <vt:lpstr>Mostrar Aplicación</vt:lpstr>
      <vt:lpstr>Conclusión</vt:lpstr>
      <vt:lpstr>Fin de la presentación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Aplicación Multiplataforma de gestión empresarial</dc:title>
  <dc:creator>Sergio</dc:creator>
  <cp:lastModifiedBy>Sergio</cp:lastModifiedBy>
  <cp:revision>34</cp:revision>
  <dcterms:created xsi:type="dcterms:W3CDTF">2019-06-15T19:14:02Z</dcterms:created>
  <dcterms:modified xsi:type="dcterms:W3CDTF">2019-06-16T15:56:41Z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