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1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47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3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24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20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945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09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5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9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6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2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17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12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7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97575A-6870-4030-A780-27822DE40823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EAC5D7-EB84-47C2-B09F-A9CD9D237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6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FINAL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Rubén Molina</a:t>
            </a:r>
          </a:p>
          <a:p>
            <a:r>
              <a:rPr lang="es-ES" dirty="0" smtClean="0"/>
              <a:t>Jorge García</a:t>
            </a:r>
          </a:p>
          <a:p>
            <a:r>
              <a:rPr lang="es-ES" dirty="0" smtClean="0"/>
              <a:t>Pedro Valero</a:t>
            </a:r>
          </a:p>
          <a:p>
            <a:r>
              <a:rPr lang="es-ES" dirty="0" smtClean="0"/>
              <a:t>Sergio Alcalde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15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que hicimos estos?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063150"/>
            <a:ext cx="10018713" cy="3124201"/>
          </a:xfrm>
        </p:spPr>
        <p:txBody>
          <a:bodyPr/>
          <a:lstStyle/>
          <a:p>
            <a:r>
              <a:rPr lang="es-ES" dirty="0" smtClean="0"/>
              <a:t>Nos decantamos por este trabajo por que queríamos ver la correlación que tenia el precio del </a:t>
            </a:r>
            <a:r>
              <a:rPr lang="es-ES" dirty="0" err="1"/>
              <a:t>B</a:t>
            </a:r>
            <a:r>
              <a:rPr lang="es-ES" dirty="0" err="1" smtClean="0"/>
              <a:t>itcoin</a:t>
            </a:r>
            <a:r>
              <a:rPr lang="es-ES" dirty="0" smtClean="0"/>
              <a:t> </a:t>
            </a:r>
            <a:r>
              <a:rPr lang="es-ES" dirty="0" smtClean="0"/>
              <a:t>con algunas de las mayores empresas tecnológicas del momento.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59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TECNOLOGIAS HEMOS UTILIZADO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90622"/>
            <a:ext cx="10018713" cy="3124201"/>
          </a:xfrm>
        </p:spPr>
        <p:txBody>
          <a:bodyPr/>
          <a:lstStyle/>
          <a:p>
            <a:r>
              <a:rPr lang="es-ES" i="1" dirty="0" smtClean="0"/>
              <a:t>Base de datos</a:t>
            </a:r>
          </a:p>
          <a:p>
            <a:r>
              <a:rPr lang="es-ES" i="1" dirty="0" smtClean="0"/>
              <a:t>Lenguaje de programación</a:t>
            </a:r>
          </a:p>
          <a:p>
            <a:r>
              <a:rPr lang="es-ES" i="1" dirty="0" smtClean="0"/>
              <a:t>Contenedores</a:t>
            </a:r>
            <a:endParaRPr lang="es-ES" i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27" y="2260570"/>
            <a:ext cx="1214805" cy="8104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06" y="3071004"/>
            <a:ext cx="674296" cy="6742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26" y="3643221"/>
            <a:ext cx="1025106" cy="8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75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MUCHAS GRACIAS POR VUESTRA ATENCION.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97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63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PROYECTO FINAL</vt:lpstr>
      <vt:lpstr>¿Por que hicimos estos?</vt:lpstr>
      <vt:lpstr>QUE TECNOLOGIAS HEMOS UTILIZADO</vt:lpstr>
      <vt:lpstr>MODELOS DE DATOS</vt:lpstr>
      <vt:lpstr>MUCHAS GRACIAS POR VUESTRA ATENCION.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verodaht</dc:creator>
  <cp:lastModifiedBy>verodaht</cp:lastModifiedBy>
  <cp:revision>5</cp:revision>
  <dcterms:created xsi:type="dcterms:W3CDTF">2021-03-10T17:28:01Z</dcterms:created>
  <dcterms:modified xsi:type="dcterms:W3CDTF">2021-03-10T19:03:17Z</dcterms:modified>
</cp:coreProperties>
</file>