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4120" cy="1212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2928240" y="1380240"/>
            <a:ext cx="8574120" cy="12126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orbel"/>
              </a:rPr>
              <a:t>Haga clic para modificar el estilo de título del patrón</a:t>
            </a:r>
            <a:endParaRPr b="0" lang="es-E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F2A85CA-C372-4DC1-A465-1CFCC345B192}" type="datetime">
              <a:rPr b="0" lang="es-ES" sz="1000" spc="-1" strike="noStrike">
                <a:solidFill>
                  <a:srgbClr val="000000"/>
                </a:solidFill>
                <a:latin typeface="Corbel"/>
              </a:rPr>
              <a:t>16/03/21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FC110D5-1379-41E2-B42F-B6B4B474FEEF}" type="slidenum">
              <a:rPr b="0" lang="es-ES" sz="1000" spc="-1" strike="noStrike">
                <a:solidFill>
                  <a:srgbClr val="000000"/>
                </a:solidFill>
                <a:latin typeface="Corbe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Corbel"/>
              </a:rPr>
              <a:t>Pulse para editar el formato de texto del esquema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orbe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Corbel"/>
              </a:rPr>
              <a:t>Tercer nivel del esquema</a:t>
            </a:r>
            <a:endParaRPr b="0" lang="es-E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Corbe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orbe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orbe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orbe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orbel"/>
              </a:rPr>
              <a:t>Haga clic para modificar el estilo de texto del patrón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Corbel"/>
              </a:rPr>
              <a:t>Segundo nivel</a:t>
            </a:r>
            <a:endParaRPr b="0" lang="es-E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Corbel"/>
              </a:rPr>
              <a:t>Tercer nivel</a:t>
            </a:r>
            <a:endParaRPr b="0" lang="es-E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1600" spc="-1" strike="noStrike">
                <a:solidFill>
                  <a:srgbClr val="000000"/>
                </a:solidFill>
                <a:latin typeface="Corbel"/>
              </a:rPr>
              <a:t>Cuarto nivel</a:t>
            </a:r>
            <a:endParaRPr b="0" lang="es-E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1400" spc="-1" strike="noStrike">
                <a:solidFill>
                  <a:srgbClr val="000000"/>
                </a:solidFill>
                <a:latin typeface="Corbel"/>
              </a:rPr>
              <a:t>Quinto nivel</a:t>
            </a:r>
            <a:endParaRPr b="0" lang="es-E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2FD72E-CD96-4C38-8815-FD72CFB6DA6C}" type="datetime">
              <a:rPr b="0" lang="es-ES" sz="1000" spc="-1" strike="noStrike">
                <a:solidFill>
                  <a:srgbClr val="000000"/>
                </a:solidFill>
                <a:latin typeface="Corbel"/>
              </a:rPr>
              <a:t>16/03/21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4F0CBD-BA6F-481B-B1B0-0E978F5097D5}" type="slidenum">
              <a:rPr b="0" lang="es-ES" sz="1000" spc="-1" strike="noStrike">
                <a:solidFill>
                  <a:srgbClr val="000000"/>
                </a:solidFill>
                <a:latin typeface="Corbe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560000" y="505800"/>
            <a:ext cx="4095720" cy="165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s-E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560000" y="4140000"/>
            <a:ext cx="4482720" cy="2306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Grupo 4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Rubén Molina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Jorge García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Pedro Valero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Sergio Alcalde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267400" y="17640"/>
            <a:ext cx="3924720" cy="196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100000" y="1620000"/>
            <a:ext cx="3582720" cy="319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Segoe Print"/>
              </a:rPr>
              <a:t>  </a:t>
            </a:r>
            <a:r>
              <a:rPr b="1" lang="es-ES" sz="1800" spc="-1" strike="noStrike">
                <a:solidFill>
                  <a:srgbClr val="000000"/>
                </a:solidFill>
                <a:latin typeface="Segoe Print"/>
              </a:rPr>
              <a:t>¿ES POSIBLE PREDECIR EL VALOR DE BITCOIN?</a:t>
            </a:r>
            <a:endParaRPr b="1" lang="es-ES" sz="1800" spc="-1" strike="noStrike">
              <a:solidFill>
                <a:srgbClr val="000000"/>
              </a:solidFill>
              <a:latin typeface="Segoe Prin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84280" y="2666880"/>
            <a:ext cx="488880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Corbel"/>
              </a:rPr>
              <a:t> </a:t>
            </a:r>
            <a:endParaRPr b="0" lang="es-ES" sz="21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9311760" y="0"/>
            <a:ext cx="2880360" cy="144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484280" y="1620000"/>
            <a:ext cx="6095520" cy="34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¿Por que hicimos esto?</a:t>
            </a:r>
            <a:endParaRPr b="0" lang="es-E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484280" y="2160000"/>
            <a:ext cx="3555720" cy="39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orbel"/>
              </a:rPr>
              <a:t>Nos decantamos por este trabajo por que queríamos ver si existe una correlación entre el precio del Bitcoin con algunas de las mayores empresas tecnológicas del momento.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9312120" y="0"/>
            <a:ext cx="2880360" cy="144000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5375880" y="2063160"/>
            <a:ext cx="6324120" cy="42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QUE TECNOLOGÍAS HEMOS UTILIZADO</a:t>
            </a:r>
            <a:endParaRPr b="0" lang="es-E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1484280" y="1890720"/>
            <a:ext cx="10018440" cy="312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Base de datos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Lenguaje de programación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i="1" lang="es-ES" sz="2400" spc="-1" strike="noStrike">
                <a:solidFill>
                  <a:srgbClr val="000000"/>
                </a:solidFill>
                <a:latin typeface="Corbel"/>
              </a:rPr>
              <a:t>Contenedores</a:t>
            </a:r>
            <a:endParaRPr b="0" lang="es-ES" sz="24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16" name="Imagen 7" descr=""/>
          <p:cNvPicPr/>
          <p:nvPr/>
        </p:nvPicPr>
        <p:blipFill>
          <a:blip r:embed="rId1"/>
          <a:stretch/>
        </p:blipFill>
        <p:spPr>
          <a:xfrm>
            <a:off x="3754800" y="2260440"/>
            <a:ext cx="1214280" cy="810000"/>
          </a:xfrm>
          <a:prstGeom prst="rect">
            <a:avLst/>
          </a:prstGeom>
          <a:ln w="0">
            <a:noFill/>
          </a:ln>
        </p:spPr>
      </p:pic>
      <p:pic>
        <p:nvPicPr>
          <p:cNvPr id="117" name="Imagen 8" descr=""/>
          <p:cNvPicPr/>
          <p:nvPr/>
        </p:nvPicPr>
        <p:blipFill>
          <a:blip r:embed="rId2"/>
          <a:stretch/>
        </p:blipFill>
        <p:spPr>
          <a:xfrm>
            <a:off x="5433120" y="3071160"/>
            <a:ext cx="673920" cy="673920"/>
          </a:xfrm>
          <a:prstGeom prst="rect">
            <a:avLst/>
          </a:prstGeom>
          <a:ln w="0">
            <a:noFill/>
          </a:ln>
        </p:spPr>
      </p:pic>
      <p:pic>
        <p:nvPicPr>
          <p:cNvPr id="118" name="Imagen 9" descr=""/>
          <p:cNvPicPr/>
          <p:nvPr/>
        </p:nvPicPr>
        <p:blipFill>
          <a:blip r:embed="rId3"/>
          <a:stretch/>
        </p:blipFill>
        <p:spPr>
          <a:xfrm>
            <a:off x="3944520" y="3643200"/>
            <a:ext cx="1024920" cy="87516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4"/>
          <a:stretch/>
        </p:blipFill>
        <p:spPr>
          <a:xfrm>
            <a:off x="9312120" y="0"/>
            <a:ext cx="2880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501560" y="1440000"/>
            <a:ext cx="10018440" cy="5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ORIGEN DE LA INFORMACIÓN</a:t>
            </a:r>
            <a:endParaRPr b="0" lang="es-ES" sz="4000" spc="-1" strike="noStrike">
              <a:solidFill>
                <a:srgbClr val="000000"/>
              </a:solidFill>
              <a:latin typeface="Corbel"/>
              <a:ea typeface="Microsoft YaHei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104280" y="2160000"/>
            <a:ext cx="7335720" cy="32400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9312120" y="0"/>
            <a:ext cx="2880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01560" y="1440000"/>
            <a:ext cx="10018440" cy="5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FLUJO DE LOS DATOS</a:t>
            </a:r>
            <a:endParaRPr b="0" lang="es-ES" sz="4000" spc="-1" strike="noStrike">
              <a:solidFill>
                <a:srgbClr val="000000"/>
              </a:solidFill>
              <a:latin typeface="Corbel"/>
              <a:ea typeface="Microsoft YaHei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104280" y="2160000"/>
            <a:ext cx="7335720" cy="32400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9312120" y="0"/>
            <a:ext cx="2880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681560" y="900000"/>
            <a:ext cx="10018440" cy="1260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orbel"/>
              </a:rPr>
              <a:t>MODELOS DE DATOS</a:t>
            </a:r>
            <a:endParaRPr b="0" lang="es-ES" sz="4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980000" y="2340000"/>
            <a:ext cx="9702720" cy="37987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9312480" y="0"/>
            <a:ext cx="2880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orbel"/>
              </a:rPr>
              <a:t>MUCHAS GRACIAS POR VUESTRA ATENCION.</a:t>
            </a:r>
            <a:endParaRPr b="0" lang="es-ES" sz="60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9312480" y="0"/>
            <a:ext cx="288036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</TotalTime>
  <Application>LibreOffice/7.0.2.2$Windows_X86_64 LibreOffice_project/8349ace3c3162073abd90d81fd06dcfb6b36b994</Application>
  <Words>63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2021-03-10T17:28:01Z</dcterms:created>
  <dc:creator>verodaht</dc:creator>
  <dc:description/>
  <dc:language>es-ES</dc:language>
  <cp:lastModifiedBy/>
  <dcterms:modified xsi:type="dcterms:W3CDTF">2021-03-16T20:23:36Z</dcterms:modified>
  <cp:revision>7</cp:revision>
  <dc:subject/>
  <dc:title>PROYECTO FINAL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