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png" ContentType="image/png"/>
  <Override PartName="/ppt/media/image7.jpeg" ContentType="image/jpe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8.png" ContentType="image/png"/>
  <Override PartName="/ppt/media/image9.jpeg" ContentType="image/jpe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760" cy="261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760" cy="261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760" cy="261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760" cy="261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760" cy="261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760" cy="261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760" cy="261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2928240" y="1380240"/>
            <a:ext cx="8573760" cy="121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760" cy="261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760" cy="261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760" cy="261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760" cy="261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760" cy="261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760" cy="261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760" cy="261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760" cy="261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760" cy="261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760" cy="261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760" cy="261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760" cy="261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subTitle"/>
          </p:nvPr>
        </p:nvSpPr>
        <p:spPr>
          <a:xfrm>
            <a:off x="2928240" y="1380240"/>
            <a:ext cx="8573760" cy="121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760" cy="261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760" cy="261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760" cy="261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760" cy="261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760" cy="261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760" cy="261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760" cy="261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760" cy="261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2928240" y="1380240"/>
            <a:ext cx="8573760" cy="121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760" cy="261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760" cy="261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760" cy="261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150840" y="0"/>
            <a:ext cx="2436120" cy="6857280"/>
            <a:chOff x="150840" y="0"/>
            <a:chExt cx="2436120" cy="6857280"/>
          </a:xfrm>
        </p:grpSpPr>
        <p:sp>
          <p:nvSpPr>
            <p:cNvPr id="1" name="CustomShape 2"/>
            <p:cNvSpPr/>
            <p:nvPr/>
          </p:nvSpPr>
          <p:spPr>
            <a:xfrm>
              <a:off x="457200" y="0"/>
              <a:ext cx="1121760" cy="5328360"/>
            </a:xfrm>
            <a:custGeom>
              <a:avLst/>
              <a:gdLst/>
              <a:ahLst/>
              <a:rect l="l" t="t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50840" y="0"/>
              <a:ext cx="1116720" cy="5276160"/>
            </a:xfrm>
            <a:custGeom>
              <a:avLst/>
              <a:gdLst/>
              <a:ahLst/>
              <a:rect l="l" t="t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150840" y="5238720"/>
              <a:ext cx="1227960" cy="1618560"/>
            </a:xfrm>
            <a:custGeom>
              <a:avLst/>
              <a:gdLst/>
              <a:ahLst/>
              <a:rect l="l" t="t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457200" y="5291280"/>
              <a:ext cx="1494720" cy="1566000"/>
            </a:xfrm>
            <a:custGeom>
              <a:avLst/>
              <a:gdLst/>
              <a:ahLst/>
              <a:rect l="l" t="t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457200" y="5286240"/>
              <a:ext cx="2129760" cy="1571040"/>
            </a:xfrm>
            <a:custGeom>
              <a:avLst/>
              <a:gdLst/>
              <a:ahLst/>
              <a:rect l="l" t="t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150840" y="5238720"/>
              <a:ext cx="1694880" cy="1618560"/>
            </a:xfrm>
            <a:custGeom>
              <a:avLst/>
              <a:gdLst/>
              <a:ahLst/>
              <a:rect l="l" t="t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" name="PlaceHolder 8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latin typeface="Arial"/>
              </a:rPr>
              <a:t>Pulse para editar el formato del texto de 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texto del esquema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1"/>
          <p:cNvGrpSpPr/>
          <p:nvPr/>
        </p:nvGrpSpPr>
        <p:grpSpPr>
          <a:xfrm>
            <a:off x="150840" y="0"/>
            <a:ext cx="2436120" cy="6857280"/>
            <a:chOff x="150840" y="0"/>
            <a:chExt cx="2436120" cy="6857280"/>
          </a:xfrm>
        </p:grpSpPr>
        <p:sp>
          <p:nvSpPr>
            <p:cNvPr id="46" name="CustomShape 2"/>
            <p:cNvSpPr/>
            <p:nvPr/>
          </p:nvSpPr>
          <p:spPr>
            <a:xfrm>
              <a:off x="457200" y="0"/>
              <a:ext cx="1121760" cy="5328360"/>
            </a:xfrm>
            <a:custGeom>
              <a:avLst/>
              <a:gdLst/>
              <a:ahLst/>
              <a:rect l="l" t="t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CustomShape 3"/>
            <p:cNvSpPr/>
            <p:nvPr/>
          </p:nvSpPr>
          <p:spPr>
            <a:xfrm>
              <a:off x="150840" y="0"/>
              <a:ext cx="1116720" cy="5276160"/>
            </a:xfrm>
            <a:custGeom>
              <a:avLst/>
              <a:gdLst/>
              <a:ahLst/>
              <a:rect l="l" t="t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CustomShape 4"/>
            <p:cNvSpPr/>
            <p:nvPr/>
          </p:nvSpPr>
          <p:spPr>
            <a:xfrm>
              <a:off x="150840" y="5238720"/>
              <a:ext cx="1227960" cy="1618560"/>
            </a:xfrm>
            <a:custGeom>
              <a:avLst/>
              <a:gdLst/>
              <a:ahLst/>
              <a:rect l="l" t="t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CustomShape 5"/>
            <p:cNvSpPr/>
            <p:nvPr/>
          </p:nvSpPr>
          <p:spPr>
            <a:xfrm>
              <a:off x="457200" y="5291280"/>
              <a:ext cx="1494720" cy="1566000"/>
            </a:xfrm>
            <a:custGeom>
              <a:avLst/>
              <a:gdLst/>
              <a:ahLst/>
              <a:rect l="l" t="t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CustomShape 6"/>
            <p:cNvSpPr/>
            <p:nvPr/>
          </p:nvSpPr>
          <p:spPr>
            <a:xfrm>
              <a:off x="457200" y="5286240"/>
              <a:ext cx="2129760" cy="1571040"/>
            </a:xfrm>
            <a:custGeom>
              <a:avLst/>
              <a:gdLst/>
              <a:ahLst/>
              <a:rect l="l" t="t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CustomShape 7"/>
            <p:cNvSpPr/>
            <p:nvPr/>
          </p:nvSpPr>
          <p:spPr>
            <a:xfrm>
              <a:off x="150840" y="5238720"/>
              <a:ext cx="1694880" cy="1618560"/>
            </a:xfrm>
            <a:custGeom>
              <a:avLst/>
              <a:gdLst/>
              <a:ahLst/>
              <a:rect l="l" t="t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2" name="PlaceHolder 8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760" cy="261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ES" sz="1800" spc="-1" strike="noStrike">
                <a:latin typeface="Arial"/>
              </a:rPr>
              <a:t>Pulse para editar el formato del texto de título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53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Pulse para editar el formato de texto del esquema</a:t>
            </a:r>
            <a:endParaRPr b="0" lang="es-E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Segundo nivel del esquema</a:t>
            </a:r>
            <a:endParaRPr b="0" lang="es-E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Tercer nivel del esquema</a:t>
            </a:r>
            <a:endParaRPr b="0" lang="es-E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Cuarto nivel del esquema</a:t>
            </a:r>
            <a:endParaRPr b="0" lang="es-E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Quinto nivel del esquema</a:t>
            </a:r>
            <a:endParaRPr b="0" lang="es-E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Sexto nivel del esquema</a:t>
            </a:r>
            <a:endParaRPr b="0" lang="es-E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Séptimo nivel del esquema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54" name="PlaceHolder 10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Pulse para editar el formato de texto del esquema</a:t>
            </a:r>
            <a:endParaRPr b="0" lang="es-E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Segundo nivel del esquema</a:t>
            </a:r>
            <a:endParaRPr b="0" lang="es-E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Tercer nivel del esquema</a:t>
            </a:r>
            <a:endParaRPr b="0" lang="es-E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Cuarto nivel del esquema</a:t>
            </a:r>
            <a:endParaRPr b="0" lang="es-E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Quinto nivel del esquema</a:t>
            </a:r>
            <a:endParaRPr b="0" lang="es-E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Sexto nivel del esquema</a:t>
            </a:r>
            <a:endParaRPr b="0" lang="es-E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Séptimo nivel del esquema</a:t>
            </a:r>
            <a:endParaRPr b="0" lang="es-E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1"/>
          <p:cNvGrpSpPr/>
          <p:nvPr/>
        </p:nvGrpSpPr>
        <p:grpSpPr>
          <a:xfrm>
            <a:off x="150840" y="0"/>
            <a:ext cx="2436120" cy="6857280"/>
            <a:chOff x="150840" y="0"/>
            <a:chExt cx="2436120" cy="6857280"/>
          </a:xfrm>
        </p:grpSpPr>
        <p:sp>
          <p:nvSpPr>
            <p:cNvPr id="92" name="CustomShape 2"/>
            <p:cNvSpPr/>
            <p:nvPr/>
          </p:nvSpPr>
          <p:spPr>
            <a:xfrm>
              <a:off x="457200" y="0"/>
              <a:ext cx="1121760" cy="5328360"/>
            </a:xfrm>
            <a:custGeom>
              <a:avLst/>
              <a:gdLst/>
              <a:ahLst/>
              <a:rect l="l" t="t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" name="CustomShape 3"/>
            <p:cNvSpPr/>
            <p:nvPr/>
          </p:nvSpPr>
          <p:spPr>
            <a:xfrm>
              <a:off x="150840" y="0"/>
              <a:ext cx="1116720" cy="5276160"/>
            </a:xfrm>
            <a:custGeom>
              <a:avLst/>
              <a:gdLst/>
              <a:ahLst/>
              <a:rect l="l" t="t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" name="CustomShape 4"/>
            <p:cNvSpPr/>
            <p:nvPr/>
          </p:nvSpPr>
          <p:spPr>
            <a:xfrm>
              <a:off x="150840" y="5238720"/>
              <a:ext cx="1227960" cy="1618560"/>
            </a:xfrm>
            <a:custGeom>
              <a:avLst/>
              <a:gdLst/>
              <a:ahLst/>
              <a:rect l="l" t="t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" name="CustomShape 5"/>
            <p:cNvSpPr/>
            <p:nvPr/>
          </p:nvSpPr>
          <p:spPr>
            <a:xfrm>
              <a:off x="457200" y="5291280"/>
              <a:ext cx="1494720" cy="1566000"/>
            </a:xfrm>
            <a:custGeom>
              <a:avLst/>
              <a:gdLst/>
              <a:ahLst/>
              <a:rect l="l" t="t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" name="CustomShape 6"/>
            <p:cNvSpPr/>
            <p:nvPr/>
          </p:nvSpPr>
          <p:spPr>
            <a:xfrm>
              <a:off x="457200" y="5286240"/>
              <a:ext cx="2129760" cy="1571040"/>
            </a:xfrm>
            <a:custGeom>
              <a:avLst/>
              <a:gdLst/>
              <a:ahLst/>
              <a:rect l="l" t="t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" name="CustomShape 7"/>
            <p:cNvSpPr/>
            <p:nvPr/>
          </p:nvSpPr>
          <p:spPr>
            <a:xfrm>
              <a:off x="150840" y="5238720"/>
              <a:ext cx="1694880" cy="1618560"/>
            </a:xfrm>
            <a:custGeom>
              <a:avLst/>
              <a:gdLst/>
              <a:ahLst/>
              <a:rect l="l" t="t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8" name="Group 8"/>
          <p:cNvGrpSpPr/>
          <p:nvPr/>
        </p:nvGrpSpPr>
        <p:grpSpPr>
          <a:xfrm>
            <a:off x="546120" y="-4680"/>
            <a:ext cx="5014080" cy="6861960"/>
            <a:chOff x="546120" y="-4680"/>
            <a:chExt cx="5014080" cy="6861960"/>
          </a:xfrm>
        </p:grpSpPr>
        <p:sp>
          <p:nvSpPr>
            <p:cNvPr id="99" name="CustomShape 9"/>
            <p:cNvSpPr/>
            <p:nvPr/>
          </p:nvSpPr>
          <p:spPr>
            <a:xfrm>
              <a:off x="984240" y="-4680"/>
              <a:ext cx="1063080" cy="2782080"/>
            </a:xfrm>
            <a:custGeom>
              <a:avLst/>
              <a:gdLst/>
              <a:ahLst/>
              <a:rect l="l" t="t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" name="CustomShape 10"/>
            <p:cNvSpPr/>
            <p:nvPr/>
          </p:nvSpPr>
          <p:spPr>
            <a:xfrm>
              <a:off x="546120" y="-4680"/>
              <a:ext cx="1034280" cy="2672640"/>
            </a:xfrm>
            <a:custGeom>
              <a:avLst/>
              <a:gdLst/>
              <a:ahLst/>
              <a:rect l="l" t="t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" name="CustomShape 11"/>
            <p:cNvSpPr/>
            <p:nvPr/>
          </p:nvSpPr>
          <p:spPr>
            <a:xfrm>
              <a:off x="546120" y="2583000"/>
              <a:ext cx="2693160" cy="4274280"/>
            </a:xfrm>
            <a:custGeom>
              <a:avLst/>
              <a:gdLst/>
              <a:ahLst/>
              <a:rect l="l" t="t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" name="CustomShape 12"/>
            <p:cNvSpPr/>
            <p:nvPr/>
          </p:nvSpPr>
          <p:spPr>
            <a:xfrm>
              <a:off x="988920" y="2692440"/>
              <a:ext cx="3331440" cy="4164840"/>
            </a:xfrm>
            <a:custGeom>
              <a:avLst/>
              <a:gdLst/>
              <a:ahLst/>
              <a:rect l="l" t="t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" name="CustomShape 13"/>
            <p:cNvSpPr/>
            <p:nvPr/>
          </p:nvSpPr>
          <p:spPr>
            <a:xfrm>
              <a:off x="984240" y="2687760"/>
              <a:ext cx="4575960" cy="4169520"/>
            </a:xfrm>
            <a:custGeom>
              <a:avLst/>
              <a:gdLst/>
              <a:ahLst/>
              <a:rect l="l" t="t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" name="CustomShape 14"/>
            <p:cNvSpPr/>
            <p:nvPr/>
          </p:nvSpPr>
          <p:spPr>
            <a:xfrm>
              <a:off x="546120" y="2577960"/>
              <a:ext cx="3583800" cy="4279320"/>
            </a:xfrm>
            <a:custGeom>
              <a:avLst/>
              <a:gdLst/>
              <a:ahLst/>
              <a:rect l="l" t="t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5" name="PlaceHolder 15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760" cy="261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ES" sz="1800" spc="-1" strike="noStrike">
                <a:latin typeface="Arial"/>
              </a:rPr>
              <a:t>Pulse para editar el formato del texto de título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06" name="PlaceHolder 1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texto del esquema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7560000" y="505800"/>
            <a:ext cx="4095360" cy="165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000" spc="-1" strike="noStrike">
                <a:solidFill>
                  <a:srgbClr val="000000"/>
                </a:solidFill>
                <a:latin typeface="Corbel"/>
              </a:rPr>
              <a:t> </a:t>
            </a:r>
            <a:endParaRPr b="0" lang="es-ES" sz="40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7560000" y="4140000"/>
            <a:ext cx="4482360" cy="230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s-ES" sz="2100" spc="-1" strike="noStrike">
                <a:solidFill>
                  <a:srgbClr val="000000"/>
                </a:solidFill>
                <a:latin typeface="Corbel"/>
              </a:rPr>
              <a:t>Grupo 4</a:t>
            </a:r>
            <a:endParaRPr b="0" lang="es-ES" sz="21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s-ES" sz="2100" spc="-1" strike="noStrike">
                <a:solidFill>
                  <a:srgbClr val="000000"/>
                </a:solidFill>
                <a:latin typeface="Corbel"/>
              </a:rPr>
              <a:t>Rubén Molina</a:t>
            </a:r>
            <a:endParaRPr b="0" lang="es-ES" sz="21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s-ES" sz="2100" spc="-1" strike="noStrike">
                <a:solidFill>
                  <a:srgbClr val="000000"/>
                </a:solidFill>
                <a:latin typeface="Corbel"/>
              </a:rPr>
              <a:t>Jorge García</a:t>
            </a:r>
            <a:endParaRPr b="0" lang="es-ES" sz="21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s-ES" sz="2100" spc="-1" strike="noStrike">
                <a:solidFill>
                  <a:srgbClr val="000000"/>
                </a:solidFill>
                <a:latin typeface="Corbel"/>
              </a:rPr>
              <a:t>Pedro Valero</a:t>
            </a:r>
            <a:endParaRPr b="0" lang="es-ES" sz="21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s-ES" sz="2100" spc="-1" strike="noStrike">
                <a:solidFill>
                  <a:srgbClr val="000000"/>
                </a:solidFill>
                <a:latin typeface="Corbel"/>
              </a:rPr>
              <a:t>Sergio Alcalde</a:t>
            </a:r>
            <a:endParaRPr b="0" lang="es-ES" sz="2100" spc="-1" strike="noStrike"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8626680" y="17640"/>
            <a:ext cx="3565080" cy="1782360"/>
          </a:xfrm>
          <a:prstGeom prst="rect">
            <a:avLst/>
          </a:prstGeom>
          <a:ln w="0">
            <a:noFill/>
          </a:ln>
        </p:spPr>
      </p:pic>
      <p:pic>
        <p:nvPicPr>
          <p:cNvPr id="146" name="" descr=""/>
          <p:cNvPicPr/>
          <p:nvPr/>
        </p:nvPicPr>
        <p:blipFill>
          <a:blip r:embed="rId2"/>
          <a:stretch/>
        </p:blipFill>
        <p:spPr>
          <a:xfrm>
            <a:off x="2880000" y="1538640"/>
            <a:ext cx="5301360" cy="4221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8100000" y="1620000"/>
            <a:ext cx="3582360" cy="319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800" spc="-1" strike="noStrike">
                <a:solidFill>
                  <a:srgbClr val="000000"/>
                </a:solidFill>
                <a:latin typeface="Segoe Print"/>
              </a:rPr>
              <a:t>  </a:t>
            </a:r>
            <a:r>
              <a:rPr b="1" lang="es-ES" sz="1800" spc="-1" strike="noStrike">
                <a:solidFill>
                  <a:srgbClr val="000000"/>
                </a:solidFill>
                <a:latin typeface="Segoe Print"/>
              </a:rPr>
              <a:t>¿ES POSIBLE PREDECIR EL VALOR DE BITCOIN?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1484280" y="2666880"/>
            <a:ext cx="4888440" cy="312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s-ES" sz="2100" spc="-1" strike="noStrike">
                <a:solidFill>
                  <a:srgbClr val="000000"/>
                </a:solidFill>
                <a:latin typeface="Corbel"/>
              </a:rPr>
              <a:t> </a:t>
            </a:r>
            <a:endParaRPr b="0" lang="es-ES" sz="2100" spc="-1" strike="noStrike"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9311760" y="0"/>
            <a:ext cx="2880000" cy="1439640"/>
          </a:xfrm>
          <a:prstGeom prst="rect">
            <a:avLst/>
          </a:prstGeom>
          <a:ln w="0">
            <a:noFill/>
          </a:ln>
        </p:spPr>
      </p:pic>
      <p:pic>
        <p:nvPicPr>
          <p:cNvPr id="150" name="" descr=""/>
          <p:cNvPicPr/>
          <p:nvPr/>
        </p:nvPicPr>
        <p:blipFill>
          <a:blip r:embed="rId2"/>
          <a:stretch/>
        </p:blipFill>
        <p:spPr>
          <a:xfrm>
            <a:off x="1484280" y="1620000"/>
            <a:ext cx="6095160" cy="3428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1484280" y="685800"/>
            <a:ext cx="10018080" cy="17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000" spc="-1" strike="noStrike">
                <a:solidFill>
                  <a:srgbClr val="000000"/>
                </a:solidFill>
                <a:latin typeface="Corbel"/>
              </a:rPr>
              <a:t>¿Por que hicimos esto?</a:t>
            </a:r>
            <a:endParaRPr b="0" lang="es-ES" sz="40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484280" y="2160000"/>
            <a:ext cx="3555360" cy="39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Corbel"/>
              </a:rPr>
              <a:t>Nos decantamos por este trabajo por que queríamos ver si existe una correlación entre el precio del Bitcoin con algunas de las mayores empresas tecnológicas del momento.</a:t>
            </a:r>
            <a:endParaRPr b="0" lang="es-ES" sz="2400" spc="-1" strike="noStrike">
              <a:latin typeface="Arial"/>
            </a:endParaRPr>
          </a:p>
        </p:txBody>
      </p:sp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9312120" y="0"/>
            <a:ext cx="2880000" cy="1439640"/>
          </a:xfrm>
          <a:prstGeom prst="rect">
            <a:avLst/>
          </a:prstGeom>
          <a:ln w="0">
            <a:noFill/>
          </a:ln>
        </p:spPr>
      </p:pic>
      <p:pic>
        <p:nvPicPr>
          <p:cNvPr id="154" name="" descr=""/>
          <p:cNvPicPr/>
          <p:nvPr/>
        </p:nvPicPr>
        <p:blipFill>
          <a:blip r:embed="rId2"/>
          <a:stretch/>
        </p:blipFill>
        <p:spPr>
          <a:xfrm>
            <a:off x="5375880" y="2063160"/>
            <a:ext cx="6323760" cy="4285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1681560" y="900000"/>
            <a:ext cx="10018080" cy="12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6" name="" descr=""/>
          <p:cNvPicPr/>
          <p:nvPr/>
        </p:nvPicPr>
        <p:blipFill>
          <a:blip r:embed="rId1"/>
          <a:stretch/>
        </p:blipFill>
        <p:spPr>
          <a:xfrm>
            <a:off x="9312480" y="0"/>
            <a:ext cx="2880000" cy="1439640"/>
          </a:xfrm>
          <a:prstGeom prst="rect">
            <a:avLst/>
          </a:prstGeom>
          <a:ln w="0">
            <a:noFill/>
          </a:ln>
        </p:spPr>
      </p:pic>
      <p:pic>
        <p:nvPicPr>
          <p:cNvPr id="157" name="" descr=""/>
          <p:cNvPicPr/>
          <p:nvPr/>
        </p:nvPicPr>
        <p:blipFill>
          <a:blip r:embed="rId2"/>
          <a:stretch/>
        </p:blipFill>
        <p:spPr>
          <a:xfrm rot="41400">
            <a:off x="2174400" y="2173680"/>
            <a:ext cx="2389320" cy="2446920"/>
          </a:xfrm>
          <a:prstGeom prst="rect">
            <a:avLst/>
          </a:prstGeom>
          <a:ln w="0">
            <a:noFill/>
          </a:ln>
        </p:spPr>
      </p:pic>
      <p:pic>
        <p:nvPicPr>
          <p:cNvPr id="158" name="" descr=""/>
          <p:cNvPicPr/>
          <p:nvPr/>
        </p:nvPicPr>
        <p:blipFill>
          <a:blip r:embed="rId3"/>
          <a:stretch/>
        </p:blipFill>
        <p:spPr>
          <a:xfrm>
            <a:off x="5400000" y="2340000"/>
            <a:ext cx="5400000" cy="1627200"/>
          </a:xfrm>
          <a:prstGeom prst="rect">
            <a:avLst/>
          </a:prstGeom>
          <a:ln w="0">
            <a:noFill/>
          </a:ln>
        </p:spPr>
      </p:pic>
      <p:pic>
        <p:nvPicPr>
          <p:cNvPr id="159" name="" descr=""/>
          <p:cNvPicPr/>
          <p:nvPr/>
        </p:nvPicPr>
        <p:blipFill>
          <a:blip r:embed="rId4"/>
          <a:stretch/>
        </p:blipFill>
        <p:spPr>
          <a:xfrm>
            <a:off x="8280000" y="4500000"/>
            <a:ext cx="1620000" cy="1620000"/>
          </a:xfrm>
          <a:prstGeom prst="rect">
            <a:avLst/>
          </a:prstGeom>
          <a:ln w="0">
            <a:noFill/>
          </a:ln>
        </p:spPr>
      </p:pic>
      <p:pic>
        <p:nvPicPr>
          <p:cNvPr id="160" name="" descr=""/>
          <p:cNvPicPr/>
          <p:nvPr/>
        </p:nvPicPr>
        <p:blipFill>
          <a:blip r:embed="rId5"/>
          <a:stretch/>
        </p:blipFill>
        <p:spPr>
          <a:xfrm>
            <a:off x="5261040" y="4500000"/>
            <a:ext cx="1398960" cy="1088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484280" y="685800"/>
            <a:ext cx="10018080" cy="17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000" spc="-1" strike="noStrike">
                <a:solidFill>
                  <a:srgbClr val="000000"/>
                </a:solidFill>
                <a:latin typeface="Corbel"/>
              </a:rPr>
              <a:t>QUE TECNOLOGÍAS HEMOS UTILIZADO</a:t>
            </a:r>
            <a:endParaRPr b="0" lang="es-ES" sz="40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1484280" y="1890720"/>
            <a:ext cx="10018080" cy="312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i="1" lang="es-ES" sz="2400" spc="-1" strike="noStrike">
                <a:solidFill>
                  <a:srgbClr val="000000"/>
                </a:solidFill>
                <a:latin typeface="Corbel"/>
              </a:rPr>
              <a:t>Base de datos</a:t>
            </a:r>
            <a:endParaRPr b="0" lang="es-ES" sz="2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i="1" lang="es-ES" sz="2400" spc="-1" strike="noStrike">
                <a:solidFill>
                  <a:srgbClr val="000000"/>
                </a:solidFill>
                <a:latin typeface="Corbel"/>
              </a:rPr>
              <a:t>Lenguaje de programación</a:t>
            </a:r>
            <a:endParaRPr b="0" lang="es-ES" sz="2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i="1" lang="es-ES" sz="2400" spc="-1" strike="noStrike">
                <a:solidFill>
                  <a:srgbClr val="000000"/>
                </a:solidFill>
                <a:latin typeface="Corbel"/>
              </a:rPr>
              <a:t>Contenedores</a:t>
            </a:r>
            <a:endParaRPr b="0" lang="es-ES" sz="2400" spc="-1" strike="noStrike">
              <a:latin typeface="Arial"/>
            </a:endParaRPr>
          </a:p>
        </p:txBody>
      </p:sp>
      <p:pic>
        <p:nvPicPr>
          <p:cNvPr id="163" name="Imagen 7" descr=""/>
          <p:cNvPicPr/>
          <p:nvPr/>
        </p:nvPicPr>
        <p:blipFill>
          <a:blip r:embed="rId1"/>
          <a:stretch/>
        </p:blipFill>
        <p:spPr>
          <a:xfrm>
            <a:off x="3754800" y="2260440"/>
            <a:ext cx="1213920" cy="809640"/>
          </a:xfrm>
          <a:prstGeom prst="rect">
            <a:avLst/>
          </a:prstGeom>
          <a:ln w="0">
            <a:noFill/>
          </a:ln>
        </p:spPr>
      </p:pic>
      <p:pic>
        <p:nvPicPr>
          <p:cNvPr id="164" name="Imagen 8" descr=""/>
          <p:cNvPicPr/>
          <p:nvPr/>
        </p:nvPicPr>
        <p:blipFill>
          <a:blip r:embed="rId2"/>
          <a:stretch/>
        </p:blipFill>
        <p:spPr>
          <a:xfrm>
            <a:off x="5433120" y="3071160"/>
            <a:ext cx="673560" cy="673560"/>
          </a:xfrm>
          <a:prstGeom prst="rect">
            <a:avLst/>
          </a:prstGeom>
          <a:ln w="0">
            <a:noFill/>
          </a:ln>
        </p:spPr>
      </p:pic>
      <p:pic>
        <p:nvPicPr>
          <p:cNvPr id="165" name="Imagen 9" descr=""/>
          <p:cNvPicPr/>
          <p:nvPr/>
        </p:nvPicPr>
        <p:blipFill>
          <a:blip r:embed="rId3"/>
          <a:stretch/>
        </p:blipFill>
        <p:spPr>
          <a:xfrm>
            <a:off x="3944520" y="3643200"/>
            <a:ext cx="1024560" cy="874800"/>
          </a:xfrm>
          <a:prstGeom prst="rect">
            <a:avLst/>
          </a:prstGeom>
          <a:ln w="0">
            <a:noFill/>
          </a:ln>
        </p:spPr>
      </p:pic>
      <p:pic>
        <p:nvPicPr>
          <p:cNvPr id="166" name="" descr=""/>
          <p:cNvPicPr/>
          <p:nvPr/>
        </p:nvPicPr>
        <p:blipFill>
          <a:blip r:embed="rId4"/>
          <a:stretch/>
        </p:blipFill>
        <p:spPr>
          <a:xfrm>
            <a:off x="9312120" y="0"/>
            <a:ext cx="2880000" cy="143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1501560" y="1440000"/>
            <a:ext cx="10018080" cy="50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s-ES" sz="4000" spc="-1" strike="noStrike">
                <a:solidFill>
                  <a:srgbClr val="000000"/>
                </a:solidFill>
                <a:latin typeface="Corbel"/>
              </a:rPr>
              <a:t>ORIGEN DE LA INFORMACIÓN</a:t>
            </a:r>
            <a:endParaRPr b="0" lang="es-ES" sz="4000" spc="-1" strike="noStrike">
              <a:latin typeface="Arial"/>
            </a:endParaRPr>
          </a:p>
        </p:txBody>
      </p:sp>
      <p:pic>
        <p:nvPicPr>
          <p:cNvPr id="168" name="" descr=""/>
          <p:cNvPicPr/>
          <p:nvPr/>
        </p:nvPicPr>
        <p:blipFill>
          <a:blip r:embed="rId1"/>
          <a:stretch/>
        </p:blipFill>
        <p:spPr>
          <a:xfrm>
            <a:off x="3104280" y="2160000"/>
            <a:ext cx="7335360" cy="3239640"/>
          </a:xfrm>
          <a:prstGeom prst="rect">
            <a:avLst/>
          </a:prstGeom>
          <a:ln w="0">
            <a:noFill/>
          </a:ln>
        </p:spPr>
      </p:pic>
      <p:pic>
        <p:nvPicPr>
          <p:cNvPr id="169" name="" descr=""/>
          <p:cNvPicPr/>
          <p:nvPr/>
        </p:nvPicPr>
        <p:blipFill>
          <a:blip r:embed="rId2"/>
          <a:stretch/>
        </p:blipFill>
        <p:spPr>
          <a:xfrm>
            <a:off x="9312120" y="0"/>
            <a:ext cx="2880000" cy="143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1501560" y="1440000"/>
            <a:ext cx="10018080" cy="50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s-ES" sz="4000" spc="-1" strike="noStrike">
                <a:solidFill>
                  <a:srgbClr val="000000"/>
                </a:solidFill>
                <a:latin typeface="Corbel"/>
              </a:rPr>
              <a:t>FLUJO DE LOS DATOS</a:t>
            </a:r>
            <a:endParaRPr b="0" lang="es-ES" sz="4000" spc="-1" strike="noStrike">
              <a:latin typeface="Arial"/>
            </a:endParaRPr>
          </a:p>
        </p:txBody>
      </p:sp>
      <p:pic>
        <p:nvPicPr>
          <p:cNvPr id="171" name="" descr=""/>
          <p:cNvPicPr/>
          <p:nvPr/>
        </p:nvPicPr>
        <p:blipFill>
          <a:blip r:embed="rId1"/>
          <a:stretch/>
        </p:blipFill>
        <p:spPr>
          <a:xfrm>
            <a:off x="9312120" y="0"/>
            <a:ext cx="2880000" cy="1439640"/>
          </a:xfrm>
          <a:prstGeom prst="rect">
            <a:avLst/>
          </a:prstGeom>
          <a:ln w="0">
            <a:noFill/>
          </a:ln>
        </p:spPr>
      </p:pic>
      <p:pic>
        <p:nvPicPr>
          <p:cNvPr id="172" name="" descr=""/>
          <p:cNvPicPr/>
          <p:nvPr/>
        </p:nvPicPr>
        <p:blipFill>
          <a:blip r:embed="rId2"/>
          <a:stretch/>
        </p:blipFill>
        <p:spPr>
          <a:xfrm>
            <a:off x="1980360" y="2340360"/>
            <a:ext cx="9702360" cy="3798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2928240" y="1380240"/>
            <a:ext cx="8573760" cy="261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s-ES" sz="6000" spc="-1" strike="noStrike">
                <a:solidFill>
                  <a:srgbClr val="000000"/>
                </a:solidFill>
                <a:latin typeface="Corbel"/>
              </a:rPr>
              <a:t>MUCHAS GRACIAS POR VUESTRA ATENCION.</a:t>
            </a:r>
            <a:endParaRPr b="0" lang="es-ES" sz="6000" spc="-1" strike="noStrike">
              <a:latin typeface="Arial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9312480" y="0"/>
            <a:ext cx="2880000" cy="143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107</TotalTime>
  <Application>LibreOffice/7.0.2.2$Windows_X86_64 LibreOffice_project/8349ace3c3162073abd90d81fd06dcfb6b36b994</Application>
  <Words>63</Words>
  <Paragraphs>13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2021-03-10T17:28:01Z</dcterms:created>
  <dc:creator>verodaht</dc:creator>
  <dc:description/>
  <dc:language>es-ES</dc:language>
  <cp:lastModifiedBy/>
  <dcterms:modified xsi:type="dcterms:W3CDTF">2021-03-17T19:08:48Z</dcterms:modified>
  <cp:revision>10</cp:revision>
  <dc:subject/>
  <dc:title>PROYECTO FINAL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