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D8269-2EFA-49C0-80E3-2755B0B76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345A83-28B7-44B8-A1B8-1FD3B5D7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41029B-7D8F-4A76-92C0-3265089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094C19-D120-4F5B-81FA-960E6450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708EF92-BB68-46BC-829E-6CD3F5AE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62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F6EAC-61DF-4174-B6BE-C2DE9C0D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E714B53-63E1-4743-9E9C-5B2D66E1F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41393B-26A2-437A-8119-2BCDD276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714C84-24F5-4EE1-8ADB-CB06090D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FA9B01-35AC-4C5E-94D8-9793A58A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5049B1-C3FF-41DB-B08E-4BA04F8BD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77E7868-06AD-4582-8BC5-000071C3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297706-B0A1-4A16-9DF2-1DDABBFD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9D9255-2501-4E34-97FA-88D3152B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516FB2-F001-4B60-9145-2BEEC7E7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4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FCFAF-E585-4196-A1F3-EC89D60F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48C6BD-4263-42EE-AFFE-C818EFAC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D97A5F-6B9D-47C0-8FBF-C05F75BF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7866BE-4028-4E34-9D86-F8B1461C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A5826E-2F0A-4995-9AD1-E16151CD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8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28988-D552-44F0-8598-FC7AEEFA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BF5D88-492B-47CC-A76D-4D8FB383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BF1978-C931-40D9-95C7-CB6F19D9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2FCF82-6BEB-43F3-A2D6-326D6479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B4B9CD-19A9-4D37-8E58-1E51CC04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0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F41D4-E673-441D-940C-58B77B34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AE0349-AFFC-4977-BF17-59B59BF7B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C47B914-753C-4CA6-856C-4AF4B8253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071422-EBA6-46E9-9941-2D33BAAC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491420-869A-4477-B79E-89A488BC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B050F4-A142-40A1-9DDB-BC182346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6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7D1F2-4C9C-4384-B02B-CA67C887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33CD057-5410-42E9-A864-AFBF683D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4891C96-CEC5-412F-A15F-A22ADB942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CFC6CA8-66F5-4E9B-AB5D-E1F338A56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FC9F971-BA97-4034-92AD-BF336D56F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43F57D-8295-47B7-96BA-9B05E93C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3C81584-F45C-484F-BE76-1397E6E7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EAAFA7D-B128-4F4B-AEF7-F40AE514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65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AA1BC-5D8D-4FA5-95B3-9B176B12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07F9EFE-97B2-4147-9EF3-D6448EB7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D51D88-5C25-4896-A6E2-EE205A16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1923F6-B047-465D-A3DA-C0201687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24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77239EA-CE9C-4C97-AF75-164F81E4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FC2B432-82A5-422A-8677-A1ED3DBF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DA5287-F782-4CEC-B1F0-76A48B9B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7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ABA7-9734-4163-BD3B-F2D6B0E7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B9F97E-BD39-4837-8CD4-B6D76730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AD568C-1F74-443A-A29A-E868BC815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67CA8E-819D-45CA-950A-433C2499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F8A05B3-B201-49B5-B8C3-8D8FAD18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8B5D133-C0F4-4FEE-B7E8-8828FDEA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92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31CB9-341F-44D2-B8C1-1FA68D26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A69BA20-80BE-4BEA-8349-FEC9F969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E58B57F-E51D-4A8A-B3C4-4D6D0E926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8822A0-32CC-40C0-B7CE-2AA69E2B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C76E30E-FFDB-4075-8E7F-069828DF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FB36F88-19E9-4FDC-9547-FC8C0087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85FCAC-7F65-493A-B59E-5101F0F7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EF52E2-B46B-4141-97DB-D2A4413EC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6784AA-9B87-4A5E-8FD8-E9740B07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EFF7-0A14-4391-90A5-4F7FFA3E6BB6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19909B-AEE3-4B9D-BCF7-1E242421E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9458927-FD09-472C-BEF1-F0F1CB9C6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66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oardgamegeek.com/thread/925957/new-game-checkers-family-eximo" TargetMode="External"/><Relationship Id="rId2" Type="http://schemas.openxmlformats.org/officeDocument/2006/relationships/hyperlink" Target="https://www.boardgamegeek.com/boardgame/137916/exi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DD1CDF-676C-4DFE-92D7-89CC5E73D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676951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IART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4400" dirty="0" err="1">
                <a:solidFill>
                  <a:schemeClr val="bg1"/>
                </a:solidFill>
              </a:rPr>
              <a:t>Eximo</a:t>
            </a:r>
            <a:r>
              <a:rPr lang="en-GB" sz="4400" dirty="0">
                <a:solidFill>
                  <a:schemeClr val="bg1"/>
                </a:solidFill>
              </a:rPr>
              <a:t> - Checkpoint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A97C54-6F5C-4A4C-8553-06D5D334C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3889" y="5138101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1900">
                <a:solidFill>
                  <a:schemeClr val="bg1"/>
                </a:solidFill>
              </a:rPr>
              <a:t>Afonso Carvalho Pereira de S</a:t>
            </a:r>
            <a:r>
              <a:rPr lang="pt-PT" sz="1900">
                <a:solidFill>
                  <a:schemeClr val="bg1"/>
                </a:solidFill>
              </a:rPr>
              <a:t>á</a:t>
            </a:r>
          </a:p>
          <a:p>
            <a:pPr algn="l"/>
            <a:r>
              <a:rPr lang="pt-BR" sz="1900">
                <a:solidFill>
                  <a:schemeClr val="bg1"/>
                </a:solidFill>
              </a:rPr>
              <a:t>André Filipe da Silva Moutinho</a:t>
            </a:r>
          </a:p>
          <a:p>
            <a:pPr algn="l"/>
            <a:r>
              <a:rPr lang="en-GB" sz="1900">
                <a:solidFill>
                  <a:schemeClr val="bg1"/>
                </a:solidFill>
              </a:rPr>
              <a:t>Sérgio Bruno Rodrigues Dias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C904B6-F14B-40C3-9D02-B5E35E104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7" y="1156412"/>
            <a:ext cx="4047843" cy="168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3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5A9E-D0F8-4842-BAFB-5EAE1115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Eximo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67F233-E442-4A58-B6B3-EE6D1C96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457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	</a:t>
            </a:r>
            <a:r>
              <a:rPr lang="pt-PT" sz="2400" dirty="0"/>
              <a:t>O Eximo é um jogo da família das damas, cujo objetivo é capturar todas as peças do oponente, saltando por cima delas, ou forçar uma situação de impasse em que o oponente não pode realizar nenhuma jogada. </a:t>
            </a:r>
          </a:p>
          <a:p>
            <a:pPr marL="0" indent="0" algn="just">
              <a:buNone/>
            </a:pPr>
            <a:r>
              <a:rPr lang="pt-PT" sz="2400" dirty="0"/>
              <a:t>	Quando uma das peças atinge a última linha, esta removida do tabuleiro e o jogador recebe duas novas peças para serem colocadas de imediato na </a:t>
            </a:r>
            <a:r>
              <a:rPr lang="pt-PT" sz="2400" i="1" dirty="0" err="1"/>
              <a:t>drop</a:t>
            </a:r>
            <a:r>
              <a:rPr lang="pt-PT" sz="2400" i="1" dirty="0"/>
              <a:t> zone </a:t>
            </a:r>
            <a:r>
              <a:rPr lang="pt-PT" sz="2400" dirty="0"/>
              <a:t>(duas primeiras linhas do lado do jogador, excetuando as extremidades).</a:t>
            </a:r>
            <a:endParaRPr lang="en-GB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587FD7-ECA8-4433-BD05-89D7CFBC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446" y="4380622"/>
            <a:ext cx="2029108" cy="20386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C96B4A-52A1-4F35-B06B-3A8E4B8526CE}"/>
              </a:ext>
            </a:extLst>
          </p:cNvPr>
          <p:cNvSpPr txBox="1"/>
          <p:nvPr/>
        </p:nvSpPr>
        <p:spPr>
          <a:xfrm>
            <a:off x="4165107" y="6493577"/>
            <a:ext cx="386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Figura 1 - Tabuleiro no estado inicial do jogo</a:t>
            </a:r>
          </a:p>
        </p:txBody>
      </p:sp>
    </p:spTree>
    <p:extLst>
      <p:ext uri="{BB962C8B-B14F-4D97-AF65-F5344CB8AC3E}">
        <p14:creationId xmlns:p14="http://schemas.microsoft.com/office/powerpoint/2010/main" val="141348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27A18-1C99-4488-87D3-5141127F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Movimentos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A83672-C4E6-4043-8F54-7B80FA66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sz="2400" b="1" dirty="0"/>
              <a:t>Mover</a:t>
            </a:r>
            <a:r>
              <a:rPr lang="pt-PT" sz="2400" dirty="0"/>
              <a:t> – Existem 3 movimentos possíveis: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pt-PT" sz="2400" dirty="0"/>
              <a:t>,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noroeste</a:t>
            </a:r>
            <a:r>
              <a:rPr lang="pt-PT" sz="2400" dirty="0"/>
              <a:t> e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nordeste</a:t>
            </a:r>
            <a:r>
              <a:rPr lang="pt-PT" sz="2400" dirty="0"/>
              <a:t>. Um jogador pode </a:t>
            </a:r>
            <a:r>
              <a:rPr lang="pt-PT" sz="2400" b="1" dirty="0"/>
              <a:t>mover</a:t>
            </a:r>
            <a:r>
              <a:rPr lang="pt-PT" sz="2400" dirty="0"/>
              <a:t> a sua peça para um quadrado livre adjacente ou </a:t>
            </a:r>
            <a:r>
              <a:rPr lang="pt-PT" sz="2400" b="1" dirty="0"/>
              <a:t>saltar</a:t>
            </a:r>
            <a:r>
              <a:rPr lang="pt-PT" sz="2400" dirty="0"/>
              <a:t> por cima de outra peça sua, situada à frente ou nas diagonais da frente da peça, desde que haja um quadrado livre na direção do movimento que vai realizar. Caso o jogador opte pela segunda, </a:t>
            </a:r>
            <a:r>
              <a:rPr lang="pt-PT" sz="2400" u="sng" dirty="0"/>
              <a:t>deverá continuar a movimentar a sua peça</a:t>
            </a:r>
            <a:r>
              <a:rPr lang="pt-PT" sz="2400" dirty="0"/>
              <a:t> dessa maneira enquanto for possível.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2400" b="1" dirty="0"/>
              <a:t>Capturar</a:t>
            </a:r>
            <a:r>
              <a:rPr lang="pt-PT" sz="2400" dirty="0"/>
              <a:t> – Para capturar uma peça existem 5 movimentos possíveis: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norte, noroeste, nordeste, este </a:t>
            </a:r>
            <a:r>
              <a:rPr lang="pt-PT" sz="2400" dirty="0"/>
              <a:t>e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oeste</a:t>
            </a:r>
            <a:r>
              <a:rPr lang="pt-PT" sz="2400" dirty="0"/>
              <a:t>. Deste modo, o jogador pode </a:t>
            </a:r>
            <a:r>
              <a:rPr lang="pt-PT" sz="2400" b="1" dirty="0"/>
              <a:t>saltar</a:t>
            </a:r>
            <a:r>
              <a:rPr lang="pt-PT" sz="2400" dirty="0"/>
              <a:t> com uma peça por cima de uma peça adversária desde que haja uma casa vazia na direção do seu movimento, </a:t>
            </a:r>
            <a:r>
              <a:rPr lang="pt-PT" sz="2400" b="1" dirty="0"/>
              <a:t>capturando</a:t>
            </a:r>
            <a:r>
              <a:rPr lang="pt-PT" sz="2400" dirty="0"/>
              <a:t> assim a peça</a:t>
            </a:r>
            <a:r>
              <a:rPr lang="en-GB" sz="2400" dirty="0"/>
              <a:t> do </a:t>
            </a:r>
            <a:r>
              <a:rPr lang="pt-PT" sz="2400" dirty="0"/>
              <a:t>oponente</a:t>
            </a:r>
            <a:r>
              <a:rPr lang="en-GB" sz="2400" dirty="0"/>
              <a:t>. Dentro da </a:t>
            </a:r>
            <a:r>
              <a:rPr lang="en-GB" sz="2400" dirty="0" err="1"/>
              <a:t>mesma</a:t>
            </a:r>
            <a:r>
              <a:rPr lang="en-GB" sz="2400" dirty="0"/>
              <a:t> </a:t>
            </a:r>
            <a:r>
              <a:rPr lang="en-GB" sz="2400" dirty="0" err="1"/>
              <a:t>jogada</a:t>
            </a:r>
            <a:r>
              <a:rPr lang="en-GB" sz="2400" dirty="0"/>
              <a:t>, o </a:t>
            </a:r>
            <a:r>
              <a:rPr lang="en-GB" sz="2400" dirty="0" err="1"/>
              <a:t>jogador</a:t>
            </a:r>
            <a:r>
              <a:rPr lang="en-GB" sz="2400" dirty="0"/>
              <a:t> </a:t>
            </a:r>
            <a:r>
              <a:rPr lang="en-GB" sz="2400" u="sng" dirty="0" err="1"/>
              <a:t>deverá</a:t>
            </a:r>
            <a:r>
              <a:rPr lang="en-GB" sz="2400" u="sng" dirty="0"/>
              <a:t> </a:t>
            </a:r>
            <a:r>
              <a:rPr lang="en-GB" sz="2400" u="sng" dirty="0" err="1"/>
              <a:t>continuar</a:t>
            </a:r>
            <a:r>
              <a:rPr lang="en-GB" sz="2400" u="sng" dirty="0"/>
              <a:t> a </a:t>
            </a:r>
            <a:r>
              <a:rPr lang="en-GB" sz="2400" u="sng" dirty="0" err="1"/>
              <a:t>capturar</a:t>
            </a:r>
            <a:r>
              <a:rPr lang="en-GB" sz="2400" dirty="0"/>
              <a:t> </a:t>
            </a:r>
            <a:r>
              <a:rPr lang="en-GB" sz="2400" dirty="0" err="1"/>
              <a:t>enquanto</a:t>
            </a:r>
            <a:r>
              <a:rPr lang="en-GB" sz="2400" dirty="0"/>
              <a:t> for </a:t>
            </a:r>
            <a:r>
              <a:rPr lang="en-GB" sz="2400" dirty="0" err="1"/>
              <a:t>possível</a:t>
            </a:r>
            <a:r>
              <a:rPr lang="en-GB" sz="2400" dirty="0"/>
              <a:t>. É de </a:t>
            </a:r>
            <a:r>
              <a:rPr lang="en-GB" sz="2400" dirty="0" err="1"/>
              <a:t>notar</a:t>
            </a:r>
            <a:r>
              <a:rPr lang="en-GB" sz="2400" dirty="0"/>
              <a:t> que a </a:t>
            </a:r>
            <a:r>
              <a:rPr lang="en-GB" sz="2400" dirty="0" err="1"/>
              <a:t>captura</a:t>
            </a:r>
            <a:r>
              <a:rPr lang="en-GB" sz="2400" dirty="0"/>
              <a:t>, </a:t>
            </a:r>
            <a:r>
              <a:rPr lang="en-GB" sz="2400" dirty="0" err="1"/>
              <a:t>sendo</a:t>
            </a:r>
            <a:r>
              <a:rPr lang="en-GB" sz="2400" dirty="0"/>
              <a:t> </a:t>
            </a:r>
            <a:r>
              <a:rPr lang="en-GB" sz="2400" dirty="0" err="1"/>
              <a:t>possível</a:t>
            </a:r>
            <a:r>
              <a:rPr lang="en-GB" sz="2400" dirty="0"/>
              <a:t>, é </a:t>
            </a:r>
            <a:r>
              <a:rPr lang="en-GB" sz="2400" b="1" dirty="0" err="1"/>
              <a:t>obrigatória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6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452407-B00B-402F-B670-43BBF7AA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O </a:t>
            </a:r>
            <a:r>
              <a:rPr lang="en-GB" sz="2400" dirty="0" err="1"/>
              <a:t>estado</a:t>
            </a:r>
            <a:r>
              <a:rPr lang="en-GB" sz="2400" dirty="0"/>
              <a:t> </a:t>
            </a:r>
            <a:r>
              <a:rPr lang="en-GB" sz="2400" dirty="0" err="1"/>
              <a:t>inicial</a:t>
            </a:r>
            <a:r>
              <a:rPr lang="en-GB" sz="2400" dirty="0"/>
              <a:t> é </a:t>
            </a:r>
            <a:r>
              <a:rPr lang="en-GB" sz="2400" dirty="0" err="1"/>
              <a:t>representado</a:t>
            </a:r>
            <a:r>
              <a:rPr lang="en-GB" sz="2400" dirty="0"/>
              <a:t> por um </a:t>
            </a:r>
            <a:r>
              <a:rPr lang="en-GB" sz="2400" i="1" dirty="0"/>
              <a:t>array</a:t>
            </a:r>
            <a:r>
              <a:rPr lang="en-GB" sz="2400" dirty="0"/>
              <a:t> de </a:t>
            </a:r>
            <a:r>
              <a:rPr lang="en-GB" sz="2400" dirty="0" err="1"/>
              <a:t>inteiros</a:t>
            </a:r>
            <a:r>
              <a:rPr lang="en-GB" sz="2400" dirty="0"/>
              <a:t> de 64 </a:t>
            </a:r>
            <a:r>
              <a:rPr lang="en-GB" sz="2400" dirty="0" err="1"/>
              <a:t>elementos</a:t>
            </a:r>
            <a:r>
              <a:rPr lang="en-GB" sz="2400" dirty="0"/>
              <a:t> (</a:t>
            </a:r>
            <a:r>
              <a:rPr lang="en-GB" sz="2400" dirty="0" err="1"/>
              <a:t>representante</a:t>
            </a:r>
            <a:r>
              <a:rPr lang="en-GB" sz="2400" dirty="0"/>
              <a:t> do </a:t>
            </a:r>
            <a:r>
              <a:rPr lang="en-GB" sz="2400" i="1" dirty="0"/>
              <a:t>board</a:t>
            </a:r>
            <a:r>
              <a:rPr lang="en-GB" sz="2400" dirty="0"/>
              <a:t> 8x8), </a:t>
            </a:r>
            <a:r>
              <a:rPr lang="en-GB" sz="2400" dirty="0" err="1"/>
              <a:t>em</a:t>
            </a:r>
            <a:r>
              <a:rPr lang="en-GB" sz="2400" dirty="0"/>
              <a:t> que um 0 </a:t>
            </a:r>
            <a:r>
              <a:rPr lang="en-GB" sz="2400" dirty="0" err="1"/>
              <a:t>representa</a:t>
            </a:r>
            <a:r>
              <a:rPr lang="en-GB" sz="2400" dirty="0"/>
              <a:t>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célula</a:t>
            </a:r>
            <a:r>
              <a:rPr lang="en-GB" sz="2400" dirty="0"/>
              <a:t> </a:t>
            </a:r>
            <a:r>
              <a:rPr lang="en-GB" sz="2400" dirty="0" err="1"/>
              <a:t>vazia</a:t>
            </a:r>
            <a:r>
              <a:rPr lang="en-GB" sz="2400" dirty="0"/>
              <a:t>, um 1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célula</a:t>
            </a:r>
            <a:r>
              <a:rPr lang="en-GB" sz="2400" dirty="0"/>
              <a:t> com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peça</a:t>
            </a:r>
            <a:r>
              <a:rPr lang="en-GB" sz="2400" dirty="0"/>
              <a:t> </a:t>
            </a:r>
            <a:r>
              <a:rPr lang="en-GB" sz="2400" dirty="0" err="1"/>
              <a:t>branca</a:t>
            </a:r>
            <a:r>
              <a:rPr lang="en-GB" sz="2400" dirty="0"/>
              <a:t> e um 2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peça</a:t>
            </a:r>
            <a:r>
              <a:rPr lang="en-GB" sz="2400" dirty="0"/>
              <a:t> </a:t>
            </a:r>
            <a:r>
              <a:rPr lang="en-GB" sz="2400" dirty="0" err="1"/>
              <a:t>preta</a:t>
            </a:r>
            <a:r>
              <a:rPr lang="en-GB" sz="2400" dirty="0"/>
              <a:t>. </a:t>
            </a:r>
          </a:p>
          <a:p>
            <a:pPr marL="0" indent="0">
              <a:buNone/>
            </a:pPr>
            <a:r>
              <a:rPr lang="en-GB" sz="2400" dirty="0"/>
              <a:t>Para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melhor</a:t>
            </a:r>
            <a:r>
              <a:rPr lang="en-GB" sz="2400" dirty="0"/>
              <a:t> </a:t>
            </a:r>
            <a:r>
              <a:rPr lang="en-GB" sz="2400" dirty="0" err="1"/>
              <a:t>legibilidade</a:t>
            </a:r>
            <a:r>
              <a:rPr lang="en-GB" sz="2400" dirty="0"/>
              <a:t>, </a:t>
            </a:r>
            <a:r>
              <a:rPr lang="en-GB" sz="2400" dirty="0" err="1"/>
              <a:t>foram</a:t>
            </a:r>
            <a:r>
              <a:rPr lang="en-GB" sz="2400" dirty="0"/>
              <a:t> </a:t>
            </a:r>
            <a:r>
              <a:rPr lang="en-GB" sz="2400" dirty="0" err="1"/>
              <a:t>definidas</a:t>
            </a:r>
            <a:r>
              <a:rPr lang="en-GB" sz="2400" dirty="0"/>
              <a:t> as </a:t>
            </a:r>
            <a:r>
              <a:rPr lang="en-GB" sz="2400" dirty="0" err="1"/>
              <a:t>seguintes</a:t>
            </a:r>
            <a:r>
              <a:rPr lang="en-GB" sz="2400" dirty="0"/>
              <a:t> </a:t>
            </a:r>
            <a:r>
              <a:rPr lang="en-GB" sz="2400" dirty="0" err="1"/>
              <a:t>constantes</a:t>
            </a:r>
            <a:r>
              <a:rPr lang="en-GB" sz="2400" dirty="0"/>
              <a:t>: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FADCAE-9ACC-4D5D-B402-0509C9B09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62" y="4211924"/>
            <a:ext cx="4058276" cy="165621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403C3D1-273B-418A-9E69-1D545AC7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/>
              <a:t>Estado do Jogo</a:t>
            </a:r>
            <a:endParaRPr lang="en-GB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B15C4A-8CD9-431C-A7BF-DC0F29BB1B6A}"/>
              </a:ext>
            </a:extLst>
          </p:cNvPr>
          <p:cNvSpPr txBox="1"/>
          <p:nvPr/>
        </p:nvSpPr>
        <p:spPr>
          <a:xfrm>
            <a:off x="4066862" y="5868140"/>
            <a:ext cx="4433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Figura 2 – Excerto de código da classe </a:t>
            </a:r>
            <a:r>
              <a:rPr lang="pt-PT" sz="1600" dirty="0" err="1"/>
              <a:t>Constants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31197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1BD9D-6534-47A6-9610-F2C8C4CF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Desenvolvimento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2371E7-F5C6-4683-AE2B-E92D164DD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programação</a:t>
            </a:r>
            <a:r>
              <a:rPr lang="en-GB" dirty="0"/>
              <a:t>: java.</a:t>
            </a:r>
          </a:p>
          <a:p>
            <a:pPr marL="0" indent="0">
              <a:buNone/>
            </a:pPr>
            <a:r>
              <a:rPr lang="en-GB" dirty="0"/>
              <a:t>GUI: Swing.</a:t>
            </a:r>
          </a:p>
          <a:p>
            <a:pPr marL="0" indent="0">
              <a:buNone/>
            </a:pPr>
            <a:r>
              <a:rPr lang="en-GB" dirty="0"/>
              <a:t>IDE: Visual Code, IntelliJ IDEA.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realizado</a:t>
            </a:r>
            <a:r>
              <a:rPr lang="en-GB" dirty="0"/>
              <a:t>: </a:t>
            </a:r>
            <a:r>
              <a:rPr lang="en-GB" dirty="0" err="1"/>
              <a:t>implementação</a:t>
            </a:r>
            <a:r>
              <a:rPr lang="en-GB" dirty="0"/>
              <a:t> da interface </a:t>
            </a:r>
            <a:r>
              <a:rPr lang="en-GB" dirty="0" err="1"/>
              <a:t>gráfica</a:t>
            </a:r>
            <a:r>
              <a:rPr lang="en-GB" dirty="0"/>
              <a:t> e </a:t>
            </a:r>
            <a:r>
              <a:rPr lang="en-GB" dirty="0" err="1"/>
              <a:t>início</a:t>
            </a:r>
            <a:r>
              <a:rPr lang="en-GB" dirty="0"/>
              <a:t> da </a:t>
            </a:r>
            <a:r>
              <a:rPr lang="en-GB" dirty="0" err="1"/>
              <a:t>lógica</a:t>
            </a:r>
            <a:r>
              <a:rPr lang="en-GB" dirty="0"/>
              <a:t> de </a:t>
            </a:r>
            <a:r>
              <a:rPr lang="en-GB" dirty="0" err="1"/>
              <a:t>jogo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15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CA64A-DD47-47AC-940B-78A0EC0A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Webgrafia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36D9AE-0C0C-4FE2-A580-C3DA4051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https://www.boardgamegeek.com/boardgame/137916/eximo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https://boardgamegeek.com/thread/925957/new-game-checkers-family-eximo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584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401</Words>
  <Application>Microsoft Office PowerPoint</Application>
  <PresentationFormat>Ecrã Panorâmico</PresentationFormat>
  <Paragraphs>24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IART Eximo - Checkpoint</vt:lpstr>
      <vt:lpstr>Eximo</vt:lpstr>
      <vt:lpstr>Movimentos</vt:lpstr>
      <vt:lpstr>Estado do Jogo</vt:lpstr>
      <vt:lpstr>Desenvolvimento</vt:lpstr>
      <vt:lpstr>Webgrafia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IART Eximo  -Checkpoint</dc:title>
  <dc:creator>afoxys10@gmail.com</dc:creator>
  <cp:lastModifiedBy>Bruno</cp:lastModifiedBy>
  <cp:revision>12</cp:revision>
  <dcterms:created xsi:type="dcterms:W3CDTF">2020-03-08T12:41:04Z</dcterms:created>
  <dcterms:modified xsi:type="dcterms:W3CDTF">2020-03-13T10:38:06Z</dcterms:modified>
</cp:coreProperties>
</file>