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5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58E3A-0DFA-49EF-B216-F01535339180}" v="166" dt="2020-03-31T16:57:07.272"/>
    <p1510:client id="{70327F1F-05FF-4E10-97AE-7E474B440F92}" v="21" dt="2020-04-01T16:01:44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outas" userId="11f4dd9e3421801c" providerId="LiveId" clId="{6C058E3A-0DFA-49EF-B216-F01535339180}"/>
    <pc:docChg chg="undo custSel addSld delSld modSld">
      <pc:chgData name="Andre Moutas" userId="11f4dd9e3421801c" providerId="LiveId" clId="{6C058E3A-0DFA-49EF-B216-F01535339180}" dt="2020-03-31T16:58:33.244" v="12211" actId="113"/>
      <pc:docMkLst>
        <pc:docMk/>
      </pc:docMkLst>
      <pc:sldChg chg="addSp modSp mod">
        <pc:chgData name="Andre Moutas" userId="11f4dd9e3421801c" providerId="LiveId" clId="{6C058E3A-0DFA-49EF-B216-F01535339180}" dt="2020-03-31T16:58:33.244" v="12211" actId="113"/>
        <pc:sldMkLst>
          <pc:docMk/>
          <pc:sldMk cId="3950832188" sldId="256"/>
        </pc:sldMkLst>
        <pc:spChg chg="mod">
          <ac:chgData name="Andre Moutas" userId="11f4dd9e3421801c" providerId="LiveId" clId="{6C058E3A-0DFA-49EF-B216-F01535339180}" dt="2020-03-31T16:58:33.244" v="12211" actId="113"/>
          <ac:spMkLst>
            <pc:docMk/>
            <pc:sldMk cId="3950832188" sldId="256"/>
            <ac:spMk id="2" creationId="{DDDD1CDF-676C-4DFE-92D7-89CC5E73D8EA}"/>
          </ac:spMkLst>
        </pc:spChg>
        <pc:spChg chg="mod">
          <ac:chgData name="Andre Moutas" userId="11f4dd9e3421801c" providerId="LiveId" clId="{6C058E3A-0DFA-49EF-B216-F01535339180}" dt="2020-03-31T16:58:06.436" v="12199" actId="120"/>
          <ac:spMkLst>
            <pc:docMk/>
            <pc:sldMk cId="3950832188" sldId="256"/>
            <ac:spMk id="3" creationId="{31A97C54-6F5C-4A4C-8553-06D5D334C7A5}"/>
          </ac:spMkLst>
        </pc:spChg>
        <pc:spChg chg="add mod">
          <ac:chgData name="Andre Moutas" userId="11f4dd9e3421801c" providerId="LiveId" clId="{6C058E3A-0DFA-49EF-B216-F01535339180}" dt="2020-03-31T16:57:54.219" v="12195" actId="27636"/>
          <ac:spMkLst>
            <pc:docMk/>
            <pc:sldMk cId="3950832188" sldId="256"/>
            <ac:spMk id="8" creationId="{AE7B2C9C-61AB-4F31-B24E-68733884DA4D}"/>
          </ac:spMkLst>
        </pc:spChg>
      </pc:sldChg>
      <pc:sldChg chg="modSp mod">
        <pc:chgData name="Andre Moutas" userId="11f4dd9e3421801c" providerId="LiveId" clId="{6C058E3A-0DFA-49EF-B216-F01535339180}" dt="2020-03-18T21:01:08.249" v="554" actId="1076"/>
        <pc:sldMkLst>
          <pc:docMk/>
          <pc:sldMk cId="1413487635" sldId="257"/>
        </pc:sldMkLst>
        <pc:spChg chg="mod">
          <ac:chgData name="Andre Moutas" userId="11f4dd9e3421801c" providerId="LiveId" clId="{6C058E3A-0DFA-49EF-B216-F01535339180}" dt="2020-03-18T21:01:07.875" v="553" actId="1076"/>
          <ac:spMkLst>
            <pc:docMk/>
            <pc:sldMk cId="1413487635" sldId="257"/>
            <ac:spMk id="5" creationId="{A0C96B4A-52A1-4F35-B06B-3A8E4B8526CE}"/>
          </ac:spMkLst>
        </pc:spChg>
        <pc:picChg chg="mod">
          <ac:chgData name="Andre Moutas" userId="11f4dd9e3421801c" providerId="LiveId" clId="{6C058E3A-0DFA-49EF-B216-F01535339180}" dt="2020-03-18T21:01:08.249" v="554" actId="1076"/>
          <ac:picMkLst>
            <pc:docMk/>
            <pc:sldMk cId="1413487635" sldId="257"/>
            <ac:picMk id="4" creationId="{DA587FD7-ECA8-4433-BD05-89D7CFBCE229}"/>
          </ac:picMkLst>
        </pc:picChg>
      </pc:sldChg>
      <pc:sldChg chg="addSp delSp modSp mod">
        <pc:chgData name="Andre Moutas" userId="11f4dd9e3421801c" providerId="LiveId" clId="{6C058E3A-0DFA-49EF-B216-F01535339180}" dt="2020-03-31T16:56:41.141" v="12149" actId="404"/>
        <pc:sldMkLst>
          <pc:docMk/>
          <pc:sldMk cId="2559584809" sldId="258"/>
        </pc:sldMkLst>
        <pc:spChg chg="mod">
          <ac:chgData name="Andre Moutas" userId="11f4dd9e3421801c" providerId="LiveId" clId="{6C058E3A-0DFA-49EF-B216-F01535339180}" dt="2020-03-31T11:37:16.395" v="9998" actId="1076"/>
          <ac:spMkLst>
            <pc:docMk/>
            <pc:sldMk cId="2559584809" sldId="258"/>
            <ac:spMk id="2" creationId="{D01CA64A-DD47-47AC-940B-78A0EC0A90D1}"/>
          </ac:spMkLst>
        </pc:spChg>
        <pc:spChg chg="mod">
          <ac:chgData name="Andre Moutas" userId="11f4dd9e3421801c" providerId="LiveId" clId="{6C058E3A-0DFA-49EF-B216-F01535339180}" dt="2020-03-31T16:56:41.141" v="12149" actId="404"/>
          <ac:spMkLst>
            <pc:docMk/>
            <pc:sldMk cId="2559584809" sldId="258"/>
            <ac:spMk id="3" creationId="{F736D9AE-0C0C-4FE2-A580-C3DA4051C876}"/>
          </ac:spMkLst>
        </pc:spChg>
        <pc:spChg chg="del">
          <ac:chgData name="Andre Moutas" userId="11f4dd9e3421801c" providerId="LiveId" clId="{6C058E3A-0DFA-49EF-B216-F01535339180}" dt="2020-03-31T11:32:55.990" v="9532" actId="478"/>
          <ac:spMkLst>
            <pc:docMk/>
            <pc:sldMk cId="2559584809" sldId="258"/>
            <ac:spMk id="4" creationId="{C7B01507-F224-442B-ACE9-663737326EDC}"/>
          </ac:spMkLst>
        </pc:spChg>
        <pc:spChg chg="del">
          <ac:chgData name="Andre Moutas" userId="11f4dd9e3421801c" providerId="LiveId" clId="{6C058E3A-0DFA-49EF-B216-F01535339180}" dt="2020-03-31T11:32:57.839" v="9533" actId="478"/>
          <ac:spMkLst>
            <pc:docMk/>
            <pc:sldMk cId="2559584809" sldId="258"/>
            <ac:spMk id="5" creationId="{28961375-1241-492A-91D9-DBE4997828DA}"/>
          </ac:spMkLst>
        </pc:spChg>
        <pc:spChg chg="add mod">
          <ac:chgData name="Andre Moutas" userId="11f4dd9e3421801c" providerId="LiveId" clId="{6C058E3A-0DFA-49EF-B216-F01535339180}" dt="2020-03-31T11:33:16.063" v="9549" actId="20577"/>
          <ac:spMkLst>
            <pc:docMk/>
            <pc:sldMk cId="2559584809" sldId="258"/>
            <ac:spMk id="6" creationId="{5D308C9D-A9E0-4427-A411-BEE05AAB046D}"/>
          </ac:spMkLst>
        </pc:spChg>
        <pc:spChg chg="add mod">
          <ac:chgData name="Andre Moutas" userId="11f4dd9e3421801c" providerId="LiveId" clId="{6C058E3A-0DFA-49EF-B216-F01535339180}" dt="2020-03-31T16:51:11.607" v="12146" actId="2710"/>
          <ac:spMkLst>
            <pc:docMk/>
            <pc:sldMk cId="2559584809" sldId="258"/>
            <ac:spMk id="7" creationId="{3FCE6CA4-2F51-44D9-A50B-1F20B23D4151}"/>
          </ac:spMkLst>
        </pc:spChg>
      </pc:sldChg>
      <pc:sldChg chg="addSp delSp modSp mod">
        <pc:chgData name="Andre Moutas" userId="11f4dd9e3421801c" providerId="LiveId" clId="{6C058E3A-0DFA-49EF-B216-F01535339180}" dt="2020-03-30T17:39:35.636" v="1282" actId="20577"/>
        <pc:sldMkLst>
          <pc:docMk/>
          <pc:sldMk cId="3311973236" sldId="260"/>
        </pc:sldMkLst>
        <pc:spChg chg="mod">
          <ac:chgData name="Andre Moutas" userId="11f4dd9e3421801c" providerId="LiveId" clId="{6C058E3A-0DFA-49EF-B216-F01535339180}" dt="2020-03-30T17:39:35.636" v="1282" actId="20577"/>
          <ac:spMkLst>
            <pc:docMk/>
            <pc:sldMk cId="3311973236" sldId="260"/>
            <ac:spMk id="3" creationId="{82452407-B00B-402F-B670-43BBF7AA11E7}"/>
          </ac:spMkLst>
        </pc:spChg>
        <pc:spChg chg="mod">
          <ac:chgData name="Andre Moutas" userId="11f4dd9e3421801c" providerId="LiveId" clId="{6C058E3A-0DFA-49EF-B216-F01535339180}" dt="2020-03-18T21:05:30.147" v="1059" actId="1076"/>
          <ac:spMkLst>
            <pc:docMk/>
            <pc:sldMk cId="3311973236" sldId="260"/>
            <ac:spMk id="5" creationId="{7403C3D1-273B-418A-9E69-1D545AC77E6A}"/>
          </ac:spMkLst>
        </pc:spChg>
        <pc:spChg chg="del mod">
          <ac:chgData name="Andre Moutas" userId="11f4dd9e3421801c" providerId="LiveId" clId="{6C058E3A-0DFA-49EF-B216-F01535339180}" dt="2020-03-30T17:35:50.191" v="1098" actId="478"/>
          <ac:spMkLst>
            <pc:docMk/>
            <pc:sldMk cId="3311973236" sldId="260"/>
            <ac:spMk id="6" creationId="{0BB15C4A-8CD9-431C-A7BF-DC0F29BB1B6A}"/>
          </ac:spMkLst>
        </pc:spChg>
        <pc:spChg chg="add mod">
          <ac:chgData name="Andre Moutas" userId="11f4dd9e3421801c" providerId="LiveId" clId="{6C058E3A-0DFA-49EF-B216-F01535339180}" dt="2020-03-30T17:37:33.128" v="1129" actId="1076"/>
          <ac:spMkLst>
            <pc:docMk/>
            <pc:sldMk cId="3311973236" sldId="260"/>
            <ac:spMk id="7" creationId="{3C7A98C9-AB97-462D-B6C7-A15998BE28BF}"/>
          </ac:spMkLst>
        </pc:spChg>
        <pc:picChg chg="del mod">
          <ac:chgData name="Andre Moutas" userId="11f4dd9e3421801c" providerId="LiveId" clId="{6C058E3A-0DFA-49EF-B216-F01535339180}" dt="2020-03-30T17:35:46.476" v="1096" actId="478"/>
          <ac:picMkLst>
            <pc:docMk/>
            <pc:sldMk cId="3311973236" sldId="260"/>
            <ac:picMk id="2" creationId="{70FADCAE-9ACC-4D5D-B402-0509C9B0966F}"/>
          </ac:picMkLst>
        </pc:picChg>
      </pc:sldChg>
      <pc:sldChg chg="addSp delSp modSp mod">
        <pc:chgData name="Andre Moutas" userId="11f4dd9e3421801c" providerId="LiveId" clId="{6C058E3A-0DFA-49EF-B216-F01535339180}" dt="2020-03-31T15:35:27.093" v="10064" actId="12385"/>
        <pc:sldMkLst>
          <pc:docMk/>
          <pc:sldMk cId="1147159589" sldId="261"/>
        </pc:sldMkLst>
        <pc:spChg chg="mod">
          <ac:chgData name="Andre Moutas" userId="11f4dd9e3421801c" providerId="LiveId" clId="{6C058E3A-0DFA-49EF-B216-F01535339180}" dt="2020-03-17T15:11:48.627" v="548" actId="1076"/>
          <ac:spMkLst>
            <pc:docMk/>
            <pc:sldMk cId="1147159589" sldId="261"/>
            <ac:spMk id="2" creationId="{B5C1BD9D-6534-47A6-9610-F2C8C4CF3FD0}"/>
          </ac:spMkLst>
        </pc:spChg>
        <pc:spChg chg="del">
          <ac:chgData name="Andre Moutas" userId="11f4dd9e3421801c" providerId="LiveId" clId="{6C058E3A-0DFA-49EF-B216-F01535339180}" dt="2020-03-17T14:58:41.299" v="407" actId="478"/>
          <ac:spMkLst>
            <pc:docMk/>
            <pc:sldMk cId="1147159589" sldId="261"/>
            <ac:spMk id="3" creationId="{222371E7-F5C6-4683-AE2B-E92D164DD4ED}"/>
          </ac:spMkLst>
        </pc:spChg>
        <pc:graphicFrameChg chg="add mod modGraphic">
          <ac:chgData name="Andre Moutas" userId="11f4dd9e3421801c" providerId="LiveId" clId="{6C058E3A-0DFA-49EF-B216-F01535339180}" dt="2020-03-31T15:35:27.093" v="10064" actId="12385"/>
          <ac:graphicFrameMkLst>
            <pc:docMk/>
            <pc:sldMk cId="1147159589" sldId="261"/>
            <ac:graphicFrameMk id="4" creationId="{E1A379B3-7DEE-425A-BDB2-597493B0117A}"/>
          </ac:graphicFrameMkLst>
        </pc:graphicFrameChg>
      </pc:sldChg>
      <pc:sldChg chg="addSp delSp modSp add mod">
        <pc:chgData name="Andre Moutas" userId="11f4dd9e3421801c" providerId="LiveId" clId="{6C058E3A-0DFA-49EF-B216-F01535339180}" dt="2020-03-31T15:35:10.765" v="10063" actId="12385"/>
        <pc:sldMkLst>
          <pc:docMk/>
          <pc:sldMk cId="129181667" sldId="262"/>
        </pc:sldMkLst>
        <pc:spChg chg="del mod">
          <ac:chgData name="Andre Moutas" userId="11f4dd9e3421801c" providerId="LiveId" clId="{6C058E3A-0DFA-49EF-B216-F01535339180}" dt="2020-03-17T14:31:42.115" v="9" actId="478"/>
          <ac:spMkLst>
            <pc:docMk/>
            <pc:sldMk cId="129181667" sldId="262"/>
            <ac:spMk id="2" creationId="{E4631526-5348-4225-9E84-E1744E2AE3F1}"/>
          </ac:spMkLst>
        </pc:spChg>
        <pc:spChg chg="del mod">
          <ac:chgData name="Andre Moutas" userId="11f4dd9e3421801c" providerId="LiveId" clId="{6C058E3A-0DFA-49EF-B216-F01535339180}" dt="2020-03-17T14:32:53.959" v="22"/>
          <ac:spMkLst>
            <pc:docMk/>
            <pc:sldMk cId="129181667" sldId="262"/>
            <ac:spMk id="3" creationId="{28D65AD1-F0FC-4F19-9CA7-DD10F24BB3EA}"/>
          </ac:spMkLst>
        </pc:spChg>
        <pc:spChg chg="add mod">
          <ac:chgData name="Andre Moutas" userId="11f4dd9e3421801c" providerId="LiveId" clId="{6C058E3A-0DFA-49EF-B216-F01535339180}" dt="2020-03-17T14:31:56.449" v="20" actId="20577"/>
          <ac:spMkLst>
            <pc:docMk/>
            <pc:sldMk cId="129181667" sldId="262"/>
            <ac:spMk id="4" creationId="{F735E91F-4516-4F68-A731-92CB18CED4C4}"/>
          </ac:spMkLst>
        </pc:spChg>
        <pc:spChg chg="add del mod">
          <ac:chgData name="Andre Moutas" userId="11f4dd9e3421801c" providerId="LiveId" clId="{6C058E3A-0DFA-49EF-B216-F01535339180}" dt="2020-03-17T14:33:01.937" v="24" actId="478"/>
          <ac:spMkLst>
            <pc:docMk/>
            <pc:sldMk cId="129181667" sldId="262"/>
            <ac:spMk id="7" creationId="{AA3A1814-4E93-41FF-B667-A6AD39599791}"/>
          </ac:spMkLst>
        </pc:spChg>
        <pc:spChg chg="add del mod">
          <ac:chgData name="Andre Moutas" userId="11f4dd9e3421801c" providerId="LiveId" clId="{6C058E3A-0DFA-49EF-B216-F01535339180}" dt="2020-03-17T14:39:54.731" v="121" actId="478"/>
          <ac:spMkLst>
            <pc:docMk/>
            <pc:sldMk cId="129181667" sldId="262"/>
            <ac:spMk id="10" creationId="{397F5F5D-4C25-4E97-BFC0-BB6005AE27A7}"/>
          </ac:spMkLst>
        </pc:spChg>
        <pc:graphicFrameChg chg="add del mod">
          <ac:chgData name="Andre Moutas" userId="11f4dd9e3421801c" providerId="LiveId" clId="{6C058E3A-0DFA-49EF-B216-F01535339180}" dt="2020-03-17T14:32:59.448" v="23" actId="478"/>
          <ac:graphicFrameMkLst>
            <pc:docMk/>
            <pc:sldMk cId="129181667" sldId="262"/>
            <ac:graphicFrameMk id="5" creationId="{53ED469E-DB7D-46F2-B0CF-F3D321A121BD}"/>
          </ac:graphicFrameMkLst>
        </pc:graphicFrameChg>
        <pc:graphicFrameChg chg="add mod modGraphic">
          <ac:chgData name="Andre Moutas" userId="11f4dd9e3421801c" providerId="LiveId" clId="{6C058E3A-0DFA-49EF-B216-F01535339180}" dt="2020-03-31T15:35:10.765" v="10063" actId="12385"/>
          <ac:graphicFrameMkLst>
            <pc:docMk/>
            <pc:sldMk cId="129181667" sldId="262"/>
            <ac:graphicFrameMk id="8" creationId="{9D6DB4AB-0F47-439A-9E4F-5CBC434D9708}"/>
          </ac:graphicFrameMkLst>
        </pc:graphicFrameChg>
      </pc:sldChg>
      <pc:sldChg chg="addSp delSp modSp add mod">
        <pc:chgData name="Andre Moutas" userId="11f4dd9e3421801c" providerId="LiveId" clId="{6C058E3A-0DFA-49EF-B216-F01535339180}" dt="2020-03-30T20:59:01.552" v="2874" actId="20577"/>
        <pc:sldMkLst>
          <pc:docMk/>
          <pc:sldMk cId="2564759376" sldId="263"/>
        </pc:sldMkLst>
        <pc:spChg chg="del">
          <ac:chgData name="Andre Moutas" userId="11f4dd9e3421801c" providerId="LiveId" clId="{6C058E3A-0DFA-49EF-B216-F01535339180}" dt="2020-03-30T17:40:23.632" v="1286" actId="478"/>
          <ac:spMkLst>
            <pc:docMk/>
            <pc:sldMk cId="2564759376" sldId="263"/>
            <ac:spMk id="2" creationId="{E05CDD04-7A99-4E97-A6AF-216E9991475E}"/>
          </ac:spMkLst>
        </pc:spChg>
        <pc:spChg chg="mod">
          <ac:chgData name="Andre Moutas" userId="11f4dd9e3421801c" providerId="LiveId" clId="{6C058E3A-0DFA-49EF-B216-F01535339180}" dt="2020-03-30T20:50:47.855" v="2383" actId="27636"/>
          <ac:spMkLst>
            <pc:docMk/>
            <pc:sldMk cId="2564759376" sldId="263"/>
            <ac:spMk id="3" creationId="{0BE54DD0-7AD7-4F31-A09F-AFE0B351F17B}"/>
          </ac:spMkLst>
        </pc:spChg>
        <pc:spChg chg="add del">
          <ac:chgData name="Andre Moutas" userId="11f4dd9e3421801c" providerId="LiveId" clId="{6C058E3A-0DFA-49EF-B216-F01535339180}" dt="2020-03-30T17:40:20.510" v="1285"/>
          <ac:spMkLst>
            <pc:docMk/>
            <pc:sldMk cId="2564759376" sldId="263"/>
            <ac:spMk id="4" creationId="{7DED99E7-852B-4CB9-84C3-8B0D294EF9C7}"/>
          </ac:spMkLst>
        </pc:spChg>
        <pc:spChg chg="add mod">
          <ac:chgData name="Andre Moutas" userId="11f4dd9e3421801c" providerId="LiveId" clId="{6C058E3A-0DFA-49EF-B216-F01535339180}" dt="2020-03-30T20:52:30.519" v="2408" actId="20577"/>
          <ac:spMkLst>
            <pc:docMk/>
            <pc:sldMk cId="2564759376" sldId="263"/>
            <ac:spMk id="4" creationId="{AC8BFDEB-24CC-4DB7-8217-07837C19C3C1}"/>
          </ac:spMkLst>
        </pc:spChg>
        <pc:spChg chg="add">
          <ac:chgData name="Andre Moutas" userId="11f4dd9e3421801c" providerId="LiveId" clId="{6C058E3A-0DFA-49EF-B216-F01535339180}" dt="2020-03-30T17:40:24.378" v="1287"/>
          <ac:spMkLst>
            <pc:docMk/>
            <pc:sldMk cId="2564759376" sldId="263"/>
            <ac:spMk id="5" creationId="{141D01AE-F0E2-4D7E-812F-2B6FACD71BAE}"/>
          </ac:spMkLst>
        </pc:spChg>
        <pc:spChg chg="add del">
          <ac:chgData name="Andre Moutas" userId="11f4dd9e3421801c" providerId="LiveId" clId="{6C058E3A-0DFA-49EF-B216-F01535339180}" dt="2020-03-30T18:00:50.445" v="2035"/>
          <ac:spMkLst>
            <pc:docMk/>
            <pc:sldMk cId="2564759376" sldId="263"/>
            <ac:spMk id="6" creationId="{64D2E547-FB2B-4E9B-9CDB-E775FFCF3B62}"/>
          </ac:spMkLst>
        </pc:spChg>
        <pc:spChg chg="add mod">
          <ac:chgData name="Andre Moutas" userId="11f4dd9e3421801c" providerId="LiveId" clId="{6C058E3A-0DFA-49EF-B216-F01535339180}" dt="2020-03-30T20:53:13.457" v="2410" actId="1076"/>
          <ac:spMkLst>
            <pc:docMk/>
            <pc:sldMk cId="2564759376" sldId="263"/>
            <ac:spMk id="7" creationId="{21328498-9E79-4109-98D7-1E10BCCB06F5}"/>
          </ac:spMkLst>
        </pc:spChg>
        <pc:spChg chg="add mod">
          <ac:chgData name="Andre Moutas" userId="11f4dd9e3421801c" providerId="LiveId" clId="{6C058E3A-0DFA-49EF-B216-F01535339180}" dt="2020-03-30T20:59:01.552" v="2874" actId="20577"/>
          <ac:spMkLst>
            <pc:docMk/>
            <pc:sldMk cId="2564759376" sldId="263"/>
            <ac:spMk id="8" creationId="{5D7D7AD1-C544-4246-BD5D-588304418163}"/>
          </ac:spMkLst>
        </pc:spChg>
      </pc:sldChg>
      <pc:sldChg chg="addSp delSp modSp add mod">
        <pc:chgData name="Andre Moutas" userId="11f4dd9e3421801c" providerId="LiveId" clId="{6C058E3A-0DFA-49EF-B216-F01535339180}" dt="2020-03-31T15:40:50.203" v="10145" actId="20577"/>
        <pc:sldMkLst>
          <pc:docMk/>
          <pc:sldMk cId="1407639777" sldId="264"/>
        </pc:sldMkLst>
        <pc:spChg chg="del">
          <ac:chgData name="Andre Moutas" userId="11f4dd9e3421801c" providerId="LiveId" clId="{6C058E3A-0DFA-49EF-B216-F01535339180}" dt="2020-03-30T21:00:03.722" v="2876" actId="478"/>
          <ac:spMkLst>
            <pc:docMk/>
            <pc:sldMk cId="1407639777" sldId="264"/>
            <ac:spMk id="2" creationId="{37F99F22-3410-4071-AC64-CAFDF3179CF7}"/>
          </ac:spMkLst>
        </pc:spChg>
        <pc:spChg chg="del">
          <ac:chgData name="Andre Moutas" userId="11f4dd9e3421801c" providerId="LiveId" clId="{6C058E3A-0DFA-49EF-B216-F01535339180}" dt="2020-03-30T21:00:02.621" v="2875" actId="478"/>
          <ac:spMkLst>
            <pc:docMk/>
            <pc:sldMk cId="1407639777" sldId="264"/>
            <ac:spMk id="3" creationId="{2028DDCD-1690-4838-84C9-8F9A6E10FCE4}"/>
          </ac:spMkLst>
        </pc:spChg>
        <pc:spChg chg="add mod">
          <ac:chgData name="Andre Moutas" userId="11f4dd9e3421801c" providerId="LiveId" clId="{6C058E3A-0DFA-49EF-B216-F01535339180}" dt="2020-03-31T15:38:52.997" v="10122" actId="1076"/>
          <ac:spMkLst>
            <pc:docMk/>
            <pc:sldMk cId="1407639777" sldId="264"/>
            <ac:spMk id="4" creationId="{51A6743C-369A-4014-B5A9-A186969D56AE}"/>
          </ac:spMkLst>
        </pc:spChg>
        <pc:spChg chg="add mod">
          <ac:chgData name="Andre Moutas" userId="11f4dd9e3421801c" providerId="LiveId" clId="{6C058E3A-0DFA-49EF-B216-F01535339180}" dt="2020-03-31T15:40:50.203" v="10145" actId="20577"/>
          <ac:spMkLst>
            <pc:docMk/>
            <pc:sldMk cId="1407639777" sldId="264"/>
            <ac:spMk id="5" creationId="{40F95648-6EEA-4E09-A349-25493F1E00C0}"/>
          </ac:spMkLst>
        </pc:spChg>
      </pc:sldChg>
      <pc:sldChg chg="addSp delSp modSp add mod">
        <pc:chgData name="Andre Moutas" userId="11f4dd9e3421801c" providerId="LiveId" clId="{6C058E3A-0DFA-49EF-B216-F01535339180}" dt="2020-03-31T15:49:20.837" v="10342" actId="20577"/>
        <pc:sldMkLst>
          <pc:docMk/>
          <pc:sldMk cId="3853806520" sldId="265"/>
        </pc:sldMkLst>
        <pc:spChg chg="del">
          <ac:chgData name="Andre Moutas" userId="11f4dd9e3421801c" providerId="LiveId" clId="{6C058E3A-0DFA-49EF-B216-F01535339180}" dt="2020-03-30T22:55:57.104" v="6146" actId="478"/>
          <ac:spMkLst>
            <pc:docMk/>
            <pc:sldMk cId="3853806520" sldId="265"/>
            <ac:spMk id="2" creationId="{2D6A49AD-BF77-41B2-87AF-8C762F141C5E}"/>
          </ac:spMkLst>
        </pc:spChg>
        <pc:spChg chg="del mod">
          <ac:chgData name="Andre Moutas" userId="11f4dd9e3421801c" providerId="LiveId" clId="{6C058E3A-0DFA-49EF-B216-F01535339180}" dt="2020-03-30T22:56:01.532" v="6148" actId="478"/>
          <ac:spMkLst>
            <pc:docMk/>
            <pc:sldMk cId="3853806520" sldId="265"/>
            <ac:spMk id="3" creationId="{C01DEE98-3EED-43E4-BE91-26E1E80030AD}"/>
          </ac:spMkLst>
        </pc:spChg>
        <pc:spChg chg="add mod">
          <ac:chgData name="Andre Moutas" userId="11f4dd9e3421801c" providerId="LiveId" clId="{6C058E3A-0DFA-49EF-B216-F01535339180}" dt="2020-03-31T01:09:48.028" v="7268" actId="1076"/>
          <ac:spMkLst>
            <pc:docMk/>
            <pc:sldMk cId="3853806520" sldId="265"/>
            <ac:spMk id="4" creationId="{46909089-20C1-4A20-A9C2-31826B9C583D}"/>
          </ac:spMkLst>
        </pc:spChg>
        <pc:spChg chg="add del mod">
          <ac:chgData name="Andre Moutas" userId="11f4dd9e3421801c" providerId="LiveId" clId="{6C058E3A-0DFA-49EF-B216-F01535339180}" dt="2020-03-30T23:23:00.171" v="6737" actId="478"/>
          <ac:spMkLst>
            <pc:docMk/>
            <pc:sldMk cId="3853806520" sldId="265"/>
            <ac:spMk id="7" creationId="{3AD78789-AE17-41C3-AECD-0177A8A0A311}"/>
          </ac:spMkLst>
        </pc:spChg>
        <pc:spChg chg="add mod">
          <ac:chgData name="Andre Moutas" userId="11f4dd9e3421801c" providerId="LiveId" clId="{6C058E3A-0DFA-49EF-B216-F01535339180}" dt="2020-03-31T15:42:12.195" v="10156" actId="20577"/>
          <ac:spMkLst>
            <pc:docMk/>
            <pc:sldMk cId="3853806520" sldId="265"/>
            <ac:spMk id="10" creationId="{FF1B0EC3-E725-440A-B676-3A178BAE3BC1}"/>
          </ac:spMkLst>
        </pc:spChg>
        <pc:spChg chg="add mod">
          <ac:chgData name="Andre Moutas" userId="11f4dd9e3421801c" providerId="LiveId" clId="{6C058E3A-0DFA-49EF-B216-F01535339180}" dt="2020-03-31T01:10:45.711" v="7285" actId="20577"/>
          <ac:spMkLst>
            <pc:docMk/>
            <pc:sldMk cId="3853806520" sldId="265"/>
            <ac:spMk id="13" creationId="{143B5610-2409-4C85-8C54-7B85717A5C44}"/>
          </ac:spMkLst>
        </pc:spChg>
        <pc:graphicFrameChg chg="add mod modGraphic">
          <ac:chgData name="Andre Moutas" userId="11f4dd9e3421801c" providerId="LiveId" clId="{6C058E3A-0DFA-49EF-B216-F01535339180}" dt="2020-03-31T15:49:20.837" v="10342" actId="20577"/>
          <ac:graphicFrameMkLst>
            <pc:docMk/>
            <pc:sldMk cId="3853806520" sldId="265"/>
            <ac:graphicFrameMk id="5" creationId="{E935C1B4-FF67-42A4-B2B2-731F08272789}"/>
          </ac:graphicFrameMkLst>
        </pc:graphicFrameChg>
        <pc:cxnChg chg="add mod">
          <ac:chgData name="Andre Moutas" userId="11f4dd9e3421801c" providerId="LiveId" clId="{6C058E3A-0DFA-49EF-B216-F01535339180}" dt="2020-03-31T01:09:56.040" v="7269" actId="1076"/>
          <ac:cxnSpMkLst>
            <pc:docMk/>
            <pc:sldMk cId="3853806520" sldId="265"/>
            <ac:cxnSpMk id="9" creationId="{B08CA131-7615-46A0-B0F6-E8162081499C}"/>
          </ac:cxnSpMkLst>
        </pc:cxnChg>
        <pc:cxnChg chg="add mod">
          <ac:chgData name="Andre Moutas" userId="11f4dd9e3421801c" providerId="LiveId" clId="{6C058E3A-0DFA-49EF-B216-F01535339180}" dt="2020-03-31T01:10:29.332" v="7272" actId="208"/>
          <ac:cxnSpMkLst>
            <pc:docMk/>
            <pc:sldMk cId="3853806520" sldId="265"/>
            <ac:cxnSpMk id="12" creationId="{CDCB9406-04F5-48AB-ACDF-BEBA8FB1D6AD}"/>
          </ac:cxnSpMkLst>
        </pc:cxnChg>
      </pc:sldChg>
      <pc:sldChg chg="addSp delSp modSp add mod">
        <pc:chgData name="Andre Moutas" userId="11f4dd9e3421801c" providerId="LiveId" clId="{6C058E3A-0DFA-49EF-B216-F01535339180}" dt="2020-03-31T16:06:32.831" v="11140" actId="20577"/>
        <pc:sldMkLst>
          <pc:docMk/>
          <pc:sldMk cId="967254126" sldId="266"/>
        </pc:sldMkLst>
        <pc:spChg chg="del">
          <ac:chgData name="Andre Moutas" userId="11f4dd9e3421801c" providerId="LiveId" clId="{6C058E3A-0DFA-49EF-B216-F01535339180}" dt="2020-03-31T01:11:01.790" v="7286" actId="478"/>
          <ac:spMkLst>
            <pc:docMk/>
            <pc:sldMk cId="967254126" sldId="266"/>
            <ac:spMk id="2" creationId="{355829BC-8DB8-43FC-A2F9-4FD4F7CF0ACD}"/>
          </ac:spMkLst>
        </pc:spChg>
        <pc:spChg chg="del">
          <ac:chgData name="Andre Moutas" userId="11f4dd9e3421801c" providerId="LiveId" clId="{6C058E3A-0DFA-49EF-B216-F01535339180}" dt="2020-03-31T01:12:01.851" v="7297" actId="478"/>
          <ac:spMkLst>
            <pc:docMk/>
            <pc:sldMk cId="967254126" sldId="266"/>
            <ac:spMk id="3" creationId="{30E79147-2992-45BC-BC33-40D73CAC806D}"/>
          </ac:spMkLst>
        </pc:spChg>
        <pc:spChg chg="add mod">
          <ac:chgData name="Andre Moutas" userId="11f4dd9e3421801c" providerId="LiveId" clId="{6C058E3A-0DFA-49EF-B216-F01535339180}" dt="2020-03-31T01:11:49.362" v="7296" actId="20577"/>
          <ac:spMkLst>
            <pc:docMk/>
            <pc:sldMk cId="967254126" sldId="266"/>
            <ac:spMk id="4" creationId="{B5625804-4D7E-4C7C-8B00-D587CD0DE4F0}"/>
          </ac:spMkLst>
        </pc:spChg>
        <pc:spChg chg="add mod">
          <ac:chgData name="Andre Moutas" userId="11f4dd9e3421801c" providerId="LiveId" clId="{6C058E3A-0DFA-49EF-B216-F01535339180}" dt="2020-03-31T16:06:32.831" v="11140" actId="20577"/>
          <ac:spMkLst>
            <pc:docMk/>
            <pc:sldMk cId="967254126" sldId="266"/>
            <ac:spMk id="5" creationId="{9859CC58-7CCE-4693-9CC7-83B8670495FD}"/>
          </ac:spMkLst>
        </pc:spChg>
      </pc:sldChg>
      <pc:sldChg chg="addSp delSp modSp add mod">
        <pc:chgData name="Andre Moutas" userId="11f4dd9e3421801c" providerId="LiveId" clId="{6C058E3A-0DFA-49EF-B216-F01535339180}" dt="2020-03-31T16:39:40.667" v="12018" actId="20577"/>
        <pc:sldMkLst>
          <pc:docMk/>
          <pc:sldMk cId="2575647215" sldId="267"/>
        </pc:sldMkLst>
        <pc:spChg chg="del">
          <ac:chgData name="Andre Moutas" userId="11f4dd9e3421801c" providerId="LiveId" clId="{6C058E3A-0DFA-49EF-B216-F01535339180}" dt="2020-03-31T11:16:20.454" v="8764" actId="478"/>
          <ac:spMkLst>
            <pc:docMk/>
            <pc:sldMk cId="2575647215" sldId="267"/>
            <ac:spMk id="2" creationId="{BB196EC5-D1B3-43A0-BD65-F0E9491C21C5}"/>
          </ac:spMkLst>
        </pc:spChg>
        <pc:spChg chg="del">
          <ac:chgData name="Andre Moutas" userId="11f4dd9e3421801c" providerId="LiveId" clId="{6C058E3A-0DFA-49EF-B216-F01535339180}" dt="2020-03-31T11:16:22.716" v="8765" actId="478"/>
          <ac:spMkLst>
            <pc:docMk/>
            <pc:sldMk cId="2575647215" sldId="267"/>
            <ac:spMk id="3" creationId="{FD0BE0F7-3AEA-4B8E-9B50-35DA89FE8A40}"/>
          </ac:spMkLst>
        </pc:spChg>
        <pc:spChg chg="add mod">
          <ac:chgData name="Andre Moutas" userId="11f4dd9e3421801c" providerId="LiveId" clId="{6C058E3A-0DFA-49EF-B216-F01535339180}" dt="2020-03-31T11:17:58.177" v="8776" actId="20577"/>
          <ac:spMkLst>
            <pc:docMk/>
            <pc:sldMk cId="2575647215" sldId="267"/>
            <ac:spMk id="4" creationId="{A378D5B9-1BC0-4F38-9BB9-57ABAD18A96D}"/>
          </ac:spMkLst>
        </pc:spChg>
        <pc:spChg chg="add mod">
          <ac:chgData name="Andre Moutas" userId="11f4dd9e3421801c" providerId="LiveId" clId="{6C058E3A-0DFA-49EF-B216-F01535339180}" dt="2020-03-31T16:39:40.667" v="12018" actId="20577"/>
          <ac:spMkLst>
            <pc:docMk/>
            <pc:sldMk cId="2575647215" sldId="267"/>
            <ac:spMk id="5" creationId="{C7E78E0E-BC55-42EB-9F0F-C57D58F9C3B4}"/>
          </ac:spMkLst>
        </pc:spChg>
      </pc:sldChg>
      <pc:sldChg chg="addSp delSp add del">
        <pc:chgData name="Andre Moutas" userId="11f4dd9e3421801c" providerId="LiveId" clId="{6C058E3A-0DFA-49EF-B216-F01535339180}" dt="2020-03-31T15:43:32.715" v="10187"/>
        <pc:sldMkLst>
          <pc:docMk/>
          <pc:sldMk cId="1539927933" sldId="268"/>
        </pc:sldMkLst>
        <pc:spChg chg="add del">
          <ac:chgData name="Andre Moutas" userId="11f4dd9e3421801c" providerId="LiveId" clId="{6C058E3A-0DFA-49EF-B216-F01535339180}" dt="2020-03-31T15:43:32.220" v="10186"/>
          <ac:spMkLst>
            <pc:docMk/>
            <pc:sldMk cId="1539927933" sldId="268"/>
            <ac:spMk id="4" creationId="{501D0957-247C-4BFA-A308-EC7D736E61B3}"/>
          </ac:spMkLst>
        </pc:spChg>
      </pc:sldChg>
    </pc:docChg>
  </pc:docChgLst>
  <pc:docChgLst>
    <pc:chgData name="Andre Moutas" userId="11f4dd9e3421801c" providerId="LiveId" clId="{70327F1F-05FF-4E10-97AE-7E474B440F92}"/>
    <pc:docChg chg="undo custSel addSld modSld">
      <pc:chgData name="Andre Moutas" userId="11f4dd9e3421801c" providerId="LiveId" clId="{70327F1F-05FF-4E10-97AE-7E474B440F92}" dt="2020-04-01T16:02:21.694" v="2103" actId="123"/>
      <pc:docMkLst>
        <pc:docMk/>
      </pc:docMkLst>
      <pc:sldChg chg="addSp delSp modSp mod">
        <pc:chgData name="Andre Moutas" userId="11f4dd9e3421801c" providerId="LiveId" clId="{70327F1F-05FF-4E10-97AE-7E474B440F92}" dt="2020-04-01T15:51:24.537" v="1247" actId="1076"/>
        <pc:sldMkLst>
          <pc:docMk/>
          <pc:sldMk cId="1407639777" sldId="264"/>
        </pc:sldMkLst>
        <pc:spChg chg="mod">
          <ac:chgData name="Andre Moutas" userId="11f4dd9e3421801c" providerId="LiveId" clId="{70327F1F-05FF-4E10-97AE-7E474B440F92}" dt="2020-04-01T15:51:17.688" v="1246" actId="20577"/>
          <ac:spMkLst>
            <pc:docMk/>
            <pc:sldMk cId="1407639777" sldId="264"/>
            <ac:spMk id="5" creationId="{40F95648-6EEA-4E09-A349-25493F1E00C0}"/>
          </ac:spMkLst>
        </pc:spChg>
        <pc:spChg chg="add del">
          <ac:chgData name="Andre Moutas" userId="11f4dd9e3421801c" providerId="LiveId" clId="{70327F1F-05FF-4E10-97AE-7E474B440F92}" dt="2020-04-01T15:35:25.774" v="643"/>
          <ac:spMkLst>
            <pc:docMk/>
            <pc:sldMk cId="1407639777" sldId="264"/>
            <ac:spMk id="6" creationId="{B5C8E70C-29AD-40F6-BA25-C226560E2AA4}"/>
          </ac:spMkLst>
        </pc:spChg>
        <pc:graphicFrameChg chg="add mod modGraphic">
          <ac:chgData name="Andre Moutas" userId="11f4dd9e3421801c" providerId="LiveId" clId="{70327F1F-05FF-4E10-97AE-7E474B440F92}" dt="2020-04-01T15:51:24.537" v="1247" actId="1076"/>
          <ac:graphicFrameMkLst>
            <pc:docMk/>
            <pc:sldMk cId="1407639777" sldId="264"/>
            <ac:graphicFrameMk id="2" creationId="{AC180741-86F5-4713-87A7-77E2C7E3BBC1}"/>
          </ac:graphicFrameMkLst>
        </pc:graphicFrameChg>
      </pc:sldChg>
      <pc:sldChg chg="addSp modSp mod">
        <pc:chgData name="Andre Moutas" userId="11f4dd9e3421801c" providerId="LiveId" clId="{70327F1F-05FF-4E10-97AE-7E474B440F92}" dt="2020-04-01T16:01:09.633" v="1989" actId="1076"/>
        <pc:sldMkLst>
          <pc:docMk/>
          <pc:sldMk cId="967254126" sldId="266"/>
        </pc:sldMkLst>
        <pc:spChg chg="mod">
          <ac:chgData name="Andre Moutas" userId="11f4dd9e3421801c" providerId="LiveId" clId="{70327F1F-05FF-4E10-97AE-7E474B440F92}" dt="2020-04-01T16:01:09.633" v="1989" actId="1076"/>
          <ac:spMkLst>
            <pc:docMk/>
            <pc:sldMk cId="967254126" sldId="266"/>
            <ac:spMk id="5" creationId="{9859CC58-7CCE-4693-9CC7-83B8670495FD}"/>
          </ac:spMkLst>
        </pc:spChg>
        <pc:spChg chg="add mod">
          <ac:chgData name="Andre Moutas" userId="11f4dd9e3421801c" providerId="LiveId" clId="{70327F1F-05FF-4E10-97AE-7E474B440F92}" dt="2020-04-01T16:00:15.640" v="1933" actId="1076"/>
          <ac:spMkLst>
            <pc:docMk/>
            <pc:sldMk cId="967254126" sldId="266"/>
            <ac:spMk id="6" creationId="{DA6D351E-BB24-4FB7-8DE1-53E41EBE0487}"/>
          </ac:spMkLst>
        </pc:spChg>
        <pc:spChg chg="add mod">
          <ac:chgData name="Andre Moutas" userId="11f4dd9e3421801c" providerId="LiveId" clId="{70327F1F-05FF-4E10-97AE-7E474B440F92}" dt="2020-04-01T16:01:03.353" v="1988" actId="1076"/>
          <ac:spMkLst>
            <pc:docMk/>
            <pc:sldMk cId="967254126" sldId="266"/>
            <ac:spMk id="7" creationId="{3F67BA6A-ACAB-4C28-A775-D3BF4B9D1E8A}"/>
          </ac:spMkLst>
        </pc:spChg>
        <pc:picChg chg="add mod">
          <ac:chgData name="Andre Moutas" userId="11f4dd9e3421801c" providerId="LiveId" clId="{70327F1F-05FF-4E10-97AE-7E474B440F92}" dt="2020-04-01T15:59:27.122" v="1854" actId="1076"/>
          <ac:picMkLst>
            <pc:docMk/>
            <pc:sldMk cId="967254126" sldId="266"/>
            <ac:picMk id="2" creationId="{65C2CEF2-0AC5-49C4-BEC6-E243A4240C4B}"/>
          </ac:picMkLst>
        </pc:picChg>
        <pc:picChg chg="add mod">
          <ac:chgData name="Andre Moutas" userId="11f4dd9e3421801c" providerId="LiveId" clId="{70327F1F-05FF-4E10-97AE-7E474B440F92}" dt="2020-04-01T15:59:10.066" v="1851" actId="1076"/>
          <ac:picMkLst>
            <pc:docMk/>
            <pc:sldMk cId="967254126" sldId="266"/>
            <ac:picMk id="3" creationId="{7B157539-996D-4F3B-99A5-0F6EA61D6249}"/>
          </ac:picMkLst>
        </pc:picChg>
      </pc:sldChg>
      <pc:sldChg chg="addSp delSp modSp add mod">
        <pc:chgData name="Andre Moutas" userId="11f4dd9e3421801c" providerId="LiveId" clId="{70327F1F-05FF-4E10-97AE-7E474B440F92}" dt="2020-04-01T15:43:18.933" v="935" actId="20577"/>
        <pc:sldMkLst>
          <pc:docMk/>
          <pc:sldMk cId="90649228" sldId="268"/>
        </pc:sldMkLst>
        <pc:spChg chg="del">
          <ac:chgData name="Andre Moutas" userId="11f4dd9e3421801c" providerId="LiveId" clId="{70327F1F-05FF-4E10-97AE-7E474B440F92}" dt="2020-04-01T14:57:11.177" v="4" actId="478"/>
          <ac:spMkLst>
            <pc:docMk/>
            <pc:sldMk cId="90649228" sldId="268"/>
            <ac:spMk id="2" creationId="{070D914E-E791-498F-B916-BCA312B7FCBB}"/>
          </ac:spMkLst>
        </pc:spChg>
        <pc:spChg chg="del">
          <ac:chgData name="Andre Moutas" userId="11f4dd9e3421801c" providerId="LiveId" clId="{70327F1F-05FF-4E10-97AE-7E474B440F92}" dt="2020-04-01T14:57:02.370" v="1" actId="478"/>
          <ac:spMkLst>
            <pc:docMk/>
            <pc:sldMk cId="90649228" sldId="268"/>
            <ac:spMk id="3" creationId="{199B7A7A-0C63-4E61-B365-10D0E9381F20}"/>
          </ac:spMkLst>
        </pc:spChg>
        <pc:spChg chg="add del">
          <ac:chgData name="Andre Moutas" userId="11f4dd9e3421801c" providerId="LiveId" clId="{70327F1F-05FF-4E10-97AE-7E474B440F92}" dt="2020-04-01T14:57:09.200" v="3" actId="478"/>
          <ac:spMkLst>
            <pc:docMk/>
            <pc:sldMk cId="90649228" sldId="268"/>
            <ac:spMk id="4" creationId="{27F21727-9643-4761-A931-28E85835AB99}"/>
          </ac:spMkLst>
        </pc:spChg>
        <pc:spChg chg="add mod">
          <ac:chgData name="Andre Moutas" userId="11f4dd9e3421801c" providerId="LiveId" clId="{70327F1F-05FF-4E10-97AE-7E474B440F92}" dt="2020-04-01T14:57:29.094" v="8" actId="1076"/>
          <ac:spMkLst>
            <pc:docMk/>
            <pc:sldMk cId="90649228" sldId="268"/>
            <ac:spMk id="5" creationId="{A4AC22B9-6680-4F40-982F-DA0BB4EEC661}"/>
          </ac:spMkLst>
        </pc:spChg>
        <pc:spChg chg="add mod">
          <ac:chgData name="Andre Moutas" userId="11f4dd9e3421801c" providerId="LiveId" clId="{70327F1F-05FF-4E10-97AE-7E474B440F92}" dt="2020-04-01T15:15:26.469" v="427" actId="1076"/>
          <ac:spMkLst>
            <pc:docMk/>
            <pc:sldMk cId="90649228" sldId="268"/>
            <ac:spMk id="10" creationId="{3566D5C5-F2F8-4B58-A00F-06869EDA287D}"/>
          </ac:spMkLst>
        </pc:spChg>
        <pc:graphicFrameChg chg="add del mod">
          <ac:chgData name="Andre Moutas" userId="11f4dd9e3421801c" providerId="LiveId" clId="{70327F1F-05FF-4E10-97AE-7E474B440F92}" dt="2020-04-01T14:58:04.640" v="11" actId="478"/>
          <ac:graphicFrameMkLst>
            <pc:docMk/>
            <pc:sldMk cId="90649228" sldId="268"/>
            <ac:graphicFrameMk id="6" creationId="{9859658E-EEF9-406B-92FF-BB178EA161EC}"/>
          </ac:graphicFrameMkLst>
        </pc:graphicFrameChg>
        <pc:graphicFrameChg chg="add mod modGraphic">
          <ac:chgData name="Andre Moutas" userId="11f4dd9e3421801c" providerId="LiveId" clId="{70327F1F-05FF-4E10-97AE-7E474B440F92}" dt="2020-04-01T15:38:40.416" v="815" actId="20577"/>
          <ac:graphicFrameMkLst>
            <pc:docMk/>
            <pc:sldMk cId="90649228" sldId="268"/>
            <ac:graphicFrameMk id="8" creationId="{5EEFD633-786A-44F9-8FAF-CA91C9650CE7}"/>
          </ac:graphicFrameMkLst>
        </pc:graphicFrameChg>
        <pc:graphicFrameChg chg="add mod modGraphic">
          <ac:chgData name="Andre Moutas" userId="11f4dd9e3421801c" providerId="LiveId" clId="{70327F1F-05FF-4E10-97AE-7E474B440F92}" dt="2020-04-01T15:43:18.933" v="935" actId="20577"/>
          <ac:graphicFrameMkLst>
            <pc:docMk/>
            <pc:sldMk cId="90649228" sldId="268"/>
            <ac:graphicFrameMk id="9" creationId="{579AE4B2-4742-4E0F-80A0-9B2E2FE936AD}"/>
          </ac:graphicFrameMkLst>
        </pc:graphicFrameChg>
      </pc:sldChg>
      <pc:sldChg chg="addSp delSp modSp add mod">
        <pc:chgData name="Andre Moutas" userId="11f4dd9e3421801c" providerId="LiveId" clId="{70327F1F-05FF-4E10-97AE-7E474B440F92}" dt="2020-04-01T16:02:21.694" v="2103" actId="123"/>
        <pc:sldMkLst>
          <pc:docMk/>
          <pc:sldMk cId="3864434051" sldId="269"/>
        </pc:sldMkLst>
        <pc:spChg chg="del">
          <ac:chgData name="Andre Moutas" userId="11f4dd9e3421801c" providerId="LiveId" clId="{70327F1F-05FF-4E10-97AE-7E474B440F92}" dt="2020-04-01T16:01:30.380" v="1992" actId="478"/>
          <ac:spMkLst>
            <pc:docMk/>
            <pc:sldMk cId="3864434051" sldId="269"/>
            <ac:spMk id="2" creationId="{AFAC55DD-0C73-4C88-8592-9BDCFFED7CCF}"/>
          </ac:spMkLst>
        </pc:spChg>
        <pc:spChg chg="del">
          <ac:chgData name="Andre Moutas" userId="11f4dd9e3421801c" providerId="LiveId" clId="{70327F1F-05FF-4E10-97AE-7E474B440F92}" dt="2020-04-01T16:01:28.109" v="1991" actId="478"/>
          <ac:spMkLst>
            <pc:docMk/>
            <pc:sldMk cId="3864434051" sldId="269"/>
            <ac:spMk id="3" creationId="{E8ABE816-A9F6-41BE-AF07-531143A1D17A}"/>
          </ac:spMkLst>
        </pc:spChg>
        <pc:spChg chg="add mod">
          <ac:chgData name="Andre Moutas" userId="11f4dd9e3421801c" providerId="LiveId" clId="{70327F1F-05FF-4E10-97AE-7E474B440F92}" dt="2020-04-01T16:01:33.512" v="1999" actId="20577"/>
          <ac:spMkLst>
            <pc:docMk/>
            <pc:sldMk cId="3864434051" sldId="269"/>
            <ac:spMk id="4" creationId="{3F3E695B-2A30-4377-958C-FDEA85EC9810}"/>
          </ac:spMkLst>
        </pc:spChg>
        <pc:spChg chg="add mod">
          <ac:chgData name="Andre Moutas" userId="11f4dd9e3421801c" providerId="LiveId" clId="{70327F1F-05FF-4E10-97AE-7E474B440F92}" dt="2020-04-01T16:02:21.694" v="2103" actId="123"/>
          <ac:spMkLst>
            <pc:docMk/>
            <pc:sldMk cId="3864434051" sldId="269"/>
            <ac:spMk id="5" creationId="{671DD01C-46BD-41B7-A55C-FEB7BA01BE6B}"/>
          </ac:spMkLst>
        </pc:spChg>
      </pc:sldChg>
    </pc:docChg>
  </pc:docChgLst>
  <pc:docChgLst>
    <pc:chgData name="S�rgio Dias" userId="7dae6c832f17d784" providerId="LiveId" clId="{26AB22BD-A1C2-4EDD-849C-9D4F40F32517}"/>
    <pc:docChg chg="custSel modSld">
      <pc:chgData name="S�rgio Dias" userId="7dae6c832f17d784" providerId="LiveId" clId="{26AB22BD-A1C2-4EDD-849C-9D4F40F32517}" dt="2020-03-16T19:58:54.512" v="38" actId="20577"/>
      <pc:docMkLst>
        <pc:docMk/>
      </pc:docMkLst>
      <pc:sldChg chg="addSp modSp">
        <pc:chgData name="S�rgio Dias" userId="7dae6c832f17d784" providerId="LiveId" clId="{26AB22BD-A1C2-4EDD-849C-9D4F40F32517}" dt="2020-03-16T19:51:12.253" v="16" actId="1076"/>
        <pc:sldMkLst>
          <pc:docMk/>
          <pc:sldMk cId="2559584809" sldId="258"/>
        </pc:sldMkLst>
        <pc:spChg chg="mod">
          <ac:chgData name="S�rgio Dias" userId="7dae6c832f17d784" providerId="LiveId" clId="{26AB22BD-A1C2-4EDD-849C-9D4F40F32517}" dt="2020-03-16T19:51:12.253" v="16" actId="1076"/>
          <ac:spMkLst>
            <pc:docMk/>
            <pc:sldMk cId="2559584809" sldId="258"/>
            <ac:spMk id="2" creationId="{D01CA64A-DD47-47AC-940B-78A0EC0A90D1}"/>
          </ac:spMkLst>
        </pc:spChg>
        <pc:spChg chg="mod">
          <ac:chgData name="S�rgio Dias" userId="7dae6c832f17d784" providerId="LiveId" clId="{26AB22BD-A1C2-4EDD-849C-9D4F40F32517}" dt="2020-03-16T19:50:08.897" v="1" actId="27636"/>
          <ac:spMkLst>
            <pc:docMk/>
            <pc:sldMk cId="2559584809" sldId="258"/>
            <ac:spMk id="3" creationId="{F736D9AE-0C0C-4FE2-A580-C3DA4051C876}"/>
          </ac:spMkLst>
        </pc:spChg>
        <pc:spChg chg="add mod">
          <ac:chgData name="S�rgio Dias" userId="7dae6c832f17d784" providerId="LiveId" clId="{26AB22BD-A1C2-4EDD-849C-9D4F40F32517}" dt="2020-03-16T19:50:30.218" v="9" actId="1076"/>
          <ac:spMkLst>
            <pc:docMk/>
            <pc:sldMk cId="2559584809" sldId="258"/>
            <ac:spMk id="4" creationId="{C7B01507-F224-442B-ACE9-663737326EDC}"/>
          </ac:spMkLst>
        </pc:spChg>
        <pc:spChg chg="add">
          <ac:chgData name="S�rgio Dias" userId="7dae6c832f17d784" providerId="LiveId" clId="{26AB22BD-A1C2-4EDD-849C-9D4F40F32517}" dt="2020-03-16T19:50:42.017" v="12"/>
          <ac:spMkLst>
            <pc:docMk/>
            <pc:sldMk cId="2559584809" sldId="258"/>
            <ac:spMk id="5" creationId="{28961375-1241-492A-91D9-DBE4997828DA}"/>
          </ac:spMkLst>
        </pc:spChg>
      </pc:sldChg>
      <pc:sldChg chg="addSp delSp modSp">
        <pc:chgData name="S�rgio Dias" userId="7dae6c832f17d784" providerId="LiveId" clId="{26AB22BD-A1C2-4EDD-849C-9D4F40F32517}" dt="2020-03-16T19:58:54.512" v="38" actId="20577"/>
        <pc:sldMkLst>
          <pc:docMk/>
          <pc:sldMk cId="1147159589" sldId="261"/>
        </pc:sldMkLst>
        <pc:spChg chg="add del mod">
          <ac:chgData name="S�rgio Dias" userId="7dae6c832f17d784" providerId="LiveId" clId="{26AB22BD-A1C2-4EDD-849C-9D4F40F32517}" dt="2020-03-16T19:51:37.198" v="37" actId="20577"/>
          <ac:spMkLst>
            <pc:docMk/>
            <pc:sldMk cId="1147159589" sldId="261"/>
            <ac:spMk id="2" creationId="{B5C1BD9D-6534-47A6-9610-F2C8C4CF3FD0}"/>
          </ac:spMkLst>
        </pc:spChg>
        <pc:spChg chg="mod">
          <ac:chgData name="S�rgio Dias" userId="7dae6c832f17d784" providerId="LiveId" clId="{26AB22BD-A1C2-4EDD-849C-9D4F40F32517}" dt="2020-03-16T19:58:54.512" v="38" actId="20577"/>
          <ac:spMkLst>
            <pc:docMk/>
            <pc:sldMk cId="1147159589" sldId="261"/>
            <ac:spMk id="3" creationId="{222371E7-F5C6-4683-AE2B-E92D164DD4ED}"/>
          </ac:spMkLst>
        </pc:spChg>
        <pc:spChg chg="add del mod">
          <ac:chgData name="S�rgio Dias" userId="7dae6c832f17d784" providerId="LiveId" clId="{26AB22BD-A1C2-4EDD-849C-9D4F40F32517}" dt="2020-03-16T19:50:38.365" v="11"/>
          <ac:spMkLst>
            <pc:docMk/>
            <pc:sldMk cId="1147159589" sldId="261"/>
            <ac:spMk id="4" creationId="{5234E274-B1AD-400E-91F1-CD2A62969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269-2EFA-49C0-80E3-2755B0B7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45A83-28B7-44B8-A1B8-1FD3B5D7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41029B-7D8F-4A76-92C0-3265089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094C19-D120-4F5B-81FA-960E645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8EF92-BB68-46BC-829E-6CD3F5A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EAC-61DF-4174-B6BE-C2DE9C0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714B53-63E1-4743-9E9C-5B2D66E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41393B-26A2-437A-8119-2BCDD27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14C84-24F5-4EE1-8ADB-CB06090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FA9B01-35AC-4C5E-94D8-9793A58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049B1-C3FF-41DB-B08E-4BA04F8B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7E7868-06AD-4582-8BC5-000071C3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297706-B0A1-4A16-9DF2-1DDABBF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D9255-2501-4E34-97FA-88D3152B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16FB2-F001-4B60-9145-2BEEC7E7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FAF-E585-4196-A1F3-EC89D6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48C6BD-4263-42EE-AFFE-C818EFA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D97A5F-6B9D-47C0-8FBF-C05F75B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7866BE-4028-4E34-9D86-F8B1461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5826E-2F0A-4995-9AD1-E16151C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988-D552-44F0-8598-FC7AEEF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BF5D88-492B-47CC-A76D-4D8FB383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BF1978-C931-40D9-95C7-CB6F19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FCF82-6BEB-43F3-A2D6-326D6479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4B9CD-19A9-4D37-8E58-1E51CC04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41D4-E673-441D-940C-58B77B3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E0349-AFFC-4977-BF17-59B59BF7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7B914-753C-4CA6-856C-4AF4B825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71422-EBA6-46E9-9941-2D33BAA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91420-869A-4477-B79E-89A488B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50F4-A142-40A1-9DDB-BC18234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D1F2-4C9C-4384-B02B-CA67C88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3CD057-5410-42E9-A864-AFBF683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91C96-CEC5-412F-A15F-A22ADB94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CFC6CA8-66F5-4E9B-AB5D-E1F338A5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C9F971-BA97-4034-92AD-BF336D56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43F57D-8295-47B7-96BA-9B05E9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C81584-F45C-484F-BE76-1397E6E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EAAFA7D-B128-4F4B-AEF7-F40AE51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A1BC-5D8D-4FA5-95B3-9B176B1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7F9EFE-97B2-4147-9EF3-D6448EB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D51D88-5C25-4896-A6E2-EE205A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923F6-B047-465D-A3DA-C020168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7239EA-CE9C-4C97-AF75-164F81E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C2B432-82A5-422A-8677-A1ED3DB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DA5287-F782-4CEC-B1F0-76A48B9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ABA7-9734-4163-BD3B-F2D6B0E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F97E-BD39-4837-8CD4-B6D767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D568C-1F74-443A-A29A-E868BC81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67CA8E-819D-45CA-950A-433C2499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A05B3-B201-49B5-B8C3-8D8FAD1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5D133-C0F4-4FEE-B7E8-8828FDE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1CB9-341F-44D2-B8C1-1FA68D2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69BA20-80BE-4BEA-8349-FEC9F969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8B57F-E51D-4A8A-B3C4-4D6D0E92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8822A0-32CC-40C0-B7CE-2AA69E2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76E30E-FFDB-4075-8E7F-069828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B36F88-19E9-4FDC-9547-FC8C00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85FCAC-7F65-493A-B59E-5101F0F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F52E2-B46B-4141-97DB-D2A4413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6784AA-9B87-4A5E-8FD8-E9740B07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EFF7-0A14-4391-90A5-4F7FFA3E6BB6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19909B-AEE3-4B9D-BCF7-1E242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458927-FD09-472C-BEF1-F0F1CB9C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thread/925957/new-game-checkers-family-eximo" TargetMode="External"/><Relationship Id="rId2" Type="http://schemas.openxmlformats.org/officeDocument/2006/relationships/hyperlink" Target="https://www.boardgamegeek.com/boardgame/137916/exim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1CDF-676C-4DFE-92D7-89CC5E73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2239" y="1156412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b="1" dirty="0" err="1">
                <a:solidFill>
                  <a:schemeClr val="bg1"/>
                </a:solidFill>
              </a:rPr>
              <a:t>Eximo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800" dirty="0" err="1">
                <a:solidFill>
                  <a:schemeClr val="bg1"/>
                </a:solidFill>
              </a:rPr>
              <a:t>Inteligência</a:t>
            </a:r>
            <a:r>
              <a:rPr lang="en-GB" sz="2800" dirty="0">
                <a:solidFill>
                  <a:schemeClr val="bg1"/>
                </a:solidFill>
              </a:rPr>
              <a:t> Artificial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97C54-6F5C-4A4C-8553-06D5D334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766" y="4756361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900" dirty="0">
                <a:solidFill>
                  <a:schemeClr val="bg1"/>
                </a:solidFill>
              </a:rPr>
              <a:t>Afonso Carvalho Pereira de S</a:t>
            </a:r>
            <a:r>
              <a:rPr lang="pt-PT" sz="1900" dirty="0">
                <a:solidFill>
                  <a:schemeClr val="bg1"/>
                </a:solidFill>
              </a:rPr>
              <a:t>á</a:t>
            </a:r>
          </a:p>
          <a:p>
            <a:pPr algn="l"/>
            <a:r>
              <a:rPr lang="pt-BR" sz="1900" dirty="0">
                <a:solidFill>
                  <a:schemeClr val="bg1"/>
                </a:solidFill>
              </a:rPr>
              <a:t>André Filipe da Silva Moutinho</a:t>
            </a:r>
          </a:p>
          <a:p>
            <a:pPr algn="l"/>
            <a:r>
              <a:rPr lang="en-GB" sz="1900" dirty="0" err="1">
                <a:solidFill>
                  <a:schemeClr val="bg1"/>
                </a:solidFill>
              </a:rPr>
              <a:t>Sérgio</a:t>
            </a:r>
            <a:r>
              <a:rPr lang="en-GB" sz="1900" dirty="0">
                <a:solidFill>
                  <a:schemeClr val="bg1"/>
                </a:solidFill>
              </a:rPr>
              <a:t> Bruno Rodrigues Dias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04B6-F14B-40C3-9D02-B5E35E10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7" y="1156412"/>
            <a:ext cx="4047843" cy="16855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AE7B2C9C-61AB-4F31-B24E-68733884DA4D}"/>
              </a:ext>
            </a:extLst>
          </p:cNvPr>
          <p:cNvSpPr txBox="1">
            <a:spLocks/>
          </p:cNvSpPr>
          <p:nvPr/>
        </p:nvSpPr>
        <p:spPr>
          <a:xfrm>
            <a:off x="9474846" y="6299200"/>
            <a:ext cx="2513954" cy="407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900" dirty="0">
                <a:solidFill>
                  <a:schemeClr val="bg1"/>
                </a:solidFill>
              </a:rPr>
              <a:t>31 de março de 2020</a:t>
            </a:r>
            <a:endParaRPr lang="en-GB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4AC22B9-6680-4F40-982F-DA0BB4EEC661}"/>
              </a:ext>
            </a:extLst>
          </p:cNvPr>
          <p:cNvSpPr txBox="1">
            <a:spLocks/>
          </p:cNvSpPr>
          <p:nvPr/>
        </p:nvSpPr>
        <p:spPr>
          <a:xfrm>
            <a:off x="687279" y="320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Resultados</a:t>
            </a:r>
            <a:r>
              <a:rPr lang="en-GB" b="1" dirty="0"/>
              <a:t> (cont.)</a:t>
            </a:r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5EEFD633-786A-44F9-8FAF-CA91C965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44665"/>
              </p:ext>
            </p:extLst>
          </p:nvPr>
        </p:nvGraphicFramePr>
        <p:xfrm>
          <a:off x="364067" y="1489529"/>
          <a:ext cx="11309987" cy="22586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033">
                  <a:extLst>
                    <a:ext uri="{9D8B030D-6E8A-4147-A177-3AD203B41FA5}">
                      <a16:colId xmlns:a16="http://schemas.microsoft.com/office/drawing/2014/main" val="488899581"/>
                    </a:ext>
                  </a:extLst>
                </a:gridCol>
                <a:gridCol w="1322473">
                  <a:extLst>
                    <a:ext uri="{9D8B030D-6E8A-4147-A177-3AD203B41FA5}">
                      <a16:colId xmlns:a16="http://schemas.microsoft.com/office/drawing/2014/main" val="3722739862"/>
                    </a:ext>
                  </a:extLst>
                </a:gridCol>
                <a:gridCol w="1257568">
                  <a:extLst>
                    <a:ext uri="{9D8B030D-6E8A-4147-A177-3AD203B41FA5}">
                      <a16:colId xmlns:a16="http://schemas.microsoft.com/office/drawing/2014/main" val="2298715972"/>
                    </a:ext>
                  </a:extLst>
                </a:gridCol>
                <a:gridCol w="1281906">
                  <a:extLst>
                    <a:ext uri="{9D8B030D-6E8A-4147-A177-3AD203B41FA5}">
                      <a16:colId xmlns:a16="http://schemas.microsoft.com/office/drawing/2014/main" val="90195579"/>
                    </a:ext>
                  </a:extLst>
                </a:gridCol>
                <a:gridCol w="2563814">
                  <a:extLst>
                    <a:ext uri="{9D8B030D-6E8A-4147-A177-3AD203B41FA5}">
                      <a16:colId xmlns:a16="http://schemas.microsoft.com/office/drawing/2014/main" val="1995411374"/>
                    </a:ext>
                  </a:extLst>
                </a:gridCol>
                <a:gridCol w="2147692">
                  <a:extLst>
                    <a:ext uri="{9D8B030D-6E8A-4147-A177-3AD203B41FA5}">
                      <a16:colId xmlns:a16="http://schemas.microsoft.com/office/drawing/2014/main" val="3423452236"/>
                    </a:ext>
                  </a:extLst>
                </a:gridCol>
                <a:gridCol w="1803501">
                  <a:extLst>
                    <a:ext uri="{9D8B030D-6E8A-4147-A177-3AD203B41FA5}">
                      <a16:colId xmlns:a16="http://schemas.microsoft.com/office/drawing/2014/main" val="2494230949"/>
                    </a:ext>
                  </a:extLst>
                </a:gridCol>
              </a:tblGrid>
              <a:tr h="394485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Profundidade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Heurística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Tempo (5 ocorrências)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Número de jogadas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Vencedor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45681"/>
                  </a:ext>
                </a:extLst>
              </a:tr>
              <a:tr h="19323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15/14/15/15/13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60/57/63/63/56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  <a:p>
                      <a:pPr algn="ctr"/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Depth</a:t>
                      </a:r>
                      <a:r>
                        <a:rPr lang="pt-PT" sz="1400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85433"/>
                  </a:ext>
                </a:extLst>
              </a:tr>
              <a:tr h="19323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55/53/51/51/51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65765"/>
                  </a:ext>
                </a:extLst>
              </a:tr>
              <a:tr h="19323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5/4/4/5/4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27/27/27/27/27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(Basic, </a:t>
                      </a:r>
                      <a:r>
                        <a:rPr lang="pt-PT" sz="1400" dirty="0" err="1"/>
                        <a:t>Depth</a:t>
                      </a:r>
                      <a:r>
                        <a:rPr lang="pt-PT" sz="1400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79886"/>
                  </a:ext>
                </a:extLst>
              </a:tr>
              <a:tr h="34018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Basic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33/33/33/33/33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21175"/>
                  </a:ext>
                </a:extLst>
              </a:tr>
              <a:tr h="19323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1:15/1:29/1:36/1:14/0:54</a:t>
                      </a:r>
                    </a:p>
                    <a:p>
                      <a:pPr algn="ctr"/>
                      <a:r>
                        <a:rPr lang="pt-PT" sz="1400" dirty="0"/>
                        <a:t>(minutos : 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226/293/318/226/206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14001"/>
                  </a:ext>
                </a:extLst>
              </a:tr>
              <a:tr h="213696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Basic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236/295/319/236/209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56757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579AE4B2-4742-4E0F-80A0-9B2E2FE9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64227"/>
              </p:ext>
            </p:extLst>
          </p:nvPr>
        </p:nvGraphicFramePr>
        <p:xfrm>
          <a:off x="364066" y="4316226"/>
          <a:ext cx="11309987" cy="1649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033">
                  <a:extLst>
                    <a:ext uri="{9D8B030D-6E8A-4147-A177-3AD203B41FA5}">
                      <a16:colId xmlns:a16="http://schemas.microsoft.com/office/drawing/2014/main" val="488899581"/>
                    </a:ext>
                  </a:extLst>
                </a:gridCol>
                <a:gridCol w="1322473">
                  <a:extLst>
                    <a:ext uri="{9D8B030D-6E8A-4147-A177-3AD203B41FA5}">
                      <a16:colId xmlns:a16="http://schemas.microsoft.com/office/drawing/2014/main" val="3722739862"/>
                    </a:ext>
                  </a:extLst>
                </a:gridCol>
                <a:gridCol w="1257568">
                  <a:extLst>
                    <a:ext uri="{9D8B030D-6E8A-4147-A177-3AD203B41FA5}">
                      <a16:colId xmlns:a16="http://schemas.microsoft.com/office/drawing/2014/main" val="2298715972"/>
                    </a:ext>
                  </a:extLst>
                </a:gridCol>
                <a:gridCol w="1281906">
                  <a:extLst>
                    <a:ext uri="{9D8B030D-6E8A-4147-A177-3AD203B41FA5}">
                      <a16:colId xmlns:a16="http://schemas.microsoft.com/office/drawing/2014/main" val="90195579"/>
                    </a:ext>
                  </a:extLst>
                </a:gridCol>
                <a:gridCol w="2563814">
                  <a:extLst>
                    <a:ext uri="{9D8B030D-6E8A-4147-A177-3AD203B41FA5}">
                      <a16:colId xmlns:a16="http://schemas.microsoft.com/office/drawing/2014/main" val="1995411374"/>
                    </a:ext>
                  </a:extLst>
                </a:gridCol>
                <a:gridCol w="2147692">
                  <a:extLst>
                    <a:ext uri="{9D8B030D-6E8A-4147-A177-3AD203B41FA5}">
                      <a16:colId xmlns:a16="http://schemas.microsoft.com/office/drawing/2014/main" val="3423452236"/>
                    </a:ext>
                  </a:extLst>
                </a:gridCol>
                <a:gridCol w="1803501">
                  <a:extLst>
                    <a:ext uri="{9D8B030D-6E8A-4147-A177-3AD203B41FA5}">
                      <a16:colId xmlns:a16="http://schemas.microsoft.com/office/drawing/2014/main" val="2494230949"/>
                    </a:ext>
                  </a:extLst>
                </a:gridCol>
              </a:tblGrid>
              <a:tr h="394485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Profundidade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Heurística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Tempo (5 ocorrências)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Número de jogadas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Vencedor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45681"/>
                  </a:ext>
                </a:extLst>
              </a:tr>
              <a:tr h="19323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30/29/29/42/31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29/29/29/43/29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  <a:p>
                      <a:pPr algn="ctr"/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85433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24/24/24/41/24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65765"/>
                  </a:ext>
                </a:extLst>
              </a:tr>
              <a:tr h="19323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4:16/2:06/4:07/3:03/2:18</a:t>
                      </a:r>
                    </a:p>
                    <a:p>
                      <a:pPr algn="ctr"/>
                      <a:r>
                        <a:rPr lang="pt-PT" sz="1400" dirty="0"/>
                        <a:t>(minutos : 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89/87/118/98/67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79886"/>
                  </a:ext>
                </a:extLst>
              </a:tr>
              <a:tr h="34018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Basic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79/77/110/90/61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2117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566D5C5-F2F8-4B58-A00F-06869EDA287D}"/>
              </a:ext>
            </a:extLst>
          </p:cNvPr>
          <p:cNvSpPr txBox="1"/>
          <p:nvPr/>
        </p:nvSpPr>
        <p:spPr>
          <a:xfrm>
            <a:off x="364066" y="3878324"/>
            <a:ext cx="1108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 tabela a seguir apresenta os resultados da aplicação do algoritmo </a:t>
            </a:r>
            <a:r>
              <a:rPr lang="pt-PT" sz="1400" dirty="0" err="1"/>
              <a:t>Minimax</a:t>
            </a:r>
            <a:r>
              <a:rPr lang="pt-PT" sz="1400" dirty="0"/>
              <a:t> sem cortes alfa beta:</a:t>
            </a:r>
          </a:p>
        </p:txBody>
      </p:sp>
    </p:spTree>
    <p:extLst>
      <p:ext uri="{BB962C8B-B14F-4D97-AF65-F5344CB8AC3E}">
        <p14:creationId xmlns:p14="http://schemas.microsoft.com/office/powerpoint/2010/main" val="9064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625804-4D7E-4C7C-8B00-D587CD0DE4F0}"/>
              </a:ext>
            </a:extLst>
          </p:cNvPr>
          <p:cNvSpPr txBox="1">
            <a:spLocks/>
          </p:cNvSpPr>
          <p:nvPr/>
        </p:nvSpPr>
        <p:spPr>
          <a:xfrm>
            <a:off x="838200" y="329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Resultados</a:t>
            </a:r>
            <a:r>
              <a:rPr lang="en-GB" b="1" dirty="0"/>
              <a:t> (cont.)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859CC58-7CCE-4693-9CC7-83B86704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072"/>
            <a:ext cx="10515600" cy="48662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2000" dirty="0"/>
              <a:t>	</a:t>
            </a:r>
            <a:r>
              <a:rPr lang="en-GB" sz="2000" dirty="0" err="1"/>
              <a:t>Fazendo</a:t>
            </a:r>
            <a:r>
              <a:rPr lang="en-GB" sz="2000" dirty="0"/>
              <a:t>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análise</a:t>
            </a:r>
            <a:r>
              <a:rPr lang="en-GB" sz="2000" dirty="0"/>
              <a:t> breve e </a:t>
            </a:r>
            <a:r>
              <a:rPr lang="en-GB" sz="2000" dirty="0" err="1"/>
              <a:t>geral</a:t>
            </a:r>
            <a:r>
              <a:rPr lang="en-GB" sz="2000" dirty="0"/>
              <a:t> dos </a:t>
            </a:r>
            <a:r>
              <a:rPr lang="en-GB" sz="2000" dirty="0" err="1"/>
              <a:t>resultados</a:t>
            </a:r>
            <a:r>
              <a:rPr lang="en-GB" sz="2000" dirty="0"/>
              <a:t>, é </a:t>
            </a:r>
            <a:r>
              <a:rPr lang="en-GB" sz="2000" dirty="0" err="1"/>
              <a:t>possível</a:t>
            </a:r>
            <a:r>
              <a:rPr lang="en-GB" sz="2000" dirty="0"/>
              <a:t> </a:t>
            </a:r>
            <a:r>
              <a:rPr lang="en-GB" sz="2000" dirty="0" err="1"/>
              <a:t>verificar</a:t>
            </a:r>
            <a:r>
              <a:rPr lang="en-GB" sz="2000" dirty="0"/>
              <a:t> a </a:t>
            </a:r>
            <a:r>
              <a:rPr lang="en-GB" sz="2000" dirty="0" err="1"/>
              <a:t>diferença</a:t>
            </a:r>
            <a:r>
              <a:rPr lang="en-GB" sz="2000" dirty="0"/>
              <a:t> de tempo </a:t>
            </a:r>
            <a:r>
              <a:rPr lang="en-GB" sz="2000" dirty="0" err="1"/>
              <a:t>decorrido</a:t>
            </a:r>
            <a:r>
              <a:rPr lang="en-GB" sz="2000" dirty="0"/>
              <a:t> entre </a:t>
            </a:r>
            <a:r>
              <a:rPr lang="en-GB" sz="2000" dirty="0" err="1"/>
              <a:t>utilizar</a:t>
            </a:r>
            <a:r>
              <a:rPr lang="en-GB" sz="2000" dirty="0"/>
              <a:t> o </a:t>
            </a:r>
            <a:r>
              <a:rPr lang="en-GB" sz="2000" dirty="0" err="1"/>
              <a:t>algoritmo</a:t>
            </a:r>
            <a:r>
              <a:rPr lang="en-GB" sz="2000" dirty="0"/>
              <a:t> Minimax com e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cortes</a:t>
            </a:r>
            <a:r>
              <a:rPr lang="en-GB" sz="2000" dirty="0"/>
              <a:t> alpha beta. É </a:t>
            </a:r>
            <a:r>
              <a:rPr lang="en-GB" sz="2000" dirty="0" err="1"/>
              <a:t>também</a:t>
            </a:r>
            <a:r>
              <a:rPr lang="en-GB" sz="2000" dirty="0"/>
              <a:t> de </a:t>
            </a:r>
            <a:r>
              <a:rPr lang="en-GB" sz="2000" dirty="0" err="1"/>
              <a:t>notar</a:t>
            </a:r>
            <a:r>
              <a:rPr lang="en-GB" sz="2000" dirty="0"/>
              <a:t> a </a:t>
            </a:r>
            <a:r>
              <a:rPr lang="en-GB" sz="2000" dirty="0" err="1"/>
              <a:t>eficácia</a:t>
            </a:r>
            <a:r>
              <a:rPr lang="en-GB" sz="2000" dirty="0"/>
              <a:t> da </a:t>
            </a:r>
            <a:r>
              <a:rPr lang="en-GB" sz="2000" dirty="0" err="1"/>
              <a:t>heurística</a:t>
            </a:r>
            <a:r>
              <a:rPr lang="en-GB" sz="2000" dirty="0"/>
              <a:t> Advanced, </a:t>
            </a:r>
            <a:r>
              <a:rPr lang="en-GB" sz="2000" dirty="0" err="1"/>
              <a:t>apenas</a:t>
            </a:r>
            <a:r>
              <a:rPr lang="en-GB" sz="2000" dirty="0"/>
              <a:t> </a:t>
            </a:r>
            <a:r>
              <a:rPr lang="en-GB" sz="2000" dirty="0" err="1"/>
              <a:t>perdendo</a:t>
            </a:r>
            <a:r>
              <a:rPr lang="en-GB" sz="2000" dirty="0"/>
              <a:t> </a:t>
            </a:r>
            <a:r>
              <a:rPr lang="en-GB" sz="2000" dirty="0" err="1"/>
              <a:t>quando</a:t>
            </a:r>
            <a:r>
              <a:rPr lang="en-GB" sz="2000" dirty="0"/>
              <a:t> </a:t>
            </a:r>
            <a:r>
              <a:rPr lang="en-GB" sz="2000" dirty="0" err="1"/>
              <a:t>utilizando</a:t>
            </a:r>
            <a:r>
              <a:rPr lang="en-GB" sz="2000" dirty="0"/>
              <a:t>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profundidade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</a:t>
            </a:r>
            <a:r>
              <a:rPr lang="en-GB" sz="2000" dirty="0" err="1"/>
              <a:t>baixa</a:t>
            </a:r>
            <a:r>
              <a:rPr lang="en-GB" sz="2000" dirty="0"/>
              <a:t> que a do </a:t>
            </a:r>
            <a:r>
              <a:rPr lang="en-GB" sz="2000" dirty="0" err="1"/>
              <a:t>adversário</a:t>
            </a:r>
            <a:r>
              <a:rPr lang="en-GB" sz="2000" dirty="0"/>
              <a:t>, o que </a:t>
            </a:r>
            <a:r>
              <a:rPr lang="en-GB" sz="2000" dirty="0" err="1"/>
              <a:t>nos</a:t>
            </a:r>
            <a:r>
              <a:rPr lang="en-GB" sz="2000" dirty="0"/>
              <a:t> leva a observer que de facto a </a:t>
            </a:r>
            <a:r>
              <a:rPr lang="en-GB" sz="2000" dirty="0" err="1"/>
              <a:t>profundidade</a:t>
            </a:r>
            <a:r>
              <a:rPr lang="en-GB" sz="2000" dirty="0"/>
              <a:t> </a:t>
            </a:r>
            <a:r>
              <a:rPr lang="en-GB" sz="2000" dirty="0" err="1"/>
              <a:t>tem</a:t>
            </a:r>
            <a:r>
              <a:rPr lang="en-GB" sz="2000" dirty="0"/>
              <a:t> um </a:t>
            </a:r>
            <a:r>
              <a:rPr lang="en-GB" sz="2000" dirty="0" err="1"/>
              <a:t>impacto</a:t>
            </a:r>
            <a:r>
              <a:rPr lang="en-GB" sz="2000" dirty="0"/>
              <a:t> </a:t>
            </a:r>
            <a:r>
              <a:rPr lang="en-GB" sz="2000" dirty="0" err="1"/>
              <a:t>particularmente</a:t>
            </a:r>
            <a:r>
              <a:rPr lang="en-GB" sz="2000" dirty="0"/>
              <a:t> </a:t>
            </a:r>
            <a:r>
              <a:rPr lang="en-GB" sz="2000" dirty="0" err="1"/>
              <a:t>grande</a:t>
            </a:r>
            <a:r>
              <a:rPr lang="en-GB" sz="2000" dirty="0"/>
              <a:t> no que </a:t>
            </a:r>
            <a:r>
              <a:rPr lang="en-GB" sz="2000" dirty="0" err="1"/>
              <a:t>toca</a:t>
            </a:r>
            <a:r>
              <a:rPr lang="en-GB" sz="2000" dirty="0"/>
              <a:t> à </a:t>
            </a:r>
            <a:r>
              <a:rPr lang="en-GB" sz="2000" dirty="0" err="1"/>
              <a:t>inteligência</a:t>
            </a:r>
            <a:r>
              <a:rPr lang="en-GB" sz="2000" dirty="0"/>
              <a:t> do </a:t>
            </a:r>
            <a:r>
              <a:rPr lang="en-GB" sz="2000" dirty="0" err="1"/>
              <a:t>computador</a:t>
            </a:r>
            <a:r>
              <a:rPr lang="en-GB" sz="2000" dirty="0"/>
              <a:t>.</a:t>
            </a:r>
            <a:endParaRPr lang="pt-PT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C2CEF2-0AC5-49C4-BEC6-E243A424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8" y="3278342"/>
            <a:ext cx="2121062" cy="29954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157539-996D-4F3B-99A5-0F6EA61D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81" y="3055938"/>
            <a:ext cx="2333386" cy="32855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6D351E-BB24-4FB7-8DE1-53E41EBE0487}"/>
              </a:ext>
            </a:extLst>
          </p:cNvPr>
          <p:cNvSpPr txBox="1"/>
          <p:nvPr/>
        </p:nvSpPr>
        <p:spPr>
          <a:xfrm>
            <a:off x="1168401" y="6374756"/>
            <a:ext cx="343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Final de jogo – </a:t>
            </a:r>
            <a:r>
              <a:rPr lang="pt-PT" sz="1400" dirty="0" err="1"/>
              <a:t>Advanced</a:t>
            </a:r>
            <a:r>
              <a:rPr lang="pt-PT" sz="1400" dirty="0"/>
              <a:t> </a:t>
            </a:r>
            <a:r>
              <a:rPr lang="pt-PT" sz="1400" dirty="0" err="1"/>
              <a:t>vs</a:t>
            </a:r>
            <a:r>
              <a:rPr lang="pt-PT" sz="1400" dirty="0"/>
              <a:t> Basic s/cortes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67BA6A-ACAB-4C28-A775-D3BF4B9D1E8A}"/>
              </a:ext>
            </a:extLst>
          </p:cNvPr>
          <p:cNvSpPr txBox="1"/>
          <p:nvPr/>
        </p:nvSpPr>
        <p:spPr>
          <a:xfrm>
            <a:off x="7159240" y="6468312"/>
            <a:ext cx="407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Estado intermédio do jogo – </a:t>
            </a:r>
            <a:r>
              <a:rPr lang="pt-PT" sz="1400" dirty="0" err="1"/>
              <a:t>Advanced</a:t>
            </a:r>
            <a:r>
              <a:rPr lang="pt-PT" sz="1400" dirty="0"/>
              <a:t> </a:t>
            </a:r>
            <a:r>
              <a:rPr lang="pt-PT" sz="1400" dirty="0" err="1"/>
              <a:t>vs</a:t>
            </a:r>
            <a:r>
              <a:rPr lang="pt-PT" sz="1400" dirty="0"/>
              <a:t> </a:t>
            </a:r>
            <a:r>
              <a:rPr lang="pt-PT" sz="1400" dirty="0" err="1"/>
              <a:t>Improved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6725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78D5B9-1BC0-4F38-9BB9-57ABAD18A96D}"/>
              </a:ext>
            </a:extLst>
          </p:cNvPr>
          <p:cNvSpPr txBox="1">
            <a:spLocks/>
          </p:cNvSpPr>
          <p:nvPr/>
        </p:nvSpPr>
        <p:spPr>
          <a:xfrm>
            <a:off x="838200" y="329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Conclusões</a:t>
            </a:r>
            <a:endParaRPr lang="en-GB" b="1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7E78E0E-BC55-42EB-9F0F-C57D58F9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917"/>
            <a:ext cx="10515600" cy="37974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2000" dirty="0"/>
              <a:t>	</a:t>
            </a:r>
            <a:r>
              <a:rPr lang="pt-PT" sz="2000" dirty="0"/>
              <a:t>A realização deste projeto foi bem-sucedida, tendo sido cumpridos todos os objetivos propostos. Conseguiu-se ainda implementar uma interface gráfica apropriada que facilita tanto a visualização como a jogabilidade. Os integrantes do grupo sentem-se satisfeitos com o trabalho realizado e destacam a evolução do seu conhecimento desde o início do semestre no que à área </a:t>
            </a:r>
            <a:r>
              <a:rPr lang="pt-PT" sz="2000" b="1" dirty="0"/>
              <a:t>Inteligência Artificial </a:t>
            </a:r>
            <a:r>
              <a:rPr lang="pt-PT" sz="2000" dirty="0"/>
              <a:t>diz respeito. Para tal, contribuiu largamente a aplicação de conceitos neste trabalho prático, que aumentou ainda o interesse pela área. Foi, portanto, um projeto prazeroso de executar, o que motivou um maior esforço e dedicação.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2000" dirty="0"/>
              <a:t>	Por fim, espera-se que os conhecimentos adquiridos e aplicados possam vir a ser úteis ao longo da nosso percurso enquanto engenheiros informáticos e que sirvam de base à aprendizagem de conhecimentos futuros.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756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A64A-DD47-47AC-940B-78A0EC0A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2281"/>
            <a:ext cx="10515600" cy="595313"/>
          </a:xfrm>
        </p:spPr>
        <p:txBody>
          <a:bodyPr>
            <a:normAutofit fontScale="90000"/>
          </a:bodyPr>
          <a:lstStyle/>
          <a:p>
            <a:r>
              <a:rPr lang="pt-PT" b="1" dirty="0" err="1"/>
              <a:t>Webgrafia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6D9AE-0C0C-4FE2-A580-C3DA4051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401"/>
            <a:ext cx="10515600" cy="99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hlinkClick r:id="rId2"/>
              </a:rPr>
              <a:t>https://www.boardgamegeek.com/boardgame/137916/eximo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https://boardgamegeek.com/thread/925957/new-game-checkers-family-eximo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308C9D-A9E0-4427-A411-BEE05AAB046D}"/>
              </a:ext>
            </a:extLst>
          </p:cNvPr>
          <p:cNvSpPr txBox="1">
            <a:spLocks/>
          </p:cNvSpPr>
          <p:nvPr/>
        </p:nvSpPr>
        <p:spPr>
          <a:xfrm>
            <a:off x="838200" y="329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Referências</a:t>
            </a:r>
            <a:endParaRPr lang="en-GB" b="1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FCE6CA4-2F51-44D9-A50B-1F20B23D4151}"/>
              </a:ext>
            </a:extLst>
          </p:cNvPr>
          <p:cNvSpPr txBox="1">
            <a:spLocks/>
          </p:cNvSpPr>
          <p:nvPr/>
        </p:nvSpPr>
        <p:spPr>
          <a:xfrm>
            <a:off x="838200" y="1654917"/>
            <a:ext cx="10515600" cy="379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integrantes</a:t>
            </a:r>
            <a:r>
              <a:rPr lang="en-GB" sz="2000" dirty="0"/>
              <a:t> do </a:t>
            </a:r>
            <a:r>
              <a:rPr lang="en-GB" sz="2000" dirty="0" err="1"/>
              <a:t>grupo</a:t>
            </a:r>
            <a:r>
              <a:rPr lang="en-GB" sz="2000" dirty="0"/>
              <a:t> </a:t>
            </a:r>
            <a:r>
              <a:rPr lang="en-GB" sz="2000" dirty="0" err="1"/>
              <a:t>consideraram</a:t>
            </a:r>
            <a:r>
              <a:rPr lang="en-GB" sz="2000" dirty="0"/>
              <a:t> </a:t>
            </a:r>
            <a:r>
              <a:rPr lang="en-GB" sz="2000" dirty="0" err="1"/>
              <a:t>suficiente</a:t>
            </a:r>
            <a:r>
              <a:rPr lang="en-GB" sz="2000" dirty="0"/>
              <a:t> a </a:t>
            </a:r>
            <a:r>
              <a:rPr lang="en-GB" sz="2000" dirty="0" err="1"/>
              <a:t>informação</a:t>
            </a:r>
            <a:r>
              <a:rPr lang="en-GB" sz="2000" dirty="0"/>
              <a:t> </a:t>
            </a:r>
            <a:r>
              <a:rPr lang="en-GB" sz="2000" dirty="0" err="1"/>
              <a:t>presente</a:t>
            </a:r>
            <a:r>
              <a:rPr lang="en-GB" sz="2000" dirty="0"/>
              <a:t> no site </a:t>
            </a:r>
            <a:r>
              <a:rPr lang="en-GB" sz="2000" dirty="0" err="1"/>
              <a:t>disponibilizado</a:t>
            </a:r>
            <a:r>
              <a:rPr lang="en-GB" sz="2000" dirty="0"/>
              <a:t> </a:t>
            </a:r>
            <a:r>
              <a:rPr lang="en-GB" sz="2000" dirty="0" err="1"/>
              <a:t>pelo</a:t>
            </a:r>
            <a:r>
              <a:rPr lang="en-GB" sz="2000" dirty="0"/>
              <a:t> professor para a </a:t>
            </a:r>
            <a:r>
              <a:rPr lang="en-GB" sz="2000" dirty="0" err="1"/>
              <a:t>realização</a:t>
            </a:r>
            <a:r>
              <a:rPr lang="en-GB" sz="2000" dirty="0"/>
              <a:t> do </a:t>
            </a:r>
            <a:r>
              <a:rPr lang="en-GB" sz="2000" dirty="0" err="1"/>
              <a:t>jogo</a:t>
            </a:r>
            <a:r>
              <a:rPr lang="en-GB" sz="2000" dirty="0"/>
              <a:t>, </a:t>
            </a:r>
            <a:r>
              <a:rPr lang="en-GB" sz="2000" dirty="0" err="1"/>
              <a:t>tendo</a:t>
            </a:r>
            <a:r>
              <a:rPr lang="en-GB" sz="2000" dirty="0"/>
              <a:t> </a:t>
            </a:r>
            <a:r>
              <a:rPr lang="en-GB" sz="2000" dirty="0" err="1"/>
              <a:t>como</a:t>
            </a:r>
            <a:r>
              <a:rPr lang="en-GB" sz="2000" dirty="0"/>
              <a:t> base para a </a:t>
            </a:r>
            <a:r>
              <a:rPr lang="en-GB" sz="2000" dirty="0" err="1"/>
              <a:t>criação</a:t>
            </a:r>
            <a:r>
              <a:rPr lang="en-GB" sz="2000" dirty="0"/>
              <a:t> de </a:t>
            </a:r>
            <a:r>
              <a:rPr lang="en-GB" sz="2000" dirty="0" err="1"/>
              <a:t>heurísticas</a:t>
            </a:r>
            <a:r>
              <a:rPr lang="en-GB" sz="2000" dirty="0"/>
              <a:t> a </a:t>
            </a:r>
            <a:r>
              <a:rPr lang="en-GB" sz="2000" dirty="0" err="1"/>
              <a:t>análise</a:t>
            </a:r>
            <a:r>
              <a:rPr lang="en-GB" sz="2000" dirty="0"/>
              <a:t> </a:t>
            </a:r>
            <a:r>
              <a:rPr lang="en-GB" sz="2000" dirty="0" err="1"/>
              <a:t>empírica</a:t>
            </a:r>
            <a:r>
              <a:rPr lang="en-GB" sz="2000" dirty="0"/>
              <a:t>, dada a </a:t>
            </a:r>
            <a:r>
              <a:rPr lang="en-GB" sz="2000" dirty="0" err="1"/>
              <a:t>complexidade</a:t>
            </a:r>
            <a:r>
              <a:rPr lang="en-GB" sz="2000" dirty="0"/>
              <a:t> do </a:t>
            </a:r>
            <a:r>
              <a:rPr lang="en-GB" sz="2000" dirty="0" err="1"/>
              <a:t>jogo</a:t>
            </a:r>
            <a:r>
              <a:rPr lang="en-GB" sz="2000" dirty="0"/>
              <a:t> e a </a:t>
            </a:r>
            <a:r>
              <a:rPr lang="en-GB" sz="2000" dirty="0" err="1"/>
              <a:t>escassez</a:t>
            </a:r>
            <a:r>
              <a:rPr lang="en-GB" sz="2000" dirty="0"/>
              <a:t> de </a:t>
            </a:r>
            <a:r>
              <a:rPr lang="en-GB" sz="2000" dirty="0" err="1"/>
              <a:t>informação</a:t>
            </a:r>
            <a:r>
              <a:rPr lang="en-GB" sz="2000" dirty="0"/>
              <a:t>. </a:t>
            </a:r>
            <a:r>
              <a:rPr lang="pt-PT" sz="2000" dirty="0"/>
              <a:t>Quanto ao software utilizado, este projeto foi desenvolvido no Eclipse, tendo a interface gráfica sido desenvolvida com recurso à biblioteca Swing de java.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5958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3E695B-2A30-4377-958C-FDEA85EC9810}"/>
              </a:ext>
            </a:extLst>
          </p:cNvPr>
          <p:cNvSpPr txBox="1">
            <a:spLocks/>
          </p:cNvSpPr>
          <p:nvPr/>
        </p:nvSpPr>
        <p:spPr>
          <a:xfrm>
            <a:off x="838200" y="329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Anexos</a:t>
            </a:r>
            <a:endParaRPr lang="en-GB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1DD01C-46BD-41B7-A55C-FEB7BA01BE6B}"/>
              </a:ext>
            </a:extLst>
          </p:cNvPr>
          <p:cNvSpPr txBox="1"/>
          <p:nvPr/>
        </p:nvSpPr>
        <p:spPr>
          <a:xfrm>
            <a:off x="838200" y="1573225"/>
            <a:ext cx="10361930" cy="42774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95"/>
              </a:spcBef>
            </a:pPr>
            <a:r>
              <a:rPr lang="pt-PT" sz="1400" spc="-5" dirty="0">
                <a:latin typeface="Carlito"/>
                <a:cs typeface="Carlito"/>
              </a:rPr>
              <a:t>Aqui encontram-se as heurísticas já referidas anteriormente mas explicadas com maior detalhe: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b="1" spc="-5" dirty="0">
                <a:latin typeface="Carlito"/>
                <a:cs typeface="Carlito"/>
              </a:rPr>
              <a:t>Random</a:t>
            </a:r>
            <a:r>
              <a:rPr sz="1400" spc="-5" dirty="0">
                <a:latin typeface="Carlito"/>
                <a:cs typeface="Carlito"/>
              </a:rPr>
              <a:t>: </a:t>
            </a:r>
            <a:r>
              <a:rPr sz="1400" spc="-15" dirty="0">
                <a:latin typeface="Carlito"/>
                <a:cs typeface="Carlito"/>
              </a:rPr>
              <a:t>esta </a:t>
            </a:r>
            <a:r>
              <a:rPr sz="1400" spc="-10" dirty="0">
                <a:latin typeface="Carlito"/>
                <a:cs typeface="Carlito"/>
              </a:rPr>
              <a:t>função </a:t>
            </a:r>
            <a:r>
              <a:rPr sz="1400" spc="-20" dirty="0">
                <a:latin typeface="Carlito"/>
                <a:cs typeface="Carlito"/>
              </a:rPr>
              <a:t>retorna </a:t>
            </a:r>
            <a:r>
              <a:rPr sz="1400" spc="-15" dirty="0">
                <a:latin typeface="Carlito"/>
                <a:cs typeface="Carlito"/>
              </a:rPr>
              <a:t>uma </a:t>
            </a:r>
            <a:r>
              <a:rPr sz="1400" spc="-10" dirty="0">
                <a:latin typeface="Carlito"/>
                <a:cs typeface="Carlito"/>
              </a:rPr>
              <a:t>avaliação</a:t>
            </a:r>
            <a:r>
              <a:rPr sz="1400" spc="2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aleatória;</a:t>
            </a:r>
            <a:endParaRPr sz="1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b="1" spc="-5" dirty="0">
                <a:latin typeface="Carlito"/>
                <a:cs typeface="Carlito"/>
              </a:rPr>
              <a:t>Basic</a:t>
            </a:r>
            <a:r>
              <a:rPr sz="1400" spc="-5" dirty="0">
                <a:latin typeface="Carlito"/>
                <a:cs typeface="Carlito"/>
              </a:rPr>
              <a:t>: </a:t>
            </a:r>
            <a:r>
              <a:rPr sz="1400" spc="-20" dirty="0">
                <a:latin typeface="Carlito"/>
                <a:cs typeface="Carlito"/>
              </a:rPr>
              <a:t>esta </a:t>
            </a:r>
            <a:r>
              <a:rPr sz="1400" spc="-10" dirty="0">
                <a:latin typeface="Carlito"/>
                <a:cs typeface="Carlito"/>
              </a:rPr>
              <a:t>função apenas </a:t>
            </a:r>
            <a:r>
              <a:rPr sz="1400" spc="-20" dirty="0">
                <a:latin typeface="Carlito"/>
                <a:cs typeface="Carlito"/>
              </a:rPr>
              <a:t>tem </a:t>
            </a:r>
            <a:r>
              <a:rPr sz="1400" spc="-10" dirty="0">
                <a:latin typeface="Carlito"/>
                <a:cs typeface="Carlito"/>
              </a:rPr>
              <a:t>em</a:t>
            </a:r>
            <a:r>
              <a:rPr sz="1400" spc="1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consideração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20" dirty="0">
                <a:latin typeface="Carlito"/>
                <a:cs typeface="Carlito"/>
              </a:rPr>
              <a:t>número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5" dirty="0">
                <a:latin typeface="Carlito"/>
                <a:cs typeface="Carlito"/>
              </a:rPr>
              <a:t>peças </a:t>
            </a:r>
            <a:r>
              <a:rPr sz="1400" spc="-15" dirty="0">
                <a:latin typeface="Carlito"/>
                <a:cs typeface="Carlito"/>
              </a:rPr>
              <a:t>do próprio </a:t>
            </a:r>
            <a:r>
              <a:rPr sz="1400" spc="-10" dirty="0">
                <a:latin typeface="Carlito"/>
                <a:cs typeface="Carlito"/>
              </a:rPr>
              <a:t>jogador;</a:t>
            </a:r>
            <a:endParaRPr sz="1400" dirty="0">
              <a:latin typeface="Carlito"/>
              <a:cs typeface="Carlito"/>
            </a:endParaRPr>
          </a:p>
          <a:p>
            <a:pPr marL="241300" marR="9525" indent="-228600" algn="just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41300" algn="l"/>
              </a:tabLst>
            </a:pPr>
            <a:r>
              <a:rPr sz="1400" b="1" spc="-15" dirty="0">
                <a:latin typeface="Carlito"/>
                <a:cs typeface="Carlito"/>
              </a:rPr>
              <a:t>First</a:t>
            </a:r>
            <a:r>
              <a:rPr sz="1400" spc="-15" dirty="0">
                <a:latin typeface="Carlito"/>
                <a:cs typeface="Carlito"/>
              </a:rPr>
              <a:t>: </a:t>
            </a:r>
            <a:r>
              <a:rPr sz="1400" spc="-5" dirty="0">
                <a:latin typeface="Carlito"/>
                <a:cs typeface="Carlito"/>
              </a:rPr>
              <a:t>esta </a:t>
            </a:r>
            <a:r>
              <a:rPr sz="1400" spc="-10" dirty="0">
                <a:latin typeface="Carlito"/>
                <a:cs typeface="Carlito"/>
              </a:rPr>
              <a:t>foi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primeira </a:t>
            </a:r>
            <a:r>
              <a:rPr sz="1400" spc="-5" dirty="0">
                <a:latin typeface="Carlito"/>
                <a:cs typeface="Carlito"/>
              </a:rPr>
              <a:t>heurística </a:t>
            </a:r>
            <a:r>
              <a:rPr sz="1400" spc="-10" dirty="0">
                <a:latin typeface="Carlito"/>
                <a:cs typeface="Carlito"/>
              </a:rPr>
              <a:t>que implementamos </a:t>
            </a:r>
            <a:r>
              <a:rPr sz="1400" dirty="0">
                <a:latin typeface="Carlito"/>
                <a:cs typeface="Carlito"/>
              </a:rPr>
              <a:t>com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intuito de </a:t>
            </a:r>
            <a:r>
              <a:rPr sz="1400" spc="5" dirty="0">
                <a:latin typeface="Carlito"/>
                <a:cs typeface="Carlito"/>
              </a:rPr>
              <a:t>ser </a:t>
            </a:r>
            <a:r>
              <a:rPr sz="1400" spc="-10" dirty="0">
                <a:latin typeface="Carlito"/>
                <a:cs typeface="Carlito"/>
              </a:rPr>
              <a:t>eficaz. </a:t>
            </a:r>
            <a:r>
              <a:rPr sz="1400" spc="-15" dirty="0">
                <a:latin typeface="Carlito"/>
                <a:cs typeface="Carlito"/>
              </a:rPr>
              <a:t>Leva </a:t>
            </a:r>
            <a:r>
              <a:rPr sz="1400" spc="-10" dirty="0">
                <a:latin typeface="Carlito"/>
                <a:cs typeface="Carlito"/>
              </a:rPr>
              <a:t>em consideração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critério </a:t>
            </a:r>
            <a:r>
              <a:rPr sz="1400" spc="-5" dirty="0">
                <a:latin typeface="Carlito"/>
                <a:cs typeface="Carlito"/>
              </a:rPr>
              <a:t>anterior </a:t>
            </a:r>
            <a:r>
              <a:rPr sz="1400" spc="-10" dirty="0">
                <a:latin typeface="Carlito"/>
                <a:cs typeface="Carlito"/>
              </a:rPr>
              <a:t>mas introduz  </a:t>
            </a:r>
            <a:r>
              <a:rPr sz="1400" spc="-15" dirty="0">
                <a:latin typeface="Carlito"/>
                <a:cs typeface="Carlito"/>
              </a:rPr>
              <a:t>um </a:t>
            </a:r>
            <a:r>
              <a:rPr sz="1400" spc="-5" dirty="0">
                <a:latin typeface="Carlito"/>
                <a:cs typeface="Carlito"/>
              </a:rPr>
              <a:t>outro </a:t>
            </a:r>
            <a:r>
              <a:rPr sz="1400" dirty="0">
                <a:latin typeface="Carlito"/>
                <a:cs typeface="Carlito"/>
              </a:rPr>
              <a:t>com </a:t>
            </a:r>
            <a:r>
              <a:rPr sz="1400" spc="-10" dirty="0">
                <a:latin typeface="Carlito"/>
                <a:cs typeface="Carlito"/>
              </a:rPr>
              <a:t>menor peso </a:t>
            </a:r>
            <a:r>
              <a:rPr sz="1400" spc="-5" dirty="0">
                <a:latin typeface="Carlito"/>
                <a:cs typeface="Carlito"/>
              </a:rPr>
              <a:t>(distribuição </a:t>
            </a:r>
            <a:r>
              <a:rPr sz="1400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estimadamente </a:t>
            </a:r>
            <a:r>
              <a:rPr sz="1400" spc="-5" dirty="0">
                <a:latin typeface="Carlito"/>
                <a:cs typeface="Carlito"/>
              </a:rPr>
              <a:t>70%-30%), consistindo </a:t>
            </a:r>
            <a:r>
              <a:rPr sz="1400" dirty="0">
                <a:latin typeface="Carlito"/>
                <a:cs typeface="Carlito"/>
              </a:rPr>
              <a:t>na </a:t>
            </a:r>
            <a:r>
              <a:rPr sz="1400" spc="-10" dirty="0">
                <a:latin typeface="Carlito"/>
                <a:cs typeface="Carlito"/>
              </a:rPr>
              <a:t>avaliação uniforme </a:t>
            </a:r>
            <a:r>
              <a:rPr sz="1400" spc="-15" dirty="0">
                <a:latin typeface="Carlito"/>
                <a:cs typeface="Carlito"/>
              </a:rPr>
              <a:t>da </a:t>
            </a:r>
            <a:r>
              <a:rPr sz="1400" spc="-10" dirty="0">
                <a:latin typeface="Carlito"/>
                <a:cs typeface="Carlito"/>
              </a:rPr>
              <a:t>distância das </a:t>
            </a:r>
            <a:r>
              <a:rPr sz="1400" dirty="0">
                <a:latin typeface="Carlito"/>
                <a:cs typeface="Carlito"/>
              </a:rPr>
              <a:t>peças </a:t>
            </a:r>
            <a:r>
              <a:rPr sz="1400" spc="-5" dirty="0">
                <a:latin typeface="Carlito"/>
                <a:cs typeface="Carlito"/>
              </a:rPr>
              <a:t>ao </a:t>
            </a:r>
            <a:r>
              <a:rPr sz="1400" spc="-10" dirty="0">
                <a:latin typeface="Carlito"/>
                <a:cs typeface="Carlito"/>
              </a:rPr>
              <a:t>fim </a:t>
            </a:r>
            <a:r>
              <a:rPr sz="1400" spc="-20" dirty="0">
                <a:latin typeface="Carlito"/>
                <a:cs typeface="Carlito"/>
              </a:rPr>
              <a:t>do  </a:t>
            </a:r>
            <a:r>
              <a:rPr sz="1400" spc="-15" dirty="0">
                <a:latin typeface="Carlito"/>
                <a:cs typeface="Carlito"/>
              </a:rPr>
              <a:t>tabuleiro.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050" dirty="0">
              <a:latin typeface="Carlito"/>
              <a:cs typeface="Carlito"/>
            </a:endParaRPr>
          </a:p>
          <a:p>
            <a:pPr marL="241300" marR="9525" indent="-228600" algn="just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400" b="1" spc="-10" dirty="0">
                <a:latin typeface="Carlito"/>
                <a:cs typeface="Carlito"/>
              </a:rPr>
              <a:t>Improved</a:t>
            </a:r>
            <a:r>
              <a:rPr sz="1400" spc="-10" dirty="0">
                <a:latin typeface="Carlito"/>
                <a:cs typeface="Carlito"/>
              </a:rPr>
              <a:t>: esta </a:t>
            </a:r>
            <a:r>
              <a:rPr sz="1400" spc="-5" dirty="0">
                <a:latin typeface="Carlito"/>
                <a:cs typeface="Carlito"/>
              </a:rPr>
              <a:t>heurística, </a:t>
            </a:r>
            <a:r>
              <a:rPr sz="1400" spc="-10" dirty="0">
                <a:latin typeface="Carlito"/>
                <a:cs typeface="Carlito"/>
              </a:rPr>
              <a:t>por </a:t>
            </a:r>
            <a:r>
              <a:rPr sz="1400" dirty="0">
                <a:latin typeface="Carlito"/>
                <a:cs typeface="Carlito"/>
              </a:rPr>
              <a:t>sua </a:t>
            </a:r>
            <a:r>
              <a:rPr sz="1400" spc="-15" dirty="0">
                <a:latin typeface="Carlito"/>
                <a:cs typeface="Carlito"/>
              </a:rPr>
              <a:t>vez, </a:t>
            </a:r>
            <a:r>
              <a:rPr sz="1400" spc="-10" dirty="0">
                <a:latin typeface="Carlito"/>
                <a:cs typeface="Carlito"/>
              </a:rPr>
              <a:t>surge </a:t>
            </a:r>
            <a:r>
              <a:rPr sz="1400" spc="-5" dirty="0">
                <a:latin typeface="Carlito"/>
                <a:cs typeface="Carlito"/>
              </a:rPr>
              <a:t>como </a:t>
            </a:r>
            <a:r>
              <a:rPr sz="1400" spc="-15" dirty="0">
                <a:latin typeface="Carlito"/>
                <a:cs typeface="Carlito"/>
              </a:rPr>
              <a:t>um </a:t>
            </a:r>
            <a:r>
              <a:rPr sz="1400" spc="-10" dirty="0">
                <a:latin typeface="Carlito"/>
                <a:cs typeface="Carlito"/>
              </a:rPr>
              <a:t>melhoramento </a:t>
            </a:r>
            <a:r>
              <a:rPr sz="1400" spc="-15" dirty="0">
                <a:latin typeface="Carlito"/>
                <a:cs typeface="Carlito"/>
              </a:rPr>
              <a:t>da </a:t>
            </a:r>
            <a:r>
              <a:rPr sz="1400" spc="-20" dirty="0">
                <a:latin typeface="Carlito"/>
                <a:cs typeface="Carlito"/>
              </a:rPr>
              <a:t>anterior, </a:t>
            </a:r>
            <a:r>
              <a:rPr sz="1400" spc="-10" dirty="0">
                <a:latin typeface="Carlito"/>
                <a:cs typeface="Carlito"/>
              </a:rPr>
              <a:t>mantendo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peso dos </a:t>
            </a:r>
            <a:r>
              <a:rPr sz="1400" spc="-5" dirty="0">
                <a:latin typeface="Carlito"/>
                <a:cs typeface="Carlito"/>
              </a:rPr>
              <a:t>critérios já enunciados </a:t>
            </a:r>
            <a:r>
              <a:rPr sz="1400" dirty="0">
                <a:latin typeface="Carlito"/>
                <a:cs typeface="Carlito"/>
              </a:rPr>
              <a:t>mas  </a:t>
            </a:r>
            <a:r>
              <a:rPr sz="1400" spc="-10" dirty="0">
                <a:latin typeface="Carlito"/>
                <a:cs typeface="Carlito"/>
              </a:rPr>
              <a:t>levando também </a:t>
            </a:r>
            <a:r>
              <a:rPr sz="1400" spc="5" dirty="0">
                <a:latin typeface="Carlito"/>
                <a:cs typeface="Carlito"/>
              </a:rPr>
              <a:t>em </a:t>
            </a:r>
            <a:r>
              <a:rPr sz="1400" spc="-15" dirty="0">
                <a:latin typeface="Carlito"/>
                <a:cs typeface="Carlito"/>
              </a:rPr>
              <a:t>conta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número de </a:t>
            </a:r>
            <a:r>
              <a:rPr sz="1400" spc="-5" dirty="0">
                <a:latin typeface="Carlito"/>
                <a:cs typeface="Carlito"/>
              </a:rPr>
              <a:t>peças </a:t>
            </a:r>
            <a:r>
              <a:rPr sz="1400" spc="-15" dirty="0">
                <a:latin typeface="Carlito"/>
                <a:cs typeface="Carlito"/>
              </a:rPr>
              <a:t>do </a:t>
            </a:r>
            <a:r>
              <a:rPr sz="1400" spc="-5" dirty="0">
                <a:latin typeface="Carlito"/>
                <a:cs typeface="Carlito"/>
              </a:rPr>
              <a:t>oponente, </a:t>
            </a:r>
            <a:r>
              <a:rPr sz="1400" spc="-10" dirty="0">
                <a:latin typeface="Carlito"/>
                <a:cs typeface="Carlito"/>
              </a:rPr>
              <a:t>procurando </a:t>
            </a:r>
            <a:r>
              <a:rPr sz="1400" spc="-5" dirty="0">
                <a:latin typeface="Carlito"/>
                <a:cs typeface="Carlito"/>
              </a:rPr>
              <a:t>minimizá-lo. De </a:t>
            </a:r>
            <a:r>
              <a:rPr sz="1400" spc="-20" dirty="0">
                <a:latin typeface="Carlito"/>
                <a:cs typeface="Carlito"/>
              </a:rPr>
              <a:t>referir </a:t>
            </a:r>
            <a:r>
              <a:rPr sz="1400" spc="-10" dirty="0">
                <a:latin typeface="Carlito"/>
                <a:cs typeface="Carlito"/>
              </a:rPr>
              <a:t>que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ganho/conservação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5" dirty="0">
                <a:latin typeface="Carlito"/>
                <a:cs typeface="Carlito"/>
              </a:rPr>
              <a:t>peças </a:t>
            </a:r>
            <a:r>
              <a:rPr sz="1400" spc="-20" dirty="0">
                <a:latin typeface="Carlito"/>
                <a:cs typeface="Carlito"/>
              </a:rPr>
              <a:t>do </a:t>
            </a:r>
            <a:r>
              <a:rPr sz="1400" spc="2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jogador </a:t>
            </a:r>
            <a:r>
              <a:rPr sz="1400" spc="-5" dirty="0">
                <a:latin typeface="Carlito"/>
                <a:cs typeface="Carlito"/>
              </a:rPr>
              <a:t>e a </a:t>
            </a:r>
            <a:r>
              <a:rPr sz="1400" spc="-15" dirty="0">
                <a:latin typeface="Carlito"/>
                <a:cs typeface="Carlito"/>
              </a:rPr>
              <a:t>captura de </a:t>
            </a:r>
            <a:r>
              <a:rPr sz="1400" spc="-5" dirty="0">
                <a:latin typeface="Carlito"/>
                <a:cs typeface="Carlito"/>
              </a:rPr>
              <a:t>peças </a:t>
            </a:r>
            <a:r>
              <a:rPr sz="1400" spc="-15" dirty="0">
                <a:latin typeface="Carlito"/>
                <a:cs typeface="Carlito"/>
              </a:rPr>
              <a:t>do adversário </a:t>
            </a:r>
            <a:r>
              <a:rPr sz="1400" spc="-5" dirty="0">
                <a:latin typeface="Carlito"/>
                <a:cs typeface="Carlito"/>
              </a:rPr>
              <a:t>são </a:t>
            </a:r>
            <a:r>
              <a:rPr sz="1400" spc="-15" dirty="0">
                <a:latin typeface="Carlito"/>
                <a:cs typeface="Carlito"/>
              </a:rPr>
              <a:t>valorizadas</a:t>
            </a:r>
            <a:r>
              <a:rPr sz="1400" spc="12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de igual </a:t>
            </a:r>
            <a:r>
              <a:rPr sz="1400" spc="-10" dirty="0">
                <a:latin typeface="Carlito"/>
                <a:cs typeface="Carlito"/>
              </a:rPr>
              <a:t>forma.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050" dirty="0">
              <a:latin typeface="Carlito"/>
              <a:cs typeface="Carlito"/>
            </a:endParaRPr>
          </a:p>
          <a:p>
            <a:pPr marL="241300" marR="6985" indent="-228600" algn="just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400" b="1" spc="-10" dirty="0">
                <a:latin typeface="Carlito"/>
                <a:cs typeface="Carlito"/>
              </a:rPr>
              <a:t>Advanced</a:t>
            </a:r>
            <a:r>
              <a:rPr sz="1400" spc="-10" dirty="0">
                <a:latin typeface="Carlito"/>
                <a:cs typeface="Carlito"/>
              </a:rPr>
              <a:t>: esta </a:t>
            </a:r>
            <a:r>
              <a:rPr sz="1400" spc="-5" dirty="0">
                <a:latin typeface="Carlito"/>
                <a:cs typeface="Carlito"/>
              </a:rPr>
              <a:t>foi, naturalmente, a heurística </a:t>
            </a:r>
            <a:r>
              <a:rPr sz="1400" spc="-10" dirty="0">
                <a:latin typeface="Carlito"/>
                <a:cs typeface="Carlito"/>
              </a:rPr>
              <a:t>mais </a:t>
            </a:r>
            <a:r>
              <a:rPr sz="1400" spc="-5" dirty="0">
                <a:latin typeface="Carlito"/>
                <a:cs typeface="Carlito"/>
              </a:rPr>
              <a:t>trabalhosa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5" dirty="0">
                <a:latin typeface="Carlito"/>
                <a:cs typeface="Carlito"/>
              </a:rPr>
              <a:t>implementar, </a:t>
            </a:r>
            <a:r>
              <a:rPr sz="1400" spc="-5" dirty="0">
                <a:latin typeface="Carlito"/>
                <a:cs typeface="Carlito"/>
              </a:rPr>
              <a:t>sendo a única capaz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vencer </a:t>
            </a:r>
            <a:r>
              <a:rPr sz="1400" spc="-5" dirty="0">
                <a:latin typeface="Carlito"/>
                <a:cs typeface="Carlito"/>
              </a:rPr>
              <a:t>as </a:t>
            </a:r>
            <a:r>
              <a:rPr sz="1400" spc="-10" dirty="0">
                <a:latin typeface="Carlito"/>
                <a:cs typeface="Carlito"/>
              </a:rPr>
              <a:t>restantes em </a:t>
            </a:r>
            <a:r>
              <a:rPr sz="1400" dirty="0">
                <a:latin typeface="Carlito"/>
                <a:cs typeface="Carlito"/>
              </a:rPr>
              <a:t>várias  </a:t>
            </a:r>
            <a:r>
              <a:rPr sz="1400" spc="-5" dirty="0">
                <a:latin typeface="Carlito"/>
                <a:cs typeface="Carlito"/>
              </a:rPr>
              <a:t>situações e </a:t>
            </a:r>
            <a:r>
              <a:rPr sz="1400" spc="-15" dirty="0">
                <a:latin typeface="Carlito"/>
                <a:cs typeface="Carlito"/>
              </a:rPr>
              <a:t>de forma </a:t>
            </a:r>
            <a:r>
              <a:rPr sz="1400" spc="-10" dirty="0">
                <a:latin typeface="Carlito"/>
                <a:cs typeface="Carlito"/>
              </a:rPr>
              <a:t>consistente. </a:t>
            </a:r>
            <a:r>
              <a:rPr sz="1400" spc="-5" dirty="0">
                <a:latin typeface="Carlito"/>
                <a:cs typeface="Carlito"/>
              </a:rPr>
              <a:t>Introduziu-se uma </a:t>
            </a:r>
            <a:r>
              <a:rPr sz="1400" spc="-10" dirty="0">
                <a:latin typeface="Carlito"/>
                <a:cs typeface="Carlito"/>
              </a:rPr>
              <a:t>estratégia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defesa, que </a:t>
            </a:r>
            <a:r>
              <a:rPr sz="1400" spc="-5" dirty="0">
                <a:latin typeface="Carlito"/>
                <a:cs typeface="Carlito"/>
              </a:rPr>
              <a:t>privilegia a permanência </a:t>
            </a:r>
            <a:r>
              <a:rPr sz="1400" spc="-15" dirty="0">
                <a:latin typeface="Carlito"/>
                <a:cs typeface="Carlito"/>
              </a:rPr>
              <a:t>de uma </a:t>
            </a:r>
            <a:r>
              <a:rPr sz="1400" spc="-5" dirty="0">
                <a:latin typeface="Carlito"/>
                <a:cs typeface="Carlito"/>
              </a:rPr>
              <a:t>certa quantidade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peças  </a:t>
            </a:r>
            <a:r>
              <a:rPr sz="1400" spc="-15" dirty="0">
                <a:latin typeface="Carlito"/>
                <a:cs typeface="Carlito"/>
              </a:rPr>
              <a:t>na </a:t>
            </a:r>
            <a:r>
              <a:rPr sz="1400" spc="-5" dirty="0">
                <a:latin typeface="Carlito"/>
                <a:cs typeface="Carlito"/>
              </a:rPr>
              <a:t>linha inicial </a:t>
            </a:r>
            <a:r>
              <a:rPr sz="1400" spc="-15" dirty="0">
                <a:latin typeface="Carlito"/>
                <a:cs typeface="Carlito"/>
              </a:rPr>
              <a:t>do </a:t>
            </a:r>
            <a:r>
              <a:rPr sz="1400" spc="-10" dirty="0">
                <a:latin typeface="Carlito"/>
                <a:cs typeface="Carlito"/>
              </a:rPr>
              <a:t>tabuleiro, </a:t>
            </a:r>
            <a:r>
              <a:rPr sz="1400" spc="-5" dirty="0">
                <a:latin typeface="Carlito"/>
                <a:cs typeface="Carlito"/>
              </a:rPr>
              <a:t>salvaguardando-as e dificultando ainda a </a:t>
            </a:r>
            <a:r>
              <a:rPr sz="1400" dirty="0">
                <a:latin typeface="Carlito"/>
                <a:cs typeface="Carlito"/>
              </a:rPr>
              <a:t>multiplicação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5" dirty="0">
                <a:latin typeface="Carlito"/>
                <a:cs typeface="Carlito"/>
              </a:rPr>
              <a:t>peças </a:t>
            </a:r>
            <a:r>
              <a:rPr sz="1400" spc="-10" dirty="0">
                <a:latin typeface="Carlito"/>
                <a:cs typeface="Carlito"/>
              </a:rPr>
              <a:t>por parte </a:t>
            </a:r>
            <a:r>
              <a:rPr sz="1400" spc="-15" dirty="0">
                <a:latin typeface="Carlito"/>
                <a:cs typeface="Carlito"/>
              </a:rPr>
              <a:t>do </a:t>
            </a:r>
            <a:r>
              <a:rPr sz="1400" spc="-5" dirty="0">
                <a:latin typeface="Carlito"/>
                <a:cs typeface="Carlito"/>
              </a:rPr>
              <a:t>oponente. Além disso,  implementou-se </a:t>
            </a:r>
            <a:r>
              <a:rPr sz="1400" spc="-10" dirty="0">
                <a:latin typeface="Carlito"/>
                <a:cs typeface="Carlito"/>
              </a:rPr>
              <a:t>uma estratégia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ataque cauteloso pelas laterais, aumento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dirty="0">
                <a:latin typeface="Carlito"/>
                <a:cs typeface="Carlito"/>
              </a:rPr>
              <a:t>chance </a:t>
            </a:r>
            <a:r>
              <a:rPr sz="1400" spc="-1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chegar </a:t>
            </a:r>
            <a:r>
              <a:rPr sz="1400" spc="-5" dirty="0">
                <a:latin typeface="Carlito"/>
                <a:cs typeface="Carlito"/>
              </a:rPr>
              <a:t>ao </a:t>
            </a:r>
            <a:r>
              <a:rPr sz="1400" spc="-10" dirty="0">
                <a:latin typeface="Carlito"/>
                <a:cs typeface="Carlito"/>
              </a:rPr>
              <a:t>fim </a:t>
            </a:r>
            <a:r>
              <a:rPr sz="1400" spc="-15" dirty="0">
                <a:latin typeface="Carlito"/>
                <a:cs typeface="Carlito"/>
              </a:rPr>
              <a:t>do </a:t>
            </a:r>
            <a:r>
              <a:rPr sz="1400" spc="-10" dirty="0">
                <a:latin typeface="Carlito"/>
                <a:cs typeface="Carlito"/>
              </a:rPr>
              <a:t>tabuleiro </a:t>
            </a:r>
            <a:r>
              <a:rPr sz="1400" spc="-5" dirty="0">
                <a:latin typeface="Carlito"/>
                <a:cs typeface="Carlito"/>
              </a:rPr>
              <a:t>e </a:t>
            </a:r>
            <a:r>
              <a:rPr sz="1400" spc="-10" dirty="0">
                <a:latin typeface="Carlito"/>
                <a:cs typeface="Carlito"/>
              </a:rPr>
              <a:t>consequentemente  ganhar </a:t>
            </a:r>
            <a:r>
              <a:rPr sz="1400" spc="-5" dirty="0">
                <a:latin typeface="Carlito"/>
                <a:cs typeface="Carlito"/>
              </a:rPr>
              <a:t>peças </a:t>
            </a:r>
            <a:r>
              <a:rPr sz="1400" spc="-10" dirty="0">
                <a:latin typeface="Carlito"/>
                <a:cs typeface="Carlito"/>
              </a:rPr>
              <a:t>extra. Além disso, em </a:t>
            </a:r>
            <a:r>
              <a:rPr sz="1400" dirty="0">
                <a:latin typeface="Carlito"/>
                <a:cs typeface="Carlito"/>
              </a:rPr>
              <a:t>certos </a:t>
            </a:r>
            <a:r>
              <a:rPr sz="1400" spc="-5" dirty="0">
                <a:latin typeface="Carlito"/>
                <a:cs typeface="Carlito"/>
              </a:rPr>
              <a:t>cenários, esta </a:t>
            </a:r>
            <a:r>
              <a:rPr sz="1400" spc="-10" dirty="0">
                <a:latin typeface="Carlito"/>
                <a:cs typeface="Carlito"/>
              </a:rPr>
              <a:t>estratégia </a:t>
            </a:r>
            <a:r>
              <a:rPr sz="1400" spc="-5" dirty="0">
                <a:latin typeface="Carlito"/>
                <a:cs typeface="Carlito"/>
              </a:rPr>
              <a:t>assume </a:t>
            </a:r>
            <a:r>
              <a:rPr sz="1400" spc="-15" dirty="0">
                <a:latin typeface="Carlito"/>
                <a:cs typeface="Carlito"/>
              </a:rPr>
              <a:t>um </a:t>
            </a:r>
            <a:r>
              <a:rPr sz="1400" spc="-5" dirty="0">
                <a:latin typeface="Carlito"/>
                <a:cs typeface="Carlito"/>
              </a:rPr>
              <a:t>papel </a:t>
            </a:r>
            <a:r>
              <a:rPr sz="1400" spc="-10" dirty="0">
                <a:latin typeface="Carlito"/>
                <a:cs typeface="Carlito"/>
              </a:rPr>
              <a:t>defensivo, </a:t>
            </a:r>
            <a:r>
              <a:rPr sz="1400" spc="-5" dirty="0">
                <a:latin typeface="Carlito"/>
                <a:cs typeface="Carlito"/>
              </a:rPr>
              <a:t>evitando </a:t>
            </a:r>
            <a:r>
              <a:rPr sz="1400" spc="-10" dirty="0">
                <a:latin typeface="Carlito"/>
                <a:cs typeface="Carlito"/>
              </a:rPr>
              <a:t>que </a:t>
            </a:r>
            <a:r>
              <a:rPr sz="1400" spc="-5" dirty="0">
                <a:latin typeface="Carlito"/>
                <a:cs typeface="Carlito"/>
              </a:rPr>
              <a:t>o </a:t>
            </a:r>
            <a:r>
              <a:rPr sz="1400" spc="-10" dirty="0">
                <a:latin typeface="Carlito"/>
                <a:cs typeface="Carlito"/>
              </a:rPr>
              <a:t>adversário </a:t>
            </a:r>
            <a:r>
              <a:rPr sz="1400" spc="-5" dirty="0">
                <a:latin typeface="Carlito"/>
                <a:cs typeface="Carlito"/>
              </a:rPr>
              <a:t>chegue  </a:t>
            </a:r>
            <a:r>
              <a:rPr sz="1400" spc="-10" dirty="0">
                <a:latin typeface="Carlito"/>
                <a:cs typeface="Carlito"/>
              </a:rPr>
              <a:t>facilmente </a:t>
            </a:r>
            <a:r>
              <a:rPr sz="1400" spc="-5" dirty="0">
                <a:latin typeface="Carlito"/>
                <a:cs typeface="Carlito"/>
              </a:rPr>
              <a:t>ao </a:t>
            </a:r>
            <a:r>
              <a:rPr sz="1400" dirty="0">
                <a:latin typeface="Carlito"/>
                <a:cs typeface="Carlito"/>
              </a:rPr>
              <a:t>fim </a:t>
            </a:r>
            <a:r>
              <a:rPr sz="1400" spc="-15" dirty="0">
                <a:latin typeface="Carlito"/>
                <a:cs typeface="Carlito"/>
              </a:rPr>
              <a:t>do </a:t>
            </a:r>
            <a:r>
              <a:rPr sz="1400" spc="-10" dirty="0">
                <a:latin typeface="Carlito"/>
                <a:cs typeface="Carlito"/>
              </a:rPr>
              <a:t>tabuleiro (algo que </a:t>
            </a:r>
            <a:r>
              <a:rPr sz="1400" spc="10" dirty="0">
                <a:latin typeface="Carlito"/>
                <a:cs typeface="Carlito"/>
              </a:rPr>
              <a:t>se </a:t>
            </a:r>
            <a:r>
              <a:rPr sz="1400" spc="-5" dirty="0">
                <a:latin typeface="Carlito"/>
                <a:cs typeface="Carlito"/>
              </a:rPr>
              <a:t>verificou </a:t>
            </a:r>
            <a:r>
              <a:rPr sz="1400" spc="-15" dirty="0">
                <a:latin typeface="Carlito"/>
                <a:cs typeface="Carlito"/>
              </a:rPr>
              <a:t>na </a:t>
            </a:r>
            <a:r>
              <a:rPr sz="1400" spc="-5" dirty="0">
                <a:latin typeface="Carlito"/>
                <a:cs typeface="Carlito"/>
              </a:rPr>
              <a:t>heuristica básica, </a:t>
            </a:r>
            <a:r>
              <a:rPr sz="1400" spc="-10" dirty="0">
                <a:latin typeface="Carlito"/>
                <a:cs typeface="Carlito"/>
              </a:rPr>
              <a:t>que por </a:t>
            </a:r>
            <a:r>
              <a:rPr sz="1400" spc="-20" dirty="0">
                <a:latin typeface="Carlito"/>
                <a:cs typeface="Carlito"/>
              </a:rPr>
              <a:t>vezes </a:t>
            </a:r>
            <a:r>
              <a:rPr sz="1400" spc="-10" dirty="0">
                <a:latin typeface="Carlito"/>
                <a:cs typeface="Carlito"/>
              </a:rPr>
              <a:t>vencia outras mais </a:t>
            </a:r>
            <a:r>
              <a:rPr sz="1400" spc="-5" dirty="0">
                <a:latin typeface="Carlito"/>
                <a:cs typeface="Carlito"/>
              </a:rPr>
              <a:t>avançadas). A </a:t>
            </a:r>
            <a:r>
              <a:rPr sz="1400" spc="-10" dirty="0">
                <a:latin typeface="Carlito"/>
                <a:cs typeface="Carlito"/>
              </a:rPr>
              <a:t>distribuição </a:t>
            </a:r>
            <a:r>
              <a:rPr sz="1400" spc="-20" dirty="0">
                <a:latin typeface="Carlito"/>
                <a:cs typeface="Carlito"/>
              </a:rPr>
              <a:t>de </a:t>
            </a:r>
            <a:r>
              <a:rPr sz="1400" spc="2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pesos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foi afinada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para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otimizar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 </a:t>
            </a:r>
            <a:r>
              <a:rPr sz="1400" spc="-10" dirty="0">
                <a:latin typeface="Carlito"/>
                <a:cs typeface="Carlito"/>
              </a:rPr>
              <a:t>dar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sentido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à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heurística,</a:t>
            </a:r>
            <a:r>
              <a:rPr sz="1400" spc="8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sendo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contudo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dificil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de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apurar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em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5" dirty="0" err="1">
                <a:latin typeface="Carlito"/>
                <a:cs typeface="Carlito"/>
              </a:rPr>
              <a:t>percentagem</a:t>
            </a:r>
            <a:r>
              <a:rPr sz="1400" spc="-15" dirty="0"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6443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A9E-D0F8-4842-BAFB-5EAE111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Eximo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7F233-E442-4A58-B6B3-EE6D1C96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5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2400" dirty="0"/>
              <a:t>O Eximo é um jogo da família das damas, cujo objetivo é capturar todas as peças do oponente, saltando por cima delas, ou forçar uma situação de impasse em que o oponente não pode realizar nenhuma jogada. </a:t>
            </a:r>
          </a:p>
          <a:p>
            <a:pPr marL="0" indent="0" algn="just">
              <a:buNone/>
            </a:pPr>
            <a:r>
              <a:rPr lang="pt-PT" sz="2400" dirty="0"/>
              <a:t>	Quando uma das peças atinge a última linha, esta removida do tabuleiro e o jogador recebe duas novas peças para serem colocadas de imediato na </a:t>
            </a:r>
            <a:r>
              <a:rPr lang="pt-PT" sz="2400" i="1" dirty="0" err="1"/>
              <a:t>drop</a:t>
            </a:r>
            <a:r>
              <a:rPr lang="pt-PT" sz="2400" i="1" dirty="0"/>
              <a:t> zone </a:t>
            </a:r>
            <a:r>
              <a:rPr lang="pt-PT" sz="2400" dirty="0"/>
              <a:t>(duas primeiras linhas do lado do jogador, excetuando as extremidades).</a:t>
            </a:r>
            <a:endParaRPr lang="en-GB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87FD7-ECA8-4433-BD05-89D7CFBC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4380622"/>
            <a:ext cx="2029108" cy="20386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96B4A-52A1-4F35-B06B-3A8E4B8526CE}"/>
              </a:ext>
            </a:extLst>
          </p:cNvPr>
          <p:cNvSpPr txBox="1"/>
          <p:nvPr/>
        </p:nvSpPr>
        <p:spPr>
          <a:xfrm>
            <a:off x="4165107" y="6493577"/>
            <a:ext cx="38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1 - Tabuleiro no estado inicial do jogo</a:t>
            </a:r>
          </a:p>
        </p:txBody>
      </p:sp>
    </p:spTree>
    <p:extLst>
      <p:ext uri="{BB962C8B-B14F-4D97-AF65-F5344CB8AC3E}">
        <p14:creationId xmlns:p14="http://schemas.microsoft.com/office/powerpoint/2010/main" val="14134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18-1C99-4488-87D3-5141127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Movimentos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83672-C4E6-4043-8F54-7B80FA66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Mover</a:t>
            </a:r>
            <a:r>
              <a:rPr lang="pt-PT" sz="2400" dirty="0"/>
              <a:t> – Existem 3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pt-PT" sz="2400" dirty="0"/>
              <a:t>,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noroeste</a:t>
            </a:r>
            <a:r>
              <a:rPr lang="pt-PT" sz="2400" dirty="0"/>
              <a:t> e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nordeste</a:t>
            </a:r>
            <a:r>
              <a:rPr lang="pt-PT" sz="2400" dirty="0"/>
              <a:t>. Um jogador pode </a:t>
            </a:r>
            <a:r>
              <a:rPr lang="pt-PT" sz="2400" b="1" dirty="0"/>
              <a:t>mover</a:t>
            </a:r>
            <a:r>
              <a:rPr lang="pt-PT" sz="2400" dirty="0"/>
              <a:t> a sua peça para um quadrado livre adjacente ou </a:t>
            </a:r>
            <a:r>
              <a:rPr lang="pt-PT" sz="2400" b="1" dirty="0"/>
              <a:t>saltar</a:t>
            </a:r>
            <a:r>
              <a:rPr lang="pt-PT" sz="2400" dirty="0"/>
              <a:t> por cima de outra peça sua, situada à frente ou nas diagonais da frente da peça, desde que haja um quadrado livre na direção do movimento que vai realizar. Caso o jogador opte pela segunda, </a:t>
            </a:r>
            <a:r>
              <a:rPr lang="pt-PT" sz="2400" u="sng" dirty="0"/>
              <a:t>deverá continuar a movimentar a sua peça</a:t>
            </a:r>
            <a:r>
              <a:rPr lang="pt-PT" sz="2400" dirty="0"/>
              <a:t> dessa maneira enquanto for possível.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Capturar</a:t>
            </a:r>
            <a:r>
              <a:rPr lang="pt-PT" sz="2400" dirty="0"/>
              <a:t> – Para capturar uma peça existem 5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norte, noroeste, nordeste, este </a:t>
            </a:r>
            <a:r>
              <a:rPr lang="pt-PT" sz="2400" dirty="0"/>
              <a:t>e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oeste</a:t>
            </a:r>
            <a:r>
              <a:rPr lang="pt-PT" sz="2400" dirty="0"/>
              <a:t>. Deste modo, o jogador pode </a:t>
            </a:r>
            <a:r>
              <a:rPr lang="pt-PT" sz="2400" b="1" dirty="0"/>
              <a:t>saltar</a:t>
            </a:r>
            <a:r>
              <a:rPr lang="pt-PT" sz="2400" dirty="0"/>
              <a:t> com uma peça por cima de uma peça adversária desde que haja uma casa vazia na direção do seu movimento, </a:t>
            </a:r>
            <a:r>
              <a:rPr lang="pt-PT" sz="2400" b="1" dirty="0"/>
              <a:t>capturando</a:t>
            </a:r>
            <a:r>
              <a:rPr lang="pt-PT" sz="2400" dirty="0"/>
              <a:t> assim a peça</a:t>
            </a:r>
            <a:r>
              <a:rPr lang="en-GB" sz="2400" dirty="0"/>
              <a:t> do </a:t>
            </a:r>
            <a:r>
              <a:rPr lang="pt-PT" sz="2400" dirty="0"/>
              <a:t>oponente</a:t>
            </a:r>
            <a:r>
              <a:rPr lang="en-GB" sz="2400" dirty="0"/>
              <a:t>. Dentro da </a:t>
            </a:r>
            <a:r>
              <a:rPr lang="en-GB" sz="2400" dirty="0" err="1"/>
              <a:t>mesma</a:t>
            </a:r>
            <a:r>
              <a:rPr lang="en-GB" sz="2400" dirty="0"/>
              <a:t> </a:t>
            </a:r>
            <a:r>
              <a:rPr lang="en-GB" sz="2400" dirty="0" err="1"/>
              <a:t>jogada</a:t>
            </a:r>
            <a:r>
              <a:rPr lang="en-GB" sz="2400" dirty="0"/>
              <a:t>, o </a:t>
            </a:r>
            <a:r>
              <a:rPr lang="en-GB" sz="2400" dirty="0" err="1"/>
              <a:t>jogador</a:t>
            </a:r>
            <a:r>
              <a:rPr lang="en-GB" sz="2400" dirty="0"/>
              <a:t> </a:t>
            </a:r>
            <a:r>
              <a:rPr lang="en-GB" sz="2400" u="sng" dirty="0" err="1"/>
              <a:t>deverá</a:t>
            </a:r>
            <a:r>
              <a:rPr lang="en-GB" sz="2400" u="sng" dirty="0"/>
              <a:t> </a:t>
            </a:r>
            <a:r>
              <a:rPr lang="en-GB" sz="2400" u="sng" dirty="0" err="1"/>
              <a:t>continuar</a:t>
            </a:r>
            <a:r>
              <a:rPr lang="en-GB" sz="2400" u="sng" dirty="0"/>
              <a:t> a </a:t>
            </a:r>
            <a:r>
              <a:rPr lang="en-GB" sz="2400" u="sng" dirty="0" err="1"/>
              <a:t>capturar</a:t>
            </a:r>
            <a:r>
              <a:rPr lang="en-GB" sz="2400" dirty="0"/>
              <a:t> </a:t>
            </a:r>
            <a:r>
              <a:rPr lang="en-GB" sz="2400" dirty="0" err="1"/>
              <a:t>enquanto</a:t>
            </a:r>
            <a:r>
              <a:rPr lang="en-GB" sz="2400" dirty="0"/>
              <a:t> for </a:t>
            </a:r>
            <a:r>
              <a:rPr lang="en-GB" sz="2400" dirty="0" err="1"/>
              <a:t>possível</a:t>
            </a:r>
            <a:r>
              <a:rPr lang="en-GB" sz="2400" dirty="0"/>
              <a:t>. É de </a:t>
            </a:r>
            <a:r>
              <a:rPr lang="en-GB" sz="2400" dirty="0" err="1"/>
              <a:t>notar</a:t>
            </a:r>
            <a:r>
              <a:rPr lang="en-GB" sz="2400" dirty="0"/>
              <a:t> que a </a:t>
            </a:r>
            <a:r>
              <a:rPr lang="en-GB" sz="2400" dirty="0" err="1"/>
              <a:t>captura</a:t>
            </a:r>
            <a:r>
              <a:rPr lang="en-GB" sz="2400" dirty="0"/>
              <a:t>, </a:t>
            </a:r>
            <a:r>
              <a:rPr lang="en-GB" sz="2400" dirty="0" err="1"/>
              <a:t>sendo</a:t>
            </a:r>
            <a:r>
              <a:rPr lang="en-GB" sz="2400" dirty="0"/>
              <a:t> </a:t>
            </a:r>
            <a:r>
              <a:rPr lang="en-GB" sz="2400" dirty="0" err="1"/>
              <a:t>possível</a:t>
            </a:r>
            <a:r>
              <a:rPr lang="en-GB" sz="2400" dirty="0"/>
              <a:t>, é </a:t>
            </a:r>
            <a:r>
              <a:rPr lang="en-GB" sz="2400" b="1" dirty="0" err="1"/>
              <a:t>obrigatória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52407-B00B-402F-B670-43BBF7AA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896"/>
            <a:ext cx="10515600" cy="56016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/>
              <a:t>	O </a:t>
            </a:r>
            <a:r>
              <a:rPr lang="en-GB" sz="2000" dirty="0" err="1"/>
              <a:t>estado</a:t>
            </a:r>
            <a:r>
              <a:rPr lang="en-GB" sz="2000" dirty="0"/>
              <a:t> </a:t>
            </a:r>
            <a:r>
              <a:rPr lang="en-GB" sz="2000" dirty="0" err="1"/>
              <a:t>inicial</a:t>
            </a:r>
            <a:r>
              <a:rPr lang="en-GB" sz="2000" dirty="0"/>
              <a:t> é </a:t>
            </a:r>
            <a:r>
              <a:rPr lang="en-GB" sz="2000" dirty="0" err="1"/>
              <a:t>representado</a:t>
            </a:r>
            <a:r>
              <a:rPr lang="en-GB" sz="2000" dirty="0"/>
              <a:t> por um </a:t>
            </a:r>
            <a:r>
              <a:rPr lang="en-GB" sz="2000" i="1" dirty="0"/>
              <a:t>array</a:t>
            </a:r>
            <a:r>
              <a:rPr lang="en-GB" sz="2000" dirty="0"/>
              <a:t> bidimensional de </a:t>
            </a:r>
            <a:r>
              <a:rPr lang="en-GB" sz="2000" dirty="0" err="1"/>
              <a:t>inteiros</a:t>
            </a:r>
            <a:r>
              <a:rPr lang="en-GB" sz="2000" dirty="0"/>
              <a:t> de 8x8 </a:t>
            </a:r>
            <a:r>
              <a:rPr lang="en-GB" sz="2000" dirty="0" err="1"/>
              <a:t>elementos</a:t>
            </a:r>
            <a:r>
              <a:rPr lang="en-GB" sz="2000" dirty="0"/>
              <a:t> (</a:t>
            </a:r>
            <a:r>
              <a:rPr lang="en-GB" sz="2000" dirty="0" err="1"/>
              <a:t>representante</a:t>
            </a:r>
            <a:r>
              <a:rPr lang="en-GB" sz="2000" dirty="0"/>
              <a:t> do </a:t>
            </a:r>
            <a:r>
              <a:rPr lang="en-GB" sz="2000" i="1" dirty="0"/>
              <a:t>board</a:t>
            </a:r>
            <a:r>
              <a:rPr lang="en-GB" sz="2000" dirty="0"/>
              <a:t> 8x8), </a:t>
            </a:r>
            <a:r>
              <a:rPr lang="en-GB" sz="2000" dirty="0" err="1"/>
              <a:t>em</a:t>
            </a:r>
            <a:r>
              <a:rPr lang="en-GB" sz="2000" dirty="0"/>
              <a:t> que um 0 </a:t>
            </a:r>
            <a:r>
              <a:rPr lang="en-GB" sz="2000" dirty="0" err="1"/>
              <a:t>representa</a:t>
            </a:r>
            <a:r>
              <a:rPr lang="en-GB" sz="2000" dirty="0"/>
              <a:t>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célula</a:t>
            </a:r>
            <a:r>
              <a:rPr lang="en-GB" sz="2000" dirty="0"/>
              <a:t> </a:t>
            </a:r>
            <a:r>
              <a:rPr lang="en-GB" sz="2000" dirty="0" err="1"/>
              <a:t>vazia</a:t>
            </a:r>
            <a:r>
              <a:rPr lang="en-GB" sz="2000" dirty="0"/>
              <a:t>, um 1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célula</a:t>
            </a:r>
            <a:r>
              <a:rPr lang="en-GB" sz="2000" dirty="0"/>
              <a:t> com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peça</a:t>
            </a:r>
            <a:r>
              <a:rPr lang="en-GB" sz="2000" dirty="0"/>
              <a:t> </a:t>
            </a:r>
            <a:r>
              <a:rPr lang="en-GB" sz="2000" dirty="0" err="1"/>
              <a:t>branca</a:t>
            </a:r>
            <a:r>
              <a:rPr lang="en-GB" sz="2000" dirty="0"/>
              <a:t> e um 2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peça</a:t>
            </a:r>
            <a:r>
              <a:rPr lang="en-GB" sz="2000" dirty="0"/>
              <a:t> </a:t>
            </a:r>
            <a:r>
              <a:rPr lang="en-GB" sz="2000" dirty="0" err="1"/>
              <a:t>preta</a:t>
            </a:r>
            <a:r>
              <a:rPr lang="en-GB" sz="2000" dirty="0"/>
              <a:t>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000" dirty="0"/>
              <a:t>	A </a:t>
            </a:r>
            <a:r>
              <a:rPr lang="en-GB" sz="2000" dirty="0" err="1"/>
              <a:t>função</a:t>
            </a:r>
            <a:r>
              <a:rPr lang="en-GB" sz="2000" dirty="0"/>
              <a:t> de </a:t>
            </a:r>
            <a:r>
              <a:rPr lang="en-GB" sz="2000" dirty="0" err="1"/>
              <a:t>avaliação</a:t>
            </a:r>
            <a:r>
              <a:rPr lang="en-GB" sz="2000" dirty="0"/>
              <a:t> </a:t>
            </a:r>
            <a:r>
              <a:rPr lang="en-GB" sz="2000" dirty="0" err="1"/>
              <a:t>inicialmente</a:t>
            </a:r>
            <a:r>
              <a:rPr lang="en-GB" sz="2000" dirty="0"/>
              <a:t> </a:t>
            </a:r>
            <a:r>
              <a:rPr lang="en-GB" sz="2000" dirty="0" err="1"/>
              <a:t>considerada</a:t>
            </a:r>
            <a:r>
              <a:rPr lang="en-GB" sz="2000" dirty="0"/>
              <a:t> </a:t>
            </a:r>
            <a:r>
              <a:rPr lang="en-GB" sz="2000" dirty="0" err="1"/>
              <a:t>levaria</a:t>
            </a:r>
            <a:r>
              <a:rPr lang="en-GB" sz="2000" dirty="0"/>
              <a:t> </a:t>
            </a:r>
            <a:r>
              <a:rPr lang="en-GB" sz="2000" dirty="0" err="1"/>
              <a:t>sobretudo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</a:t>
            </a:r>
            <a:r>
              <a:rPr lang="en-GB" sz="2000" dirty="0" err="1"/>
              <a:t>conta</a:t>
            </a:r>
            <a:r>
              <a:rPr lang="en-GB" sz="2000" dirty="0"/>
              <a:t> o </a:t>
            </a:r>
            <a:r>
              <a:rPr lang="en-GB" sz="2000" dirty="0" err="1"/>
              <a:t>número</a:t>
            </a:r>
            <a:r>
              <a:rPr lang="en-GB" sz="2000" dirty="0"/>
              <a:t> de </a:t>
            </a:r>
            <a:r>
              <a:rPr lang="en-GB" sz="2000" dirty="0" err="1"/>
              <a:t>peças</a:t>
            </a:r>
            <a:r>
              <a:rPr lang="en-GB" sz="2000" dirty="0"/>
              <a:t> no </a:t>
            </a:r>
            <a:r>
              <a:rPr lang="en-GB" sz="2000" dirty="0" err="1"/>
              <a:t>tabuleiro</a:t>
            </a:r>
            <a:r>
              <a:rPr lang="en-GB" sz="2000" dirty="0"/>
              <a:t>, </a:t>
            </a:r>
            <a:r>
              <a:rPr lang="en-GB" sz="2000" dirty="0" err="1"/>
              <a:t>sendo</a:t>
            </a:r>
            <a:r>
              <a:rPr lang="en-GB" sz="2000" dirty="0"/>
              <a:t> que a </a:t>
            </a:r>
            <a:r>
              <a:rPr lang="en-GB" sz="2000" dirty="0" err="1"/>
              <a:t>avaliação</a:t>
            </a:r>
            <a:r>
              <a:rPr lang="en-GB" sz="2000" dirty="0"/>
              <a:t> </a:t>
            </a:r>
            <a:r>
              <a:rPr lang="en-GB" sz="2000" dirty="0" err="1"/>
              <a:t>seria</a:t>
            </a:r>
            <a:r>
              <a:rPr lang="en-GB" sz="2000" dirty="0"/>
              <a:t> tanto </a:t>
            </a:r>
            <a:r>
              <a:rPr lang="en-GB" sz="2000" dirty="0" err="1"/>
              <a:t>maior</a:t>
            </a:r>
            <a:r>
              <a:rPr lang="en-GB" sz="2000" dirty="0"/>
              <a:t> </a:t>
            </a:r>
            <a:r>
              <a:rPr lang="en-GB" sz="2000" dirty="0" err="1"/>
              <a:t>quanto</a:t>
            </a:r>
            <a:r>
              <a:rPr lang="en-GB" sz="2000" dirty="0"/>
              <a:t> </a:t>
            </a:r>
            <a:r>
              <a:rPr lang="en-GB" sz="2000" dirty="0" err="1"/>
              <a:t>maior</a:t>
            </a:r>
            <a:r>
              <a:rPr lang="en-GB" sz="2000" dirty="0"/>
              <a:t> for </a:t>
            </a:r>
            <a:r>
              <a:rPr lang="en-GB" sz="2000" dirty="0" err="1"/>
              <a:t>esse</a:t>
            </a:r>
            <a:r>
              <a:rPr lang="en-GB" sz="2000" dirty="0"/>
              <a:t> </a:t>
            </a:r>
            <a:r>
              <a:rPr lang="en-GB" sz="2000" dirty="0" err="1"/>
              <a:t>número</a:t>
            </a:r>
            <a:r>
              <a:rPr lang="en-GB" sz="2000" dirty="0"/>
              <a:t>. No </a:t>
            </a:r>
            <a:r>
              <a:rPr lang="en-GB" sz="2000" dirty="0" err="1"/>
              <a:t>entanto</a:t>
            </a:r>
            <a:r>
              <a:rPr lang="en-GB" sz="2000" dirty="0"/>
              <a:t>, com </a:t>
            </a:r>
            <a:r>
              <a:rPr lang="en-GB" sz="2000" dirty="0" err="1"/>
              <a:t>menor</a:t>
            </a:r>
            <a:r>
              <a:rPr lang="en-GB" sz="2000" dirty="0"/>
              <a:t> peso, </a:t>
            </a:r>
            <a:r>
              <a:rPr lang="en-GB" sz="2000" dirty="0" err="1"/>
              <a:t>seria</a:t>
            </a:r>
            <a:r>
              <a:rPr lang="en-GB" sz="2000" dirty="0"/>
              <a:t> </a:t>
            </a:r>
            <a:r>
              <a:rPr lang="en-GB" sz="2000" dirty="0" err="1"/>
              <a:t>também</a:t>
            </a:r>
            <a:r>
              <a:rPr lang="en-GB" sz="2000" dirty="0"/>
              <a:t> </a:t>
            </a:r>
            <a:r>
              <a:rPr lang="en-GB" sz="2000" dirty="0" err="1"/>
              <a:t>avaliada</a:t>
            </a:r>
            <a:r>
              <a:rPr lang="en-GB" sz="2000" dirty="0"/>
              <a:t> a </a:t>
            </a:r>
            <a:r>
              <a:rPr lang="en-GB" sz="2000" dirty="0" err="1"/>
              <a:t>posição</a:t>
            </a:r>
            <a:r>
              <a:rPr lang="en-GB" sz="2000" dirty="0"/>
              <a:t> das </a:t>
            </a:r>
            <a:r>
              <a:rPr lang="en-GB" sz="2000" dirty="0" err="1"/>
              <a:t>peças</a:t>
            </a:r>
            <a:r>
              <a:rPr lang="en-GB" sz="2000" dirty="0"/>
              <a:t> (</a:t>
            </a:r>
            <a:r>
              <a:rPr lang="en-GB" sz="2000" dirty="0" err="1"/>
              <a:t>sendo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</a:t>
            </a:r>
            <a:r>
              <a:rPr lang="en-GB" sz="2000" dirty="0" err="1"/>
              <a:t>favorável</a:t>
            </a:r>
            <a:r>
              <a:rPr lang="en-GB" sz="2000" dirty="0"/>
              <a:t> </a:t>
            </a:r>
            <a:r>
              <a:rPr lang="en-GB" sz="2000" dirty="0" err="1"/>
              <a:t>quando</a:t>
            </a:r>
            <a:r>
              <a:rPr lang="en-GB" sz="2000" dirty="0"/>
              <a:t> se </a:t>
            </a:r>
            <a:r>
              <a:rPr lang="en-GB" sz="2000" dirty="0" err="1"/>
              <a:t>encontram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</a:t>
            </a:r>
            <a:r>
              <a:rPr lang="en-GB" sz="2000" dirty="0" err="1"/>
              <a:t>perto</a:t>
            </a:r>
            <a:r>
              <a:rPr lang="en-GB" sz="2000" dirty="0"/>
              <a:t> da </a:t>
            </a:r>
            <a:r>
              <a:rPr lang="en-GB" sz="2000" dirty="0" err="1"/>
              <a:t>outra</a:t>
            </a:r>
            <a:r>
              <a:rPr lang="en-GB" sz="2000" dirty="0"/>
              <a:t> </a:t>
            </a:r>
            <a:r>
              <a:rPr lang="en-GB" sz="2000" dirty="0" err="1"/>
              <a:t>ponta</a:t>
            </a:r>
            <a:r>
              <a:rPr lang="en-GB" sz="2000" dirty="0"/>
              <a:t> do </a:t>
            </a:r>
            <a:r>
              <a:rPr lang="en-GB" sz="2000" dirty="0" err="1"/>
              <a:t>tabuleiro</a:t>
            </a:r>
            <a:r>
              <a:rPr lang="en-GB" sz="2000" dirty="0"/>
              <a:t>) e o </a:t>
            </a:r>
            <a:r>
              <a:rPr lang="en-GB" sz="2000" dirty="0" err="1"/>
              <a:t>número</a:t>
            </a:r>
            <a:r>
              <a:rPr lang="en-GB" sz="2000" dirty="0"/>
              <a:t> de </a:t>
            </a:r>
            <a:r>
              <a:rPr lang="en-GB" sz="2000" dirty="0" err="1"/>
              <a:t>movimentos</a:t>
            </a:r>
            <a:r>
              <a:rPr lang="en-GB" sz="2000" dirty="0"/>
              <a:t> </a:t>
            </a:r>
            <a:r>
              <a:rPr lang="en-GB" sz="2000" dirty="0" err="1"/>
              <a:t>possíveis</a:t>
            </a:r>
            <a:r>
              <a:rPr lang="en-GB" sz="2000" dirty="0"/>
              <a:t> (</a:t>
            </a:r>
            <a:r>
              <a:rPr lang="en-GB" sz="2000" dirty="0" err="1"/>
              <a:t>proporcional</a:t>
            </a:r>
            <a:r>
              <a:rPr lang="en-GB" sz="2000" dirty="0"/>
              <a:t> à </a:t>
            </a:r>
            <a:r>
              <a:rPr lang="en-GB" sz="2000" dirty="0" err="1"/>
              <a:t>avaliação</a:t>
            </a:r>
            <a:r>
              <a:rPr lang="en-GB" sz="2000" dirty="0"/>
              <a:t>). As </a:t>
            </a:r>
            <a:r>
              <a:rPr lang="en-GB" sz="2000" dirty="0" err="1"/>
              <a:t>diversas</a:t>
            </a:r>
            <a:r>
              <a:rPr lang="en-GB" sz="2000" dirty="0"/>
              <a:t> </a:t>
            </a:r>
            <a:r>
              <a:rPr lang="en-GB" sz="2000" dirty="0" err="1"/>
              <a:t>heurísticas</a:t>
            </a:r>
            <a:r>
              <a:rPr lang="en-GB" sz="2000" dirty="0"/>
              <a:t> que </a:t>
            </a:r>
            <a:r>
              <a:rPr lang="en-GB" sz="2000" dirty="0" err="1"/>
              <a:t>foram</a:t>
            </a:r>
            <a:r>
              <a:rPr lang="en-GB" sz="2000" dirty="0"/>
              <a:t> de facto </a:t>
            </a:r>
            <a:r>
              <a:rPr lang="en-GB" sz="2000" dirty="0" err="1"/>
              <a:t>implementadas</a:t>
            </a:r>
            <a:r>
              <a:rPr lang="en-GB" sz="2000" dirty="0"/>
              <a:t> </a:t>
            </a:r>
            <a:r>
              <a:rPr lang="en-GB" sz="2000" dirty="0" err="1"/>
              <a:t>encontram</a:t>
            </a:r>
            <a:r>
              <a:rPr lang="en-GB" sz="2000" dirty="0"/>
              <a:t>-se </a:t>
            </a:r>
            <a:r>
              <a:rPr lang="en-GB" sz="2000" dirty="0" err="1"/>
              <a:t>descritas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à </a:t>
            </a:r>
            <a:r>
              <a:rPr lang="en-GB" sz="2000" dirty="0" err="1"/>
              <a:t>frente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03C3D1-273B-418A-9E69-1D545AC7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PT" b="1" dirty="0"/>
              <a:t>Estado do Jogo</a:t>
            </a:r>
            <a:endParaRPr lang="en-GB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7A98C9-AB97-462D-B6C7-A15998BE28BF}"/>
              </a:ext>
            </a:extLst>
          </p:cNvPr>
          <p:cNvSpPr txBox="1">
            <a:spLocks/>
          </p:cNvSpPr>
          <p:nvPr/>
        </p:nvSpPr>
        <p:spPr>
          <a:xfrm>
            <a:off x="838200" y="2211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b="1" dirty="0"/>
          </a:p>
          <a:p>
            <a:r>
              <a:rPr lang="pt-PT" b="1" dirty="0"/>
              <a:t>Função de Avaliação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19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35E91F-4516-4F68-A731-92CB18CED4C4}"/>
              </a:ext>
            </a:extLst>
          </p:cNvPr>
          <p:cNvSpPr txBox="1">
            <a:spLocks/>
          </p:cNvSpPr>
          <p:nvPr/>
        </p:nvSpPr>
        <p:spPr>
          <a:xfrm>
            <a:off x="838200" y="251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Operadores</a:t>
            </a:r>
            <a:endParaRPr lang="en-GB" b="1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D6DB4AB-0F47-439A-9E4F-5CBC434D9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98372"/>
              </p:ext>
            </p:extLst>
          </p:nvPr>
        </p:nvGraphicFramePr>
        <p:xfrm>
          <a:off x="1690086" y="1576758"/>
          <a:ext cx="8811827" cy="475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993">
                  <a:extLst>
                    <a:ext uri="{9D8B030D-6E8A-4147-A177-3AD203B41FA5}">
                      <a16:colId xmlns:a16="http://schemas.microsoft.com/office/drawing/2014/main" val="2320042648"/>
                    </a:ext>
                  </a:extLst>
                </a:gridCol>
                <a:gridCol w="3339725">
                  <a:extLst>
                    <a:ext uri="{9D8B030D-6E8A-4147-A177-3AD203B41FA5}">
                      <a16:colId xmlns:a16="http://schemas.microsoft.com/office/drawing/2014/main" val="3635654032"/>
                    </a:ext>
                  </a:extLst>
                </a:gridCol>
                <a:gridCol w="2993240">
                  <a:extLst>
                    <a:ext uri="{9D8B030D-6E8A-4147-A177-3AD203B41FA5}">
                      <a16:colId xmlns:a16="http://schemas.microsoft.com/office/drawing/2014/main" val="3160716819"/>
                    </a:ext>
                  </a:extLst>
                </a:gridCol>
                <a:gridCol w="783869">
                  <a:extLst>
                    <a:ext uri="{9D8B030D-6E8A-4147-A177-3AD203B41FA5}">
                      <a16:colId xmlns:a16="http://schemas.microsoft.com/office/drawing/2014/main" val="55452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y&lt;7 &amp;&amp;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91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moveNW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x&lt;7 &amp;&amp; y&lt;7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2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x&gt;0 &amp;&amp; y&lt;7 &amp;&amp;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jumpOverNW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x&lt;6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0655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 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BD9D-6534-47A6-9610-F2C8C4C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5"/>
            <a:ext cx="10515600" cy="1325563"/>
          </a:xfrm>
        </p:spPr>
        <p:txBody>
          <a:bodyPr/>
          <a:lstStyle/>
          <a:p>
            <a:r>
              <a:rPr lang="en-GB" b="1" dirty="0" err="1"/>
              <a:t>Operadores</a:t>
            </a:r>
            <a:r>
              <a:rPr lang="en-GB" b="1" dirty="0"/>
              <a:t> (cont.)</a:t>
            </a:r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E1A379B3-7DEE-425A-BDB2-597493B0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7426"/>
              </p:ext>
            </p:extLst>
          </p:nvPr>
        </p:nvGraphicFramePr>
        <p:xfrm>
          <a:off x="1690086" y="1564413"/>
          <a:ext cx="8811827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993">
                  <a:extLst>
                    <a:ext uri="{9D8B030D-6E8A-4147-A177-3AD203B41FA5}">
                      <a16:colId xmlns:a16="http://schemas.microsoft.com/office/drawing/2014/main" val="2320042648"/>
                    </a:ext>
                  </a:extLst>
                </a:gridCol>
                <a:gridCol w="3339725">
                  <a:extLst>
                    <a:ext uri="{9D8B030D-6E8A-4147-A177-3AD203B41FA5}">
                      <a16:colId xmlns:a16="http://schemas.microsoft.com/office/drawing/2014/main" val="3635654032"/>
                    </a:ext>
                  </a:extLst>
                </a:gridCol>
                <a:gridCol w="2993240">
                  <a:extLst>
                    <a:ext uri="{9D8B030D-6E8A-4147-A177-3AD203B41FA5}">
                      <a16:colId xmlns:a16="http://schemas.microsoft.com/office/drawing/2014/main" val="3160716819"/>
                    </a:ext>
                  </a:extLst>
                </a:gridCol>
                <a:gridCol w="783869">
                  <a:extLst>
                    <a:ext uri="{9D8B030D-6E8A-4147-A177-3AD203B41FA5}">
                      <a16:colId xmlns:a16="http://schemas.microsoft.com/office/drawing/2014/main" val="55452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captureN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91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captureNW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x&lt;6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2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captureW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x&lt;6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[x+2+y*8]=1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captureE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[x-1+y*8]=2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[x-2+y*8]=1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E54DD0-7AD7-4F31-A09F-AFE0B35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351"/>
            <a:ext cx="10515600" cy="1924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/>
              <a:t>	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operadores</a:t>
            </a:r>
            <a:r>
              <a:rPr lang="en-GB" sz="2000" dirty="0"/>
              <a:t> que </a:t>
            </a:r>
            <a:r>
              <a:rPr lang="en-GB" sz="2000" dirty="0" err="1"/>
              <a:t>são</a:t>
            </a:r>
            <a:r>
              <a:rPr lang="en-GB" sz="2000" dirty="0"/>
              <a:t> </a:t>
            </a:r>
            <a:r>
              <a:rPr lang="en-GB" sz="2000" dirty="0" err="1"/>
              <a:t>aplicados</a:t>
            </a:r>
            <a:r>
              <a:rPr lang="en-GB" sz="2000" dirty="0"/>
              <a:t> </a:t>
            </a:r>
            <a:r>
              <a:rPr lang="en-GB" sz="2000" dirty="0" err="1"/>
              <a:t>sobre</a:t>
            </a:r>
            <a:r>
              <a:rPr lang="en-GB" sz="2000" dirty="0"/>
              <a:t>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tabuleiros</a:t>
            </a:r>
            <a:r>
              <a:rPr lang="en-GB" sz="2000" dirty="0"/>
              <a:t> </a:t>
            </a:r>
            <a:r>
              <a:rPr lang="en-GB" sz="2000" dirty="0" err="1"/>
              <a:t>são</a:t>
            </a:r>
            <a:r>
              <a:rPr lang="en-GB" sz="2000" dirty="0"/>
              <a:t> </a:t>
            </a:r>
            <a:r>
              <a:rPr lang="en-GB" sz="2000" dirty="0" err="1"/>
              <a:t>efetivamente</a:t>
            </a:r>
            <a:r>
              <a:rPr lang="en-GB" sz="2000" dirty="0"/>
              <a:t>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descritos</a:t>
            </a:r>
            <a:r>
              <a:rPr lang="en-GB" sz="2000" dirty="0"/>
              <a:t> </a:t>
            </a:r>
            <a:r>
              <a:rPr lang="en-GB" sz="2000" dirty="0" err="1"/>
              <a:t>anteriormente</a:t>
            </a:r>
            <a:r>
              <a:rPr lang="en-GB" sz="2000" dirty="0"/>
              <a:t>. </a:t>
            </a:r>
            <a:r>
              <a:rPr lang="en-GB" sz="2000" dirty="0" err="1"/>
              <a:t>Porém</a:t>
            </a:r>
            <a:r>
              <a:rPr lang="en-GB" sz="2000" dirty="0"/>
              <a:t>, </a:t>
            </a:r>
            <a:r>
              <a:rPr lang="en-GB" sz="2000" dirty="0" err="1"/>
              <a:t>devido</a:t>
            </a:r>
            <a:r>
              <a:rPr lang="en-GB" sz="2000" dirty="0"/>
              <a:t> a </a:t>
            </a:r>
            <a:r>
              <a:rPr lang="en-GB" sz="2000" dirty="0" err="1"/>
              <a:t>poderem</a:t>
            </a:r>
            <a:r>
              <a:rPr lang="en-GB" sz="2000" dirty="0"/>
              <a:t> ser </a:t>
            </a:r>
            <a:r>
              <a:rPr lang="en-GB" sz="2000" dirty="0" err="1"/>
              <a:t>executados</a:t>
            </a:r>
            <a:r>
              <a:rPr lang="en-GB" sz="2000" dirty="0"/>
              <a:t> </a:t>
            </a:r>
            <a:r>
              <a:rPr lang="en-GB" sz="2000" dirty="0" err="1"/>
              <a:t>movimentos</a:t>
            </a:r>
            <a:r>
              <a:rPr lang="en-GB" sz="2000" dirty="0"/>
              <a:t> </a:t>
            </a:r>
            <a:r>
              <a:rPr lang="en-GB" sz="2000" dirty="0" err="1"/>
              <a:t>sequenciais</a:t>
            </a:r>
            <a:r>
              <a:rPr lang="en-GB" sz="2000" dirty="0"/>
              <a:t> (</a:t>
            </a:r>
            <a:r>
              <a:rPr lang="en-GB" sz="2000" dirty="0" err="1"/>
              <a:t>captura</a:t>
            </a:r>
            <a:r>
              <a:rPr lang="en-GB" sz="2000" dirty="0"/>
              <a:t> </a:t>
            </a:r>
            <a:r>
              <a:rPr lang="en-GB" sz="2000" dirty="0" err="1"/>
              <a:t>ou</a:t>
            </a:r>
            <a:r>
              <a:rPr lang="en-GB" sz="2000" dirty="0"/>
              <a:t> </a:t>
            </a:r>
            <a:r>
              <a:rPr lang="en-GB" sz="2000" dirty="0" err="1"/>
              <a:t>jumpOver</a:t>
            </a:r>
            <a:r>
              <a:rPr lang="en-GB" sz="2000" dirty="0"/>
              <a:t>),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jogada</a:t>
            </a:r>
            <a:r>
              <a:rPr lang="en-GB" sz="2000" dirty="0"/>
              <a:t> é </a:t>
            </a:r>
            <a:r>
              <a:rPr lang="en-GB" sz="2000" dirty="0" err="1"/>
              <a:t>representada</a:t>
            </a:r>
            <a:r>
              <a:rPr lang="en-GB" sz="2000" dirty="0"/>
              <a:t> por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lista</a:t>
            </a:r>
            <a:r>
              <a:rPr lang="en-GB" sz="2000" dirty="0"/>
              <a:t> de </a:t>
            </a:r>
            <a:r>
              <a:rPr lang="en-GB" sz="2000" dirty="0" err="1"/>
              <a:t>tabuleiros</a:t>
            </a:r>
            <a:r>
              <a:rPr lang="en-GB" sz="2000" dirty="0"/>
              <a:t>, que </a:t>
            </a:r>
            <a:r>
              <a:rPr lang="en-GB" sz="2000" dirty="0" err="1"/>
              <a:t>são</a:t>
            </a:r>
            <a:r>
              <a:rPr lang="en-GB" sz="2000" dirty="0"/>
              <a:t> o </a:t>
            </a:r>
            <a:r>
              <a:rPr lang="en-GB" sz="2000" dirty="0" err="1"/>
              <a:t>resultado</a:t>
            </a:r>
            <a:r>
              <a:rPr lang="en-GB" sz="2000" dirty="0"/>
              <a:t> da </a:t>
            </a:r>
            <a:r>
              <a:rPr lang="en-GB" sz="2000" dirty="0" err="1"/>
              <a:t>aplicação</a:t>
            </a:r>
            <a:r>
              <a:rPr lang="en-GB" sz="2000" dirty="0"/>
              <a:t> dos </a:t>
            </a:r>
            <a:r>
              <a:rPr lang="en-GB" sz="2000" dirty="0" err="1"/>
              <a:t>operadores</a:t>
            </a:r>
            <a:r>
              <a:rPr lang="en-GB" sz="2000" dirty="0"/>
              <a:t> de modo </a:t>
            </a:r>
            <a:r>
              <a:rPr lang="en-GB" sz="2000" dirty="0" err="1"/>
              <a:t>sequencial</a:t>
            </a:r>
            <a:r>
              <a:rPr lang="en-GB" sz="2000" dirty="0"/>
              <a:t> </a:t>
            </a:r>
            <a:r>
              <a:rPr lang="en-GB" sz="2000" dirty="0" err="1"/>
              <a:t>num</a:t>
            </a:r>
            <a:r>
              <a:rPr lang="en-GB" sz="2000" dirty="0"/>
              <a:t> </a:t>
            </a:r>
            <a:r>
              <a:rPr lang="en-GB" sz="2000" dirty="0" err="1"/>
              <a:t>turno</a:t>
            </a:r>
            <a:r>
              <a:rPr lang="en-GB" sz="2000" dirty="0"/>
              <a:t> </a:t>
            </a:r>
            <a:r>
              <a:rPr lang="en-GB" sz="2000" dirty="0" err="1"/>
              <a:t>apenas</a:t>
            </a:r>
            <a:r>
              <a:rPr lang="en-GB" sz="2000" dirty="0"/>
              <a:t>. Caso </a:t>
            </a:r>
            <a:r>
              <a:rPr lang="en-GB" sz="2000" dirty="0" err="1"/>
              <a:t>não</a:t>
            </a:r>
            <a:r>
              <a:rPr lang="en-GB" sz="2000" dirty="0"/>
              <a:t> </a:t>
            </a:r>
            <a:r>
              <a:rPr lang="en-GB" sz="2000" dirty="0" err="1"/>
              <a:t>exista</a:t>
            </a:r>
            <a:r>
              <a:rPr lang="en-GB" sz="2000" dirty="0"/>
              <a:t> </a:t>
            </a:r>
            <a:r>
              <a:rPr lang="en-GB" sz="2000" dirty="0" err="1"/>
              <a:t>nenhum</a:t>
            </a:r>
            <a:r>
              <a:rPr lang="en-GB" sz="2000" dirty="0"/>
              <a:t> </a:t>
            </a:r>
            <a:r>
              <a:rPr lang="en-GB" sz="2000" dirty="0" err="1"/>
              <a:t>movimento</a:t>
            </a:r>
            <a:r>
              <a:rPr lang="en-GB" sz="2000" dirty="0"/>
              <a:t> a ser </a:t>
            </a:r>
            <a:r>
              <a:rPr lang="en-GB" sz="2000" dirty="0" err="1"/>
              <a:t>executado</a:t>
            </a:r>
            <a:r>
              <a:rPr lang="en-GB" sz="2000" dirty="0"/>
              <a:t> </a:t>
            </a:r>
            <a:r>
              <a:rPr lang="en-GB" sz="2000" dirty="0" err="1"/>
              <a:t>além</a:t>
            </a:r>
            <a:r>
              <a:rPr lang="en-GB" sz="2000" dirty="0"/>
              <a:t> do </a:t>
            </a:r>
            <a:r>
              <a:rPr lang="en-GB" sz="2000" dirty="0" err="1"/>
              <a:t>inicial</a:t>
            </a:r>
            <a:r>
              <a:rPr lang="en-GB" sz="2000" dirty="0"/>
              <a:t> (</a:t>
            </a:r>
            <a:r>
              <a:rPr lang="en-GB" sz="2000" dirty="0" err="1"/>
              <a:t>portanto</a:t>
            </a:r>
            <a:r>
              <a:rPr lang="en-GB" sz="2000" dirty="0"/>
              <a:t> </a:t>
            </a:r>
            <a:r>
              <a:rPr lang="en-GB" sz="2000" dirty="0" err="1"/>
              <a:t>obrigatório</a:t>
            </a:r>
            <a:r>
              <a:rPr lang="en-GB" sz="2000" dirty="0"/>
              <a:t>), </a:t>
            </a:r>
            <a:r>
              <a:rPr lang="en-GB" sz="2000" dirty="0" err="1"/>
              <a:t>esta</a:t>
            </a:r>
            <a:r>
              <a:rPr lang="en-GB" sz="2000" dirty="0"/>
              <a:t> </a:t>
            </a:r>
            <a:r>
              <a:rPr lang="en-GB" sz="2000" dirty="0" err="1"/>
              <a:t>lista</a:t>
            </a:r>
            <a:r>
              <a:rPr lang="en-GB" sz="2000" dirty="0"/>
              <a:t> </a:t>
            </a:r>
            <a:r>
              <a:rPr lang="en-GB" sz="2000" dirty="0" err="1"/>
              <a:t>contém</a:t>
            </a:r>
            <a:r>
              <a:rPr lang="en-GB" sz="2000" dirty="0"/>
              <a:t> um </a:t>
            </a:r>
            <a:r>
              <a:rPr lang="en-GB" sz="2000" dirty="0" err="1"/>
              <a:t>único</a:t>
            </a:r>
            <a:r>
              <a:rPr lang="en-GB" sz="2000" dirty="0"/>
              <a:t> </a:t>
            </a:r>
            <a:r>
              <a:rPr lang="en-GB" sz="2000" dirty="0" err="1"/>
              <a:t>tabuleiro</a:t>
            </a:r>
            <a:r>
              <a:rPr lang="en-GB" sz="2000" dirty="0"/>
              <a:t>.</a:t>
            </a:r>
            <a:endParaRPr lang="pt-PT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41D01AE-F0E2-4D7E-812F-2B6FACD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5"/>
            <a:ext cx="10515600" cy="1325563"/>
          </a:xfrm>
        </p:spPr>
        <p:txBody>
          <a:bodyPr/>
          <a:lstStyle/>
          <a:p>
            <a:r>
              <a:rPr lang="en-GB" b="1" dirty="0" err="1"/>
              <a:t>Operadores</a:t>
            </a:r>
            <a:r>
              <a:rPr lang="en-GB" b="1" dirty="0"/>
              <a:t> (cont.)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8BFDEB-24CC-4DB7-8217-07837C19C3C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Algoritmos</a:t>
            </a:r>
            <a:r>
              <a:rPr lang="en-GB" b="1" dirty="0"/>
              <a:t> </a:t>
            </a:r>
            <a:r>
              <a:rPr lang="en-GB" b="1" dirty="0" err="1"/>
              <a:t>implementados</a:t>
            </a:r>
            <a:r>
              <a:rPr lang="en-GB" b="1" dirty="0"/>
              <a:t> 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1328498-9E79-4109-98D7-1E10BCCB06F5}"/>
              </a:ext>
            </a:extLst>
          </p:cNvPr>
          <p:cNvSpPr txBox="1">
            <a:spLocks/>
          </p:cNvSpPr>
          <p:nvPr/>
        </p:nvSpPr>
        <p:spPr>
          <a:xfrm>
            <a:off x="1051264" y="4754563"/>
            <a:ext cx="10515600" cy="168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endParaRPr lang="pt-PT" sz="2000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D7D7AD1-C544-4246-BD5D-588304418163}"/>
              </a:ext>
            </a:extLst>
          </p:cNvPr>
          <p:cNvSpPr txBox="1">
            <a:spLocks/>
          </p:cNvSpPr>
          <p:nvPr/>
        </p:nvSpPr>
        <p:spPr>
          <a:xfrm>
            <a:off x="838200" y="4840156"/>
            <a:ext cx="10515600" cy="192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/>
              <a:t>	Tal como era o </a:t>
            </a:r>
            <a:r>
              <a:rPr lang="en-GB" sz="2000" dirty="0" err="1"/>
              <a:t>objetivo</a:t>
            </a:r>
            <a:r>
              <a:rPr lang="en-GB" sz="2000" dirty="0"/>
              <a:t> </a:t>
            </a:r>
            <a:r>
              <a:rPr lang="en-GB" sz="2000" dirty="0" err="1"/>
              <a:t>deste</a:t>
            </a:r>
            <a:r>
              <a:rPr lang="en-GB" sz="2000" dirty="0"/>
              <a:t> </a:t>
            </a:r>
            <a:r>
              <a:rPr lang="en-GB" sz="2000" dirty="0" err="1"/>
              <a:t>trabalho</a:t>
            </a:r>
            <a:r>
              <a:rPr lang="en-GB" sz="2000" dirty="0"/>
              <a:t> </a:t>
            </a:r>
            <a:r>
              <a:rPr lang="en-GB" sz="2000" dirty="0" err="1"/>
              <a:t>prático</a:t>
            </a:r>
            <a:r>
              <a:rPr lang="en-GB" sz="2000" dirty="0"/>
              <a:t>, </a:t>
            </a:r>
            <a:r>
              <a:rPr lang="en-GB" sz="2000" dirty="0" err="1"/>
              <a:t>implementou</a:t>
            </a:r>
            <a:r>
              <a:rPr lang="en-GB" sz="2000" dirty="0"/>
              <a:t>-se o Minimax como </a:t>
            </a:r>
            <a:r>
              <a:rPr lang="en-GB" sz="2000" dirty="0" err="1"/>
              <a:t>algoritmo</a:t>
            </a:r>
            <a:r>
              <a:rPr lang="en-GB" sz="2000" dirty="0"/>
              <a:t> de </a:t>
            </a:r>
            <a:r>
              <a:rPr lang="en-GB" sz="2000" dirty="0" err="1"/>
              <a:t>pesquisa</a:t>
            </a:r>
            <a:r>
              <a:rPr lang="en-GB" sz="2000" dirty="0"/>
              <a:t> de </a:t>
            </a:r>
            <a:r>
              <a:rPr lang="en-GB" sz="2000" dirty="0" err="1"/>
              <a:t>soluções</a:t>
            </a:r>
            <a:r>
              <a:rPr lang="en-GB" sz="2000" dirty="0"/>
              <a:t>. </a:t>
            </a:r>
            <a:r>
              <a:rPr lang="en-GB" sz="2000" dirty="0" err="1"/>
              <a:t>Foram</a:t>
            </a:r>
            <a:r>
              <a:rPr lang="en-GB" sz="2000" dirty="0"/>
              <a:t> </a:t>
            </a:r>
            <a:r>
              <a:rPr lang="en-GB" sz="2000" dirty="0" err="1"/>
              <a:t>realizadas</a:t>
            </a:r>
            <a:r>
              <a:rPr lang="en-GB" sz="2000" dirty="0"/>
              <a:t> </a:t>
            </a:r>
            <a:r>
              <a:rPr lang="en-GB" sz="2000" dirty="0" err="1"/>
              <a:t>otimizações</a:t>
            </a:r>
            <a:r>
              <a:rPr lang="en-GB" sz="2000" dirty="0"/>
              <a:t> para </a:t>
            </a:r>
            <a:r>
              <a:rPr lang="en-GB" sz="2000" dirty="0" err="1"/>
              <a:t>encurtar</a:t>
            </a:r>
            <a:r>
              <a:rPr lang="en-GB" sz="2000" dirty="0"/>
              <a:t> o tempo de </a:t>
            </a:r>
            <a:r>
              <a:rPr lang="en-GB" sz="2000" dirty="0" err="1"/>
              <a:t>pesquisa</a:t>
            </a:r>
            <a:r>
              <a:rPr lang="en-GB" sz="2000" dirty="0"/>
              <a:t>, </a:t>
            </a:r>
            <a:r>
              <a:rPr lang="en-GB" sz="2000" dirty="0" err="1"/>
              <a:t>nomeadamente</a:t>
            </a:r>
            <a:r>
              <a:rPr lang="en-GB" sz="2000" dirty="0"/>
              <a:t> </a:t>
            </a:r>
            <a:r>
              <a:rPr lang="en-GB" sz="2000" dirty="0" err="1"/>
              <a:t>cortes</a:t>
            </a:r>
            <a:r>
              <a:rPr lang="en-GB" sz="2000" dirty="0"/>
              <a:t> alpha/beta e </a:t>
            </a:r>
            <a:r>
              <a:rPr lang="en-GB" sz="2000" dirty="0" err="1"/>
              <a:t>ordenação</a:t>
            </a:r>
            <a:r>
              <a:rPr lang="en-GB" sz="2000" dirty="0"/>
              <a:t> previa dos </a:t>
            </a:r>
            <a:r>
              <a:rPr lang="en-GB" sz="2000" dirty="0" err="1"/>
              <a:t>nós</a:t>
            </a:r>
            <a:r>
              <a:rPr lang="en-GB" sz="2000" dirty="0"/>
              <a:t>, </a:t>
            </a:r>
            <a:r>
              <a:rPr lang="en-GB" sz="2000" dirty="0" err="1"/>
              <a:t>tendo</a:t>
            </a:r>
            <a:r>
              <a:rPr lang="en-GB" sz="2000" dirty="0"/>
              <a:t>-se </a:t>
            </a:r>
            <a:r>
              <a:rPr lang="en-GB" sz="2000" dirty="0" err="1"/>
              <a:t>recorrido</a:t>
            </a:r>
            <a:r>
              <a:rPr lang="en-GB" sz="2000" dirty="0"/>
              <a:t> para o </a:t>
            </a:r>
            <a:r>
              <a:rPr lang="en-GB" sz="2000" dirty="0" err="1"/>
              <a:t>efeito</a:t>
            </a:r>
            <a:r>
              <a:rPr lang="en-GB" sz="2000" dirty="0"/>
              <a:t> à </a:t>
            </a:r>
            <a:r>
              <a:rPr lang="en-GB" sz="2000" dirty="0" err="1"/>
              <a:t>função</a:t>
            </a:r>
            <a:r>
              <a:rPr lang="en-GB" sz="2000" dirty="0"/>
              <a:t> sort da </a:t>
            </a:r>
            <a:r>
              <a:rPr lang="en-GB" sz="2000" dirty="0" err="1"/>
              <a:t>biblioteca</a:t>
            </a:r>
            <a:r>
              <a:rPr lang="en-GB" sz="2000" dirty="0"/>
              <a:t> Collections do java (Merge Sort, com O(N*log(N))).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56475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A6743C-369A-4014-B5A9-A186969D56A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Heurísticas</a:t>
            </a:r>
            <a:r>
              <a:rPr lang="en-GB" b="1" dirty="0"/>
              <a:t> e </a:t>
            </a:r>
            <a:r>
              <a:rPr lang="en-GB" b="1" dirty="0" err="1"/>
              <a:t>funções</a:t>
            </a:r>
            <a:r>
              <a:rPr lang="en-GB" b="1" dirty="0"/>
              <a:t> de </a:t>
            </a:r>
            <a:r>
              <a:rPr lang="en-GB" b="1" dirty="0" err="1"/>
              <a:t>avaliação</a:t>
            </a:r>
            <a:endParaRPr lang="en-GB" b="1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0F95648-6EEA-4E09-A349-25493F1E00C0}"/>
              </a:ext>
            </a:extLst>
          </p:cNvPr>
          <p:cNvSpPr txBox="1">
            <a:spLocks/>
          </p:cNvSpPr>
          <p:nvPr/>
        </p:nvSpPr>
        <p:spPr>
          <a:xfrm>
            <a:off x="838200" y="1091953"/>
            <a:ext cx="10515600" cy="586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en-GB" sz="1200" dirty="0"/>
              <a:t>	</a:t>
            </a:r>
            <a:r>
              <a:rPr lang="en-GB" sz="1600" dirty="0"/>
              <a:t>A </a:t>
            </a:r>
            <a:r>
              <a:rPr lang="en-GB" sz="1600" dirty="0" err="1"/>
              <a:t>função</a:t>
            </a:r>
            <a:r>
              <a:rPr lang="en-GB" sz="1600" dirty="0"/>
              <a:t> de </a:t>
            </a:r>
            <a:r>
              <a:rPr lang="en-GB" sz="1600" dirty="0" err="1"/>
              <a:t>avaliação</a:t>
            </a:r>
            <a:r>
              <a:rPr lang="en-GB" sz="1600" dirty="0"/>
              <a:t> </a:t>
            </a:r>
            <a:r>
              <a:rPr lang="en-GB" sz="1600" dirty="0" err="1"/>
              <a:t>mais</a:t>
            </a:r>
            <a:r>
              <a:rPr lang="en-GB" sz="1600" dirty="0"/>
              <a:t> </a:t>
            </a:r>
            <a:r>
              <a:rPr lang="en-GB" sz="1600" dirty="0" err="1"/>
              <a:t>bem-sucedida</a:t>
            </a:r>
            <a:r>
              <a:rPr lang="en-GB" sz="1600" dirty="0"/>
              <a:t> a que </a:t>
            </a:r>
            <a:r>
              <a:rPr lang="en-GB" sz="1600" dirty="0" err="1"/>
              <a:t>chegamos</a:t>
            </a:r>
            <a:r>
              <a:rPr lang="en-GB" sz="1600" dirty="0"/>
              <a:t> </a:t>
            </a:r>
            <a:r>
              <a:rPr lang="en-GB" sz="1600" dirty="0" err="1"/>
              <a:t>resultou</a:t>
            </a:r>
            <a:r>
              <a:rPr lang="en-GB" sz="1600" dirty="0"/>
              <a:t> de </a:t>
            </a:r>
            <a:r>
              <a:rPr lang="en-GB" sz="1600" dirty="0" err="1"/>
              <a:t>uma</a:t>
            </a:r>
            <a:r>
              <a:rPr lang="en-GB" sz="1600" dirty="0"/>
              <a:t> </a:t>
            </a:r>
            <a:r>
              <a:rPr lang="en-GB" sz="1600" dirty="0" err="1"/>
              <a:t>vasta</a:t>
            </a:r>
            <a:r>
              <a:rPr lang="en-GB" sz="1600" dirty="0"/>
              <a:t> </a:t>
            </a:r>
            <a:r>
              <a:rPr lang="en-GB" sz="1600" dirty="0" err="1"/>
              <a:t>análise</a:t>
            </a:r>
            <a:r>
              <a:rPr lang="en-GB" sz="1600" dirty="0"/>
              <a:t> </a:t>
            </a:r>
            <a:r>
              <a:rPr lang="en-GB" sz="1600" dirty="0" err="1"/>
              <a:t>empírica</a:t>
            </a:r>
            <a:r>
              <a:rPr lang="en-GB" sz="1600" dirty="0"/>
              <a:t> do </a:t>
            </a:r>
            <a:r>
              <a:rPr lang="en-GB" sz="1600" dirty="0" err="1"/>
              <a:t>comportamento</a:t>
            </a:r>
            <a:r>
              <a:rPr lang="en-GB" sz="1600" dirty="0"/>
              <a:t> de </a:t>
            </a:r>
            <a:r>
              <a:rPr lang="en-GB" sz="1600" dirty="0" err="1"/>
              <a:t>inúmeras</a:t>
            </a:r>
            <a:r>
              <a:rPr lang="en-GB" sz="1600" dirty="0"/>
              <a:t> </a:t>
            </a:r>
            <a:r>
              <a:rPr lang="en-GB" sz="1600" dirty="0" err="1"/>
              <a:t>outras</a:t>
            </a:r>
            <a:r>
              <a:rPr lang="en-GB" sz="1600" dirty="0"/>
              <a:t> </a:t>
            </a:r>
            <a:r>
              <a:rPr lang="en-GB" sz="1600" dirty="0" err="1"/>
              <a:t>funções</a:t>
            </a:r>
            <a:r>
              <a:rPr lang="en-GB" sz="1600" dirty="0"/>
              <a:t> </a:t>
            </a:r>
            <a:r>
              <a:rPr lang="en-GB" sz="1600" dirty="0" err="1"/>
              <a:t>previamente</a:t>
            </a:r>
            <a:r>
              <a:rPr lang="en-GB" sz="1600" dirty="0"/>
              <a:t> </a:t>
            </a:r>
            <a:r>
              <a:rPr lang="en-GB" sz="1600" dirty="0" err="1"/>
              <a:t>implementadas</a:t>
            </a:r>
            <a:r>
              <a:rPr lang="en-GB" sz="1600" dirty="0"/>
              <a:t>. </a:t>
            </a:r>
            <a:r>
              <a:rPr lang="en-GB" sz="1600" dirty="0" err="1"/>
              <a:t>Foram</a:t>
            </a:r>
            <a:r>
              <a:rPr lang="en-GB" sz="1600" dirty="0"/>
              <a:t>-se </a:t>
            </a:r>
            <a:r>
              <a:rPr lang="en-GB" sz="1600" dirty="0" err="1"/>
              <a:t>anotando</a:t>
            </a:r>
            <a:r>
              <a:rPr lang="en-GB" sz="1600" dirty="0"/>
              <a:t> </a:t>
            </a:r>
            <a:r>
              <a:rPr lang="en-GB" sz="1600" dirty="0" err="1"/>
              <a:t>os</a:t>
            </a:r>
            <a:r>
              <a:rPr lang="en-GB" sz="1600" dirty="0"/>
              <a:t> </a:t>
            </a:r>
            <a:r>
              <a:rPr lang="en-GB" sz="1600" dirty="0" err="1"/>
              <a:t>resultados</a:t>
            </a:r>
            <a:r>
              <a:rPr lang="en-GB" sz="1600" dirty="0"/>
              <a:t> e </a:t>
            </a:r>
            <a:r>
              <a:rPr lang="en-GB" sz="1600" dirty="0" err="1"/>
              <a:t>observando</a:t>
            </a:r>
            <a:r>
              <a:rPr lang="en-GB" sz="1600" dirty="0"/>
              <a:t> as lacunas de </a:t>
            </a:r>
            <a:r>
              <a:rPr lang="en-GB" sz="1600" dirty="0" err="1"/>
              <a:t>cada</a:t>
            </a:r>
            <a:r>
              <a:rPr lang="en-GB" sz="1600" dirty="0"/>
              <a:t> </a:t>
            </a:r>
            <a:r>
              <a:rPr lang="en-GB" sz="1600" dirty="0" err="1"/>
              <a:t>uma</a:t>
            </a:r>
            <a:r>
              <a:rPr lang="en-GB" sz="1600" dirty="0"/>
              <a:t>, para que se </a:t>
            </a:r>
            <a:r>
              <a:rPr lang="en-GB" sz="1600" dirty="0" err="1"/>
              <a:t>pudesse</a:t>
            </a:r>
            <a:r>
              <a:rPr lang="en-GB" sz="1600" dirty="0"/>
              <a:t> </a:t>
            </a:r>
            <a:r>
              <a:rPr lang="en-GB" sz="1600" dirty="0" err="1"/>
              <a:t>chegar</a:t>
            </a:r>
            <a:r>
              <a:rPr lang="en-GB" sz="1600" dirty="0"/>
              <a:t> a um </a:t>
            </a:r>
            <a:r>
              <a:rPr lang="en-GB" sz="1600" dirty="0" err="1"/>
              <a:t>ótimo</a:t>
            </a:r>
            <a:r>
              <a:rPr lang="en-GB" sz="1600" dirty="0"/>
              <a:t> </a:t>
            </a:r>
            <a:r>
              <a:rPr lang="en-GB" sz="1600" dirty="0" err="1"/>
              <a:t>compromisso</a:t>
            </a:r>
            <a:r>
              <a:rPr lang="en-GB" sz="1600" dirty="0"/>
              <a:t>. De </a:t>
            </a:r>
            <a:r>
              <a:rPr lang="en-GB" sz="1600" dirty="0" err="1"/>
              <a:t>seguida</a:t>
            </a:r>
            <a:r>
              <a:rPr lang="en-GB" sz="1600" dirty="0"/>
              <a:t> </a:t>
            </a:r>
            <a:r>
              <a:rPr lang="en-GB" sz="1600" dirty="0" err="1"/>
              <a:t>encontram</a:t>
            </a:r>
            <a:r>
              <a:rPr lang="en-GB" sz="1600" dirty="0"/>
              <a:t>-se as </a:t>
            </a:r>
            <a:r>
              <a:rPr lang="en-GB" sz="1600" dirty="0" err="1"/>
              <a:t>heurísticas</a:t>
            </a:r>
            <a:r>
              <a:rPr lang="en-GB" sz="1600" dirty="0"/>
              <a:t> </a:t>
            </a:r>
            <a:r>
              <a:rPr lang="en-GB" sz="1600" dirty="0" err="1"/>
              <a:t>descritas</a:t>
            </a:r>
            <a:r>
              <a:rPr lang="en-GB" sz="1600" dirty="0"/>
              <a:t> de </a:t>
            </a:r>
            <a:r>
              <a:rPr lang="en-GB" sz="1600" dirty="0" err="1"/>
              <a:t>uma</a:t>
            </a:r>
            <a:r>
              <a:rPr lang="en-GB" sz="1600" dirty="0"/>
              <a:t> forma </a:t>
            </a:r>
            <a:r>
              <a:rPr lang="en-GB" sz="1600" dirty="0" err="1"/>
              <a:t>resumida</a:t>
            </a:r>
            <a:r>
              <a:rPr lang="en-GB" sz="1600" dirty="0"/>
              <a:t>: </a:t>
            </a:r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en-GB" sz="1600" dirty="0"/>
              <a:t>	</a:t>
            </a:r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en-GB" sz="1600" dirty="0"/>
              <a:t>	</a:t>
            </a:r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en-GB" sz="1600" dirty="0"/>
              <a:t>	</a:t>
            </a:r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 algn="just">
              <a:lnSpc>
                <a:spcPct val="120000"/>
              </a:lnSpc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en-GB" sz="1600" dirty="0"/>
              <a:t>	Por </a:t>
            </a:r>
            <a:r>
              <a:rPr lang="en-GB" sz="1600" dirty="0" err="1"/>
              <a:t>fim</a:t>
            </a:r>
            <a:r>
              <a:rPr lang="en-GB" sz="1600" dirty="0"/>
              <a:t>, é de </a:t>
            </a:r>
            <a:r>
              <a:rPr lang="en-GB" sz="1600" dirty="0" err="1"/>
              <a:t>acrescentar</a:t>
            </a:r>
            <a:r>
              <a:rPr lang="en-GB" sz="1600" dirty="0"/>
              <a:t> que </a:t>
            </a:r>
            <a:r>
              <a:rPr lang="en-GB" sz="1600" dirty="0" err="1"/>
              <a:t>foi</a:t>
            </a:r>
            <a:r>
              <a:rPr lang="en-GB" sz="1600" dirty="0"/>
              <a:t> </a:t>
            </a:r>
            <a:r>
              <a:rPr lang="en-GB" sz="1600" dirty="0" err="1"/>
              <a:t>implementado</a:t>
            </a:r>
            <a:r>
              <a:rPr lang="en-GB" sz="1600" dirty="0"/>
              <a:t> um tempo </a:t>
            </a:r>
            <a:r>
              <a:rPr lang="en-GB" sz="1600" dirty="0" err="1"/>
              <a:t>máximo</a:t>
            </a:r>
            <a:r>
              <a:rPr lang="en-GB" sz="1600" dirty="0"/>
              <a:t> para </a:t>
            </a:r>
            <a:r>
              <a:rPr lang="en-GB" sz="1600" dirty="0" err="1"/>
              <a:t>obter</a:t>
            </a:r>
            <a:r>
              <a:rPr lang="en-GB" sz="1600" dirty="0"/>
              <a:t> </a:t>
            </a:r>
            <a:r>
              <a:rPr lang="en-GB" sz="1600" dirty="0" err="1"/>
              <a:t>uma</a:t>
            </a:r>
            <a:r>
              <a:rPr lang="en-GB" sz="1600" dirty="0"/>
              <a:t> </a:t>
            </a:r>
            <a:r>
              <a:rPr lang="en-GB" sz="1600" dirty="0" err="1"/>
              <a:t>jogada</a:t>
            </a:r>
            <a:r>
              <a:rPr lang="en-GB" sz="1600" dirty="0"/>
              <a:t>, para que o </a:t>
            </a:r>
            <a:r>
              <a:rPr lang="en-GB" sz="1600" dirty="0" err="1"/>
              <a:t>computador</a:t>
            </a:r>
            <a:r>
              <a:rPr lang="en-GB" sz="1600" dirty="0"/>
              <a:t> </a:t>
            </a:r>
            <a:r>
              <a:rPr lang="en-GB" sz="1600" dirty="0" err="1"/>
              <a:t>não</a:t>
            </a:r>
            <a:r>
              <a:rPr lang="en-GB" sz="1600" dirty="0"/>
              <a:t> </a:t>
            </a:r>
            <a:r>
              <a:rPr lang="en-GB" sz="1600" dirty="0" err="1"/>
              <a:t>levasse</a:t>
            </a:r>
            <a:r>
              <a:rPr lang="en-GB" sz="1600" dirty="0"/>
              <a:t> </a:t>
            </a:r>
            <a:r>
              <a:rPr lang="en-GB" sz="1600" dirty="0" err="1"/>
              <a:t>demasiado</a:t>
            </a:r>
            <a:r>
              <a:rPr lang="en-GB" sz="1600" dirty="0"/>
              <a:t> tempo a </a:t>
            </a:r>
            <a:r>
              <a:rPr lang="en-GB" sz="1600" dirty="0" err="1"/>
              <a:t>executar</a:t>
            </a:r>
            <a:r>
              <a:rPr lang="en-GB" sz="1600" dirty="0"/>
              <a:t> o </a:t>
            </a:r>
            <a:r>
              <a:rPr lang="en-GB" sz="1600" dirty="0" err="1"/>
              <a:t>algoritmo</a:t>
            </a:r>
            <a:r>
              <a:rPr lang="en-GB" sz="1600" dirty="0"/>
              <a:t> de </a:t>
            </a:r>
            <a:r>
              <a:rPr lang="en-GB" sz="1600" dirty="0" err="1"/>
              <a:t>pesquisa</a:t>
            </a:r>
            <a:r>
              <a:rPr lang="en-GB" sz="1600" dirty="0"/>
              <a:t> </a:t>
            </a:r>
            <a:r>
              <a:rPr lang="en-GB" sz="1600" dirty="0" err="1"/>
              <a:t>quando</a:t>
            </a:r>
            <a:r>
              <a:rPr lang="en-GB" sz="1600" dirty="0"/>
              <a:t> </a:t>
            </a:r>
            <a:r>
              <a:rPr lang="en-GB" sz="1600" dirty="0" err="1"/>
              <a:t>deparado</a:t>
            </a:r>
            <a:r>
              <a:rPr lang="en-GB" sz="1600" dirty="0"/>
              <a:t> com </a:t>
            </a:r>
            <a:r>
              <a:rPr lang="en-GB" sz="1600" dirty="0" err="1"/>
              <a:t>profundidades</a:t>
            </a:r>
            <a:r>
              <a:rPr lang="en-GB" sz="1600" dirty="0"/>
              <a:t> </a:t>
            </a:r>
            <a:r>
              <a:rPr lang="en-GB" sz="1600" dirty="0" err="1"/>
              <a:t>elevadas</a:t>
            </a:r>
            <a:r>
              <a:rPr lang="en-GB" sz="1600" dirty="0"/>
              <a:t>. </a:t>
            </a:r>
            <a:r>
              <a:rPr lang="en-GB" sz="1600" dirty="0" err="1"/>
              <a:t>Ao</a:t>
            </a:r>
            <a:r>
              <a:rPr lang="en-GB" sz="1600" dirty="0"/>
              <a:t> </a:t>
            </a:r>
            <a:r>
              <a:rPr lang="en-GB" sz="1600" dirty="0" err="1"/>
              <a:t>fim</a:t>
            </a:r>
            <a:r>
              <a:rPr lang="en-GB" sz="1600" dirty="0"/>
              <a:t> do tempo </a:t>
            </a:r>
            <a:r>
              <a:rPr lang="en-GB" sz="1600" dirty="0" err="1"/>
              <a:t>estipulado</a:t>
            </a:r>
            <a:r>
              <a:rPr lang="en-GB" sz="1600" dirty="0"/>
              <a:t>, a </a:t>
            </a:r>
            <a:r>
              <a:rPr lang="en-GB" sz="1600" dirty="0" err="1"/>
              <a:t>melhor</a:t>
            </a:r>
            <a:r>
              <a:rPr lang="en-GB" sz="1600" dirty="0"/>
              <a:t> </a:t>
            </a:r>
            <a:r>
              <a:rPr lang="en-GB" sz="1600" dirty="0" err="1"/>
              <a:t>jogada</a:t>
            </a:r>
            <a:r>
              <a:rPr lang="en-GB" sz="1600" dirty="0"/>
              <a:t> </a:t>
            </a:r>
            <a:r>
              <a:rPr lang="en-GB" sz="1600" dirty="0" err="1"/>
              <a:t>encontrada</a:t>
            </a:r>
            <a:r>
              <a:rPr lang="en-GB" sz="1600" dirty="0"/>
              <a:t> </a:t>
            </a:r>
            <a:r>
              <a:rPr lang="en-GB" sz="1600" dirty="0" err="1"/>
              <a:t>até</a:t>
            </a:r>
            <a:r>
              <a:rPr lang="en-GB" sz="1600" dirty="0"/>
              <a:t> </a:t>
            </a:r>
            <a:r>
              <a:rPr lang="en-GB" sz="1600" dirty="0" err="1"/>
              <a:t>ao</a:t>
            </a:r>
            <a:r>
              <a:rPr lang="en-GB" sz="1600" dirty="0"/>
              <a:t> </a:t>
            </a:r>
            <a:r>
              <a:rPr lang="en-GB" sz="1600" dirty="0" err="1"/>
              <a:t>momento</a:t>
            </a:r>
            <a:r>
              <a:rPr lang="en-GB" sz="1600" dirty="0"/>
              <a:t> é </a:t>
            </a:r>
            <a:r>
              <a:rPr lang="en-GB" sz="1600" dirty="0" err="1"/>
              <a:t>retornada</a:t>
            </a:r>
            <a:r>
              <a:rPr lang="en-GB" sz="1600" dirty="0"/>
              <a:t>. </a:t>
            </a:r>
            <a:r>
              <a:rPr lang="en-GB" sz="1600" dirty="0" err="1"/>
              <a:t>Estas</a:t>
            </a:r>
            <a:r>
              <a:rPr lang="en-GB" sz="1600" dirty="0"/>
              <a:t> </a:t>
            </a:r>
            <a:r>
              <a:rPr lang="en-GB" sz="1600" dirty="0" err="1"/>
              <a:t>heurísticas</a:t>
            </a:r>
            <a:r>
              <a:rPr lang="en-GB" sz="1600" dirty="0"/>
              <a:t> </a:t>
            </a:r>
            <a:r>
              <a:rPr lang="en-GB" sz="1600" dirty="0" err="1"/>
              <a:t>encontram</a:t>
            </a:r>
            <a:r>
              <a:rPr lang="en-GB" sz="1600" dirty="0"/>
              <a:t>-se </a:t>
            </a:r>
            <a:r>
              <a:rPr lang="en-GB" sz="1600" dirty="0" err="1"/>
              <a:t>detalhadas</a:t>
            </a:r>
            <a:r>
              <a:rPr lang="en-GB" sz="1600" dirty="0"/>
              <a:t> </a:t>
            </a:r>
            <a:r>
              <a:rPr lang="en-GB" sz="1600" dirty="0" err="1"/>
              <a:t>nos</a:t>
            </a:r>
            <a:r>
              <a:rPr lang="en-GB" sz="1600" dirty="0"/>
              <a:t> </a:t>
            </a:r>
            <a:r>
              <a:rPr lang="en-GB" sz="1600" dirty="0" err="1"/>
              <a:t>anexos</a:t>
            </a:r>
            <a:r>
              <a:rPr lang="en-GB" sz="1600" dirty="0"/>
              <a:t>.</a:t>
            </a:r>
          </a:p>
          <a:p>
            <a:pPr marL="0" indent="0" algn="just">
              <a:spcBef>
                <a:spcPts val="1300"/>
              </a:spcBef>
              <a:buFont typeface="Arial" panose="020B0604020202020204" pitchFamily="34" charset="0"/>
              <a:buNone/>
            </a:pPr>
            <a:r>
              <a:rPr lang="en-GB" sz="1600" dirty="0"/>
              <a:t>	</a:t>
            </a:r>
            <a:endParaRPr lang="pt-PT" sz="1600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C180741-86F5-4713-87A7-77E2C7E3B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97877"/>
              </p:ext>
            </p:extLst>
          </p:nvPr>
        </p:nvGraphicFramePr>
        <p:xfrm>
          <a:off x="2963335" y="2273583"/>
          <a:ext cx="607060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328489453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1515672064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Heurística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Variáveis a considerar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68905"/>
                  </a:ext>
                </a:extLst>
              </a:tr>
              <a:tr h="27110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Random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Heurística aleatória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8937"/>
                  </a:ext>
                </a:extLst>
              </a:tr>
              <a:tr h="27110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Número de peças do 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97038"/>
                  </a:ext>
                </a:extLst>
              </a:tr>
              <a:tr h="468267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First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Número e posicionamento das peças do 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41477"/>
                  </a:ext>
                </a:extLst>
              </a:tr>
              <a:tr h="66543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Posicionamento das próprias peças e número das peças do adversário e do próprio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60373"/>
                  </a:ext>
                </a:extLst>
              </a:tr>
              <a:tr h="66543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Igual a </a:t>
                      </a:r>
                      <a:r>
                        <a:rPr lang="pt-PT" sz="1400" dirty="0" err="1"/>
                        <a:t>Improved</a:t>
                      </a:r>
                      <a:r>
                        <a:rPr lang="pt-PT" sz="1400" dirty="0"/>
                        <a:t>, com o acréscimo de estratégias de defesa e ataque mais eficazes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3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909089-20C1-4A20-A9C2-31826B9C583D}"/>
              </a:ext>
            </a:extLst>
          </p:cNvPr>
          <p:cNvSpPr txBox="1">
            <a:spLocks/>
          </p:cNvSpPr>
          <p:nvPr/>
        </p:nvSpPr>
        <p:spPr>
          <a:xfrm>
            <a:off x="749423" y="231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Resultados</a:t>
            </a:r>
            <a:endParaRPr lang="en-GB" b="1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935C1B4-FF67-42A4-B2B2-731F08272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92367"/>
              </p:ext>
            </p:extLst>
          </p:nvPr>
        </p:nvGraphicFramePr>
        <p:xfrm>
          <a:off x="749423" y="1557262"/>
          <a:ext cx="10693154" cy="4697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0024">
                  <a:extLst>
                    <a:ext uri="{9D8B030D-6E8A-4147-A177-3AD203B41FA5}">
                      <a16:colId xmlns:a16="http://schemas.microsoft.com/office/drawing/2014/main" val="2029912447"/>
                    </a:ext>
                  </a:extLst>
                </a:gridCol>
                <a:gridCol w="1190024">
                  <a:extLst>
                    <a:ext uri="{9D8B030D-6E8A-4147-A177-3AD203B41FA5}">
                      <a16:colId xmlns:a16="http://schemas.microsoft.com/office/drawing/2014/main" val="488899581"/>
                    </a:ext>
                  </a:extLst>
                </a:gridCol>
                <a:gridCol w="1162487">
                  <a:extLst>
                    <a:ext uri="{9D8B030D-6E8A-4147-A177-3AD203B41FA5}">
                      <a16:colId xmlns:a16="http://schemas.microsoft.com/office/drawing/2014/main" val="2298715972"/>
                    </a:ext>
                  </a:extLst>
                </a:gridCol>
                <a:gridCol w="1314406">
                  <a:extLst>
                    <a:ext uri="{9D8B030D-6E8A-4147-A177-3AD203B41FA5}">
                      <a16:colId xmlns:a16="http://schemas.microsoft.com/office/drawing/2014/main" val="90195579"/>
                    </a:ext>
                  </a:extLst>
                </a:gridCol>
                <a:gridCol w="2425933">
                  <a:extLst>
                    <a:ext uri="{9D8B030D-6E8A-4147-A177-3AD203B41FA5}">
                      <a16:colId xmlns:a16="http://schemas.microsoft.com/office/drawing/2014/main" val="1995411374"/>
                    </a:ext>
                  </a:extLst>
                </a:gridCol>
                <a:gridCol w="1705140">
                  <a:extLst>
                    <a:ext uri="{9D8B030D-6E8A-4147-A177-3AD203B41FA5}">
                      <a16:colId xmlns:a16="http://schemas.microsoft.com/office/drawing/2014/main" val="3423452236"/>
                    </a:ext>
                  </a:extLst>
                </a:gridCol>
                <a:gridCol w="1705140">
                  <a:extLst>
                    <a:ext uri="{9D8B030D-6E8A-4147-A177-3AD203B41FA5}">
                      <a16:colId xmlns:a16="http://schemas.microsoft.com/office/drawing/2014/main" val="2494230949"/>
                    </a:ext>
                  </a:extLst>
                </a:gridCol>
              </a:tblGrid>
              <a:tr h="39448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Profundidade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Heurística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Tempo (5 ocorrências)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Número de jogadas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Vencedor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45681"/>
                  </a:ext>
                </a:extLst>
              </a:tr>
              <a:tr h="193230">
                <a:tc rowSpan="4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5/4/5/5/4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29/29/29/29/29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  <a:p>
                      <a:pPr algn="ctr"/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85433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24/24/24/24/24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65765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 segundo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11/5/5/5/6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46/29/29/29/29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79886"/>
                  </a:ext>
                </a:extLst>
              </a:tr>
              <a:tr h="340185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44/24/24/24/24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21175"/>
                  </a:ext>
                </a:extLst>
              </a:tr>
              <a:tr h="193230">
                <a:tc rowSpan="4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1:47/1:24/1.29/1:15/1:04</a:t>
                      </a:r>
                    </a:p>
                    <a:p>
                      <a:pPr algn="ctr"/>
                      <a:r>
                        <a:rPr lang="pt-PT" sz="1400" dirty="0"/>
                        <a:t>(minutos : 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42/42/34/38/32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14001"/>
                  </a:ext>
                </a:extLst>
              </a:tr>
              <a:tr h="193862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35/37/32/29/23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56757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 segundo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40/40/53/44/35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34/35/42/34/32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0516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25/29/37/31/27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5307"/>
                  </a:ext>
                </a:extLst>
              </a:tr>
              <a:tr h="193230">
                <a:tc rowSpan="4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15/15/16/15/14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63/63/63/63/63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Improved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2133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First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39/39/39/39/39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23282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Advanced</a:t>
                      </a:r>
                      <a:endParaRPr lang="pt-P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16/16/17/17/16</a:t>
                      </a:r>
                    </a:p>
                    <a:p>
                      <a:pPr algn="ctr"/>
                      <a:r>
                        <a:rPr lang="pt-PT" sz="1400" dirty="0"/>
                        <a:t>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67/67/67/67/67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Advanced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13027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Basic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64/64/64/64/64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49972"/>
                  </a:ext>
                </a:extLst>
              </a:tr>
              <a:tr h="193230">
                <a:tc rowSpan="2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Basic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2:02/0:37/1:00/1:12/1:36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(minutos : 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95/38/63/52/88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Jogador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(</a:t>
                      </a:r>
                      <a:r>
                        <a:rPr lang="pt-PT" sz="1400" dirty="0" err="1"/>
                        <a:t>Improved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64000"/>
                  </a:ext>
                </a:extLst>
              </a:tr>
              <a:tr h="193230"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Jogador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Improved</a:t>
                      </a:r>
                      <a:endParaRPr lang="pt-PT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131/46/74/73/96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19101"/>
                  </a:ext>
                </a:extLst>
              </a:tr>
            </a:tbl>
          </a:graphicData>
        </a:graphic>
      </p:graphicFrame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B08CA131-7615-46A0-B0F6-E8162081499C}"/>
              </a:ext>
            </a:extLst>
          </p:cNvPr>
          <p:cNvCxnSpPr/>
          <p:nvPr/>
        </p:nvCxnSpPr>
        <p:spPr>
          <a:xfrm flipH="1">
            <a:off x="3932808" y="971336"/>
            <a:ext cx="772357" cy="585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1B0EC3-E725-440A-B676-3A178BAE3BC1}"/>
              </a:ext>
            </a:extLst>
          </p:cNvPr>
          <p:cNvSpPr txBox="1"/>
          <p:nvPr/>
        </p:nvSpPr>
        <p:spPr>
          <a:xfrm>
            <a:off x="4705165" y="663559"/>
            <a:ext cx="22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Tempo máximo de pesquisa por jogada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DCB9406-04F5-48AB-ACDF-BEBA8FB1D6AD}"/>
              </a:ext>
            </a:extLst>
          </p:cNvPr>
          <p:cNvCxnSpPr/>
          <p:nvPr/>
        </p:nvCxnSpPr>
        <p:spPr>
          <a:xfrm flipH="1">
            <a:off x="7164280" y="894480"/>
            <a:ext cx="870011" cy="66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3B5610-2409-4C85-8C54-7B85717A5C44}"/>
              </a:ext>
            </a:extLst>
          </p:cNvPr>
          <p:cNvSpPr txBox="1"/>
          <p:nvPr/>
        </p:nvSpPr>
        <p:spPr>
          <a:xfrm>
            <a:off x="7985094" y="663558"/>
            <a:ext cx="229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3853806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2328</Words>
  <Application>Microsoft Office PowerPoint</Application>
  <PresentationFormat>Ecrã Panorâmico</PresentationFormat>
  <Paragraphs>330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Carlito</vt:lpstr>
      <vt:lpstr>Wingdings</vt:lpstr>
      <vt:lpstr>Tema do Office</vt:lpstr>
      <vt:lpstr>Eximo Inteligência Artificial</vt:lpstr>
      <vt:lpstr>Eximo</vt:lpstr>
      <vt:lpstr>Movimentos</vt:lpstr>
      <vt:lpstr>Estado do Jogo</vt:lpstr>
      <vt:lpstr>Apresentação do PowerPoint</vt:lpstr>
      <vt:lpstr>Operadores (cont.)</vt:lpstr>
      <vt:lpstr>Operadores (cont.)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Webgrafia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Eximo  -Checkpoint</dc:title>
  <dc:creator>afoxys10@gmail.com</dc:creator>
  <cp:lastModifiedBy>Andre Moutas</cp:lastModifiedBy>
  <cp:revision>12</cp:revision>
  <dcterms:created xsi:type="dcterms:W3CDTF">2020-03-08T12:41:04Z</dcterms:created>
  <dcterms:modified xsi:type="dcterms:W3CDTF">2020-04-01T16:02:30Z</dcterms:modified>
</cp:coreProperties>
</file>