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B22BD-A1C2-4EDD-849C-9D4F40F32517}" v="4" dt="2020-03-16T19:50:42.017"/>
    <p1510:client id="{6C058E3A-0DFA-49EF-B216-F01535339180}" v="37" dt="2020-03-17T15:11:32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Moutas" userId="11f4dd9e3421801c" providerId="LiveId" clId="{6C058E3A-0DFA-49EF-B216-F01535339180}"/>
    <pc:docChg chg="custSel addSld modSld">
      <pc:chgData name="Andre Moutas" userId="11f4dd9e3421801c" providerId="LiveId" clId="{6C058E3A-0DFA-49EF-B216-F01535339180}" dt="2020-03-17T15:11:48.627" v="548" actId="1076"/>
      <pc:docMkLst>
        <pc:docMk/>
      </pc:docMkLst>
      <pc:sldChg chg="addSp delSp modSp mod">
        <pc:chgData name="Andre Moutas" userId="11f4dd9e3421801c" providerId="LiveId" clId="{6C058E3A-0DFA-49EF-B216-F01535339180}" dt="2020-03-17T15:11:48.627" v="548" actId="1076"/>
        <pc:sldMkLst>
          <pc:docMk/>
          <pc:sldMk cId="1147159589" sldId="261"/>
        </pc:sldMkLst>
        <pc:spChg chg="mod">
          <ac:chgData name="Andre Moutas" userId="11f4dd9e3421801c" providerId="LiveId" clId="{6C058E3A-0DFA-49EF-B216-F01535339180}" dt="2020-03-17T15:11:48.627" v="548" actId="1076"/>
          <ac:spMkLst>
            <pc:docMk/>
            <pc:sldMk cId="1147159589" sldId="261"/>
            <ac:spMk id="2" creationId="{B5C1BD9D-6534-47A6-9610-F2C8C4CF3FD0}"/>
          </ac:spMkLst>
        </pc:spChg>
        <pc:spChg chg="del">
          <ac:chgData name="Andre Moutas" userId="11f4dd9e3421801c" providerId="LiveId" clId="{6C058E3A-0DFA-49EF-B216-F01535339180}" dt="2020-03-17T14:58:41.299" v="407" actId="478"/>
          <ac:spMkLst>
            <pc:docMk/>
            <pc:sldMk cId="1147159589" sldId="261"/>
            <ac:spMk id="3" creationId="{222371E7-F5C6-4683-AE2B-E92D164DD4ED}"/>
          </ac:spMkLst>
        </pc:spChg>
        <pc:graphicFrameChg chg="add mod modGraphic">
          <ac:chgData name="Andre Moutas" userId="11f4dd9e3421801c" providerId="LiveId" clId="{6C058E3A-0DFA-49EF-B216-F01535339180}" dt="2020-03-17T15:11:35.364" v="547" actId="20577"/>
          <ac:graphicFrameMkLst>
            <pc:docMk/>
            <pc:sldMk cId="1147159589" sldId="261"/>
            <ac:graphicFrameMk id="4" creationId="{E1A379B3-7DEE-425A-BDB2-597493B0117A}"/>
          </ac:graphicFrameMkLst>
        </pc:graphicFrameChg>
      </pc:sldChg>
      <pc:sldChg chg="addSp delSp modSp add mod">
        <pc:chgData name="Andre Moutas" userId="11f4dd9e3421801c" providerId="LiveId" clId="{6C058E3A-0DFA-49EF-B216-F01535339180}" dt="2020-03-17T14:58:18.003" v="406" actId="1076"/>
        <pc:sldMkLst>
          <pc:docMk/>
          <pc:sldMk cId="129181667" sldId="262"/>
        </pc:sldMkLst>
        <pc:spChg chg="del mod">
          <ac:chgData name="Andre Moutas" userId="11f4dd9e3421801c" providerId="LiveId" clId="{6C058E3A-0DFA-49EF-B216-F01535339180}" dt="2020-03-17T14:31:42.115" v="9" actId="478"/>
          <ac:spMkLst>
            <pc:docMk/>
            <pc:sldMk cId="129181667" sldId="262"/>
            <ac:spMk id="2" creationId="{E4631526-5348-4225-9E84-E1744E2AE3F1}"/>
          </ac:spMkLst>
        </pc:spChg>
        <pc:spChg chg="del mod">
          <ac:chgData name="Andre Moutas" userId="11f4dd9e3421801c" providerId="LiveId" clId="{6C058E3A-0DFA-49EF-B216-F01535339180}" dt="2020-03-17T14:32:53.959" v="22"/>
          <ac:spMkLst>
            <pc:docMk/>
            <pc:sldMk cId="129181667" sldId="262"/>
            <ac:spMk id="3" creationId="{28D65AD1-F0FC-4F19-9CA7-DD10F24BB3EA}"/>
          </ac:spMkLst>
        </pc:spChg>
        <pc:spChg chg="add mod">
          <ac:chgData name="Andre Moutas" userId="11f4dd9e3421801c" providerId="LiveId" clId="{6C058E3A-0DFA-49EF-B216-F01535339180}" dt="2020-03-17T14:31:56.449" v="20" actId="20577"/>
          <ac:spMkLst>
            <pc:docMk/>
            <pc:sldMk cId="129181667" sldId="262"/>
            <ac:spMk id="4" creationId="{F735E91F-4516-4F68-A731-92CB18CED4C4}"/>
          </ac:spMkLst>
        </pc:spChg>
        <pc:spChg chg="add del mod">
          <ac:chgData name="Andre Moutas" userId="11f4dd9e3421801c" providerId="LiveId" clId="{6C058E3A-0DFA-49EF-B216-F01535339180}" dt="2020-03-17T14:33:01.937" v="24" actId="478"/>
          <ac:spMkLst>
            <pc:docMk/>
            <pc:sldMk cId="129181667" sldId="262"/>
            <ac:spMk id="7" creationId="{AA3A1814-4E93-41FF-B667-A6AD39599791}"/>
          </ac:spMkLst>
        </pc:spChg>
        <pc:spChg chg="add del mod">
          <ac:chgData name="Andre Moutas" userId="11f4dd9e3421801c" providerId="LiveId" clId="{6C058E3A-0DFA-49EF-B216-F01535339180}" dt="2020-03-17T14:39:54.731" v="121" actId="478"/>
          <ac:spMkLst>
            <pc:docMk/>
            <pc:sldMk cId="129181667" sldId="262"/>
            <ac:spMk id="10" creationId="{397F5F5D-4C25-4E97-BFC0-BB6005AE27A7}"/>
          </ac:spMkLst>
        </pc:spChg>
        <pc:graphicFrameChg chg="add del mod">
          <ac:chgData name="Andre Moutas" userId="11f4dd9e3421801c" providerId="LiveId" clId="{6C058E3A-0DFA-49EF-B216-F01535339180}" dt="2020-03-17T14:32:59.448" v="23" actId="478"/>
          <ac:graphicFrameMkLst>
            <pc:docMk/>
            <pc:sldMk cId="129181667" sldId="262"/>
            <ac:graphicFrameMk id="5" creationId="{53ED469E-DB7D-46F2-B0CF-F3D321A121BD}"/>
          </ac:graphicFrameMkLst>
        </pc:graphicFrameChg>
        <pc:graphicFrameChg chg="add mod modGraphic">
          <ac:chgData name="Andre Moutas" userId="11f4dd9e3421801c" providerId="LiveId" clId="{6C058E3A-0DFA-49EF-B216-F01535339180}" dt="2020-03-17T14:58:18.003" v="406" actId="1076"/>
          <ac:graphicFrameMkLst>
            <pc:docMk/>
            <pc:sldMk cId="129181667" sldId="262"/>
            <ac:graphicFrameMk id="8" creationId="{9D6DB4AB-0F47-439A-9E4F-5CBC434D9708}"/>
          </ac:graphicFrameMkLst>
        </pc:graphicFrameChg>
      </pc:sldChg>
    </pc:docChg>
  </pc:docChgLst>
  <pc:docChgLst>
    <pc:chgData name="S�rgio Dias" userId="7dae6c832f17d784" providerId="LiveId" clId="{26AB22BD-A1C2-4EDD-849C-9D4F40F32517}"/>
    <pc:docChg chg="custSel modSld">
      <pc:chgData name="S�rgio Dias" userId="7dae6c832f17d784" providerId="LiveId" clId="{26AB22BD-A1C2-4EDD-849C-9D4F40F32517}" dt="2020-03-16T19:58:54.512" v="38" actId="20577"/>
      <pc:docMkLst>
        <pc:docMk/>
      </pc:docMkLst>
      <pc:sldChg chg="addSp modSp">
        <pc:chgData name="S�rgio Dias" userId="7dae6c832f17d784" providerId="LiveId" clId="{26AB22BD-A1C2-4EDD-849C-9D4F40F32517}" dt="2020-03-16T19:51:12.253" v="16" actId="1076"/>
        <pc:sldMkLst>
          <pc:docMk/>
          <pc:sldMk cId="2559584809" sldId="258"/>
        </pc:sldMkLst>
        <pc:spChg chg="mod">
          <ac:chgData name="S�rgio Dias" userId="7dae6c832f17d784" providerId="LiveId" clId="{26AB22BD-A1C2-4EDD-849C-9D4F40F32517}" dt="2020-03-16T19:51:12.253" v="16" actId="1076"/>
          <ac:spMkLst>
            <pc:docMk/>
            <pc:sldMk cId="2559584809" sldId="258"/>
            <ac:spMk id="2" creationId="{D01CA64A-DD47-47AC-940B-78A0EC0A90D1}"/>
          </ac:spMkLst>
        </pc:spChg>
        <pc:spChg chg="mod">
          <ac:chgData name="S�rgio Dias" userId="7dae6c832f17d784" providerId="LiveId" clId="{26AB22BD-A1C2-4EDD-849C-9D4F40F32517}" dt="2020-03-16T19:50:08.897" v="1" actId="27636"/>
          <ac:spMkLst>
            <pc:docMk/>
            <pc:sldMk cId="2559584809" sldId="258"/>
            <ac:spMk id="3" creationId="{F736D9AE-0C0C-4FE2-A580-C3DA4051C876}"/>
          </ac:spMkLst>
        </pc:spChg>
        <pc:spChg chg="add mod">
          <ac:chgData name="S�rgio Dias" userId="7dae6c832f17d784" providerId="LiveId" clId="{26AB22BD-A1C2-4EDD-849C-9D4F40F32517}" dt="2020-03-16T19:50:30.218" v="9" actId="1076"/>
          <ac:spMkLst>
            <pc:docMk/>
            <pc:sldMk cId="2559584809" sldId="258"/>
            <ac:spMk id="4" creationId="{C7B01507-F224-442B-ACE9-663737326EDC}"/>
          </ac:spMkLst>
        </pc:spChg>
        <pc:spChg chg="add">
          <ac:chgData name="S�rgio Dias" userId="7dae6c832f17d784" providerId="LiveId" clId="{26AB22BD-A1C2-4EDD-849C-9D4F40F32517}" dt="2020-03-16T19:50:42.017" v="12"/>
          <ac:spMkLst>
            <pc:docMk/>
            <pc:sldMk cId="2559584809" sldId="258"/>
            <ac:spMk id="5" creationId="{28961375-1241-492A-91D9-DBE4997828DA}"/>
          </ac:spMkLst>
        </pc:spChg>
      </pc:sldChg>
      <pc:sldChg chg="addSp delSp modSp">
        <pc:chgData name="S�rgio Dias" userId="7dae6c832f17d784" providerId="LiveId" clId="{26AB22BD-A1C2-4EDD-849C-9D4F40F32517}" dt="2020-03-16T19:58:54.512" v="38" actId="20577"/>
        <pc:sldMkLst>
          <pc:docMk/>
          <pc:sldMk cId="1147159589" sldId="261"/>
        </pc:sldMkLst>
        <pc:spChg chg="add del mod">
          <ac:chgData name="S�rgio Dias" userId="7dae6c832f17d784" providerId="LiveId" clId="{26AB22BD-A1C2-4EDD-849C-9D4F40F32517}" dt="2020-03-16T19:51:37.198" v="37" actId="20577"/>
          <ac:spMkLst>
            <pc:docMk/>
            <pc:sldMk cId="1147159589" sldId="261"/>
            <ac:spMk id="2" creationId="{B5C1BD9D-6534-47A6-9610-F2C8C4CF3FD0}"/>
          </ac:spMkLst>
        </pc:spChg>
        <pc:spChg chg="mod">
          <ac:chgData name="S�rgio Dias" userId="7dae6c832f17d784" providerId="LiveId" clId="{26AB22BD-A1C2-4EDD-849C-9D4F40F32517}" dt="2020-03-16T19:58:54.512" v="38" actId="20577"/>
          <ac:spMkLst>
            <pc:docMk/>
            <pc:sldMk cId="1147159589" sldId="261"/>
            <ac:spMk id="3" creationId="{222371E7-F5C6-4683-AE2B-E92D164DD4ED}"/>
          </ac:spMkLst>
        </pc:spChg>
        <pc:spChg chg="add del mod">
          <ac:chgData name="S�rgio Dias" userId="7dae6c832f17d784" providerId="LiveId" clId="{26AB22BD-A1C2-4EDD-849C-9D4F40F32517}" dt="2020-03-16T19:50:38.365" v="11"/>
          <ac:spMkLst>
            <pc:docMk/>
            <pc:sldMk cId="1147159589" sldId="261"/>
            <ac:spMk id="4" creationId="{5234E274-B1AD-400E-91F1-CD2A62969C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D8269-2EFA-49C0-80E3-2755B0B76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345A83-28B7-44B8-A1B8-1FD3B5D7A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D41029B-7D8F-4A76-92C0-32650893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9094C19-D120-4F5B-81FA-960E6450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708EF92-BB68-46BC-829E-6CD3F5AE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62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F6EAC-61DF-4174-B6BE-C2DE9C0D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E714B53-63E1-4743-9E9C-5B2D66E1F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241393B-26A2-437A-8119-2BCDD276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C714C84-24F5-4EE1-8ADB-CB06090D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FA9B01-35AC-4C5E-94D8-9793A58A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49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5049B1-C3FF-41DB-B08E-4BA04F8BD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77E7868-06AD-4582-8BC5-000071C35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5297706-B0A1-4A16-9DF2-1DDABBFD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E9D9255-2501-4E34-97FA-88D3152B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F516FB2-F001-4B60-9145-2BEEC7E7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4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FCFAF-E585-4196-A1F3-EC89D60F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D48C6BD-4263-42EE-AFFE-C818EFAC7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BD97A5F-6B9D-47C0-8FBF-C05F75BF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E7866BE-4028-4E34-9D86-F8B1461C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4A5826E-2F0A-4995-9AD1-E16151CD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83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28988-D552-44F0-8598-FC7AEEFA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6BF5D88-492B-47CC-A76D-4D8FB3834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3BF1978-C931-40D9-95C7-CB6F19D9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92FCF82-6BEB-43F3-A2D6-326D6479E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FB4B9CD-19A9-4D37-8E58-1E51CC04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10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F41D4-E673-441D-940C-58B77B34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AE0349-AFFC-4977-BF17-59B59BF7B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C47B914-753C-4CA6-856C-4AF4B8253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D071422-EBA6-46E9-9941-2D33BAAC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C491420-869A-4477-B79E-89A488BC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1B050F4-A142-40A1-9DDB-BC182346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06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7D1F2-4C9C-4384-B02B-CA67C887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33CD057-5410-42E9-A864-AFBF683DC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4891C96-CEC5-412F-A15F-A22ADB942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CFC6CA8-66F5-4E9B-AB5D-E1F338A56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FC9F971-BA97-4034-92AD-BF336D56F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A43F57D-8295-47B7-96BA-9B05E93C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3C81584-F45C-484F-BE76-1397E6E7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AEAAFA7D-B128-4F4B-AEF7-F40AE514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65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AA1BC-5D8D-4FA5-95B3-9B176B12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07F9EFE-97B2-4147-9EF3-D6448EB7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BD51D88-5C25-4896-A6E2-EE205A16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21923F6-B047-465D-A3DA-C0201687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24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77239EA-CE9C-4C97-AF75-164F81E4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FC2B432-82A5-422A-8677-A1ED3DBF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1DA5287-F782-4CEC-B1F0-76A48B9B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75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BABA7-9734-4163-BD3B-F2D6B0E7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B9F97E-BD39-4837-8CD4-B6D767308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DAD568C-1F74-443A-A29A-E868BC815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067CA8E-819D-45CA-950A-433C2499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F8A05B3-B201-49B5-B8C3-8D8FAD18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8B5D133-C0F4-4FEE-B7E8-8828FDEA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92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31CB9-341F-44D2-B8C1-1FA68D26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A69BA20-80BE-4BEA-8349-FEC9F969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E58B57F-E51D-4A8A-B3C4-4D6D0E926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48822A0-32CC-40C0-B7CE-2AA69E2B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C76E30E-FFDB-4075-8E7F-069828DF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FB36F88-19E9-4FDC-9547-FC8C0087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96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C85FCAC-7F65-493A-B59E-5101F0F73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AEF52E2-B46B-4141-97DB-D2A4413EC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E6784AA-9B87-4A5E-8FD8-E9740B07D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4EFF7-0A14-4391-90A5-4F7FFA3E6BB6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419909B-AEE3-4B9D-BCF7-1E242421E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9458927-FD09-472C-BEF1-F0F1CB9C6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66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oardgamegeek.com/thread/925957/new-game-checkers-family-eximo" TargetMode="External"/><Relationship Id="rId2" Type="http://schemas.openxmlformats.org/officeDocument/2006/relationships/hyperlink" Target="https://www.boardgamegeek.com/boardgame/137916/exim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DD1CDF-676C-4DFE-92D7-89CC5E73D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676951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IART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sz="4400" dirty="0" err="1">
                <a:solidFill>
                  <a:schemeClr val="bg1"/>
                </a:solidFill>
              </a:rPr>
              <a:t>Eximo</a:t>
            </a:r>
            <a:r>
              <a:rPr lang="en-GB" sz="4400" dirty="0">
                <a:solidFill>
                  <a:schemeClr val="bg1"/>
                </a:solidFill>
              </a:rPr>
              <a:t> - Checkpoint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A97C54-6F5C-4A4C-8553-06D5D334C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3889" y="5138101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GB" sz="1900">
                <a:solidFill>
                  <a:schemeClr val="bg1"/>
                </a:solidFill>
              </a:rPr>
              <a:t>Afonso Carvalho Pereira de S</a:t>
            </a:r>
            <a:r>
              <a:rPr lang="pt-PT" sz="1900">
                <a:solidFill>
                  <a:schemeClr val="bg1"/>
                </a:solidFill>
              </a:rPr>
              <a:t>á</a:t>
            </a:r>
          </a:p>
          <a:p>
            <a:pPr algn="l"/>
            <a:r>
              <a:rPr lang="pt-BR" sz="1900">
                <a:solidFill>
                  <a:schemeClr val="bg1"/>
                </a:solidFill>
              </a:rPr>
              <a:t>André Filipe da Silva Moutinho</a:t>
            </a:r>
          </a:p>
          <a:p>
            <a:pPr algn="l"/>
            <a:r>
              <a:rPr lang="en-GB" sz="1900">
                <a:solidFill>
                  <a:schemeClr val="bg1"/>
                </a:solidFill>
              </a:rPr>
              <a:t>Sérgio Bruno Rodrigues Dias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C904B6-F14B-40C3-9D02-B5E35E104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87" y="1156412"/>
            <a:ext cx="4047843" cy="168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3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25A9E-D0F8-4842-BAFB-5EAE1115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/>
              <a:t>Eximo</a:t>
            </a:r>
            <a:endParaRPr lang="en-GB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67F233-E442-4A58-B6B3-EE6D1C96B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1457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PT" dirty="0"/>
              <a:t>	</a:t>
            </a:r>
            <a:r>
              <a:rPr lang="pt-PT" sz="2400" dirty="0"/>
              <a:t>O Eximo é um jogo da família das damas, cujo objetivo é capturar todas as peças do oponente, saltando por cima delas, ou forçar uma situação de impasse em que o oponente não pode realizar nenhuma jogada. </a:t>
            </a:r>
          </a:p>
          <a:p>
            <a:pPr marL="0" indent="0" algn="just">
              <a:buNone/>
            </a:pPr>
            <a:r>
              <a:rPr lang="pt-PT" sz="2400" dirty="0"/>
              <a:t>	Quando uma das peças atinge a última linha, esta removida do tabuleiro e o jogador recebe duas novas peças para serem colocadas de imediato na </a:t>
            </a:r>
            <a:r>
              <a:rPr lang="pt-PT" sz="2400" i="1" dirty="0" err="1"/>
              <a:t>drop</a:t>
            </a:r>
            <a:r>
              <a:rPr lang="pt-PT" sz="2400" i="1" dirty="0"/>
              <a:t> zone </a:t>
            </a:r>
            <a:r>
              <a:rPr lang="pt-PT" sz="2400" dirty="0"/>
              <a:t>(duas primeiras linhas do lado do jogador, excetuando as extremidades).</a:t>
            </a:r>
            <a:endParaRPr lang="en-GB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587FD7-ECA8-4433-BD05-89D7CFBCE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446" y="4380622"/>
            <a:ext cx="2029108" cy="203863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0C96B4A-52A1-4F35-B06B-3A8E4B8526CE}"/>
              </a:ext>
            </a:extLst>
          </p:cNvPr>
          <p:cNvSpPr txBox="1"/>
          <p:nvPr/>
        </p:nvSpPr>
        <p:spPr>
          <a:xfrm>
            <a:off x="4165107" y="6493577"/>
            <a:ext cx="3861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Figura 1 - Tabuleiro no estado inicial do jogo</a:t>
            </a:r>
          </a:p>
        </p:txBody>
      </p:sp>
    </p:spTree>
    <p:extLst>
      <p:ext uri="{BB962C8B-B14F-4D97-AF65-F5344CB8AC3E}">
        <p14:creationId xmlns:p14="http://schemas.microsoft.com/office/powerpoint/2010/main" val="141348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27A18-1C99-4488-87D3-5141127F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Movimentos</a:t>
            </a:r>
            <a:endParaRPr lang="en-GB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A83672-C4E6-4043-8F54-7B80FA662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sz="2400" b="1" dirty="0"/>
              <a:t>Mover</a:t>
            </a:r>
            <a:r>
              <a:rPr lang="pt-PT" sz="2400" dirty="0"/>
              <a:t> – Existem 3 movimentos possíveis: </a:t>
            </a:r>
            <a:r>
              <a:rPr lang="pt-P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norte</a:t>
            </a:r>
            <a:r>
              <a:rPr lang="pt-PT" sz="2400" dirty="0"/>
              <a:t>, </a:t>
            </a:r>
            <a:r>
              <a:rPr lang="pt-P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noroeste</a:t>
            </a:r>
            <a:r>
              <a:rPr lang="pt-PT" sz="2400" dirty="0"/>
              <a:t> e </a:t>
            </a:r>
            <a:r>
              <a:rPr lang="pt-P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nordeste</a:t>
            </a:r>
            <a:r>
              <a:rPr lang="pt-PT" sz="2400" dirty="0"/>
              <a:t>. Um jogador pode </a:t>
            </a:r>
            <a:r>
              <a:rPr lang="pt-PT" sz="2400" b="1" dirty="0"/>
              <a:t>mover</a:t>
            </a:r>
            <a:r>
              <a:rPr lang="pt-PT" sz="2400" dirty="0"/>
              <a:t> a sua peça para um quadrado livre adjacente ou </a:t>
            </a:r>
            <a:r>
              <a:rPr lang="pt-PT" sz="2400" b="1" dirty="0"/>
              <a:t>saltar</a:t>
            </a:r>
            <a:r>
              <a:rPr lang="pt-PT" sz="2400" dirty="0"/>
              <a:t> por cima de outra peça sua, situada à frente ou nas diagonais da frente da peça, desde que haja um quadrado livre na direção do movimento que vai realizar. Caso o jogador opte pela segunda, </a:t>
            </a:r>
            <a:r>
              <a:rPr lang="pt-PT" sz="2400" u="sng" dirty="0"/>
              <a:t>deverá continuar a movimentar a sua peça</a:t>
            </a:r>
            <a:r>
              <a:rPr lang="pt-PT" sz="2400" dirty="0"/>
              <a:t> dessa maneira enquanto for possível.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sz="2400" b="1" dirty="0"/>
              <a:t>Capturar</a:t>
            </a:r>
            <a:r>
              <a:rPr lang="pt-PT" sz="2400" dirty="0"/>
              <a:t> – Para capturar uma peça existem 5 movimentos possíveis: </a:t>
            </a:r>
            <a:r>
              <a:rPr lang="pt-P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norte, noroeste, nordeste, este </a:t>
            </a:r>
            <a:r>
              <a:rPr lang="pt-PT" sz="2400" dirty="0"/>
              <a:t>e</a:t>
            </a:r>
            <a:r>
              <a:rPr lang="pt-P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oeste</a:t>
            </a:r>
            <a:r>
              <a:rPr lang="pt-PT" sz="2400" dirty="0"/>
              <a:t>. Deste modo, o jogador pode </a:t>
            </a:r>
            <a:r>
              <a:rPr lang="pt-PT" sz="2400" b="1" dirty="0"/>
              <a:t>saltar</a:t>
            </a:r>
            <a:r>
              <a:rPr lang="pt-PT" sz="2400" dirty="0"/>
              <a:t> com uma peça por cima de uma peça adversária desde que haja uma casa vazia na direção do seu movimento, </a:t>
            </a:r>
            <a:r>
              <a:rPr lang="pt-PT" sz="2400" b="1" dirty="0"/>
              <a:t>capturando</a:t>
            </a:r>
            <a:r>
              <a:rPr lang="pt-PT" sz="2400" dirty="0"/>
              <a:t> assim a peça</a:t>
            </a:r>
            <a:r>
              <a:rPr lang="en-GB" sz="2400" dirty="0"/>
              <a:t> do </a:t>
            </a:r>
            <a:r>
              <a:rPr lang="pt-PT" sz="2400" dirty="0"/>
              <a:t>oponente</a:t>
            </a:r>
            <a:r>
              <a:rPr lang="en-GB" sz="2400" dirty="0"/>
              <a:t>. Dentro da </a:t>
            </a:r>
            <a:r>
              <a:rPr lang="en-GB" sz="2400" dirty="0" err="1"/>
              <a:t>mesma</a:t>
            </a:r>
            <a:r>
              <a:rPr lang="en-GB" sz="2400" dirty="0"/>
              <a:t> </a:t>
            </a:r>
            <a:r>
              <a:rPr lang="en-GB" sz="2400" dirty="0" err="1"/>
              <a:t>jogada</a:t>
            </a:r>
            <a:r>
              <a:rPr lang="en-GB" sz="2400" dirty="0"/>
              <a:t>, o </a:t>
            </a:r>
            <a:r>
              <a:rPr lang="en-GB" sz="2400" dirty="0" err="1"/>
              <a:t>jogador</a:t>
            </a:r>
            <a:r>
              <a:rPr lang="en-GB" sz="2400" dirty="0"/>
              <a:t> </a:t>
            </a:r>
            <a:r>
              <a:rPr lang="en-GB" sz="2400" u="sng" dirty="0" err="1"/>
              <a:t>deverá</a:t>
            </a:r>
            <a:r>
              <a:rPr lang="en-GB" sz="2400" u="sng" dirty="0"/>
              <a:t> </a:t>
            </a:r>
            <a:r>
              <a:rPr lang="en-GB" sz="2400" u="sng" dirty="0" err="1"/>
              <a:t>continuar</a:t>
            </a:r>
            <a:r>
              <a:rPr lang="en-GB" sz="2400" u="sng" dirty="0"/>
              <a:t> a </a:t>
            </a:r>
            <a:r>
              <a:rPr lang="en-GB" sz="2400" u="sng" dirty="0" err="1"/>
              <a:t>capturar</a:t>
            </a:r>
            <a:r>
              <a:rPr lang="en-GB" sz="2400" dirty="0"/>
              <a:t> </a:t>
            </a:r>
            <a:r>
              <a:rPr lang="en-GB" sz="2400" dirty="0" err="1"/>
              <a:t>enquanto</a:t>
            </a:r>
            <a:r>
              <a:rPr lang="en-GB" sz="2400" dirty="0"/>
              <a:t> for </a:t>
            </a:r>
            <a:r>
              <a:rPr lang="en-GB" sz="2400" dirty="0" err="1"/>
              <a:t>possível</a:t>
            </a:r>
            <a:r>
              <a:rPr lang="en-GB" sz="2400" dirty="0"/>
              <a:t>. É de </a:t>
            </a:r>
            <a:r>
              <a:rPr lang="en-GB" sz="2400" dirty="0" err="1"/>
              <a:t>notar</a:t>
            </a:r>
            <a:r>
              <a:rPr lang="en-GB" sz="2400" dirty="0"/>
              <a:t> que a </a:t>
            </a:r>
            <a:r>
              <a:rPr lang="en-GB" sz="2400" dirty="0" err="1"/>
              <a:t>captura</a:t>
            </a:r>
            <a:r>
              <a:rPr lang="en-GB" sz="2400" dirty="0"/>
              <a:t>, </a:t>
            </a:r>
            <a:r>
              <a:rPr lang="en-GB" sz="2400" dirty="0" err="1"/>
              <a:t>sendo</a:t>
            </a:r>
            <a:r>
              <a:rPr lang="en-GB" sz="2400" dirty="0"/>
              <a:t> </a:t>
            </a:r>
            <a:r>
              <a:rPr lang="en-GB" sz="2400" dirty="0" err="1"/>
              <a:t>possível</a:t>
            </a:r>
            <a:r>
              <a:rPr lang="en-GB" sz="2400" dirty="0"/>
              <a:t>, é </a:t>
            </a:r>
            <a:r>
              <a:rPr lang="en-GB" sz="2400" b="1" dirty="0" err="1"/>
              <a:t>obrigatória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96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452407-B00B-402F-B670-43BBF7AA1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O </a:t>
            </a:r>
            <a:r>
              <a:rPr lang="en-GB" sz="2400" dirty="0" err="1"/>
              <a:t>estado</a:t>
            </a:r>
            <a:r>
              <a:rPr lang="en-GB" sz="2400" dirty="0"/>
              <a:t> </a:t>
            </a:r>
            <a:r>
              <a:rPr lang="en-GB" sz="2400" dirty="0" err="1"/>
              <a:t>inicial</a:t>
            </a:r>
            <a:r>
              <a:rPr lang="en-GB" sz="2400" dirty="0"/>
              <a:t> é </a:t>
            </a:r>
            <a:r>
              <a:rPr lang="en-GB" sz="2400" dirty="0" err="1"/>
              <a:t>representado</a:t>
            </a:r>
            <a:r>
              <a:rPr lang="en-GB" sz="2400" dirty="0"/>
              <a:t> por um </a:t>
            </a:r>
            <a:r>
              <a:rPr lang="en-GB" sz="2400" i="1" dirty="0"/>
              <a:t>array</a:t>
            </a:r>
            <a:r>
              <a:rPr lang="en-GB" sz="2400" dirty="0"/>
              <a:t> de </a:t>
            </a:r>
            <a:r>
              <a:rPr lang="en-GB" sz="2400" dirty="0" err="1"/>
              <a:t>inteiros</a:t>
            </a:r>
            <a:r>
              <a:rPr lang="en-GB" sz="2400" dirty="0"/>
              <a:t> de 64 </a:t>
            </a:r>
            <a:r>
              <a:rPr lang="en-GB" sz="2400" dirty="0" err="1"/>
              <a:t>elementos</a:t>
            </a:r>
            <a:r>
              <a:rPr lang="en-GB" sz="2400" dirty="0"/>
              <a:t> (</a:t>
            </a:r>
            <a:r>
              <a:rPr lang="en-GB" sz="2400" dirty="0" err="1"/>
              <a:t>representante</a:t>
            </a:r>
            <a:r>
              <a:rPr lang="en-GB" sz="2400" dirty="0"/>
              <a:t> do </a:t>
            </a:r>
            <a:r>
              <a:rPr lang="en-GB" sz="2400" i="1" dirty="0"/>
              <a:t>board</a:t>
            </a:r>
            <a:r>
              <a:rPr lang="en-GB" sz="2400" dirty="0"/>
              <a:t> 8x8), </a:t>
            </a:r>
            <a:r>
              <a:rPr lang="en-GB" sz="2400" dirty="0" err="1"/>
              <a:t>em</a:t>
            </a:r>
            <a:r>
              <a:rPr lang="en-GB" sz="2400" dirty="0"/>
              <a:t> que um 0 </a:t>
            </a:r>
            <a:r>
              <a:rPr lang="en-GB" sz="2400" dirty="0" err="1"/>
              <a:t>representa</a:t>
            </a:r>
            <a:r>
              <a:rPr lang="en-GB" sz="2400" dirty="0"/>
              <a:t> </a:t>
            </a:r>
            <a:r>
              <a:rPr lang="en-GB" sz="2400" dirty="0" err="1"/>
              <a:t>uma</a:t>
            </a:r>
            <a:r>
              <a:rPr lang="en-GB" sz="2400" dirty="0"/>
              <a:t> </a:t>
            </a:r>
            <a:r>
              <a:rPr lang="en-GB" sz="2400" dirty="0" err="1"/>
              <a:t>célula</a:t>
            </a:r>
            <a:r>
              <a:rPr lang="en-GB" sz="2400" dirty="0"/>
              <a:t> </a:t>
            </a:r>
            <a:r>
              <a:rPr lang="en-GB" sz="2400" dirty="0" err="1"/>
              <a:t>vazia</a:t>
            </a:r>
            <a:r>
              <a:rPr lang="en-GB" sz="2400" dirty="0"/>
              <a:t>, um 1 </a:t>
            </a:r>
            <a:r>
              <a:rPr lang="en-GB" sz="2400" dirty="0" err="1"/>
              <a:t>uma</a:t>
            </a:r>
            <a:r>
              <a:rPr lang="en-GB" sz="2400" dirty="0"/>
              <a:t> </a:t>
            </a:r>
            <a:r>
              <a:rPr lang="en-GB" sz="2400" dirty="0" err="1"/>
              <a:t>célula</a:t>
            </a:r>
            <a:r>
              <a:rPr lang="en-GB" sz="2400" dirty="0"/>
              <a:t> com </a:t>
            </a:r>
            <a:r>
              <a:rPr lang="en-GB" sz="2400" dirty="0" err="1"/>
              <a:t>uma</a:t>
            </a:r>
            <a:r>
              <a:rPr lang="en-GB" sz="2400" dirty="0"/>
              <a:t> </a:t>
            </a:r>
            <a:r>
              <a:rPr lang="en-GB" sz="2400" dirty="0" err="1"/>
              <a:t>peça</a:t>
            </a:r>
            <a:r>
              <a:rPr lang="en-GB" sz="2400" dirty="0"/>
              <a:t> </a:t>
            </a:r>
            <a:r>
              <a:rPr lang="en-GB" sz="2400" dirty="0" err="1"/>
              <a:t>branca</a:t>
            </a:r>
            <a:r>
              <a:rPr lang="en-GB" sz="2400" dirty="0"/>
              <a:t> e um 2 </a:t>
            </a:r>
            <a:r>
              <a:rPr lang="en-GB" sz="2400" dirty="0" err="1"/>
              <a:t>uma</a:t>
            </a:r>
            <a:r>
              <a:rPr lang="en-GB" sz="2400" dirty="0"/>
              <a:t> </a:t>
            </a:r>
            <a:r>
              <a:rPr lang="en-GB" sz="2400" dirty="0" err="1"/>
              <a:t>peça</a:t>
            </a:r>
            <a:r>
              <a:rPr lang="en-GB" sz="2400" dirty="0"/>
              <a:t> </a:t>
            </a:r>
            <a:r>
              <a:rPr lang="en-GB" sz="2400" dirty="0" err="1"/>
              <a:t>preta</a:t>
            </a:r>
            <a:r>
              <a:rPr lang="en-GB" sz="2400" dirty="0"/>
              <a:t>. </a:t>
            </a:r>
          </a:p>
          <a:p>
            <a:pPr marL="0" indent="0">
              <a:buNone/>
            </a:pPr>
            <a:r>
              <a:rPr lang="en-GB" sz="2400" dirty="0"/>
              <a:t>Para </a:t>
            </a:r>
            <a:r>
              <a:rPr lang="en-GB" sz="2400" dirty="0" err="1"/>
              <a:t>uma</a:t>
            </a:r>
            <a:r>
              <a:rPr lang="en-GB" sz="2400" dirty="0"/>
              <a:t> </a:t>
            </a:r>
            <a:r>
              <a:rPr lang="en-GB" sz="2400" dirty="0" err="1"/>
              <a:t>melhor</a:t>
            </a:r>
            <a:r>
              <a:rPr lang="en-GB" sz="2400" dirty="0"/>
              <a:t> </a:t>
            </a:r>
            <a:r>
              <a:rPr lang="en-GB" sz="2400" dirty="0" err="1"/>
              <a:t>legibilidade</a:t>
            </a:r>
            <a:r>
              <a:rPr lang="en-GB" sz="2400" dirty="0"/>
              <a:t>, </a:t>
            </a:r>
            <a:r>
              <a:rPr lang="en-GB" sz="2400" dirty="0" err="1"/>
              <a:t>foram</a:t>
            </a:r>
            <a:r>
              <a:rPr lang="en-GB" sz="2400" dirty="0"/>
              <a:t> </a:t>
            </a:r>
            <a:r>
              <a:rPr lang="en-GB" sz="2400" dirty="0" err="1"/>
              <a:t>definidas</a:t>
            </a:r>
            <a:r>
              <a:rPr lang="en-GB" sz="2400" dirty="0"/>
              <a:t> as </a:t>
            </a:r>
            <a:r>
              <a:rPr lang="en-GB" sz="2400" dirty="0" err="1"/>
              <a:t>seguintes</a:t>
            </a:r>
            <a:r>
              <a:rPr lang="en-GB" sz="2400" dirty="0"/>
              <a:t> </a:t>
            </a:r>
            <a:r>
              <a:rPr lang="en-GB" sz="2400" dirty="0" err="1"/>
              <a:t>constantes</a:t>
            </a:r>
            <a:r>
              <a:rPr lang="en-GB" sz="2400" dirty="0"/>
              <a:t>: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0FADCAE-9ACC-4D5D-B402-0509C9B09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862" y="4211924"/>
            <a:ext cx="4058276" cy="165621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7403C3D1-273B-418A-9E69-1D545AC77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b="1" dirty="0"/>
              <a:t>Estado do Jogo</a:t>
            </a:r>
            <a:endParaRPr lang="en-GB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B15C4A-8CD9-431C-A7BF-DC0F29BB1B6A}"/>
              </a:ext>
            </a:extLst>
          </p:cNvPr>
          <p:cNvSpPr txBox="1"/>
          <p:nvPr/>
        </p:nvSpPr>
        <p:spPr>
          <a:xfrm>
            <a:off x="4066862" y="5868140"/>
            <a:ext cx="4433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Figura 2 – Excerto de código da classe </a:t>
            </a:r>
            <a:r>
              <a:rPr lang="pt-PT" sz="1600" dirty="0" err="1"/>
              <a:t>Constants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331197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735E91F-4516-4F68-A731-92CB18CED4C4}"/>
              </a:ext>
            </a:extLst>
          </p:cNvPr>
          <p:cNvSpPr txBox="1">
            <a:spLocks/>
          </p:cNvSpPr>
          <p:nvPr/>
        </p:nvSpPr>
        <p:spPr>
          <a:xfrm>
            <a:off x="838200" y="2511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/>
              <a:t>Operadores</a:t>
            </a:r>
            <a:endParaRPr lang="en-GB" b="1" dirty="0"/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9D6DB4AB-0F47-439A-9E4F-5CBC434D9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765880"/>
              </p:ext>
            </p:extLst>
          </p:nvPr>
        </p:nvGraphicFramePr>
        <p:xfrm>
          <a:off x="838200" y="1576758"/>
          <a:ext cx="8811827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993">
                  <a:extLst>
                    <a:ext uri="{9D8B030D-6E8A-4147-A177-3AD203B41FA5}">
                      <a16:colId xmlns:a16="http://schemas.microsoft.com/office/drawing/2014/main" val="2320042648"/>
                    </a:ext>
                  </a:extLst>
                </a:gridCol>
                <a:gridCol w="3339725">
                  <a:extLst>
                    <a:ext uri="{9D8B030D-6E8A-4147-A177-3AD203B41FA5}">
                      <a16:colId xmlns:a16="http://schemas.microsoft.com/office/drawing/2014/main" val="3635654032"/>
                    </a:ext>
                  </a:extLst>
                </a:gridCol>
                <a:gridCol w="2993240">
                  <a:extLst>
                    <a:ext uri="{9D8B030D-6E8A-4147-A177-3AD203B41FA5}">
                      <a16:colId xmlns:a16="http://schemas.microsoft.com/office/drawing/2014/main" val="3160716819"/>
                    </a:ext>
                  </a:extLst>
                </a:gridCol>
                <a:gridCol w="783869">
                  <a:extLst>
                    <a:ext uri="{9D8B030D-6E8A-4147-A177-3AD203B41FA5}">
                      <a16:colId xmlns:a16="http://schemas.microsoft.com/office/drawing/2014/main" val="554524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Nomes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Pré-Condições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Efeitos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Custo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066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moveN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y&lt;7 &amp;&amp; </a:t>
                      </a:r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[x+(y+1)*8]=0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[x+1+y*8]=1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</a:t>
                      </a:r>
                      <a:r>
                        <a:rPr lang="pt-PT" dirty="0" err="1"/>
                        <a:t>x+y</a:t>
                      </a:r>
                      <a:r>
                        <a:rPr lang="pt-PT" dirty="0"/>
                        <a:t>*8]=0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691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moveNW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x&lt;7 &amp;&amp; y&lt;7 &amp;&amp;  </a:t>
                      </a:r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[x+1+(y+1)*8]=0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[x+1+(y+1)*8]=1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</a:t>
                      </a:r>
                      <a:r>
                        <a:rPr lang="pt-PT" dirty="0" err="1"/>
                        <a:t>x+y</a:t>
                      </a:r>
                      <a:r>
                        <a:rPr lang="pt-PT" dirty="0"/>
                        <a:t>*8]=0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23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moveNE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x&gt;0 &amp;&amp; y&lt;7 &amp;&amp;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board</a:t>
                      </a:r>
                      <a:r>
                        <a:rPr lang="pt-PT" dirty="0"/>
                        <a:t>[x-1+(y+1)*8]=0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[x-1+(y+1)*8]=1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</a:t>
                      </a:r>
                      <a:r>
                        <a:rPr lang="pt-PT" dirty="0" err="1"/>
                        <a:t>x+y</a:t>
                      </a:r>
                      <a:r>
                        <a:rPr lang="pt-PT" dirty="0"/>
                        <a:t>*8]=0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01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jumpOverN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y&lt;6 &amp;&amp; </a:t>
                      </a:r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[x+(y+2)*8]=0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[x+(y+1)*8]=1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[x+(y+2)*8]=1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</a:t>
                      </a:r>
                      <a:r>
                        <a:rPr lang="pt-PT" dirty="0" err="1"/>
                        <a:t>x+y</a:t>
                      </a:r>
                      <a:r>
                        <a:rPr lang="pt-PT" dirty="0"/>
                        <a:t>*8]=0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93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jumpOverNW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y&lt;6 &amp;&amp; x&lt;6 &amp;&amp;  </a:t>
                      </a:r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[x+2+(y+2)*8]=0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[x+1+(y+1)*8]=1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[x+2+(y+2)*8]=1 &amp;&amp;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board</a:t>
                      </a:r>
                      <a:r>
                        <a:rPr lang="pt-PT" dirty="0"/>
                        <a:t>[</a:t>
                      </a:r>
                      <a:r>
                        <a:rPr lang="pt-PT" dirty="0" err="1"/>
                        <a:t>x+y</a:t>
                      </a:r>
                      <a:r>
                        <a:rPr lang="pt-PT" dirty="0"/>
                        <a:t>*8]=0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20655"/>
                  </a:ext>
                </a:extLst>
              </a:tr>
              <a:tr h="489076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jumpOverNE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y&lt;6 &amp;&amp; x&gt;1 &amp;&amp;  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[x-2+(y+2)*8]=0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[x-1+(y+1)*8]=1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[x-2+(y+2)*8]=1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</a:t>
                      </a:r>
                      <a:r>
                        <a:rPr lang="pt-PT" dirty="0" err="1"/>
                        <a:t>x+y</a:t>
                      </a:r>
                      <a:r>
                        <a:rPr lang="pt-PT" dirty="0"/>
                        <a:t>*8]=0 </a:t>
                      </a:r>
                    </a:p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13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8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1BD9D-6534-47A6-9610-F2C8C4CF3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95"/>
            <a:ext cx="10515600" cy="1325563"/>
          </a:xfrm>
        </p:spPr>
        <p:txBody>
          <a:bodyPr/>
          <a:lstStyle/>
          <a:p>
            <a:r>
              <a:rPr lang="en-GB" b="1" dirty="0" err="1"/>
              <a:t>Operadores</a:t>
            </a:r>
            <a:r>
              <a:rPr lang="en-GB" b="1" dirty="0"/>
              <a:t> (cont.)</a:t>
            </a:r>
          </a:p>
        </p:txBody>
      </p:sp>
      <p:graphicFrame>
        <p:nvGraphicFramePr>
          <p:cNvPr id="4" name="Tabela 8">
            <a:extLst>
              <a:ext uri="{FF2B5EF4-FFF2-40B4-BE49-F238E27FC236}">
                <a16:creationId xmlns:a16="http://schemas.microsoft.com/office/drawing/2014/main" id="{E1A379B3-7DEE-425A-BDB2-597493B01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31014"/>
              </p:ext>
            </p:extLst>
          </p:nvPr>
        </p:nvGraphicFramePr>
        <p:xfrm>
          <a:off x="838200" y="1576758"/>
          <a:ext cx="8811827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993">
                  <a:extLst>
                    <a:ext uri="{9D8B030D-6E8A-4147-A177-3AD203B41FA5}">
                      <a16:colId xmlns:a16="http://schemas.microsoft.com/office/drawing/2014/main" val="2320042648"/>
                    </a:ext>
                  </a:extLst>
                </a:gridCol>
                <a:gridCol w="3339725">
                  <a:extLst>
                    <a:ext uri="{9D8B030D-6E8A-4147-A177-3AD203B41FA5}">
                      <a16:colId xmlns:a16="http://schemas.microsoft.com/office/drawing/2014/main" val="3635654032"/>
                    </a:ext>
                  </a:extLst>
                </a:gridCol>
                <a:gridCol w="2993240">
                  <a:extLst>
                    <a:ext uri="{9D8B030D-6E8A-4147-A177-3AD203B41FA5}">
                      <a16:colId xmlns:a16="http://schemas.microsoft.com/office/drawing/2014/main" val="3160716819"/>
                    </a:ext>
                  </a:extLst>
                </a:gridCol>
                <a:gridCol w="783869">
                  <a:extLst>
                    <a:ext uri="{9D8B030D-6E8A-4147-A177-3AD203B41FA5}">
                      <a16:colId xmlns:a16="http://schemas.microsoft.com/office/drawing/2014/main" val="554524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Nomes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Pré-Condições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Efeitos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Custo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066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captureN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y&lt;6 &amp;&amp; 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[x+(y+2)*8]=0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[x+(y+1)*8]=2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[x+(y+2)*8]=1 &amp;&amp;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[x+(y+1)*8]=0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</a:t>
                      </a:r>
                      <a:r>
                        <a:rPr lang="pt-PT" dirty="0" err="1"/>
                        <a:t>x+y</a:t>
                      </a:r>
                      <a:r>
                        <a:rPr lang="pt-PT" dirty="0"/>
                        <a:t>*8]=0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691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captureNW</a:t>
                      </a:r>
                      <a:endParaRPr lang="pt-PT" dirty="0"/>
                    </a:p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y&lt;6 &amp;&amp; x&lt;6 &amp;&amp;  </a:t>
                      </a:r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[x+2+(y+2)*8]=0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[x+1+(y+1)*8]=2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[x+2+(y+2)*8]=1 &amp;&amp;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[x+1+(y+1)*8]=0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</a:t>
                      </a:r>
                      <a:r>
                        <a:rPr lang="pt-PT" dirty="0" err="1"/>
                        <a:t>x+y</a:t>
                      </a:r>
                      <a:r>
                        <a:rPr lang="pt-PT" dirty="0"/>
                        <a:t>*8]=0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23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captureNE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y&lt;6 &amp;&amp; x&gt;1 &amp;&amp;  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[x-2+(y+2)*8]=0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[x-1+(y+1)*8]=2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[x-2+(y+2)*8]=1 &amp;&amp;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board</a:t>
                      </a:r>
                      <a:r>
                        <a:rPr lang="pt-PT" dirty="0"/>
                        <a:t>[x-1+(y+1)*8]=0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</a:t>
                      </a:r>
                      <a:r>
                        <a:rPr lang="pt-PT" dirty="0" err="1"/>
                        <a:t>x+y</a:t>
                      </a:r>
                      <a:r>
                        <a:rPr lang="pt-PT" dirty="0"/>
                        <a:t>*8]=0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01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captureW</a:t>
                      </a:r>
                      <a:endParaRPr lang="pt-PT" dirty="0"/>
                    </a:p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x&lt;6 &amp;&amp;  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[x+2+y*8]=0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[x+1+y*8]=2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[x+2+y*8]=1 &amp;&amp;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[x+1+y*8]=0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</a:t>
                      </a:r>
                      <a:r>
                        <a:rPr lang="pt-PT" dirty="0" err="1"/>
                        <a:t>x+y</a:t>
                      </a:r>
                      <a:r>
                        <a:rPr lang="pt-PT" dirty="0"/>
                        <a:t>*8]=0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93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captureE</a:t>
                      </a:r>
                      <a:endParaRPr lang="pt-PT" dirty="0"/>
                    </a:p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x&gt;1 &amp;&amp;  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[x-2+y*8]=0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[x-1+y*8]=2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[x-2+y*8]=1 &amp;&amp;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board</a:t>
                      </a:r>
                      <a:r>
                        <a:rPr lang="pt-PT" dirty="0"/>
                        <a:t>[x-1+y*8]=0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</a:t>
                      </a:r>
                      <a:r>
                        <a:rPr lang="pt-PT" dirty="0" err="1"/>
                        <a:t>x+y</a:t>
                      </a:r>
                      <a:r>
                        <a:rPr lang="pt-PT" dirty="0"/>
                        <a:t>*8]=0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20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15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CA64A-DD47-47AC-940B-78A0EC0A9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5130"/>
            <a:ext cx="10515600" cy="595313"/>
          </a:xfrm>
        </p:spPr>
        <p:txBody>
          <a:bodyPr>
            <a:normAutofit fontScale="90000"/>
          </a:bodyPr>
          <a:lstStyle/>
          <a:p>
            <a:r>
              <a:rPr lang="pt-PT" b="1" dirty="0" err="1"/>
              <a:t>Webgrafia</a:t>
            </a:r>
            <a:endParaRPr lang="en-GB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736D9AE-0C0C-4FE2-A580-C3DA4051C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81599"/>
            <a:ext cx="10515600" cy="9953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https://www.boardgamegeek.com/boardgame/137916/eximo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https://boardgamegeek.com/thread/925957/new-game-checkers-family-eximo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C7B01507-F224-442B-ACE9-663737326EDC}"/>
              </a:ext>
            </a:extLst>
          </p:cNvPr>
          <p:cNvSpPr txBox="1">
            <a:spLocks/>
          </p:cNvSpPr>
          <p:nvPr/>
        </p:nvSpPr>
        <p:spPr>
          <a:xfrm>
            <a:off x="771525" y="16827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 err="1"/>
              <a:t>Linguagem</a:t>
            </a:r>
            <a:r>
              <a:rPr lang="en-GB" sz="2000" dirty="0"/>
              <a:t> de </a:t>
            </a:r>
            <a:r>
              <a:rPr lang="en-GB" sz="2000" dirty="0" err="1"/>
              <a:t>programação</a:t>
            </a:r>
            <a:r>
              <a:rPr lang="en-GB" sz="2000" dirty="0"/>
              <a:t>: java.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GUI: Swing.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IDE: Visual Code, IntelliJ IDEA.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err="1"/>
              <a:t>Trabalho</a:t>
            </a:r>
            <a:r>
              <a:rPr lang="en-GB" sz="2000" dirty="0"/>
              <a:t> </a:t>
            </a:r>
            <a:r>
              <a:rPr lang="en-GB" sz="2000" dirty="0" err="1"/>
              <a:t>realizado</a:t>
            </a:r>
            <a:r>
              <a:rPr lang="en-GB" sz="2000" dirty="0"/>
              <a:t>: </a:t>
            </a:r>
            <a:r>
              <a:rPr lang="en-GB" sz="2000" dirty="0" err="1"/>
              <a:t>implementação</a:t>
            </a:r>
            <a:r>
              <a:rPr lang="en-GB" sz="2000" dirty="0"/>
              <a:t> da interface </a:t>
            </a:r>
            <a:r>
              <a:rPr lang="en-GB" sz="2000" dirty="0" err="1"/>
              <a:t>gráfica</a:t>
            </a:r>
            <a:r>
              <a:rPr lang="en-GB" sz="2000" dirty="0"/>
              <a:t> e </a:t>
            </a:r>
            <a:r>
              <a:rPr lang="en-GB" sz="2000" dirty="0" err="1"/>
              <a:t>início</a:t>
            </a:r>
            <a:r>
              <a:rPr lang="en-GB" sz="2000" dirty="0"/>
              <a:t> da </a:t>
            </a:r>
            <a:r>
              <a:rPr lang="en-GB" sz="2000" dirty="0" err="1"/>
              <a:t>lógica</a:t>
            </a:r>
            <a:r>
              <a:rPr lang="en-GB" sz="2000" dirty="0"/>
              <a:t> de </a:t>
            </a:r>
            <a:r>
              <a:rPr lang="en-GB" sz="2000" dirty="0" err="1"/>
              <a:t>jogo</a:t>
            </a:r>
            <a:endParaRPr lang="en-GB" sz="20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8961375-1241-492A-91D9-DBE4997828D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/>
              <a:t>Desenvolvimento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59584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1022</Words>
  <Application>Microsoft Office PowerPoint</Application>
  <PresentationFormat>Ecrã Panorâmico</PresentationFormat>
  <Paragraphs>108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do Office</vt:lpstr>
      <vt:lpstr>IART Eximo - Checkpoint</vt:lpstr>
      <vt:lpstr>Eximo</vt:lpstr>
      <vt:lpstr>Movimentos</vt:lpstr>
      <vt:lpstr>Estado do Jogo</vt:lpstr>
      <vt:lpstr>Apresentação do PowerPoint</vt:lpstr>
      <vt:lpstr>Operadores (cont.)</vt:lpstr>
      <vt:lpstr>Webgrafia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IART Eximo  -Checkpoint</dc:title>
  <dc:creator>afoxys10@gmail.com</dc:creator>
  <cp:lastModifiedBy>Andre Moutas</cp:lastModifiedBy>
  <cp:revision>12</cp:revision>
  <dcterms:created xsi:type="dcterms:W3CDTF">2020-03-08T12:41:04Z</dcterms:created>
  <dcterms:modified xsi:type="dcterms:W3CDTF">2020-03-17T15:11:57Z</dcterms:modified>
</cp:coreProperties>
</file>