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269-2EFA-49C0-80E3-2755B0B7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45A83-28B7-44B8-A1B8-1FD3B5D7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41029B-7D8F-4A76-92C0-3265089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094C19-D120-4F5B-81FA-960E645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8EF92-BB68-46BC-829E-6CD3F5A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EAC-61DF-4174-B6BE-C2DE9C0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714B53-63E1-4743-9E9C-5B2D66E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41393B-26A2-437A-8119-2BCDD27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14C84-24F5-4EE1-8ADB-CB06090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FA9B01-35AC-4C5E-94D8-9793A58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049B1-C3FF-41DB-B08E-4BA04F8B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7E7868-06AD-4582-8BC5-000071C3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297706-B0A1-4A16-9DF2-1DDABBF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D9255-2501-4E34-97FA-88D3152B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16FB2-F001-4B60-9145-2BEEC7E7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FAF-E585-4196-A1F3-EC89D6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48C6BD-4263-42EE-AFFE-C818EFA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D97A5F-6B9D-47C0-8FBF-C05F75B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7866BE-4028-4E34-9D86-F8B1461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5826E-2F0A-4995-9AD1-E16151C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988-D552-44F0-8598-FC7AEEF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BF5D88-492B-47CC-A76D-4D8FB383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BF1978-C931-40D9-95C7-CB6F19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FCF82-6BEB-43F3-A2D6-326D6479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4B9CD-19A9-4D37-8E58-1E51CC04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41D4-E673-441D-940C-58B77B3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E0349-AFFC-4977-BF17-59B59BF7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7B914-753C-4CA6-856C-4AF4B825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71422-EBA6-46E9-9941-2D33BAA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91420-869A-4477-B79E-89A488B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50F4-A142-40A1-9DDB-BC18234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D1F2-4C9C-4384-B02B-CA67C88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3CD057-5410-42E9-A864-AFBF683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91C96-CEC5-412F-A15F-A22ADB94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CFC6CA8-66F5-4E9B-AB5D-E1F338A5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C9F971-BA97-4034-92AD-BF336D56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43F57D-8295-47B7-96BA-9B05E9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C81584-F45C-484F-BE76-1397E6E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EAAFA7D-B128-4F4B-AEF7-F40AE51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A1BC-5D8D-4FA5-95B3-9B176B1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7F9EFE-97B2-4147-9EF3-D6448EB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D51D88-5C25-4896-A6E2-EE205A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923F6-B047-465D-A3DA-C020168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7239EA-CE9C-4C97-AF75-164F81E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C2B432-82A5-422A-8677-A1ED3DB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DA5287-F782-4CEC-B1F0-76A48B9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ABA7-9734-4163-BD3B-F2D6B0E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F97E-BD39-4837-8CD4-B6D767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D568C-1F74-443A-A29A-E868BC81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67CA8E-819D-45CA-950A-433C2499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A05B3-B201-49B5-B8C3-8D8FAD1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5D133-C0F4-4FEE-B7E8-8828FDE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1CB9-341F-44D2-B8C1-1FA68D2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69BA20-80BE-4BEA-8349-FEC9F969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8B57F-E51D-4A8A-B3C4-4D6D0E92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8822A0-32CC-40C0-B7CE-2AA69E2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76E30E-FFDB-4075-8E7F-069828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B36F88-19E9-4FDC-9547-FC8C00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85FCAC-7F65-493A-B59E-5101F0F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F52E2-B46B-4141-97DB-D2A4413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6784AA-9B87-4A5E-8FD8-E9740B07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EFF7-0A14-4391-90A5-4F7FFA3E6BB6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19909B-AEE3-4B9D-BCF7-1E242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458927-FD09-472C-BEF1-F0F1CB9C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EximoRules" TargetMode="External"/><Relationship Id="rId2" Type="http://schemas.openxmlformats.org/officeDocument/2006/relationships/hyperlink" Target="https://www.boardgamegeek.com/boardgame/137916/exi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ardgamegeek.com/thread/925957/new-game-checkers-family-exi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1CDF-676C-4DFE-92D7-89CC5E73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6769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IART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400" dirty="0" err="1">
                <a:solidFill>
                  <a:schemeClr val="bg1"/>
                </a:solidFill>
              </a:rPr>
              <a:t>Eximo</a:t>
            </a:r>
            <a:r>
              <a:rPr lang="en-GB" sz="4400" dirty="0">
                <a:solidFill>
                  <a:schemeClr val="bg1"/>
                </a:solidFill>
              </a:rPr>
              <a:t>  -Checkpoint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97C54-6F5C-4A4C-8553-06D5D334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900">
                <a:solidFill>
                  <a:schemeClr val="bg1"/>
                </a:solidFill>
              </a:rPr>
              <a:t>Afonso Carvalho Pereira de S</a:t>
            </a:r>
            <a:r>
              <a:rPr lang="pt-PT" sz="1900">
                <a:solidFill>
                  <a:schemeClr val="bg1"/>
                </a:solidFill>
              </a:rPr>
              <a:t>á</a:t>
            </a:r>
          </a:p>
          <a:p>
            <a:pPr algn="l"/>
            <a:r>
              <a:rPr lang="pt-BR" sz="1900">
                <a:solidFill>
                  <a:schemeClr val="bg1"/>
                </a:solidFill>
              </a:rPr>
              <a:t>André Filipe da Silva Moutinho</a:t>
            </a:r>
          </a:p>
          <a:p>
            <a:pPr algn="l"/>
            <a:r>
              <a:rPr lang="en-GB" sz="1900">
                <a:solidFill>
                  <a:schemeClr val="bg1"/>
                </a:solidFill>
              </a:rPr>
              <a:t>Sérgio Bruno Rodrigues Dias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04B6-F14B-40C3-9D02-B5E35E10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902136"/>
            <a:ext cx="4047843" cy="16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A9E-D0F8-4842-BAFB-5EAE111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Eximo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7F233-E442-4A58-B6B3-EE6D1C96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O eximo é um jogo da família das damas, o objetivo do jogo é capturar as peças do oponente saltando por cima delas ou forçar uma situação de afogamento em que o oponente não pode realizar nenhuma jogada. </a:t>
            </a:r>
          </a:p>
          <a:p>
            <a:pPr marL="0" indent="0">
              <a:buNone/>
            </a:pPr>
            <a:r>
              <a:rPr lang="pt-PT" dirty="0"/>
              <a:t>	Quando uma das peças atinge a última linha essa peça é removida do tabuleiro e o jogador fica com duas peças para serem colocadas numa casa livre das duas primeiras linhas do seu lado.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87FD7-ECA8-4433-BD05-89D7CFBC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4771239"/>
            <a:ext cx="202910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18-1C99-4488-87D3-5141127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Movimentos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83672-C4E6-4043-8F54-7B80FA66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Mover – Ao mover uma peça há 3 movimentos possíveis, norte, noroeste e nordeste, um jogador pode mover  a sua peça ou saltar por cima de outra peça sua, situada à frente ou nas diagonais da frente da peça, desde que haja um quadrado livre na direção do movimento que vai realizar.</a:t>
            </a:r>
          </a:p>
          <a:p>
            <a:pPr marL="0" indent="0">
              <a:buNone/>
            </a:pPr>
            <a:r>
              <a:rPr lang="pt-PT" dirty="0"/>
              <a:t>Capturar – Para capturar uma peça há 5 movimentos possíveis, norte, noroeste, nordeste, este e oeste. Deste modo o jogador pode saltar com uma peça por cima de uma peça adversária desde que haja uma casa vazia na direção do seu movimento, capturando assim a peça</a:t>
            </a:r>
            <a:r>
              <a:rPr lang="en-GB" dirty="0"/>
              <a:t> do </a:t>
            </a:r>
            <a:r>
              <a:rPr lang="pt-PT" dirty="0"/>
              <a:t>oponente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52407-B00B-402F-B670-43BBF7AA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 </a:t>
            </a:r>
            <a:r>
              <a:rPr lang="en-GB" dirty="0" err="1"/>
              <a:t>estado</a:t>
            </a:r>
            <a:r>
              <a:rPr lang="en-GB" dirty="0"/>
              <a:t> </a:t>
            </a:r>
            <a:r>
              <a:rPr lang="en-GB" dirty="0" err="1"/>
              <a:t>inicial</a:t>
            </a:r>
            <a:r>
              <a:rPr lang="en-GB" dirty="0"/>
              <a:t> é </a:t>
            </a:r>
            <a:r>
              <a:rPr lang="en-GB" dirty="0" err="1"/>
              <a:t>representado</a:t>
            </a:r>
            <a:r>
              <a:rPr lang="en-GB" dirty="0"/>
              <a:t> por um array de </a:t>
            </a:r>
            <a:r>
              <a:rPr lang="en-GB" dirty="0" err="1"/>
              <a:t>inteiros</a:t>
            </a:r>
            <a:r>
              <a:rPr lang="en-GB" dirty="0"/>
              <a:t> 8x8 com a </a:t>
            </a:r>
            <a:r>
              <a:rPr lang="en-GB" dirty="0" err="1"/>
              <a:t>seguinte</a:t>
            </a:r>
            <a:r>
              <a:rPr lang="en-GB" dirty="0"/>
              <a:t> </a:t>
            </a:r>
            <a:r>
              <a:rPr lang="en-GB" dirty="0" err="1"/>
              <a:t>disposição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err="1"/>
              <a:t>Em</a:t>
            </a:r>
            <a:r>
              <a:rPr lang="en-GB" dirty="0"/>
              <a:t> que um 0 </a:t>
            </a:r>
            <a:r>
              <a:rPr lang="en-GB" dirty="0" err="1"/>
              <a:t>representa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célula</a:t>
            </a:r>
            <a:r>
              <a:rPr lang="en-GB" dirty="0"/>
              <a:t> </a:t>
            </a:r>
            <a:r>
              <a:rPr lang="en-GB" dirty="0" err="1"/>
              <a:t>vazia</a:t>
            </a:r>
            <a:r>
              <a:rPr lang="en-GB" dirty="0"/>
              <a:t>, um 1 			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célula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peça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 e um 2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peça</a:t>
            </a:r>
            <a:r>
              <a:rPr lang="en-GB" dirty="0"/>
              <a:t> </a:t>
            </a:r>
            <a:r>
              <a:rPr lang="en-GB" dirty="0" err="1"/>
              <a:t>preta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2448CD-265E-4C17-88D4-0AA69DD5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73" y="2812849"/>
            <a:ext cx="143268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BD9D-6534-47A6-9610-F2C8C4C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Desenvolvimento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2371E7-F5C6-4683-AE2B-E92D164D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: java.</a:t>
            </a:r>
          </a:p>
          <a:p>
            <a:pPr marL="0" indent="0">
              <a:buNone/>
            </a:pPr>
            <a:r>
              <a:rPr lang="en-GB" dirty="0"/>
              <a:t>GUI: Swing.</a:t>
            </a:r>
          </a:p>
          <a:p>
            <a:pPr marL="0" indent="0">
              <a:buNone/>
            </a:pPr>
            <a:r>
              <a:rPr lang="en-GB" dirty="0"/>
              <a:t>IDE: Visual Code, IntelliJ IDEA.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realizado</a:t>
            </a:r>
            <a:r>
              <a:rPr lang="en-GB" dirty="0"/>
              <a:t>: </a:t>
            </a:r>
            <a:r>
              <a:rPr lang="en-GB" dirty="0" err="1"/>
              <a:t>Início</a:t>
            </a:r>
            <a:r>
              <a:rPr lang="en-GB" dirty="0"/>
              <a:t> da interface </a:t>
            </a:r>
            <a:r>
              <a:rPr lang="en-GB" dirty="0" err="1"/>
              <a:t>gráfica</a:t>
            </a:r>
            <a:r>
              <a:rPr lang="en-GB" dirty="0"/>
              <a:t> e da </a:t>
            </a:r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jogo</a:t>
            </a:r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A64A-DD47-47AC-940B-78A0EC0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Webgrafia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6D9AE-0C0C-4FE2-A580-C3DA4051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https://www.boardgamegeek.com/boardgame/137916/eximo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hlinkClick r:id="rId3"/>
              </a:rPr>
              <a:t>https://tinyurl.com/EximoRules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https://boardgamegeek.com/thread/925957/new-game-checkers-family-eximo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8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322</Words>
  <Application>Microsoft Office PowerPoint</Application>
  <PresentationFormat>Ecrã Panorâmico</PresentationFormat>
  <Paragraphs>22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IART Eximo  -Checkpoint</vt:lpstr>
      <vt:lpstr>Eximo</vt:lpstr>
      <vt:lpstr>Movimentos</vt:lpstr>
      <vt:lpstr>Apresentação do PowerPoint</vt:lpstr>
      <vt:lpstr>Desenvolvimento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Eximo  -Checkpoint</dc:title>
  <dc:creator>afoxys10@gmail.com</dc:creator>
  <cp:lastModifiedBy>afoxys10@gmail.com</cp:lastModifiedBy>
  <cp:revision>3</cp:revision>
  <dcterms:created xsi:type="dcterms:W3CDTF">2020-03-08T12:41:04Z</dcterms:created>
  <dcterms:modified xsi:type="dcterms:W3CDTF">2020-03-08T12:58:16Z</dcterms:modified>
</cp:coreProperties>
</file>