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58" r:id="rId4"/>
    <p:sldId id="262" r:id="rId5"/>
    <p:sldId id="260" r:id="rId6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28/04/2023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28/04/2023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805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3830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28/04/2023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28/04/2023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28/04/2023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28/04/2023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28/04/2023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28/04/2023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28/04/2023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28/04/2023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28/04/2023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28/04/2023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28/04/2023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28/04/2023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algn="ctr" rtl="0"/>
            <a:r>
              <a:rPr lang="it-IT" sz="6000" dirty="0" err="1">
                <a:solidFill>
                  <a:schemeClr val="bg1"/>
                </a:solidFill>
              </a:rPr>
              <a:t>Tedtok</a:t>
            </a:r>
            <a:endParaRPr lang="it-IT" sz="6000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algn="ctr" rtl="0"/>
            <a:r>
              <a:rPr lang="it-IT" dirty="0">
                <a:solidFill>
                  <a:srgbClr val="7CEBFF"/>
                </a:solidFill>
              </a:rPr>
              <a:t>Parte 2 – database </a:t>
            </a:r>
            <a:r>
              <a:rPr lang="it-IT" dirty="0" err="1">
                <a:solidFill>
                  <a:srgbClr val="7CEBFF"/>
                </a:solidFill>
              </a:rPr>
              <a:t>watch-next</a:t>
            </a:r>
            <a:r>
              <a:rPr lang="it-IT" dirty="0">
                <a:solidFill>
                  <a:srgbClr val="7CEBFF"/>
                </a:solidFill>
              </a:rPr>
              <a:t> su </a:t>
            </a:r>
            <a:r>
              <a:rPr lang="it-IT" dirty="0" err="1">
                <a:solidFill>
                  <a:srgbClr val="7CEBFF"/>
                </a:solidFill>
              </a:rPr>
              <a:t>mongodb</a:t>
            </a:r>
            <a:endParaRPr lang="it-IT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05854"/>
            <a:ext cx="11029616" cy="546931"/>
          </a:xfrm>
        </p:spPr>
        <p:txBody>
          <a:bodyPr rtlCol="0">
            <a:normAutofit/>
          </a:bodyPr>
          <a:lstStyle/>
          <a:p>
            <a:pPr algn="ctr" rtl="0"/>
            <a:r>
              <a:rPr lang="it-IT" dirty="0">
                <a:solidFill>
                  <a:srgbClr val="FFFEFF"/>
                </a:solidFill>
              </a:rPr>
              <a:t>watch_next dataset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8429004-3B24-51C9-6570-58073D8D3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‘</a:t>
            </a:r>
            <a:r>
              <a:rPr lang="it-IT" sz="2000" i="1" dirty="0"/>
              <a:t>watch_next_dataset.csv</a:t>
            </a:r>
            <a:r>
              <a:rPr lang="it-IT" sz="2000" dirty="0"/>
              <a:t>’ contiene i dati dei video consigliati per la visione dopo il video corrente</a:t>
            </a:r>
          </a:p>
          <a:p>
            <a:pPr marL="666900" lvl="1" indent="-342900">
              <a:buFont typeface="+mj-lt"/>
              <a:buAutoNum type="arabicPeriod"/>
            </a:pPr>
            <a:r>
              <a:rPr lang="it-IT" sz="1800" dirty="0">
                <a:solidFill>
                  <a:srgbClr val="FF0000"/>
                </a:solidFill>
              </a:rPr>
              <a:t>COSA FARNE </a:t>
            </a:r>
            <a:r>
              <a:rPr lang="it-IT" sz="1800" dirty="0"/>
              <a:t>: come possiamo sfruttare queste informazioni?</a:t>
            </a:r>
          </a:p>
          <a:p>
            <a:pPr marL="666900" lvl="1" indent="-342900">
              <a:buFont typeface="+mj-lt"/>
              <a:buAutoNum type="arabicPeriod"/>
            </a:pPr>
            <a:r>
              <a:rPr lang="it-IT" sz="1800" dirty="0">
                <a:solidFill>
                  <a:srgbClr val="FF0000"/>
                </a:solidFill>
              </a:rPr>
              <a:t>COME FARLO</a:t>
            </a:r>
            <a:r>
              <a:rPr lang="it-IT" sz="1800" dirty="0"/>
              <a:t>: come aggiungiamo queste informazioni al nostro database in modo intuitivo e leggibile?	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‘COSA FARNE’ : SOLUZIONE</a:t>
            </a:r>
          </a:p>
        </p:txBody>
      </p:sp>
      <p:pic>
        <p:nvPicPr>
          <p:cNvPr id="11" name="Segnaposto contenuto 4" descr="Grafici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4F6DBBD-26DD-64BA-B180-DDBBC6859C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dirty="0"/>
              <a:t>Usare queste informazioni come ‘</a:t>
            </a:r>
            <a:r>
              <a:rPr lang="it-IT" dirty="0">
                <a:solidFill>
                  <a:srgbClr val="FF0000"/>
                </a:solidFill>
              </a:rPr>
              <a:t>prima scrematura</a:t>
            </a:r>
            <a:r>
              <a:rPr lang="it-IT" dirty="0"/>
              <a:t>’ per la ricerca di video</a:t>
            </a:r>
          </a:p>
          <a:p>
            <a:pPr algn="just"/>
            <a:r>
              <a:rPr lang="it-IT" dirty="0"/>
              <a:t>L’algoritmo di ricerca, o l’IA, per trovare il prossimo video da proporre all’utente potrà ottenere una </a:t>
            </a:r>
            <a:r>
              <a:rPr lang="it-IT" dirty="0">
                <a:solidFill>
                  <a:srgbClr val="FF0000"/>
                </a:solidFill>
              </a:rPr>
              <a:t>prima </a:t>
            </a:r>
            <a:r>
              <a:rPr lang="it-IT" i="1" dirty="0">
                <a:solidFill>
                  <a:srgbClr val="FF0000"/>
                </a:solidFill>
              </a:rPr>
              <a:t>pool</a:t>
            </a:r>
            <a:r>
              <a:rPr lang="it-IT" dirty="0">
                <a:solidFill>
                  <a:srgbClr val="FF0000"/>
                </a:solidFill>
              </a:rPr>
              <a:t> di candidati </a:t>
            </a:r>
            <a:r>
              <a:rPr lang="it-IT" dirty="0"/>
              <a:t>direttamente dal database, per poi scegliere il video più adatto a seconda delle preferenze dell’utente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‘COME FARLO’ : SOLUZIONE</a:t>
            </a:r>
          </a:p>
        </p:txBody>
      </p:sp>
      <p:pic>
        <p:nvPicPr>
          <p:cNvPr id="11" name="Segnaposto contenuto 4" descr="Sfondo astratto di blu luminoso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r="14429"/>
          <a:stretch/>
        </p:blipFill>
        <p:spPr>
          <a:xfrm>
            <a:off x="581025" y="2231480"/>
            <a:ext cx="4640455" cy="3625353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4F6DBBD-26DD-64BA-B180-DDBBC6859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98393" y="2228003"/>
            <a:ext cx="6312416" cy="3633047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>
                <a:solidFill>
                  <a:srgbClr val="FF0000"/>
                </a:solidFill>
              </a:rPr>
              <a:t>Nuovo </a:t>
            </a:r>
            <a:r>
              <a:rPr lang="it-IT" i="1" dirty="0">
                <a:solidFill>
                  <a:srgbClr val="FF0000"/>
                </a:solidFill>
              </a:rPr>
              <a:t>job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su AWS </a:t>
            </a:r>
            <a:r>
              <a:rPr lang="it-IT" dirty="0" err="1"/>
              <a:t>Glue</a:t>
            </a:r>
            <a:r>
              <a:rPr lang="it-IT" dirty="0"/>
              <a:t> in </a:t>
            </a:r>
            <a:r>
              <a:rPr lang="it-IT" dirty="0" err="1"/>
              <a:t>PySpark</a:t>
            </a:r>
            <a:r>
              <a:rPr lang="it-IT" dirty="0"/>
              <a:t> che, in prima battuta, ricalca quello fatto a lezione, costruendo il dataset congiunto dei video e dei loro tag</a:t>
            </a:r>
          </a:p>
          <a:p>
            <a:pPr marL="0" indent="0" algn="just">
              <a:buNone/>
            </a:pPr>
            <a:r>
              <a:rPr lang="it-IT" dirty="0"/>
              <a:t>A questo, però, aggiungiamo anche l’import di </a:t>
            </a:r>
            <a:r>
              <a:rPr lang="it-IT" i="1" dirty="0"/>
              <a:t>watch_next_dataset.csv,</a:t>
            </a:r>
            <a:r>
              <a:rPr lang="it-IT" dirty="0"/>
              <a:t> e </a:t>
            </a:r>
            <a:r>
              <a:rPr lang="it-IT" dirty="0">
                <a:solidFill>
                  <a:srgbClr val="FF0000"/>
                </a:solidFill>
              </a:rPr>
              <a:t>puliamo i dati </a:t>
            </a:r>
            <a:r>
              <a:rPr lang="it-IT" dirty="0"/>
              <a:t>(il csv contiene </a:t>
            </a:r>
            <a:r>
              <a:rPr lang="it-IT" dirty="0" err="1"/>
              <a:t>tuple</a:t>
            </a:r>
            <a:r>
              <a:rPr lang="it-IT" dirty="0"/>
              <a:t> duplicate e numerosi rimandi al link </a:t>
            </a:r>
            <a:r>
              <a:rPr lang="it-IT" i="1" dirty="0" err="1"/>
              <a:t>watch-later</a:t>
            </a:r>
            <a:r>
              <a:rPr lang="it-IT" dirty="0"/>
              <a:t>)</a:t>
            </a:r>
          </a:p>
          <a:p>
            <a:pPr marL="0" indent="0" algn="just">
              <a:buNone/>
            </a:pPr>
            <a:r>
              <a:rPr lang="it-IT" dirty="0"/>
              <a:t>Infine, con un’operazione di  join creiamo </a:t>
            </a:r>
            <a:r>
              <a:rPr lang="it-IT" dirty="0">
                <a:solidFill>
                  <a:srgbClr val="FF0000"/>
                </a:solidFill>
              </a:rPr>
              <a:t>un unico dataset </a:t>
            </a:r>
            <a:r>
              <a:rPr lang="it-IT" dirty="0"/>
              <a:t>in cui abbiamo </a:t>
            </a:r>
            <a:r>
              <a:rPr lang="it-IT" dirty="0">
                <a:solidFill>
                  <a:srgbClr val="FF0000"/>
                </a:solidFill>
              </a:rPr>
              <a:t>tutti i video e relativi URL catalogati per id, ed ad ognuno di essi associati i propri tag e video consigliati </a:t>
            </a:r>
          </a:p>
        </p:txBody>
      </p:sp>
    </p:spTree>
    <p:extLst>
      <p:ext uri="{BB962C8B-B14F-4D97-AF65-F5344CB8AC3E}">
        <p14:creationId xmlns:p14="http://schemas.microsoft.com/office/powerpoint/2010/main" val="1786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algn="ctr" rtl="0"/>
            <a:r>
              <a:rPr lang="it-IT" dirty="0">
                <a:solidFill>
                  <a:srgbClr val="FFFFFF"/>
                </a:solidFill>
              </a:rPr>
              <a:t>CODICE SU: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it-IT" dirty="0" err="1">
                <a:solidFill>
                  <a:schemeClr val="bg2"/>
                </a:solidFill>
              </a:rPr>
              <a:t>Github_reposititory</a:t>
            </a:r>
            <a:endParaRPr lang="it-IT" dirty="0">
              <a:solidFill>
                <a:schemeClr val="bg2"/>
              </a:solidFill>
            </a:endParaRPr>
          </a:p>
          <a:p>
            <a:pPr rtl="0"/>
            <a:endParaRPr lang="it-IT" dirty="0">
              <a:solidFill>
                <a:schemeClr val="bg2"/>
              </a:solidFill>
            </a:endParaRPr>
          </a:p>
          <a:p>
            <a:pPr rtl="0"/>
            <a:endParaRPr lang="it-IT" dirty="0">
              <a:solidFill>
                <a:schemeClr val="bg2"/>
              </a:solidFill>
            </a:endParaRPr>
          </a:p>
        </p:txBody>
      </p:sp>
      <p:pic>
        <p:nvPicPr>
          <p:cNvPr id="5" name="Immagine 4" descr="Numeri digitali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13599F32-7343-4D0D-BE4F-3E2A86DD4A1E}" vid="{E0F6A7F6-6972-4051-97EB-04153E23BE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{0FD1CED0-F88B-41EC-8943-AD438CB99888}tf56390039_win32</Template>
  <TotalTime>27</TotalTime>
  <Words>232</Words>
  <Application>Microsoft Office PowerPoint</Application>
  <PresentationFormat>Widescreen</PresentationFormat>
  <Paragraphs>20</Paragraphs>
  <Slides>5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Dividendo</vt:lpstr>
      <vt:lpstr>Tedtok</vt:lpstr>
      <vt:lpstr>watch_next dataset</vt:lpstr>
      <vt:lpstr>‘COSA FARNE’ : SOLUZIONE</vt:lpstr>
      <vt:lpstr>‘COME FARLO’ : SOLUZIONE</vt:lpstr>
      <vt:lpstr>CODICE SU: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Tedtok</dc:title>
  <dc:creator>Sergio Fabiani</dc:creator>
  <cp:lastModifiedBy>Sergio Fabiani</cp:lastModifiedBy>
  <cp:revision>4</cp:revision>
  <dcterms:created xsi:type="dcterms:W3CDTF">2023-04-28T09:40:23Z</dcterms:created>
  <dcterms:modified xsi:type="dcterms:W3CDTF">2023-04-28T10:08:21Z</dcterms:modified>
</cp:coreProperties>
</file>