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18/04/2023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18/04/2023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18/04/2023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18/04/2023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18/04/2023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PlO9IKJp/board-proget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it-IT" sz="6000" dirty="0">
                <a:solidFill>
                  <a:schemeClr val="bg1"/>
                </a:solidFill>
              </a:rPr>
              <a:t>Progetto TEDtok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>
                <a:solidFill>
                  <a:srgbClr val="7CEBFF"/>
                </a:solidFill>
              </a:rPr>
              <a:t>Per passare il tempo imparando qualcosa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0D35C62-77DB-0329-E0AE-FEC3F9D5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Definizione requisiti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6282201-13A4-79FF-E9C5-D8C3BDC4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8" y="1979802"/>
            <a:ext cx="11325136" cy="4446165"/>
          </a:xfrm>
        </p:spPr>
        <p:txBody>
          <a:bodyPr anchor="t">
            <a:normAutofit/>
          </a:bodyPr>
          <a:lstStyle/>
          <a:p>
            <a:r>
              <a:rPr lang="it-IT" dirty="0"/>
              <a:t>IDEA: Vogliamo sviluppare una app che proponga costantemente video di </a:t>
            </a:r>
            <a:r>
              <a:rPr lang="it-IT" dirty="0" err="1"/>
              <a:t>TEDx</a:t>
            </a:r>
            <a:r>
              <a:rPr lang="it-IT" dirty="0"/>
              <a:t> a seconda delle preferenze fornite dall’utente e dalla cronologia dei video precedentemente visualizzati. L’obiettivo dell’app è fare da ‘tappabuchi’, ossia da aprire e scrollare per passare il tempo.</a:t>
            </a:r>
          </a:p>
          <a:p>
            <a:r>
              <a:rPr lang="it-IT" dirty="0"/>
              <a:t>LOGIN/CUSTOMIZE: L’utente dovrà registrarsi e accedere alla piattaforma per permettere la personalizzazione dei contenuti dell’applicativo e specificare le sue preferenze di contenuti. </a:t>
            </a:r>
          </a:p>
          <a:p>
            <a:r>
              <a:rPr lang="it-IT" dirty="0"/>
              <a:t>NAVIGAZIONE CONTENUTI: l’utente dovrà essere in grado di mettere in pausa, riprodurre a velocità aumentata, saltare video non interessanti (e scorrere tra i video in generale).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REQUISITI FUNZIONALI: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Accesso tramite internet al database (</a:t>
            </a:r>
            <a:r>
              <a:rPr lang="it-IT" dirty="0" err="1"/>
              <a:t>MongoDB</a:t>
            </a:r>
            <a:r>
              <a:rPr lang="it-IT" dirty="0"/>
              <a:t>) con il dataset fornito dal corso per la ricerca dell’URL dei video desiderati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Algoritmo (o IA) di ricerca dei video in base sia alle preferenze che alle scelte di skip video dell’utente (l’app si adatta alle esigenze dell’utente)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Integrazione dell’app in un sistema cloud (AWS)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it-IT" dirty="0"/>
              <a:t>(requisito ovvio) i requisiti LOGIN/CUSTOMIZE e NAVIGAZIONE CONTENUTI devono essere funzionanti 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it-IT" dirty="0"/>
              <a:t>REQUISITI DI SISTEMA</a:t>
            </a:r>
          </a:p>
        </p:txBody>
      </p:sp>
      <p:pic>
        <p:nvPicPr>
          <p:cNvPr id="11" name="Segnaposto contenuto 4" descr="Grafici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3FEEBD-9657-A18F-6CFD-26828B6649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Accesso alla rete</a:t>
            </a:r>
          </a:p>
          <a:p>
            <a:r>
              <a:rPr lang="it-IT" dirty="0"/>
              <a:t>Sistema Android (versione da definire)</a:t>
            </a:r>
          </a:p>
          <a:p>
            <a:r>
              <a:rPr lang="it-IT" dirty="0"/>
              <a:t>Memoria e RAM da definire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FEF207-B1AD-F672-1960-9AAC83D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Architettura SISTEMA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E760EF3-B5E9-F2EF-1593-2388FC475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2752" y="1962432"/>
            <a:ext cx="8766496" cy="4765540"/>
          </a:xfrm>
        </p:spPr>
      </p:pic>
    </p:spTree>
    <p:extLst>
      <p:ext uri="{BB962C8B-B14F-4D97-AF65-F5344CB8AC3E}">
        <p14:creationId xmlns:p14="http://schemas.microsoft.com/office/powerpoint/2010/main" val="394129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96000" y="2322352"/>
            <a:ext cx="5799589" cy="26289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>
                <a:solidFill>
                  <a:schemeClr val="tx1"/>
                </a:solidFill>
              </a:rPr>
              <a:t>Link Project Board (TRELLO):</a:t>
            </a:r>
            <a:endParaRPr lang="it-IT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r>
              <a:rPr lang="it-IT" dirty="0">
                <a:solidFill>
                  <a:srgbClr val="82828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https://trello.com/b/PlO9IKJp/board-progetto</a:t>
            </a:r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t="1" r="34509" b="1"/>
          <a:stretch/>
        </p:blipFill>
        <p:spPr>
          <a:xfrm>
            <a:off x="446534" y="723899"/>
            <a:ext cx="5383815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{0FD1CED0-F88B-41EC-8943-AD438CB99888}tf56390039_win32</Template>
  <TotalTime>45</TotalTime>
  <Words>229</Words>
  <Application>Microsoft Office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Wingdings</vt:lpstr>
      <vt:lpstr>Wingdings 2</vt:lpstr>
      <vt:lpstr>Dividendo</vt:lpstr>
      <vt:lpstr>Progetto TEDtok</vt:lpstr>
      <vt:lpstr>Definizione requisiti</vt:lpstr>
      <vt:lpstr>REQUISITI DI SISTEMA</vt:lpstr>
      <vt:lpstr>Architettura SISTEMA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TEDtok</dc:title>
  <dc:creator>SERGIO FABIANI</dc:creator>
  <cp:lastModifiedBy>SERGIO FABIANI</cp:lastModifiedBy>
  <cp:revision>4</cp:revision>
  <dcterms:created xsi:type="dcterms:W3CDTF">2023-04-18T14:27:35Z</dcterms:created>
  <dcterms:modified xsi:type="dcterms:W3CDTF">2023-04-18T16:33:00Z</dcterms:modified>
</cp:coreProperties>
</file>