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7C41E-1A6A-4CBB-BED8-FEEA100B78B7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A21C2178-1BBA-47E2-9B47-BE718620C354}">
      <dgm:prSet phldrT="[Texto]"/>
      <dgm:spPr/>
      <dgm:t>
        <a:bodyPr/>
        <a:lstStyle/>
        <a:p>
          <a:r>
            <a:rPr lang="en-US" noProof="0" dirty="0"/>
            <a:t>Physical</a:t>
          </a:r>
          <a:r>
            <a:rPr lang="es-ES" dirty="0"/>
            <a:t> </a:t>
          </a:r>
          <a:r>
            <a:rPr lang="en-US" noProof="0" dirty="0"/>
            <a:t>Resource</a:t>
          </a:r>
        </a:p>
      </dgm:t>
    </dgm:pt>
    <dgm:pt modelId="{B3123C97-B82F-4D60-AF40-EAA9E781813E}" type="parTrans" cxnId="{639487DD-E053-425E-981D-3F1107759041}">
      <dgm:prSet/>
      <dgm:spPr/>
      <dgm:t>
        <a:bodyPr/>
        <a:lstStyle/>
        <a:p>
          <a:endParaRPr lang="es-ES"/>
        </a:p>
      </dgm:t>
    </dgm:pt>
    <dgm:pt modelId="{C0EF34F4-28EC-4D33-97AD-61924D7B5F0C}" type="sibTrans" cxnId="{639487DD-E053-425E-981D-3F1107759041}">
      <dgm:prSet/>
      <dgm:spPr/>
      <dgm:t>
        <a:bodyPr/>
        <a:lstStyle/>
        <a:p>
          <a:endParaRPr lang="es-ES" dirty="0"/>
        </a:p>
      </dgm:t>
    </dgm:pt>
    <dgm:pt modelId="{1F4C05E2-13C5-4E30-AC68-745CAC57C146}">
      <dgm:prSet phldrT="[Texto]"/>
      <dgm:spPr/>
      <dgm:t>
        <a:bodyPr/>
        <a:lstStyle/>
        <a:p>
          <a:r>
            <a:rPr lang="es-ES" dirty="0"/>
            <a:t>Virtualization</a:t>
          </a:r>
        </a:p>
      </dgm:t>
    </dgm:pt>
    <dgm:pt modelId="{D4C6AD07-ECB3-4123-99CD-ECF8E12B7899}" type="parTrans" cxnId="{3F4D2368-9D15-4AEE-BB41-A4AEAEE282FF}">
      <dgm:prSet/>
      <dgm:spPr/>
      <dgm:t>
        <a:bodyPr/>
        <a:lstStyle/>
        <a:p>
          <a:endParaRPr lang="es-ES"/>
        </a:p>
      </dgm:t>
    </dgm:pt>
    <dgm:pt modelId="{3E07D802-E926-4280-A59B-8AF758782339}" type="sibTrans" cxnId="{3F4D2368-9D15-4AEE-BB41-A4AEAEE282FF}">
      <dgm:prSet/>
      <dgm:spPr/>
      <dgm:t>
        <a:bodyPr/>
        <a:lstStyle/>
        <a:p>
          <a:endParaRPr lang="es-ES" dirty="0"/>
        </a:p>
      </dgm:t>
    </dgm:pt>
    <dgm:pt modelId="{9261CF9C-2293-4AEF-A8D5-52E84E136551}">
      <dgm:prSet phldrT="[Texto]"/>
      <dgm:spPr/>
      <dgm:t>
        <a:bodyPr/>
        <a:lstStyle/>
        <a:p>
          <a:r>
            <a:rPr lang="en-GB" noProof="0" dirty="0"/>
            <a:t>Simulated</a:t>
          </a:r>
          <a:r>
            <a:rPr lang="es-ES" dirty="0"/>
            <a:t> version</a:t>
          </a:r>
        </a:p>
      </dgm:t>
    </dgm:pt>
    <dgm:pt modelId="{6A5AF9F4-1D94-44E0-BEF5-E7C3D9E5CA48}" type="parTrans" cxnId="{4E3B5747-924A-4B0E-B3A0-6B8D7708E04C}">
      <dgm:prSet/>
      <dgm:spPr/>
      <dgm:t>
        <a:bodyPr/>
        <a:lstStyle/>
        <a:p>
          <a:endParaRPr lang="es-ES"/>
        </a:p>
      </dgm:t>
    </dgm:pt>
    <dgm:pt modelId="{767BE430-2EE1-4F8C-9748-F33B68639B5F}" type="sibTrans" cxnId="{4E3B5747-924A-4B0E-B3A0-6B8D7708E04C}">
      <dgm:prSet/>
      <dgm:spPr/>
      <dgm:t>
        <a:bodyPr/>
        <a:lstStyle/>
        <a:p>
          <a:endParaRPr lang="es-ES"/>
        </a:p>
      </dgm:t>
    </dgm:pt>
    <dgm:pt modelId="{A3F3BEFF-2340-4105-BB8A-B588C3211EC0}" type="pres">
      <dgm:prSet presAssocID="{C177C41E-1A6A-4CBB-BED8-FEEA100B78B7}" presName="Name0" presStyleCnt="0">
        <dgm:presLayoutVars>
          <dgm:dir/>
          <dgm:resizeHandles val="exact"/>
        </dgm:presLayoutVars>
      </dgm:prSet>
      <dgm:spPr/>
    </dgm:pt>
    <dgm:pt modelId="{1F67C9CE-6C64-4926-92A3-76EFFD105B63}" type="pres">
      <dgm:prSet presAssocID="{A21C2178-1BBA-47E2-9B47-BE718620C354}" presName="node" presStyleLbl="node1" presStyleIdx="0" presStyleCnt="3">
        <dgm:presLayoutVars>
          <dgm:bulletEnabled val="1"/>
        </dgm:presLayoutVars>
      </dgm:prSet>
      <dgm:spPr/>
    </dgm:pt>
    <dgm:pt modelId="{BC23CC9B-45BA-437D-B65E-F131227616B2}" type="pres">
      <dgm:prSet presAssocID="{C0EF34F4-28EC-4D33-97AD-61924D7B5F0C}" presName="sibTrans" presStyleLbl="sibTrans2D1" presStyleIdx="0" presStyleCnt="2"/>
      <dgm:spPr/>
    </dgm:pt>
    <dgm:pt modelId="{1EE3B989-8894-4512-BFB0-EF343A4E038B}" type="pres">
      <dgm:prSet presAssocID="{C0EF34F4-28EC-4D33-97AD-61924D7B5F0C}" presName="connectorText" presStyleLbl="sibTrans2D1" presStyleIdx="0" presStyleCnt="2"/>
      <dgm:spPr/>
    </dgm:pt>
    <dgm:pt modelId="{E149DD19-CDA7-4DAD-B9AA-9249A44948B2}" type="pres">
      <dgm:prSet presAssocID="{1F4C05E2-13C5-4E30-AC68-745CAC57C146}" presName="node" presStyleLbl="node1" presStyleIdx="1" presStyleCnt="3">
        <dgm:presLayoutVars>
          <dgm:bulletEnabled val="1"/>
        </dgm:presLayoutVars>
      </dgm:prSet>
      <dgm:spPr/>
    </dgm:pt>
    <dgm:pt modelId="{DF8ACDC0-CCE7-4576-95A7-9F5C00FDCD73}" type="pres">
      <dgm:prSet presAssocID="{3E07D802-E926-4280-A59B-8AF758782339}" presName="sibTrans" presStyleLbl="sibTrans2D1" presStyleIdx="1" presStyleCnt="2"/>
      <dgm:spPr/>
    </dgm:pt>
    <dgm:pt modelId="{31D850CE-730B-409C-8FEF-4935B452F27A}" type="pres">
      <dgm:prSet presAssocID="{3E07D802-E926-4280-A59B-8AF758782339}" presName="connectorText" presStyleLbl="sibTrans2D1" presStyleIdx="1" presStyleCnt="2"/>
      <dgm:spPr/>
    </dgm:pt>
    <dgm:pt modelId="{76987582-76BF-431C-BA27-3832DCB1A275}" type="pres">
      <dgm:prSet presAssocID="{9261CF9C-2293-4AEF-A8D5-52E84E136551}" presName="node" presStyleLbl="node1" presStyleIdx="2" presStyleCnt="3">
        <dgm:presLayoutVars>
          <dgm:bulletEnabled val="1"/>
        </dgm:presLayoutVars>
      </dgm:prSet>
      <dgm:spPr/>
    </dgm:pt>
  </dgm:ptLst>
  <dgm:cxnLst>
    <dgm:cxn modelId="{64F47D1F-3378-4E2C-B8C5-7BB625128196}" type="presOf" srcId="{3E07D802-E926-4280-A59B-8AF758782339}" destId="{DF8ACDC0-CCE7-4576-95A7-9F5C00FDCD73}" srcOrd="0" destOrd="0" presId="urn:microsoft.com/office/officeart/2005/8/layout/process1"/>
    <dgm:cxn modelId="{9AEB13CB-F4C9-4A3E-9D56-7ACBD51119AE}" type="presOf" srcId="{C0EF34F4-28EC-4D33-97AD-61924D7B5F0C}" destId="{BC23CC9B-45BA-437D-B65E-F131227616B2}" srcOrd="0" destOrd="0" presId="urn:microsoft.com/office/officeart/2005/8/layout/process1"/>
    <dgm:cxn modelId="{C9004142-E8BA-446E-A065-96BBD0A76E15}" type="presOf" srcId="{9261CF9C-2293-4AEF-A8D5-52E84E136551}" destId="{76987582-76BF-431C-BA27-3832DCB1A275}" srcOrd="0" destOrd="0" presId="urn:microsoft.com/office/officeart/2005/8/layout/process1"/>
    <dgm:cxn modelId="{639487DD-E053-425E-981D-3F1107759041}" srcId="{C177C41E-1A6A-4CBB-BED8-FEEA100B78B7}" destId="{A21C2178-1BBA-47E2-9B47-BE718620C354}" srcOrd="0" destOrd="0" parTransId="{B3123C97-B82F-4D60-AF40-EAA9E781813E}" sibTransId="{C0EF34F4-28EC-4D33-97AD-61924D7B5F0C}"/>
    <dgm:cxn modelId="{3F4D2368-9D15-4AEE-BB41-A4AEAEE282FF}" srcId="{C177C41E-1A6A-4CBB-BED8-FEEA100B78B7}" destId="{1F4C05E2-13C5-4E30-AC68-745CAC57C146}" srcOrd="1" destOrd="0" parTransId="{D4C6AD07-ECB3-4123-99CD-ECF8E12B7899}" sibTransId="{3E07D802-E926-4280-A59B-8AF758782339}"/>
    <dgm:cxn modelId="{1806C4B9-808B-4C03-8288-8E8E276ACAFB}" type="presOf" srcId="{C0EF34F4-28EC-4D33-97AD-61924D7B5F0C}" destId="{1EE3B989-8894-4512-BFB0-EF343A4E038B}" srcOrd="1" destOrd="0" presId="urn:microsoft.com/office/officeart/2005/8/layout/process1"/>
    <dgm:cxn modelId="{5CE36280-306B-4ED5-8B99-FE2D34E0E5F2}" type="presOf" srcId="{C177C41E-1A6A-4CBB-BED8-FEEA100B78B7}" destId="{A3F3BEFF-2340-4105-BB8A-B588C3211EC0}" srcOrd="0" destOrd="0" presId="urn:microsoft.com/office/officeart/2005/8/layout/process1"/>
    <dgm:cxn modelId="{4E3B5747-924A-4B0E-B3A0-6B8D7708E04C}" srcId="{C177C41E-1A6A-4CBB-BED8-FEEA100B78B7}" destId="{9261CF9C-2293-4AEF-A8D5-52E84E136551}" srcOrd="2" destOrd="0" parTransId="{6A5AF9F4-1D94-44E0-BEF5-E7C3D9E5CA48}" sibTransId="{767BE430-2EE1-4F8C-9748-F33B68639B5F}"/>
    <dgm:cxn modelId="{13120CDC-6877-428C-954A-4686191895F5}" type="presOf" srcId="{1F4C05E2-13C5-4E30-AC68-745CAC57C146}" destId="{E149DD19-CDA7-4DAD-B9AA-9249A44948B2}" srcOrd="0" destOrd="0" presId="urn:microsoft.com/office/officeart/2005/8/layout/process1"/>
    <dgm:cxn modelId="{56999597-44D9-4793-A2D4-1E0BA79300E7}" type="presOf" srcId="{3E07D802-E926-4280-A59B-8AF758782339}" destId="{31D850CE-730B-409C-8FEF-4935B452F27A}" srcOrd="1" destOrd="0" presId="urn:microsoft.com/office/officeart/2005/8/layout/process1"/>
    <dgm:cxn modelId="{36E68AD3-5253-460E-A260-3AB449332D2F}" type="presOf" srcId="{A21C2178-1BBA-47E2-9B47-BE718620C354}" destId="{1F67C9CE-6C64-4926-92A3-76EFFD105B63}" srcOrd="0" destOrd="0" presId="urn:microsoft.com/office/officeart/2005/8/layout/process1"/>
    <dgm:cxn modelId="{C762A738-1602-4358-9CF9-269FA8421D07}" type="presParOf" srcId="{A3F3BEFF-2340-4105-BB8A-B588C3211EC0}" destId="{1F67C9CE-6C64-4926-92A3-76EFFD105B63}" srcOrd="0" destOrd="0" presId="urn:microsoft.com/office/officeart/2005/8/layout/process1"/>
    <dgm:cxn modelId="{350A94C1-301D-4AEF-AEC1-334A36B6FE67}" type="presParOf" srcId="{A3F3BEFF-2340-4105-BB8A-B588C3211EC0}" destId="{BC23CC9B-45BA-437D-B65E-F131227616B2}" srcOrd="1" destOrd="0" presId="urn:microsoft.com/office/officeart/2005/8/layout/process1"/>
    <dgm:cxn modelId="{87EF65A7-DB19-4045-832B-F09D9EA84014}" type="presParOf" srcId="{BC23CC9B-45BA-437D-B65E-F131227616B2}" destId="{1EE3B989-8894-4512-BFB0-EF343A4E038B}" srcOrd="0" destOrd="0" presId="urn:microsoft.com/office/officeart/2005/8/layout/process1"/>
    <dgm:cxn modelId="{CA72F016-360F-45A8-8E6C-06F7C978129D}" type="presParOf" srcId="{A3F3BEFF-2340-4105-BB8A-B588C3211EC0}" destId="{E149DD19-CDA7-4DAD-B9AA-9249A44948B2}" srcOrd="2" destOrd="0" presId="urn:microsoft.com/office/officeart/2005/8/layout/process1"/>
    <dgm:cxn modelId="{0164ADFB-E470-43C5-8702-4107F6DBEC7C}" type="presParOf" srcId="{A3F3BEFF-2340-4105-BB8A-B588C3211EC0}" destId="{DF8ACDC0-CCE7-4576-95A7-9F5C00FDCD73}" srcOrd="3" destOrd="0" presId="urn:microsoft.com/office/officeart/2005/8/layout/process1"/>
    <dgm:cxn modelId="{9096004B-3F4E-4E2A-8C15-9591252372E8}" type="presParOf" srcId="{DF8ACDC0-CCE7-4576-95A7-9F5C00FDCD73}" destId="{31D850CE-730B-409C-8FEF-4935B452F27A}" srcOrd="0" destOrd="0" presId="urn:microsoft.com/office/officeart/2005/8/layout/process1"/>
    <dgm:cxn modelId="{0970B22A-1F15-4D1A-A7FA-DF30BDFD5794}" type="presParOf" srcId="{A3F3BEFF-2340-4105-BB8A-B588C3211EC0}" destId="{76987582-76BF-431C-BA27-3832DCB1A2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7C48BC-EF91-4630-A939-6900E18C21CB}" type="doc">
      <dgm:prSet loTypeId="urn:microsoft.com/office/officeart/2005/8/layout/default" loCatId="list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A3C58BC-8231-4134-A7F6-F673A7C05C6C}">
      <dgm:prSet phldrT="[Texto]"/>
      <dgm:spPr/>
      <dgm:t>
        <a:bodyPr/>
        <a:lstStyle/>
        <a:p>
          <a:r>
            <a:rPr lang="es-ES" dirty="0"/>
            <a:t>Nowadays, computers run many processes at once.</a:t>
          </a:r>
        </a:p>
      </dgm:t>
    </dgm:pt>
    <dgm:pt modelId="{AF19B80B-968B-4760-9F4D-C5F354DA1AE3}" type="parTrans" cxnId="{29B44451-C48E-4AFE-AF62-7F302AE1F37E}">
      <dgm:prSet/>
      <dgm:spPr/>
      <dgm:t>
        <a:bodyPr/>
        <a:lstStyle/>
        <a:p>
          <a:endParaRPr lang="es-ES"/>
        </a:p>
      </dgm:t>
    </dgm:pt>
    <dgm:pt modelId="{B209F612-15A1-40C5-AD83-4281963947D0}" type="sibTrans" cxnId="{29B44451-C48E-4AFE-AF62-7F302AE1F37E}">
      <dgm:prSet/>
      <dgm:spPr/>
      <dgm:t>
        <a:bodyPr/>
        <a:lstStyle/>
        <a:p>
          <a:endParaRPr lang="es-ES"/>
        </a:p>
      </dgm:t>
    </dgm:pt>
    <dgm:pt modelId="{6F1B7333-0637-4456-90FA-4D5FB8C880DB}">
      <dgm:prSet phldrT="[Texto]"/>
      <dgm:spPr/>
      <dgm:t>
        <a:bodyPr/>
        <a:lstStyle/>
        <a:p>
          <a:r>
            <a:rPr lang="es-ES" dirty="0"/>
            <a:t>We need a way to share the CPU among them.</a:t>
          </a:r>
        </a:p>
      </dgm:t>
    </dgm:pt>
    <dgm:pt modelId="{81E292CB-6BC2-4065-A4BF-CD6D46F78659}" type="parTrans" cxnId="{BEC682F9-5BF9-42FD-8E63-973EE11B5D17}">
      <dgm:prSet/>
      <dgm:spPr/>
      <dgm:t>
        <a:bodyPr/>
        <a:lstStyle/>
        <a:p>
          <a:endParaRPr lang="es-ES"/>
        </a:p>
      </dgm:t>
    </dgm:pt>
    <dgm:pt modelId="{03DEE8BB-0C72-4288-8575-F88BAA60EDEC}" type="sibTrans" cxnId="{BEC682F9-5BF9-42FD-8E63-973EE11B5D17}">
      <dgm:prSet/>
      <dgm:spPr/>
      <dgm:t>
        <a:bodyPr/>
        <a:lstStyle/>
        <a:p>
          <a:endParaRPr lang="es-ES"/>
        </a:p>
      </dgm:t>
    </dgm:pt>
    <dgm:pt modelId="{DA519FA0-2377-4A1E-A4B9-4A16DEAA25A3}">
      <dgm:prSet phldrT="[Texto]"/>
      <dgm:spPr/>
      <dgm:t>
        <a:bodyPr/>
        <a:lstStyle/>
        <a:p>
          <a:r>
            <a:rPr lang="es-ES" dirty="0"/>
            <a:t>But we only have one processor</a:t>
          </a:r>
        </a:p>
      </dgm:t>
    </dgm:pt>
    <dgm:pt modelId="{A87F3E54-1834-4394-AB40-DAF88DBAD006}" type="parTrans" cxnId="{DC9B4E4A-622A-4B84-9B95-07400A0D590D}">
      <dgm:prSet/>
      <dgm:spPr/>
      <dgm:t>
        <a:bodyPr/>
        <a:lstStyle/>
        <a:p>
          <a:endParaRPr lang="es-ES"/>
        </a:p>
      </dgm:t>
    </dgm:pt>
    <dgm:pt modelId="{19773FE1-31B3-4C15-9ACA-CAC8CC8312C9}" type="sibTrans" cxnId="{DC9B4E4A-622A-4B84-9B95-07400A0D590D}">
      <dgm:prSet/>
      <dgm:spPr/>
      <dgm:t>
        <a:bodyPr/>
        <a:lstStyle/>
        <a:p>
          <a:endParaRPr lang="es-ES"/>
        </a:p>
      </dgm:t>
    </dgm:pt>
    <dgm:pt modelId="{215B14BB-EF0D-41FB-AFF2-CC5E6A404646}">
      <dgm:prSet phldrT="[Texto]"/>
      <dgm:spPr/>
      <dgm:t>
        <a:bodyPr/>
        <a:lstStyle/>
        <a:p>
          <a:r>
            <a:rPr lang="es-ES" dirty="0"/>
            <a:t>With no CPU sharing a process can monopolize it</a:t>
          </a:r>
        </a:p>
      </dgm:t>
    </dgm:pt>
    <dgm:pt modelId="{C0D6291C-4F99-476E-B80E-58DC6B874B92}" type="parTrans" cxnId="{8B816A4C-0D51-4D24-A78A-79986AF4E6B0}">
      <dgm:prSet/>
      <dgm:spPr/>
      <dgm:t>
        <a:bodyPr/>
        <a:lstStyle/>
        <a:p>
          <a:endParaRPr lang="es-ES"/>
        </a:p>
      </dgm:t>
    </dgm:pt>
    <dgm:pt modelId="{BDFF0EA6-822B-42F8-B620-E9EBC954BED6}" type="sibTrans" cxnId="{8B816A4C-0D51-4D24-A78A-79986AF4E6B0}">
      <dgm:prSet/>
      <dgm:spPr/>
      <dgm:t>
        <a:bodyPr/>
        <a:lstStyle/>
        <a:p>
          <a:endParaRPr lang="es-ES"/>
        </a:p>
      </dgm:t>
    </dgm:pt>
    <dgm:pt modelId="{98D3A3AC-CC19-4EF7-87D6-2B855D2DA55E}" type="pres">
      <dgm:prSet presAssocID="{CE7C48BC-EF91-4630-A939-6900E18C21CB}" presName="diagram" presStyleCnt="0">
        <dgm:presLayoutVars>
          <dgm:dir/>
          <dgm:resizeHandles val="exact"/>
        </dgm:presLayoutVars>
      </dgm:prSet>
      <dgm:spPr/>
    </dgm:pt>
    <dgm:pt modelId="{4EFF4E85-A513-4B7F-BB56-B9587F2372BF}" type="pres">
      <dgm:prSet presAssocID="{2A3C58BC-8231-4134-A7F6-F673A7C05C6C}" presName="node" presStyleLbl="node1" presStyleIdx="0" presStyleCnt="4">
        <dgm:presLayoutVars>
          <dgm:bulletEnabled val="1"/>
        </dgm:presLayoutVars>
      </dgm:prSet>
      <dgm:spPr/>
    </dgm:pt>
    <dgm:pt modelId="{F661D299-E1E4-4FA4-B06B-D11B9FE8501E}" type="pres">
      <dgm:prSet presAssocID="{B209F612-15A1-40C5-AD83-4281963947D0}" presName="sibTrans" presStyleCnt="0"/>
      <dgm:spPr/>
    </dgm:pt>
    <dgm:pt modelId="{00FC01A2-5DC3-4A83-B6C9-4E5E81EFC900}" type="pres">
      <dgm:prSet presAssocID="{6F1B7333-0637-4456-90FA-4D5FB8C880DB}" presName="node" presStyleLbl="node1" presStyleIdx="1" presStyleCnt="4">
        <dgm:presLayoutVars>
          <dgm:bulletEnabled val="1"/>
        </dgm:presLayoutVars>
      </dgm:prSet>
      <dgm:spPr/>
    </dgm:pt>
    <dgm:pt modelId="{108F748E-A8A0-4F65-B945-AEF21E9A5FC4}" type="pres">
      <dgm:prSet presAssocID="{03DEE8BB-0C72-4288-8575-F88BAA60EDEC}" presName="sibTrans" presStyleCnt="0"/>
      <dgm:spPr/>
    </dgm:pt>
    <dgm:pt modelId="{05827602-83FD-457A-8BFB-878E70D5CB99}" type="pres">
      <dgm:prSet presAssocID="{DA519FA0-2377-4A1E-A4B9-4A16DEAA25A3}" presName="node" presStyleLbl="node1" presStyleIdx="2" presStyleCnt="4">
        <dgm:presLayoutVars>
          <dgm:bulletEnabled val="1"/>
        </dgm:presLayoutVars>
      </dgm:prSet>
      <dgm:spPr/>
    </dgm:pt>
    <dgm:pt modelId="{A0E347FF-0F52-4E3C-9A82-C4E2C6670A37}" type="pres">
      <dgm:prSet presAssocID="{19773FE1-31B3-4C15-9ACA-CAC8CC8312C9}" presName="sibTrans" presStyleCnt="0"/>
      <dgm:spPr/>
    </dgm:pt>
    <dgm:pt modelId="{EA1C1CF3-9DF3-4619-948F-BB4302D9292C}" type="pres">
      <dgm:prSet presAssocID="{215B14BB-EF0D-41FB-AFF2-CC5E6A404646}" presName="node" presStyleLbl="node1" presStyleIdx="3" presStyleCnt="4">
        <dgm:presLayoutVars>
          <dgm:bulletEnabled val="1"/>
        </dgm:presLayoutVars>
      </dgm:prSet>
      <dgm:spPr/>
    </dgm:pt>
  </dgm:ptLst>
  <dgm:cxnLst>
    <dgm:cxn modelId="{933D32C1-2AD4-4FC7-8DFC-D0BE339C8D0F}" type="presOf" srcId="{CE7C48BC-EF91-4630-A939-6900E18C21CB}" destId="{98D3A3AC-CC19-4EF7-87D6-2B855D2DA55E}" srcOrd="0" destOrd="0" presId="urn:microsoft.com/office/officeart/2005/8/layout/default"/>
    <dgm:cxn modelId="{47C995C4-1DD0-4D27-8CE3-7D36069B4E65}" type="presOf" srcId="{215B14BB-EF0D-41FB-AFF2-CC5E6A404646}" destId="{EA1C1CF3-9DF3-4619-948F-BB4302D9292C}" srcOrd="0" destOrd="0" presId="urn:microsoft.com/office/officeart/2005/8/layout/default"/>
    <dgm:cxn modelId="{04169958-B0C8-4632-9C80-5FC6298FC72A}" type="presOf" srcId="{2A3C58BC-8231-4134-A7F6-F673A7C05C6C}" destId="{4EFF4E85-A513-4B7F-BB56-B9587F2372BF}" srcOrd="0" destOrd="0" presId="urn:microsoft.com/office/officeart/2005/8/layout/default"/>
    <dgm:cxn modelId="{8B816A4C-0D51-4D24-A78A-79986AF4E6B0}" srcId="{CE7C48BC-EF91-4630-A939-6900E18C21CB}" destId="{215B14BB-EF0D-41FB-AFF2-CC5E6A404646}" srcOrd="3" destOrd="0" parTransId="{C0D6291C-4F99-476E-B80E-58DC6B874B92}" sibTransId="{BDFF0EA6-822B-42F8-B620-E9EBC954BED6}"/>
    <dgm:cxn modelId="{DC9B4E4A-622A-4B84-9B95-07400A0D590D}" srcId="{CE7C48BC-EF91-4630-A939-6900E18C21CB}" destId="{DA519FA0-2377-4A1E-A4B9-4A16DEAA25A3}" srcOrd="2" destOrd="0" parTransId="{A87F3E54-1834-4394-AB40-DAF88DBAD006}" sibTransId="{19773FE1-31B3-4C15-9ACA-CAC8CC8312C9}"/>
    <dgm:cxn modelId="{C4D73439-08AF-423B-A842-DEBF0B72DAC6}" type="presOf" srcId="{6F1B7333-0637-4456-90FA-4D5FB8C880DB}" destId="{00FC01A2-5DC3-4A83-B6C9-4E5E81EFC900}" srcOrd="0" destOrd="0" presId="urn:microsoft.com/office/officeart/2005/8/layout/default"/>
    <dgm:cxn modelId="{29B44451-C48E-4AFE-AF62-7F302AE1F37E}" srcId="{CE7C48BC-EF91-4630-A939-6900E18C21CB}" destId="{2A3C58BC-8231-4134-A7F6-F673A7C05C6C}" srcOrd="0" destOrd="0" parTransId="{AF19B80B-968B-4760-9F4D-C5F354DA1AE3}" sibTransId="{B209F612-15A1-40C5-AD83-4281963947D0}"/>
    <dgm:cxn modelId="{32DA81BC-5EFD-452B-8982-42A11EDB292B}" type="presOf" srcId="{DA519FA0-2377-4A1E-A4B9-4A16DEAA25A3}" destId="{05827602-83FD-457A-8BFB-878E70D5CB99}" srcOrd="0" destOrd="0" presId="urn:microsoft.com/office/officeart/2005/8/layout/default"/>
    <dgm:cxn modelId="{BEC682F9-5BF9-42FD-8E63-973EE11B5D17}" srcId="{CE7C48BC-EF91-4630-A939-6900E18C21CB}" destId="{6F1B7333-0637-4456-90FA-4D5FB8C880DB}" srcOrd="1" destOrd="0" parTransId="{81E292CB-6BC2-4065-A4BF-CD6D46F78659}" sibTransId="{03DEE8BB-0C72-4288-8575-F88BAA60EDEC}"/>
    <dgm:cxn modelId="{BCCE8E7C-2793-45DD-9B72-A3BC97DFA693}" type="presParOf" srcId="{98D3A3AC-CC19-4EF7-87D6-2B855D2DA55E}" destId="{4EFF4E85-A513-4B7F-BB56-B9587F2372BF}" srcOrd="0" destOrd="0" presId="urn:microsoft.com/office/officeart/2005/8/layout/default"/>
    <dgm:cxn modelId="{CBD4723C-A21E-4BA4-865A-DF2AA688A754}" type="presParOf" srcId="{98D3A3AC-CC19-4EF7-87D6-2B855D2DA55E}" destId="{F661D299-E1E4-4FA4-B06B-D11B9FE8501E}" srcOrd="1" destOrd="0" presId="urn:microsoft.com/office/officeart/2005/8/layout/default"/>
    <dgm:cxn modelId="{D073EA4A-06BF-4E92-A22E-94997FF3F0A2}" type="presParOf" srcId="{98D3A3AC-CC19-4EF7-87D6-2B855D2DA55E}" destId="{00FC01A2-5DC3-4A83-B6C9-4E5E81EFC900}" srcOrd="2" destOrd="0" presId="urn:microsoft.com/office/officeart/2005/8/layout/default"/>
    <dgm:cxn modelId="{1EE03F90-E26B-4FF3-BDA2-F344EBC42D69}" type="presParOf" srcId="{98D3A3AC-CC19-4EF7-87D6-2B855D2DA55E}" destId="{108F748E-A8A0-4F65-B945-AEF21E9A5FC4}" srcOrd="3" destOrd="0" presId="urn:microsoft.com/office/officeart/2005/8/layout/default"/>
    <dgm:cxn modelId="{81BD566C-7C49-4D5E-AFDD-E1C8ABA2F3C0}" type="presParOf" srcId="{98D3A3AC-CC19-4EF7-87D6-2B855D2DA55E}" destId="{05827602-83FD-457A-8BFB-878E70D5CB99}" srcOrd="4" destOrd="0" presId="urn:microsoft.com/office/officeart/2005/8/layout/default"/>
    <dgm:cxn modelId="{2ECD26D4-3834-481F-849C-DF57E26A8A7F}" type="presParOf" srcId="{98D3A3AC-CC19-4EF7-87D6-2B855D2DA55E}" destId="{A0E347FF-0F52-4E3C-9A82-C4E2C6670A37}" srcOrd="5" destOrd="0" presId="urn:microsoft.com/office/officeart/2005/8/layout/default"/>
    <dgm:cxn modelId="{7DA490E8-4E35-4BB5-8BF8-6A75DF237F60}" type="presParOf" srcId="{98D3A3AC-CC19-4EF7-87D6-2B855D2DA55E}" destId="{EA1C1CF3-9DF3-4619-948F-BB4302D929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7C48BC-EF91-4630-A939-6900E18C21CB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A3C58BC-8231-4134-A7F6-F673A7C05C6C}">
      <dgm:prSet phldrT="[Texto]"/>
      <dgm:spPr/>
      <dgm:t>
        <a:bodyPr/>
        <a:lstStyle/>
        <a:p>
          <a:r>
            <a:rPr lang="es-ES" dirty="0"/>
            <a:t>Processes have their own ‘virtual CPU’</a:t>
          </a:r>
        </a:p>
      </dgm:t>
    </dgm:pt>
    <dgm:pt modelId="{AF19B80B-968B-4760-9F4D-C5F354DA1AE3}" type="parTrans" cxnId="{29B44451-C48E-4AFE-AF62-7F302AE1F37E}">
      <dgm:prSet/>
      <dgm:spPr/>
      <dgm:t>
        <a:bodyPr/>
        <a:lstStyle/>
        <a:p>
          <a:endParaRPr lang="es-ES"/>
        </a:p>
      </dgm:t>
    </dgm:pt>
    <dgm:pt modelId="{B209F612-15A1-40C5-AD83-4281963947D0}" type="sibTrans" cxnId="{29B44451-C48E-4AFE-AF62-7F302AE1F37E}">
      <dgm:prSet/>
      <dgm:spPr/>
      <dgm:t>
        <a:bodyPr/>
        <a:lstStyle/>
        <a:p>
          <a:endParaRPr lang="es-ES"/>
        </a:p>
      </dgm:t>
    </dgm:pt>
    <dgm:pt modelId="{6F1B7333-0637-4456-90FA-4D5FB8C880DB}">
      <dgm:prSet phldrT="[Texto]"/>
      <dgm:spPr/>
      <dgm:t>
        <a:bodyPr/>
        <a:lstStyle/>
        <a:p>
          <a:r>
            <a:rPr lang="es-ES" dirty="0"/>
            <a:t>CPU is multiplexed in time</a:t>
          </a:r>
        </a:p>
      </dgm:t>
    </dgm:pt>
    <dgm:pt modelId="{81E292CB-6BC2-4065-A4BF-CD6D46F78659}" type="parTrans" cxnId="{BEC682F9-5BF9-42FD-8E63-973EE11B5D17}">
      <dgm:prSet/>
      <dgm:spPr/>
      <dgm:t>
        <a:bodyPr/>
        <a:lstStyle/>
        <a:p>
          <a:endParaRPr lang="es-ES"/>
        </a:p>
      </dgm:t>
    </dgm:pt>
    <dgm:pt modelId="{03DEE8BB-0C72-4288-8575-F88BAA60EDEC}" type="sibTrans" cxnId="{BEC682F9-5BF9-42FD-8E63-973EE11B5D17}">
      <dgm:prSet/>
      <dgm:spPr/>
      <dgm:t>
        <a:bodyPr/>
        <a:lstStyle/>
        <a:p>
          <a:endParaRPr lang="es-ES"/>
        </a:p>
      </dgm:t>
    </dgm:pt>
    <dgm:pt modelId="{DA519FA0-2377-4A1E-A4B9-4A16DEAA25A3}">
      <dgm:prSet phldrT="[Texto]"/>
      <dgm:spPr/>
      <dgm:t>
        <a:bodyPr/>
        <a:lstStyle/>
        <a:p>
          <a:r>
            <a:rPr lang="es-ES" dirty="0"/>
            <a:t>Each process has its own execution time</a:t>
          </a:r>
        </a:p>
      </dgm:t>
    </dgm:pt>
    <dgm:pt modelId="{A87F3E54-1834-4394-AB40-DAF88DBAD006}" type="parTrans" cxnId="{DC9B4E4A-622A-4B84-9B95-07400A0D590D}">
      <dgm:prSet/>
      <dgm:spPr/>
      <dgm:t>
        <a:bodyPr/>
        <a:lstStyle/>
        <a:p>
          <a:endParaRPr lang="es-ES"/>
        </a:p>
      </dgm:t>
    </dgm:pt>
    <dgm:pt modelId="{19773FE1-31B3-4C15-9ACA-CAC8CC8312C9}" type="sibTrans" cxnId="{DC9B4E4A-622A-4B84-9B95-07400A0D590D}">
      <dgm:prSet/>
      <dgm:spPr/>
      <dgm:t>
        <a:bodyPr/>
        <a:lstStyle/>
        <a:p>
          <a:endParaRPr lang="es-ES"/>
        </a:p>
      </dgm:t>
    </dgm:pt>
    <dgm:pt modelId="{215B14BB-EF0D-41FB-AFF2-CC5E6A404646}">
      <dgm:prSet phldrT="[Texto]"/>
      <dgm:spPr/>
      <dgm:t>
        <a:bodyPr/>
        <a:lstStyle/>
        <a:p>
          <a:r>
            <a:rPr lang="es-ES" dirty="0"/>
            <a:t>Several processes can run at once</a:t>
          </a:r>
        </a:p>
      </dgm:t>
    </dgm:pt>
    <dgm:pt modelId="{C0D6291C-4F99-476E-B80E-58DC6B874B92}" type="parTrans" cxnId="{8B816A4C-0D51-4D24-A78A-79986AF4E6B0}">
      <dgm:prSet/>
      <dgm:spPr/>
      <dgm:t>
        <a:bodyPr/>
        <a:lstStyle/>
        <a:p>
          <a:endParaRPr lang="es-ES"/>
        </a:p>
      </dgm:t>
    </dgm:pt>
    <dgm:pt modelId="{BDFF0EA6-822B-42F8-B620-E9EBC954BED6}" type="sibTrans" cxnId="{8B816A4C-0D51-4D24-A78A-79986AF4E6B0}">
      <dgm:prSet/>
      <dgm:spPr/>
      <dgm:t>
        <a:bodyPr/>
        <a:lstStyle/>
        <a:p>
          <a:endParaRPr lang="es-ES"/>
        </a:p>
      </dgm:t>
    </dgm:pt>
    <dgm:pt modelId="{98D3A3AC-CC19-4EF7-87D6-2B855D2DA55E}" type="pres">
      <dgm:prSet presAssocID="{CE7C48BC-EF91-4630-A939-6900E18C21CB}" presName="diagram" presStyleCnt="0">
        <dgm:presLayoutVars>
          <dgm:dir/>
          <dgm:resizeHandles val="exact"/>
        </dgm:presLayoutVars>
      </dgm:prSet>
      <dgm:spPr/>
    </dgm:pt>
    <dgm:pt modelId="{4EFF4E85-A513-4B7F-BB56-B9587F2372BF}" type="pres">
      <dgm:prSet presAssocID="{2A3C58BC-8231-4134-A7F6-F673A7C05C6C}" presName="node" presStyleLbl="node1" presStyleIdx="0" presStyleCnt="4">
        <dgm:presLayoutVars>
          <dgm:bulletEnabled val="1"/>
        </dgm:presLayoutVars>
      </dgm:prSet>
      <dgm:spPr/>
    </dgm:pt>
    <dgm:pt modelId="{F661D299-E1E4-4FA4-B06B-D11B9FE8501E}" type="pres">
      <dgm:prSet presAssocID="{B209F612-15A1-40C5-AD83-4281963947D0}" presName="sibTrans" presStyleCnt="0"/>
      <dgm:spPr/>
    </dgm:pt>
    <dgm:pt modelId="{00FC01A2-5DC3-4A83-B6C9-4E5E81EFC900}" type="pres">
      <dgm:prSet presAssocID="{6F1B7333-0637-4456-90FA-4D5FB8C880DB}" presName="node" presStyleLbl="node1" presStyleIdx="1" presStyleCnt="4">
        <dgm:presLayoutVars>
          <dgm:bulletEnabled val="1"/>
        </dgm:presLayoutVars>
      </dgm:prSet>
      <dgm:spPr/>
    </dgm:pt>
    <dgm:pt modelId="{108F748E-A8A0-4F65-B945-AEF21E9A5FC4}" type="pres">
      <dgm:prSet presAssocID="{03DEE8BB-0C72-4288-8575-F88BAA60EDEC}" presName="sibTrans" presStyleCnt="0"/>
      <dgm:spPr/>
    </dgm:pt>
    <dgm:pt modelId="{05827602-83FD-457A-8BFB-878E70D5CB99}" type="pres">
      <dgm:prSet presAssocID="{DA519FA0-2377-4A1E-A4B9-4A16DEAA25A3}" presName="node" presStyleLbl="node1" presStyleIdx="2" presStyleCnt="4">
        <dgm:presLayoutVars>
          <dgm:bulletEnabled val="1"/>
        </dgm:presLayoutVars>
      </dgm:prSet>
      <dgm:spPr/>
    </dgm:pt>
    <dgm:pt modelId="{A0E347FF-0F52-4E3C-9A82-C4E2C6670A37}" type="pres">
      <dgm:prSet presAssocID="{19773FE1-31B3-4C15-9ACA-CAC8CC8312C9}" presName="sibTrans" presStyleCnt="0"/>
      <dgm:spPr/>
    </dgm:pt>
    <dgm:pt modelId="{EA1C1CF3-9DF3-4619-948F-BB4302D9292C}" type="pres">
      <dgm:prSet presAssocID="{215B14BB-EF0D-41FB-AFF2-CC5E6A404646}" presName="node" presStyleLbl="node1" presStyleIdx="3" presStyleCnt="4">
        <dgm:presLayoutVars>
          <dgm:bulletEnabled val="1"/>
        </dgm:presLayoutVars>
      </dgm:prSet>
      <dgm:spPr/>
    </dgm:pt>
  </dgm:ptLst>
  <dgm:cxnLst>
    <dgm:cxn modelId="{F1B9E86E-60D9-401E-A45C-90D9A612BFC7}" type="presOf" srcId="{CE7C48BC-EF91-4630-A939-6900E18C21CB}" destId="{98D3A3AC-CC19-4EF7-87D6-2B855D2DA55E}" srcOrd="0" destOrd="0" presId="urn:microsoft.com/office/officeart/2005/8/layout/default"/>
    <dgm:cxn modelId="{04330168-142A-4751-A929-75E7640B41A5}" type="presOf" srcId="{2A3C58BC-8231-4134-A7F6-F673A7C05C6C}" destId="{4EFF4E85-A513-4B7F-BB56-B9587F2372BF}" srcOrd="0" destOrd="0" presId="urn:microsoft.com/office/officeart/2005/8/layout/default"/>
    <dgm:cxn modelId="{0F75C7A1-CF9D-4ED1-8481-B1F1D602B6FC}" type="presOf" srcId="{DA519FA0-2377-4A1E-A4B9-4A16DEAA25A3}" destId="{05827602-83FD-457A-8BFB-878E70D5CB99}" srcOrd="0" destOrd="0" presId="urn:microsoft.com/office/officeart/2005/8/layout/default"/>
    <dgm:cxn modelId="{DC9B4E4A-622A-4B84-9B95-07400A0D590D}" srcId="{CE7C48BC-EF91-4630-A939-6900E18C21CB}" destId="{DA519FA0-2377-4A1E-A4B9-4A16DEAA25A3}" srcOrd="2" destOrd="0" parTransId="{A87F3E54-1834-4394-AB40-DAF88DBAD006}" sibTransId="{19773FE1-31B3-4C15-9ACA-CAC8CC8312C9}"/>
    <dgm:cxn modelId="{BEC682F9-5BF9-42FD-8E63-973EE11B5D17}" srcId="{CE7C48BC-EF91-4630-A939-6900E18C21CB}" destId="{6F1B7333-0637-4456-90FA-4D5FB8C880DB}" srcOrd="1" destOrd="0" parTransId="{81E292CB-6BC2-4065-A4BF-CD6D46F78659}" sibTransId="{03DEE8BB-0C72-4288-8575-F88BAA60EDEC}"/>
    <dgm:cxn modelId="{29B44451-C48E-4AFE-AF62-7F302AE1F37E}" srcId="{CE7C48BC-EF91-4630-A939-6900E18C21CB}" destId="{2A3C58BC-8231-4134-A7F6-F673A7C05C6C}" srcOrd="0" destOrd="0" parTransId="{AF19B80B-968B-4760-9F4D-C5F354DA1AE3}" sibTransId="{B209F612-15A1-40C5-AD83-4281963947D0}"/>
    <dgm:cxn modelId="{480FCA8B-9771-407C-A494-FB67A66E7137}" type="presOf" srcId="{215B14BB-EF0D-41FB-AFF2-CC5E6A404646}" destId="{EA1C1CF3-9DF3-4619-948F-BB4302D9292C}" srcOrd="0" destOrd="0" presId="urn:microsoft.com/office/officeart/2005/8/layout/default"/>
    <dgm:cxn modelId="{15C0DB88-743E-4392-B7EB-BA0A732B981F}" type="presOf" srcId="{6F1B7333-0637-4456-90FA-4D5FB8C880DB}" destId="{00FC01A2-5DC3-4A83-B6C9-4E5E81EFC900}" srcOrd="0" destOrd="0" presId="urn:microsoft.com/office/officeart/2005/8/layout/default"/>
    <dgm:cxn modelId="{8B816A4C-0D51-4D24-A78A-79986AF4E6B0}" srcId="{CE7C48BC-EF91-4630-A939-6900E18C21CB}" destId="{215B14BB-EF0D-41FB-AFF2-CC5E6A404646}" srcOrd="3" destOrd="0" parTransId="{C0D6291C-4F99-476E-B80E-58DC6B874B92}" sibTransId="{BDFF0EA6-822B-42F8-B620-E9EBC954BED6}"/>
    <dgm:cxn modelId="{7F4FC5FA-A624-486A-A16F-BCB684F90511}" type="presParOf" srcId="{98D3A3AC-CC19-4EF7-87D6-2B855D2DA55E}" destId="{4EFF4E85-A513-4B7F-BB56-B9587F2372BF}" srcOrd="0" destOrd="0" presId="urn:microsoft.com/office/officeart/2005/8/layout/default"/>
    <dgm:cxn modelId="{573D7FA7-B5AA-439E-8C28-FB6BE1EDDDEC}" type="presParOf" srcId="{98D3A3AC-CC19-4EF7-87D6-2B855D2DA55E}" destId="{F661D299-E1E4-4FA4-B06B-D11B9FE8501E}" srcOrd="1" destOrd="0" presId="urn:microsoft.com/office/officeart/2005/8/layout/default"/>
    <dgm:cxn modelId="{614E265E-72B7-42A4-A60C-C9BB9A3A23EE}" type="presParOf" srcId="{98D3A3AC-CC19-4EF7-87D6-2B855D2DA55E}" destId="{00FC01A2-5DC3-4A83-B6C9-4E5E81EFC900}" srcOrd="2" destOrd="0" presId="urn:microsoft.com/office/officeart/2005/8/layout/default"/>
    <dgm:cxn modelId="{EFD14371-614B-44F7-8908-263515B110A8}" type="presParOf" srcId="{98D3A3AC-CC19-4EF7-87D6-2B855D2DA55E}" destId="{108F748E-A8A0-4F65-B945-AEF21E9A5FC4}" srcOrd="3" destOrd="0" presId="urn:microsoft.com/office/officeart/2005/8/layout/default"/>
    <dgm:cxn modelId="{17B7992C-392C-4B7A-A09C-119B9C5A670C}" type="presParOf" srcId="{98D3A3AC-CC19-4EF7-87D6-2B855D2DA55E}" destId="{05827602-83FD-457A-8BFB-878E70D5CB99}" srcOrd="4" destOrd="0" presId="urn:microsoft.com/office/officeart/2005/8/layout/default"/>
    <dgm:cxn modelId="{69CB403E-95DC-4DFD-909C-97D4116D39FD}" type="presParOf" srcId="{98D3A3AC-CC19-4EF7-87D6-2B855D2DA55E}" destId="{A0E347FF-0F52-4E3C-9A82-C4E2C6670A37}" srcOrd="5" destOrd="0" presId="urn:microsoft.com/office/officeart/2005/8/layout/default"/>
    <dgm:cxn modelId="{C7DD0067-CD10-4EC8-ABBB-3C77B327FE19}" type="presParOf" srcId="{98D3A3AC-CC19-4EF7-87D6-2B855D2DA55E}" destId="{EA1C1CF3-9DF3-4619-948F-BB4302D929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D62A7E-5E22-4F5C-98B6-27D25333B636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60C635-7AC3-4CEA-B755-5734A9B4BEAC}">
      <dgm:prSet phldrT="[Texto]"/>
      <dgm:spPr/>
      <dgm:t>
        <a:bodyPr/>
        <a:lstStyle/>
        <a:p>
          <a:r>
            <a:rPr lang="es-ES" dirty="0" err="1"/>
            <a:t>Resource</a:t>
          </a:r>
          <a:r>
            <a:rPr lang="es-ES" dirty="0"/>
            <a:t> </a:t>
          </a:r>
          <a:r>
            <a:rPr lang="es-ES" dirty="0" err="1"/>
            <a:t>optimization</a:t>
          </a:r>
          <a:endParaRPr lang="es-ES" dirty="0"/>
        </a:p>
      </dgm:t>
    </dgm:pt>
    <dgm:pt modelId="{F1A1CA1D-9A26-4C30-89E8-A37BDE1F487A}" type="parTrans" cxnId="{F5690783-67D2-4422-A207-46C76C45B67B}">
      <dgm:prSet/>
      <dgm:spPr/>
      <dgm:t>
        <a:bodyPr/>
        <a:lstStyle/>
        <a:p>
          <a:endParaRPr lang="es-ES"/>
        </a:p>
      </dgm:t>
    </dgm:pt>
    <dgm:pt modelId="{15407B19-DDD2-4840-89B6-210DAB85F35F}" type="sibTrans" cxnId="{F5690783-67D2-4422-A207-46C76C45B67B}">
      <dgm:prSet/>
      <dgm:spPr/>
      <dgm:t>
        <a:bodyPr/>
        <a:lstStyle/>
        <a:p>
          <a:endParaRPr lang="es-ES"/>
        </a:p>
      </dgm:t>
    </dgm:pt>
    <dgm:pt modelId="{D95B3BF4-A0EB-4CCF-B916-A4768A6E3E8D}">
      <dgm:prSet phldrT="[Texto]"/>
      <dgm:spPr/>
      <dgm:t>
        <a:bodyPr/>
        <a:lstStyle/>
        <a:p>
          <a:r>
            <a:rPr lang="es-ES" dirty="0" err="1"/>
            <a:t>Consolidation</a:t>
          </a:r>
          <a:endParaRPr lang="es-ES" dirty="0"/>
        </a:p>
      </dgm:t>
    </dgm:pt>
    <dgm:pt modelId="{3D0E977E-2F33-4ECC-B808-EF1679B55DD2}" type="parTrans" cxnId="{063DF6BA-5E07-421E-91F7-F8E140F60855}">
      <dgm:prSet/>
      <dgm:spPr/>
      <dgm:t>
        <a:bodyPr/>
        <a:lstStyle/>
        <a:p>
          <a:endParaRPr lang="es-ES"/>
        </a:p>
      </dgm:t>
    </dgm:pt>
    <dgm:pt modelId="{A7F11124-A447-4538-8916-570D7ADD290D}" type="sibTrans" cxnId="{063DF6BA-5E07-421E-91F7-F8E140F60855}">
      <dgm:prSet/>
      <dgm:spPr/>
      <dgm:t>
        <a:bodyPr/>
        <a:lstStyle/>
        <a:p>
          <a:endParaRPr lang="es-ES"/>
        </a:p>
      </dgm:t>
    </dgm:pt>
    <dgm:pt modelId="{94A0D3CA-073E-4D27-9D4E-B5BBA4482BF9}">
      <dgm:prSet phldrT="[Texto]"/>
      <dgm:spPr/>
      <dgm:t>
        <a:bodyPr/>
        <a:lstStyle/>
        <a:p>
          <a:pPr algn="ctr"/>
          <a:r>
            <a:rPr lang="es-ES" dirty="0" err="1"/>
            <a:t>Multiple</a:t>
          </a:r>
          <a:r>
            <a:rPr lang="es-ES" dirty="0"/>
            <a:t> virtual </a:t>
          </a:r>
          <a:r>
            <a:rPr lang="es-ES" dirty="0" err="1"/>
            <a:t>environments</a:t>
          </a:r>
          <a:endParaRPr lang="es-ES" dirty="0"/>
        </a:p>
      </dgm:t>
    </dgm:pt>
    <dgm:pt modelId="{ACD2D847-909E-4A5B-BF09-04C94F35F999}" type="parTrans" cxnId="{C1C1ADDA-264A-4396-AB89-2CFC8E17A2CC}">
      <dgm:prSet/>
      <dgm:spPr/>
      <dgm:t>
        <a:bodyPr/>
        <a:lstStyle/>
        <a:p>
          <a:endParaRPr lang="es-ES"/>
        </a:p>
      </dgm:t>
    </dgm:pt>
    <dgm:pt modelId="{D0138354-C204-4244-A8FF-73DBC6C230EE}" type="sibTrans" cxnId="{C1C1ADDA-264A-4396-AB89-2CFC8E17A2CC}">
      <dgm:prSet/>
      <dgm:spPr/>
      <dgm:t>
        <a:bodyPr/>
        <a:lstStyle/>
        <a:p>
          <a:endParaRPr lang="es-ES"/>
        </a:p>
      </dgm:t>
    </dgm:pt>
    <dgm:pt modelId="{A97CCDC8-4FC6-4324-BFC6-EADD18F20DCE}">
      <dgm:prSet phldrT="[Texto]"/>
      <dgm:spPr/>
      <dgm:t>
        <a:bodyPr/>
        <a:lstStyle/>
        <a:p>
          <a:r>
            <a:rPr lang="es-ES" dirty="0" err="1"/>
            <a:t>Maximizing</a:t>
          </a:r>
          <a:r>
            <a:rPr lang="es-ES" dirty="0"/>
            <a:t> </a:t>
          </a:r>
          <a:r>
            <a:rPr lang="es-ES" dirty="0" err="1"/>
            <a:t>uptime</a:t>
          </a:r>
          <a:endParaRPr lang="es-ES" dirty="0"/>
        </a:p>
      </dgm:t>
    </dgm:pt>
    <dgm:pt modelId="{6FF4BEDB-51C8-4196-B991-6D22A2F53994}" type="parTrans" cxnId="{2BDAD54D-EC37-44AB-87D7-287571B24329}">
      <dgm:prSet/>
      <dgm:spPr/>
      <dgm:t>
        <a:bodyPr/>
        <a:lstStyle/>
        <a:p>
          <a:endParaRPr lang="es-ES"/>
        </a:p>
      </dgm:t>
    </dgm:pt>
    <dgm:pt modelId="{0E279D32-24E8-492B-837D-3998D3C0D50A}" type="sibTrans" cxnId="{2BDAD54D-EC37-44AB-87D7-287571B24329}">
      <dgm:prSet/>
      <dgm:spPr/>
      <dgm:t>
        <a:bodyPr/>
        <a:lstStyle/>
        <a:p>
          <a:endParaRPr lang="es-ES"/>
        </a:p>
      </dgm:t>
    </dgm:pt>
    <dgm:pt modelId="{8CAED1FF-31EF-4AC9-AADB-DEDBF567DDEC}">
      <dgm:prSet phldrT="[Texto]"/>
      <dgm:spPr/>
      <dgm:t>
        <a:bodyPr/>
        <a:lstStyle/>
        <a:p>
          <a:pPr algn="ctr"/>
          <a:r>
            <a:rPr lang="es-ES" dirty="0"/>
            <a:t>Speedy and flexible </a:t>
          </a:r>
          <a:r>
            <a:rPr lang="es-ES" dirty="0" err="1"/>
            <a:t>recover</a:t>
          </a:r>
          <a:r>
            <a:rPr lang="es-ES" dirty="0"/>
            <a:t> </a:t>
          </a:r>
          <a:r>
            <a:rPr lang="es-ES" dirty="0" err="1"/>
            <a:t>for</a:t>
          </a:r>
          <a:r>
            <a:rPr lang="es-ES" dirty="0"/>
            <a:t> </a:t>
          </a:r>
          <a:r>
            <a:rPr lang="es-ES" dirty="0" err="1"/>
            <a:t>some</a:t>
          </a:r>
          <a:r>
            <a:rPr lang="es-ES" dirty="0"/>
            <a:t> </a:t>
          </a:r>
          <a:r>
            <a:rPr lang="es-ES" dirty="0" err="1"/>
            <a:t>failures</a:t>
          </a:r>
          <a:endParaRPr lang="es-ES" dirty="0"/>
        </a:p>
      </dgm:t>
    </dgm:pt>
    <dgm:pt modelId="{FAC432E5-2C0C-49E1-9B7D-5F63424379FD}" type="parTrans" cxnId="{46FE4F58-3CAC-4F45-828D-BED9C349BF53}">
      <dgm:prSet/>
      <dgm:spPr/>
      <dgm:t>
        <a:bodyPr/>
        <a:lstStyle/>
        <a:p>
          <a:endParaRPr lang="es-ES"/>
        </a:p>
      </dgm:t>
    </dgm:pt>
    <dgm:pt modelId="{8CBB1ECD-A661-4827-B10E-8626CDAC6C1D}" type="sibTrans" cxnId="{46FE4F58-3CAC-4F45-828D-BED9C349BF53}">
      <dgm:prSet/>
      <dgm:spPr/>
      <dgm:t>
        <a:bodyPr/>
        <a:lstStyle/>
        <a:p>
          <a:endParaRPr lang="es-ES"/>
        </a:p>
      </dgm:t>
    </dgm:pt>
    <dgm:pt modelId="{FFDA17BF-00A4-45C6-A305-3CFDF9C93F49}">
      <dgm:prSet phldrT="[Texto]"/>
      <dgm:spPr/>
      <dgm:t>
        <a:bodyPr/>
        <a:lstStyle/>
        <a:p>
          <a:pPr algn="l"/>
          <a:r>
            <a:rPr lang="es-ES" dirty="0"/>
            <a:t>Hardware can be more </a:t>
          </a:r>
          <a:r>
            <a:rPr lang="es-ES" dirty="0" err="1"/>
            <a:t>efectively</a:t>
          </a:r>
          <a:r>
            <a:rPr lang="es-ES" dirty="0"/>
            <a:t> </a:t>
          </a:r>
          <a:r>
            <a:rPr lang="es-ES" dirty="0" err="1"/>
            <a:t>used</a:t>
          </a:r>
          <a:r>
            <a:rPr lang="es-ES" dirty="0"/>
            <a:t>.</a:t>
          </a:r>
        </a:p>
      </dgm:t>
    </dgm:pt>
    <dgm:pt modelId="{BB4C2DF7-2EB6-473C-B812-1B6D1522F88B}" type="parTrans" cxnId="{5C3D2F0E-9ABB-472F-872D-A2BCD848A582}">
      <dgm:prSet/>
      <dgm:spPr/>
      <dgm:t>
        <a:bodyPr/>
        <a:lstStyle/>
        <a:p>
          <a:endParaRPr lang="es-ES"/>
        </a:p>
      </dgm:t>
    </dgm:pt>
    <dgm:pt modelId="{400218EB-4C1E-4F0A-A314-DF729948815F}" type="sibTrans" cxnId="{5C3D2F0E-9ABB-472F-872D-A2BCD848A582}">
      <dgm:prSet/>
      <dgm:spPr/>
      <dgm:t>
        <a:bodyPr/>
        <a:lstStyle/>
        <a:p>
          <a:endParaRPr lang="es-ES"/>
        </a:p>
      </dgm:t>
    </dgm:pt>
    <dgm:pt modelId="{482E2947-76CE-442A-A1B4-A5D973355544}">
      <dgm:prSet phldrT="[Texto]"/>
      <dgm:spPr/>
      <dgm:t>
        <a:bodyPr/>
        <a:lstStyle/>
        <a:p>
          <a:pPr algn="l"/>
          <a:r>
            <a:rPr lang="es-ES" dirty="0"/>
            <a:t>Virtual machines can be </a:t>
          </a:r>
          <a:r>
            <a:rPr lang="es-ES" dirty="0" err="1"/>
            <a:t>created</a:t>
          </a:r>
          <a:r>
            <a:rPr lang="es-ES" dirty="0"/>
            <a:t> </a:t>
          </a:r>
          <a:r>
            <a:rPr lang="es-ES" dirty="0" err="1"/>
            <a:t>on</a:t>
          </a:r>
          <a:r>
            <a:rPr lang="es-ES" dirty="0"/>
            <a:t> </a:t>
          </a:r>
          <a:r>
            <a:rPr lang="es-ES" dirty="0" err="1"/>
            <a:t>existing</a:t>
          </a:r>
          <a:r>
            <a:rPr lang="es-ES" dirty="0"/>
            <a:t> software</a:t>
          </a:r>
        </a:p>
      </dgm:t>
    </dgm:pt>
    <dgm:pt modelId="{389153B9-7F30-42CA-9FF9-8B4C08AA5BDC}" type="parTrans" cxnId="{2684F823-93D4-4B6D-BD55-62A2D24DF340}">
      <dgm:prSet/>
      <dgm:spPr/>
      <dgm:t>
        <a:bodyPr/>
        <a:lstStyle/>
        <a:p>
          <a:endParaRPr lang="es-ES"/>
        </a:p>
      </dgm:t>
    </dgm:pt>
    <dgm:pt modelId="{F4B2EEDB-128D-4951-89AC-E0108843C8F9}" type="sibTrans" cxnId="{2684F823-93D4-4B6D-BD55-62A2D24DF340}">
      <dgm:prSet/>
      <dgm:spPr/>
      <dgm:t>
        <a:bodyPr/>
        <a:lstStyle/>
        <a:p>
          <a:endParaRPr lang="es-ES"/>
        </a:p>
      </dgm:t>
    </dgm:pt>
    <dgm:pt modelId="{BABC0D83-60B1-436E-9886-FE2949B102DD}">
      <dgm:prSet phldrT="[Texto]"/>
      <dgm:spPr/>
      <dgm:t>
        <a:bodyPr/>
        <a:lstStyle/>
        <a:p>
          <a:pPr algn="l"/>
          <a:endParaRPr lang="es-ES" dirty="0"/>
        </a:p>
      </dgm:t>
    </dgm:pt>
    <dgm:pt modelId="{DF7AE55B-C801-4074-A7E5-38E3E4304772}" type="parTrans" cxnId="{35B95DC9-1945-4712-8DC5-CEB903A0280C}">
      <dgm:prSet/>
      <dgm:spPr/>
      <dgm:t>
        <a:bodyPr/>
        <a:lstStyle/>
        <a:p>
          <a:endParaRPr lang="es-ES"/>
        </a:p>
      </dgm:t>
    </dgm:pt>
    <dgm:pt modelId="{05FB7C4A-5E4C-40B8-B745-AF93F957A06C}" type="sibTrans" cxnId="{35B95DC9-1945-4712-8DC5-CEB903A0280C}">
      <dgm:prSet/>
      <dgm:spPr/>
      <dgm:t>
        <a:bodyPr/>
        <a:lstStyle/>
        <a:p>
          <a:endParaRPr lang="es-ES"/>
        </a:p>
      </dgm:t>
    </dgm:pt>
    <dgm:pt modelId="{520E4151-9BFC-407C-9D62-C6215A4B6FA4}">
      <dgm:prSet phldrT="[Texto]"/>
      <dgm:spPr/>
      <dgm:t>
        <a:bodyPr/>
        <a:lstStyle/>
        <a:p>
          <a:pPr algn="ctr"/>
          <a:endParaRPr lang="es-ES" dirty="0"/>
        </a:p>
      </dgm:t>
    </dgm:pt>
    <dgm:pt modelId="{409D2E3D-02DB-451A-8C1E-5AF1D31B3398}" type="parTrans" cxnId="{1890DEE7-82C4-40B9-91AA-CF2214605177}">
      <dgm:prSet/>
      <dgm:spPr/>
      <dgm:t>
        <a:bodyPr/>
        <a:lstStyle/>
        <a:p>
          <a:endParaRPr lang="es-ES"/>
        </a:p>
      </dgm:t>
    </dgm:pt>
    <dgm:pt modelId="{C316E4AF-CABB-43C0-80C2-554200784779}" type="sibTrans" cxnId="{1890DEE7-82C4-40B9-91AA-CF2214605177}">
      <dgm:prSet/>
      <dgm:spPr/>
      <dgm:t>
        <a:bodyPr/>
        <a:lstStyle/>
        <a:p>
          <a:endParaRPr lang="es-ES"/>
        </a:p>
      </dgm:t>
    </dgm:pt>
    <dgm:pt modelId="{42234351-95D5-4BA0-923F-35B25FB6C02E}">
      <dgm:prSet phldrT="[Texto]"/>
      <dgm:spPr/>
      <dgm:t>
        <a:bodyPr/>
        <a:lstStyle/>
        <a:p>
          <a:pPr algn="ctr"/>
          <a:r>
            <a:rPr lang="es-ES" dirty="0" err="1"/>
            <a:t>Take</a:t>
          </a:r>
          <a:r>
            <a:rPr lang="es-ES" dirty="0"/>
            <a:t> </a:t>
          </a:r>
          <a:r>
            <a:rPr lang="es-ES" dirty="0" err="1"/>
            <a:t>advantage</a:t>
          </a:r>
          <a:r>
            <a:rPr lang="es-ES" dirty="0"/>
            <a:t> of </a:t>
          </a:r>
          <a:r>
            <a:rPr lang="es-ES" dirty="0" err="1"/>
            <a:t>small</a:t>
          </a:r>
          <a:r>
            <a:rPr lang="es-ES" dirty="0"/>
            <a:t> </a:t>
          </a:r>
          <a:r>
            <a:rPr lang="es-ES" dirty="0" err="1"/>
            <a:t>amount</a:t>
          </a:r>
          <a:r>
            <a:rPr lang="es-ES" dirty="0"/>
            <a:t> of </a:t>
          </a:r>
          <a:r>
            <a:rPr lang="es-ES" dirty="0" err="1"/>
            <a:t>power</a:t>
          </a:r>
          <a:r>
            <a:rPr lang="es-ES" dirty="0"/>
            <a:t> </a:t>
          </a:r>
          <a:r>
            <a:rPr lang="es-ES" dirty="0" err="1"/>
            <a:t>that</a:t>
          </a:r>
          <a:r>
            <a:rPr lang="es-ES" dirty="0"/>
            <a:t> </a:t>
          </a:r>
          <a:r>
            <a:rPr lang="es-ES" dirty="0" err="1"/>
            <a:t>some</a:t>
          </a:r>
          <a:r>
            <a:rPr lang="es-ES" dirty="0"/>
            <a:t> apps use.</a:t>
          </a:r>
        </a:p>
      </dgm:t>
    </dgm:pt>
    <dgm:pt modelId="{9C1D42C3-0BC3-4A8C-8283-B7A862078BF0}" type="parTrans" cxnId="{FBF878AA-A5C5-42C0-AD01-8A8F6A842EC1}">
      <dgm:prSet/>
      <dgm:spPr/>
      <dgm:t>
        <a:bodyPr/>
        <a:lstStyle/>
        <a:p>
          <a:endParaRPr lang="es-ES"/>
        </a:p>
      </dgm:t>
    </dgm:pt>
    <dgm:pt modelId="{D3FD036E-7A96-44D1-AF37-E6F798115874}" type="sibTrans" cxnId="{FBF878AA-A5C5-42C0-AD01-8A8F6A842EC1}">
      <dgm:prSet/>
      <dgm:spPr/>
      <dgm:t>
        <a:bodyPr/>
        <a:lstStyle/>
        <a:p>
          <a:endParaRPr lang="es-ES"/>
        </a:p>
      </dgm:t>
    </dgm:pt>
    <dgm:pt modelId="{3C3B4B27-62D9-47B6-9C8E-0364A8032845}">
      <dgm:prSet phldrT="[Texto]"/>
      <dgm:spPr/>
      <dgm:t>
        <a:bodyPr/>
        <a:lstStyle/>
        <a:p>
          <a:pPr algn="ctr"/>
          <a:endParaRPr lang="es-ES" dirty="0"/>
        </a:p>
      </dgm:t>
    </dgm:pt>
    <dgm:pt modelId="{44218EE6-8C80-4EA9-AB59-AE6316CA96A6}" type="parTrans" cxnId="{744E153E-A9D3-4882-8607-690E634E3ED8}">
      <dgm:prSet/>
      <dgm:spPr/>
      <dgm:t>
        <a:bodyPr/>
        <a:lstStyle/>
        <a:p>
          <a:endParaRPr lang="es-ES"/>
        </a:p>
      </dgm:t>
    </dgm:pt>
    <dgm:pt modelId="{D08DB44A-7BCB-44E8-B7A1-833FDCAACAEC}" type="sibTrans" cxnId="{744E153E-A9D3-4882-8607-690E634E3ED8}">
      <dgm:prSet/>
      <dgm:spPr/>
      <dgm:t>
        <a:bodyPr/>
        <a:lstStyle/>
        <a:p>
          <a:endParaRPr lang="es-ES"/>
        </a:p>
      </dgm:t>
    </dgm:pt>
    <dgm:pt modelId="{1E3F035D-4895-4FC0-8F76-8AF66E05EE4F}">
      <dgm:prSet phldrT="[Texto]"/>
      <dgm:spPr/>
      <dgm:t>
        <a:bodyPr/>
        <a:lstStyle/>
        <a:p>
          <a:pPr algn="ctr"/>
          <a:r>
            <a:rPr lang="en-US" b="0" i="0" dirty="0"/>
            <a:t>Instant deployment of new virtual machines</a:t>
          </a:r>
          <a:endParaRPr lang="es-ES" dirty="0"/>
        </a:p>
      </dgm:t>
    </dgm:pt>
    <dgm:pt modelId="{3A64493B-A8BF-48AB-B4BA-921E09EC6CBD}" type="parTrans" cxnId="{611D8423-EA31-4404-B914-EE282CD80029}">
      <dgm:prSet/>
      <dgm:spPr/>
      <dgm:t>
        <a:bodyPr/>
        <a:lstStyle/>
        <a:p>
          <a:endParaRPr lang="es-ES"/>
        </a:p>
      </dgm:t>
    </dgm:pt>
    <dgm:pt modelId="{9D0D6215-365E-4CDD-AB70-D56F7A651B45}" type="sibTrans" cxnId="{611D8423-EA31-4404-B914-EE282CD80029}">
      <dgm:prSet/>
      <dgm:spPr/>
      <dgm:t>
        <a:bodyPr/>
        <a:lstStyle/>
        <a:p>
          <a:endParaRPr lang="es-ES"/>
        </a:p>
      </dgm:t>
    </dgm:pt>
    <dgm:pt modelId="{154B7964-343B-4A93-845A-E98A3E55990C}">
      <dgm:prSet phldrT="[Texto]"/>
      <dgm:spPr/>
      <dgm:t>
        <a:bodyPr/>
        <a:lstStyle/>
        <a:p>
          <a:pPr algn="ctr"/>
          <a:endParaRPr lang="es-ES" dirty="0"/>
        </a:p>
      </dgm:t>
    </dgm:pt>
    <dgm:pt modelId="{527890D0-B0F2-493A-A45A-152F8E4A7FFF}" type="parTrans" cxnId="{2A2E0619-E4E1-4822-AF07-5D1F346C034D}">
      <dgm:prSet/>
      <dgm:spPr/>
      <dgm:t>
        <a:bodyPr/>
        <a:lstStyle/>
        <a:p>
          <a:endParaRPr lang="es-ES"/>
        </a:p>
      </dgm:t>
    </dgm:pt>
    <dgm:pt modelId="{470032A2-AB1B-4562-950A-7EECAF2F37C5}" type="sibTrans" cxnId="{2A2E0619-E4E1-4822-AF07-5D1F346C034D}">
      <dgm:prSet/>
      <dgm:spPr/>
      <dgm:t>
        <a:bodyPr/>
        <a:lstStyle/>
        <a:p>
          <a:endParaRPr lang="es-ES"/>
        </a:p>
      </dgm:t>
    </dgm:pt>
    <dgm:pt modelId="{CDEA10CF-1681-45DD-A980-D73E7ED11097}" type="pres">
      <dgm:prSet presAssocID="{75D62A7E-5E22-4F5C-98B6-27D25333B636}" presName="Name0" presStyleCnt="0">
        <dgm:presLayoutVars>
          <dgm:dir/>
          <dgm:animLvl val="lvl"/>
          <dgm:resizeHandles val="exact"/>
        </dgm:presLayoutVars>
      </dgm:prSet>
      <dgm:spPr/>
    </dgm:pt>
    <dgm:pt modelId="{B3752CED-4776-4036-9E1B-F2A582D315BE}" type="pres">
      <dgm:prSet presAssocID="{9960C635-7AC3-4CEA-B755-5734A9B4BEAC}" presName="composite" presStyleCnt="0"/>
      <dgm:spPr/>
    </dgm:pt>
    <dgm:pt modelId="{07D9162D-997A-4847-88FA-DFD47D4ED638}" type="pres">
      <dgm:prSet presAssocID="{9960C635-7AC3-4CEA-B755-5734A9B4BE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1F1F738-0F6C-4AB1-AAF0-9C82EE9BDE07}" type="pres">
      <dgm:prSet presAssocID="{9960C635-7AC3-4CEA-B755-5734A9B4BEAC}" presName="desTx" presStyleLbl="alignAccFollowNode1" presStyleIdx="0" presStyleCnt="3">
        <dgm:presLayoutVars>
          <dgm:bulletEnabled val="1"/>
        </dgm:presLayoutVars>
      </dgm:prSet>
      <dgm:spPr/>
    </dgm:pt>
    <dgm:pt modelId="{3DFFEFFD-DD4F-4E11-B27E-A1FD39C70118}" type="pres">
      <dgm:prSet presAssocID="{15407B19-DDD2-4840-89B6-210DAB85F35F}" presName="space" presStyleCnt="0"/>
      <dgm:spPr/>
    </dgm:pt>
    <dgm:pt modelId="{9D125A3D-52BA-475E-B4F9-C457B78F7D67}" type="pres">
      <dgm:prSet presAssocID="{D95B3BF4-A0EB-4CCF-B916-A4768A6E3E8D}" presName="composite" presStyleCnt="0"/>
      <dgm:spPr/>
    </dgm:pt>
    <dgm:pt modelId="{F82E5990-E6AB-4D9A-8F0B-B08E16CF146F}" type="pres">
      <dgm:prSet presAssocID="{D95B3BF4-A0EB-4CCF-B916-A4768A6E3E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7805711-12BC-433C-9F0F-A5DAA5331584}" type="pres">
      <dgm:prSet presAssocID="{D95B3BF4-A0EB-4CCF-B916-A4768A6E3E8D}" presName="desTx" presStyleLbl="alignAccFollowNode1" presStyleIdx="1" presStyleCnt="3">
        <dgm:presLayoutVars>
          <dgm:bulletEnabled val="1"/>
        </dgm:presLayoutVars>
      </dgm:prSet>
      <dgm:spPr/>
    </dgm:pt>
    <dgm:pt modelId="{752CD956-0332-47E0-BE6B-5C3EA06A121D}" type="pres">
      <dgm:prSet presAssocID="{A7F11124-A447-4538-8916-570D7ADD290D}" presName="space" presStyleCnt="0"/>
      <dgm:spPr/>
    </dgm:pt>
    <dgm:pt modelId="{B8CF87F1-35C4-483A-B370-6BF502B732A9}" type="pres">
      <dgm:prSet presAssocID="{A97CCDC8-4FC6-4324-BFC6-EADD18F20DCE}" presName="composite" presStyleCnt="0"/>
      <dgm:spPr/>
    </dgm:pt>
    <dgm:pt modelId="{D8FA29B5-5B4A-426E-ADD5-BF9A2CED5F3E}" type="pres">
      <dgm:prSet presAssocID="{A97CCDC8-4FC6-4324-BFC6-EADD18F20DC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AE25DD4-996B-4986-BD6B-FD616B47F63B}" type="pres">
      <dgm:prSet presAssocID="{A97CCDC8-4FC6-4324-BFC6-EADD18F20DC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A525280-AA2D-4EEC-9275-D32320DCCB95}" type="presOf" srcId="{154B7964-343B-4A93-845A-E98A3E55990C}" destId="{0AE25DD4-996B-4986-BD6B-FD616B47F63B}" srcOrd="0" destOrd="1" presId="urn:microsoft.com/office/officeart/2005/8/layout/hList1"/>
    <dgm:cxn modelId="{5030530D-E9B2-443E-8F01-9AFE11971C64}" type="presOf" srcId="{A97CCDC8-4FC6-4324-BFC6-EADD18F20DCE}" destId="{D8FA29B5-5B4A-426E-ADD5-BF9A2CED5F3E}" srcOrd="0" destOrd="0" presId="urn:microsoft.com/office/officeart/2005/8/layout/hList1"/>
    <dgm:cxn modelId="{C1C1ADDA-264A-4396-AB89-2CFC8E17A2CC}" srcId="{D95B3BF4-A0EB-4CCF-B916-A4768A6E3E8D}" destId="{94A0D3CA-073E-4D27-9D4E-B5BBA4482BF9}" srcOrd="0" destOrd="0" parTransId="{ACD2D847-909E-4A5B-BF09-04C94F35F999}" sibTransId="{D0138354-C204-4244-A8FF-73DBC6C230EE}"/>
    <dgm:cxn modelId="{744E153E-A9D3-4882-8607-690E634E3ED8}" srcId="{D95B3BF4-A0EB-4CCF-B916-A4768A6E3E8D}" destId="{3C3B4B27-62D9-47B6-9C8E-0364A8032845}" srcOrd="1" destOrd="0" parTransId="{44218EE6-8C80-4EA9-AB59-AE6316CA96A6}" sibTransId="{D08DB44A-7BCB-44E8-B7A1-833FDCAACAEC}"/>
    <dgm:cxn modelId="{565F7DDD-95FB-4355-88BF-52B6028BE297}" type="presOf" srcId="{75D62A7E-5E22-4F5C-98B6-27D25333B636}" destId="{CDEA10CF-1681-45DD-A980-D73E7ED11097}" srcOrd="0" destOrd="0" presId="urn:microsoft.com/office/officeart/2005/8/layout/hList1"/>
    <dgm:cxn modelId="{2BDAD54D-EC37-44AB-87D7-287571B24329}" srcId="{75D62A7E-5E22-4F5C-98B6-27D25333B636}" destId="{A97CCDC8-4FC6-4324-BFC6-EADD18F20DCE}" srcOrd="2" destOrd="0" parTransId="{6FF4BEDB-51C8-4196-B991-6D22A2F53994}" sibTransId="{0E279D32-24E8-492B-837D-3998D3C0D50A}"/>
    <dgm:cxn modelId="{A3CACEB9-556D-40B5-B0A0-85A802447C6F}" type="presOf" srcId="{94A0D3CA-073E-4D27-9D4E-B5BBA4482BF9}" destId="{87805711-12BC-433C-9F0F-A5DAA5331584}" srcOrd="0" destOrd="0" presId="urn:microsoft.com/office/officeart/2005/8/layout/hList1"/>
    <dgm:cxn modelId="{1BD78F25-F0BC-4DE8-9618-2E7A7A34A100}" type="presOf" srcId="{482E2947-76CE-442A-A1B4-A5D973355544}" destId="{51F1F738-0F6C-4AB1-AAF0-9C82EE9BDE07}" srcOrd="0" destOrd="2" presId="urn:microsoft.com/office/officeart/2005/8/layout/hList1"/>
    <dgm:cxn modelId="{BA592F49-4A67-479B-BEDB-0C1D08EAB62E}" type="presOf" srcId="{9960C635-7AC3-4CEA-B755-5734A9B4BEAC}" destId="{07D9162D-997A-4847-88FA-DFD47D4ED638}" srcOrd="0" destOrd="0" presId="urn:microsoft.com/office/officeart/2005/8/layout/hList1"/>
    <dgm:cxn modelId="{611D8423-EA31-4404-B914-EE282CD80029}" srcId="{A97CCDC8-4FC6-4324-BFC6-EADD18F20DCE}" destId="{1E3F035D-4895-4FC0-8F76-8AF66E05EE4F}" srcOrd="2" destOrd="0" parTransId="{3A64493B-A8BF-48AB-B4BA-921E09EC6CBD}" sibTransId="{9D0D6215-365E-4CDD-AB70-D56F7A651B45}"/>
    <dgm:cxn modelId="{708BCC4C-6D02-4652-9C7C-27E0CD480531}" type="presOf" srcId="{3C3B4B27-62D9-47B6-9C8E-0364A8032845}" destId="{87805711-12BC-433C-9F0F-A5DAA5331584}" srcOrd="0" destOrd="1" presId="urn:microsoft.com/office/officeart/2005/8/layout/hList1"/>
    <dgm:cxn modelId="{D4B3B9A4-810F-49A8-8AA3-9C4AE9766DDB}" type="presOf" srcId="{42234351-95D5-4BA0-923F-35B25FB6C02E}" destId="{87805711-12BC-433C-9F0F-A5DAA5331584}" srcOrd="0" destOrd="2" presId="urn:microsoft.com/office/officeart/2005/8/layout/hList1"/>
    <dgm:cxn modelId="{063DF6BA-5E07-421E-91F7-F8E140F60855}" srcId="{75D62A7E-5E22-4F5C-98B6-27D25333B636}" destId="{D95B3BF4-A0EB-4CCF-B916-A4768A6E3E8D}" srcOrd="1" destOrd="0" parTransId="{3D0E977E-2F33-4ECC-B808-EF1679B55DD2}" sibTransId="{A7F11124-A447-4538-8916-570D7ADD290D}"/>
    <dgm:cxn modelId="{2684F823-93D4-4B6D-BD55-62A2D24DF340}" srcId="{9960C635-7AC3-4CEA-B755-5734A9B4BEAC}" destId="{482E2947-76CE-442A-A1B4-A5D973355544}" srcOrd="2" destOrd="0" parTransId="{389153B9-7F30-42CA-9FF9-8B4C08AA5BDC}" sibTransId="{F4B2EEDB-128D-4951-89AC-E0108843C8F9}"/>
    <dgm:cxn modelId="{020DAD75-03FE-4D6C-8C97-03CE4950C790}" type="presOf" srcId="{FFDA17BF-00A4-45C6-A305-3CFDF9C93F49}" destId="{51F1F738-0F6C-4AB1-AAF0-9C82EE9BDE07}" srcOrd="0" destOrd="0" presId="urn:microsoft.com/office/officeart/2005/8/layout/hList1"/>
    <dgm:cxn modelId="{B3F2D439-A774-4953-835E-C22057117D4B}" type="presOf" srcId="{520E4151-9BFC-407C-9D62-C6215A4B6FA4}" destId="{87805711-12BC-433C-9F0F-A5DAA5331584}" srcOrd="0" destOrd="3" presId="urn:microsoft.com/office/officeart/2005/8/layout/hList1"/>
    <dgm:cxn modelId="{E4B4ADE9-6714-42F2-A45E-C8C137700E4C}" type="presOf" srcId="{D95B3BF4-A0EB-4CCF-B916-A4768A6E3E8D}" destId="{F82E5990-E6AB-4D9A-8F0B-B08E16CF146F}" srcOrd="0" destOrd="0" presId="urn:microsoft.com/office/officeart/2005/8/layout/hList1"/>
    <dgm:cxn modelId="{1AA37752-CDD1-48F4-B204-697679A15B32}" type="presOf" srcId="{8CAED1FF-31EF-4AC9-AADB-DEDBF567DDEC}" destId="{0AE25DD4-996B-4986-BD6B-FD616B47F63B}" srcOrd="0" destOrd="0" presId="urn:microsoft.com/office/officeart/2005/8/layout/hList1"/>
    <dgm:cxn modelId="{5C3D2F0E-9ABB-472F-872D-A2BCD848A582}" srcId="{9960C635-7AC3-4CEA-B755-5734A9B4BEAC}" destId="{FFDA17BF-00A4-45C6-A305-3CFDF9C93F49}" srcOrd="0" destOrd="0" parTransId="{BB4C2DF7-2EB6-473C-B812-1B6D1522F88B}" sibTransId="{400218EB-4C1E-4F0A-A314-DF729948815F}"/>
    <dgm:cxn modelId="{35B95DC9-1945-4712-8DC5-CEB903A0280C}" srcId="{9960C635-7AC3-4CEA-B755-5734A9B4BEAC}" destId="{BABC0D83-60B1-436E-9886-FE2949B102DD}" srcOrd="1" destOrd="0" parTransId="{DF7AE55B-C801-4074-A7E5-38E3E4304772}" sibTransId="{05FB7C4A-5E4C-40B8-B745-AF93F957A06C}"/>
    <dgm:cxn modelId="{3EA02CE9-3B2C-4F58-BA7C-72AAF937BFC2}" type="presOf" srcId="{BABC0D83-60B1-436E-9886-FE2949B102DD}" destId="{51F1F738-0F6C-4AB1-AAF0-9C82EE9BDE07}" srcOrd="0" destOrd="1" presId="urn:microsoft.com/office/officeart/2005/8/layout/hList1"/>
    <dgm:cxn modelId="{FBF878AA-A5C5-42C0-AD01-8A8F6A842EC1}" srcId="{D95B3BF4-A0EB-4CCF-B916-A4768A6E3E8D}" destId="{42234351-95D5-4BA0-923F-35B25FB6C02E}" srcOrd="2" destOrd="0" parTransId="{9C1D42C3-0BC3-4A8C-8283-B7A862078BF0}" sibTransId="{D3FD036E-7A96-44D1-AF37-E6F798115874}"/>
    <dgm:cxn modelId="{2A2E0619-E4E1-4822-AF07-5D1F346C034D}" srcId="{A97CCDC8-4FC6-4324-BFC6-EADD18F20DCE}" destId="{154B7964-343B-4A93-845A-E98A3E55990C}" srcOrd="1" destOrd="0" parTransId="{527890D0-B0F2-493A-A45A-152F8E4A7FFF}" sibTransId="{470032A2-AB1B-4562-950A-7EECAF2F37C5}"/>
    <dgm:cxn modelId="{F5690783-67D2-4422-A207-46C76C45B67B}" srcId="{75D62A7E-5E22-4F5C-98B6-27D25333B636}" destId="{9960C635-7AC3-4CEA-B755-5734A9B4BEAC}" srcOrd="0" destOrd="0" parTransId="{F1A1CA1D-9A26-4C30-89E8-A37BDE1F487A}" sibTransId="{15407B19-DDD2-4840-89B6-210DAB85F35F}"/>
    <dgm:cxn modelId="{63BE2E24-865D-4C04-8C7A-9D7139538F59}" type="presOf" srcId="{1E3F035D-4895-4FC0-8F76-8AF66E05EE4F}" destId="{0AE25DD4-996B-4986-BD6B-FD616B47F63B}" srcOrd="0" destOrd="2" presId="urn:microsoft.com/office/officeart/2005/8/layout/hList1"/>
    <dgm:cxn modelId="{46FE4F58-3CAC-4F45-828D-BED9C349BF53}" srcId="{A97CCDC8-4FC6-4324-BFC6-EADD18F20DCE}" destId="{8CAED1FF-31EF-4AC9-AADB-DEDBF567DDEC}" srcOrd="0" destOrd="0" parTransId="{FAC432E5-2C0C-49E1-9B7D-5F63424379FD}" sibTransId="{8CBB1ECD-A661-4827-B10E-8626CDAC6C1D}"/>
    <dgm:cxn modelId="{1890DEE7-82C4-40B9-91AA-CF2214605177}" srcId="{D95B3BF4-A0EB-4CCF-B916-A4768A6E3E8D}" destId="{520E4151-9BFC-407C-9D62-C6215A4B6FA4}" srcOrd="3" destOrd="0" parTransId="{409D2E3D-02DB-451A-8C1E-5AF1D31B3398}" sibTransId="{C316E4AF-CABB-43C0-80C2-554200784779}"/>
    <dgm:cxn modelId="{0DD7FF01-33B4-4784-9F23-A5B9153A8687}" type="presParOf" srcId="{CDEA10CF-1681-45DD-A980-D73E7ED11097}" destId="{B3752CED-4776-4036-9E1B-F2A582D315BE}" srcOrd="0" destOrd="0" presId="urn:microsoft.com/office/officeart/2005/8/layout/hList1"/>
    <dgm:cxn modelId="{C24F72F5-5B01-47C4-8D80-D38CB209F1A6}" type="presParOf" srcId="{B3752CED-4776-4036-9E1B-F2A582D315BE}" destId="{07D9162D-997A-4847-88FA-DFD47D4ED638}" srcOrd="0" destOrd="0" presId="urn:microsoft.com/office/officeart/2005/8/layout/hList1"/>
    <dgm:cxn modelId="{05F01533-1433-489A-BE8A-151529A17BAD}" type="presParOf" srcId="{B3752CED-4776-4036-9E1B-F2A582D315BE}" destId="{51F1F738-0F6C-4AB1-AAF0-9C82EE9BDE07}" srcOrd="1" destOrd="0" presId="urn:microsoft.com/office/officeart/2005/8/layout/hList1"/>
    <dgm:cxn modelId="{4C6F5996-4AFA-4FDB-A10C-FF00B45E9905}" type="presParOf" srcId="{CDEA10CF-1681-45DD-A980-D73E7ED11097}" destId="{3DFFEFFD-DD4F-4E11-B27E-A1FD39C70118}" srcOrd="1" destOrd="0" presId="urn:microsoft.com/office/officeart/2005/8/layout/hList1"/>
    <dgm:cxn modelId="{B4FF96B0-4C7C-4ED8-B05B-B7C7D10A9577}" type="presParOf" srcId="{CDEA10CF-1681-45DD-A980-D73E7ED11097}" destId="{9D125A3D-52BA-475E-B4F9-C457B78F7D67}" srcOrd="2" destOrd="0" presId="urn:microsoft.com/office/officeart/2005/8/layout/hList1"/>
    <dgm:cxn modelId="{1C33CD96-CDED-4249-92E2-C0A1ADCDA088}" type="presParOf" srcId="{9D125A3D-52BA-475E-B4F9-C457B78F7D67}" destId="{F82E5990-E6AB-4D9A-8F0B-B08E16CF146F}" srcOrd="0" destOrd="0" presId="urn:microsoft.com/office/officeart/2005/8/layout/hList1"/>
    <dgm:cxn modelId="{7AB605D5-AE2F-4659-8D02-62BB1332D444}" type="presParOf" srcId="{9D125A3D-52BA-475E-B4F9-C457B78F7D67}" destId="{87805711-12BC-433C-9F0F-A5DAA5331584}" srcOrd="1" destOrd="0" presId="urn:microsoft.com/office/officeart/2005/8/layout/hList1"/>
    <dgm:cxn modelId="{D128F58A-7FA4-4B8D-8B99-0BB9FF5786EC}" type="presParOf" srcId="{CDEA10CF-1681-45DD-A980-D73E7ED11097}" destId="{752CD956-0332-47E0-BE6B-5C3EA06A121D}" srcOrd="3" destOrd="0" presId="urn:microsoft.com/office/officeart/2005/8/layout/hList1"/>
    <dgm:cxn modelId="{0C9A9FB6-1B44-4DF8-B673-359FC9AA86A4}" type="presParOf" srcId="{CDEA10CF-1681-45DD-A980-D73E7ED11097}" destId="{B8CF87F1-35C4-483A-B370-6BF502B732A9}" srcOrd="4" destOrd="0" presId="urn:microsoft.com/office/officeart/2005/8/layout/hList1"/>
    <dgm:cxn modelId="{E03F2D41-F503-44D9-81CE-EAEB45072AD8}" type="presParOf" srcId="{B8CF87F1-35C4-483A-B370-6BF502B732A9}" destId="{D8FA29B5-5B4A-426E-ADD5-BF9A2CED5F3E}" srcOrd="0" destOrd="0" presId="urn:microsoft.com/office/officeart/2005/8/layout/hList1"/>
    <dgm:cxn modelId="{06563CCB-C0FC-4E07-9A34-2CBB88152F52}" type="presParOf" srcId="{B8CF87F1-35C4-483A-B370-6BF502B732A9}" destId="{0AE25DD4-996B-4986-BD6B-FD616B47F6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D62A7E-5E22-4F5C-98B6-27D25333B636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60C635-7AC3-4CEA-B755-5734A9B4BEAC}">
      <dgm:prSet phldrT="[Texto]"/>
      <dgm:spPr/>
      <dgm:t>
        <a:bodyPr/>
        <a:lstStyle/>
        <a:p>
          <a:r>
            <a:rPr lang="es-ES" dirty="0"/>
            <a:t>App </a:t>
          </a:r>
          <a:r>
            <a:rPr lang="es-ES" dirty="0" err="1"/>
            <a:t>protection</a:t>
          </a:r>
          <a:endParaRPr lang="es-ES" dirty="0"/>
        </a:p>
      </dgm:t>
    </dgm:pt>
    <dgm:pt modelId="{F1A1CA1D-9A26-4C30-89E8-A37BDE1F487A}" type="parTrans" cxnId="{F5690783-67D2-4422-A207-46C76C45B67B}">
      <dgm:prSet/>
      <dgm:spPr/>
      <dgm:t>
        <a:bodyPr/>
        <a:lstStyle/>
        <a:p>
          <a:endParaRPr lang="es-ES"/>
        </a:p>
      </dgm:t>
    </dgm:pt>
    <dgm:pt modelId="{15407B19-DDD2-4840-89B6-210DAB85F35F}" type="sibTrans" cxnId="{F5690783-67D2-4422-A207-46C76C45B67B}">
      <dgm:prSet/>
      <dgm:spPr/>
      <dgm:t>
        <a:bodyPr/>
        <a:lstStyle/>
        <a:p>
          <a:endParaRPr lang="es-ES"/>
        </a:p>
      </dgm:t>
    </dgm:pt>
    <dgm:pt modelId="{2C99AA3C-5327-4B08-8BF2-A8493430C33E}">
      <dgm:prSet phldrT="[Texto]"/>
      <dgm:spPr/>
      <dgm:t>
        <a:bodyPr/>
        <a:lstStyle/>
        <a:p>
          <a:pPr algn="ctr"/>
          <a:r>
            <a:rPr lang="es-ES" dirty="0" err="1"/>
            <a:t>Implement</a:t>
          </a:r>
          <a:r>
            <a:rPr lang="es-ES" dirty="0"/>
            <a:t> </a:t>
          </a:r>
          <a:r>
            <a:rPr lang="es-ES" dirty="0" err="1"/>
            <a:t>redundancy</a:t>
          </a:r>
          <a:r>
            <a:rPr lang="es-ES" dirty="0"/>
            <a:t> </a:t>
          </a:r>
          <a:r>
            <a:rPr lang="es-ES" dirty="0" err="1"/>
            <a:t>without</a:t>
          </a:r>
          <a:r>
            <a:rPr lang="es-ES" dirty="0"/>
            <a:t> new hardware.</a:t>
          </a:r>
        </a:p>
      </dgm:t>
    </dgm:pt>
    <dgm:pt modelId="{92568112-3606-45D4-A705-40AFF81840AE}" type="parTrans" cxnId="{30438B8E-959A-47E8-A47C-035692C9FA11}">
      <dgm:prSet/>
      <dgm:spPr/>
      <dgm:t>
        <a:bodyPr/>
        <a:lstStyle/>
        <a:p>
          <a:endParaRPr lang="es-ES"/>
        </a:p>
      </dgm:t>
    </dgm:pt>
    <dgm:pt modelId="{17BC88D2-0003-4B98-A2D7-68C8A5D7C944}" type="sibTrans" cxnId="{30438B8E-959A-47E8-A47C-035692C9FA11}">
      <dgm:prSet/>
      <dgm:spPr/>
      <dgm:t>
        <a:bodyPr/>
        <a:lstStyle/>
        <a:p>
          <a:endParaRPr lang="es-ES"/>
        </a:p>
      </dgm:t>
    </dgm:pt>
    <dgm:pt modelId="{D95B3BF4-A0EB-4CCF-B916-A4768A6E3E8D}">
      <dgm:prSet phldrT="[Texto]"/>
      <dgm:spPr/>
      <dgm:t>
        <a:bodyPr/>
        <a:lstStyle/>
        <a:p>
          <a:r>
            <a:rPr lang="es-ES"/>
            <a:t>Migrate Workloads</a:t>
          </a:r>
          <a:endParaRPr lang="es-ES" dirty="0"/>
        </a:p>
      </dgm:t>
    </dgm:pt>
    <dgm:pt modelId="{3D0E977E-2F33-4ECC-B808-EF1679B55DD2}" type="parTrans" cxnId="{063DF6BA-5E07-421E-91F7-F8E140F60855}">
      <dgm:prSet/>
      <dgm:spPr/>
      <dgm:t>
        <a:bodyPr/>
        <a:lstStyle/>
        <a:p>
          <a:endParaRPr lang="es-ES"/>
        </a:p>
      </dgm:t>
    </dgm:pt>
    <dgm:pt modelId="{A7F11124-A447-4538-8916-570D7ADD290D}" type="sibTrans" cxnId="{063DF6BA-5E07-421E-91F7-F8E140F60855}">
      <dgm:prSet/>
      <dgm:spPr/>
      <dgm:t>
        <a:bodyPr/>
        <a:lstStyle/>
        <a:p>
          <a:endParaRPr lang="es-ES"/>
        </a:p>
      </dgm:t>
    </dgm:pt>
    <dgm:pt modelId="{94A0D3CA-073E-4D27-9D4E-B5BBA4482BF9}">
      <dgm:prSet phldrT="[Texto]"/>
      <dgm:spPr/>
      <dgm:t>
        <a:bodyPr/>
        <a:lstStyle/>
        <a:p>
          <a:pPr algn="ctr"/>
          <a:r>
            <a:rPr lang="es-ES" dirty="0"/>
            <a:t>To </a:t>
          </a:r>
          <a:r>
            <a:rPr lang="es-ES" dirty="0" err="1"/>
            <a:t>improve</a:t>
          </a:r>
          <a:r>
            <a:rPr lang="es-ES" dirty="0"/>
            <a:t> </a:t>
          </a:r>
          <a:r>
            <a:rPr lang="es-ES" dirty="0" err="1"/>
            <a:t>reliability</a:t>
          </a:r>
          <a:r>
            <a:rPr lang="es-ES" dirty="0"/>
            <a:t> and </a:t>
          </a:r>
          <a:r>
            <a:rPr lang="es-ES" dirty="0" err="1"/>
            <a:t>availability</a:t>
          </a:r>
          <a:r>
            <a:rPr lang="es-ES" dirty="0"/>
            <a:t>.</a:t>
          </a:r>
        </a:p>
      </dgm:t>
    </dgm:pt>
    <dgm:pt modelId="{ACD2D847-909E-4A5B-BF09-04C94F35F999}" type="parTrans" cxnId="{C1C1ADDA-264A-4396-AB89-2CFC8E17A2CC}">
      <dgm:prSet/>
      <dgm:spPr/>
      <dgm:t>
        <a:bodyPr/>
        <a:lstStyle/>
        <a:p>
          <a:endParaRPr lang="es-ES"/>
        </a:p>
      </dgm:t>
    </dgm:pt>
    <dgm:pt modelId="{D0138354-C204-4244-A8FF-73DBC6C230EE}" type="sibTrans" cxnId="{C1C1ADDA-264A-4396-AB89-2CFC8E17A2CC}">
      <dgm:prSet/>
      <dgm:spPr/>
      <dgm:t>
        <a:bodyPr/>
        <a:lstStyle/>
        <a:p>
          <a:endParaRPr lang="es-ES"/>
        </a:p>
      </dgm:t>
    </dgm:pt>
    <dgm:pt modelId="{A97CCDC8-4FC6-4324-BFC6-EADD18F20DCE}">
      <dgm:prSet phldrT="[Texto]"/>
      <dgm:spPr/>
      <dgm:t>
        <a:bodyPr/>
        <a:lstStyle/>
        <a:p>
          <a:r>
            <a:rPr lang="es-ES" dirty="0" err="1"/>
            <a:t>Protect</a:t>
          </a:r>
          <a:r>
            <a:rPr lang="es-ES" dirty="0"/>
            <a:t> </a:t>
          </a:r>
          <a:r>
            <a:rPr lang="es-ES" dirty="0" err="1"/>
            <a:t>Legacy</a:t>
          </a:r>
          <a:r>
            <a:rPr lang="es-ES" dirty="0"/>
            <a:t> </a:t>
          </a:r>
          <a:r>
            <a:rPr lang="es-ES" dirty="0" err="1"/>
            <a:t>Systems</a:t>
          </a:r>
          <a:endParaRPr lang="es-ES" dirty="0"/>
        </a:p>
      </dgm:t>
    </dgm:pt>
    <dgm:pt modelId="{6FF4BEDB-51C8-4196-B991-6D22A2F53994}" type="parTrans" cxnId="{2BDAD54D-EC37-44AB-87D7-287571B24329}">
      <dgm:prSet/>
      <dgm:spPr/>
      <dgm:t>
        <a:bodyPr/>
        <a:lstStyle/>
        <a:p>
          <a:endParaRPr lang="es-ES"/>
        </a:p>
      </dgm:t>
    </dgm:pt>
    <dgm:pt modelId="{0E279D32-24E8-492B-837D-3998D3C0D50A}" type="sibTrans" cxnId="{2BDAD54D-EC37-44AB-87D7-287571B24329}">
      <dgm:prSet/>
      <dgm:spPr/>
      <dgm:t>
        <a:bodyPr/>
        <a:lstStyle/>
        <a:p>
          <a:endParaRPr lang="es-ES"/>
        </a:p>
      </dgm:t>
    </dgm:pt>
    <dgm:pt modelId="{8CAED1FF-31EF-4AC9-AADB-DEDBF567DDEC}">
      <dgm:prSet phldrT="[Texto]"/>
      <dgm:spPr/>
      <dgm:t>
        <a:bodyPr/>
        <a:lstStyle/>
        <a:p>
          <a:r>
            <a:rPr lang="es-ES" dirty="0"/>
            <a:t>Run </a:t>
          </a:r>
          <a:r>
            <a:rPr lang="es-ES" dirty="0" err="1"/>
            <a:t>an</a:t>
          </a:r>
          <a:r>
            <a:rPr lang="es-ES" dirty="0"/>
            <a:t> </a:t>
          </a:r>
          <a:r>
            <a:rPr lang="es-ES" dirty="0" err="1"/>
            <a:t>old</a:t>
          </a:r>
          <a:r>
            <a:rPr lang="es-ES" dirty="0"/>
            <a:t> </a:t>
          </a:r>
          <a:r>
            <a:rPr lang="es-ES" dirty="0" err="1"/>
            <a:t>system</a:t>
          </a:r>
          <a:r>
            <a:rPr lang="es-ES" dirty="0"/>
            <a:t> in a </a:t>
          </a:r>
          <a:r>
            <a:rPr lang="es-ES" dirty="0" err="1"/>
            <a:t>modern</a:t>
          </a:r>
          <a:r>
            <a:rPr lang="es-ES" dirty="0"/>
            <a:t> virtual machine.</a:t>
          </a:r>
        </a:p>
      </dgm:t>
    </dgm:pt>
    <dgm:pt modelId="{FAC432E5-2C0C-49E1-9B7D-5F63424379FD}" type="parTrans" cxnId="{46FE4F58-3CAC-4F45-828D-BED9C349BF53}">
      <dgm:prSet/>
      <dgm:spPr/>
      <dgm:t>
        <a:bodyPr/>
        <a:lstStyle/>
        <a:p>
          <a:endParaRPr lang="es-ES"/>
        </a:p>
      </dgm:t>
    </dgm:pt>
    <dgm:pt modelId="{8CBB1ECD-A661-4827-B10E-8626CDAC6C1D}" type="sibTrans" cxnId="{46FE4F58-3CAC-4F45-828D-BED9C349BF53}">
      <dgm:prSet/>
      <dgm:spPr/>
      <dgm:t>
        <a:bodyPr/>
        <a:lstStyle/>
        <a:p>
          <a:endParaRPr lang="es-ES"/>
        </a:p>
      </dgm:t>
    </dgm:pt>
    <dgm:pt modelId="{7DC4AC43-34B2-4CFA-BCB8-CE759046340E}">
      <dgm:prSet phldrT="[Texto]"/>
      <dgm:spPr/>
      <dgm:t>
        <a:bodyPr/>
        <a:lstStyle/>
        <a:p>
          <a:pPr algn="ctr"/>
          <a:r>
            <a:rPr lang="en-US" b="0" i="0" dirty="0"/>
            <a:t>If one virtual system fails, another virtual system takes over.</a:t>
          </a:r>
          <a:endParaRPr lang="es-ES" dirty="0"/>
        </a:p>
      </dgm:t>
    </dgm:pt>
    <dgm:pt modelId="{79A98FE4-7905-447A-AFE2-BD301D44F9A1}" type="parTrans" cxnId="{2F3B03D8-D0B4-45C2-B329-2C148304C791}">
      <dgm:prSet/>
      <dgm:spPr/>
      <dgm:t>
        <a:bodyPr/>
        <a:lstStyle/>
        <a:p>
          <a:endParaRPr lang="es-ES"/>
        </a:p>
      </dgm:t>
    </dgm:pt>
    <dgm:pt modelId="{C17BCF64-A711-4208-BD69-2F550A1FC5DC}" type="sibTrans" cxnId="{2F3B03D8-D0B4-45C2-B329-2C148304C791}">
      <dgm:prSet/>
      <dgm:spPr/>
      <dgm:t>
        <a:bodyPr/>
        <a:lstStyle/>
        <a:p>
          <a:endParaRPr lang="es-ES"/>
        </a:p>
      </dgm:t>
    </dgm:pt>
    <dgm:pt modelId="{A2B64CE6-FFFB-4D2D-96AA-C9A2F3EF88F9}">
      <dgm:prSet phldrT="[Texto]"/>
      <dgm:spPr/>
      <dgm:t>
        <a:bodyPr/>
        <a:lstStyle/>
        <a:p>
          <a:pPr algn="ctr"/>
          <a:r>
            <a:rPr lang="en-US" b="0" i="0" dirty="0"/>
            <a:t>Move a virtual machine from one physical machine to another.</a:t>
          </a:r>
          <a:endParaRPr lang="es-ES" dirty="0"/>
        </a:p>
      </dgm:t>
    </dgm:pt>
    <dgm:pt modelId="{C1EB3B99-4223-45F7-9AB9-E729D20FE94D}" type="parTrans" cxnId="{AA935779-832C-4E43-8847-A0522253988B}">
      <dgm:prSet/>
      <dgm:spPr/>
      <dgm:t>
        <a:bodyPr/>
        <a:lstStyle/>
        <a:p>
          <a:endParaRPr lang="es-ES"/>
        </a:p>
      </dgm:t>
    </dgm:pt>
    <dgm:pt modelId="{E7B29C14-5DC8-4056-9E6F-AB79A951AF1A}" type="sibTrans" cxnId="{AA935779-832C-4E43-8847-A0522253988B}">
      <dgm:prSet/>
      <dgm:spPr/>
      <dgm:t>
        <a:bodyPr/>
        <a:lstStyle/>
        <a:p>
          <a:endParaRPr lang="es-ES"/>
        </a:p>
      </dgm:t>
    </dgm:pt>
    <dgm:pt modelId="{83AE9997-0C55-455A-8BD3-3DF5A3E4A3ED}">
      <dgm:prSet phldrT="[Texto]"/>
      <dgm:spPr/>
      <dgm:t>
        <a:bodyPr/>
        <a:lstStyle/>
        <a:p>
          <a:pPr algn="ctr"/>
          <a:endParaRPr lang="es-ES" dirty="0"/>
        </a:p>
      </dgm:t>
    </dgm:pt>
    <dgm:pt modelId="{AF84A1E0-3DEA-4CB4-861B-E5E75C0A8D3F}" type="parTrans" cxnId="{2C3BDE24-C0B1-48C2-99F4-14BCBE84C07C}">
      <dgm:prSet/>
      <dgm:spPr/>
      <dgm:t>
        <a:bodyPr/>
        <a:lstStyle/>
        <a:p>
          <a:endParaRPr lang="es-ES"/>
        </a:p>
      </dgm:t>
    </dgm:pt>
    <dgm:pt modelId="{18DD513F-6091-4C04-A68A-1FD53FC0743C}" type="sibTrans" cxnId="{2C3BDE24-C0B1-48C2-99F4-14BCBE84C07C}">
      <dgm:prSet/>
      <dgm:spPr/>
      <dgm:t>
        <a:bodyPr/>
        <a:lstStyle/>
        <a:p>
          <a:endParaRPr lang="es-ES"/>
        </a:p>
      </dgm:t>
    </dgm:pt>
    <dgm:pt modelId="{469839AB-CD0B-4F7F-84D9-99ED035702E5}">
      <dgm:prSet phldrT="[Texto]"/>
      <dgm:spPr/>
      <dgm:t>
        <a:bodyPr/>
        <a:lstStyle/>
        <a:p>
          <a:r>
            <a:rPr lang="es-ES" dirty="0" err="1"/>
            <a:t>Nothing</a:t>
          </a:r>
          <a:r>
            <a:rPr lang="es-ES" dirty="0"/>
            <a:t> </a:t>
          </a:r>
          <a:r>
            <a:rPr lang="es-ES" dirty="0" err="1"/>
            <a:t>changes</a:t>
          </a:r>
          <a:r>
            <a:rPr lang="es-ES" dirty="0"/>
            <a:t> </a:t>
          </a:r>
          <a:r>
            <a:rPr lang="es-ES" dirty="0" err="1"/>
            <a:t>form</a:t>
          </a:r>
          <a:r>
            <a:rPr lang="es-ES" dirty="0"/>
            <a:t> </a:t>
          </a:r>
          <a:r>
            <a:rPr lang="es-ES" dirty="0" err="1"/>
            <a:t>application</a:t>
          </a:r>
          <a:r>
            <a:rPr lang="es-ES" dirty="0"/>
            <a:t> </a:t>
          </a:r>
          <a:r>
            <a:rPr lang="es-ES" dirty="0" err="1"/>
            <a:t>point</a:t>
          </a:r>
          <a:r>
            <a:rPr lang="es-ES" dirty="0"/>
            <a:t> of </a:t>
          </a:r>
          <a:r>
            <a:rPr lang="es-ES" dirty="0" err="1"/>
            <a:t>view</a:t>
          </a:r>
          <a:r>
            <a:rPr lang="es-ES" dirty="0"/>
            <a:t>.</a:t>
          </a:r>
        </a:p>
      </dgm:t>
    </dgm:pt>
    <dgm:pt modelId="{BA1E56E7-09D1-4076-9B11-05DEEC41BD6A}" type="parTrans" cxnId="{E6A82644-6F69-45F4-AD16-6513C6877086}">
      <dgm:prSet/>
      <dgm:spPr/>
      <dgm:t>
        <a:bodyPr/>
        <a:lstStyle/>
        <a:p>
          <a:endParaRPr lang="es-ES"/>
        </a:p>
      </dgm:t>
    </dgm:pt>
    <dgm:pt modelId="{EC755800-CDBD-4FD8-AA27-F8196BBF9852}" type="sibTrans" cxnId="{E6A82644-6F69-45F4-AD16-6513C6877086}">
      <dgm:prSet/>
      <dgm:spPr/>
      <dgm:t>
        <a:bodyPr/>
        <a:lstStyle/>
        <a:p>
          <a:endParaRPr lang="es-ES"/>
        </a:p>
      </dgm:t>
    </dgm:pt>
    <dgm:pt modelId="{86C840C9-98B3-4435-A6A3-2D0D2BA13C66}">
      <dgm:prSet phldrT="[Texto]"/>
      <dgm:spPr/>
      <dgm:t>
        <a:bodyPr/>
        <a:lstStyle/>
        <a:p>
          <a:pPr algn="ctr"/>
          <a:endParaRPr lang="es-ES" dirty="0"/>
        </a:p>
      </dgm:t>
    </dgm:pt>
    <dgm:pt modelId="{A024E221-B4E1-4C5E-BD62-FD5ADF2C0DCC}" type="parTrans" cxnId="{EF42C0F8-2D4E-4D37-BDB3-8DFA7F1CCE51}">
      <dgm:prSet/>
      <dgm:spPr/>
      <dgm:t>
        <a:bodyPr/>
        <a:lstStyle/>
        <a:p>
          <a:endParaRPr lang="es-ES"/>
        </a:p>
      </dgm:t>
    </dgm:pt>
    <dgm:pt modelId="{CC106FFD-4DD0-47F7-884C-2308A0EE36DC}" type="sibTrans" cxnId="{EF42C0F8-2D4E-4D37-BDB3-8DFA7F1CCE51}">
      <dgm:prSet/>
      <dgm:spPr/>
      <dgm:t>
        <a:bodyPr/>
        <a:lstStyle/>
        <a:p>
          <a:endParaRPr lang="es-ES"/>
        </a:p>
      </dgm:t>
    </dgm:pt>
    <dgm:pt modelId="{6F0B1276-CA56-49D7-BE0F-1CEFA601904C}">
      <dgm:prSet phldrT="[Texto]"/>
      <dgm:spPr/>
      <dgm:t>
        <a:bodyPr/>
        <a:lstStyle/>
        <a:p>
          <a:endParaRPr lang="es-ES" dirty="0"/>
        </a:p>
      </dgm:t>
    </dgm:pt>
    <dgm:pt modelId="{39F53660-4A5E-4A80-B8D0-397FDA2B32B7}" type="parTrans" cxnId="{1D871C9B-5C01-481B-B7F1-2BD5DFA25821}">
      <dgm:prSet/>
      <dgm:spPr/>
      <dgm:t>
        <a:bodyPr/>
        <a:lstStyle/>
        <a:p>
          <a:endParaRPr lang="es-ES"/>
        </a:p>
      </dgm:t>
    </dgm:pt>
    <dgm:pt modelId="{E98BFCF2-0411-4C90-895F-35F7B67CA837}" type="sibTrans" cxnId="{1D871C9B-5C01-481B-B7F1-2BD5DFA25821}">
      <dgm:prSet/>
      <dgm:spPr/>
      <dgm:t>
        <a:bodyPr/>
        <a:lstStyle/>
        <a:p>
          <a:endParaRPr lang="es-ES"/>
        </a:p>
      </dgm:t>
    </dgm:pt>
    <dgm:pt modelId="{CDEA10CF-1681-45DD-A980-D73E7ED11097}" type="pres">
      <dgm:prSet presAssocID="{75D62A7E-5E22-4F5C-98B6-27D25333B636}" presName="Name0" presStyleCnt="0">
        <dgm:presLayoutVars>
          <dgm:dir/>
          <dgm:animLvl val="lvl"/>
          <dgm:resizeHandles val="exact"/>
        </dgm:presLayoutVars>
      </dgm:prSet>
      <dgm:spPr/>
    </dgm:pt>
    <dgm:pt modelId="{B3752CED-4776-4036-9E1B-F2A582D315BE}" type="pres">
      <dgm:prSet presAssocID="{9960C635-7AC3-4CEA-B755-5734A9B4BEAC}" presName="composite" presStyleCnt="0"/>
      <dgm:spPr/>
    </dgm:pt>
    <dgm:pt modelId="{07D9162D-997A-4847-88FA-DFD47D4ED638}" type="pres">
      <dgm:prSet presAssocID="{9960C635-7AC3-4CEA-B755-5734A9B4BE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1F1F738-0F6C-4AB1-AAF0-9C82EE9BDE07}" type="pres">
      <dgm:prSet presAssocID="{9960C635-7AC3-4CEA-B755-5734A9B4BEAC}" presName="desTx" presStyleLbl="alignAccFollowNode1" presStyleIdx="0" presStyleCnt="3" custLinFactNeighborX="-123">
        <dgm:presLayoutVars>
          <dgm:bulletEnabled val="1"/>
        </dgm:presLayoutVars>
      </dgm:prSet>
      <dgm:spPr/>
    </dgm:pt>
    <dgm:pt modelId="{3DFFEFFD-DD4F-4E11-B27E-A1FD39C70118}" type="pres">
      <dgm:prSet presAssocID="{15407B19-DDD2-4840-89B6-210DAB85F35F}" presName="space" presStyleCnt="0"/>
      <dgm:spPr/>
    </dgm:pt>
    <dgm:pt modelId="{9D125A3D-52BA-475E-B4F9-C457B78F7D67}" type="pres">
      <dgm:prSet presAssocID="{D95B3BF4-A0EB-4CCF-B916-A4768A6E3E8D}" presName="composite" presStyleCnt="0"/>
      <dgm:spPr/>
    </dgm:pt>
    <dgm:pt modelId="{F82E5990-E6AB-4D9A-8F0B-B08E16CF146F}" type="pres">
      <dgm:prSet presAssocID="{D95B3BF4-A0EB-4CCF-B916-A4768A6E3E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7805711-12BC-433C-9F0F-A5DAA5331584}" type="pres">
      <dgm:prSet presAssocID="{D95B3BF4-A0EB-4CCF-B916-A4768A6E3E8D}" presName="desTx" presStyleLbl="alignAccFollowNode1" presStyleIdx="1" presStyleCnt="3">
        <dgm:presLayoutVars>
          <dgm:bulletEnabled val="1"/>
        </dgm:presLayoutVars>
      </dgm:prSet>
      <dgm:spPr/>
    </dgm:pt>
    <dgm:pt modelId="{752CD956-0332-47E0-BE6B-5C3EA06A121D}" type="pres">
      <dgm:prSet presAssocID="{A7F11124-A447-4538-8916-570D7ADD290D}" presName="space" presStyleCnt="0"/>
      <dgm:spPr/>
    </dgm:pt>
    <dgm:pt modelId="{B8CF87F1-35C4-483A-B370-6BF502B732A9}" type="pres">
      <dgm:prSet presAssocID="{A97CCDC8-4FC6-4324-BFC6-EADD18F20DCE}" presName="composite" presStyleCnt="0"/>
      <dgm:spPr/>
    </dgm:pt>
    <dgm:pt modelId="{D8FA29B5-5B4A-426E-ADD5-BF9A2CED5F3E}" type="pres">
      <dgm:prSet presAssocID="{A97CCDC8-4FC6-4324-BFC6-EADD18F20DC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AE25DD4-996B-4986-BD6B-FD616B47F63B}" type="pres">
      <dgm:prSet presAssocID="{A97CCDC8-4FC6-4324-BFC6-EADD18F20DC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1C1ADDA-264A-4396-AB89-2CFC8E17A2CC}" srcId="{D95B3BF4-A0EB-4CCF-B916-A4768A6E3E8D}" destId="{94A0D3CA-073E-4D27-9D4E-B5BBA4482BF9}" srcOrd="0" destOrd="0" parTransId="{ACD2D847-909E-4A5B-BF09-04C94F35F999}" sibTransId="{D0138354-C204-4244-A8FF-73DBC6C230EE}"/>
    <dgm:cxn modelId="{30438B8E-959A-47E8-A47C-035692C9FA11}" srcId="{9960C635-7AC3-4CEA-B755-5734A9B4BEAC}" destId="{2C99AA3C-5327-4B08-8BF2-A8493430C33E}" srcOrd="0" destOrd="0" parTransId="{92568112-3606-45D4-A705-40AFF81840AE}" sibTransId="{17BC88D2-0003-4B98-A2D7-68C8A5D7C944}"/>
    <dgm:cxn modelId="{2BDAD54D-EC37-44AB-87D7-287571B24329}" srcId="{75D62A7E-5E22-4F5C-98B6-27D25333B636}" destId="{A97CCDC8-4FC6-4324-BFC6-EADD18F20DCE}" srcOrd="2" destOrd="0" parTransId="{6FF4BEDB-51C8-4196-B991-6D22A2F53994}" sibTransId="{0E279D32-24E8-492B-837D-3998D3C0D50A}"/>
    <dgm:cxn modelId="{C9FF4C93-6A5A-4EFF-9E51-259BA2C6419C}" type="presOf" srcId="{A2B64CE6-FFFB-4D2D-96AA-C9A2F3EF88F9}" destId="{87805711-12BC-433C-9F0F-A5DAA5331584}" srcOrd="0" destOrd="2" presId="urn:microsoft.com/office/officeart/2005/8/layout/hList1"/>
    <dgm:cxn modelId="{1CC5DFC1-09DB-4BEC-910F-C6169D17987A}" type="presOf" srcId="{2C99AA3C-5327-4B08-8BF2-A8493430C33E}" destId="{51F1F738-0F6C-4AB1-AAF0-9C82EE9BDE07}" srcOrd="0" destOrd="0" presId="urn:microsoft.com/office/officeart/2005/8/layout/hList1"/>
    <dgm:cxn modelId="{FF4DB254-6BAA-4D77-8709-51AC370BC5F8}" type="presOf" srcId="{75D62A7E-5E22-4F5C-98B6-27D25333B636}" destId="{CDEA10CF-1681-45DD-A980-D73E7ED11097}" srcOrd="0" destOrd="0" presId="urn:microsoft.com/office/officeart/2005/8/layout/hList1"/>
    <dgm:cxn modelId="{063DF6BA-5E07-421E-91F7-F8E140F60855}" srcId="{75D62A7E-5E22-4F5C-98B6-27D25333B636}" destId="{D95B3BF4-A0EB-4CCF-B916-A4768A6E3E8D}" srcOrd="1" destOrd="0" parTransId="{3D0E977E-2F33-4ECC-B808-EF1679B55DD2}" sibTransId="{A7F11124-A447-4538-8916-570D7ADD290D}"/>
    <dgm:cxn modelId="{1D871C9B-5C01-481B-B7F1-2BD5DFA25821}" srcId="{A97CCDC8-4FC6-4324-BFC6-EADD18F20DCE}" destId="{6F0B1276-CA56-49D7-BE0F-1CEFA601904C}" srcOrd="1" destOrd="0" parTransId="{39F53660-4A5E-4A80-B8D0-397FDA2B32B7}" sibTransId="{E98BFCF2-0411-4C90-895F-35F7B67CA837}"/>
    <dgm:cxn modelId="{EF42C0F8-2D4E-4D37-BDB3-8DFA7F1CCE51}" srcId="{9960C635-7AC3-4CEA-B755-5734A9B4BEAC}" destId="{86C840C9-98B3-4435-A6A3-2D0D2BA13C66}" srcOrd="1" destOrd="0" parTransId="{A024E221-B4E1-4C5E-BD62-FD5ADF2C0DCC}" sibTransId="{CC106FFD-4DD0-47F7-884C-2308A0EE36DC}"/>
    <dgm:cxn modelId="{0B2C56EB-5B90-4FC9-8610-911D419EAAF1}" type="presOf" srcId="{83AE9997-0C55-455A-8BD3-3DF5A3E4A3ED}" destId="{87805711-12BC-433C-9F0F-A5DAA5331584}" srcOrd="0" destOrd="1" presId="urn:microsoft.com/office/officeart/2005/8/layout/hList1"/>
    <dgm:cxn modelId="{14F45E2A-7339-49DD-BFA3-A9FC5C3D17D8}" type="presOf" srcId="{D95B3BF4-A0EB-4CCF-B916-A4768A6E3E8D}" destId="{F82E5990-E6AB-4D9A-8F0B-B08E16CF146F}" srcOrd="0" destOrd="0" presId="urn:microsoft.com/office/officeart/2005/8/layout/hList1"/>
    <dgm:cxn modelId="{57471965-8372-4558-A0DE-0C974AE9DB5C}" type="presOf" srcId="{469839AB-CD0B-4F7F-84D9-99ED035702E5}" destId="{0AE25DD4-996B-4986-BD6B-FD616B47F63B}" srcOrd="0" destOrd="2" presId="urn:microsoft.com/office/officeart/2005/8/layout/hList1"/>
    <dgm:cxn modelId="{2F3B03D8-D0B4-45C2-B329-2C148304C791}" srcId="{9960C635-7AC3-4CEA-B755-5734A9B4BEAC}" destId="{7DC4AC43-34B2-4CFA-BCB8-CE759046340E}" srcOrd="2" destOrd="0" parTransId="{79A98FE4-7905-447A-AFE2-BD301D44F9A1}" sibTransId="{C17BCF64-A711-4208-BD69-2F550A1FC5DC}"/>
    <dgm:cxn modelId="{E6A82644-6F69-45F4-AD16-6513C6877086}" srcId="{A97CCDC8-4FC6-4324-BFC6-EADD18F20DCE}" destId="{469839AB-CD0B-4F7F-84D9-99ED035702E5}" srcOrd="2" destOrd="0" parTransId="{BA1E56E7-09D1-4076-9B11-05DEEC41BD6A}" sibTransId="{EC755800-CDBD-4FD8-AA27-F8196BBF9852}"/>
    <dgm:cxn modelId="{FB7EE9C6-A258-4759-8C19-06F766BAAC6D}" type="presOf" srcId="{A97CCDC8-4FC6-4324-BFC6-EADD18F20DCE}" destId="{D8FA29B5-5B4A-426E-ADD5-BF9A2CED5F3E}" srcOrd="0" destOrd="0" presId="urn:microsoft.com/office/officeart/2005/8/layout/hList1"/>
    <dgm:cxn modelId="{AA935779-832C-4E43-8847-A0522253988B}" srcId="{D95B3BF4-A0EB-4CCF-B916-A4768A6E3E8D}" destId="{A2B64CE6-FFFB-4D2D-96AA-C9A2F3EF88F9}" srcOrd="2" destOrd="0" parTransId="{C1EB3B99-4223-45F7-9AB9-E729D20FE94D}" sibTransId="{E7B29C14-5DC8-4056-9E6F-AB79A951AF1A}"/>
    <dgm:cxn modelId="{2C3BDE24-C0B1-48C2-99F4-14BCBE84C07C}" srcId="{D95B3BF4-A0EB-4CCF-B916-A4768A6E3E8D}" destId="{83AE9997-0C55-455A-8BD3-3DF5A3E4A3ED}" srcOrd="1" destOrd="0" parTransId="{AF84A1E0-3DEA-4CB4-861B-E5E75C0A8D3F}" sibTransId="{18DD513F-6091-4C04-A68A-1FD53FC0743C}"/>
    <dgm:cxn modelId="{E8DD953B-DE33-4A39-AD04-5EE110DB193E}" type="presOf" srcId="{86C840C9-98B3-4435-A6A3-2D0D2BA13C66}" destId="{51F1F738-0F6C-4AB1-AAF0-9C82EE9BDE07}" srcOrd="0" destOrd="1" presId="urn:microsoft.com/office/officeart/2005/8/layout/hList1"/>
    <dgm:cxn modelId="{7007C93C-B57D-467C-91F7-E78396770CF9}" type="presOf" srcId="{6F0B1276-CA56-49D7-BE0F-1CEFA601904C}" destId="{0AE25DD4-996B-4986-BD6B-FD616B47F63B}" srcOrd="0" destOrd="1" presId="urn:microsoft.com/office/officeart/2005/8/layout/hList1"/>
    <dgm:cxn modelId="{37B2A93D-6E8D-4D2C-B929-603E867E3D22}" type="presOf" srcId="{9960C635-7AC3-4CEA-B755-5734A9B4BEAC}" destId="{07D9162D-997A-4847-88FA-DFD47D4ED638}" srcOrd="0" destOrd="0" presId="urn:microsoft.com/office/officeart/2005/8/layout/hList1"/>
    <dgm:cxn modelId="{A98482B0-7027-41ED-8E53-559CCD94D268}" type="presOf" srcId="{7DC4AC43-34B2-4CFA-BCB8-CE759046340E}" destId="{51F1F738-0F6C-4AB1-AAF0-9C82EE9BDE07}" srcOrd="0" destOrd="2" presId="urn:microsoft.com/office/officeart/2005/8/layout/hList1"/>
    <dgm:cxn modelId="{F5690783-67D2-4422-A207-46C76C45B67B}" srcId="{75D62A7E-5E22-4F5C-98B6-27D25333B636}" destId="{9960C635-7AC3-4CEA-B755-5734A9B4BEAC}" srcOrd="0" destOrd="0" parTransId="{F1A1CA1D-9A26-4C30-89E8-A37BDE1F487A}" sibTransId="{15407B19-DDD2-4840-89B6-210DAB85F35F}"/>
    <dgm:cxn modelId="{4FEADCDA-662D-4D5A-A7E4-10DD10EA0CAD}" type="presOf" srcId="{94A0D3CA-073E-4D27-9D4E-B5BBA4482BF9}" destId="{87805711-12BC-433C-9F0F-A5DAA5331584}" srcOrd="0" destOrd="0" presId="urn:microsoft.com/office/officeart/2005/8/layout/hList1"/>
    <dgm:cxn modelId="{2C3B1B25-3068-4031-B456-2155E22D0803}" type="presOf" srcId="{8CAED1FF-31EF-4AC9-AADB-DEDBF567DDEC}" destId="{0AE25DD4-996B-4986-BD6B-FD616B47F63B}" srcOrd="0" destOrd="0" presId="urn:microsoft.com/office/officeart/2005/8/layout/hList1"/>
    <dgm:cxn modelId="{46FE4F58-3CAC-4F45-828D-BED9C349BF53}" srcId="{A97CCDC8-4FC6-4324-BFC6-EADD18F20DCE}" destId="{8CAED1FF-31EF-4AC9-AADB-DEDBF567DDEC}" srcOrd="0" destOrd="0" parTransId="{FAC432E5-2C0C-49E1-9B7D-5F63424379FD}" sibTransId="{8CBB1ECD-A661-4827-B10E-8626CDAC6C1D}"/>
    <dgm:cxn modelId="{B879B9D0-F301-4DF7-88B5-3B29A355DA35}" type="presParOf" srcId="{CDEA10CF-1681-45DD-A980-D73E7ED11097}" destId="{B3752CED-4776-4036-9E1B-F2A582D315BE}" srcOrd="0" destOrd="0" presId="urn:microsoft.com/office/officeart/2005/8/layout/hList1"/>
    <dgm:cxn modelId="{C09E96C3-B861-441D-A633-E5537FD7033B}" type="presParOf" srcId="{B3752CED-4776-4036-9E1B-F2A582D315BE}" destId="{07D9162D-997A-4847-88FA-DFD47D4ED638}" srcOrd="0" destOrd="0" presId="urn:microsoft.com/office/officeart/2005/8/layout/hList1"/>
    <dgm:cxn modelId="{EC8EFD50-40EE-4D33-8263-A580C2AC5289}" type="presParOf" srcId="{B3752CED-4776-4036-9E1B-F2A582D315BE}" destId="{51F1F738-0F6C-4AB1-AAF0-9C82EE9BDE07}" srcOrd="1" destOrd="0" presId="urn:microsoft.com/office/officeart/2005/8/layout/hList1"/>
    <dgm:cxn modelId="{A337B915-83F8-4CB3-986C-266810F63252}" type="presParOf" srcId="{CDEA10CF-1681-45DD-A980-D73E7ED11097}" destId="{3DFFEFFD-DD4F-4E11-B27E-A1FD39C70118}" srcOrd="1" destOrd="0" presId="urn:microsoft.com/office/officeart/2005/8/layout/hList1"/>
    <dgm:cxn modelId="{5EEEDB05-CDF1-4579-A4B6-F89A4BAF7F6A}" type="presParOf" srcId="{CDEA10CF-1681-45DD-A980-D73E7ED11097}" destId="{9D125A3D-52BA-475E-B4F9-C457B78F7D67}" srcOrd="2" destOrd="0" presId="urn:microsoft.com/office/officeart/2005/8/layout/hList1"/>
    <dgm:cxn modelId="{73A9F205-A2FF-4631-805B-883C00605F76}" type="presParOf" srcId="{9D125A3D-52BA-475E-B4F9-C457B78F7D67}" destId="{F82E5990-E6AB-4D9A-8F0B-B08E16CF146F}" srcOrd="0" destOrd="0" presId="urn:microsoft.com/office/officeart/2005/8/layout/hList1"/>
    <dgm:cxn modelId="{340C380E-A6AF-4E1A-8969-0E871C53EDFD}" type="presParOf" srcId="{9D125A3D-52BA-475E-B4F9-C457B78F7D67}" destId="{87805711-12BC-433C-9F0F-A5DAA5331584}" srcOrd="1" destOrd="0" presId="urn:microsoft.com/office/officeart/2005/8/layout/hList1"/>
    <dgm:cxn modelId="{92A6AABA-6F69-4D51-AFD9-9B21EEC99DFC}" type="presParOf" srcId="{CDEA10CF-1681-45DD-A980-D73E7ED11097}" destId="{752CD956-0332-47E0-BE6B-5C3EA06A121D}" srcOrd="3" destOrd="0" presId="urn:microsoft.com/office/officeart/2005/8/layout/hList1"/>
    <dgm:cxn modelId="{9F8DEEB5-08A9-411A-9819-C2D8F59106C5}" type="presParOf" srcId="{CDEA10CF-1681-45DD-A980-D73E7ED11097}" destId="{B8CF87F1-35C4-483A-B370-6BF502B732A9}" srcOrd="4" destOrd="0" presId="urn:microsoft.com/office/officeart/2005/8/layout/hList1"/>
    <dgm:cxn modelId="{D425B842-0742-4D4C-AFDB-CB26C1A3C1C6}" type="presParOf" srcId="{B8CF87F1-35C4-483A-B370-6BF502B732A9}" destId="{D8FA29B5-5B4A-426E-ADD5-BF9A2CED5F3E}" srcOrd="0" destOrd="0" presId="urn:microsoft.com/office/officeart/2005/8/layout/hList1"/>
    <dgm:cxn modelId="{2E354D5F-97C5-4880-BCB1-C8BBC7AD5CFA}" type="presParOf" srcId="{B8CF87F1-35C4-483A-B370-6BF502B732A9}" destId="{0AE25DD4-996B-4986-BD6B-FD616B47F6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7C9CE-6C64-4926-92A3-76EFFD105B63}">
      <dsp:nvSpPr>
        <dsp:cNvPr id="0" name=""/>
        <dsp:cNvSpPr/>
      </dsp:nvSpPr>
      <dsp:spPr>
        <a:xfrm>
          <a:off x="7143" y="77692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Physical</a:t>
          </a:r>
          <a:r>
            <a:rPr lang="es-ES" sz="2400" kern="1200" dirty="0"/>
            <a:t> </a:t>
          </a:r>
          <a:r>
            <a:rPr lang="en-US" sz="2400" kern="1200" noProof="0" dirty="0"/>
            <a:t>Resource</a:t>
          </a:r>
        </a:p>
      </dsp:txBody>
      <dsp:txXfrm>
        <a:off x="44665" y="814445"/>
        <a:ext cx="2060143" cy="1206068"/>
      </dsp:txXfrm>
    </dsp:sp>
    <dsp:sp modelId="{BC23CC9B-45BA-437D-B65E-F131227616B2}">
      <dsp:nvSpPr>
        <dsp:cNvPr id="0" name=""/>
        <dsp:cNvSpPr/>
      </dsp:nvSpPr>
      <dsp:spPr>
        <a:xfrm>
          <a:off x="2355850" y="115271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 dirty="0"/>
        </a:p>
      </dsp:txBody>
      <dsp:txXfrm>
        <a:off x="2355850" y="1258621"/>
        <a:ext cx="316861" cy="317716"/>
      </dsp:txXfrm>
    </dsp:sp>
    <dsp:sp modelId="{E149DD19-CDA7-4DAD-B9AA-9249A44948B2}">
      <dsp:nvSpPr>
        <dsp:cNvPr id="0" name=""/>
        <dsp:cNvSpPr/>
      </dsp:nvSpPr>
      <dsp:spPr>
        <a:xfrm>
          <a:off x="2996406" y="77692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Virtualization</a:t>
          </a:r>
        </a:p>
      </dsp:txBody>
      <dsp:txXfrm>
        <a:off x="3033928" y="814445"/>
        <a:ext cx="2060143" cy="1206068"/>
      </dsp:txXfrm>
    </dsp:sp>
    <dsp:sp modelId="{DF8ACDC0-CCE7-4576-95A7-9F5C00FDCD73}">
      <dsp:nvSpPr>
        <dsp:cNvPr id="0" name=""/>
        <dsp:cNvSpPr/>
      </dsp:nvSpPr>
      <dsp:spPr>
        <a:xfrm>
          <a:off x="5345112" y="115271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 dirty="0"/>
        </a:p>
      </dsp:txBody>
      <dsp:txXfrm>
        <a:off x="5345112" y="1258621"/>
        <a:ext cx="316861" cy="317716"/>
      </dsp:txXfrm>
    </dsp:sp>
    <dsp:sp modelId="{76987582-76BF-431C-BA27-3832DCB1A275}">
      <dsp:nvSpPr>
        <dsp:cNvPr id="0" name=""/>
        <dsp:cNvSpPr/>
      </dsp:nvSpPr>
      <dsp:spPr>
        <a:xfrm>
          <a:off x="5985668" y="77692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Simulated</a:t>
          </a:r>
          <a:r>
            <a:rPr lang="es-ES" sz="2400" kern="1200" dirty="0"/>
            <a:t> version</a:t>
          </a:r>
        </a:p>
      </dsp:txBody>
      <dsp:txXfrm>
        <a:off x="6023190" y="814445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F4E85-A513-4B7F-BB56-B9587F2372BF}">
      <dsp:nvSpPr>
        <dsp:cNvPr id="0" name=""/>
        <dsp:cNvSpPr/>
      </dsp:nvSpPr>
      <dsp:spPr>
        <a:xfrm>
          <a:off x="430" y="193480"/>
          <a:ext cx="1677667" cy="1006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Nowadays, computers run many processes at once.</a:t>
          </a:r>
        </a:p>
      </dsp:txBody>
      <dsp:txXfrm>
        <a:off x="430" y="193480"/>
        <a:ext cx="1677667" cy="1006600"/>
      </dsp:txXfrm>
    </dsp:sp>
    <dsp:sp modelId="{00FC01A2-5DC3-4A83-B6C9-4E5E81EFC900}">
      <dsp:nvSpPr>
        <dsp:cNvPr id="0" name=""/>
        <dsp:cNvSpPr/>
      </dsp:nvSpPr>
      <dsp:spPr>
        <a:xfrm>
          <a:off x="1845864" y="193480"/>
          <a:ext cx="1677667" cy="1006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We need a way to share the CPU among them.</a:t>
          </a:r>
        </a:p>
      </dsp:txBody>
      <dsp:txXfrm>
        <a:off x="1845864" y="193480"/>
        <a:ext cx="1677667" cy="1006600"/>
      </dsp:txXfrm>
    </dsp:sp>
    <dsp:sp modelId="{05827602-83FD-457A-8BFB-878E70D5CB99}">
      <dsp:nvSpPr>
        <dsp:cNvPr id="0" name=""/>
        <dsp:cNvSpPr/>
      </dsp:nvSpPr>
      <dsp:spPr>
        <a:xfrm>
          <a:off x="430" y="1367847"/>
          <a:ext cx="1677667" cy="1006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But we only have one processor</a:t>
          </a:r>
        </a:p>
      </dsp:txBody>
      <dsp:txXfrm>
        <a:off x="430" y="1367847"/>
        <a:ext cx="1677667" cy="1006600"/>
      </dsp:txXfrm>
    </dsp:sp>
    <dsp:sp modelId="{EA1C1CF3-9DF3-4619-948F-BB4302D9292C}">
      <dsp:nvSpPr>
        <dsp:cNvPr id="0" name=""/>
        <dsp:cNvSpPr/>
      </dsp:nvSpPr>
      <dsp:spPr>
        <a:xfrm>
          <a:off x="1845864" y="1367847"/>
          <a:ext cx="1677667" cy="1006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With no CPU sharing a process can monopolize it</a:t>
          </a:r>
        </a:p>
      </dsp:txBody>
      <dsp:txXfrm>
        <a:off x="1845864" y="1367847"/>
        <a:ext cx="1677667" cy="1006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F4E85-A513-4B7F-BB56-B9587F2372BF}">
      <dsp:nvSpPr>
        <dsp:cNvPr id="0" name=""/>
        <dsp:cNvSpPr/>
      </dsp:nvSpPr>
      <dsp:spPr>
        <a:xfrm>
          <a:off x="430" y="193480"/>
          <a:ext cx="1677667" cy="100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Processes have their own ‘virtual CPU’</a:t>
          </a:r>
        </a:p>
      </dsp:txBody>
      <dsp:txXfrm>
        <a:off x="430" y="193480"/>
        <a:ext cx="1677667" cy="1006600"/>
      </dsp:txXfrm>
    </dsp:sp>
    <dsp:sp modelId="{00FC01A2-5DC3-4A83-B6C9-4E5E81EFC900}">
      <dsp:nvSpPr>
        <dsp:cNvPr id="0" name=""/>
        <dsp:cNvSpPr/>
      </dsp:nvSpPr>
      <dsp:spPr>
        <a:xfrm>
          <a:off x="1845864" y="193480"/>
          <a:ext cx="1677667" cy="100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CPU is multiplexed in time</a:t>
          </a:r>
        </a:p>
      </dsp:txBody>
      <dsp:txXfrm>
        <a:off x="1845864" y="193480"/>
        <a:ext cx="1677667" cy="1006600"/>
      </dsp:txXfrm>
    </dsp:sp>
    <dsp:sp modelId="{05827602-83FD-457A-8BFB-878E70D5CB99}">
      <dsp:nvSpPr>
        <dsp:cNvPr id="0" name=""/>
        <dsp:cNvSpPr/>
      </dsp:nvSpPr>
      <dsp:spPr>
        <a:xfrm>
          <a:off x="430" y="1367847"/>
          <a:ext cx="1677667" cy="100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Each process has its own execution time</a:t>
          </a:r>
        </a:p>
      </dsp:txBody>
      <dsp:txXfrm>
        <a:off x="430" y="1367847"/>
        <a:ext cx="1677667" cy="1006600"/>
      </dsp:txXfrm>
    </dsp:sp>
    <dsp:sp modelId="{EA1C1CF3-9DF3-4619-948F-BB4302D9292C}">
      <dsp:nvSpPr>
        <dsp:cNvPr id="0" name=""/>
        <dsp:cNvSpPr/>
      </dsp:nvSpPr>
      <dsp:spPr>
        <a:xfrm>
          <a:off x="1845864" y="1367847"/>
          <a:ext cx="1677667" cy="100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Several processes can run at once</a:t>
          </a:r>
        </a:p>
      </dsp:txBody>
      <dsp:txXfrm>
        <a:off x="1845864" y="1367847"/>
        <a:ext cx="1677667" cy="1006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9162D-997A-4847-88FA-DFD47D4ED638}">
      <dsp:nvSpPr>
        <dsp:cNvPr id="0" name=""/>
        <dsp:cNvSpPr/>
      </dsp:nvSpPr>
      <dsp:spPr>
        <a:xfrm>
          <a:off x="2686" y="257955"/>
          <a:ext cx="2619136" cy="762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Resource</a:t>
          </a:r>
          <a:r>
            <a:rPr lang="es-ES" sz="2200" kern="1200" dirty="0"/>
            <a:t> </a:t>
          </a:r>
          <a:r>
            <a:rPr lang="es-ES" sz="2200" kern="1200" dirty="0" err="1"/>
            <a:t>optimization</a:t>
          </a:r>
          <a:endParaRPr lang="es-ES" sz="2200" kern="1200" dirty="0"/>
        </a:p>
      </dsp:txBody>
      <dsp:txXfrm>
        <a:off x="2686" y="257955"/>
        <a:ext cx="2619136" cy="762992"/>
      </dsp:txXfrm>
    </dsp:sp>
    <dsp:sp modelId="{51F1F738-0F6C-4AB1-AAF0-9C82EE9BDE07}">
      <dsp:nvSpPr>
        <dsp:cNvPr id="0" name=""/>
        <dsp:cNvSpPr/>
      </dsp:nvSpPr>
      <dsp:spPr>
        <a:xfrm>
          <a:off x="2686" y="1020948"/>
          <a:ext cx="2619136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Hardware can be more </a:t>
          </a:r>
          <a:r>
            <a:rPr lang="es-ES" sz="2200" kern="1200" dirty="0" err="1"/>
            <a:t>efectively</a:t>
          </a:r>
          <a:r>
            <a:rPr lang="es-ES" sz="2200" kern="1200" dirty="0"/>
            <a:t> </a:t>
          </a:r>
          <a:r>
            <a:rPr lang="es-ES" sz="2200" kern="1200" dirty="0" err="1"/>
            <a:t>used</a:t>
          </a:r>
          <a:r>
            <a:rPr lang="es-ES" sz="2200" kern="1200" dirty="0"/>
            <a:t>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Virtual machines can be </a:t>
          </a:r>
          <a:r>
            <a:rPr lang="es-ES" sz="2200" kern="1200" dirty="0" err="1"/>
            <a:t>created</a:t>
          </a:r>
          <a:r>
            <a:rPr lang="es-ES" sz="2200" kern="1200" dirty="0"/>
            <a:t> </a:t>
          </a:r>
          <a:r>
            <a:rPr lang="es-ES" sz="2200" kern="1200" dirty="0" err="1"/>
            <a:t>on</a:t>
          </a:r>
          <a:r>
            <a:rPr lang="es-ES" sz="2200" kern="1200" dirty="0"/>
            <a:t> </a:t>
          </a:r>
          <a:r>
            <a:rPr lang="es-ES" sz="2200" kern="1200" dirty="0" err="1"/>
            <a:t>existing</a:t>
          </a:r>
          <a:r>
            <a:rPr lang="es-ES" sz="2200" kern="1200" dirty="0"/>
            <a:t> software</a:t>
          </a:r>
        </a:p>
      </dsp:txBody>
      <dsp:txXfrm>
        <a:off x="2686" y="1020948"/>
        <a:ext cx="2619136" cy="2777939"/>
      </dsp:txXfrm>
    </dsp:sp>
    <dsp:sp modelId="{F82E5990-E6AB-4D9A-8F0B-B08E16CF146F}">
      <dsp:nvSpPr>
        <dsp:cNvPr id="0" name=""/>
        <dsp:cNvSpPr/>
      </dsp:nvSpPr>
      <dsp:spPr>
        <a:xfrm>
          <a:off x="2988501" y="257955"/>
          <a:ext cx="2619136" cy="762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Consolidation</a:t>
          </a:r>
          <a:endParaRPr lang="es-ES" sz="2200" kern="1200" dirty="0"/>
        </a:p>
      </dsp:txBody>
      <dsp:txXfrm>
        <a:off x="2988501" y="257955"/>
        <a:ext cx="2619136" cy="762992"/>
      </dsp:txXfrm>
    </dsp:sp>
    <dsp:sp modelId="{87805711-12BC-433C-9F0F-A5DAA5331584}">
      <dsp:nvSpPr>
        <dsp:cNvPr id="0" name=""/>
        <dsp:cNvSpPr/>
      </dsp:nvSpPr>
      <dsp:spPr>
        <a:xfrm>
          <a:off x="2988501" y="1020948"/>
          <a:ext cx="2619136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 err="1"/>
            <a:t>Multiple</a:t>
          </a:r>
          <a:r>
            <a:rPr lang="es-ES" sz="2200" kern="1200" dirty="0"/>
            <a:t> virtual </a:t>
          </a:r>
          <a:r>
            <a:rPr lang="es-ES" sz="2200" kern="1200" dirty="0" err="1"/>
            <a:t>environments</a:t>
          </a:r>
          <a:endParaRPr lang="es-ES" sz="2200" kern="1200" dirty="0"/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200" kern="1200" dirty="0"/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 err="1"/>
            <a:t>Take</a:t>
          </a:r>
          <a:r>
            <a:rPr lang="es-ES" sz="2200" kern="1200" dirty="0"/>
            <a:t> </a:t>
          </a:r>
          <a:r>
            <a:rPr lang="es-ES" sz="2200" kern="1200" dirty="0" err="1"/>
            <a:t>advantage</a:t>
          </a:r>
          <a:r>
            <a:rPr lang="es-ES" sz="2200" kern="1200" dirty="0"/>
            <a:t> of </a:t>
          </a:r>
          <a:r>
            <a:rPr lang="es-ES" sz="2200" kern="1200" dirty="0" err="1"/>
            <a:t>small</a:t>
          </a:r>
          <a:r>
            <a:rPr lang="es-ES" sz="2200" kern="1200" dirty="0"/>
            <a:t> </a:t>
          </a:r>
          <a:r>
            <a:rPr lang="es-ES" sz="2200" kern="1200" dirty="0" err="1"/>
            <a:t>amount</a:t>
          </a:r>
          <a:r>
            <a:rPr lang="es-ES" sz="2200" kern="1200" dirty="0"/>
            <a:t> of </a:t>
          </a:r>
          <a:r>
            <a:rPr lang="es-ES" sz="2200" kern="1200" dirty="0" err="1"/>
            <a:t>power</a:t>
          </a:r>
          <a:r>
            <a:rPr lang="es-ES" sz="2200" kern="1200" dirty="0"/>
            <a:t> </a:t>
          </a:r>
          <a:r>
            <a:rPr lang="es-ES" sz="2200" kern="1200" dirty="0" err="1"/>
            <a:t>that</a:t>
          </a:r>
          <a:r>
            <a:rPr lang="es-ES" sz="2200" kern="1200" dirty="0"/>
            <a:t> </a:t>
          </a:r>
          <a:r>
            <a:rPr lang="es-ES" sz="2200" kern="1200" dirty="0" err="1"/>
            <a:t>some</a:t>
          </a:r>
          <a:r>
            <a:rPr lang="es-ES" sz="2200" kern="1200" dirty="0"/>
            <a:t> apps use.</a:t>
          </a: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200" kern="1200" dirty="0"/>
        </a:p>
      </dsp:txBody>
      <dsp:txXfrm>
        <a:off x="2988501" y="1020948"/>
        <a:ext cx="2619136" cy="2777939"/>
      </dsp:txXfrm>
    </dsp:sp>
    <dsp:sp modelId="{D8FA29B5-5B4A-426E-ADD5-BF9A2CED5F3E}">
      <dsp:nvSpPr>
        <dsp:cNvPr id="0" name=""/>
        <dsp:cNvSpPr/>
      </dsp:nvSpPr>
      <dsp:spPr>
        <a:xfrm>
          <a:off x="5974316" y="257955"/>
          <a:ext cx="2619136" cy="762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Maximizing</a:t>
          </a:r>
          <a:r>
            <a:rPr lang="es-ES" sz="2200" kern="1200" dirty="0"/>
            <a:t> </a:t>
          </a:r>
          <a:r>
            <a:rPr lang="es-ES" sz="2200" kern="1200" dirty="0" err="1"/>
            <a:t>uptime</a:t>
          </a:r>
          <a:endParaRPr lang="es-ES" sz="2200" kern="1200" dirty="0"/>
        </a:p>
      </dsp:txBody>
      <dsp:txXfrm>
        <a:off x="5974316" y="257955"/>
        <a:ext cx="2619136" cy="762992"/>
      </dsp:txXfrm>
    </dsp:sp>
    <dsp:sp modelId="{0AE25DD4-996B-4986-BD6B-FD616B47F63B}">
      <dsp:nvSpPr>
        <dsp:cNvPr id="0" name=""/>
        <dsp:cNvSpPr/>
      </dsp:nvSpPr>
      <dsp:spPr>
        <a:xfrm>
          <a:off x="5974316" y="1020948"/>
          <a:ext cx="2619136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Speedy and flexible </a:t>
          </a:r>
          <a:r>
            <a:rPr lang="es-ES" sz="2200" kern="1200" dirty="0" err="1"/>
            <a:t>recover</a:t>
          </a:r>
          <a:r>
            <a:rPr lang="es-ES" sz="2200" kern="1200" dirty="0"/>
            <a:t> </a:t>
          </a:r>
          <a:r>
            <a:rPr lang="es-ES" sz="2200" kern="1200" dirty="0" err="1"/>
            <a:t>for</a:t>
          </a:r>
          <a:r>
            <a:rPr lang="es-ES" sz="2200" kern="1200" dirty="0"/>
            <a:t> </a:t>
          </a:r>
          <a:r>
            <a:rPr lang="es-ES" sz="2200" kern="1200" dirty="0" err="1"/>
            <a:t>some</a:t>
          </a:r>
          <a:r>
            <a:rPr lang="es-ES" sz="2200" kern="1200" dirty="0"/>
            <a:t> </a:t>
          </a:r>
          <a:r>
            <a:rPr lang="es-ES" sz="2200" kern="1200" dirty="0" err="1"/>
            <a:t>failures</a:t>
          </a:r>
          <a:endParaRPr lang="es-ES" sz="2200" kern="1200" dirty="0"/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200" kern="1200" dirty="0"/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Instant deployment of new virtual machines</a:t>
          </a:r>
          <a:endParaRPr lang="es-ES" sz="2200" kern="1200" dirty="0"/>
        </a:p>
      </dsp:txBody>
      <dsp:txXfrm>
        <a:off x="5974316" y="1020948"/>
        <a:ext cx="2619136" cy="27779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9162D-997A-4847-88FA-DFD47D4ED638}">
      <dsp:nvSpPr>
        <dsp:cNvPr id="0" name=""/>
        <dsp:cNvSpPr/>
      </dsp:nvSpPr>
      <dsp:spPr>
        <a:xfrm>
          <a:off x="2686" y="56200"/>
          <a:ext cx="2619136" cy="8068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App </a:t>
          </a:r>
          <a:r>
            <a:rPr lang="es-ES" sz="2300" kern="1200" dirty="0" err="1"/>
            <a:t>protection</a:t>
          </a:r>
          <a:endParaRPr lang="es-ES" sz="2300" kern="1200" dirty="0"/>
        </a:p>
      </dsp:txBody>
      <dsp:txXfrm>
        <a:off x="2686" y="56200"/>
        <a:ext cx="2619136" cy="806870"/>
      </dsp:txXfrm>
    </dsp:sp>
    <dsp:sp modelId="{51F1F738-0F6C-4AB1-AAF0-9C82EE9BDE07}">
      <dsp:nvSpPr>
        <dsp:cNvPr id="0" name=""/>
        <dsp:cNvSpPr/>
      </dsp:nvSpPr>
      <dsp:spPr>
        <a:xfrm>
          <a:off x="0" y="863071"/>
          <a:ext cx="2619136" cy="34724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 err="1"/>
            <a:t>Implement</a:t>
          </a:r>
          <a:r>
            <a:rPr lang="es-ES" sz="2300" kern="1200" dirty="0"/>
            <a:t> </a:t>
          </a:r>
          <a:r>
            <a:rPr lang="es-ES" sz="2300" kern="1200" dirty="0" err="1"/>
            <a:t>redundancy</a:t>
          </a:r>
          <a:r>
            <a:rPr lang="es-ES" sz="2300" kern="1200" dirty="0"/>
            <a:t> </a:t>
          </a:r>
          <a:r>
            <a:rPr lang="es-ES" sz="2300" kern="1200" dirty="0" err="1"/>
            <a:t>without</a:t>
          </a:r>
          <a:r>
            <a:rPr lang="es-ES" sz="2300" kern="1200" dirty="0"/>
            <a:t> new hardware.</a:t>
          </a:r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300" kern="1200" dirty="0"/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dirty="0"/>
            <a:t>If one virtual system fails, another virtual system takes over.</a:t>
          </a:r>
          <a:endParaRPr lang="es-ES" sz="2300" kern="1200" dirty="0"/>
        </a:p>
      </dsp:txBody>
      <dsp:txXfrm>
        <a:off x="0" y="863071"/>
        <a:ext cx="2619136" cy="3472424"/>
      </dsp:txXfrm>
    </dsp:sp>
    <dsp:sp modelId="{F82E5990-E6AB-4D9A-8F0B-B08E16CF146F}">
      <dsp:nvSpPr>
        <dsp:cNvPr id="0" name=""/>
        <dsp:cNvSpPr/>
      </dsp:nvSpPr>
      <dsp:spPr>
        <a:xfrm>
          <a:off x="2988501" y="56200"/>
          <a:ext cx="2619136" cy="8068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Migrate Workloads</a:t>
          </a:r>
          <a:endParaRPr lang="es-ES" sz="2300" kern="1200" dirty="0"/>
        </a:p>
      </dsp:txBody>
      <dsp:txXfrm>
        <a:off x="2988501" y="56200"/>
        <a:ext cx="2619136" cy="806870"/>
      </dsp:txXfrm>
    </dsp:sp>
    <dsp:sp modelId="{87805711-12BC-433C-9F0F-A5DAA5331584}">
      <dsp:nvSpPr>
        <dsp:cNvPr id="0" name=""/>
        <dsp:cNvSpPr/>
      </dsp:nvSpPr>
      <dsp:spPr>
        <a:xfrm>
          <a:off x="2988501" y="863071"/>
          <a:ext cx="2619136" cy="34724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To </a:t>
          </a:r>
          <a:r>
            <a:rPr lang="es-ES" sz="2300" kern="1200" dirty="0" err="1"/>
            <a:t>improve</a:t>
          </a:r>
          <a:r>
            <a:rPr lang="es-ES" sz="2300" kern="1200" dirty="0"/>
            <a:t> </a:t>
          </a:r>
          <a:r>
            <a:rPr lang="es-ES" sz="2300" kern="1200" dirty="0" err="1"/>
            <a:t>reliability</a:t>
          </a:r>
          <a:r>
            <a:rPr lang="es-ES" sz="2300" kern="1200" dirty="0"/>
            <a:t> and </a:t>
          </a:r>
          <a:r>
            <a:rPr lang="es-ES" sz="2300" kern="1200" dirty="0" err="1"/>
            <a:t>availability</a:t>
          </a:r>
          <a:r>
            <a:rPr lang="es-ES" sz="2300" kern="1200" dirty="0"/>
            <a:t>.</a:t>
          </a:r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300" kern="1200" dirty="0"/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dirty="0"/>
            <a:t>Move a virtual machine from one physical machine to another.</a:t>
          </a:r>
          <a:endParaRPr lang="es-ES" sz="2300" kern="1200" dirty="0"/>
        </a:p>
      </dsp:txBody>
      <dsp:txXfrm>
        <a:off x="2988501" y="863071"/>
        <a:ext cx="2619136" cy="3472424"/>
      </dsp:txXfrm>
    </dsp:sp>
    <dsp:sp modelId="{D8FA29B5-5B4A-426E-ADD5-BF9A2CED5F3E}">
      <dsp:nvSpPr>
        <dsp:cNvPr id="0" name=""/>
        <dsp:cNvSpPr/>
      </dsp:nvSpPr>
      <dsp:spPr>
        <a:xfrm>
          <a:off x="5974316" y="56200"/>
          <a:ext cx="2619136" cy="8068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Protect</a:t>
          </a:r>
          <a:r>
            <a:rPr lang="es-ES" sz="2300" kern="1200" dirty="0"/>
            <a:t> </a:t>
          </a:r>
          <a:r>
            <a:rPr lang="es-ES" sz="2300" kern="1200" dirty="0" err="1"/>
            <a:t>Legacy</a:t>
          </a:r>
          <a:r>
            <a:rPr lang="es-ES" sz="2300" kern="1200" dirty="0"/>
            <a:t> </a:t>
          </a:r>
          <a:r>
            <a:rPr lang="es-ES" sz="2300" kern="1200" dirty="0" err="1"/>
            <a:t>Systems</a:t>
          </a:r>
          <a:endParaRPr lang="es-ES" sz="2300" kern="1200" dirty="0"/>
        </a:p>
      </dsp:txBody>
      <dsp:txXfrm>
        <a:off x="5974316" y="56200"/>
        <a:ext cx="2619136" cy="806870"/>
      </dsp:txXfrm>
    </dsp:sp>
    <dsp:sp modelId="{0AE25DD4-996B-4986-BD6B-FD616B47F63B}">
      <dsp:nvSpPr>
        <dsp:cNvPr id="0" name=""/>
        <dsp:cNvSpPr/>
      </dsp:nvSpPr>
      <dsp:spPr>
        <a:xfrm>
          <a:off x="5974316" y="863071"/>
          <a:ext cx="2619136" cy="34724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Run </a:t>
          </a:r>
          <a:r>
            <a:rPr lang="es-ES" sz="2300" kern="1200" dirty="0" err="1"/>
            <a:t>an</a:t>
          </a:r>
          <a:r>
            <a:rPr lang="es-ES" sz="2300" kern="1200" dirty="0"/>
            <a:t> </a:t>
          </a:r>
          <a:r>
            <a:rPr lang="es-ES" sz="2300" kern="1200" dirty="0" err="1"/>
            <a:t>old</a:t>
          </a:r>
          <a:r>
            <a:rPr lang="es-ES" sz="2300" kern="1200" dirty="0"/>
            <a:t> </a:t>
          </a:r>
          <a:r>
            <a:rPr lang="es-ES" sz="2300" kern="1200" dirty="0" err="1"/>
            <a:t>system</a:t>
          </a:r>
          <a:r>
            <a:rPr lang="es-ES" sz="2300" kern="1200" dirty="0"/>
            <a:t> in a </a:t>
          </a:r>
          <a:r>
            <a:rPr lang="es-ES" sz="2300" kern="1200" dirty="0" err="1"/>
            <a:t>modern</a:t>
          </a:r>
          <a:r>
            <a:rPr lang="es-ES" sz="2300" kern="1200" dirty="0"/>
            <a:t> virtual machine.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 err="1"/>
            <a:t>Nothing</a:t>
          </a:r>
          <a:r>
            <a:rPr lang="es-ES" sz="2300" kern="1200" dirty="0"/>
            <a:t> </a:t>
          </a:r>
          <a:r>
            <a:rPr lang="es-ES" sz="2300" kern="1200" dirty="0" err="1"/>
            <a:t>changes</a:t>
          </a:r>
          <a:r>
            <a:rPr lang="es-ES" sz="2300" kern="1200" dirty="0"/>
            <a:t> </a:t>
          </a:r>
          <a:r>
            <a:rPr lang="es-ES" sz="2300" kern="1200" dirty="0" err="1"/>
            <a:t>form</a:t>
          </a:r>
          <a:r>
            <a:rPr lang="es-ES" sz="2300" kern="1200" dirty="0"/>
            <a:t> </a:t>
          </a:r>
          <a:r>
            <a:rPr lang="es-ES" sz="2300" kern="1200" dirty="0" err="1"/>
            <a:t>application</a:t>
          </a:r>
          <a:r>
            <a:rPr lang="es-ES" sz="2300" kern="1200" dirty="0"/>
            <a:t> </a:t>
          </a:r>
          <a:r>
            <a:rPr lang="es-ES" sz="2300" kern="1200" dirty="0" err="1"/>
            <a:t>point</a:t>
          </a:r>
          <a:r>
            <a:rPr lang="es-ES" sz="2300" kern="1200" dirty="0"/>
            <a:t> of </a:t>
          </a:r>
          <a:r>
            <a:rPr lang="es-ES" sz="2300" kern="1200" dirty="0" err="1"/>
            <a:t>view</a:t>
          </a:r>
          <a:r>
            <a:rPr lang="es-ES" sz="2300" kern="1200" dirty="0"/>
            <a:t>.</a:t>
          </a:r>
        </a:p>
      </dsp:txBody>
      <dsp:txXfrm>
        <a:off x="5974316" y="863071"/>
        <a:ext cx="2619136" cy="3472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1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3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50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4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50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7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3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6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0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3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0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Virtualization: </a:t>
            </a:r>
            <a:br>
              <a:rPr lang="es-ES" dirty="0"/>
            </a:br>
            <a:r>
              <a:rPr lang="es-ES" dirty="0"/>
              <a:t>A nowadays must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Manuel García Fernández</a:t>
            </a:r>
          </a:p>
          <a:p>
            <a:r>
              <a:rPr lang="es-ES" dirty="0"/>
              <a:t>Sergio Faya Fernández</a:t>
            </a:r>
          </a:p>
          <a:p>
            <a:r>
              <a:rPr lang="es-ES" dirty="0"/>
              <a:t>Roberto Pérez Sánchez</a:t>
            </a:r>
          </a:p>
        </p:txBody>
      </p:sp>
    </p:spTree>
    <p:extLst>
      <p:ext uri="{BB962C8B-B14F-4D97-AF65-F5344CB8AC3E}">
        <p14:creationId xmlns:p14="http://schemas.microsoft.com/office/powerpoint/2010/main" val="24848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OS Virtualization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a second or multiple instances of an operating system on a single machine</a:t>
            </a:r>
          </a:p>
          <a:p>
            <a:endParaRPr lang="en-US" dirty="0"/>
          </a:p>
          <a:p>
            <a:r>
              <a:rPr lang="en-US" dirty="0"/>
              <a:t>It reduces hardware and costs</a:t>
            </a:r>
          </a:p>
          <a:p>
            <a:endParaRPr lang="en-US" dirty="0"/>
          </a:p>
          <a:p>
            <a:r>
              <a:rPr lang="en-US" dirty="0"/>
              <a:t>It has an important risk in physical 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7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-Server Virtualization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 applications among servers and servers across applications</a:t>
            </a:r>
          </a:p>
          <a:p>
            <a:endParaRPr lang="en-US" dirty="0"/>
          </a:p>
          <a:p>
            <a:r>
              <a:rPr lang="en-US" dirty="0"/>
              <a:t>Balance the workload of software: not overload a server or underload an application</a:t>
            </a:r>
          </a:p>
          <a:p>
            <a:endParaRPr lang="en-US" dirty="0"/>
          </a:p>
          <a:p>
            <a:r>
              <a:rPr lang="en-US" dirty="0"/>
              <a:t>Easy management of applications and greater network security</a:t>
            </a:r>
          </a:p>
          <a:p>
            <a:endParaRPr lang="en-US" dirty="0"/>
          </a:p>
          <a:p>
            <a:r>
              <a:rPr lang="en-US" dirty="0"/>
              <a:t>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9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Administrative</a:t>
            </a:r>
            <a:r>
              <a:rPr lang="es-ES" dirty="0"/>
              <a:t> </a:t>
            </a:r>
            <a:r>
              <a:rPr lang="es-ES" dirty="0" err="1"/>
              <a:t>virtualization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Least-known form of virtualization</a:t>
            </a:r>
          </a:p>
          <a:p>
            <a:endParaRPr lang="en-US" dirty="0"/>
          </a:p>
          <a:p>
            <a:r>
              <a:rPr lang="en-US" dirty="0"/>
              <a:t>Used in data centers</a:t>
            </a:r>
          </a:p>
          <a:p>
            <a:endParaRPr lang="en-US" dirty="0"/>
          </a:p>
          <a:p>
            <a:r>
              <a:rPr lang="en-US" dirty="0"/>
              <a:t>Segmented admin roles through group and user policies </a:t>
            </a:r>
          </a:p>
          <a:p>
            <a:endParaRPr lang="en-US" dirty="0"/>
          </a:p>
          <a:p>
            <a:r>
              <a:rPr lang="en-US" dirty="0"/>
              <a:t>For example, certain groups may have access to read specific servers, infrastructure, application files and rules, but not to change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Network </a:t>
            </a:r>
            <a:r>
              <a:rPr lang="es-ES" dirty="0" err="1"/>
              <a:t>virtualization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managing IP addresses</a:t>
            </a:r>
          </a:p>
          <a:p>
            <a:endParaRPr lang="en-US" dirty="0"/>
          </a:p>
          <a:p>
            <a:r>
              <a:rPr lang="en-US" dirty="0"/>
              <a:t>Combine hardware and software networks¡ resources and functionalities into a single virtual network</a:t>
            </a:r>
          </a:p>
          <a:p>
            <a:endParaRPr lang="en-US" dirty="0"/>
          </a:p>
          <a:p>
            <a:r>
              <a:rPr lang="en-US" dirty="0"/>
              <a:t>Faster development, testing and deployment of apps and improved recovery time</a:t>
            </a:r>
          </a:p>
          <a:p>
            <a:endParaRPr lang="en-US" dirty="0"/>
          </a:p>
          <a:p>
            <a:r>
              <a:rPr lang="en-US" dirty="0"/>
              <a:t>It needs training and 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6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Hardware </a:t>
            </a:r>
            <a:r>
              <a:rPr lang="es-ES" dirty="0" err="1"/>
              <a:t>virtualization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Rarest form of virtualization</a:t>
            </a:r>
          </a:p>
          <a:p>
            <a:endParaRPr lang="en-US" dirty="0"/>
          </a:p>
          <a:p>
            <a:r>
              <a:rPr lang="en-US" dirty="0"/>
              <a:t>Similar to OS virtualization and required for it</a:t>
            </a:r>
          </a:p>
          <a:p>
            <a:endParaRPr lang="en-US" dirty="0"/>
          </a:p>
          <a:p>
            <a:r>
              <a:rPr lang="en-US" dirty="0"/>
              <a:t>Instead of putting multiple instances of an OS on a single machine, partitions of the machine itself are separated to perform specific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2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Storage </a:t>
            </a:r>
            <a:r>
              <a:rPr lang="es-ES" dirty="0" err="1"/>
              <a:t>virtualization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better functionality in computer data storage systems</a:t>
            </a:r>
          </a:p>
          <a:p>
            <a:endParaRPr lang="en-US" dirty="0"/>
          </a:p>
          <a:p>
            <a:r>
              <a:rPr lang="en-US" dirty="0"/>
              <a:t>Special hardware and software along with disk drives in order to provide very fast and reliable storage for computing and data processing.</a:t>
            </a:r>
          </a:p>
          <a:p>
            <a:endParaRPr lang="en-US" dirty="0"/>
          </a:p>
          <a:p>
            <a:r>
              <a:rPr lang="en-US" dirty="0"/>
              <a:t>Two types: blocky virtualization and file virtualization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5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Advantages and </a:t>
            </a:r>
            <a:r>
              <a:rPr lang="es-ES" dirty="0" err="1"/>
              <a:t>disavantages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Reducing cost of hardware</a:t>
            </a:r>
          </a:p>
          <a:p>
            <a:pPr lvl="1"/>
            <a:r>
              <a:rPr lang="en-US" dirty="0"/>
              <a:t>Easy backup and disaster recovery system</a:t>
            </a:r>
          </a:p>
          <a:p>
            <a:pPr lvl="1"/>
            <a:r>
              <a:rPr lang="en-US" dirty="0"/>
              <a:t>Better business continuity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Expensive to set up</a:t>
            </a:r>
          </a:p>
          <a:p>
            <a:pPr lvl="1"/>
            <a:r>
              <a:rPr lang="en-US" dirty="0"/>
              <a:t>Learning curve</a:t>
            </a:r>
          </a:p>
          <a:p>
            <a:r>
              <a:rPr lang="en-US" dirty="0"/>
              <a:t>But comparing both, moving to a virtualized working environment is, in most cases, hugely </a:t>
            </a:r>
            <a:r>
              <a:rPr lang="en-US" dirty="0" err="1"/>
              <a:t>benefitial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6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VMware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One of the first companies to add virtualization </a:t>
            </a:r>
          </a:p>
          <a:p>
            <a:r>
              <a:rPr lang="en-US" dirty="0"/>
              <a:t>Multiple fields like application and server virtualization are their area of expertise</a:t>
            </a:r>
          </a:p>
          <a:p>
            <a:r>
              <a:rPr lang="en-US" dirty="0"/>
              <a:t>Since 2005 provided for free development tools for virtualization</a:t>
            </a:r>
          </a:p>
          <a:p>
            <a:r>
              <a:rPr lang="en-US" dirty="0"/>
              <a:t>Free hypervisors to control their server</a:t>
            </a:r>
          </a:p>
          <a:p>
            <a:r>
              <a:rPr lang="en-US" dirty="0"/>
              <a:t>Products like Virtual San to datacenters and vCLoud </a:t>
            </a:r>
          </a:p>
        </p:txBody>
      </p:sp>
      <p:sp>
        <p:nvSpPr>
          <p:cNvPr id="5" name="AutoShape 2" descr="Resultado de imagen de vmware logo 20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1028" name="Picture 4" descr="Resultado de imagen de vmware logo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38" y="2974554"/>
            <a:ext cx="7004060" cy="46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6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Microsoft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 of the biggest it companies </a:t>
            </a:r>
          </a:p>
          <a:p>
            <a:r>
              <a:rPr lang="en-US" dirty="0"/>
              <a:t>Focused on windows server and Azure</a:t>
            </a:r>
          </a:p>
          <a:p>
            <a:r>
              <a:rPr lang="en-US" dirty="0"/>
              <a:t>Their hypervisor is called Hyper-V </a:t>
            </a:r>
          </a:p>
          <a:p>
            <a:r>
              <a:rPr lang="en-US" dirty="0"/>
              <a:t>Servers are somehow compatible with windows</a:t>
            </a:r>
          </a:p>
          <a:p>
            <a:endParaRPr lang="en-US" dirty="0"/>
          </a:p>
        </p:txBody>
      </p:sp>
      <p:pic>
        <p:nvPicPr>
          <p:cNvPr id="2050" name="Picture 2" descr="Resultado de imagen de azur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45" y="40692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hyper v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3" y="4235912"/>
            <a:ext cx="5143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9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Citrix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first developers on application virtualization </a:t>
            </a:r>
          </a:p>
          <a:p>
            <a:r>
              <a:rPr lang="en-US" dirty="0"/>
              <a:t>Provides services for server, networking </a:t>
            </a:r>
          </a:p>
          <a:p>
            <a:r>
              <a:rPr lang="en-US" dirty="0"/>
              <a:t>Nowadays owns Xen an open source software for virtualization services</a:t>
            </a:r>
          </a:p>
          <a:p>
            <a:r>
              <a:rPr lang="en-US" dirty="0"/>
              <a:t>Provided some services like XenApp and XenDesktop that add some features to Xen 	</a:t>
            </a:r>
          </a:p>
        </p:txBody>
      </p:sp>
      <p:pic>
        <p:nvPicPr>
          <p:cNvPr id="3074" name="Picture 2" descr="Resultado de imagen de citr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269711"/>
            <a:ext cx="44291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xe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19" y="3940489"/>
            <a:ext cx="4557208" cy="21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6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Defining the concept.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93541"/>
            <a:ext cx="8596668" cy="3880773"/>
          </a:xfrm>
        </p:spPr>
        <p:txBody>
          <a:bodyPr/>
          <a:lstStyle/>
          <a:p>
            <a:r>
              <a:rPr lang="en-US" dirty="0"/>
              <a:t>Taking a physical resource, and from it, creating a virtual version, better than the current one.</a:t>
            </a:r>
          </a:p>
          <a:p>
            <a:r>
              <a:rPr lang="en-US" dirty="0"/>
              <a:t>Example: A hard disk can be divided in “two virtual versions”.</a:t>
            </a:r>
          </a:p>
          <a:p>
            <a:r>
              <a:rPr lang="en-US" dirty="0"/>
              <a:t>This technique began in the 1960s, with the goal of logically divide the system resources of the primitive computers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95830080"/>
              </p:ext>
            </p:extLst>
          </p:nvPr>
        </p:nvGraphicFramePr>
        <p:xfrm>
          <a:off x="1146002" y="3643008"/>
          <a:ext cx="8128000" cy="283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54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Oracle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Owns Java, which works on JVM a remarkable example of good use of a virtual machine</a:t>
            </a:r>
          </a:p>
          <a:p>
            <a:r>
              <a:rPr lang="en-US" dirty="0"/>
              <a:t>Oracle provides some functionalities in case of Server and Desktop virtualization</a:t>
            </a:r>
          </a:p>
          <a:p>
            <a:r>
              <a:rPr lang="en-US" dirty="0"/>
              <a:t>Owner of virtual box an important program to create virtual machines </a:t>
            </a:r>
          </a:p>
          <a:p>
            <a:r>
              <a:rPr lang="en-US" dirty="0"/>
              <a:t>Virtual Box is widely used to access different OSs</a:t>
            </a:r>
          </a:p>
        </p:txBody>
      </p:sp>
      <p:pic>
        <p:nvPicPr>
          <p:cNvPr id="4098" name="Picture 2" descr="Resultado de imagen de oracl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794416"/>
            <a:ext cx="8781307" cy="124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0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Google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the amount of servers google uses virtualization is a basic utility for such a big company</a:t>
            </a:r>
          </a:p>
          <a:p>
            <a:r>
              <a:rPr lang="en-US" dirty="0"/>
              <a:t>They use Xen adapting it to their own necessities </a:t>
            </a:r>
          </a:p>
          <a:p>
            <a:r>
              <a:rPr lang="en-US" dirty="0"/>
              <a:t>They created Ganeti a cluster solution that manages </a:t>
            </a:r>
            <a:r>
              <a:rPr lang="en-US" dirty="0" err="1"/>
              <a:t>xen</a:t>
            </a:r>
            <a:r>
              <a:rPr lang="en-US" dirty="0"/>
              <a:t> hypervisors to make administrator easier to create clusters</a:t>
            </a:r>
          </a:p>
        </p:txBody>
      </p:sp>
      <p:pic>
        <p:nvPicPr>
          <p:cNvPr id="1026" name="Picture 2" descr="Resultado de imagen de ganet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8" y="4622296"/>
            <a:ext cx="4208266" cy="141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goog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367" y="4391594"/>
            <a:ext cx="5563518" cy="18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71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NOWADAYS: Most used techniques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focused to big companies, datacenters and cloud computing</a:t>
            </a:r>
          </a:p>
          <a:p>
            <a:r>
              <a:rPr lang="en-US" dirty="0"/>
              <a:t>Companies provide mainly SaaS (Software </a:t>
            </a:r>
            <a:r>
              <a:rPr lang="es-ES" dirty="0"/>
              <a:t>as a </a:t>
            </a:r>
            <a:r>
              <a:rPr lang="en-US" dirty="0"/>
              <a:t>Service</a:t>
            </a:r>
            <a:r>
              <a:rPr lang="es-ES" dirty="0"/>
              <a:t>) </a:t>
            </a:r>
          </a:p>
          <a:p>
            <a:r>
              <a:rPr lang="es-ES" dirty="0"/>
              <a:t>Cluster solutions</a:t>
            </a:r>
          </a:p>
          <a:p>
            <a:r>
              <a:rPr lang="es-ES" dirty="0"/>
              <a:t>Hypervisors</a:t>
            </a:r>
          </a:p>
        </p:txBody>
      </p:sp>
      <p:pic>
        <p:nvPicPr>
          <p:cNvPr id="1026" name="Picture 2" descr="Resultado de imagen de hyperviso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89" y="3060358"/>
            <a:ext cx="4762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4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NOWADAYS: A well know VM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 is compatible with all systems</a:t>
            </a:r>
          </a:p>
          <a:p>
            <a:r>
              <a:rPr lang="en-US" dirty="0"/>
              <a:t>Runs over Java bytecode</a:t>
            </a:r>
          </a:p>
          <a:p>
            <a:r>
              <a:rPr lang="en-US" dirty="0"/>
              <a:t>Bytecode is traduced to every </a:t>
            </a:r>
          </a:p>
          <a:p>
            <a:pPr marL="0" indent="0">
              <a:buNone/>
            </a:pPr>
            <a:r>
              <a:rPr lang="en-US" dirty="0"/>
              <a:t>	architecture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2052" name="Picture 4" descr="https://upload.wikimedia.org/wikipedia/commons/thumb/0/0d/Java-jvm.png/300px-Java-j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08" y="2266973"/>
            <a:ext cx="5057578" cy="36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0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regular computer has its system virtualized</a:t>
            </a:r>
          </a:p>
          <a:p>
            <a:endParaRPr lang="en-US" dirty="0"/>
          </a:p>
          <a:p>
            <a:r>
              <a:rPr lang="en-US" dirty="0"/>
              <a:t>OS use of virtualization</a:t>
            </a:r>
          </a:p>
          <a:p>
            <a:endParaRPr lang="en-US" dirty="0"/>
          </a:p>
          <a:p>
            <a:r>
              <a:rPr lang="en-US" dirty="0"/>
              <a:t>Provide improvements to physical versions</a:t>
            </a:r>
          </a:p>
          <a:p>
            <a:endParaRPr lang="en-US" dirty="0"/>
          </a:p>
          <a:p>
            <a:r>
              <a:rPr lang="en-US" dirty="0"/>
              <a:t>Datacenters take advantage of all this features.</a:t>
            </a:r>
          </a:p>
        </p:txBody>
      </p:sp>
    </p:spTree>
    <p:extLst>
      <p:ext uri="{BB962C8B-B14F-4D97-AF65-F5344CB8AC3E}">
        <p14:creationId xmlns:p14="http://schemas.microsoft.com/office/powerpoint/2010/main" val="31215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Usefulness of </a:t>
            </a:r>
            <a:r>
              <a:rPr lang="es-ES" dirty="0" err="1"/>
              <a:t>virtualization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CPU </a:t>
            </a:r>
            <a:r>
              <a:rPr lang="es-ES" dirty="0" err="1"/>
              <a:t>virtualization</a:t>
            </a:r>
            <a:r>
              <a:rPr lang="es-ES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237542897"/>
              </p:ext>
            </p:extLst>
          </p:nvPr>
        </p:nvGraphicFramePr>
        <p:xfrm>
          <a:off x="677334" y="2368353"/>
          <a:ext cx="3523963" cy="256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echa curvada hacia arriba 6"/>
          <p:cNvSpPr/>
          <p:nvPr/>
        </p:nvSpPr>
        <p:spPr>
          <a:xfrm>
            <a:off x="3863553" y="5094010"/>
            <a:ext cx="2224230" cy="5818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676913" y="5675870"/>
            <a:ext cx="24656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Virtualization</a:t>
            </a: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50141453"/>
              </p:ext>
            </p:extLst>
          </p:nvPr>
        </p:nvGraphicFramePr>
        <p:xfrm>
          <a:off x="5750039" y="2374748"/>
          <a:ext cx="3523963" cy="256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Rectángulo 9"/>
          <p:cNvSpPr/>
          <p:nvPr/>
        </p:nvSpPr>
        <p:spPr>
          <a:xfrm>
            <a:off x="1585422" y="4863177"/>
            <a:ext cx="17077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568776" y="4847608"/>
            <a:ext cx="188648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89178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CPU Virtualization.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95" y="2353866"/>
            <a:ext cx="5354595" cy="32725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uadroTexto 5"/>
          <p:cNvSpPr txBox="1"/>
          <p:nvPr/>
        </p:nvSpPr>
        <p:spPr>
          <a:xfrm>
            <a:off x="856735" y="2353866"/>
            <a:ext cx="3995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coloured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are processes.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Each process is </a:t>
            </a:r>
            <a:r>
              <a:rPr lang="es-ES" dirty="0" err="1"/>
              <a:t>executed</a:t>
            </a:r>
            <a:r>
              <a:rPr lang="es-ES" dirty="0"/>
              <a:t> a </a:t>
            </a:r>
            <a:r>
              <a:rPr lang="es-ES" dirty="0" err="1"/>
              <a:t>determined</a:t>
            </a:r>
            <a:r>
              <a:rPr lang="es-ES" dirty="0"/>
              <a:t>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arrows</a:t>
            </a:r>
            <a:r>
              <a:rPr lang="es-ES" dirty="0"/>
              <a:t> </a:t>
            </a:r>
            <a:r>
              <a:rPr lang="es-ES" dirty="0" err="1"/>
              <a:t>point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moment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CPU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execution to </a:t>
            </a:r>
            <a:r>
              <a:rPr lang="es-ES" dirty="0" err="1"/>
              <a:t>another</a:t>
            </a:r>
            <a:r>
              <a:rPr lang="es-ES" dirty="0"/>
              <a:t>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system takes the decision of switching thanks to the policies.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15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Memory</a:t>
            </a:r>
            <a:r>
              <a:rPr lang="es-ES" dirty="0"/>
              <a:t> Virtualization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Memory</a:t>
            </a:r>
            <a:r>
              <a:rPr lang="es-ES" dirty="0"/>
              <a:t> multiplexed in </a:t>
            </a:r>
            <a:r>
              <a:rPr lang="es-ES" dirty="0" err="1"/>
              <a:t>space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Each process has its own ‘virtual </a:t>
            </a:r>
            <a:r>
              <a:rPr lang="es-ES" dirty="0" err="1"/>
              <a:t>space</a:t>
            </a:r>
            <a:r>
              <a:rPr lang="es-ES" dirty="0"/>
              <a:t>’.</a:t>
            </a:r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data  of a process can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intefer</a:t>
            </a:r>
            <a:r>
              <a:rPr lang="es-ES" dirty="0"/>
              <a:t> </a:t>
            </a:r>
            <a:r>
              <a:rPr lang="es-ES" dirty="0" err="1"/>
              <a:t>with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data of </a:t>
            </a:r>
            <a:r>
              <a:rPr lang="es-ES" dirty="0" err="1"/>
              <a:t>another</a:t>
            </a:r>
            <a:r>
              <a:rPr lang="es-ES" dirty="0"/>
              <a:t> process.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processes can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to </a:t>
            </a:r>
            <a:r>
              <a:rPr lang="es-ES" dirty="0" err="1"/>
              <a:t>the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OS </a:t>
            </a:r>
            <a:r>
              <a:rPr lang="es-ES" dirty="0" err="1"/>
              <a:t>address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.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19" y="2370889"/>
            <a:ext cx="1197833" cy="27317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321641" y="5312985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err="1"/>
              <a:t>Main</a:t>
            </a:r>
            <a:r>
              <a:rPr lang="es-ES" sz="1400" i="1" dirty="0"/>
              <a:t> </a:t>
            </a:r>
            <a:r>
              <a:rPr lang="es-ES" sz="1400" i="1" dirty="0" err="1"/>
              <a:t>memory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352406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virtualization</a:t>
            </a:r>
            <a:r>
              <a:rPr lang="es-ES" dirty="0"/>
              <a:t>. </a:t>
            </a:r>
            <a:r>
              <a:rPr lang="es-ES" dirty="0" err="1"/>
              <a:t>Example</a:t>
            </a:r>
            <a:r>
              <a:rPr lang="es-ES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have </a:t>
            </a:r>
            <a:r>
              <a:rPr lang="es-ES" dirty="0" err="1"/>
              <a:t>different</a:t>
            </a:r>
            <a:r>
              <a:rPr lang="es-ES" dirty="0"/>
              <a:t> processes </a:t>
            </a:r>
            <a:r>
              <a:rPr lang="es-ES" dirty="0" err="1"/>
              <a:t>accessing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address</a:t>
            </a:r>
            <a:r>
              <a:rPr lang="es-ES" dirty="0"/>
              <a:t>, </a:t>
            </a:r>
            <a:r>
              <a:rPr lang="en-US" dirty="0"/>
              <a:t>0xABC123.</a:t>
            </a:r>
          </a:p>
          <a:p>
            <a:endParaRPr lang="en-US" dirty="0"/>
          </a:p>
          <a:p>
            <a:r>
              <a:rPr lang="en-US" dirty="0"/>
              <a:t>They access to address 0xABC123 in its own virtual address space.</a:t>
            </a:r>
          </a:p>
          <a:p>
            <a:endParaRPr lang="en-US" dirty="0"/>
          </a:p>
          <a:p>
            <a:r>
              <a:rPr lang="en-US" dirty="0"/>
              <a:t>But that address is not referred the same physical address.</a:t>
            </a:r>
          </a:p>
          <a:p>
            <a:endParaRPr lang="en-US" dirty="0"/>
          </a:p>
          <a:p>
            <a:r>
              <a:rPr lang="en-US" dirty="0"/>
              <a:t>There can be many equal virtual addresses, but there are no </a:t>
            </a:r>
          </a:p>
          <a:p>
            <a:pPr marL="0" indent="0">
              <a:buNone/>
            </a:pPr>
            <a:r>
              <a:rPr lang="en-US" dirty="0"/>
              <a:t>	two identical physical address.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73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Other</a:t>
            </a:r>
            <a:r>
              <a:rPr lang="es-ES" dirty="0"/>
              <a:t> uses of </a:t>
            </a:r>
            <a:r>
              <a:rPr lang="es-ES" dirty="0" err="1"/>
              <a:t>virtualization</a:t>
            </a:r>
            <a:r>
              <a:rPr lang="es-ES" dirty="0"/>
              <a:t>.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196440"/>
              </p:ext>
            </p:extLst>
          </p:nvPr>
        </p:nvGraphicFramePr>
        <p:xfrm>
          <a:off x="677863" y="1815922"/>
          <a:ext cx="8596139" cy="405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70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Other</a:t>
            </a:r>
            <a:r>
              <a:rPr lang="es-ES" dirty="0"/>
              <a:t> uses of </a:t>
            </a:r>
            <a:r>
              <a:rPr lang="es-ES" dirty="0" err="1"/>
              <a:t>virtualization</a:t>
            </a:r>
            <a:r>
              <a:rPr lang="es-ES" dirty="0"/>
              <a:t>.</a:t>
            </a:r>
          </a:p>
        </p:txBody>
      </p:sp>
      <p:graphicFrame>
        <p:nvGraphicFramePr>
          <p:cNvPr id="4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247765"/>
              </p:ext>
            </p:extLst>
          </p:nvPr>
        </p:nvGraphicFramePr>
        <p:xfrm>
          <a:off x="677863" y="1738647"/>
          <a:ext cx="8596139" cy="4391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331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Goal of virtualization: centralize administrative tasks while improving scalability and overall hardware-resource utilization</a:t>
            </a:r>
          </a:p>
          <a:p>
            <a:endParaRPr lang="en-US" sz="2000" dirty="0"/>
          </a:p>
          <a:p>
            <a:r>
              <a:rPr lang="en-US" sz="2000" dirty="0"/>
              <a:t>Very useful and powerful tool nowadays</a:t>
            </a:r>
          </a:p>
          <a:p>
            <a:endParaRPr lang="en-US" sz="2000" dirty="0"/>
          </a:p>
          <a:p>
            <a:r>
              <a:rPr lang="en-US" sz="2000" dirty="0"/>
              <a:t>6 different types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6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</TotalTime>
  <Words>974</Words>
  <Application>Microsoft Office PowerPoint</Application>
  <PresentationFormat>Panorámica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Faceta</vt:lpstr>
      <vt:lpstr>Virtualization:  A nowadays must</vt:lpstr>
      <vt:lpstr>Defining the concept.</vt:lpstr>
      <vt:lpstr>Usefulness of virtualization. CPU virtualization.</vt:lpstr>
      <vt:lpstr>CPU Virtualization.</vt:lpstr>
      <vt:lpstr>Memory Virtualization</vt:lpstr>
      <vt:lpstr>Memory virtualization. Example.</vt:lpstr>
      <vt:lpstr>Other uses of virtualization.</vt:lpstr>
      <vt:lpstr>Other uses of virtualization.</vt:lpstr>
      <vt:lpstr>Types of virtualization</vt:lpstr>
      <vt:lpstr>OS Virtualization</vt:lpstr>
      <vt:lpstr>Application-Server Virtualization</vt:lpstr>
      <vt:lpstr>Administrative virtualization</vt:lpstr>
      <vt:lpstr>Network virtualization</vt:lpstr>
      <vt:lpstr>Hardware virtualization</vt:lpstr>
      <vt:lpstr>Storage virtualization</vt:lpstr>
      <vt:lpstr>Advantages and disavantages</vt:lpstr>
      <vt:lpstr>FIRMS AND SOLUTIONS: VMware</vt:lpstr>
      <vt:lpstr>FIRMS AND SOLUTIONS: Microsoft </vt:lpstr>
      <vt:lpstr>FIRMS AND SOLUTIONS: Citrix </vt:lpstr>
      <vt:lpstr>FIRMS AND SOLUTIONS: Oracle </vt:lpstr>
      <vt:lpstr>FIRMS AND SOLUTIONS: Google</vt:lpstr>
      <vt:lpstr>NOWADAYS: Most used techniques</vt:lpstr>
      <vt:lpstr>NOWADAYS: A well know VM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Luffi</dc:creator>
  <cp:lastModifiedBy>Sergio Faya Fernández</cp:lastModifiedBy>
  <cp:revision>27</cp:revision>
  <dcterms:created xsi:type="dcterms:W3CDTF">2017-02-28T21:14:47Z</dcterms:created>
  <dcterms:modified xsi:type="dcterms:W3CDTF">2017-03-02T20:54:32Z</dcterms:modified>
</cp:coreProperties>
</file>