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2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3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29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93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2740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43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2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9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1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8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3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5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6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AND SOLUTIONS: VMware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One of the first companies to add virtualization </a:t>
            </a:r>
          </a:p>
          <a:p>
            <a:r>
              <a:rPr lang="en-US" dirty="0"/>
              <a:t>Multiple fields like application and server virtualization are their area of expertise</a:t>
            </a:r>
          </a:p>
          <a:p>
            <a:r>
              <a:rPr lang="en-US" dirty="0"/>
              <a:t>Since 2005 provided for free development tools for virtualization</a:t>
            </a:r>
          </a:p>
          <a:p>
            <a:r>
              <a:rPr lang="en-US" dirty="0"/>
              <a:t>Free hypervisors to control their server</a:t>
            </a:r>
          </a:p>
          <a:p>
            <a:r>
              <a:rPr lang="en-US" dirty="0"/>
              <a:t>Products like Virtual San to datacenters and </a:t>
            </a:r>
            <a:r>
              <a:rPr lang="en-US" dirty="0" err="1"/>
              <a:t>vCLoud</a:t>
            </a:r>
            <a:r>
              <a:rPr lang="en-US" dirty="0"/>
              <a:t> </a:t>
            </a:r>
          </a:p>
        </p:txBody>
      </p:sp>
      <p:sp>
        <p:nvSpPr>
          <p:cNvPr id="5" name="AutoShape 2" descr="Resultado de imagen de vmware logo 201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 descr="Resultado de imagen de vmware logo 2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38" y="2974554"/>
            <a:ext cx="7004060" cy="46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95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AND SOLUTIONS: Microsoft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one of the biggest it companies </a:t>
            </a:r>
          </a:p>
          <a:p>
            <a:r>
              <a:rPr lang="en-US" dirty="0"/>
              <a:t>Focused on windows server and Azure</a:t>
            </a:r>
          </a:p>
          <a:p>
            <a:r>
              <a:rPr lang="en-US" dirty="0"/>
              <a:t>Their hypervisor is called Hyper-V </a:t>
            </a:r>
          </a:p>
          <a:p>
            <a:r>
              <a:rPr lang="en-US" dirty="0"/>
              <a:t>Servers are somehow compatible with windows</a:t>
            </a:r>
          </a:p>
          <a:p>
            <a:endParaRPr lang="en-US" dirty="0"/>
          </a:p>
        </p:txBody>
      </p:sp>
      <p:pic>
        <p:nvPicPr>
          <p:cNvPr id="2050" name="Picture 2" descr="Resultado de imagen de azur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745" y="40692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hyper v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13" y="4235912"/>
            <a:ext cx="5143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73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AND SOLUTIONS: Citrix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first developers on application virtualization </a:t>
            </a:r>
          </a:p>
          <a:p>
            <a:r>
              <a:rPr lang="en-US" dirty="0"/>
              <a:t>Provides services for server, networking </a:t>
            </a:r>
          </a:p>
          <a:p>
            <a:r>
              <a:rPr lang="en-US" dirty="0"/>
              <a:t>Nowadays owns Xen an open source software for virtualization services</a:t>
            </a:r>
          </a:p>
          <a:p>
            <a:r>
              <a:rPr lang="en-US" dirty="0"/>
              <a:t>Provided some services like XenApp and </a:t>
            </a:r>
            <a:r>
              <a:rPr lang="en-US" dirty="0" err="1"/>
              <a:t>XenDesktop</a:t>
            </a:r>
            <a:r>
              <a:rPr lang="en-US" dirty="0"/>
              <a:t> that add some features to Xen 	</a:t>
            </a:r>
          </a:p>
        </p:txBody>
      </p:sp>
      <p:pic>
        <p:nvPicPr>
          <p:cNvPr id="3074" name="Picture 2" descr="Resultado de imagen de citri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269711"/>
            <a:ext cx="442912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xe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319" y="3940489"/>
            <a:ext cx="4557208" cy="210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55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AND SOLUTIONS: Oracle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Owns Java, which works on JVM a remarkable example of good use of a virtual machine</a:t>
            </a:r>
          </a:p>
          <a:p>
            <a:r>
              <a:rPr lang="en-US" dirty="0"/>
              <a:t>Oracle </a:t>
            </a:r>
            <a:r>
              <a:rPr lang="en-US" dirty="0" smtClean="0"/>
              <a:t>provides </a:t>
            </a:r>
            <a:r>
              <a:rPr lang="en-US" dirty="0"/>
              <a:t>some </a:t>
            </a:r>
            <a:r>
              <a:rPr lang="en-US" dirty="0" smtClean="0"/>
              <a:t>functionalities </a:t>
            </a:r>
            <a:r>
              <a:rPr lang="en-US" dirty="0"/>
              <a:t>in case of Server and Desktop virtualization</a:t>
            </a:r>
          </a:p>
          <a:p>
            <a:r>
              <a:rPr lang="en-US" dirty="0"/>
              <a:t>Owner of virtual box an important program to create virtual machines </a:t>
            </a:r>
          </a:p>
          <a:p>
            <a:r>
              <a:rPr lang="en-US" dirty="0"/>
              <a:t>Virtual Box is widely used </a:t>
            </a:r>
            <a:r>
              <a:rPr lang="en-US" dirty="0" smtClean="0"/>
              <a:t>to access </a:t>
            </a:r>
            <a:r>
              <a:rPr lang="en-US" dirty="0"/>
              <a:t>different </a:t>
            </a:r>
            <a:r>
              <a:rPr lang="en-US" dirty="0" smtClean="0"/>
              <a:t>OSs</a:t>
            </a:r>
            <a:endParaRPr lang="en-US" dirty="0"/>
          </a:p>
        </p:txBody>
      </p:sp>
      <p:pic>
        <p:nvPicPr>
          <p:cNvPr id="4098" name="Picture 2" descr="Resultado de imagen de oracl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794416"/>
            <a:ext cx="8781307" cy="124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30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AND SOLUTIONS: Google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all the amount of servers google uses virtualization is a basic utility for such a big company</a:t>
            </a:r>
          </a:p>
          <a:p>
            <a:r>
              <a:rPr lang="en-US" dirty="0"/>
              <a:t>They use Xen adapting it to their own necessities </a:t>
            </a:r>
          </a:p>
          <a:p>
            <a:r>
              <a:rPr lang="en-US" dirty="0"/>
              <a:t>They created </a:t>
            </a:r>
            <a:r>
              <a:rPr lang="en-US" dirty="0" err="1"/>
              <a:t>Ganeti</a:t>
            </a:r>
            <a:r>
              <a:rPr lang="en-US" dirty="0"/>
              <a:t> a cluster solution that manages </a:t>
            </a:r>
            <a:r>
              <a:rPr lang="en-US" dirty="0" err="1"/>
              <a:t>xen</a:t>
            </a:r>
            <a:r>
              <a:rPr lang="en-US" dirty="0"/>
              <a:t> </a:t>
            </a:r>
            <a:r>
              <a:rPr lang="en-US" dirty="0" err="1"/>
              <a:t>hyoervisors</a:t>
            </a:r>
            <a:r>
              <a:rPr lang="en-US" dirty="0"/>
              <a:t> to make administrator easier to create </a:t>
            </a:r>
            <a:r>
              <a:rPr lang="en-US" dirty="0" smtClean="0"/>
              <a:t>clusters</a:t>
            </a:r>
            <a:endParaRPr lang="en-US" dirty="0"/>
          </a:p>
        </p:txBody>
      </p:sp>
      <p:pic>
        <p:nvPicPr>
          <p:cNvPr id="1026" name="Picture 2" descr="Resultado de imagen de ganet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8" y="4622296"/>
            <a:ext cx="4208266" cy="141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goog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367" y="4391594"/>
            <a:ext cx="5563518" cy="188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97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7276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223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FIRMS AND SOLUTIONS: VMware</vt:lpstr>
      <vt:lpstr>FIRMS AND SOLUTIONS: Microsoft </vt:lpstr>
      <vt:lpstr>FIRMS AND SOLUTIONS: Citrix </vt:lpstr>
      <vt:lpstr>FIRMS AND SOLUTIONS: Oracle </vt:lpstr>
      <vt:lpstr>FIRMS AND SOLUTIONS: Google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Faya Fernández</dc:creator>
  <cp:lastModifiedBy>Sergio Faya Fernández</cp:lastModifiedBy>
  <cp:revision>17</cp:revision>
  <dcterms:created xsi:type="dcterms:W3CDTF">2017-03-01T11:26:04Z</dcterms:created>
  <dcterms:modified xsi:type="dcterms:W3CDTF">2017-03-01T15:52:06Z</dcterms:modified>
</cp:coreProperties>
</file>