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29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40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2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3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5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54E8-5C65-4DF9-8F4F-3E9A614CCCAE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07B8CA-25A4-457E-9268-ED9539395E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cronometro</a:t>
            </a:r>
            <a:r>
              <a:rPr lang="en-US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VMware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One of the first companies to add virtualization </a:t>
            </a:r>
          </a:p>
          <a:p>
            <a:r>
              <a:rPr lang="en-US" dirty="0"/>
              <a:t>Multiple fields like application and server virtualization are their area of expertise</a:t>
            </a:r>
          </a:p>
          <a:p>
            <a:r>
              <a:rPr lang="en-US" dirty="0"/>
              <a:t>Since 2005 provided for free development tools for virtualization</a:t>
            </a:r>
          </a:p>
          <a:p>
            <a:r>
              <a:rPr lang="en-US" dirty="0"/>
              <a:t>Free hypervisors to control their server</a:t>
            </a:r>
          </a:p>
          <a:p>
            <a:r>
              <a:rPr lang="en-US" dirty="0"/>
              <a:t>Products like Virtual San to datacenters and </a:t>
            </a:r>
            <a:r>
              <a:rPr lang="en-US" dirty="0" err="1"/>
              <a:t>vCLoud</a:t>
            </a:r>
            <a:r>
              <a:rPr lang="en-US" dirty="0"/>
              <a:t> </a:t>
            </a:r>
          </a:p>
          <a:p>
            <a:r>
              <a:rPr lang="en-US" dirty="0" err="1"/>
              <a:t>Foto</a:t>
            </a:r>
            <a:r>
              <a:rPr lang="en-US" dirty="0"/>
              <a:t> de </a:t>
            </a:r>
            <a:r>
              <a:rPr lang="en-US" dirty="0" err="1"/>
              <a:t>vmware</a:t>
            </a:r>
            <a:r>
              <a:rPr lang="en-US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56195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Microsoft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of the biggest it companies </a:t>
            </a:r>
          </a:p>
          <a:p>
            <a:r>
              <a:rPr lang="en-US" dirty="0"/>
              <a:t>Focused on windows server and Azure</a:t>
            </a:r>
          </a:p>
          <a:p>
            <a:r>
              <a:rPr lang="en-US" dirty="0"/>
              <a:t>Their hypervisor is called Hyper-V </a:t>
            </a:r>
          </a:p>
          <a:p>
            <a:r>
              <a:rPr lang="en-US" dirty="0"/>
              <a:t>Servers are somehow compatible with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3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Citrix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first developers on application virtualization </a:t>
            </a:r>
          </a:p>
          <a:p>
            <a:r>
              <a:rPr lang="en-US" dirty="0"/>
              <a:t>Provides services for server, networking </a:t>
            </a:r>
          </a:p>
          <a:p>
            <a:r>
              <a:rPr lang="en-US" dirty="0"/>
              <a:t>Nowadays owns Xen an open source software for virtualization services</a:t>
            </a:r>
          </a:p>
          <a:p>
            <a:r>
              <a:rPr lang="en-US" dirty="0"/>
              <a:t>Provided some services like XenApp and </a:t>
            </a:r>
            <a:r>
              <a:rPr lang="en-US" dirty="0" err="1"/>
              <a:t>XenDesktop</a:t>
            </a:r>
            <a:r>
              <a:rPr lang="en-US" dirty="0"/>
              <a:t> that add some features to Xen </a:t>
            </a:r>
          </a:p>
          <a:p>
            <a:r>
              <a:rPr lang="en-US" dirty="0"/>
              <a:t>Logo	</a:t>
            </a:r>
          </a:p>
        </p:txBody>
      </p:sp>
    </p:spTree>
    <p:extLst>
      <p:ext uri="{BB962C8B-B14F-4D97-AF65-F5344CB8AC3E}">
        <p14:creationId xmlns:p14="http://schemas.microsoft.com/office/powerpoint/2010/main" val="129655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Oracle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Owns Java, which works on JVM a remarkable example of good use of a virtual machine</a:t>
            </a:r>
          </a:p>
          <a:p>
            <a:r>
              <a:rPr lang="en-US" dirty="0"/>
              <a:t>Oracle provide some </a:t>
            </a:r>
            <a:r>
              <a:rPr lang="en-US" dirty="0" err="1"/>
              <a:t>funtionlities</a:t>
            </a:r>
            <a:r>
              <a:rPr lang="en-US" dirty="0"/>
              <a:t> in case of Server and Desktop virtualization</a:t>
            </a:r>
          </a:p>
          <a:p>
            <a:r>
              <a:rPr lang="en-US" dirty="0"/>
              <a:t>Owner of virtual box an important program to create virtual machines </a:t>
            </a:r>
          </a:p>
          <a:p>
            <a:r>
              <a:rPr lang="en-US" dirty="0"/>
              <a:t>Virtual Box is widely used to get access to different OSs than the one you are working on</a:t>
            </a:r>
          </a:p>
          <a:p>
            <a:r>
              <a:rPr lang="en-US" dirty="0" err="1"/>
              <a:t>Foto</a:t>
            </a:r>
            <a:r>
              <a:rPr lang="en-US" dirty="0"/>
              <a:t> de la O y de java</a:t>
            </a:r>
          </a:p>
        </p:txBody>
      </p:sp>
    </p:spTree>
    <p:extLst>
      <p:ext uri="{BB962C8B-B14F-4D97-AF65-F5344CB8AC3E}">
        <p14:creationId xmlns:p14="http://schemas.microsoft.com/office/powerpoint/2010/main" val="32363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AND SOLUTIONS: Google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the amount of servers google uses virtualization is a basic utility for such a big company</a:t>
            </a:r>
          </a:p>
          <a:p>
            <a:r>
              <a:rPr lang="en-US" dirty="0"/>
              <a:t>They use Xen adapting it to their own necessities </a:t>
            </a:r>
          </a:p>
          <a:p>
            <a:r>
              <a:rPr lang="en-US" dirty="0"/>
              <a:t>They created </a:t>
            </a:r>
            <a:r>
              <a:rPr lang="en-US" dirty="0" err="1"/>
              <a:t>Ganeti</a:t>
            </a:r>
            <a:r>
              <a:rPr lang="en-US" dirty="0"/>
              <a:t> a cluster solution that manages </a:t>
            </a:r>
            <a:r>
              <a:rPr lang="en-US" dirty="0" err="1"/>
              <a:t>xen</a:t>
            </a:r>
            <a:r>
              <a:rPr lang="en-US" dirty="0"/>
              <a:t> </a:t>
            </a:r>
            <a:r>
              <a:rPr lang="en-US" dirty="0" err="1"/>
              <a:t>hyoervisors</a:t>
            </a:r>
            <a:r>
              <a:rPr lang="en-US" dirty="0"/>
              <a:t> to make administrator easier to create clusters</a:t>
            </a:r>
          </a:p>
          <a:p>
            <a:r>
              <a:rPr lang="en-US" dirty="0" err="1"/>
              <a:t>Googel</a:t>
            </a:r>
            <a:r>
              <a:rPr lang="en-US" dirty="0"/>
              <a:t> logo and </a:t>
            </a:r>
            <a:r>
              <a:rPr lang="en-US"/>
              <a:t>ganeti</a:t>
            </a:r>
          </a:p>
        </p:txBody>
      </p:sp>
    </p:spTree>
    <p:extLst>
      <p:ext uri="{BB962C8B-B14F-4D97-AF65-F5344CB8AC3E}">
        <p14:creationId xmlns:p14="http://schemas.microsoft.com/office/powerpoint/2010/main" val="2325977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250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Añadir cronometro </vt:lpstr>
      <vt:lpstr>FIRMS AND SOLUTIONS: VMware</vt:lpstr>
      <vt:lpstr>FIRMS AND SOLUTIONS: Microsoft </vt:lpstr>
      <vt:lpstr>FIRMS AND SOLUTIONS: Citrix </vt:lpstr>
      <vt:lpstr>FIRMS AND SOLUTIONS: Oracle </vt:lpstr>
      <vt:lpstr>FIRMS AND SOLUTIONS: Google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Faya Fernández</dc:creator>
  <cp:lastModifiedBy>Sergio Faya Fernández</cp:lastModifiedBy>
  <cp:revision>8</cp:revision>
  <dcterms:created xsi:type="dcterms:W3CDTF">2017-03-01T11:26:04Z</dcterms:created>
  <dcterms:modified xsi:type="dcterms:W3CDTF">2017-03-01T14:04:53Z</dcterms:modified>
</cp:coreProperties>
</file>