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DB0A-706E-4898-9976-64452EE79B40}" type="datetimeFigureOut">
              <a:rPr lang="es-ES" smtClean="0"/>
              <a:t>01/03/2017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5DD6-8CB6-4024-996A-879BC2854C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963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DB0A-706E-4898-9976-64452EE79B40}" type="datetimeFigureOut">
              <a:rPr lang="es-ES" smtClean="0"/>
              <a:t>01/03/2017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5DD6-8CB6-4024-996A-879BC2854C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78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DB0A-706E-4898-9976-64452EE79B40}" type="datetimeFigureOut">
              <a:rPr lang="es-ES" smtClean="0"/>
              <a:t>01/03/2017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5DD6-8CB6-4024-996A-879BC2854C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6270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DB0A-706E-4898-9976-64452EE79B40}" type="datetimeFigureOut">
              <a:rPr lang="es-ES" smtClean="0"/>
              <a:t>01/03/2017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5DD6-8CB6-4024-996A-879BC2854C4D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288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DB0A-706E-4898-9976-64452EE79B40}" type="datetimeFigureOut">
              <a:rPr lang="es-ES" smtClean="0"/>
              <a:t>01/03/2017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5DD6-8CB6-4024-996A-879BC2854C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887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DB0A-706E-4898-9976-64452EE79B40}" type="datetimeFigureOut">
              <a:rPr lang="es-ES" smtClean="0"/>
              <a:t>01/03/2017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5DD6-8CB6-4024-996A-879BC2854C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6845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DB0A-706E-4898-9976-64452EE79B40}" type="datetimeFigureOut">
              <a:rPr lang="es-ES" smtClean="0"/>
              <a:t>01/03/2017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5DD6-8CB6-4024-996A-879BC2854C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308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DB0A-706E-4898-9976-64452EE79B40}" type="datetimeFigureOut">
              <a:rPr lang="es-ES" smtClean="0"/>
              <a:t>01/03/2017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5DD6-8CB6-4024-996A-879BC2854C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094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DB0A-706E-4898-9976-64452EE79B40}" type="datetimeFigureOut">
              <a:rPr lang="es-ES" smtClean="0"/>
              <a:t>01/03/2017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5DD6-8CB6-4024-996A-879BC2854C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46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DB0A-706E-4898-9976-64452EE79B40}" type="datetimeFigureOut">
              <a:rPr lang="es-ES" smtClean="0"/>
              <a:t>01/03/2017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5DD6-8CB6-4024-996A-879BC2854C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058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DB0A-706E-4898-9976-64452EE79B40}" type="datetimeFigureOut">
              <a:rPr lang="es-ES" smtClean="0"/>
              <a:t>01/03/2017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5DD6-8CB6-4024-996A-879BC2854C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955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DB0A-706E-4898-9976-64452EE79B40}" type="datetimeFigureOut">
              <a:rPr lang="es-ES" smtClean="0"/>
              <a:t>01/03/2017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5DD6-8CB6-4024-996A-879BC2854C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542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DB0A-706E-4898-9976-64452EE79B40}" type="datetimeFigureOut">
              <a:rPr lang="es-ES" smtClean="0"/>
              <a:t>01/03/2017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5DD6-8CB6-4024-996A-879BC2854C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039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DB0A-706E-4898-9976-64452EE79B40}" type="datetimeFigureOut">
              <a:rPr lang="es-ES" smtClean="0"/>
              <a:t>01/03/2017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5DD6-8CB6-4024-996A-879BC2854C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06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DB0A-706E-4898-9976-64452EE79B40}" type="datetimeFigureOut">
              <a:rPr lang="es-ES" smtClean="0"/>
              <a:t>01/03/2017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5DD6-8CB6-4024-996A-879BC2854C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226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DB0A-706E-4898-9976-64452EE79B40}" type="datetimeFigureOut">
              <a:rPr lang="es-ES" smtClean="0"/>
              <a:t>01/03/2017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5DD6-8CB6-4024-996A-879BC2854C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584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DB0A-706E-4898-9976-64452EE79B40}" type="datetimeFigureOut">
              <a:rPr lang="es-ES" smtClean="0"/>
              <a:t>01/03/2017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5DD6-8CB6-4024-996A-879BC2854C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838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C00DB0A-706E-4898-9976-64452EE79B40}" type="datetimeFigureOut">
              <a:rPr lang="es-ES" smtClean="0"/>
              <a:t>01/03/2017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25DD6-8CB6-4024-996A-879BC2854C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7779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Types</a:t>
            </a:r>
            <a:r>
              <a:rPr lang="es-ES" dirty="0"/>
              <a:t> of </a:t>
            </a:r>
            <a:r>
              <a:rPr lang="es-ES" dirty="0" err="1"/>
              <a:t>virtualization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Goal</a:t>
            </a:r>
            <a:r>
              <a:rPr lang="es-ES" dirty="0"/>
              <a:t> of </a:t>
            </a:r>
            <a:r>
              <a:rPr lang="es-ES" dirty="0" err="1"/>
              <a:t>virtualization</a:t>
            </a:r>
            <a:r>
              <a:rPr lang="es-ES" dirty="0"/>
              <a:t>: </a:t>
            </a:r>
            <a:r>
              <a:rPr lang="es-ES" dirty="0" err="1"/>
              <a:t>centralize</a:t>
            </a:r>
            <a:r>
              <a:rPr lang="es-ES" dirty="0"/>
              <a:t> </a:t>
            </a:r>
            <a:r>
              <a:rPr lang="es-ES" dirty="0" err="1"/>
              <a:t>administrative</a:t>
            </a:r>
            <a:r>
              <a:rPr lang="es-ES" dirty="0"/>
              <a:t> </a:t>
            </a:r>
            <a:r>
              <a:rPr lang="es-ES" dirty="0" err="1"/>
              <a:t>tasks</a:t>
            </a:r>
            <a:r>
              <a:rPr lang="es-ES" dirty="0"/>
              <a:t> </a:t>
            </a:r>
            <a:r>
              <a:rPr lang="es-ES" dirty="0" err="1"/>
              <a:t>while</a:t>
            </a:r>
            <a:r>
              <a:rPr lang="es-ES" dirty="0"/>
              <a:t> </a:t>
            </a:r>
            <a:r>
              <a:rPr lang="es-ES" dirty="0" err="1"/>
              <a:t>improving</a:t>
            </a:r>
            <a:r>
              <a:rPr lang="es-ES" dirty="0"/>
              <a:t> </a:t>
            </a:r>
            <a:r>
              <a:rPr lang="es-ES" dirty="0" err="1"/>
              <a:t>scalability</a:t>
            </a:r>
            <a:r>
              <a:rPr lang="es-ES" dirty="0"/>
              <a:t> and </a:t>
            </a:r>
            <a:r>
              <a:rPr lang="es-ES" dirty="0" err="1"/>
              <a:t>overall</a:t>
            </a:r>
            <a:r>
              <a:rPr lang="es-ES" dirty="0"/>
              <a:t> hardware-</a:t>
            </a:r>
            <a:r>
              <a:rPr lang="es-ES" dirty="0" err="1"/>
              <a:t>resource</a:t>
            </a:r>
            <a:r>
              <a:rPr lang="es-ES" dirty="0"/>
              <a:t> </a:t>
            </a:r>
            <a:r>
              <a:rPr lang="es-ES" dirty="0" err="1"/>
              <a:t>utilization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Very</a:t>
            </a:r>
            <a:r>
              <a:rPr lang="es-ES" dirty="0"/>
              <a:t> </a:t>
            </a:r>
            <a:r>
              <a:rPr lang="es-ES" dirty="0" err="1"/>
              <a:t>useful</a:t>
            </a:r>
            <a:r>
              <a:rPr lang="es-ES" dirty="0"/>
              <a:t> and </a:t>
            </a:r>
            <a:r>
              <a:rPr lang="es-ES" dirty="0" err="1"/>
              <a:t>powerful</a:t>
            </a:r>
            <a:r>
              <a:rPr lang="es-ES" dirty="0"/>
              <a:t> </a:t>
            </a:r>
            <a:r>
              <a:rPr lang="es-ES" dirty="0" err="1"/>
              <a:t>tool</a:t>
            </a:r>
            <a:r>
              <a:rPr lang="es-ES" dirty="0"/>
              <a:t> </a:t>
            </a:r>
            <a:r>
              <a:rPr lang="es-ES" dirty="0" err="1"/>
              <a:t>nowadays</a:t>
            </a:r>
            <a:endParaRPr lang="es-ES" dirty="0"/>
          </a:p>
          <a:p>
            <a:endParaRPr lang="es-ES" dirty="0"/>
          </a:p>
          <a:p>
            <a:r>
              <a:rPr lang="es-ES" dirty="0"/>
              <a:t>6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types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15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OS </a:t>
            </a:r>
            <a:r>
              <a:rPr lang="es-ES" dirty="0" err="1"/>
              <a:t>Virtualization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Putting</a:t>
            </a:r>
            <a:r>
              <a:rPr lang="es-ES" dirty="0"/>
              <a:t> a </a:t>
            </a:r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instances</a:t>
            </a:r>
            <a:r>
              <a:rPr lang="es-ES" dirty="0"/>
              <a:t> of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operating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a single machine</a:t>
            </a:r>
          </a:p>
          <a:p>
            <a:endParaRPr lang="es-ES" dirty="0"/>
          </a:p>
          <a:p>
            <a:r>
              <a:rPr lang="es-ES" dirty="0" err="1"/>
              <a:t>It</a:t>
            </a:r>
            <a:r>
              <a:rPr lang="es-ES" dirty="0"/>
              <a:t> reduces hardware and </a:t>
            </a:r>
            <a:r>
              <a:rPr lang="es-ES" dirty="0" err="1"/>
              <a:t>costs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It</a:t>
            </a:r>
            <a:r>
              <a:rPr lang="es-ES" dirty="0"/>
              <a:t> has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important</a:t>
            </a:r>
            <a:r>
              <a:rPr lang="es-ES" dirty="0"/>
              <a:t> </a:t>
            </a:r>
            <a:r>
              <a:rPr lang="es-ES" dirty="0" err="1"/>
              <a:t>risk</a:t>
            </a:r>
            <a:r>
              <a:rPr lang="es-ES" dirty="0"/>
              <a:t> in </a:t>
            </a:r>
            <a:r>
              <a:rPr lang="es-ES" dirty="0" err="1"/>
              <a:t>phisical</a:t>
            </a:r>
            <a:r>
              <a:rPr lang="es-ES" dirty="0"/>
              <a:t> </a:t>
            </a:r>
            <a:r>
              <a:rPr lang="es-ES" dirty="0" err="1"/>
              <a:t>fault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370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Application</a:t>
            </a:r>
            <a:r>
              <a:rPr lang="es-ES" dirty="0"/>
              <a:t>-Server </a:t>
            </a:r>
            <a:r>
              <a:rPr lang="es-ES" dirty="0" err="1"/>
              <a:t>Virtualization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Spreads </a:t>
            </a:r>
            <a:r>
              <a:rPr lang="es-ES" dirty="0" err="1"/>
              <a:t>applications</a:t>
            </a:r>
            <a:r>
              <a:rPr lang="es-ES" dirty="0"/>
              <a:t> </a:t>
            </a:r>
            <a:r>
              <a:rPr lang="es-ES" dirty="0" err="1"/>
              <a:t>among</a:t>
            </a:r>
            <a:r>
              <a:rPr lang="es-ES" dirty="0"/>
              <a:t> servers and servers </a:t>
            </a:r>
            <a:r>
              <a:rPr lang="es-ES" dirty="0" err="1"/>
              <a:t>across</a:t>
            </a:r>
            <a:r>
              <a:rPr lang="es-ES" dirty="0"/>
              <a:t> </a:t>
            </a:r>
            <a:r>
              <a:rPr lang="es-ES" dirty="0" err="1"/>
              <a:t>applications</a:t>
            </a:r>
            <a:endParaRPr lang="es-ES" dirty="0"/>
          </a:p>
          <a:p>
            <a:endParaRPr lang="es-ES" dirty="0"/>
          </a:p>
          <a:p>
            <a:r>
              <a:rPr lang="es-ES" dirty="0"/>
              <a:t>Balance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workload</a:t>
            </a:r>
            <a:r>
              <a:rPr lang="es-ES" dirty="0"/>
              <a:t> of software: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overload</a:t>
            </a:r>
            <a:r>
              <a:rPr lang="es-ES" dirty="0"/>
              <a:t> a server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underload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application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Easy</a:t>
            </a:r>
            <a:r>
              <a:rPr lang="es-ES" dirty="0"/>
              <a:t> </a:t>
            </a:r>
            <a:r>
              <a:rPr lang="es-ES" dirty="0" err="1"/>
              <a:t>management</a:t>
            </a:r>
            <a:r>
              <a:rPr lang="es-ES" dirty="0"/>
              <a:t> of </a:t>
            </a:r>
            <a:r>
              <a:rPr lang="es-ES" dirty="0" err="1"/>
              <a:t>applications</a:t>
            </a:r>
            <a:r>
              <a:rPr lang="es-ES" dirty="0"/>
              <a:t> and </a:t>
            </a:r>
            <a:r>
              <a:rPr lang="es-ES" dirty="0" err="1"/>
              <a:t>greater</a:t>
            </a:r>
            <a:r>
              <a:rPr lang="es-ES" dirty="0"/>
              <a:t> </a:t>
            </a:r>
            <a:r>
              <a:rPr lang="es-ES" dirty="0" err="1"/>
              <a:t>network</a:t>
            </a:r>
            <a:r>
              <a:rPr lang="es-ES" dirty="0"/>
              <a:t> </a:t>
            </a:r>
            <a:r>
              <a:rPr lang="es-ES" dirty="0" err="1"/>
              <a:t>security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Exepensive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424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Administrative</a:t>
            </a:r>
            <a:r>
              <a:rPr lang="es-ES" dirty="0"/>
              <a:t> </a:t>
            </a:r>
            <a:r>
              <a:rPr lang="es-ES" dirty="0" err="1"/>
              <a:t>virtualization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Least-known</a:t>
            </a:r>
            <a:r>
              <a:rPr lang="es-ES" dirty="0"/>
              <a:t> </a:t>
            </a:r>
            <a:r>
              <a:rPr lang="es-ES" dirty="0" err="1"/>
              <a:t>form</a:t>
            </a:r>
            <a:r>
              <a:rPr lang="es-ES" dirty="0"/>
              <a:t> of </a:t>
            </a:r>
            <a:r>
              <a:rPr lang="es-ES" dirty="0" err="1"/>
              <a:t>virtualization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Used</a:t>
            </a:r>
            <a:r>
              <a:rPr lang="es-ES" dirty="0"/>
              <a:t> in data centres</a:t>
            </a:r>
          </a:p>
          <a:p>
            <a:endParaRPr lang="es-ES" dirty="0"/>
          </a:p>
          <a:p>
            <a:r>
              <a:rPr lang="es-ES" dirty="0" err="1"/>
              <a:t>Segmented</a:t>
            </a:r>
            <a:r>
              <a:rPr lang="es-ES" dirty="0"/>
              <a:t> </a:t>
            </a:r>
            <a:r>
              <a:rPr lang="es-ES" dirty="0" err="1"/>
              <a:t>admin</a:t>
            </a:r>
            <a:r>
              <a:rPr lang="es-ES" dirty="0"/>
              <a:t> roles </a:t>
            </a:r>
            <a:r>
              <a:rPr lang="es-ES" dirty="0" err="1"/>
              <a:t>through</a:t>
            </a:r>
            <a:r>
              <a:rPr lang="es-ES" dirty="0"/>
              <a:t> </a:t>
            </a:r>
            <a:r>
              <a:rPr lang="es-ES" dirty="0" err="1"/>
              <a:t>group</a:t>
            </a:r>
            <a:r>
              <a:rPr lang="es-ES" dirty="0"/>
              <a:t> and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policies</a:t>
            </a:r>
            <a:r>
              <a:rPr lang="es-ES" dirty="0"/>
              <a:t> </a:t>
            </a:r>
          </a:p>
          <a:p>
            <a:endParaRPr lang="es-ES" dirty="0"/>
          </a:p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, </a:t>
            </a:r>
            <a:r>
              <a:rPr lang="es-ES" dirty="0" err="1"/>
              <a:t>certain</a:t>
            </a:r>
            <a:r>
              <a:rPr lang="es-ES" dirty="0"/>
              <a:t> </a:t>
            </a:r>
            <a:r>
              <a:rPr lang="es-ES" dirty="0" err="1"/>
              <a:t>groups</a:t>
            </a:r>
            <a:r>
              <a:rPr lang="es-ES" dirty="0"/>
              <a:t> </a:t>
            </a:r>
            <a:r>
              <a:rPr lang="es-ES" dirty="0" err="1"/>
              <a:t>may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access</a:t>
            </a:r>
            <a:r>
              <a:rPr lang="es-ES" dirty="0"/>
              <a:t> to </a:t>
            </a:r>
            <a:r>
              <a:rPr lang="es-ES" dirty="0" err="1"/>
              <a:t>read</a:t>
            </a:r>
            <a:r>
              <a:rPr lang="es-ES" dirty="0"/>
              <a:t> </a:t>
            </a:r>
            <a:r>
              <a:rPr lang="es-ES" dirty="0" err="1"/>
              <a:t>specific</a:t>
            </a:r>
            <a:r>
              <a:rPr lang="es-ES" dirty="0"/>
              <a:t> servers, </a:t>
            </a:r>
            <a:r>
              <a:rPr lang="es-ES" dirty="0" err="1"/>
              <a:t>infrastructure</a:t>
            </a:r>
            <a:r>
              <a:rPr lang="es-ES" dirty="0"/>
              <a:t>, </a:t>
            </a:r>
            <a:r>
              <a:rPr lang="es-ES" dirty="0" err="1"/>
              <a:t>application</a:t>
            </a:r>
            <a:r>
              <a:rPr lang="es-ES" dirty="0"/>
              <a:t> files and rules,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to </a:t>
            </a:r>
            <a:r>
              <a:rPr lang="es-ES" dirty="0" err="1"/>
              <a:t>change</a:t>
            </a:r>
            <a:r>
              <a:rPr lang="es-ES" dirty="0"/>
              <a:t> </a:t>
            </a:r>
            <a:r>
              <a:rPr lang="es-ES" dirty="0" err="1"/>
              <a:t>them</a:t>
            </a:r>
            <a:r>
              <a:rPr lang="es-ES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658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Network </a:t>
            </a:r>
            <a:r>
              <a:rPr lang="es-ES" dirty="0" err="1"/>
              <a:t>virtualization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Virtually</a:t>
            </a:r>
            <a:r>
              <a:rPr lang="es-ES" dirty="0"/>
              <a:t> </a:t>
            </a:r>
            <a:r>
              <a:rPr lang="es-ES" dirty="0" err="1"/>
              <a:t>managing</a:t>
            </a:r>
            <a:r>
              <a:rPr lang="es-ES" dirty="0"/>
              <a:t> IP </a:t>
            </a:r>
            <a:r>
              <a:rPr lang="es-ES" dirty="0" err="1"/>
              <a:t>addresses</a:t>
            </a:r>
            <a:endParaRPr lang="es-ES" dirty="0"/>
          </a:p>
          <a:p>
            <a:endParaRPr lang="es-ES" dirty="0"/>
          </a:p>
          <a:p>
            <a:r>
              <a:rPr lang="es-ES" dirty="0"/>
              <a:t>Combine hardware and software </a:t>
            </a:r>
            <a:r>
              <a:rPr lang="es-ES" dirty="0" err="1"/>
              <a:t>networks</a:t>
            </a:r>
            <a:r>
              <a:rPr lang="es-ES" dirty="0"/>
              <a:t>¡ </a:t>
            </a:r>
            <a:r>
              <a:rPr lang="es-ES" dirty="0" err="1"/>
              <a:t>resources</a:t>
            </a:r>
            <a:r>
              <a:rPr lang="es-ES" dirty="0"/>
              <a:t> and </a:t>
            </a:r>
            <a:r>
              <a:rPr lang="es-ES" dirty="0" err="1"/>
              <a:t>functionalities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a single virtual </a:t>
            </a:r>
            <a:r>
              <a:rPr lang="es-ES" dirty="0" err="1"/>
              <a:t>network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Faster</a:t>
            </a:r>
            <a:r>
              <a:rPr lang="es-ES" dirty="0"/>
              <a:t> </a:t>
            </a:r>
            <a:r>
              <a:rPr lang="es-ES" dirty="0" err="1"/>
              <a:t>development</a:t>
            </a:r>
            <a:r>
              <a:rPr lang="es-ES" dirty="0"/>
              <a:t>, </a:t>
            </a:r>
            <a:r>
              <a:rPr lang="es-ES" dirty="0" err="1"/>
              <a:t>testing</a:t>
            </a:r>
            <a:r>
              <a:rPr lang="es-ES" dirty="0"/>
              <a:t> and </a:t>
            </a:r>
            <a:r>
              <a:rPr lang="es-ES" dirty="0" err="1"/>
              <a:t>deployment</a:t>
            </a:r>
            <a:r>
              <a:rPr lang="es-ES" dirty="0"/>
              <a:t> of apps and </a:t>
            </a:r>
            <a:r>
              <a:rPr lang="es-ES" dirty="0" err="1"/>
              <a:t>improved</a:t>
            </a:r>
            <a:r>
              <a:rPr lang="es-ES" dirty="0"/>
              <a:t> </a:t>
            </a:r>
            <a:r>
              <a:rPr lang="es-ES" dirty="0" err="1"/>
              <a:t>recovery</a:t>
            </a:r>
            <a:r>
              <a:rPr lang="es-ES" dirty="0"/>
              <a:t> time</a:t>
            </a:r>
          </a:p>
          <a:p>
            <a:endParaRPr lang="es-ES" dirty="0"/>
          </a:p>
          <a:p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needs</a:t>
            </a:r>
            <a:r>
              <a:rPr lang="es-ES" dirty="0"/>
              <a:t> training and </a:t>
            </a:r>
            <a:r>
              <a:rPr lang="es-ES" dirty="0" err="1"/>
              <a:t>compatibility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276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Hardware </a:t>
            </a:r>
            <a:r>
              <a:rPr lang="es-ES" dirty="0" err="1"/>
              <a:t>virtualization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Rarest</a:t>
            </a:r>
            <a:r>
              <a:rPr lang="es-ES" dirty="0"/>
              <a:t> </a:t>
            </a:r>
            <a:r>
              <a:rPr lang="es-ES" dirty="0" err="1"/>
              <a:t>form</a:t>
            </a:r>
            <a:r>
              <a:rPr lang="es-ES" dirty="0"/>
              <a:t> of </a:t>
            </a:r>
            <a:r>
              <a:rPr lang="es-ES" dirty="0" err="1"/>
              <a:t>virtualizaiton</a:t>
            </a:r>
            <a:endParaRPr lang="es-ES" dirty="0"/>
          </a:p>
          <a:p>
            <a:endParaRPr lang="es-ES" dirty="0"/>
          </a:p>
          <a:p>
            <a:r>
              <a:rPr lang="es-ES" dirty="0"/>
              <a:t>Similar to OS </a:t>
            </a:r>
            <a:r>
              <a:rPr lang="es-ES" dirty="0" err="1"/>
              <a:t>virtualization</a:t>
            </a:r>
            <a:r>
              <a:rPr lang="es-ES" dirty="0"/>
              <a:t> and </a:t>
            </a:r>
            <a:r>
              <a:rPr lang="es-ES" dirty="0" err="1"/>
              <a:t>required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it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Instead</a:t>
            </a:r>
            <a:r>
              <a:rPr lang="es-ES" dirty="0"/>
              <a:t> of </a:t>
            </a:r>
            <a:r>
              <a:rPr lang="es-ES" dirty="0" err="1"/>
              <a:t>putting</a:t>
            </a:r>
            <a:r>
              <a:rPr lang="es-ES" dirty="0"/>
              <a:t> </a:t>
            </a:r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instances</a:t>
            </a:r>
            <a:r>
              <a:rPr lang="es-ES" dirty="0"/>
              <a:t> of </a:t>
            </a:r>
            <a:r>
              <a:rPr lang="es-ES" dirty="0" err="1"/>
              <a:t>an</a:t>
            </a:r>
            <a:r>
              <a:rPr lang="es-ES" dirty="0"/>
              <a:t> OS </a:t>
            </a:r>
            <a:r>
              <a:rPr lang="es-ES" dirty="0" err="1"/>
              <a:t>on</a:t>
            </a:r>
            <a:r>
              <a:rPr lang="es-ES" dirty="0"/>
              <a:t> a single machine, </a:t>
            </a:r>
            <a:r>
              <a:rPr lang="es-ES" dirty="0" err="1"/>
              <a:t>partitions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machine </a:t>
            </a:r>
            <a:r>
              <a:rPr lang="es-ES" dirty="0" err="1"/>
              <a:t>itself</a:t>
            </a:r>
            <a:r>
              <a:rPr lang="es-ES" dirty="0"/>
              <a:t> are </a:t>
            </a:r>
            <a:r>
              <a:rPr lang="es-ES" dirty="0" err="1"/>
              <a:t>separated</a:t>
            </a:r>
            <a:r>
              <a:rPr lang="es-ES" dirty="0"/>
              <a:t> to </a:t>
            </a:r>
            <a:r>
              <a:rPr lang="es-ES" dirty="0" err="1"/>
              <a:t>perform</a:t>
            </a:r>
            <a:r>
              <a:rPr lang="es-ES" dirty="0"/>
              <a:t> </a:t>
            </a:r>
            <a:r>
              <a:rPr lang="es-ES" dirty="0" err="1"/>
              <a:t>specific</a:t>
            </a:r>
            <a:r>
              <a:rPr lang="es-ES" dirty="0"/>
              <a:t> </a:t>
            </a:r>
            <a:r>
              <a:rPr lang="es-ES" dirty="0" err="1"/>
              <a:t>tasks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061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Storage </a:t>
            </a:r>
            <a:r>
              <a:rPr lang="es-ES" dirty="0" err="1"/>
              <a:t>virtualization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Enable</a:t>
            </a:r>
            <a:r>
              <a:rPr lang="es-ES" dirty="0"/>
              <a:t> </a:t>
            </a:r>
            <a:r>
              <a:rPr lang="es-ES" dirty="0" err="1"/>
              <a:t>better</a:t>
            </a:r>
            <a:r>
              <a:rPr lang="es-ES" dirty="0"/>
              <a:t> </a:t>
            </a:r>
            <a:r>
              <a:rPr lang="es-ES" dirty="0" err="1"/>
              <a:t>functionality</a:t>
            </a:r>
            <a:r>
              <a:rPr lang="es-ES" dirty="0"/>
              <a:t> in </a:t>
            </a:r>
            <a:r>
              <a:rPr lang="es-ES" dirty="0" err="1"/>
              <a:t>computer</a:t>
            </a:r>
            <a:r>
              <a:rPr lang="es-ES" dirty="0"/>
              <a:t> data </a:t>
            </a:r>
            <a:r>
              <a:rPr lang="es-ES" dirty="0" err="1"/>
              <a:t>storage</a:t>
            </a:r>
            <a:r>
              <a:rPr lang="es-ES" dirty="0"/>
              <a:t> </a:t>
            </a:r>
            <a:r>
              <a:rPr lang="es-ES" dirty="0" err="1"/>
              <a:t>systems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Special</a:t>
            </a:r>
            <a:r>
              <a:rPr lang="es-ES" dirty="0"/>
              <a:t> hardware and software </a:t>
            </a:r>
            <a:r>
              <a:rPr lang="es-ES" dirty="0" err="1"/>
              <a:t>along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disk drives in </a:t>
            </a:r>
            <a:r>
              <a:rPr lang="es-ES" dirty="0" err="1"/>
              <a:t>order</a:t>
            </a:r>
            <a:r>
              <a:rPr lang="es-ES" dirty="0"/>
              <a:t> to </a:t>
            </a:r>
            <a:r>
              <a:rPr lang="es-ES" dirty="0" err="1"/>
              <a:t>provide</a:t>
            </a:r>
            <a:r>
              <a:rPr lang="es-ES" dirty="0"/>
              <a:t> </a:t>
            </a:r>
            <a:r>
              <a:rPr lang="es-ES" dirty="0" err="1"/>
              <a:t>very</a:t>
            </a:r>
            <a:r>
              <a:rPr lang="es-ES" dirty="0"/>
              <a:t> </a:t>
            </a:r>
            <a:r>
              <a:rPr lang="es-ES" dirty="0" err="1"/>
              <a:t>fast</a:t>
            </a:r>
            <a:r>
              <a:rPr lang="es-ES" dirty="0"/>
              <a:t> and </a:t>
            </a:r>
            <a:r>
              <a:rPr lang="es-ES" dirty="0" err="1"/>
              <a:t>reliable</a:t>
            </a:r>
            <a:r>
              <a:rPr lang="es-ES" dirty="0"/>
              <a:t> </a:t>
            </a:r>
            <a:r>
              <a:rPr lang="es-ES" dirty="0" err="1"/>
              <a:t>storage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computing</a:t>
            </a:r>
            <a:r>
              <a:rPr lang="es-ES" dirty="0"/>
              <a:t> and data </a:t>
            </a:r>
            <a:r>
              <a:rPr lang="es-ES" dirty="0" err="1"/>
              <a:t>processing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types</a:t>
            </a:r>
            <a:r>
              <a:rPr lang="es-ES" dirty="0"/>
              <a:t>: </a:t>
            </a:r>
            <a:r>
              <a:rPr lang="es-ES" dirty="0" err="1"/>
              <a:t>blocky</a:t>
            </a:r>
            <a:r>
              <a:rPr lang="es-ES" dirty="0"/>
              <a:t> </a:t>
            </a:r>
            <a:r>
              <a:rPr lang="es-ES" dirty="0" err="1"/>
              <a:t>virtualization</a:t>
            </a:r>
            <a:r>
              <a:rPr lang="es-ES" dirty="0"/>
              <a:t> and file </a:t>
            </a:r>
            <a:r>
              <a:rPr lang="es-ES" dirty="0" err="1"/>
              <a:t>virtualization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749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Advantages</a:t>
            </a:r>
            <a:r>
              <a:rPr lang="es-ES" dirty="0"/>
              <a:t> and </a:t>
            </a:r>
            <a:r>
              <a:rPr lang="es-ES" dirty="0" err="1"/>
              <a:t>disavantages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Advantages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Reducing</a:t>
            </a:r>
            <a:r>
              <a:rPr lang="es-ES" dirty="0"/>
              <a:t> </a:t>
            </a:r>
            <a:r>
              <a:rPr lang="es-ES" dirty="0" err="1"/>
              <a:t>cost</a:t>
            </a:r>
            <a:r>
              <a:rPr lang="es-ES" dirty="0"/>
              <a:t> of hardware</a:t>
            </a:r>
          </a:p>
          <a:p>
            <a:pPr lvl="1"/>
            <a:r>
              <a:rPr lang="es-ES" dirty="0" err="1"/>
              <a:t>Easy</a:t>
            </a:r>
            <a:r>
              <a:rPr lang="es-ES" dirty="0"/>
              <a:t> </a:t>
            </a:r>
            <a:r>
              <a:rPr lang="es-ES" dirty="0" err="1"/>
              <a:t>backup</a:t>
            </a:r>
            <a:r>
              <a:rPr lang="es-ES" dirty="0"/>
              <a:t> and </a:t>
            </a:r>
            <a:r>
              <a:rPr lang="es-ES" dirty="0" err="1"/>
              <a:t>disaster</a:t>
            </a:r>
            <a:r>
              <a:rPr lang="es-ES" dirty="0"/>
              <a:t> </a:t>
            </a:r>
            <a:r>
              <a:rPr lang="es-ES" dirty="0" err="1"/>
              <a:t>recovery</a:t>
            </a:r>
            <a:r>
              <a:rPr lang="es-ES" dirty="0"/>
              <a:t> </a:t>
            </a:r>
            <a:r>
              <a:rPr lang="es-ES" dirty="0" err="1"/>
              <a:t>system</a:t>
            </a:r>
            <a:endParaRPr lang="es-ES" dirty="0"/>
          </a:p>
          <a:p>
            <a:pPr lvl="1"/>
            <a:r>
              <a:rPr lang="es-ES" dirty="0" err="1"/>
              <a:t>Better</a:t>
            </a:r>
            <a:r>
              <a:rPr lang="es-ES" dirty="0"/>
              <a:t> </a:t>
            </a:r>
            <a:r>
              <a:rPr lang="es-ES" dirty="0" err="1"/>
              <a:t>business</a:t>
            </a:r>
            <a:r>
              <a:rPr lang="es-ES" dirty="0"/>
              <a:t> </a:t>
            </a:r>
            <a:r>
              <a:rPr lang="es-ES" dirty="0" err="1"/>
              <a:t>continuity</a:t>
            </a:r>
            <a:endParaRPr lang="es-ES" dirty="0"/>
          </a:p>
          <a:p>
            <a:r>
              <a:rPr lang="es-ES" dirty="0" err="1"/>
              <a:t>Disadvantages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Expensive</a:t>
            </a:r>
            <a:r>
              <a:rPr lang="es-ES" dirty="0"/>
              <a:t> to set up</a:t>
            </a:r>
          </a:p>
          <a:p>
            <a:pPr lvl="1"/>
            <a:r>
              <a:rPr lang="es-ES" dirty="0" err="1"/>
              <a:t>Learning</a:t>
            </a:r>
            <a:r>
              <a:rPr lang="es-ES" dirty="0"/>
              <a:t> curve</a:t>
            </a:r>
          </a:p>
          <a:p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comparing</a:t>
            </a:r>
            <a:r>
              <a:rPr lang="es-ES" dirty="0"/>
              <a:t> </a:t>
            </a:r>
            <a:r>
              <a:rPr lang="es-ES" dirty="0" err="1"/>
              <a:t>both</a:t>
            </a:r>
            <a:r>
              <a:rPr lang="es-ES" dirty="0"/>
              <a:t>, </a:t>
            </a:r>
            <a:r>
              <a:rPr lang="es-ES" dirty="0" err="1"/>
              <a:t>moving</a:t>
            </a:r>
            <a:r>
              <a:rPr lang="es-ES" dirty="0"/>
              <a:t> to a </a:t>
            </a:r>
            <a:r>
              <a:rPr lang="es-ES" dirty="0" err="1"/>
              <a:t>virtualized</a:t>
            </a:r>
            <a:r>
              <a:rPr lang="es-ES" dirty="0"/>
              <a:t> </a:t>
            </a: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environment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, in </a:t>
            </a:r>
            <a:r>
              <a:rPr lang="es-ES" dirty="0" err="1"/>
              <a:t>most</a:t>
            </a:r>
            <a:r>
              <a:rPr lang="es-ES" dirty="0"/>
              <a:t> cases, </a:t>
            </a:r>
            <a:r>
              <a:rPr lang="es-ES" dirty="0" err="1"/>
              <a:t>hugely</a:t>
            </a:r>
            <a:r>
              <a:rPr lang="es-ES" dirty="0"/>
              <a:t> </a:t>
            </a:r>
            <a:r>
              <a:rPr lang="es-ES" dirty="0" err="1"/>
              <a:t>benefitial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4818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</TotalTime>
  <Words>292</Words>
  <Application>Microsoft Office PowerPoint</Application>
  <PresentationFormat>Panorámica</PresentationFormat>
  <Paragraphs>57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Types of virtualization</vt:lpstr>
      <vt:lpstr>OS Virtualization</vt:lpstr>
      <vt:lpstr>Application-Server Virtualization</vt:lpstr>
      <vt:lpstr>Administrative virtualization</vt:lpstr>
      <vt:lpstr>Network virtualization</vt:lpstr>
      <vt:lpstr>Hardware virtualization</vt:lpstr>
      <vt:lpstr>Storage virtualization</vt:lpstr>
      <vt:lpstr>Advantages and disavantages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Roberto</dc:creator>
  <cp:lastModifiedBy>Roberto</cp:lastModifiedBy>
  <cp:revision>4</cp:revision>
  <dcterms:created xsi:type="dcterms:W3CDTF">2017-03-01T09:36:08Z</dcterms:created>
  <dcterms:modified xsi:type="dcterms:W3CDTF">2017-03-01T11:52:32Z</dcterms:modified>
</cp:coreProperties>
</file>