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aleway SemiBold"/>
      <p:regular r:id="rId33"/>
      <p:bold r:id="rId34"/>
      <p:italic r:id="rId35"/>
      <p:boldItalic r:id="rId36"/>
    </p:embeddedFont>
    <p:embeddedFont>
      <p:font typeface="Raleway"/>
      <p:regular r:id="rId37"/>
      <p:bold r:id="rId38"/>
      <p:italic r:id="rId39"/>
      <p:boldItalic r:id="rId40"/>
    </p:embeddedFont>
    <p:embeddedFont>
      <p:font typeface="Barlow Light"/>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6.xml"/><Relationship Id="rId42" Type="http://schemas.openxmlformats.org/officeDocument/2006/relationships/font" Target="fonts/BarlowLight-bold.fntdata"/><Relationship Id="rId41" Type="http://schemas.openxmlformats.org/officeDocument/2006/relationships/font" Target="fonts/BarlowLight-regular.fntdata"/><Relationship Id="rId22" Type="http://schemas.openxmlformats.org/officeDocument/2006/relationships/slide" Target="slides/slide18.xml"/><Relationship Id="rId44" Type="http://schemas.openxmlformats.org/officeDocument/2006/relationships/font" Target="fonts/BarlowLight-boldItalic.fntdata"/><Relationship Id="rId21" Type="http://schemas.openxmlformats.org/officeDocument/2006/relationships/slide" Target="slides/slide17.xml"/><Relationship Id="rId43" Type="http://schemas.openxmlformats.org/officeDocument/2006/relationships/font" Target="fonts/BarlowLight-italic.fntdata"/><Relationship Id="rId24" Type="http://schemas.openxmlformats.org/officeDocument/2006/relationships/slide" Target="slides/slide20.xml"/><Relationship Id="rId46" Type="http://schemas.openxmlformats.org/officeDocument/2006/relationships/font" Target="fonts/Barlow-bold.fntdata"/><Relationship Id="rId23" Type="http://schemas.openxmlformats.org/officeDocument/2006/relationships/slide" Target="slides/slide19.xml"/><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Barlow-boldItalic.fntdata"/><Relationship Id="rId25" Type="http://schemas.openxmlformats.org/officeDocument/2006/relationships/slide" Target="slides/slide21.xml"/><Relationship Id="rId47" Type="http://schemas.openxmlformats.org/officeDocument/2006/relationships/font" Target="fonts/Barlow-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SemiBold-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SemiBold-italic.fntdata"/><Relationship Id="rId12" Type="http://schemas.openxmlformats.org/officeDocument/2006/relationships/slide" Target="slides/slide8.xml"/><Relationship Id="rId34" Type="http://schemas.openxmlformats.org/officeDocument/2006/relationships/font" Target="fonts/RalewaySemiBold-bold.fntdata"/><Relationship Id="rId15" Type="http://schemas.openxmlformats.org/officeDocument/2006/relationships/slide" Target="slides/slide11.xml"/><Relationship Id="rId37" Type="http://schemas.openxmlformats.org/officeDocument/2006/relationships/font" Target="fonts/Raleway-regular.fntdata"/><Relationship Id="rId14" Type="http://schemas.openxmlformats.org/officeDocument/2006/relationships/slide" Target="slides/slide10.xml"/><Relationship Id="rId36" Type="http://schemas.openxmlformats.org/officeDocument/2006/relationships/font" Target="fonts/RalewaySemiBold-boldItalic.fntdata"/><Relationship Id="rId17" Type="http://schemas.openxmlformats.org/officeDocument/2006/relationships/slide" Target="slides/slide13.xml"/><Relationship Id="rId39" Type="http://schemas.openxmlformats.org/officeDocument/2006/relationships/font" Target="fonts/Raleway-italic.fntdata"/><Relationship Id="rId16" Type="http://schemas.openxmlformats.org/officeDocument/2006/relationships/slide" Target="slides/slide12.xml"/><Relationship Id="rId38" Type="http://schemas.openxmlformats.org/officeDocument/2006/relationships/font" Target="fonts/Raleway-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Fala pessoal, tudo bom? Bem vindos ao curso de OpenCV e Python para reconhecimento de faces, veículos e objetos, em específico ao módulo de Python fundamental.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Anaconda é muito popular entre os cientistas de dados por ser multiplataforma além de possuir diversos outros, vamos dizer, “pacotes” prontos para utilização como o Spyder, o R, muito utilizado por estatísticos em geral, e o próprio Jupyer Notebook.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g814914f410_0_6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814914f41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814914f410_0_4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814914f410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Jupyter Notebook é extremamente simples de se usar. Como podem ver na imagem ao lado, toda a linha do Notebook pode ser executada separadamente de todo o código. Isto nos trouxe uma extrema facilidade em visualizar os dados em geral já que não é mais necessário ficar executando todo o código a cada alteração e sim, apenas as linhas que são necessárias.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g814914f410_0_8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814914f410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Programar em Python é extremamente intuitivo já que ele quebra alguns </a:t>
            </a:r>
            <a:r>
              <a:rPr lang="en"/>
              <a:t>paradigmas</a:t>
            </a:r>
            <a:r>
              <a:rPr lang="en"/>
              <a:t>, por assim dizer, de outras </a:t>
            </a:r>
            <a:r>
              <a:rPr lang="en"/>
              <a:t>linguagens</a:t>
            </a:r>
            <a:r>
              <a:rPr lang="en"/>
              <a:t> como:</a:t>
            </a:r>
            <a:endParaRPr/>
          </a:p>
          <a:p>
            <a:pPr indent="-317500" lvl="0" marL="457200" rtl="0" algn="l">
              <a:spcBef>
                <a:spcPts val="0"/>
              </a:spcBef>
              <a:spcAft>
                <a:spcPts val="0"/>
              </a:spcAft>
              <a:buSzPts val="1400"/>
              <a:buChar char="-"/>
            </a:pPr>
            <a:r>
              <a:rPr lang="en"/>
              <a:t>A indentação é feita com base nos espaços e não mais colchetes ou chaves como podem ver ao lado;</a:t>
            </a:r>
            <a:endParaRPr/>
          </a:p>
          <a:p>
            <a:pPr indent="-317500" lvl="0" marL="457200" rtl="0" algn="l">
              <a:spcBef>
                <a:spcPts val="0"/>
              </a:spcBef>
              <a:spcAft>
                <a:spcPts val="0"/>
              </a:spcAft>
              <a:buSzPts val="1400"/>
              <a:buChar char="-"/>
            </a:pPr>
            <a:r>
              <a:rPr lang="en"/>
              <a:t>Laços de repetições ou mesmo condições (If, else, While) são inicializados com dois pontos e devem ter um espaço de diferença para que o Python entenda que tudo que esta dentro do laço será executado, caso contrário retornará um erro;</a:t>
            </a:r>
            <a:endParaRPr/>
          </a:p>
          <a:p>
            <a:pPr indent="-317500" lvl="0" marL="457200" rtl="0" algn="l">
              <a:spcBef>
                <a:spcPts val="0"/>
              </a:spcBef>
              <a:spcAft>
                <a:spcPts val="0"/>
              </a:spcAft>
              <a:buSzPts val="1400"/>
              <a:buChar char="-"/>
            </a:pPr>
            <a:r>
              <a:rPr lang="en"/>
              <a:t>Comentários iniciam-se com #</a:t>
            </a:r>
            <a:endParaRPr/>
          </a:p>
          <a:p>
            <a:pPr indent="-317500" lvl="0" marL="457200" rtl="0" algn="l">
              <a:spcBef>
                <a:spcPts val="0"/>
              </a:spcBef>
              <a:spcAft>
                <a:spcPts val="0"/>
              </a:spcAft>
              <a:buSzPts val="1400"/>
              <a:buChar char="-"/>
            </a:pPr>
            <a:r>
              <a:rPr lang="en"/>
              <a:t>Ponto e vírgula são opcionais ao final das linhas.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814914f410_0_8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14914f410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é dinamicamente tipado, ou seja, não é necessário declarar as </a:t>
            </a:r>
            <a:r>
              <a:rPr lang="en"/>
              <a:t>variáveis</a:t>
            </a:r>
            <a:r>
              <a:rPr lang="en"/>
              <a:t>. </a:t>
            </a:r>
            <a:r>
              <a:rPr lang="en"/>
              <a:t>Atribuição</a:t>
            </a:r>
            <a:r>
              <a:rPr lang="en"/>
              <a:t> do tipo String, float ou int acontece a partir do momento que você atribui um valor/constante a uma variável.</a:t>
            </a:r>
            <a:endParaRPr/>
          </a:p>
          <a:p>
            <a:pPr indent="0" lvl="0" marL="0" rtl="0" algn="l">
              <a:spcBef>
                <a:spcPts val="0"/>
              </a:spcBef>
              <a:spcAft>
                <a:spcPts val="0"/>
              </a:spcAft>
              <a:buNone/>
            </a:pPr>
            <a:r>
              <a:rPr lang="en"/>
              <a:t>E elas simplesmente mudam conforme voce atribui um novo valor a ela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ser dinamicamente tipado, Python trabalha facilmente com vários tipos de dados como mostrado. Temos números, strings, listas que são reconhecidas pelas colchetes, as tuplas, que são listas imutáveis (que não podem ser alteradas), estas reconhecidas por </a:t>
            </a:r>
            <a:r>
              <a:rPr lang="en"/>
              <a:t>parênteses</a:t>
            </a:r>
            <a:r>
              <a:rPr lang="en"/>
              <a:t> e  dicionários por chaves, onde são listas que toda a vez que uma de suas chaves são chamadas, esta retorna sua variável/constante correspondete.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814914f410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814914f410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são alguns dos comandos mais utilizados para os tipos numéricos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814914f410_0_8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814914f410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 mesma forma, para os tipo string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814914f410_0_8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814914f410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Comandos para listsa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Desenvolver um raciocínio lógico e capacitar o aluno a criar algoritmos utilizando Python;</a:t>
            </a:r>
            <a:endParaRPr/>
          </a:p>
          <a:p>
            <a:pPr indent="0" lvl="0" marL="0" rtl="0" algn="l">
              <a:spcBef>
                <a:spcPts val="0"/>
              </a:spcBef>
              <a:spcAft>
                <a:spcPts val="0"/>
              </a:spcAft>
              <a:buNone/>
            </a:pPr>
            <a:r>
              <a:rPr lang="en"/>
              <a:t>Conhecer a estrutura de programação da linguagem com apresentação da teoria de forma gradual e ordenada, demonstrando sua utilização com exemplos práticos.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814914f410_0_8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814914f41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por último comando para dicionários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814914f410_0_8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814914f410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Sobre funções, em Python você pode definir funções que serão inicializadas após serem chamadas. </a:t>
            </a:r>
            <a:endParaRPr/>
          </a:p>
          <a:p>
            <a:pPr indent="0" lvl="0" marL="0" rtl="0" algn="l">
              <a:spcBef>
                <a:spcPts val="0"/>
              </a:spcBef>
              <a:spcAft>
                <a:spcPts val="0"/>
              </a:spcAft>
              <a:buNone/>
            </a:pPr>
            <a:r>
              <a:rPr lang="en"/>
              <a:t>Isto é, você programa um, vamos dizer, sistema interno do seu programa e, quando ele for chamado por exemplo por um print(), esta função executará o que esta dentro dela.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814914f410_0_8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814914f410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esta uma lista de operadores aritméticos como adição, subtração...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814914f410_0_8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814914f410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Operadores relacionais como igualdade, diferença, maior igual...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814914f410_0_9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814914f410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Operadores lógicos em geral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814914f410_0_9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814914f410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Operadores de membro que ligam uma variável a outra. Neste exemplo, em um loop do tipo FOR, Python irá printar na tela todas as linhas do dataset</a:t>
            </a:r>
            <a:endParaRPr/>
          </a:p>
          <a:p>
            <a:pPr indent="0" lvl="0" marL="0" rtl="0" algn="l">
              <a:spcBef>
                <a:spcPts val="0"/>
              </a:spcBef>
              <a:spcAft>
                <a:spcPts val="0"/>
              </a:spcAft>
              <a:buNone/>
            </a:pPr>
            <a:r>
              <a:rPr lang="en"/>
              <a:t>Ao lado, Python retorna todas as células de cada linha do dataset se alalogicamente compararmos o dataset com uma tabela do excel.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814914f410_0_9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14914f410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Operadores de identidade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814914f410_0_9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14914f410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aqui algumas referências utilizadas para a elaboração desta apresentação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Enfim, este é uma introdução básica de Python que é necessário sabermos antes de começarmos de entrarmos em Visão Computacional de fato.</a:t>
            </a:r>
            <a:endParaRPr/>
          </a:p>
          <a:p>
            <a:pPr indent="0" lvl="0" marL="0" rtl="0" algn="l">
              <a:spcBef>
                <a:spcPts val="0"/>
              </a:spcBef>
              <a:spcAft>
                <a:spcPts val="0"/>
              </a:spcAft>
              <a:buNone/>
            </a:pPr>
            <a:r>
              <a:rPr lang="en"/>
              <a:t>Espero que tenham gostado, qualquer dúvida podem entrar em contato e nos vemos na próxima aula.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Entre os ambientes de desenvolvimento, destacam-se o PyCharm, IDLE e o Anaconda pelo Jupyter Notebook, o qual é muito utilizado na área de Data Science.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814914f41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814914f4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os IDE, temos o Visual Studio Code e o Aton. Este primeiro, por ser </a:t>
            </a:r>
            <a:r>
              <a:rPr lang="en"/>
              <a:t>gratuito</a:t>
            </a:r>
            <a:r>
              <a:rPr lang="en"/>
              <a:t> e com uma interface limpa, será utilizado nas aulas de Visão Computacional de fato.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14914f410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814914f41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814914f410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14914f41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 pip install é um sistema de instalação e gerenciamento de pacotes do Python o qual, pelo link, pode-se ser mais conhecido;</a:t>
            </a:r>
            <a:endParaRPr/>
          </a:p>
          <a:p>
            <a:pPr indent="0" lvl="0" marL="0" rtl="0" algn="l">
              <a:spcBef>
                <a:spcPts val="0"/>
              </a:spcBef>
              <a:spcAft>
                <a:spcPts val="0"/>
              </a:spcAft>
              <a:buNone/>
            </a:pPr>
            <a:r>
              <a:rPr lang="en"/>
              <a:t>Em suma, com apenas uma linha de código, o pip install nome_do_pacote, você consegue instalar bibliotecas como NumPy, PyCharm e o OpenCV.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814914f410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14914f41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python.org" TargetMode="External"/><Relationship Id="rId4" Type="http://schemas.openxmlformats.org/officeDocument/2006/relationships/hyperlink" Target="http://www.python.org.br" TargetMode="External"/><Relationship Id="rId5" Type="http://schemas.openxmlformats.org/officeDocument/2006/relationships/hyperlink" Target="http://www.codecademy.com/tracks/python" TargetMode="External"/><Relationship Id="rId6" Type="http://schemas.openxmlformats.org/officeDocument/2006/relationships/hyperlink" Target="http://www.w3schools.com/python" TargetMode="External"/><Relationship Id="rId7" Type="http://schemas.openxmlformats.org/officeDocument/2006/relationships/hyperlink" Target="http://www.diveintopython.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pypi.org/"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1076325" y="1863600"/>
            <a:ext cx="48000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Python fundamental </a:t>
            </a:r>
            <a:endParaRPr/>
          </a:p>
        </p:txBody>
      </p:sp>
      <p:pic>
        <p:nvPicPr>
          <p:cNvPr id="339" name="Google Shape;339;p12"/>
          <p:cNvPicPr preferRelativeResize="0"/>
          <p:nvPr/>
        </p:nvPicPr>
        <p:blipFill>
          <a:blip r:embed="rId3">
            <a:alphaModFix/>
          </a:blip>
          <a:stretch>
            <a:fillRect/>
          </a:stretch>
        </p:blipFill>
        <p:spPr>
          <a:xfrm>
            <a:off x="3830825" y="508250"/>
            <a:ext cx="1482349" cy="1480026"/>
          </a:xfrm>
          <a:prstGeom prst="rect">
            <a:avLst/>
          </a:prstGeom>
          <a:noFill/>
          <a:ln>
            <a:noFill/>
          </a:ln>
        </p:spPr>
      </p:pic>
      <p:sp>
        <p:nvSpPr>
          <p:cNvPr id="340" name="Google Shape;340;p12"/>
          <p:cNvSpPr txBox="1"/>
          <p:nvPr>
            <p:ph idx="4294967295" type="subTitle"/>
          </p:nvPr>
        </p:nvSpPr>
        <p:spPr>
          <a:xfrm>
            <a:off x="1076325" y="3352251"/>
            <a:ext cx="4676700" cy="38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Prof. Eng. Esp. Vitor Penteado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21"/>
          <p:cNvSpPr txBox="1"/>
          <p:nvPr>
            <p:ph idx="1" type="body"/>
          </p:nvPr>
        </p:nvSpPr>
        <p:spPr>
          <a:xfrm>
            <a:off x="457200" y="1688300"/>
            <a:ext cx="3865500" cy="2986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Muito popular entre cientistas de dados e estatísticos;</a:t>
            </a:r>
            <a:endParaRPr/>
          </a:p>
          <a:p>
            <a:pPr indent="-342900" lvl="0" marL="457200" rtl="0" algn="l">
              <a:spcBef>
                <a:spcPts val="0"/>
              </a:spcBef>
              <a:spcAft>
                <a:spcPts val="0"/>
              </a:spcAft>
              <a:buSzPts val="1800"/>
              <a:buChar char="▸"/>
            </a:pPr>
            <a:r>
              <a:rPr lang="en"/>
              <a:t>Multiplataforma;</a:t>
            </a:r>
            <a:endParaRPr/>
          </a:p>
          <a:p>
            <a:pPr indent="-342900" lvl="0" marL="457200" rtl="0" algn="l">
              <a:spcBef>
                <a:spcPts val="0"/>
              </a:spcBef>
              <a:spcAft>
                <a:spcPts val="0"/>
              </a:spcAft>
              <a:buSzPts val="1800"/>
              <a:buChar char="▸"/>
            </a:pPr>
            <a:r>
              <a:rPr lang="en"/>
              <a:t>Possui diversos pacotes </a:t>
            </a:r>
            <a:r>
              <a:rPr lang="en"/>
              <a:t>disponibilizados</a:t>
            </a:r>
            <a:r>
              <a:rPr lang="en"/>
              <a:t> como:</a:t>
            </a:r>
            <a:endParaRPr/>
          </a:p>
          <a:p>
            <a:pPr indent="-342900" lvl="1" marL="914400" rtl="0" algn="l">
              <a:spcBef>
                <a:spcPts val="0"/>
              </a:spcBef>
              <a:spcAft>
                <a:spcPts val="0"/>
              </a:spcAft>
              <a:buSzPts val="1800"/>
              <a:buChar char="▹"/>
            </a:pPr>
            <a:r>
              <a:rPr lang="en"/>
              <a:t>Jupyter notebook;</a:t>
            </a:r>
            <a:endParaRPr/>
          </a:p>
          <a:p>
            <a:pPr indent="-342900" lvl="1" marL="914400" rtl="0" algn="l">
              <a:spcBef>
                <a:spcPts val="0"/>
              </a:spcBef>
              <a:spcAft>
                <a:spcPts val="0"/>
              </a:spcAft>
              <a:buSzPts val="1800"/>
              <a:buChar char="▹"/>
            </a:pPr>
            <a:r>
              <a:rPr lang="en"/>
              <a:t>Spyder;</a:t>
            </a:r>
            <a:endParaRPr/>
          </a:p>
          <a:p>
            <a:pPr indent="-342900" lvl="1" marL="914400" rtl="0" algn="l">
              <a:spcBef>
                <a:spcPts val="0"/>
              </a:spcBef>
              <a:spcAft>
                <a:spcPts val="0"/>
              </a:spcAft>
              <a:buSzPts val="1800"/>
              <a:buChar char="▹"/>
            </a:pPr>
            <a:r>
              <a:rPr lang="en"/>
              <a:t>R.</a:t>
            </a:r>
            <a:endParaRPr/>
          </a:p>
        </p:txBody>
      </p:sp>
      <p:sp>
        <p:nvSpPr>
          <p:cNvPr id="764" name="Google Shape;764;p21"/>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Sobre a plataforma</a:t>
            </a:r>
            <a:endParaRPr/>
          </a:p>
        </p:txBody>
      </p:sp>
      <p:sp>
        <p:nvSpPr>
          <p:cNvPr id="765" name="Google Shape;765;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Resultado de imagem para anaconda python" id="766" name="Google Shape;766;p21"/>
          <p:cNvPicPr preferRelativeResize="0"/>
          <p:nvPr/>
        </p:nvPicPr>
        <p:blipFill>
          <a:blip r:embed="rId3">
            <a:alphaModFix/>
          </a:blip>
          <a:stretch>
            <a:fillRect/>
          </a:stretch>
        </p:blipFill>
        <p:spPr>
          <a:xfrm>
            <a:off x="4322576" y="1688300"/>
            <a:ext cx="4821425" cy="273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22"/>
          <p:cNvSpPr txBox="1"/>
          <p:nvPr>
            <p:ph type="ctrTitle"/>
          </p:nvPr>
        </p:nvSpPr>
        <p:spPr>
          <a:xfrm>
            <a:off x="1085850" y="2031025"/>
            <a:ext cx="4435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Jupyter Notebook</a:t>
            </a:r>
            <a:endParaRPr/>
          </a:p>
        </p:txBody>
      </p:sp>
      <p:sp>
        <p:nvSpPr>
          <p:cNvPr id="772" name="Google Shape;772;p22"/>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dk1"/>
                </a:solidFill>
              </a:rPr>
              <a:t>Dados através de um navegador.</a:t>
            </a:r>
            <a:endParaRPr/>
          </a:p>
        </p:txBody>
      </p:sp>
      <p:sp>
        <p:nvSpPr>
          <p:cNvPr id="773" name="Google Shape;773;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4</a:t>
            </a:r>
            <a:endParaRPr b="1" sz="3600">
              <a:solidFill>
                <a:schemeClr val="lt1"/>
              </a:solidFill>
              <a:latin typeface="Barlow"/>
              <a:ea typeface="Barlow"/>
              <a:cs typeface="Barlow"/>
              <a:sym typeface="Barlow"/>
            </a:endParaRPr>
          </a:p>
        </p:txBody>
      </p:sp>
      <p:pic>
        <p:nvPicPr>
          <p:cNvPr descr="Resultado de imagem para jupter notebook" id="774" name="Google Shape;774;p22"/>
          <p:cNvPicPr preferRelativeResize="0"/>
          <p:nvPr/>
        </p:nvPicPr>
        <p:blipFill>
          <a:blip r:embed="rId3">
            <a:alphaModFix/>
          </a:blip>
          <a:stretch>
            <a:fillRect/>
          </a:stretch>
        </p:blipFill>
        <p:spPr>
          <a:xfrm>
            <a:off x="5181001" y="601025"/>
            <a:ext cx="3401325" cy="3941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23"/>
          <p:cNvSpPr txBox="1"/>
          <p:nvPr>
            <p:ph idx="1" type="body"/>
          </p:nvPr>
        </p:nvSpPr>
        <p:spPr>
          <a:xfrm>
            <a:off x="457200" y="1688300"/>
            <a:ext cx="3865500" cy="2986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Formato do arquivo:</a:t>
            </a:r>
            <a:endParaRPr/>
          </a:p>
          <a:p>
            <a:pPr indent="-342900" lvl="1" marL="914400" rtl="0" algn="l">
              <a:spcBef>
                <a:spcPts val="0"/>
              </a:spcBef>
              <a:spcAft>
                <a:spcPts val="0"/>
              </a:spcAft>
              <a:buSzPts val="1800"/>
              <a:buChar char="▹"/>
            </a:pPr>
            <a:r>
              <a:rPr lang="en"/>
              <a:t>.ipynb</a:t>
            </a:r>
            <a:endParaRPr/>
          </a:p>
        </p:txBody>
      </p:sp>
      <p:sp>
        <p:nvSpPr>
          <p:cNvPr id="780" name="Google Shape;780;p2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Visual do Jupyter</a:t>
            </a:r>
            <a:endParaRPr/>
          </a:p>
        </p:txBody>
      </p:sp>
      <p:sp>
        <p:nvSpPr>
          <p:cNvPr id="781" name="Google Shape;781;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82" name="Google Shape;782;p23"/>
          <p:cNvPicPr preferRelativeResize="0"/>
          <p:nvPr/>
        </p:nvPicPr>
        <p:blipFill>
          <a:blip r:embed="rId3">
            <a:alphaModFix/>
          </a:blip>
          <a:stretch>
            <a:fillRect/>
          </a:stretch>
        </p:blipFill>
        <p:spPr>
          <a:xfrm>
            <a:off x="3236801" y="1642675"/>
            <a:ext cx="5744625" cy="322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Google Shape;787;p24"/>
          <p:cNvSpPr txBox="1"/>
          <p:nvPr>
            <p:ph type="ctrTitle"/>
          </p:nvPr>
        </p:nvSpPr>
        <p:spPr>
          <a:xfrm>
            <a:off x="1085850" y="2031025"/>
            <a:ext cx="44358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Sintaxe e variáveis</a:t>
            </a:r>
            <a:endParaRPr/>
          </a:p>
        </p:txBody>
      </p:sp>
      <p:sp>
        <p:nvSpPr>
          <p:cNvPr id="788" name="Google Shape;788;p2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5</a:t>
            </a:r>
            <a:endParaRPr b="1" sz="3600">
              <a:solidFill>
                <a:schemeClr val="lt1"/>
              </a:solidFill>
              <a:latin typeface="Barlow"/>
              <a:ea typeface="Barlow"/>
              <a:cs typeface="Barlow"/>
              <a:sym typeface="Barlow"/>
            </a:endParaRPr>
          </a:p>
        </p:txBody>
      </p:sp>
      <p:pic>
        <p:nvPicPr>
          <p:cNvPr id="789" name="Google Shape;789;p24"/>
          <p:cNvPicPr preferRelativeResize="0"/>
          <p:nvPr/>
        </p:nvPicPr>
        <p:blipFill>
          <a:blip r:embed="rId3">
            <a:alphaModFix/>
          </a:blip>
          <a:stretch>
            <a:fillRect/>
          </a:stretch>
        </p:blipFill>
        <p:spPr>
          <a:xfrm>
            <a:off x="5388301" y="1269425"/>
            <a:ext cx="2608749" cy="26046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2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Sintaxe básica</a:t>
            </a:r>
            <a:endParaRPr/>
          </a:p>
        </p:txBody>
      </p:sp>
      <p:sp>
        <p:nvSpPr>
          <p:cNvPr id="795" name="Google Shape;795;p25"/>
          <p:cNvSpPr txBox="1"/>
          <p:nvPr>
            <p:ph idx="1" type="body"/>
          </p:nvPr>
        </p:nvSpPr>
        <p:spPr>
          <a:xfrm>
            <a:off x="457200" y="1530850"/>
            <a:ext cx="2563500" cy="3144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a:t>Indentação</a:t>
            </a:r>
            <a:endParaRPr b="1"/>
          </a:p>
          <a:p>
            <a:pPr indent="0" lvl="0" marL="0" rtl="0" algn="just">
              <a:spcBef>
                <a:spcPts val="600"/>
              </a:spcBef>
              <a:spcAft>
                <a:spcPts val="0"/>
              </a:spcAft>
              <a:buNone/>
            </a:pPr>
            <a:r>
              <a:rPr lang="en"/>
              <a:t>Toda </a:t>
            </a:r>
            <a:r>
              <a:rPr lang="en"/>
              <a:t>indentação</a:t>
            </a:r>
            <a:r>
              <a:rPr lang="en"/>
              <a:t> é feita com base no número de espaços, ou seja, todas as instruções (códigos) dentro de um mesmo bloco devem possuir a mesma quantidade de espaços.</a:t>
            </a:r>
            <a:endParaRPr/>
          </a:p>
        </p:txBody>
      </p:sp>
      <p:sp>
        <p:nvSpPr>
          <p:cNvPr id="796" name="Google Shape;796;p25"/>
          <p:cNvSpPr txBox="1"/>
          <p:nvPr>
            <p:ph idx="2" type="body"/>
          </p:nvPr>
        </p:nvSpPr>
        <p:spPr>
          <a:xfrm>
            <a:off x="3290250" y="1530850"/>
            <a:ext cx="2563500" cy="3144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a:t>Repetições</a:t>
            </a:r>
            <a:endParaRPr b="1"/>
          </a:p>
          <a:p>
            <a:pPr indent="0" lvl="0" marL="0" rtl="0" algn="just">
              <a:spcBef>
                <a:spcPts val="600"/>
              </a:spcBef>
              <a:spcAft>
                <a:spcPts val="0"/>
              </a:spcAft>
              <a:buNone/>
            </a:pPr>
            <a:r>
              <a:rPr lang="en"/>
              <a:t>Instruções de laços (repetições) devem ser finalizadas com dois pontos :</a:t>
            </a:r>
            <a:endParaRPr/>
          </a:p>
          <a:p>
            <a:pPr indent="0" lvl="0" marL="0" rtl="0" algn="just">
              <a:spcBef>
                <a:spcPts val="600"/>
              </a:spcBef>
              <a:spcAft>
                <a:spcPts val="0"/>
              </a:spcAft>
              <a:buNone/>
            </a:pPr>
            <a:r>
              <a:t/>
            </a:r>
            <a:endParaRPr/>
          </a:p>
          <a:p>
            <a:pPr indent="0" lvl="0" marL="0" rtl="0" algn="just">
              <a:spcBef>
                <a:spcPts val="600"/>
              </a:spcBef>
              <a:spcAft>
                <a:spcPts val="0"/>
              </a:spcAft>
              <a:buNone/>
            </a:pPr>
            <a:r>
              <a:rPr b="1" lang="en"/>
              <a:t>Comentários</a:t>
            </a:r>
            <a:endParaRPr b="1"/>
          </a:p>
          <a:p>
            <a:pPr indent="0" lvl="0" marL="0" rtl="0" algn="just">
              <a:spcBef>
                <a:spcPts val="600"/>
              </a:spcBef>
              <a:spcAft>
                <a:spcPts val="0"/>
              </a:spcAft>
              <a:buNone/>
            </a:pPr>
            <a:r>
              <a:rPr lang="en"/>
              <a:t>Devem começar com #</a:t>
            </a:r>
            <a:endParaRPr/>
          </a:p>
        </p:txBody>
      </p:sp>
      <p:sp>
        <p:nvSpPr>
          <p:cNvPr id="797" name="Google Shape;797;p25"/>
          <p:cNvSpPr txBox="1"/>
          <p:nvPr>
            <p:ph idx="3" type="body"/>
          </p:nvPr>
        </p:nvSpPr>
        <p:spPr>
          <a:xfrm>
            <a:off x="6123300" y="1530850"/>
            <a:ext cx="2563500" cy="314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Ponto e Virgula</a:t>
            </a:r>
            <a:endParaRPr b="1"/>
          </a:p>
          <a:p>
            <a:pPr indent="0" lvl="0" marL="0" rtl="0" algn="l">
              <a:spcBef>
                <a:spcPts val="600"/>
              </a:spcBef>
              <a:spcAft>
                <a:spcPts val="0"/>
              </a:spcAft>
              <a:buNone/>
            </a:pPr>
            <a:r>
              <a:rPr lang="en"/>
              <a:t>Opcional ao final da linha.</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98" name="Google Shape;798;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99" name="Google Shape;799;p25"/>
          <p:cNvPicPr preferRelativeResize="0"/>
          <p:nvPr/>
        </p:nvPicPr>
        <p:blipFill>
          <a:blip r:embed="rId3">
            <a:alphaModFix/>
          </a:blip>
          <a:stretch>
            <a:fillRect/>
          </a:stretch>
        </p:blipFill>
        <p:spPr>
          <a:xfrm>
            <a:off x="6123300" y="2435551"/>
            <a:ext cx="2563500" cy="260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2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Variáveis</a:t>
            </a:r>
            <a:endParaRPr/>
          </a:p>
        </p:txBody>
      </p:sp>
      <p:sp>
        <p:nvSpPr>
          <p:cNvPr id="805" name="Google Shape;805;p26"/>
          <p:cNvSpPr txBox="1"/>
          <p:nvPr>
            <p:ph idx="1" type="body"/>
          </p:nvPr>
        </p:nvSpPr>
        <p:spPr>
          <a:xfrm>
            <a:off x="457200" y="1530850"/>
            <a:ext cx="4353000" cy="3144000"/>
          </a:xfrm>
          <a:prstGeom prst="rect">
            <a:avLst/>
          </a:prstGeom>
        </p:spPr>
        <p:txBody>
          <a:bodyPr anchorCtr="0" anchor="t" bIns="0" lIns="0" spcFirstLastPara="1" rIns="0" wrap="square" tIns="0">
            <a:noAutofit/>
          </a:bodyPr>
          <a:lstStyle/>
          <a:p>
            <a:pPr indent="-330200" lvl="0" marL="457200" rtl="0" algn="just">
              <a:spcBef>
                <a:spcPts val="600"/>
              </a:spcBef>
              <a:spcAft>
                <a:spcPts val="0"/>
              </a:spcAft>
              <a:buSzPts val="1600"/>
              <a:buChar char="▸"/>
            </a:pPr>
            <a:r>
              <a:rPr b="1" lang="en"/>
              <a:t>Dinamicamente </a:t>
            </a:r>
            <a:r>
              <a:rPr b="1" lang="en"/>
              <a:t>tipadas</a:t>
            </a:r>
            <a:r>
              <a:rPr b="1" lang="en"/>
              <a:t>, ou seja, não é necessário declarar o tipo das variáveis;</a:t>
            </a:r>
            <a:endParaRPr b="1"/>
          </a:p>
          <a:p>
            <a:pPr indent="-330200" lvl="0" marL="457200" rtl="0" algn="just">
              <a:spcBef>
                <a:spcPts val="0"/>
              </a:spcBef>
              <a:spcAft>
                <a:spcPts val="0"/>
              </a:spcAft>
              <a:buSzPts val="1600"/>
              <a:buChar char="▸"/>
            </a:pPr>
            <a:r>
              <a:rPr b="1" lang="en"/>
              <a:t>Declaração acontece automaticamente no momento em que atribui um valor;</a:t>
            </a:r>
            <a:endParaRPr b="1"/>
          </a:p>
          <a:p>
            <a:pPr indent="-330200" lvl="0" marL="457200" rtl="0" algn="just">
              <a:spcBef>
                <a:spcPts val="0"/>
              </a:spcBef>
              <a:spcAft>
                <a:spcPts val="0"/>
              </a:spcAft>
              <a:buSzPts val="1600"/>
              <a:buChar char="▸"/>
            </a:pPr>
            <a:r>
              <a:rPr b="1" lang="en"/>
              <a:t>Variáveis</a:t>
            </a:r>
            <a:r>
              <a:rPr b="1" lang="en"/>
              <a:t> mudam o tipo simplesmente atribuindo um tipo diferen;</a:t>
            </a:r>
            <a:endParaRPr b="1"/>
          </a:p>
          <a:p>
            <a:pPr indent="-330200" lvl="0" marL="457200" rtl="0" algn="just">
              <a:spcBef>
                <a:spcPts val="0"/>
              </a:spcBef>
              <a:spcAft>
                <a:spcPts val="0"/>
              </a:spcAft>
              <a:buSzPts val="1600"/>
              <a:buChar char="▸"/>
            </a:pPr>
            <a:r>
              <a:rPr b="1" lang="en"/>
              <a:t>Python permite atribuir um único valor à várias variáveis ao mesmo tempo;</a:t>
            </a:r>
            <a:endParaRPr b="1"/>
          </a:p>
          <a:p>
            <a:pPr indent="-330200" lvl="0" marL="457200" rtl="0" algn="just">
              <a:spcBef>
                <a:spcPts val="0"/>
              </a:spcBef>
              <a:spcAft>
                <a:spcPts val="0"/>
              </a:spcAft>
              <a:buSzPts val="1600"/>
              <a:buChar char="▸"/>
            </a:pPr>
            <a:r>
              <a:rPr b="1" lang="en"/>
              <a:t>Assim como </a:t>
            </a:r>
            <a:r>
              <a:rPr b="1" lang="en"/>
              <a:t>permite</a:t>
            </a:r>
            <a:r>
              <a:rPr b="1" lang="en"/>
              <a:t> atribuir </a:t>
            </a:r>
            <a:r>
              <a:rPr b="1" lang="en"/>
              <a:t>múltiplos</a:t>
            </a:r>
            <a:r>
              <a:rPr b="1" lang="en"/>
              <a:t> objetos a múltiplas variáveis.</a:t>
            </a:r>
            <a:endParaRPr b="1"/>
          </a:p>
        </p:txBody>
      </p:sp>
      <p:sp>
        <p:nvSpPr>
          <p:cNvPr id="806" name="Google Shape;806;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07" name="Google Shape;807;p26"/>
          <p:cNvPicPr preferRelativeResize="0"/>
          <p:nvPr/>
        </p:nvPicPr>
        <p:blipFill>
          <a:blip r:embed="rId3">
            <a:alphaModFix/>
          </a:blip>
          <a:stretch>
            <a:fillRect/>
          </a:stretch>
        </p:blipFill>
        <p:spPr>
          <a:xfrm>
            <a:off x="5115000" y="1596750"/>
            <a:ext cx="3534025" cy="29034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27"/>
          <p:cNvSpPr txBox="1"/>
          <p:nvPr>
            <p:ph type="title"/>
          </p:nvPr>
        </p:nvSpPr>
        <p:spPr>
          <a:xfrm>
            <a:off x="457200" y="605600"/>
            <a:ext cx="54711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Tipos de dados</a:t>
            </a:r>
            <a:endParaRPr/>
          </a:p>
        </p:txBody>
      </p:sp>
      <p:sp>
        <p:nvSpPr>
          <p:cNvPr id="813" name="Google Shape;813;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14" name="Google Shape;814;p27"/>
          <p:cNvPicPr preferRelativeResize="0"/>
          <p:nvPr/>
        </p:nvPicPr>
        <p:blipFill>
          <a:blip r:embed="rId3">
            <a:alphaModFix/>
          </a:blip>
          <a:stretch>
            <a:fillRect/>
          </a:stretch>
        </p:blipFill>
        <p:spPr>
          <a:xfrm>
            <a:off x="1676829" y="1429775"/>
            <a:ext cx="5790333" cy="339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28"/>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Comandos mais utilizados em tipo numérico</a:t>
            </a:r>
            <a:endParaRPr/>
          </a:p>
        </p:txBody>
      </p:sp>
      <p:sp>
        <p:nvSpPr>
          <p:cNvPr id="820" name="Google Shape;820;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21" name="Google Shape;821;p28"/>
          <p:cNvPicPr preferRelativeResize="0"/>
          <p:nvPr/>
        </p:nvPicPr>
        <p:blipFill>
          <a:blip r:embed="rId3">
            <a:alphaModFix/>
          </a:blip>
          <a:stretch>
            <a:fillRect/>
          </a:stretch>
        </p:blipFill>
        <p:spPr>
          <a:xfrm>
            <a:off x="399888" y="1830525"/>
            <a:ext cx="8344225" cy="30335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29"/>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Comandos mais utilizados </a:t>
            </a:r>
            <a:r>
              <a:rPr lang="en"/>
              <a:t>em tipo String</a:t>
            </a:r>
            <a:endParaRPr/>
          </a:p>
        </p:txBody>
      </p:sp>
      <p:sp>
        <p:nvSpPr>
          <p:cNvPr id="827" name="Google Shape;827;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28" name="Google Shape;828;p29"/>
          <p:cNvPicPr preferRelativeResize="0"/>
          <p:nvPr/>
        </p:nvPicPr>
        <p:blipFill>
          <a:blip r:embed="rId3">
            <a:alphaModFix/>
          </a:blip>
          <a:stretch>
            <a:fillRect/>
          </a:stretch>
        </p:blipFill>
        <p:spPr>
          <a:xfrm>
            <a:off x="811163" y="1850850"/>
            <a:ext cx="6918069" cy="3150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30"/>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Comandos mais utilizados</a:t>
            </a:r>
            <a:r>
              <a:rPr lang="en"/>
              <a:t> em tipo Lista</a:t>
            </a:r>
            <a:endParaRPr/>
          </a:p>
        </p:txBody>
      </p:sp>
      <p:sp>
        <p:nvSpPr>
          <p:cNvPr id="834" name="Google Shape;834;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35" name="Google Shape;835;p30"/>
          <p:cNvPicPr preferRelativeResize="0"/>
          <p:nvPr/>
        </p:nvPicPr>
        <p:blipFill>
          <a:blip r:embed="rId3">
            <a:alphaModFix/>
          </a:blip>
          <a:stretch>
            <a:fillRect/>
          </a:stretch>
        </p:blipFill>
        <p:spPr>
          <a:xfrm>
            <a:off x="315050" y="1881375"/>
            <a:ext cx="7810092" cy="315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Objetivos</a:t>
            </a:r>
            <a:endParaRPr/>
          </a:p>
        </p:txBody>
      </p:sp>
      <p:sp>
        <p:nvSpPr>
          <p:cNvPr id="346" name="Google Shape;346;p13"/>
          <p:cNvSpPr txBox="1"/>
          <p:nvPr>
            <p:ph idx="2" type="body"/>
          </p:nvPr>
        </p:nvSpPr>
        <p:spPr>
          <a:xfrm>
            <a:off x="3876150" y="1919550"/>
            <a:ext cx="3576900" cy="20619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SzPts val="1800"/>
              <a:buChar char="▸"/>
            </a:pPr>
            <a:r>
              <a:rPr lang="en"/>
              <a:t>Apresentar a teoría de forma gradual e ordenada abordando a estrutura de dados, controle de fluxo e arquivos;</a:t>
            </a:r>
            <a:endParaRPr/>
          </a:p>
          <a:p>
            <a:pPr indent="-342900" lvl="0" marL="457200" rtl="0" algn="just">
              <a:spcBef>
                <a:spcPts val="0"/>
              </a:spcBef>
              <a:spcAft>
                <a:spcPts val="0"/>
              </a:spcAft>
              <a:buSzPts val="1800"/>
              <a:buChar char="▸"/>
            </a:pPr>
            <a:r>
              <a:rPr lang="en"/>
              <a:t>Demonstrações com exemplos práticos a cada tópico apresentado;</a:t>
            </a:r>
            <a:endParaRPr/>
          </a:p>
          <a:p>
            <a:pPr indent="-342900" lvl="0" marL="457200" rtl="0" algn="just">
              <a:spcBef>
                <a:spcPts val="0"/>
              </a:spcBef>
              <a:spcAft>
                <a:spcPts val="0"/>
              </a:spcAft>
              <a:buSzPts val="1800"/>
              <a:buChar char="▸"/>
            </a:pPr>
            <a:r>
              <a:rPr lang="en"/>
              <a:t>Ao final será disponibilizado um exercício de fixação.</a:t>
            </a:r>
            <a:endParaRPr/>
          </a:p>
          <a:p>
            <a:pPr indent="0" lvl="0" marL="0" rtl="0" algn="just">
              <a:spcBef>
                <a:spcPts val="600"/>
              </a:spcBef>
              <a:spcAft>
                <a:spcPts val="0"/>
              </a:spcAft>
              <a:buClr>
                <a:schemeClr val="dk1"/>
              </a:buClr>
              <a:buSzPts val="1100"/>
              <a:buFont typeface="Arial"/>
              <a:buNone/>
            </a:pPr>
            <a:r>
              <a:t/>
            </a:r>
            <a:endParaRPr b="1" sz="1200"/>
          </a:p>
        </p:txBody>
      </p:sp>
      <p:sp>
        <p:nvSpPr>
          <p:cNvPr id="347" name="Google Shape;347;p13"/>
          <p:cNvSpPr txBox="1"/>
          <p:nvPr>
            <p:ph idx="1" type="body"/>
          </p:nvPr>
        </p:nvSpPr>
        <p:spPr>
          <a:xfrm>
            <a:off x="457200" y="1919550"/>
            <a:ext cx="3045000" cy="21279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SzPts val="1800"/>
              <a:buChar char="▸"/>
            </a:pPr>
            <a:r>
              <a:rPr b="1" lang="en"/>
              <a:t>Desenvolver raciocínio lógico e capacidade de criar algoritmos utilizando a linguagem de programação Python;</a:t>
            </a:r>
            <a:endParaRPr b="1"/>
          </a:p>
          <a:p>
            <a:pPr indent="-342900" lvl="0" marL="457200" rtl="0" algn="just">
              <a:spcBef>
                <a:spcPts val="0"/>
              </a:spcBef>
              <a:spcAft>
                <a:spcPts val="0"/>
              </a:spcAft>
              <a:buSzPts val="1800"/>
              <a:buChar char="▸"/>
            </a:pPr>
            <a:r>
              <a:rPr b="1" lang="en"/>
              <a:t>Conhecer a estrutura de dados para resolução de problemas.</a:t>
            </a:r>
            <a:endParaRPr b="1"/>
          </a:p>
        </p:txBody>
      </p:sp>
      <p:sp>
        <p:nvSpPr>
          <p:cNvPr id="348" name="Google Shape;348;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9" name="Google Shape;349;p13"/>
          <p:cNvGrpSpPr/>
          <p:nvPr/>
        </p:nvGrpSpPr>
        <p:grpSpPr>
          <a:xfrm>
            <a:off x="6056647" y="380988"/>
            <a:ext cx="2706354" cy="1604434"/>
            <a:chOff x="6986665" y="3298709"/>
            <a:chExt cx="1817809" cy="1077669"/>
          </a:xfrm>
        </p:grpSpPr>
        <p:sp>
          <p:nvSpPr>
            <p:cNvPr id="350" name="Google Shape;350;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31"/>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Comandos mais utilizados</a:t>
            </a:r>
            <a:r>
              <a:rPr lang="en"/>
              <a:t> em tipo Dicionário</a:t>
            </a:r>
            <a:endParaRPr/>
          </a:p>
        </p:txBody>
      </p:sp>
      <p:sp>
        <p:nvSpPr>
          <p:cNvPr id="841" name="Google Shape;841;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42" name="Google Shape;842;p31"/>
          <p:cNvPicPr preferRelativeResize="0"/>
          <p:nvPr/>
        </p:nvPicPr>
        <p:blipFill>
          <a:blip r:embed="rId3">
            <a:alphaModFix/>
          </a:blip>
          <a:stretch>
            <a:fillRect/>
          </a:stretch>
        </p:blipFill>
        <p:spPr>
          <a:xfrm>
            <a:off x="228338" y="2069300"/>
            <a:ext cx="8687328" cy="264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32"/>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Funções</a:t>
            </a:r>
            <a:endParaRPr/>
          </a:p>
        </p:txBody>
      </p:sp>
      <p:sp>
        <p:nvSpPr>
          <p:cNvPr id="848" name="Google Shape;848;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9" name="Google Shape;849;p32"/>
          <p:cNvSpPr txBox="1"/>
          <p:nvPr>
            <p:ph idx="1" type="body"/>
          </p:nvPr>
        </p:nvSpPr>
        <p:spPr>
          <a:xfrm>
            <a:off x="457200" y="1530850"/>
            <a:ext cx="4353000" cy="31440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SzPts val="1800"/>
              <a:buChar char="▸"/>
            </a:pPr>
            <a:r>
              <a:rPr b="1" lang="en"/>
              <a:t>Conjunto de instruções do qual pode-se dar um nome;</a:t>
            </a:r>
            <a:endParaRPr b="1"/>
          </a:p>
          <a:p>
            <a:pPr indent="-342900" lvl="0" marL="457200" rtl="0" algn="just">
              <a:spcBef>
                <a:spcPts val="0"/>
              </a:spcBef>
              <a:spcAft>
                <a:spcPts val="0"/>
              </a:spcAft>
              <a:buSzPts val="1800"/>
              <a:buChar char="▸"/>
            </a:pPr>
            <a:r>
              <a:rPr b="1" lang="en"/>
              <a:t>Útil na organização do código;</a:t>
            </a:r>
            <a:endParaRPr b="1"/>
          </a:p>
          <a:p>
            <a:pPr indent="-342900" lvl="0" marL="457200" rtl="0" algn="just">
              <a:spcBef>
                <a:spcPts val="0"/>
              </a:spcBef>
              <a:spcAft>
                <a:spcPts val="0"/>
              </a:spcAft>
              <a:buSzPts val="1800"/>
              <a:buChar char="▸"/>
            </a:pPr>
            <a:r>
              <a:rPr b="1" lang="en"/>
              <a:t>Sintaxe:</a:t>
            </a:r>
            <a:endParaRPr b="1"/>
          </a:p>
          <a:p>
            <a:pPr indent="0" lvl="0" marL="457200" rtl="0" algn="just">
              <a:spcBef>
                <a:spcPts val="600"/>
              </a:spcBef>
              <a:spcAft>
                <a:spcPts val="0"/>
              </a:spcAft>
              <a:buNone/>
            </a:pPr>
            <a:r>
              <a:rPr b="1" lang="en"/>
              <a:t>	</a:t>
            </a:r>
            <a:r>
              <a:rPr b="1" lang="en"/>
              <a:t>d</a:t>
            </a:r>
            <a:r>
              <a:rPr b="1" lang="en"/>
              <a:t>ef nome_função(parâmetros):</a:t>
            </a:r>
            <a:endParaRPr b="1"/>
          </a:p>
          <a:p>
            <a:pPr indent="0" lvl="0" marL="457200" rtl="0" algn="just">
              <a:spcBef>
                <a:spcPts val="600"/>
              </a:spcBef>
              <a:spcAft>
                <a:spcPts val="0"/>
              </a:spcAft>
              <a:buNone/>
            </a:pPr>
            <a:r>
              <a:rPr b="1" lang="en"/>
              <a:t>		Comandos</a:t>
            </a:r>
            <a:endParaRPr b="1"/>
          </a:p>
          <a:p>
            <a:pPr indent="-342900" lvl="0" marL="457200" rtl="0" algn="just">
              <a:spcBef>
                <a:spcPts val="600"/>
              </a:spcBef>
              <a:spcAft>
                <a:spcPts val="0"/>
              </a:spcAft>
              <a:buClr>
                <a:srgbClr val="FF0000"/>
              </a:buClr>
              <a:buSzPts val="1800"/>
              <a:buChar char="▸"/>
            </a:pPr>
            <a:r>
              <a:rPr b="1" lang="en">
                <a:solidFill>
                  <a:srgbClr val="FF0000"/>
                </a:solidFill>
              </a:rPr>
              <a:t>Indentação é de extrema importância.</a:t>
            </a:r>
            <a:endParaRPr b="1">
              <a:solidFill>
                <a:srgbClr val="FF0000"/>
              </a:solidFill>
            </a:endParaRPr>
          </a:p>
        </p:txBody>
      </p:sp>
      <p:pic>
        <p:nvPicPr>
          <p:cNvPr id="850" name="Google Shape;850;p32"/>
          <p:cNvPicPr preferRelativeResize="0"/>
          <p:nvPr/>
        </p:nvPicPr>
        <p:blipFill>
          <a:blip r:embed="rId3">
            <a:alphaModFix/>
          </a:blip>
          <a:stretch>
            <a:fillRect/>
          </a:stretch>
        </p:blipFill>
        <p:spPr>
          <a:xfrm>
            <a:off x="5226900" y="1688300"/>
            <a:ext cx="3534025" cy="24821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33"/>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Operadores </a:t>
            </a:r>
            <a:r>
              <a:rPr lang="en"/>
              <a:t>aritméticos</a:t>
            </a:r>
            <a:endParaRPr/>
          </a:p>
        </p:txBody>
      </p:sp>
      <p:sp>
        <p:nvSpPr>
          <p:cNvPr id="856" name="Google Shape;856;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57" name="Google Shape;857;p33"/>
          <p:cNvPicPr preferRelativeResize="0"/>
          <p:nvPr/>
        </p:nvPicPr>
        <p:blipFill>
          <a:blip r:embed="rId3">
            <a:alphaModFix/>
          </a:blip>
          <a:stretch>
            <a:fillRect/>
          </a:stretch>
        </p:blipFill>
        <p:spPr>
          <a:xfrm>
            <a:off x="399888" y="1617150"/>
            <a:ext cx="8344224" cy="30755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34"/>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Operadores relacionais</a:t>
            </a:r>
            <a:endParaRPr/>
          </a:p>
        </p:txBody>
      </p:sp>
      <p:sp>
        <p:nvSpPr>
          <p:cNvPr id="863" name="Google Shape;863;p3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64" name="Google Shape;864;p34"/>
          <p:cNvPicPr preferRelativeResize="0"/>
          <p:nvPr/>
        </p:nvPicPr>
        <p:blipFill>
          <a:blip r:embed="rId3">
            <a:alphaModFix/>
          </a:blip>
          <a:stretch>
            <a:fillRect/>
          </a:stretch>
        </p:blipFill>
        <p:spPr>
          <a:xfrm>
            <a:off x="332938" y="1759375"/>
            <a:ext cx="7874530" cy="264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35"/>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Operadores lógicos</a:t>
            </a:r>
            <a:endParaRPr/>
          </a:p>
        </p:txBody>
      </p:sp>
      <p:sp>
        <p:nvSpPr>
          <p:cNvPr id="870" name="Google Shape;870;p3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71" name="Google Shape;871;p35"/>
          <p:cNvPicPr preferRelativeResize="0"/>
          <p:nvPr/>
        </p:nvPicPr>
        <p:blipFill>
          <a:blip r:embed="rId3">
            <a:alphaModFix/>
          </a:blip>
          <a:stretch>
            <a:fillRect/>
          </a:stretch>
        </p:blipFill>
        <p:spPr>
          <a:xfrm>
            <a:off x="457200" y="1672875"/>
            <a:ext cx="7105650" cy="1657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36"/>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Operadores de Membro</a:t>
            </a:r>
            <a:endParaRPr/>
          </a:p>
        </p:txBody>
      </p:sp>
      <p:sp>
        <p:nvSpPr>
          <p:cNvPr id="877" name="Google Shape;877;p3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78" name="Google Shape;878;p36"/>
          <p:cNvPicPr preferRelativeResize="0"/>
          <p:nvPr/>
        </p:nvPicPr>
        <p:blipFill>
          <a:blip r:embed="rId3">
            <a:alphaModFix/>
          </a:blip>
          <a:stretch>
            <a:fillRect/>
          </a:stretch>
        </p:blipFill>
        <p:spPr>
          <a:xfrm>
            <a:off x="457200" y="1850875"/>
            <a:ext cx="7210425" cy="895350"/>
          </a:xfrm>
          <a:prstGeom prst="rect">
            <a:avLst/>
          </a:prstGeom>
          <a:noFill/>
          <a:ln>
            <a:noFill/>
          </a:ln>
        </p:spPr>
      </p:pic>
      <p:sp>
        <p:nvSpPr>
          <p:cNvPr id="879" name="Google Shape;879;p36"/>
          <p:cNvSpPr txBox="1"/>
          <p:nvPr>
            <p:ph idx="1" type="body"/>
          </p:nvPr>
        </p:nvSpPr>
        <p:spPr>
          <a:xfrm>
            <a:off x="1143000" y="2908800"/>
            <a:ext cx="2533500" cy="1766100"/>
          </a:xfrm>
          <a:prstGeom prst="rect">
            <a:avLst/>
          </a:prstGeom>
        </p:spPr>
        <p:txBody>
          <a:bodyPr anchorCtr="0" anchor="t" bIns="0" lIns="0" spcFirstLastPara="1" rIns="0" wrap="square" tIns="0">
            <a:noAutofit/>
          </a:bodyPr>
          <a:lstStyle/>
          <a:p>
            <a:pPr indent="0" lvl="0" marL="457200" rtl="0" algn="just">
              <a:spcBef>
                <a:spcPts val="600"/>
              </a:spcBef>
              <a:spcAft>
                <a:spcPts val="0"/>
              </a:spcAft>
              <a:buNone/>
            </a:pPr>
            <a:r>
              <a:rPr b="1" lang="en"/>
              <a:t>f</a:t>
            </a:r>
            <a:r>
              <a:rPr b="1" lang="en"/>
              <a:t>or line in dataset:</a:t>
            </a:r>
            <a:endParaRPr b="1"/>
          </a:p>
          <a:p>
            <a:pPr indent="0" lvl="0" marL="457200" rtl="0" algn="just">
              <a:spcBef>
                <a:spcPts val="600"/>
              </a:spcBef>
              <a:spcAft>
                <a:spcPts val="0"/>
              </a:spcAft>
              <a:buNone/>
            </a:pPr>
            <a:r>
              <a:rPr b="1" lang="en"/>
              <a:t>	print(line)</a:t>
            </a:r>
            <a:endParaRPr b="1"/>
          </a:p>
        </p:txBody>
      </p:sp>
      <p:sp>
        <p:nvSpPr>
          <p:cNvPr id="880" name="Google Shape;880;p36"/>
          <p:cNvSpPr txBox="1"/>
          <p:nvPr>
            <p:ph idx="1" type="body"/>
          </p:nvPr>
        </p:nvSpPr>
        <p:spPr>
          <a:xfrm>
            <a:off x="4143525" y="2908800"/>
            <a:ext cx="3365100" cy="1766100"/>
          </a:xfrm>
          <a:prstGeom prst="rect">
            <a:avLst/>
          </a:prstGeom>
        </p:spPr>
        <p:txBody>
          <a:bodyPr anchorCtr="0" anchor="t" bIns="0" lIns="0" spcFirstLastPara="1" rIns="0" wrap="square" tIns="0">
            <a:noAutofit/>
          </a:bodyPr>
          <a:lstStyle/>
          <a:p>
            <a:pPr indent="0" lvl="0" marL="457200" rtl="0" algn="just">
              <a:spcBef>
                <a:spcPts val="600"/>
              </a:spcBef>
              <a:spcAft>
                <a:spcPts val="0"/>
              </a:spcAft>
              <a:buNone/>
            </a:pPr>
            <a:r>
              <a:rPr b="1" lang="en"/>
              <a:t>for celula in line:</a:t>
            </a:r>
            <a:endParaRPr b="1"/>
          </a:p>
          <a:p>
            <a:pPr indent="0" lvl="0" marL="457200" rtl="0" algn="just">
              <a:spcBef>
                <a:spcPts val="600"/>
              </a:spcBef>
              <a:spcAft>
                <a:spcPts val="0"/>
              </a:spcAft>
              <a:buNone/>
            </a:pPr>
            <a:r>
              <a:rPr b="1" lang="en"/>
              <a:t>	print(celula)</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37"/>
          <p:cNvSpPr txBox="1"/>
          <p:nvPr>
            <p:ph type="title"/>
          </p:nvPr>
        </p:nvSpPr>
        <p:spPr>
          <a:xfrm>
            <a:off x="457200" y="605600"/>
            <a:ext cx="76260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Operadores de Identidade</a:t>
            </a:r>
            <a:endParaRPr/>
          </a:p>
        </p:txBody>
      </p:sp>
      <p:sp>
        <p:nvSpPr>
          <p:cNvPr id="886" name="Google Shape;886;p3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87" name="Google Shape;887;p37"/>
          <p:cNvPicPr preferRelativeResize="0"/>
          <p:nvPr/>
        </p:nvPicPr>
        <p:blipFill>
          <a:blip r:embed="rId3">
            <a:alphaModFix/>
          </a:blip>
          <a:stretch>
            <a:fillRect/>
          </a:stretch>
        </p:blipFill>
        <p:spPr>
          <a:xfrm>
            <a:off x="152400" y="1840700"/>
            <a:ext cx="8344225" cy="8178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Google Shape;892;p38"/>
          <p:cNvSpPr txBox="1"/>
          <p:nvPr>
            <p:ph type="ctrTitle"/>
          </p:nvPr>
        </p:nvSpPr>
        <p:spPr>
          <a:xfrm>
            <a:off x="1085850" y="2031025"/>
            <a:ext cx="4435800" cy="77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Referências</a:t>
            </a:r>
            <a:endParaRPr/>
          </a:p>
        </p:txBody>
      </p:sp>
      <p:sp>
        <p:nvSpPr>
          <p:cNvPr id="893" name="Google Shape;893;p3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6</a:t>
            </a:r>
            <a:endParaRPr b="1" sz="3600">
              <a:solidFill>
                <a:schemeClr val="lt1"/>
              </a:solidFill>
              <a:latin typeface="Barlow"/>
              <a:ea typeface="Barlow"/>
              <a:cs typeface="Barlow"/>
              <a:sym typeface="Barlow"/>
            </a:endParaRPr>
          </a:p>
        </p:txBody>
      </p:sp>
      <p:grpSp>
        <p:nvGrpSpPr>
          <p:cNvPr id="894" name="Google Shape;894;p38"/>
          <p:cNvGrpSpPr/>
          <p:nvPr/>
        </p:nvGrpSpPr>
        <p:grpSpPr>
          <a:xfrm>
            <a:off x="5521660" y="1346201"/>
            <a:ext cx="2909058" cy="2653186"/>
            <a:chOff x="2602525" y="317054"/>
            <a:chExt cx="4174283" cy="4762495"/>
          </a:xfrm>
        </p:grpSpPr>
        <p:sp>
          <p:nvSpPr>
            <p:cNvPr id="895" name="Google Shape;895;p38"/>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8"/>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8"/>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8"/>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38"/>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38"/>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8"/>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8"/>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38"/>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38"/>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38"/>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8"/>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8"/>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8"/>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8"/>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8"/>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8"/>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8"/>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8"/>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8"/>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8"/>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8"/>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8"/>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8"/>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8"/>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8"/>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8"/>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8"/>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8"/>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38"/>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8"/>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8"/>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38"/>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8"/>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8"/>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38"/>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38"/>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8"/>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8"/>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38"/>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8"/>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8"/>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38"/>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8"/>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8"/>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8"/>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8"/>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8"/>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38"/>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8"/>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38"/>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38"/>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8"/>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8"/>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8"/>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2" name="Google Shape;952;p38"/>
            <p:cNvGrpSpPr/>
            <p:nvPr/>
          </p:nvGrpSpPr>
          <p:grpSpPr>
            <a:xfrm>
              <a:off x="2941619" y="3895613"/>
              <a:ext cx="483621" cy="510995"/>
              <a:chOff x="4345944" y="4626313"/>
              <a:chExt cx="483621" cy="510995"/>
            </a:xfrm>
          </p:grpSpPr>
          <p:grpSp>
            <p:nvGrpSpPr>
              <p:cNvPr id="953" name="Google Shape;953;p38"/>
              <p:cNvGrpSpPr/>
              <p:nvPr/>
            </p:nvGrpSpPr>
            <p:grpSpPr>
              <a:xfrm>
                <a:off x="4345944" y="4852987"/>
                <a:ext cx="474200" cy="284321"/>
                <a:chOff x="4345944" y="4852987"/>
                <a:chExt cx="474200" cy="284321"/>
              </a:xfrm>
            </p:grpSpPr>
            <p:sp>
              <p:nvSpPr>
                <p:cNvPr id="954" name="Google Shape;954;p38"/>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38"/>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8"/>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7" name="Google Shape;957;p38"/>
                <p:cNvGrpSpPr/>
                <p:nvPr/>
              </p:nvGrpSpPr>
              <p:grpSpPr>
                <a:xfrm>
                  <a:off x="4457040" y="4985575"/>
                  <a:ext cx="133724" cy="77247"/>
                  <a:chOff x="4457040" y="4985575"/>
                  <a:chExt cx="133724" cy="77247"/>
                </a:xfrm>
              </p:grpSpPr>
              <p:sp>
                <p:nvSpPr>
                  <p:cNvPr id="958" name="Google Shape;958;p38"/>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8"/>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0" name="Google Shape;960;p38"/>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8"/>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8"/>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38"/>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8"/>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8"/>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38"/>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38"/>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8"/>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8"/>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38"/>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38"/>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8"/>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8"/>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8"/>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38"/>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38"/>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8"/>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8"/>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8"/>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38"/>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38"/>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38"/>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8"/>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8"/>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38"/>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8"/>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8"/>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8"/>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38"/>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38"/>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8"/>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8"/>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8"/>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8"/>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8"/>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8"/>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38"/>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8"/>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8"/>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8"/>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8"/>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38"/>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8"/>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8"/>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38"/>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38"/>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8"/>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8"/>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38"/>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38"/>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38"/>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38"/>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38"/>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8"/>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38"/>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8"/>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8"/>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8"/>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8"/>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8"/>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8"/>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8"/>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8"/>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4" name="Google Shape;1024;p38"/>
              <p:cNvGrpSpPr/>
              <p:nvPr/>
            </p:nvGrpSpPr>
            <p:grpSpPr>
              <a:xfrm>
                <a:off x="4543079" y="4626313"/>
                <a:ext cx="286486" cy="386884"/>
                <a:chOff x="4543079" y="4626313"/>
                <a:chExt cx="286486" cy="386884"/>
              </a:xfrm>
            </p:grpSpPr>
            <p:grpSp>
              <p:nvGrpSpPr>
                <p:cNvPr id="1025" name="Google Shape;1025;p38"/>
                <p:cNvGrpSpPr/>
                <p:nvPr/>
              </p:nvGrpSpPr>
              <p:grpSpPr>
                <a:xfrm>
                  <a:off x="4543079" y="4626313"/>
                  <a:ext cx="286486" cy="386884"/>
                  <a:chOff x="4543079" y="4626313"/>
                  <a:chExt cx="286486" cy="386884"/>
                </a:xfrm>
              </p:grpSpPr>
              <p:sp>
                <p:nvSpPr>
                  <p:cNvPr id="1026" name="Google Shape;1026;p38"/>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38"/>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38"/>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31" name="Google Shape;1031;p38"/>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8"/>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38"/>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34" name="Google Shape;1034;p38"/>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38"/>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38"/>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38"/>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38"/>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38"/>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0" name="Google Shape;1040;p38"/>
          <p:cNvSpPr txBox="1"/>
          <p:nvPr>
            <p:ph idx="4294967295" type="body"/>
          </p:nvPr>
        </p:nvSpPr>
        <p:spPr>
          <a:xfrm>
            <a:off x="1143000" y="2832600"/>
            <a:ext cx="3867900" cy="17661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SzPts val="1800"/>
              <a:buChar char="▸"/>
            </a:pPr>
            <a:r>
              <a:rPr b="1" lang="en" u="sng">
                <a:solidFill>
                  <a:schemeClr val="hlink"/>
                </a:solidFill>
                <a:hlinkClick r:id="rId3"/>
              </a:rPr>
              <a:t>www.python.org</a:t>
            </a:r>
            <a:endParaRPr b="1"/>
          </a:p>
          <a:p>
            <a:pPr indent="-342900" lvl="0" marL="457200" rtl="0" algn="just">
              <a:spcBef>
                <a:spcPts val="0"/>
              </a:spcBef>
              <a:spcAft>
                <a:spcPts val="0"/>
              </a:spcAft>
              <a:buSzPts val="1800"/>
              <a:buChar char="▸"/>
            </a:pPr>
            <a:r>
              <a:rPr b="1" lang="en" u="sng">
                <a:solidFill>
                  <a:schemeClr val="hlink"/>
                </a:solidFill>
                <a:hlinkClick r:id="rId4"/>
              </a:rPr>
              <a:t>www.python.org.br</a:t>
            </a:r>
            <a:endParaRPr b="1"/>
          </a:p>
          <a:p>
            <a:pPr indent="-342900" lvl="0" marL="457200" rtl="0" algn="just">
              <a:spcBef>
                <a:spcPts val="0"/>
              </a:spcBef>
              <a:spcAft>
                <a:spcPts val="0"/>
              </a:spcAft>
              <a:buSzPts val="1800"/>
              <a:buChar char="▸"/>
            </a:pPr>
            <a:r>
              <a:rPr b="1" lang="en" u="sng">
                <a:solidFill>
                  <a:schemeClr val="hlink"/>
                </a:solidFill>
                <a:hlinkClick r:id="rId5"/>
              </a:rPr>
              <a:t>www.codecademy.com/tracks/python</a:t>
            </a:r>
            <a:endParaRPr b="1"/>
          </a:p>
          <a:p>
            <a:pPr indent="-342900" lvl="0" marL="457200" rtl="0" algn="just">
              <a:spcBef>
                <a:spcPts val="0"/>
              </a:spcBef>
              <a:spcAft>
                <a:spcPts val="0"/>
              </a:spcAft>
              <a:buSzPts val="1800"/>
              <a:buChar char="▸"/>
            </a:pPr>
            <a:r>
              <a:rPr b="1" lang="en" u="sng">
                <a:solidFill>
                  <a:schemeClr val="hlink"/>
                </a:solidFill>
                <a:hlinkClick r:id="rId6"/>
              </a:rPr>
              <a:t>www.w3schools.com/python</a:t>
            </a:r>
            <a:endParaRPr b="1"/>
          </a:p>
          <a:p>
            <a:pPr indent="-342900" lvl="0" marL="457200" rtl="0" algn="just">
              <a:spcBef>
                <a:spcPts val="0"/>
              </a:spcBef>
              <a:spcAft>
                <a:spcPts val="0"/>
              </a:spcAft>
              <a:buSzPts val="1800"/>
              <a:buChar char="▸"/>
            </a:pPr>
            <a:r>
              <a:rPr b="1" lang="en" u="sng">
                <a:solidFill>
                  <a:schemeClr val="hlink"/>
                </a:solidFill>
                <a:hlinkClick r:id="rId7"/>
              </a:rPr>
              <a:t>www.diveintopython.net</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3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46" name="Google Shape;1046;p39"/>
          <p:cNvSpPr txBox="1"/>
          <p:nvPr>
            <p:ph idx="4294967295" type="ctrTitle"/>
          </p:nvPr>
        </p:nvSpPr>
        <p:spPr>
          <a:xfrm>
            <a:off x="685800" y="15072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1047" name="Google Shape;1047;p39"/>
          <p:cNvSpPr txBox="1"/>
          <p:nvPr>
            <p:ph idx="4294967295" type="subTitle"/>
          </p:nvPr>
        </p:nvSpPr>
        <p:spPr>
          <a:xfrm>
            <a:off x="685800" y="2325850"/>
            <a:ext cx="3900600" cy="1920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3600">
                <a:solidFill>
                  <a:schemeClr val="accent1"/>
                </a:solidFill>
                <a:latin typeface="Barlow"/>
                <a:ea typeface="Barlow"/>
                <a:cs typeface="Barlow"/>
                <a:sym typeface="Barlow"/>
              </a:rPr>
              <a:t>Any questions?</a:t>
            </a:r>
            <a:endParaRPr b="1" sz="3600">
              <a:solidFill>
                <a:schemeClr val="accent1"/>
              </a:solidFill>
              <a:latin typeface="Barlow"/>
              <a:ea typeface="Barlow"/>
              <a:cs typeface="Barlow"/>
              <a:sym typeface="Barlow"/>
            </a:endParaRPr>
          </a:p>
          <a:p>
            <a:pPr indent="0" lvl="0" marL="457200" rtl="0" algn="l">
              <a:spcBef>
                <a:spcPts val="600"/>
              </a:spcBef>
              <a:spcAft>
                <a:spcPts val="0"/>
              </a:spcAft>
              <a:buNone/>
            </a:pPr>
            <a:r>
              <a:t/>
            </a:r>
            <a:endParaRPr/>
          </a:p>
        </p:txBody>
      </p:sp>
      <p:grpSp>
        <p:nvGrpSpPr>
          <p:cNvPr id="1048" name="Google Shape;1048;p39"/>
          <p:cNvGrpSpPr/>
          <p:nvPr/>
        </p:nvGrpSpPr>
        <p:grpSpPr>
          <a:xfrm>
            <a:off x="4949157" y="717648"/>
            <a:ext cx="3758921" cy="3830734"/>
            <a:chOff x="2183550" y="65875"/>
            <a:chExt cx="4483981" cy="4807045"/>
          </a:xfrm>
        </p:grpSpPr>
        <p:sp>
          <p:nvSpPr>
            <p:cNvPr id="1049" name="Google Shape;1049;p39"/>
            <p:cNvSpPr/>
            <p:nvPr/>
          </p:nvSpPr>
          <p:spPr>
            <a:xfrm>
              <a:off x="3889897" y="3280283"/>
              <a:ext cx="998038" cy="577710"/>
            </a:xfrm>
            <a:custGeom>
              <a:rect b="b" l="l" r="r" t="t"/>
              <a:pathLst>
                <a:path extrusionOk="0" h="577710" w="998038">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39"/>
            <p:cNvSpPr/>
            <p:nvPr/>
          </p:nvSpPr>
          <p:spPr>
            <a:xfrm>
              <a:off x="2372415"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39"/>
            <p:cNvSpPr/>
            <p:nvPr/>
          </p:nvSpPr>
          <p:spPr>
            <a:xfrm>
              <a:off x="3921527" y="3261804"/>
              <a:ext cx="998857" cy="577329"/>
            </a:xfrm>
            <a:custGeom>
              <a:rect b="b" l="l" r="r" t="t"/>
              <a:pathLst>
                <a:path extrusionOk="0" h="577329" w="998857">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39"/>
            <p:cNvSpPr/>
            <p:nvPr/>
          </p:nvSpPr>
          <p:spPr>
            <a:xfrm>
              <a:off x="3922039" y="3231825"/>
              <a:ext cx="998054" cy="577388"/>
            </a:xfrm>
            <a:custGeom>
              <a:rect b="b" l="l" r="r" t="t"/>
              <a:pathLst>
                <a:path extrusionOk="0" h="577388" w="998054">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39"/>
            <p:cNvSpPr/>
            <p:nvPr/>
          </p:nvSpPr>
          <p:spPr>
            <a:xfrm>
              <a:off x="4231770" y="3400376"/>
              <a:ext cx="378145" cy="218912"/>
            </a:xfrm>
            <a:custGeom>
              <a:rect b="b" l="l" r="r" t="t"/>
              <a:pathLst>
                <a:path extrusionOk="0" h="218912" w="378145">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39"/>
            <p:cNvSpPr/>
            <p:nvPr/>
          </p:nvSpPr>
          <p:spPr>
            <a:xfrm>
              <a:off x="4231502" y="3348848"/>
              <a:ext cx="378432" cy="218803"/>
            </a:xfrm>
            <a:custGeom>
              <a:rect b="b" l="l" r="r" t="t"/>
              <a:pathLst>
                <a:path extrusionOk="0" h="218803" w="378432">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39"/>
            <p:cNvSpPr/>
            <p:nvPr/>
          </p:nvSpPr>
          <p:spPr>
            <a:xfrm>
              <a:off x="3409843" y="2513133"/>
              <a:ext cx="2024410" cy="945165"/>
            </a:xfrm>
            <a:custGeom>
              <a:rect b="b" l="l" r="r" t="t"/>
              <a:pathLst>
                <a:path extrusionOk="0" h="945165" w="2024410">
                  <a:moveTo>
                    <a:pt x="1010828" y="945166"/>
                  </a:moveTo>
                  <a:lnTo>
                    <a:pt x="0" y="38005"/>
                  </a:lnTo>
                  <a:lnTo>
                    <a:pt x="2024411" y="0"/>
                  </a:lnTo>
                  <a:lnTo>
                    <a:pt x="1010828" y="945166"/>
                  </a:ln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39"/>
            <p:cNvSpPr/>
            <p:nvPr/>
          </p:nvSpPr>
          <p:spPr>
            <a:xfrm>
              <a:off x="2963426" y="65875"/>
              <a:ext cx="2875158" cy="2882646"/>
            </a:xfrm>
            <a:custGeom>
              <a:rect b="b" l="l" r="r" t="t"/>
              <a:pathLst>
                <a:path extrusionOk="0" h="2882646" w="2875158">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39"/>
            <p:cNvSpPr/>
            <p:nvPr/>
          </p:nvSpPr>
          <p:spPr>
            <a:xfrm>
              <a:off x="2986102" y="165506"/>
              <a:ext cx="2752826" cy="2463451"/>
            </a:xfrm>
            <a:custGeom>
              <a:rect b="b" l="l" r="r" t="t"/>
              <a:pathLst>
                <a:path extrusionOk="0" h="2463451" w="2752826">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39"/>
            <p:cNvSpPr/>
            <p:nvPr/>
          </p:nvSpPr>
          <p:spPr>
            <a:xfrm>
              <a:off x="2963026" y="773963"/>
              <a:ext cx="2815611" cy="2175092"/>
            </a:xfrm>
            <a:custGeom>
              <a:rect b="b" l="l" r="r" t="t"/>
              <a:pathLst>
                <a:path extrusionOk="0" h="2175092" w="2815611">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39"/>
            <p:cNvSpPr/>
            <p:nvPr/>
          </p:nvSpPr>
          <p:spPr>
            <a:xfrm>
              <a:off x="2183550" y="4458424"/>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39"/>
            <p:cNvSpPr/>
            <p:nvPr/>
          </p:nvSpPr>
          <p:spPr>
            <a:xfrm>
              <a:off x="2233331"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39"/>
            <p:cNvSpPr/>
            <p:nvPr/>
          </p:nvSpPr>
          <p:spPr>
            <a:xfrm>
              <a:off x="2233331"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39"/>
            <p:cNvSpPr/>
            <p:nvPr/>
          </p:nvSpPr>
          <p:spPr>
            <a:xfrm>
              <a:off x="2447182"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39"/>
            <p:cNvSpPr/>
            <p:nvPr/>
          </p:nvSpPr>
          <p:spPr>
            <a:xfrm>
              <a:off x="2726476" y="4553957"/>
              <a:ext cx="159649" cy="89989"/>
            </a:xfrm>
            <a:custGeom>
              <a:rect b="b" l="l" r="r" t="t"/>
              <a:pathLst>
                <a:path extrusionOk="0" h="89989" w="159649">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39"/>
            <p:cNvSpPr/>
            <p:nvPr/>
          </p:nvSpPr>
          <p:spPr>
            <a:xfrm>
              <a:off x="2729149" y="4569009"/>
              <a:ext cx="157010" cy="75128"/>
            </a:xfrm>
            <a:custGeom>
              <a:rect b="b" l="l" r="r" t="t"/>
              <a:pathLst>
                <a:path extrusionOk="0" h="75128" w="15701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39"/>
            <p:cNvSpPr/>
            <p:nvPr/>
          </p:nvSpPr>
          <p:spPr>
            <a:xfrm>
              <a:off x="2596621" y="4484615"/>
              <a:ext cx="159662" cy="89989"/>
            </a:xfrm>
            <a:custGeom>
              <a:rect b="b" l="l" r="r" t="t"/>
              <a:pathLst>
                <a:path extrusionOk="0" h="89989" w="159662">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39"/>
            <p:cNvSpPr/>
            <p:nvPr/>
          </p:nvSpPr>
          <p:spPr>
            <a:xfrm>
              <a:off x="2599186" y="4499667"/>
              <a:ext cx="157105" cy="75128"/>
            </a:xfrm>
            <a:custGeom>
              <a:rect b="b" l="l" r="r" t="t"/>
              <a:pathLst>
                <a:path extrusionOk="0" h="75128" w="157105">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39"/>
            <p:cNvSpPr/>
            <p:nvPr/>
          </p:nvSpPr>
          <p:spPr>
            <a:xfrm>
              <a:off x="2302147" y="4142110"/>
              <a:ext cx="514696" cy="443940"/>
            </a:xfrm>
            <a:custGeom>
              <a:rect b="b" l="l" r="r" t="t"/>
              <a:pathLst>
                <a:path extrusionOk="0" h="443940" w="514696">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39"/>
            <p:cNvSpPr/>
            <p:nvPr/>
          </p:nvSpPr>
          <p:spPr>
            <a:xfrm>
              <a:off x="2258507" y="4054849"/>
              <a:ext cx="110678" cy="194691"/>
            </a:xfrm>
            <a:custGeom>
              <a:rect b="b" l="l" r="r" t="t"/>
              <a:pathLst>
                <a:path extrusionOk="0" h="194691" w="110678">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39"/>
            <p:cNvSpPr/>
            <p:nvPr/>
          </p:nvSpPr>
          <p:spPr>
            <a:xfrm>
              <a:off x="2250051" y="3940511"/>
              <a:ext cx="73912" cy="142900"/>
            </a:xfrm>
            <a:custGeom>
              <a:rect b="b" l="l" r="r" t="t"/>
              <a:pathLst>
                <a:path extrusionOk="0" h="142900" w="73912">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39"/>
            <p:cNvSpPr/>
            <p:nvPr/>
          </p:nvSpPr>
          <p:spPr>
            <a:xfrm>
              <a:off x="2326123" y="3751123"/>
              <a:ext cx="169201" cy="272154"/>
            </a:xfrm>
            <a:custGeom>
              <a:rect b="b" l="l" r="r" t="t"/>
              <a:pathLst>
                <a:path extrusionOk="0" h="272154" w="169201">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71" name="Google Shape;1071;p39"/>
            <p:cNvGrpSpPr/>
            <p:nvPr/>
          </p:nvGrpSpPr>
          <p:grpSpPr>
            <a:xfrm>
              <a:off x="2428704" y="3970322"/>
              <a:ext cx="350131" cy="370523"/>
              <a:chOff x="4512354" y="4952197"/>
              <a:chExt cx="350131" cy="370523"/>
            </a:xfrm>
          </p:grpSpPr>
          <p:grpSp>
            <p:nvGrpSpPr>
              <p:cNvPr id="1072" name="Google Shape;1072;p39"/>
              <p:cNvGrpSpPr/>
              <p:nvPr/>
            </p:nvGrpSpPr>
            <p:grpSpPr>
              <a:xfrm>
                <a:off x="4512354" y="5116449"/>
                <a:ext cx="343196" cy="206271"/>
                <a:chOff x="4512354" y="5116449"/>
                <a:chExt cx="343196" cy="206271"/>
              </a:xfrm>
            </p:grpSpPr>
            <p:sp>
              <p:nvSpPr>
                <p:cNvPr id="1073" name="Google Shape;1073;p39"/>
                <p:cNvSpPr/>
                <p:nvPr/>
              </p:nvSpPr>
              <p:spPr>
                <a:xfrm>
                  <a:off x="4512496" y="5200650"/>
                  <a:ext cx="343054" cy="122070"/>
                </a:xfrm>
                <a:custGeom>
                  <a:rect b="b" l="l" r="r" t="t"/>
                  <a:pathLst>
                    <a:path extrusionOk="0" h="122070" w="343054">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39"/>
                <p:cNvSpPr/>
                <p:nvPr/>
              </p:nvSpPr>
              <p:spPr>
                <a:xfrm>
                  <a:off x="4710387" y="5232749"/>
                  <a:ext cx="145163" cy="89916"/>
                </a:xfrm>
                <a:custGeom>
                  <a:rect b="b" l="l" r="r" t="t"/>
                  <a:pathLst>
                    <a:path extrusionOk="0" h="89916" w="145163">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39"/>
                <p:cNvSpPr/>
                <p:nvPr/>
              </p:nvSpPr>
              <p:spPr>
                <a:xfrm>
                  <a:off x="4512354" y="5116449"/>
                  <a:ext cx="343006" cy="198541"/>
                </a:xfrm>
                <a:custGeom>
                  <a:rect b="b" l="l" r="r" t="t"/>
                  <a:pathLst>
                    <a:path extrusionOk="0" h="198541" w="343006">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76" name="Google Shape;1076;p39"/>
                <p:cNvGrpSpPr/>
                <p:nvPr/>
              </p:nvGrpSpPr>
              <p:grpSpPr>
                <a:xfrm>
                  <a:off x="4592868" y="5212556"/>
                  <a:ext cx="96807" cy="56007"/>
                  <a:chOff x="4592868" y="5212556"/>
                  <a:chExt cx="96807" cy="56007"/>
                </a:xfrm>
              </p:grpSpPr>
              <p:sp>
                <p:nvSpPr>
                  <p:cNvPr id="1077" name="Google Shape;1077;p39"/>
                  <p:cNvSpPr/>
                  <p:nvPr/>
                </p:nvSpPr>
                <p:spPr>
                  <a:xfrm>
                    <a:off x="4592868" y="5212556"/>
                    <a:ext cx="96807" cy="56007"/>
                  </a:xfrm>
                  <a:custGeom>
                    <a:rect b="b" l="l" r="r" t="t"/>
                    <a:pathLst>
                      <a:path extrusionOk="0" h="56007" w="96807">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39"/>
                  <p:cNvSpPr/>
                  <p:nvPr/>
                </p:nvSpPr>
                <p:spPr>
                  <a:xfrm>
                    <a:off x="4593818" y="5213603"/>
                    <a:ext cx="94907" cy="54959"/>
                  </a:xfrm>
                  <a:custGeom>
                    <a:rect b="b" l="l" r="r" t="t"/>
                    <a:pathLst>
                      <a:path extrusionOk="0" h="54959" w="94907">
                        <a:moveTo>
                          <a:pt x="0" y="19431"/>
                        </a:moveTo>
                        <a:lnTo>
                          <a:pt x="61277" y="54959"/>
                        </a:lnTo>
                        <a:lnTo>
                          <a:pt x="94908" y="35433"/>
                        </a:lnTo>
                        <a:lnTo>
                          <a:pt x="33631" y="0"/>
                        </a:lnTo>
                        <a:lnTo>
                          <a:pt x="0" y="1943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9" name="Google Shape;1079;p39"/>
                <p:cNvSpPr/>
                <p:nvPr/>
              </p:nvSpPr>
              <p:spPr>
                <a:xfrm>
                  <a:off x="4803130" y="5231915"/>
                  <a:ext cx="21235" cy="12299"/>
                </a:xfrm>
                <a:custGeom>
                  <a:rect b="b" l="l" r="r" t="t"/>
                  <a:pathLst>
                    <a:path extrusionOk="0" h="12299" w="21235">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39"/>
                <p:cNvSpPr/>
                <p:nvPr/>
              </p:nvSpPr>
              <p:spPr>
                <a:xfrm>
                  <a:off x="4790604" y="52242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39"/>
                <p:cNvSpPr/>
                <p:nvPr/>
              </p:nvSpPr>
              <p:spPr>
                <a:xfrm>
                  <a:off x="4778123" y="5216961"/>
                  <a:ext cx="21197" cy="12299"/>
                </a:xfrm>
                <a:custGeom>
                  <a:rect b="b" l="l" r="r" t="t"/>
                  <a:pathLst>
                    <a:path extrusionOk="0" h="12299" w="21197">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39"/>
                <p:cNvSpPr/>
                <p:nvPr/>
              </p:nvSpPr>
              <p:spPr>
                <a:xfrm>
                  <a:off x="4765618" y="5209722"/>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39"/>
                <p:cNvSpPr/>
                <p:nvPr/>
              </p:nvSpPr>
              <p:spPr>
                <a:xfrm>
                  <a:off x="4753078" y="5202483"/>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39"/>
                <p:cNvSpPr/>
                <p:nvPr/>
              </p:nvSpPr>
              <p:spPr>
                <a:xfrm>
                  <a:off x="4740609" y="5195244"/>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39"/>
                <p:cNvSpPr/>
                <p:nvPr/>
              </p:nvSpPr>
              <p:spPr>
                <a:xfrm>
                  <a:off x="4728092" y="5188005"/>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39"/>
                <p:cNvSpPr/>
                <p:nvPr/>
              </p:nvSpPr>
              <p:spPr>
                <a:xfrm>
                  <a:off x="4715552" y="5180766"/>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39"/>
                <p:cNvSpPr/>
                <p:nvPr/>
              </p:nvSpPr>
              <p:spPr>
                <a:xfrm>
                  <a:off x="4703083" y="517352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39"/>
                <p:cNvSpPr/>
                <p:nvPr/>
              </p:nvSpPr>
              <p:spPr>
                <a:xfrm>
                  <a:off x="4690566" y="5166324"/>
                  <a:ext cx="21257" cy="12263"/>
                </a:xfrm>
                <a:custGeom>
                  <a:rect b="b" l="l" r="r" t="t"/>
                  <a:pathLst>
                    <a:path extrusionOk="0" h="12263" w="21257">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39"/>
                <p:cNvSpPr/>
                <p:nvPr/>
              </p:nvSpPr>
              <p:spPr>
                <a:xfrm>
                  <a:off x="4678026" y="5159085"/>
                  <a:ext cx="21257" cy="12263"/>
                </a:xfrm>
                <a:custGeom>
                  <a:rect b="b" l="l" r="r" t="t"/>
                  <a:pathLst>
                    <a:path extrusionOk="0" h="12263" w="21257">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39"/>
                <p:cNvSpPr/>
                <p:nvPr/>
              </p:nvSpPr>
              <p:spPr>
                <a:xfrm>
                  <a:off x="4665615" y="5151846"/>
                  <a:ext cx="21342" cy="12263"/>
                </a:xfrm>
                <a:custGeom>
                  <a:rect b="b" l="l" r="r" t="t"/>
                  <a:pathLst>
                    <a:path extrusionOk="0" h="12263" w="21342">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39"/>
                <p:cNvSpPr/>
                <p:nvPr/>
              </p:nvSpPr>
              <p:spPr>
                <a:xfrm>
                  <a:off x="4653040" y="5144512"/>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39"/>
                <p:cNvSpPr/>
                <p:nvPr/>
              </p:nvSpPr>
              <p:spPr>
                <a:xfrm>
                  <a:off x="4634503" y="5133808"/>
                  <a:ext cx="27254" cy="15763"/>
                </a:xfrm>
                <a:custGeom>
                  <a:rect b="b" l="l" r="r" t="t"/>
                  <a:pathLst>
                    <a:path extrusionOk="0" h="15763" w="27254">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39"/>
                <p:cNvSpPr/>
                <p:nvPr/>
              </p:nvSpPr>
              <p:spPr>
                <a:xfrm>
                  <a:off x="4772458" y="5227665"/>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39"/>
                <p:cNvSpPr/>
                <p:nvPr/>
              </p:nvSpPr>
              <p:spPr>
                <a:xfrm>
                  <a:off x="4759918" y="522042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39"/>
                <p:cNvSpPr/>
                <p:nvPr/>
              </p:nvSpPr>
              <p:spPr>
                <a:xfrm>
                  <a:off x="4747378" y="5212806"/>
                  <a:ext cx="21257" cy="12298"/>
                </a:xfrm>
                <a:custGeom>
                  <a:rect b="b" l="l" r="r" t="t"/>
                  <a:pathLst>
                    <a:path extrusionOk="0" h="12298"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39"/>
                <p:cNvSpPr/>
                <p:nvPr/>
              </p:nvSpPr>
              <p:spPr>
                <a:xfrm>
                  <a:off x="4734837" y="5205912"/>
                  <a:ext cx="21257" cy="12299"/>
                </a:xfrm>
                <a:custGeom>
                  <a:rect b="b" l="l" r="r" t="t"/>
                  <a:pathLst>
                    <a:path extrusionOk="0" h="12299" w="21257">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39"/>
                <p:cNvSpPr/>
                <p:nvPr/>
              </p:nvSpPr>
              <p:spPr>
                <a:xfrm>
                  <a:off x="4722523" y="5198768"/>
                  <a:ext cx="21411" cy="12299"/>
                </a:xfrm>
                <a:custGeom>
                  <a:rect b="b" l="l" r="r" t="t"/>
                  <a:pathLst>
                    <a:path extrusionOk="0" h="12299" w="21411">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39"/>
                <p:cNvSpPr/>
                <p:nvPr/>
              </p:nvSpPr>
              <p:spPr>
                <a:xfrm>
                  <a:off x="4709923" y="5191470"/>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39"/>
                <p:cNvSpPr/>
                <p:nvPr/>
              </p:nvSpPr>
              <p:spPr>
                <a:xfrm>
                  <a:off x="4697392" y="5184231"/>
                  <a:ext cx="21235" cy="12298"/>
                </a:xfrm>
                <a:custGeom>
                  <a:rect b="b" l="l" r="r" t="t"/>
                  <a:pathLst>
                    <a:path extrusionOk="0" h="12298" w="21235">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39"/>
                <p:cNvSpPr/>
                <p:nvPr/>
              </p:nvSpPr>
              <p:spPr>
                <a:xfrm>
                  <a:off x="4684958" y="5176992"/>
                  <a:ext cx="20976" cy="12299"/>
                </a:xfrm>
                <a:custGeom>
                  <a:rect b="b" l="l" r="r" t="t"/>
                  <a:pathLst>
                    <a:path extrusionOk="0" h="12299" w="20976">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39"/>
                <p:cNvSpPr/>
                <p:nvPr/>
              </p:nvSpPr>
              <p:spPr>
                <a:xfrm>
                  <a:off x="4672326" y="5169717"/>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39"/>
                <p:cNvSpPr/>
                <p:nvPr/>
              </p:nvSpPr>
              <p:spPr>
                <a:xfrm>
                  <a:off x="4659785" y="5162478"/>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39"/>
                <p:cNvSpPr/>
                <p:nvPr/>
              </p:nvSpPr>
              <p:spPr>
                <a:xfrm>
                  <a:off x="4647352" y="5155656"/>
                  <a:ext cx="21150" cy="12358"/>
                </a:xfrm>
                <a:custGeom>
                  <a:rect b="b" l="l" r="r" t="t"/>
                  <a:pathLst>
                    <a:path extrusionOk="0" h="12358" w="2115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39"/>
                <p:cNvSpPr/>
                <p:nvPr/>
              </p:nvSpPr>
              <p:spPr>
                <a:xfrm>
                  <a:off x="4634693" y="5148036"/>
                  <a:ext cx="21269" cy="12263"/>
                </a:xfrm>
                <a:custGeom>
                  <a:rect b="b" l="l" r="r" t="t"/>
                  <a:pathLst>
                    <a:path extrusionOk="0" h="12263" w="21269">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39"/>
                <p:cNvSpPr/>
                <p:nvPr/>
              </p:nvSpPr>
              <p:spPr>
                <a:xfrm>
                  <a:off x="4784985" y="5234904"/>
                  <a:ext cx="27256" cy="15823"/>
                </a:xfrm>
                <a:custGeom>
                  <a:rect b="b" l="l" r="r" t="t"/>
                  <a:pathLst>
                    <a:path extrusionOk="0" h="15823" w="27256">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39"/>
                <p:cNvSpPr/>
                <p:nvPr/>
              </p:nvSpPr>
              <p:spPr>
                <a:xfrm>
                  <a:off x="4610064" y="5140680"/>
                  <a:ext cx="33535" cy="17487"/>
                </a:xfrm>
                <a:custGeom>
                  <a:rect b="b" l="l" r="r" t="t"/>
                  <a:pathLst>
                    <a:path extrusionOk="0" h="17487" w="33535">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39"/>
                <p:cNvSpPr/>
                <p:nvPr/>
              </p:nvSpPr>
              <p:spPr>
                <a:xfrm>
                  <a:off x="4754598" y="5259443"/>
                  <a:ext cx="21257" cy="12299"/>
                </a:xfrm>
                <a:custGeom>
                  <a:rect b="b" l="l" r="r" t="t"/>
                  <a:pathLst>
                    <a:path extrusionOk="0" h="12299" w="21257">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39"/>
                <p:cNvSpPr/>
                <p:nvPr/>
              </p:nvSpPr>
              <p:spPr>
                <a:xfrm>
                  <a:off x="4742212" y="5252239"/>
                  <a:ext cx="20746" cy="12299"/>
                </a:xfrm>
                <a:custGeom>
                  <a:rect b="b" l="l" r="r" t="t"/>
                  <a:pathLst>
                    <a:path extrusionOk="0" h="12299" w="20746">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39"/>
                <p:cNvSpPr/>
                <p:nvPr/>
              </p:nvSpPr>
              <p:spPr>
                <a:xfrm>
                  <a:off x="4729612" y="5245000"/>
                  <a:ext cx="21257" cy="12299"/>
                </a:xfrm>
                <a:custGeom>
                  <a:rect b="b" l="l" r="r" t="t"/>
                  <a:pathLst>
                    <a:path extrusionOk="0" h="12299" w="21257">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39"/>
                <p:cNvSpPr/>
                <p:nvPr/>
              </p:nvSpPr>
              <p:spPr>
                <a:xfrm>
                  <a:off x="4623423" y="5183528"/>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39"/>
                <p:cNvSpPr/>
                <p:nvPr/>
              </p:nvSpPr>
              <p:spPr>
                <a:xfrm>
                  <a:off x="4610954" y="5176325"/>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39"/>
                <p:cNvSpPr/>
                <p:nvPr/>
              </p:nvSpPr>
              <p:spPr>
                <a:xfrm>
                  <a:off x="4598509" y="5169086"/>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39"/>
                <p:cNvSpPr/>
                <p:nvPr/>
              </p:nvSpPr>
              <p:spPr>
                <a:xfrm>
                  <a:off x="4586039" y="5161907"/>
                  <a:ext cx="21210" cy="12298"/>
                </a:xfrm>
                <a:custGeom>
                  <a:rect b="b" l="l" r="r" t="t"/>
                  <a:pathLst>
                    <a:path extrusionOk="0" h="12298" w="2121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39"/>
                <p:cNvSpPr/>
                <p:nvPr/>
              </p:nvSpPr>
              <p:spPr>
                <a:xfrm>
                  <a:off x="4713902" y="5236011"/>
                  <a:ext cx="24523" cy="14108"/>
                </a:xfrm>
                <a:custGeom>
                  <a:rect b="b" l="l" r="r" t="t"/>
                  <a:pathLst>
                    <a:path extrusionOk="0" h="14108" w="24523">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39"/>
                <p:cNvSpPr/>
                <p:nvPr/>
              </p:nvSpPr>
              <p:spPr>
                <a:xfrm>
                  <a:off x="4635943" y="5190803"/>
                  <a:ext cx="24413" cy="14108"/>
                </a:xfrm>
                <a:custGeom>
                  <a:rect b="b" l="l" r="r" t="t"/>
                  <a:pathLst>
                    <a:path extrusionOk="0" h="14108" w="24413">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39"/>
                <p:cNvSpPr/>
                <p:nvPr/>
              </p:nvSpPr>
              <p:spPr>
                <a:xfrm>
                  <a:off x="4651601" y="5199816"/>
                  <a:ext cx="71148" cy="41195"/>
                </a:xfrm>
                <a:custGeom>
                  <a:rect b="b" l="l" r="r" t="t"/>
                  <a:pathLst>
                    <a:path extrusionOk="0" h="41195" w="71148">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39"/>
                <p:cNvSpPr/>
                <p:nvPr/>
              </p:nvSpPr>
              <p:spPr>
                <a:xfrm>
                  <a:off x="4756949" y="5232713"/>
                  <a:ext cx="21210" cy="12299"/>
                </a:xfrm>
                <a:custGeom>
                  <a:rect b="b" l="l" r="r" t="t"/>
                  <a:pathLst>
                    <a:path extrusionOk="0" h="12299"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39"/>
                <p:cNvSpPr/>
                <p:nvPr/>
              </p:nvSpPr>
              <p:spPr>
                <a:xfrm>
                  <a:off x="4744433" y="5225534"/>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39"/>
                <p:cNvSpPr/>
                <p:nvPr/>
              </p:nvSpPr>
              <p:spPr>
                <a:xfrm>
                  <a:off x="4732035" y="5218330"/>
                  <a:ext cx="21424" cy="12263"/>
                </a:xfrm>
                <a:custGeom>
                  <a:rect b="b" l="l" r="r" t="t"/>
                  <a:pathLst>
                    <a:path extrusionOk="0" h="12263" w="21424">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39"/>
                <p:cNvSpPr/>
                <p:nvPr/>
              </p:nvSpPr>
              <p:spPr>
                <a:xfrm>
                  <a:off x="4719447" y="5211091"/>
                  <a:ext cx="21257" cy="12299"/>
                </a:xfrm>
                <a:custGeom>
                  <a:rect b="b" l="l" r="r" t="t"/>
                  <a:pathLst>
                    <a:path extrusionOk="0" h="12299" w="21257">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39"/>
                <p:cNvSpPr/>
                <p:nvPr/>
              </p:nvSpPr>
              <p:spPr>
                <a:xfrm>
                  <a:off x="4706978" y="5203817"/>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39"/>
                <p:cNvSpPr/>
                <p:nvPr/>
              </p:nvSpPr>
              <p:spPr>
                <a:xfrm>
                  <a:off x="4694711" y="5196578"/>
                  <a:ext cx="20722" cy="12299"/>
                </a:xfrm>
                <a:custGeom>
                  <a:rect b="b" l="l" r="r" t="t"/>
                  <a:pathLst>
                    <a:path extrusionOk="0" h="12299" w="20722">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39"/>
                <p:cNvSpPr/>
                <p:nvPr/>
              </p:nvSpPr>
              <p:spPr>
                <a:xfrm>
                  <a:off x="4681992" y="5189338"/>
                  <a:ext cx="21210" cy="12299"/>
                </a:xfrm>
                <a:custGeom>
                  <a:rect b="b" l="l" r="r" t="t"/>
                  <a:pathLst>
                    <a:path extrusionOk="0" h="12299" w="2121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39"/>
                <p:cNvSpPr/>
                <p:nvPr/>
              </p:nvSpPr>
              <p:spPr>
                <a:xfrm>
                  <a:off x="4669476" y="5182100"/>
                  <a:ext cx="21257" cy="12299"/>
                </a:xfrm>
                <a:custGeom>
                  <a:rect b="b" l="l" r="r" t="t"/>
                  <a:pathLst>
                    <a:path extrusionOk="0" h="12299" w="21257">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39"/>
                <p:cNvSpPr/>
                <p:nvPr/>
              </p:nvSpPr>
              <p:spPr>
                <a:xfrm>
                  <a:off x="4656900" y="5174765"/>
                  <a:ext cx="21316" cy="12299"/>
                </a:xfrm>
                <a:custGeom>
                  <a:rect b="b" l="l" r="r" t="t"/>
                  <a:pathLst>
                    <a:path extrusionOk="0" h="12299" w="21316">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39"/>
                <p:cNvSpPr/>
                <p:nvPr/>
              </p:nvSpPr>
              <p:spPr>
                <a:xfrm>
                  <a:off x="4644490" y="5167657"/>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39"/>
                <p:cNvSpPr/>
                <p:nvPr/>
              </p:nvSpPr>
              <p:spPr>
                <a:xfrm>
                  <a:off x="4632021" y="5160418"/>
                  <a:ext cx="21210" cy="12298"/>
                </a:xfrm>
                <a:custGeom>
                  <a:rect b="b" l="l" r="r" t="t"/>
                  <a:pathLst>
                    <a:path extrusionOk="0" h="12298" w="2121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39"/>
                <p:cNvSpPr/>
                <p:nvPr/>
              </p:nvSpPr>
              <p:spPr>
                <a:xfrm>
                  <a:off x="4619504" y="5153179"/>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39"/>
                <p:cNvSpPr/>
                <p:nvPr/>
              </p:nvSpPr>
              <p:spPr>
                <a:xfrm>
                  <a:off x="4769418" y="5240428"/>
                  <a:ext cx="30663" cy="17728"/>
                </a:xfrm>
                <a:custGeom>
                  <a:rect b="b" l="l" r="r" t="t"/>
                  <a:pathLst>
                    <a:path extrusionOk="0" h="17728" w="30663">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39"/>
                <p:cNvSpPr/>
                <p:nvPr/>
              </p:nvSpPr>
              <p:spPr>
                <a:xfrm>
                  <a:off x="4751035" y="5243345"/>
                  <a:ext cx="21400" cy="12299"/>
                </a:xfrm>
                <a:custGeom>
                  <a:rect b="b" l="l" r="r" t="t"/>
                  <a:pathLst>
                    <a:path extrusionOk="0" h="12299" w="2140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39"/>
                <p:cNvSpPr/>
                <p:nvPr/>
              </p:nvSpPr>
              <p:spPr>
                <a:xfrm>
                  <a:off x="4738529" y="5236106"/>
                  <a:ext cx="21200" cy="12299"/>
                </a:xfrm>
                <a:custGeom>
                  <a:rect b="b" l="l" r="r" t="t"/>
                  <a:pathLst>
                    <a:path extrusionOk="0" h="12299" w="2120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39"/>
                <p:cNvSpPr/>
                <p:nvPr/>
              </p:nvSpPr>
              <p:spPr>
                <a:xfrm>
                  <a:off x="4726002" y="5228867"/>
                  <a:ext cx="21257" cy="12299"/>
                </a:xfrm>
                <a:custGeom>
                  <a:rect b="b" l="l" r="r" t="t"/>
                  <a:pathLst>
                    <a:path extrusionOk="0" h="12299" w="21257">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39"/>
                <p:cNvSpPr/>
                <p:nvPr/>
              </p:nvSpPr>
              <p:spPr>
                <a:xfrm>
                  <a:off x="4713712" y="5221628"/>
                  <a:ext cx="20781" cy="12299"/>
                </a:xfrm>
                <a:custGeom>
                  <a:rect b="b" l="l" r="r" t="t"/>
                  <a:pathLst>
                    <a:path extrusionOk="0" h="12299" w="20781">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39"/>
                <p:cNvSpPr/>
                <p:nvPr/>
              </p:nvSpPr>
              <p:spPr>
                <a:xfrm>
                  <a:off x="4701016" y="5214425"/>
                  <a:ext cx="21257" cy="12299"/>
                </a:xfrm>
                <a:custGeom>
                  <a:rect b="b" l="l" r="r" t="t"/>
                  <a:pathLst>
                    <a:path extrusionOk="0" h="12299" w="21257">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39"/>
                <p:cNvSpPr/>
                <p:nvPr/>
              </p:nvSpPr>
              <p:spPr>
                <a:xfrm>
                  <a:off x="4688557" y="5207186"/>
                  <a:ext cx="21271" cy="12299"/>
                </a:xfrm>
                <a:custGeom>
                  <a:rect b="b" l="l" r="r" t="t"/>
                  <a:pathLst>
                    <a:path extrusionOk="0" h="12299" w="21271">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39"/>
                <p:cNvSpPr/>
                <p:nvPr/>
              </p:nvSpPr>
              <p:spPr>
                <a:xfrm>
                  <a:off x="4675924" y="5199947"/>
                  <a:ext cx="21364" cy="12299"/>
                </a:xfrm>
                <a:custGeom>
                  <a:rect b="b" l="l" r="r" t="t"/>
                  <a:pathLst>
                    <a:path extrusionOk="0" h="12299" w="21364">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39"/>
                <p:cNvSpPr/>
                <p:nvPr/>
              </p:nvSpPr>
              <p:spPr>
                <a:xfrm>
                  <a:off x="4663585" y="5192708"/>
                  <a:ext cx="21257" cy="12299"/>
                </a:xfrm>
                <a:custGeom>
                  <a:rect b="b" l="l" r="r" t="t"/>
                  <a:pathLst>
                    <a:path extrusionOk="0" h="12299" w="21257">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39"/>
                <p:cNvSpPr/>
                <p:nvPr/>
              </p:nvSpPr>
              <p:spPr>
                <a:xfrm>
                  <a:off x="4651034" y="5185529"/>
                  <a:ext cx="21269" cy="12299"/>
                </a:xfrm>
                <a:custGeom>
                  <a:rect b="b" l="l" r="r" t="t"/>
                  <a:pathLst>
                    <a:path extrusionOk="0" h="12299" w="21269">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39"/>
                <p:cNvSpPr/>
                <p:nvPr/>
              </p:nvSpPr>
              <p:spPr>
                <a:xfrm>
                  <a:off x="4638600" y="5178325"/>
                  <a:ext cx="21257" cy="12263"/>
                </a:xfrm>
                <a:custGeom>
                  <a:rect b="b" l="l" r="r" t="t"/>
                  <a:pathLst>
                    <a:path extrusionOk="0" h="12263" w="21257">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39"/>
                <p:cNvSpPr/>
                <p:nvPr/>
              </p:nvSpPr>
              <p:spPr>
                <a:xfrm>
                  <a:off x="4626083" y="5171051"/>
                  <a:ext cx="21234" cy="12299"/>
                </a:xfrm>
                <a:custGeom>
                  <a:rect b="b" l="l" r="r" t="t"/>
                  <a:pathLst>
                    <a:path extrusionOk="0" h="12299" w="21234">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39"/>
                <p:cNvSpPr/>
                <p:nvPr/>
              </p:nvSpPr>
              <p:spPr>
                <a:xfrm>
                  <a:off x="4598129" y="5154858"/>
                  <a:ext cx="36743" cy="21252"/>
                </a:xfrm>
                <a:custGeom>
                  <a:rect b="b" l="l" r="r" t="t"/>
                  <a:pathLst>
                    <a:path extrusionOk="0" h="21252" w="36743">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39"/>
                <p:cNvSpPr/>
                <p:nvPr/>
              </p:nvSpPr>
              <p:spPr>
                <a:xfrm>
                  <a:off x="4763493" y="5250906"/>
                  <a:ext cx="24428" cy="14204"/>
                </a:xfrm>
                <a:custGeom>
                  <a:rect b="b" l="l" r="r" t="t"/>
                  <a:pathLst>
                    <a:path extrusionOk="0" h="14204" w="24428">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43" name="Google Shape;1143;p39"/>
              <p:cNvGrpSpPr/>
              <p:nvPr/>
            </p:nvGrpSpPr>
            <p:grpSpPr>
              <a:xfrm>
                <a:off x="4655095" y="4952197"/>
                <a:ext cx="207390" cy="280361"/>
                <a:chOff x="4655095" y="4952197"/>
                <a:chExt cx="207390" cy="280361"/>
              </a:xfrm>
            </p:grpSpPr>
            <p:grpSp>
              <p:nvGrpSpPr>
                <p:cNvPr id="1144" name="Google Shape;1144;p39"/>
                <p:cNvGrpSpPr/>
                <p:nvPr/>
              </p:nvGrpSpPr>
              <p:grpSpPr>
                <a:xfrm>
                  <a:off x="4655095" y="4952197"/>
                  <a:ext cx="207390" cy="280361"/>
                  <a:chOff x="4655095" y="4952197"/>
                  <a:chExt cx="207390" cy="280361"/>
                </a:xfrm>
              </p:grpSpPr>
              <p:sp>
                <p:nvSpPr>
                  <p:cNvPr id="1145" name="Google Shape;1145;p39"/>
                  <p:cNvSpPr/>
                  <p:nvPr/>
                </p:nvSpPr>
                <p:spPr>
                  <a:xfrm>
                    <a:off x="4655095" y="4952197"/>
                    <a:ext cx="207390" cy="280361"/>
                  </a:xfrm>
                  <a:custGeom>
                    <a:rect b="b" l="l" r="r" t="t"/>
                    <a:pathLst>
                      <a:path extrusionOk="0" h="280361" w="20739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39"/>
                  <p:cNvSpPr/>
                  <p:nvPr/>
                </p:nvSpPr>
                <p:spPr>
                  <a:xfrm>
                    <a:off x="4655095" y="4952197"/>
                    <a:ext cx="205775" cy="127104"/>
                  </a:xfrm>
                  <a:custGeom>
                    <a:rect b="b" l="l" r="r" t="t"/>
                    <a:pathLst>
                      <a:path extrusionOk="0" h="127104" w="205775">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39"/>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39"/>
                  <p:cNvSpPr/>
                  <p:nvPr/>
                </p:nvSpPr>
                <p:spPr>
                  <a:xfrm>
                    <a:off x="4655095" y="4954417"/>
                    <a:ext cx="200455" cy="278140"/>
                  </a:xfrm>
                  <a:custGeom>
                    <a:rect b="b" l="l" r="r" t="t"/>
                    <a:pathLst>
                      <a:path extrusionOk="0" h="278140" w="200455">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39"/>
                  <p:cNvSpPr/>
                  <p:nvPr/>
                </p:nvSpPr>
                <p:spPr>
                  <a:xfrm>
                    <a:off x="4655095" y="5110733"/>
                    <a:ext cx="200455" cy="121824"/>
                  </a:xfrm>
                  <a:custGeom>
                    <a:rect b="b" l="l" r="r" t="t"/>
                    <a:pathLst>
                      <a:path extrusionOk="0" h="121824" w="200455">
                        <a:moveTo>
                          <a:pt x="200455" y="121825"/>
                        </a:moveTo>
                        <a:lnTo>
                          <a:pt x="200455" y="116014"/>
                        </a:lnTo>
                        <a:lnTo>
                          <a:pt x="0" y="0"/>
                        </a:lnTo>
                        <a:lnTo>
                          <a:pt x="0" y="5715"/>
                        </a:lnTo>
                        <a:lnTo>
                          <a:pt x="200455" y="121825"/>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50" name="Google Shape;1150;p39"/>
                <p:cNvSpPr/>
                <p:nvPr/>
              </p:nvSpPr>
              <p:spPr>
                <a:xfrm>
                  <a:off x="4660320" y="4963096"/>
                  <a:ext cx="2375" cy="144970"/>
                </a:xfrm>
                <a:custGeom>
                  <a:rect b="b" l="l" r="r" t="t"/>
                  <a:pathLst>
                    <a:path extrusionOk="0" h="144970" w="2375">
                      <a:moveTo>
                        <a:pt x="0" y="144971"/>
                      </a:moveTo>
                      <a:lnTo>
                        <a:pt x="0" y="0"/>
                      </a:lnTo>
                      <a:lnTo>
                        <a:pt x="2375" y="1429"/>
                      </a:lnTo>
                      <a:lnTo>
                        <a:pt x="2375" y="143732"/>
                      </a:lnTo>
                      <a:lnTo>
                        <a:pt x="0" y="14497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39"/>
                <p:cNvSpPr/>
                <p:nvPr/>
              </p:nvSpPr>
              <p:spPr>
                <a:xfrm>
                  <a:off x="4662695" y="4964525"/>
                  <a:ext cx="186490" cy="249936"/>
                </a:xfrm>
                <a:custGeom>
                  <a:rect b="b" l="l" r="r" t="t"/>
                  <a:pathLst>
                    <a:path extrusionOk="0" h="249936" w="186490">
                      <a:moveTo>
                        <a:pt x="0" y="0"/>
                      </a:moveTo>
                      <a:lnTo>
                        <a:pt x="0" y="142304"/>
                      </a:lnTo>
                      <a:lnTo>
                        <a:pt x="186490" y="249936"/>
                      </a:lnTo>
                      <a:lnTo>
                        <a:pt x="186490" y="107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39"/>
                <p:cNvSpPr/>
                <p:nvPr/>
              </p:nvSpPr>
              <p:spPr>
                <a:xfrm>
                  <a:off x="4660320" y="5106828"/>
                  <a:ext cx="188865" cy="110490"/>
                </a:xfrm>
                <a:custGeom>
                  <a:rect b="b" l="l" r="r" t="t"/>
                  <a:pathLst>
                    <a:path extrusionOk="0" h="110490" w="188865">
                      <a:moveTo>
                        <a:pt x="0" y="1238"/>
                      </a:moveTo>
                      <a:lnTo>
                        <a:pt x="188865" y="110490"/>
                      </a:lnTo>
                      <a:lnTo>
                        <a:pt x="188865" y="107633"/>
                      </a:lnTo>
                      <a:lnTo>
                        <a:pt x="2375" y="0"/>
                      </a:lnTo>
                      <a:lnTo>
                        <a:pt x="0" y="123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53" name="Google Shape;1153;p39"/>
            <p:cNvSpPr/>
            <p:nvPr/>
          </p:nvSpPr>
          <p:spPr>
            <a:xfrm>
              <a:off x="2270876" y="3943763"/>
              <a:ext cx="260754" cy="432930"/>
            </a:xfrm>
            <a:custGeom>
              <a:rect b="b" l="l" r="r" t="t"/>
              <a:pathLst>
                <a:path extrusionOk="0" h="432930" w="260754">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39"/>
            <p:cNvSpPr/>
            <p:nvPr/>
          </p:nvSpPr>
          <p:spPr>
            <a:xfrm>
              <a:off x="2458935" y="4016678"/>
              <a:ext cx="330765" cy="258321"/>
            </a:xfrm>
            <a:custGeom>
              <a:rect b="b" l="l" r="r" t="t"/>
              <a:pathLst>
                <a:path extrusionOk="0" h="258321" w="330765">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39"/>
            <p:cNvSpPr/>
            <p:nvPr/>
          </p:nvSpPr>
          <p:spPr>
            <a:xfrm>
              <a:off x="2447141" y="4011203"/>
              <a:ext cx="100743" cy="148055"/>
            </a:xfrm>
            <a:custGeom>
              <a:rect b="b" l="l" r="r" t="t"/>
              <a:pathLst>
                <a:path extrusionOk="0" h="148055" w="100743">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39"/>
            <p:cNvSpPr/>
            <p:nvPr/>
          </p:nvSpPr>
          <p:spPr>
            <a:xfrm>
              <a:off x="2331622" y="3739152"/>
              <a:ext cx="164429" cy="181621"/>
            </a:xfrm>
            <a:custGeom>
              <a:rect b="b" l="l" r="r" t="t"/>
              <a:pathLst>
                <a:path extrusionOk="0" h="181621" w="164429">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39"/>
            <p:cNvSpPr/>
            <p:nvPr/>
          </p:nvSpPr>
          <p:spPr>
            <a:xfrm>
              <a:off x="2515394" y="4404988"/>
              <a:ext cx="145638" cy="201549"/>
            </a:xfrm>
            <a:custGeom>
              <a:rect b="b" l="l" r="r" t="t"/>
              <a:pathLst>
                <a:path extrusionOk="0" h="201549" w="145638">
                  <a:moveTo>
                    <a:pt x="145639" y="183928"/>
                  </a:moveTo>
                  <a:lnTo>
                    <a:pt x="145639" y="0"/>
                  </a:lnTo>
                  <a:lnTo>
                    <a:pt x="0" y="85249"/>
                  </a:lnTo>
                  <a:lnTo>
                    <a:pt x="56052" y="201549"/>
                  </a:lnTo>
                  <a:lnTo>
                    <a:pt x="145639" y="183928"/>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39"/>
            <p:cNvSpPr/>
            <p:nvPr/>
          </p:nvSpPr>
          <p:spPr>
            <a:xfrm>
              <a:off x="2565555" y="4383081"/>
              <a:ext cx="95477" cy="55816"/>
            </a:xfrm>
            <a:custGeom>
              <a:rect b="b" l="l" r="r" t="t"/>
              <a:pathLst>
                <a:path extrusionOk="0" h="55816" w="95477">
                  <a:moveTo>
                    <a:pt x="0" y="32480"/>
                  </a:moveTo>
                  <a:lnTo>
                    <a:pt x="55862" y="0"/>
                  </a:lnTo>
                  <a:lnTo>
                    <a:pt x="95478" y="22860"/>
                  </a:lnTo>
                  <a:lnTo>
                    <a:pt x="37526" y="55816"/>
                  </a:lnTo>
                  <a:lnTo>
                    <a:pt x="0" y="32480"/>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39"/>
            <p:cNvSpPr/>
            <p:nvPr/>
          </p:nvSpPr>
          <p:spPr>
            <a:xfrm>
              <a:off x="4383145" y="3435820"/>
              <a:ext cx="77712" cy="44958"/>
            </a:xfrm>
            <a:custGeom>
              <a:rect b="b" l="l" r="r" t="t"/>
              <a:pathLst>
                <a:path extrusionOk="0" h="44958" w="77712">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39"/>
            <p:cNvSpPr/>
            <p:nvPr/>
          </p:nvSpPr>
          <p:spPr>
            <a:xfrm flipH="1">
              <a:off x="4682927" y="3694995"/>
              <a:ext cx="1795739" cy="1039558"/>
            </a:xfrm>
            <a:custGeom>
              <a:rect b="b" l="l" r="r" t="t"/>
              <a:pathLst>
                <a:path extrusionOk="0" h="1039558" w="1795739">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39"/>
            <p:cNvSpPr/>
            <p:nvPr/>
          </p:nvSpPr>
          <p:spPr>
            <a:xfrm rot="10800000">
              <a:off x="6022844" y="4502970"/>
              <a:ext cx="644687" cy="369950"/>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39"/>
            <p:cNvSpPr/>
            <p:nvPr/>
          </p:nvSpPr>
          <p:spPr>
            <a:xfrm flipH="1">
              <a:off x="6190049" y="4282211"/>
              <a:ext cx="427701" cy="247554"/>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39"/>
            <p:cNvSpPr/>
            <p:nvPr/>
          </p:nvSpPr>
          <p:spPr>
            <a:xfrm flipH="1">
              <a:off x="6403900" y="4405941"/>
              <a:ext cx="213850" cy="371379"/>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39"/>
            <p:cNvSpPr/>
            <p:nvPr/>
          </p:nvSpPr>
          <p:spPr>
            <a:xfrm flipH="1">
              <a:off x="6190049" y="4405941"/>
              <a:ext cx="213850" cy="371379"/>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39"/>
            <p:cNvSpPr/>
            <p:nvPr/>
          </p:nvSpPr>
          <p:spPr>
            <a:xfrm>
              <a:off x="6351541" y="3874743"/>
              <a:ext cx="217302" cy="317702"/>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39"/>
            <p:cNvSpPr/>
            <p:nvPr/>
          </p:nvSpPr>
          <p:spPr>
            <a:xfrm>
              <a:off x="6368017" y="3871983"/>
              <a:ext cx="104086" cy="128266"/>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39"/>
            <p:cNvSpPr/>
            <p:nvPr/>
          </p:nvSpPr>
          <p:spPr>
            <a:xfrm>
              <a:off x="6388363" y="4011215"/>
              <a:ext cx="128390" cy="143694"/>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39"/>
            <p:cNvSpPr/>
            <p:nvPr/>
          </p:nvSpPr>
          <p:spPr>
            <a:xfrm>
              <a:off x="6169126" y="4068541"/>
              <a:ext cx="242294" cy="344916"/>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39"/>
            <p:cNvSpPr/>
            <p:nvPr/>
          </p:nvSpPr>
          <p:spPr>
            <a:xfrm>
              <a:off x="6350989" y="4058254"/>
              <a:ext cx="187162" cy="246878"/>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39"/>
            <p:cNvSpPr/>
            <p:nvPr/>
          </p:nvSpPr>
          <p:spPr>
            <a:xfrm>
              <a:off x="6384325" y="3881810"/>
              <a:ext cx="137686" cy="169616"/>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39"/>
            <p:cNvSpPr/>
            <p:nvPr/>
          </p:nvSpPr>
          <p:spPr>
            <a:xfrm>
              <a:off x="6389913" y="3881145"/>
              <a:ext cx="138230" cy="130098"/>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39"/>
            <p:cNvSpPr/>
            <p:nvPr/>
          </p:nvSpPr>
          <p:spPr>
            <a:xfrm>
              <a:off x="6223986" y="4735273"/>
              <a:ext cx="108702" cy="82916"/>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39"/>
            <p:cNvSpPr/>
            <p:nvPr/>
          </p:nvSpPr>
          <p:spPr>
            <a:xfrm>
              <a:off x="6224466" y="4761723"/>
              <a:ext cx="108209" cy="56495"/>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39"/>
            <p:cNvSpPr/>
            <p:nvPr/>
          </p:nvSpPr>
          <p:spPr>
            <a:xfrm>
              <a:off x="6169601" y="4699543"/>
              <a:ext cx="99502" cy="7708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39"/>
            <p:cNvSpPr/>
            <p:nvPr/>
          </p:nvSpPr>
          <p:spPr>
            <a:xfrm>
              <a:off x="6170058" y="4724979"/>
              <a:ext cx="99108" cy="5173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39"/>
            <p:cNvSpPr/>
            <p:nvPr/>
          </p:nvSpPr>
          <p:spPr>
            <a:xfrm>
              <a:off x="6206498" y="4301929"/>
              <a:ext cx="236938" cy="40866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39"/>
            <p:cNvSpPr/>
            <p:nvPr/>
          </p:nvSpPr>
          <p:spPr>
            <a:xfrm>
              <a:off x="6271102" y="4302737"/>
              <a:ext cx="235887" cy="442489"/>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39"/>
            <p:cNvSpPr/>
            <p:nvPr/>
          </p:nvSpPr>
          <p:spPr>
            <a:xfrm>
              <a:off x="6183254" y="4274877"/>
              <a:ext cx="352749" cy="324700"/>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39"/>
            <p:cNvSpPr/>
            <p:nvPr/>
          </p:nvSpPr>
          <p:spPr>
            <a:xfrm>
              <a:off x="6466820" y="4083042"/>
              <a:ext cx="122590" cy="42978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39"/>
            <p:cNvSpPr/>
            <p:nvPr/>
          </p:nvSpPr>
          <p:spPr>
            <a:xfrm>
              <a:off x="6490841" y="4077626"/>
              <a:ext cx="74124" cy="94270"/>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39"/>
            <p:cNvSpPr/>
            <p:nvPr/>
          </p:nvSpPr>
          <p:spPr>
            <a:xfrm>
              <a:off x="6345497" y="4058119"/>
              <a:ext cx="63405" cy="6657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82" name="Google Shape;1182;p39"/>
            <p:cNvGrpSpPr/>
            <p:nvPr/>
          </p:nvGrpSpPr>
          <p:grpSpPr>
            <a:xfrm>
              <a:off x="6161836" y="4215479"/>
              <a:ext cx="350682" cy="265782"/>
              <a:chOff x="6621095" y="1452181"/>
              <a:chExt cx="330894" cy="250785"/>
            </a:xfrm>
          </p:grpSpPr>
          <p:sp>
            <p:nvSpPr>
              <p:cNvPr id="1183" name="Google Shape;1183;p39"/>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39"/>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39"/>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39"/>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39"/>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14"/>
          <p:cNvSpPr txBox="1"/>
          <p:nvPr>
            <p:ph idx="1" type="body"/>
          </p:nvPr>
        </p:nvSpPr>
        <p:spPr>
          <a:xfrm>
            <a:off x="1039050" y="1028325"/>
            <a:ext cx="5061900" cy="35799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a:t>Apenas como curiosidade, o nome Python não tem relação com o anfíbio de mesmo nome e sim devido a uma homenagem ao grupo de comédia britânico Monty Python. - Guido van Rossun</a:t>
            </a:r>
            <a:endParaRPr/>
          </a:p>
        </p:txBody>
      </p:sp>
      <p:sp>
        <p:nvSpPr>
          <p:cNvPr id="381" name="Google Shape;381;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2" name="Google Shape;382;p14"/>
          <p:cNvGrpSpPr/>
          <p:nvPr/>
        </p:nvGrpSpPr>
        <p:grpSpPr>
          <a:xfrm>
            <a:off x="6230973" y="930400"/>
            <a:ext cx="2318495" cy="3612478"/>
            <a:chOff x="6661328" y="2103554"/>
            <a:chExt cx="850574" cy="1325339"/>
          </a:xfrm>
        </p:grpSpPr>
        <p:sp>
          <p:nvSpPr>
            <p:cNvPr id="383" name="Google Shape;383;p14"/>
            <p:cNvSpPr/>
            <p:nvPr/>
          </p:nvSpPr>
          <p:spPr>
            <a:xfrm>
              <a:off x="7216759" y="3070053"/>
              <a:ext cx="247057" cy="142875"/>
            </a:xfrm>
            <a:custGeom>
              <a:rect b="b" l="l" r="r" t="t"/>
              <a:pathLst>
                <a:path extrusionOk="0" h="381000" w="658819">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4"/>
            <p:cNvSpPr/>
            <p:nvPr/>
          </p:nvSpPr>
          <p:spPr>
            <a:xfrm>
              <a:off x="7342016" y="3123138"/>
              <a:ext cx="71660" cy="55453"/>
            </a:xfrm>
            <a:custGeom>
              <a:rect b="b" l="l" r="r" t="t"/>
              <a:pathLst>
                <a:path extrusionOk="0" h="147874" w="191092">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4"/>
            <p:cNvSpPr/>
            <p:nvPr/>
          </p:nvSpPr>
          <p:spPr>
            <a:xfrm>
              <a:off x="7342406" y="3141358"/>
              <a:ext cx="71304" cy="37263"/>
            </a:xfrm>
            <a:custGeom>
              <a:rect b="b" l="l" r="r" t="t"/>
              <a:pathLst>
                <a:path extrusionOk="0" h="99367" w="190145">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a:off x="7268719" y="3095364"/>
              <a:ext cx="71613" cy="53417"/>
            </a:xfrm>
            <a:custGeom>
              <a:rect b="b" l="l" r="r" t="t"/>
              <a:pathLst>
                <a:path extrusionOk="0" h="142446" w="190969">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4"/>
            <p:cNvSpPr/>
            <p:nvPr/>
          </p:nvSpPr>
          <p:spPr>
            <a:xfrm>
              <a:off x="7268869" y="3112444"/>
              <a:ext cx="71304" cy="37267"/>
            </a:xfrm>
            <a:custGeom>
              <a:rect b="b" l="l" r="r" t="t"/>
              <a:pathLst>
                <a:path extrusionOk="0" h="99378" w="190145">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4"/>
            <p:cNvSpPr/>
            <p:nvPr/>
          </p:nvSpPr>
          <p:spPr>
            <a:xfrm>
              <a:off x="7286737" y="2775175"/>
              <a:ext cx="123184" cy="353826"/>
            </a:xfrm>
            <a:custGeom>
              <a:rect b="b" l="l" r="r" t="t"/>
              <a:pathLst>
                <a:path extrusionOk="0" h="943536" w="32849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4"/>
            <p:cNvSpPr/>
            <p:nvPr/>
          </p:nvSpPr>
          <p:spPr>
            <a:xfrm>
              <a:off x="7314533" y="2554952"/>
              <a:ext cx="78868" cy="76871"/>
            </a:xfrm>
            <a:custGeom>
              <a:rect b="b" l="l" r="r" t="t"/>
              <a:pathLst>
                <a:path extrusionOk="0" h="204988" w="210314">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4"/>
            <p:cNvSpPr/>
            <p:nvPr/>
          </p:nvSpPr>
          <p:spPr>
            <a:xfrm>
              <a:off x="7190170" y="2579409"/>
              <a:ext cx="118999" cy="169986"/>
            </a:xfrm>
            <a:custGeom>
              <a:rect b="b" l="l" r="r" t="t"/>
              <a:pathLst>
                <a:path extrusionOk="0" h="453297" w="317332">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4"/>
            <p:cNvSpPr/>
            <p:nvPr/>
          </p:nvSpPr>
          <p:spPr>
            <a:xfrm>
              <a:off x="7180686" y="2720915"/>
              <a:ext cx="56790" cy="37169"/>
            </a:xfrm>
            <a:custGeom>
              <a:rect b="b" l="l" r="r" t="t"/>
              <a:pathLst>
                <a:path extrusionOk="0" h="99116" w="151441">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7182331" y="2728860"/>
              <a:ext cx="37082" cy="30910"/>
            </a:xfrm>
            <a:custGeom>
              <a:rect b="b" l="l" r="r" t="t"/>
              <a:pathLst>
                <a:path extrusionOk="0" h="82426" w="98885">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7286654" y="2565698"/>
              <a:ext cx="128280" cy="258276"/>
            </a:xfrm>
            <a:custGeom>
              <a:rect b="b" l="l" r="r" t="t"/>
              <a:pathLst>
                <a:path extrusionOk="0" h="688737" w="34208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7391109" y="2618517"/>
              <a:ext cx="49710" cy="228160"/>
            </a:xfrm>
            <a:custGeom>
              <a:rect b="b" l="l" r="r" t="t"/>
              <a:pathLst>
                <a:path extrusionOk="0" h="608427" w="132559">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7311279" y="2475275"/>
              <a:ext cx="85098" cy="103818"/>
            </a:xfrm>
            <a:custGeom>
              <a:rect b="b" l="l" r="r" t="t"/>
              <a:pathLst>
                <a:path extrusionOk="0" h="276849" w="226927">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7314515" y="2466234"/>
              <a:ext cx="89964" cy="88884"/>
            </a:xfrm>
            <a:custGeom>
              <a:rect b="b" l="l" r="r" t="t"/>
              <a:pathLst>
                <a:path extrusionOk="0" h="237025" w="239905">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4"/>
            <p:cNvSpPr/>
            <p:nvPr/>
          </p:nvSpPr>
          <p:spPr>
            <a:xfrm>
              <a:off x="7384763" y="2604603"/>
              <a:ext cx="55737" cy="75876"/>
            </a:xfrm>
            <a:custGeom>
              <a:rect b="b" l="l" r="r" t="t"/>
              <a:pathLst>
                <a:path extrusionOk="0" h="202336" w="148633">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4"/>
            <p:cNvSpPr/>
            <p:nvPr/>
          </p:nvSpPr>
          <p:spPr>
            <a:xfrm>
              <a:off x="7269438" y="2565933"/>
              <a:ext cx="45289" cy="73030"/>
            </a:xfrm>
            <a:custGeom>
              <a:rect b="b" l="l" r="r" t="t"/>
              <a:pathLst>
                <a:path extrusionOk="0" h="194746" w="12077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6661328" y="3286571"/>
              <a:ext cx="246169" cy="142323"/>
            </a:xfrm>
            <a:custGeom>
              <a:rect b="b" l="l" r="r" t="t"/>
              <a:pathLst>
                <a:path extrusionOk="0" h="380237" w="657677">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6681151" y="2824698"/>
              <a:ext cx="58982" cy="128668"/>
            </a:xfrm>
            <a:custGeom>
              <a:rect b="b" l="l" r="r" t="t"/>
              <a:pathLst>
                <a:path extrusionOk="0" h="343757" w="15758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6689412" y="2771791"/>
              <a:ext cx="42428" cy="81725"/>
            </a:xfrm>
            <a:custGeom>
              <a:rect b="b" l="l" r="r" t="t"/>
              <a:pathLst>
                <a:path extrusionOk="0" h="218341" w="113353">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4"/>
            <p:cNvSpPr/>
            <p:nvPr/>
          </p:nvSpPr>
          <p:spPr>
            <a:xfrm>
              <a:off x="6782889" y="3337575"/>
              <a:ext cx="91454" cy="51556"/>
            </a:xfrm>
            <a:custGeom>
              <a:rect b="b" l="l" r="r" t="t"/>
              <a:pathLst>
                <a:path extrusionOk="0" h="137739" w="244333">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4"/>
            <p:cNvSpPr/>
            <p:nvPr/>
          </p:nvSpPr>
          <p:spPr>
            <a:xfrm>
              <a:off x="6784412" y="3346110"/>
              <a:ext cx="89915" cy="43199"/>
            </a:xfrm>
            <a:custGeom>
              <a:rect b="b" l="l" r="r" t="t"/>
              <a:pathLst>
                <a:path extrusionOk="0" h="115414" w="240222">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4"/>
            <p:cNvSpPr/>
            <p:nvPr/>
          </p:nvSpPr>
          <p:spPr>
            <a:xfrm>
              <a:off x="6715968" y="3307485"/>
              <a:ext cx="91493" cy="51556"/>
            </a:xfrm>
            <a:custGeom>
              <a:rect b="b" l="l" r="r" t="t"/>
              <a:pathLst>
                <a:path extrusionOk="0" h="137739" w="244438">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4"/>
            <p:cNvSpPr/>
            <p:nvPr/>
          </p:nvSpPr>
          <p:spPr>
            <a:xfrm>
              <a:off x="6717638" y="3316019"/>
              <a:ext cx="89951" cy="43199"/>
            </a:xfrm>
            <a:custGeom>
              <a:rect b="b" l="l" r="r" t="t"/>
              <a:pathLst>
                <a:path extrusionOk="0" h="115414" w="240317">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4"/>
            <p:cNvSpPr/>
            <p:nvPr/>
          </p:nvSpPr>
          <p:spPr>
            <a:xfrm>
              <a:off x="6715994" y="2973759"/>
              <a:ext cx="133983" cy="378277"/>
            </a:xfrm>
            <a:custGeom>
              <a:rect b="b" l="l" r="r" t="t"/>
              <a:pathLst>
                <a:path extrusionOk="0" h="1010624" w="357956">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6733197" y="2663396"/>
              <a:ext cx="97219" cy="155678"/>
            </a:xfrm>
            <a:custGeom>
              <a:rect b="b" l="l" r="r" t="t"/>
              <a:pathLst>
                <a:path extrusionOk="0" h="415919" w="259735">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6701449" y="2773633"/>
              <a:ext cx="149347" cy="247668"/>
            </a:xfrm>
            <a:custGeom>
              <a:rect b="b" l="l" r="r" t="t"/>
              <a:pathLst>
                <a:path extrusionOk="0" h="661684" w="399004">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6807278" y="2804619"/>
              <a:ext cx="188299" cy="147777"/>
            </a:xfrm>
            <a:custGeom>
              <a:rect b="b" l="l" r="r" t="t"/>
              <a:pathLst>
                <a:path extrusionOk="0" h="394810" w="503069">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6800502" y="2801416"/>
              <a:ext cx="57697" cy="84545"/>
            </a:xfrm>
            <a:custGeom>
              <a:rect b="b" l="l" r="r" t="t"/>
              <a:pathLst>
                <a:path extrusionOk="0" h="225876" w="154147">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6736209" y="2656556"/>
              <a:ext cx="94148" cy="104017"/>
            </a:xfrm>
            <a:custGeom>
              <a:rect b="b" l="l" r="r" t="t"/>
              <a:pathLst>
                <a:path extrusionOk="0" h="277898" w="251532">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4"/>
            <p:cNvSpPr/>
            <p:nvPr/>
          </p:nvSpPr>
          <p:spPr>
            <a:xfrm>
              <a:off x="6938621" y="2869615"/>
              <a:ext cx="28491" cy="25068"/>
            </a:xfrm>
            <a:custGeom>
              <a:rect b="b" l="l" r="r" t="t"/>
              <a:pathLst>
                <a:path extrusionOk="0" h="66973" w="76119">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3" name="Google Shape;413;p14"/>
            <p:cNvGrpSpPr/>
            <p:nvPr/>
          </p:nvGrpSpPr>
          <p:grpSpPr>
            <a:xfrm>
              <a:off x="6930455" y="2860622"/>
              <a:ext cx="82395" cy="49453"/>
              <a:chOff x="4865564" y="4292025"/>
              <a:chExt cx="220130" cy="132120"/>
            </a:xfrm>
          </p:grpSpPr>
          <p:sp>
            <p:nvSpPr>
              <p:cNvPr id="414" name="Google Shape;414;p14"/>
              <p:cNvSpPr/>
              <p:nvPr/>
            </p:nvSpPr>
            <p:spPr>
              <a:xfrm>
                <a:off x="4866015" y="4297264"/>
                <a:ext cx="219679" cy="126881"/>
              </a:xfrm>
              <a:custGeom>
                <a:rect b="b" l="l" r="r" t="t"/>
                <a:pathLst>
                  <a:path extrusionOk="0" h="126881" w="219679">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4865564" y="4379690"/>
                <a:ext cx="6086" cy="5238"/>
              </a:xfrm>
              <a:custGeom>
                <a:rect b="b" l="l" r="r" t="t"/>
                <a:pathLst>
                  <a:path extrusionOk="0" h="5238" w="6086">
                    <a:moveTo>
                      <a:pt x="0" y="5239"/>
                    </a:moveTo>
                    <a:lnTo>
                      <a:pt x="0" y="0"/>
                    </a:lnTo>
                    <a:lnTo>
                      <a:pt x="6086" y="2286"/>
                    </a:lnTo>
                    <a:lnTo>
                      <a:pt x="0" y="5239"/>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5080003" y="4331398"/>
                <a:ext cx="4849" cy="4953"/>
              </a:xfrm>
              <a:custGeom>
                <a:rect b="b" l="l" r="r" t="t"/>
                <a:pathLst>
                  <a:path extrusionOk="0" h="4953" w="4849">
                    <a:moveTo>
                      <a:pt x="4850" y="4953"/>
                    </a:moveTo>
                    <a:lnTo>
                      <a:pt x="4850" y="0"/>
                    </a:lnTo>
                    <a:lnTo>
                      <a:pt x="0" y="3048"/>
                    </a:lnTo>
                    <a:lnTo>
                      <a:pt x="4850" y="49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4"/>
              <p:cNvSpPr/>
              <p:nvPr/>
            </p:nvSpPr>
            <p:spPr>
              <a:xfrm>
                <a:off x="4866015" y="4293038"/>
                <a:ext cx="219203" cy="126874"/>
              </a:xfrm>
              <a:custGeom>
                <a:rect b="b" l="l" r="r" t="t"/>
                <a:pathLst>
                  <a:path extrusionOk="0" h="126874" w="219203">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4"/>
              <p:cNvSpPr/>
              <p:nvPr/>
            </p:nvSpPr>
            <p:spPr>
              <a:xfrm rot="-1790023">
                <a:off x="4877359" y="4403357"/>
                <a:ext cx="1145" cy="2102"/>
              </a:xfrm>
              <a:custGeom>
                <a:rect b="b" l="l" r="r" t="t"/>
                <a:pathLst>
                  <a:path extrusionOk="0" h="2102" w="1145">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4"/>
              <p:cNvSpPr/>
              <p:nvPr/>
            </p:nvSpPr>
            <p:spPr>
              <a:xfrm rot="-1801764">
                <a:off x="4877140" y="4391533"/>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rot="-1801764">
                <a:off x="4879874" y="4393221"/>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rot="-1801764">
                <a:off x="4882642" y="4394683"/>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4"/>
              <p:cNvSpPr/>
              <p:nvPr/>
            </p:nvSpPr>
            <p:spPr>
              <a:xfrm rot="-1801764">
                <a:off x="4905957" y="4408254"/>
                <a:ext cx="1140" cy="2093"/>
              </a:xfrm>
              <a:custGeom>
                <a:rect b="b" l="l" r="r" t="t"/>
                <a:pathLst>
                  <a:path extrusionOk="0" h="2095" w="1141">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4"/>
              <p:cNvSpPr/>
              <p:nvPr/>
            </p:nvSpPr>
            <p:spPr>
              <a:xfrm rot="-1801764">
                <a:off x="4908679" y="4409799"/>
                <a:ext cx="1140" cy="2093"/>
              </a:xfrm>
              <a:custGeom>
                <a:rect b="b" l="l" r="r" t="t"/>
                <a:pathLst>
                  <a:path extrusionOk="0" h="2095" w="1141">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4"/>
              <p:cNvSpPr/>
              <p:nvPr/>
            </p:nvSpPr>
            <p:spPr>
              <a:xfrm rot="-1801764">
                <a:off x="4911365" y="4411405"/>
                <a:ext cx="1140" cy="2093"/>
              </a:xfrm>
              <a:custGeom>
                <a:rect b="b" l="l" r="r" t="t"/>
                <a:pathLst>
                  <a:path extrusionOk="0" h="2095" w="1141">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rot="-1801764">
                <a:off x="4914086" y="4412950"/>
                <a:ext cx="1140" cy="2093"/>
              </a:xfrm>
              <a:custGeom>
                <a:rect b="b" l="l" r="r" t="t"/>
                <a:pathLst>
                  <a:path extrusionOk="0" h="2095" w="1141">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4"/>
              <p:cNvSpPr/>
              <p:nvPr/>
            </p:nvSpPr>
            <p:spPr>
              <a:xfrm>
                <a:off x="4890288" y="4399104"/>
                <a:ext cx="9224" cy="6794"/>
              </a:xfrm>
              <a:custGeom>
                <a:rect b="b" l="l" r="r" t="t"/>
                <a:pathLst>
                  <a:path extrusionOk="0" h="6794" w="9224">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4"/>
              <p:cNvSpPr/>
              <p:nvPr/>
            </p:nvSpPr>
            <p:spPr>
              <a:xfrm>
                <a:off x="5060033" y="4346638"/>
                <a:ext cx="8558" cy="6096"/>
              </a:xfrm>
              <a:custGeom>
                <a:rect b="b" l="l" r="r" t="t"/>
                <a:pathLst>
                  <a:path extrusionOk="0" h="6096" w="8558">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4"/>
              <p:cNvSpPr/>
              <p:nvPr/>
            </p:nvSpPr>
            <p:spPr>
              <a:xfrm>
                <a:off x="5049382" y="4352829"/>
                <a:ext cx="8559" cy="6096"/>
              </a:xfrm>
              <a:custGeom>
                <a:rect b="b" l="l" r="r" t="t"/>
                <a:pathLst>
                  <a:path extrusionOk="0" h="6096" w="8559">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4"/>
              <p:cNvSpPr/>
              <p:nvPr/>
            </p:nvSpPr>
            <p:spPr>
              <a:xfrm>
                <a:off x="4866015" y="4292025"/>
                <a:ext cx="219679" cy="127142"/>
              </a:xfrm>
              <a:custGeom>
                <a:rect b="b" l="l" r="r" t="t"/>
                <a:pathLst>
                  <a:path extrusionOk="0" h="127142" w="219679">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4"/>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4"/>
              <p:cNvSpPr/>
              <p:nvPr/>
            </p:nvSpPr>
            <p:spPr>
              <a:xfrm>
                <a:off x="4874289" y="4295203"/>
                <a:ext cx="203812" cy="117633"/>
              </a:xfrm>
              <a:custGeom>
                <a:rect b="b" l="l" r="r" t="t"/>
                <a:pathLst>
                  <a:path extrusionOk="0" h="117633" w="203812">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4"/>
              <p:cNvSpPr/>
              <p:nvPr/>
            </p:nvSpPr>
            <p:spPr>
              <a:xfrm>
                <a:off x="5044723" y="4311872"/>
                <a:ext cx="5135" cy="2857"/>
              </a:xfrm>
              <a:custGeom>
                <a:rect b="b" l="l" r="r" t="t"/>
                <a:pathLst>
                  <a:path extrusionOk="0" h="2857" w="5135">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5046530" y="4312698"/>
                <a:ext cx="1521" cy="1221"/>
              </a:xfrm>
              <a:custGeom>
                <a:rect b="b" l="l" r="r" t="t"/>
                <a:pathLst>
                  <a:path extrusionOk="0" h="1221" w="1521">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4" name="Google Shape;434;p14"/>
            <p:cNvSpPr/>
            <p:nvPr/>
          </p:nvSpPr>
          <p:spPr>
            <a:xfrm>
              <a:off x="6948039" y="2876090"/>
              <a:ext cx="48317" cy="40269"/>
            </a:xfrm>
            <a:custGeom>
              <a:rect b="b" l="l" r="r" t="t"/>
              <a:pathLst>
                <a:path extrusionOk="0" h="107584" w="129087">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4"/>
            <p:cNvSpPr/>
            <p:nvPr/>
          </p:nvSpPr>
          <p:spPr>
            <a:xfrm>
              <a:off x="6688913" y="2310158"/>
              <a:ext cx="266346" cy="294746"/>
            </a:xfrm>
            <a:custGeom>
              <a:rect b="b" l="l" r="r" t="t"/>
              <a:pathLst>
                <a:path extrusionOk="0" h="787458" w="711585">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6681190" y="2324699"/>
              <a:ext cx="248446" cy="281264"/>
            </a:xfrm>
            <a:custGeom>
              <a:rect b="b" l="l" r="r" t="t"/>
              <a:pathLst>
                <a:path extrusionOk="0" h="751441" w="663763">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4"/>
            <p:cNvSpPr/>
            <p:nvPr/>
          </p:nvSpPr>
          <p:spPr>
            <a:xfrm>
              <a:off x="7244522" y="2103554"/>
              <a:ext cx="267380" cy="295937"/>
            </a:xfrm>
            <a:custGeom>
              <a:rect b="b" l="l" r="r" t="t"/>
              <a:pathLst>
                <a:path extrusionOk="0" h="789165" w="713014">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4"/>
            <p:cNvSpPr/>
            <p:nvPr/>
          </p:nvSpPr>
          <p:spPr>
            <a:xfrm>
              <a:off x="7236798" y="2118137"/>
              <a:ext cx="249375" cy="282304"/>
            </a:xfrm>
            <a:custGeom>
              <a:rect b="b" l="l" r="r" t="t"/>
              <a:pathLst>
                <a:path extrusionOk="0" h="752811" w="66500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rot="-1798898">
              <a:off x="7282126" y="2196393"/>
              <a:ext cx="24191" cy="41957"/>
            </a:xfrm>
            <a:custGeom>
              <a:rect b="b" l="l" r="r" t="t"/>
              <a:pathLst>
                <a:path extrusionOk="0" h="111823" w="64474">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4"/>
            <p:cNvSpPr/>
            <p:nvPr/>
          </p:nvSpPr>
          <p:spPr>
            <a:xfrm rot="-1778992">
              <a:off x="7345395" y="2232411"/>
              <a:ext cx="24194" cy="41962"/>
            </a:xfrm>
            <a:custGeom>
              <a:rect b="b" l="l" r="r" t="t"/>
              <a:pathLst>
                <a:path extrusionOk="0" h="112208" w="64696">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rot="-1798898">
              <a:off x="7404420" y="2267151"/>
              <a:ext cx="24191" cy="41957"/>
            </a:xfrm>
            <a:custGeom>
              <a:rect b="b" l="l" r="r" t="t"/>
              <a:pathLst>
                <a:path extrusionOk="0" h="111823" w="64474">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7054307" y="2375460"/>
              <a:ext cx="81342" cy="108498"/>
            </a:xfrm>
            <a:custGeom>
              <a:rect b="b" l="l" r="r" t="t"/>
              <a:pathLst>
                <a:path extrusionOk="0" h="289327" w="216911">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4"/>
            <p:cNvSpPr/>
            <p:nvPr/>
          </p:nvSpPr>
          <p:spPr>
            <a:xfrm rot="-1798898">
              <a:off x="7049958" y="2378905"/>
              <a:ext cx="64153" cy="111361"/>
            </a:xfrm>
            <a:custGeom>
              <a:rect b="b" l="l" r="r" t="t"/>
              <a:pathLst>
                <a:path extrusionOk="0" h="296798" w="17098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4"/>
            <p:cNvSpPr/>
            <p:nvPr/>
          </p:nvSpPr>
          <p:spPr>
            <a:xfrm rot="-1798898">
              <a:off x="7061883" y="2407428"/>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rot="-1798898">
              <a:off x="7092283" y="2424967"/>
              <a:ext cx="9134" cy="15868"/>
            </a:xfrm>
            <a:custGeom>
              <a:rect b="b" l="l" r="r" t="t"/>
              <a:pathLst>
                <a:path extrusionOk="0" h="42290" w="24344">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7066445" y="2439547"/>
              <a:ext cx="31881" cy="22328"/>
            </a:xfrm>
            <a:custGeom>
              <a:rect b="b" l="l" r="r" t="t"/>
              <a:pathLst>
                <a:path extrusionOk="0" h="59542" w="85015">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7016984" y="2605070"/>
              <a:ext cx="22181" cy="70080"/>
            </a:xfrm>
            <a:custGeom>
              <a:rect b="b" l="l" r="r" t="t"/>
              <a:pathLst>
                <a:path extrusionOk="0" h="186880" w="59149">
                  <a:moveTo>
                    <a:pt x="0" y="152591"/>
                  </a:moveTo>
                  <a:lnTo>
                    <a:pt x="59149" y="186881"/>
                  </a:lnTo>
                  <a:lnTo>
                    <a:pt x="59149" y="34195"/>
                  </a:lnTo>
                  <a:lnTo>
                    <a:pt x="0" y="0"/>
                  </a:lnTo>
                  <a:lnTo>
                    <a:pt x="0" y="152591"/>
                  </a:lnTo>
                  <a:close/>
                </a:path>
              </a:pathLst>
            </a:cu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a:off x="7016984" y="2594731"/>
              <a:ext cx="41045" cy="23253"/>
            </a:xfrm>
            <a:custGeom>
              <a:rect b="b" l="l" r="r" t="t"/>
              <a:pathLst>
                <a:path extrusionOk="0" h="62007" w="109454">
                  <a:moveTo>
                    <a:pt x="59149" y="62008"/>
                  </a:moveTo>
                  <a:lnTo>
                    <a:pt x="0" y="27718"/>
                  </a:lnTo>
                  <a:lnTo>
                    <a:pt x="47928" y="0"/>
                  </a:lnTo>
                  <a:lnTo>
                    <a:pt x="109455" y="34480"/>
                  </a:lnTo>
                  <a:lnTo>
                    <a:pt x="59149" y="62008"/>
                  </a:lnTo>
                  <a:close/>
                </a:path>
              </a:pathLst>
            </a:cu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7057740" y="2595705"/>
              <a:ext cx="65605" cy="105819"/>
            </a:xfrm>
            <a:custGeom>
              <a:rect b="b" l="l" r="r" t="t"/>
              <a:pathLst>
                <a:path extrusionOk="0" h="282184" w="174947">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7095932" y="2684289"/>
              <a:ext cx="13087" cy="23860"/>
            </a:xfrm>
            <a:custGeom>
              <a:rect b="b" l="l" r="r" t="t"/>
              <a:pathLst>
                <a:path extrusionOk="0" h="63627" w="34899">
                  <a:moveTo>
                    <a:pt x="0" y="63627"/>
                  </a:moveTo>
                  <a:lnTo>
                    <a:pt x="34900" y="43148"/>
                  </a:lnTo>
                  <a:lnTo>
                    <a:pt x="3138" y="0"/>
                  </a:lnTo>
                  <a:lnTo>
                    <a:pt x="0" y="6362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7045282" y="2602986"/>
              <a:ext cx="65605" cy="105693"/>
            </a:xfrm>
            <a:custGeom>
              <a:rect b="b" l="l" r="r" t="t"/>
              <a:pathLst>
                <a:path extrusionOk="0" h="281849" w="174947">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15"/>
          <p:cNvSpPr txBox="1"/>
          <p:nvPr>
            <p:ph type="ctrTitle"/>
          </p:nvPr>
        </p:nvSpPr>
        <p:spPr>
          <a:xfrm>
            <a:off x="1085850" y="2031025"/>
            <a:ext cx="5269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Ambiente de Desenvolvimento</a:t>
            </a:r>
            <a:endParaRPr/>
          </a:p>
        </p:txBody>
      </p:sp>
      <p:sp>
        <p:nvSpPr>
          <p:cNvPr id="457" name="Google Shape;457;p15"/>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 x Ambiente de desenvolvimento</a:t>
            </a:r>
            <a:endParaRPr/>
          </a:p>
        </p:txBody>
      </p:sp>
      <p:sp>
        <p:nvSpPr>
          <p:cNvPr id="458" name="Google Shape;458;p1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1</a:t>
            </a:r>
            <a:endParaRPr b="1" sz="3600">
              <a:solidFill>
                <a:schemeClr val="lt1"/>
              </a:solidFill>
              <a:latin typeface="Barlow"/>
              <a:ea typeface="Barlow"/>
              <a:cs typeface="Barlow"/>
              <a:sym typeface="Barlow"/>
            </a:endParaRPr>
          </a:p>
        </p:txBody>
      </p:sp>
      <p:grpSp>
        <p:nvGrpSpPr>
          <p:cNvPr id="459" name="Google Shape;459;p15"/>
          <p:cNvGrpSpPr/>
          <p:nvPr/>
        </p:nvGrpSpPr>
        <p:grpSpPr>
          <a:xfrm>
            <a:off x="5435079" y="912423"/>
            <a:ext cx="3239723" cy="3318665"/>
            <a:chOff x="2270525" y="117216"/>
            <a:chExt cx="4650765" cy="4762722"/>
          </a:xfrm>
        </p:grpSpPr>
        <p:sp>
          <p:nvSpPr>
            <p:cNvPr id="460" name="Google Shape;460;p15"/>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5"/>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5"/>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5"/>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5"/>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5"/>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5"/>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1" name="Google Shape;481;p15"/>
            <p:cNvGrpSpPr/>
            <p:nvPr/>
          </p:nvGrpSpPr>
          <p:grpSpPr>
            <a:xfrm>
              <a:off x="4031993" y="117216"/>
              <a:ext cx="2889297" cy="3901793"/>
              <a:chOff x="5533368" y="1047716"/>
              <a:chExt cx="2889297" cy="3901793"/>
            </a:xfrm>
          </p:grpSpPr>
          <p:sp>
            <p:nvSpPr>
              <p:cNvPr id="482" name="Google Shape;482;p1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1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1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1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1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2" name="Google Shape;522;p15"/>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5"/>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5"/>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5"/>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5"/>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5"/>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5"/>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5"/>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5"/>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5"/>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5"/>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5"/>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5"/>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5"/>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5"/>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5"/>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5"/>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5"/>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5"/>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5"/>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5"/>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5"/>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5"/>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5"/>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5"/>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5"/>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1" name="Google Shape;551;p15"/>
            <p:cNvGrpSpPr/>
            <p:nvPr/>
          </p:nvGrpSpPr>
          <p:grpSpPr>
            <a:xfrm flipH="1">
              <a:off x="2865273" y="3434801"/>
              <a:ext cx="598186" cy="1340314"/>
              <a:chOff x="4210728" y="4525714"/>
              <a:chExt cx="546438" cy="1224366"/>
            </a:xfrm>
          </p:grpSpPr>
          <p:sp>
            <p:nvSpPr>
              <p:cNvPr id="552" name="Google Shape;552;p15"/>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5"/>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5"/>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5"/>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5"/>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5"/>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5"/>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5"/>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5"/>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5"/>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5"/>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5"/>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5"/>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16"/>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Ambientes de desenvolvimento</a:t>
            </a:r>
            <a:endParaRPr/>
          </a:p>
        </p:txBody>
      </p:sp>
      <p:sp>
        <p:nvSpPr>
          <p:cNvPr id="570" name="Google Shape;570;p16"/>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PyCharm;</a:t>
            </a:r>
            <a:endParaRPr/>
          </a:p>
          <a:p>
            <a:pPr indent="-342900" lvl="0" marL="457200" rtl="0" algn="l">
              <a:spcBef>
                <a:spcPts val="0"/>
              </a:spcBef>
              <a:spcAft>
                <a:spcPts val="0"/>
              </a:spcAft>
              <a:buSzPts val="1800"/>
              <a:buChar char="▸"/>
            </a:pPr>
            <a:r>
              <a:rPr lang="en"/>
              <a:t>IDLE;</a:t>
            </a:r>
            <a:endParaRPr/>
          </a:p>
          <a:p>
            <a:pPr indent="-342900" lvl="0" marL="457200" rtl="0" algn="l">
              <a:spcBef>
                <a:spcPts val="0"/>
              </a:spcBef>
              <a:spcAft>
                <a:spcPts val="0"/>
              </a:spcAft>
              <a:buSzPts val="1800"/>
              <a:buChar char="▸"/>
            </a:pPr>
            <a:r>
              <a:rPr lang="en"/>
              <a:t>Anaconda</a:t>
            </a:r>
            <a:endParaRPr/>
          </a:p>
          <a:p>
            <a:pPr indent="-342900" lvl="1" marL="914400" rtl="0" algn="l">
              <a:spcBef>
                <a:spcPts val="0"/>
              </a:spcBef>
              <a:spcAft>
                <a:spcPts val="0"/>
              </a:spcAft>
              <a:buSzPts val="1800"/>
              <a:buChar char="▹"/>
            </a:pPr>
            <a:r>
              <a:rPr lang="en"/>
              <a:t>Jupyter Notebook</a:t>
            </a:r>
            <a:endParaRPr/>
          </a:p>
        </p:txBody>
      </p:sp>
      <p:sp>
        <p:nvSpPr>
          <p:cNvPr id="571" name="Google Shape;571;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Resultado de imagem para jupyter notebook" id="572" name="Google Shape;572;p16"/>
          <p:cNvPicPr preferRelativeResize="0"/>
          <p:nvPr/>
        </p:nvPicPr>
        <p:blipFill>
          <a:blip r:embed="rId3">
            <a:alphaModFix/>
          </a:blip>
          <a:stretch>
            <a:fillRect/>
          </a:stretch>
        </p:blipFill>
        <p:spPr>
          <a:xfrm>
            <a:off x="3585175" y="1891987"/>
            <a:ext cx="5063849" cy="2848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1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a:t>
            </a:r>
            <a:endParaRPr/>
          </a:p>
        </p:txBody>
      </p:sp>
      <p:sp>
        <p:nvSpPr>
          <p:cNvPr id="578" name="Google Shape;578;p17"/>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Visual Studio Code;</a:t>
            </a:r>
            <a:endParaRPr/>
          </a:p>
          <a:p>
            <a:pPr indent="-342900" lvl="0" marL="457200" rtl="0" algn="l">
              <a:spcBef>
                <a:spcPts val="0"/>
              </a:spcBef>
              <a:spcAft>
                <a:spcPts val="0"/>
              </a:spcAft>
              <a:buSzPts val="1800"/>
              <a:buChar char="▸"/>
            </a:pPr>
            <a:r>
              <a:rPr lang="en"/>
              <a:t>Aton.</a:t>
            </a:r>
            <a:endParaRPr/>
          </a:p>
        </p:txBody>
      </p:sp>
      <p:sp>
        <p:nvSpPr>
          <p:cNvPr id="579" name="Google Shape;579;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Resultado de imagem para Visual Studio Code python opencv" id="580" name="Google Shape;580;p17"/>
          <p:cNvPicPr preferRelativeResize="0"/>
          <p:nvPr/>
        </p:nvPicPr>
        <p:blipFill>
          <a:blip r:embed="rId3">
            <a:alphaModFix/>
          </a:blip>
          <a:stretch>
            <a:fillRect/>
          </a:stretch>
        </p:blipFill>
        <p:spPr>
          <a:xfrm>
            <a:off x="3519124" y="1886550"/>
            <a:ext cx="5129899" cy="301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18"/>
          <p:cNvSpPr txBox="1"/>
          <p:nvPr>
            <p:ph type="ctrTitle"/>
          </p:nvPr>
        </p:nvSpPr>
        <p:spPr>
          <a:xfrm>
            <a:off x="1085850" y="2031025"/>
            <a:ext cx="5269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Instalação de pacotes</a:t>
            </a:r>
            <a:endParaRPr/>
          </a:p>
        </p:txBody>
      </p:sp>
      <p:sp>
        <p:nvSpPr>
          <p:cNvPr id="586" name="Google Shape;586;p18"/>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Pip install</a:t>
            </a:r>
            <a:endParaRPr/>
          </a:p>
        </p:txBody>
      </p:sp>
      <p:sp>
        <p:nvSpPr>
          <p:cNvPr id="587" name="Google Shape;587;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2</a:t>
            </a:r>
            <a:endParaRPr b="1" sz="3600">
              <a:solidFill>
                <a:schemeClr val="lt1"/>
              </a:solidFill>
              <a:latin typeface="Barlow"/>
              <a:ea typeface="Barlow"/>
              <a:cs typeface="Barlow"/>
              <a:sym typeface="Barlow"/>
            </a:endParaRPr>
          </a:p>
        </p:txBody>
      </p:sp>
      <p:grpSp>
        <p:nvGrpSpPr>
          <p:cNvPr id="588" name="Google Shape;588;p18"/>
          <p:cNvGrpSpPr/>
          <p:nvPr/>
        </p:nvGrpSpPr>
        <p:grpSpPr>
          <a:xfrm>
            <a:off x="5379376" y="1266074"/>
            <a:ext cx="3093990" cy="2808902"/>
            <a:chOff x="1926580" y="602477"/>
            <a:chExt cx="4456273" cy="4762466"/>
          </a:xfrm>
        </p:grpSpPr>
        <p:sp>
          <p:nvSpPr>
            <p:cNvPr id="589" name="Google Shape;589;p18"/>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8"/>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8"/>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8"/>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8"/>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8"/>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8"/>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8"/>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8"/>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8"/>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8"/>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8"/>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8"/>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8"/>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8"/>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8"/>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8"/>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8"/>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8"/>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8"/>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8"/>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8"/>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8"/>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8"/>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8"/>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8"/>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8"/>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8"/>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8"/>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8"/>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8"/>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8"/>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8"/>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8"/>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8"/>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8"/>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8"/>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8"/>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8"/>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8"/>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8"/>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8"/>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8"/>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8"/>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8"/>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8"/>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8"/>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8"/>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8"/>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8"/>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8"/>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8"/>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8"/>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8"/>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8"/>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8"/>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8"/>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8"/>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8"/>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8"/>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8"/>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8"/>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8"/>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8"/>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8"/>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8"/>
            <p:cNvSpPr/>
            <p:nvPr/>
          </p:nvSpPr>
          <p:spPr>
            <a:xfrm>
              <a:off x="4257005" y="773645"/>
              <a:ext cx="165344" cy="325643"/>
            </a:xfrm>
            <a:custGeom>
              <a:rect b="b" l="l" r="r" t="t"/>
              <a:pathLst>
                <a:path extrusionOk="0" h="325643" w="165344">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8"/>
            <p:cNvSpPr/>
            <p:nvPr/>
          </p:nvSpPr>
          <p:spPr>
            <a:xfrm>
              <a:off x="4272441" y="1538278"/>
              <a:ext cx="113451" cy="88273"/>
            </a:xfrm>
            <a:custGeom>
              <a:rect b="b" l="l" r="r" t="t"/>
              <a:pathLst>
                <a:path extrusionOk="0" h="88273" w="113451">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8"/>
            <p:cNvSpPr/>
            <p:nvPr/>
          </p:nvSpPr>
          <p:spPr>
            <a:xfrm>
              <a:off x="4272622" y="1567332"/>
              <a:ext cx="113035" cy="59179"/>
            </a:xfrm>
            <a:custGeom>
              <a:rect b="b" l="l" r="r" t="t"/>
              <a:pathLst>
                <a:path extrusionOk="0" h="59179" w="113035">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8"/>
            <p:cNvSpPr/>
            <p:nvPr/>
          </p:nvSpPr>
          <p:spPr>
            <a:xfrm>
              <a:off x="4135669" y="1458312"/>
              <a:ext cx="113522" cy="85076"/>
            </a:xfrm>
            <a:custGeom>
              <a:rect b="b" l="l" r="r" t="t"/>
              <a:pathLst>
                <a:path extrusionOk="0" h="85076" w="113522">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8"/>
            <p:cNvSpPr/>
            <p:nvPr/>
          </p:nvSpPr>
          <p:spPr>
            <a:xfrm>
              <a:off x="4135660" y="1485798"/>
              <a:ext cx="113035" cy="59179"/>
            </a:xfrm>
            <a:custGeom>
              <a:rect b="b" l="l" r="r" t="t"/>
              <a:pathLst>
                <a:path extrusionOk="0" h="59179" w="113035">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8"/>
            <p:cNvSpPr/>
            <p:nvPr/>
          </p:nvSpPr>
          <p:spPr>
            <a:xfrm>
              <a:off x="4163850" y="1066881"/>
              <a:ext cx="398264" cy="482949"/>
            </a:xfrm>
            <a:custGeom>
              <a:rect b="b" l="l" r="r" t="t"/>
              <a:pathLst>
                <a:path extrusionOk="0" h="482949" w="398264">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8"/>
            <p:cNvSpPr/>
            <p:nvPr/>
          </p:nvSpPr>
          <p:spPr>
            <a:xfrm>
              <a:off x="4403391" y="743705"/>
              <a:ext cx="125692" cy="122150"/>
            </a:xfrm>
            <a:custGeom>
              <a:rect b="b" l="l" r="r" t="t"/>
              <a:pathLst>
                <a:path extrusionOk="0" h="122150" w="125692">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8"/>
            <p:cNvSpPr/>
            <p:nvPr/>
          </p:nvSpPr>
          <p:spPr>
            <a:xfrm>
              <a:off x="4358991" y="760843"/>
              <a:ext cx="203859" cy="398340"/>
            </a:xfrm>
            <a:custGeom>
              <a:rect b="b" l="l" r="r" t="t"/>
              <a:pathLst>
                <a:path extrusionOk="0" h="398340" w="203859">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8"/>
            <p:cNvSpPr/>
            <p:nvPr/>
          </p:nvSpPr>
          <p:spPr>
            <a:xfrm>
              <a:off x="4398650" y="616917"/>
              <a:ext cx="135166" cy="164844"/>
            </a:xfrm>
            <a:custGeom>
              <a:rect b="b" l="l" r="r" t="t"/>
              <a:pathLst>
                <a:path extrusionOk="0" h="164844" w="135166">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8"/>
            <p:cNvSpPr/>
            <p:nvPr/>
          </p:nvSpPr>
          <p:spPr>
            <a:xfrm>
              <a:off x="4403852" y="602477"/>
              <a:ext cx="142520" cy="141227"/>
            </a:xfrm>
            <a:custGeom>
              <a:rect b="b" l="l" r="r" t="t"/>
              <a:pathLst>
                <a:path extrusionOk="0" h="141227" w="14252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8"/>
            <p:cNvSpPr/>
            <p:nvPr/>
          </p:nvSpPr>
          <p:spPr>
            <a:xfrm>
              <a:off x="4338015" y="761231"/>
              <a:ext cx="65677" cy="95630"/>
            </a:xfrm>
            <a:custGeom>
              <a:rect b="b" l="l" r="r" t="t"/>
              <a:pathLst>
                <a:path extrusionOk="0" h="95630" w="65677">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8"/>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8"/>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8"/>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8"/>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8"/>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8"/>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8"/>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8"/>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8"/>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8"/>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8"/>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8"/>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8"/>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8"/>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8"/>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8"/>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8"/>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8"/>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8"/>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8"/>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8"/>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8"/>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8"/>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8"/>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8"/>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8"/>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8"/>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8"/>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8"/>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8"/>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8"/>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8"/>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8"/>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8"/>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8"/>
            <p:cNvSpPr/>
            <p:nvPr/>
          </p:nvSpPr>
          <p:spPr>
            <a:xfrm>
              <a:off x="1926580" y="1674106"/>
              <a:ext cx="1230952" cy="1017480"/>
            </a:xfrm>
            <a:custGeom>
              <a:rect b="b" l="l" r="r" t="t"/>
              <a:pathLst>
                <a:path extrusionOk="0" h="1017480" w="1230952">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8"/>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8"/>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8"/>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8"/>
            <p:cNvSpPr/>
            <p:nvPr/>
          </p:nvSpPr>
          <p:spPr>
            <a:xfrm>
              <a:off x="1969256" y="1691533"/>
              <a:ext cx="1231332" cy="1017436"/>
            </a:xfrm>
            <a:custGeom>
              <a:rect b="b" l="l" r="r" t="t"/>
              <a:pathLst>
                <a:path extrusionOk="0" h="1017436" w="1231332">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8"/>
            <p:cNvSpPr/>
            <p:nvPr/>
          </p:nvSpPr>
          <p:spPr>
            <a:xfrm>
              <a:off x="2066299" y="1805171"/>
              <a:ext cx="1037246" cy="669226"/>
            </a:xfrm>
            <a:custGeom>
              <a:rect b="b" l="l" r="r" t="t"/>
              <a:pathLst>
                <a:path extrusionOk="0" h="669226" w="1037246">
                  <a:moveTo>
                    <a:pt x="1037247" y="69152"/>
                  </a:moveTo>
                  <a:lnTo>
                    <a:pt x="0" y="669227"/>
                  </a:lnTo>
                  <a:lnTo>
                    <a:pt x="0" y="600170"/>
                  </a:lnTo>
                  <a:lnTo>
                    <a:pt x="1037247" y="0"/>
                  </a:lnTo>
                  <a:lnTo>
                    <a:pt x="1037247" y="691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8"/>
            <p:cNvSpPr/>
            <p:nvPr/>
          </p:nvSpPr>
          <p:spPr>
            <a:xfrm>
              <a:off x="2066299" y="2133308"/>
              <a:ext cx="679110" cy="462057"/>
            </a:xfrm>
            <a:custGeom>
              <a:rect b="b" l="l" r="r" t="t"/>
              <a:pathLst>
                <a:path extrusionOk="0" h="462057" w="679110">
                  <a:moveTo>
                    <a:pt x="679110" y="69151"/>
                  </a:moveTo>
                  <a:lnTo>
                    <a:pt x="0" y="462058"/>
                  </a:lnTo>
                  <a:lnTo>
                    <a:pt x="0" y="392906"/>
                  </a:lnTo>
                  <a:lnTo>
                    <a:pt x="679110" y="0"/>
                  </a:lnTo>
                  <a:lnTo>
                    <a:pt x="679110" y="691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5" name="Google Shape;735;p18"/>
            <p:cNvGrpSpPr/>
            <p:nvPr/>
          </p:nvGrpSpPr>
          <p:grpSpPr>
            <a:xfrm>
              <a:off x="4146745" y="1006881"/>
              <a:ext cx="330894" cy="250785"/>
              <a:chOff x="6621095" y="1452181"/>
              <a:chExt cx="330894" cy="250785"/>
            </a:xfrm>
          </p:grpSpPr>
          <p:sp>
            <p:nvSpPr>
              <p:cNvPr id="736" name="Google Shape;736;p1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1" name="Google Shape;741;p18"/>
            <p:cNvSpPr/>
            <p:nvPr/>
          </p:nvSpPr>
          <p:spPr>
            <a:xfrm>
              <a:off x="4444588" y="826743"/>
              <a:ext cx="153590" cy="431871"/>
            </a:xfrm>
            <a:custGeom>
              <a:rect b="b" l="l" r="r" t="t"/>
              <a:pathLst>
                <a:path extrusionOk="0" h="431871" w="15359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8"/>
            <p:cNvSpPr/>
            <p:nvPr/>
          </p:nvSpPr>
          <p:spPr>
            <a:xfrm>
              <a:off x="4515562" y="822838"/>
              <a:ext cx="88583" cy="120566"/>
            </a:xfrm>
            <a:custGeom>
              <a:rect b="b" l="l" r="r" t="t"/>
              <a:pathLst>
                <a:path extrusionOk="0" h="120566" w="88583">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9"/>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Python pip</a:t>
            </a:r>
            <a:endParaRPr/>
          </a:p>
        </p:txBody>
      </p:sp>
      <p:sp>
        <p:nvSpPr>
          <p:cNvPr id="748" name="Google Shape;748;p19"/>
          <p:cNvSpPr txBox="1"/>
          <p:nvPr>
            <p:ph idx="1" type="body"/>
          </p:nvPr>
        </p:nvSpPr>
        <p:spPr>
          <a:xfrm>
            <a:off x="457200" y="1995763"/>
            <a:ext cx="5640900" cy="264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Sistema de instalação e </a:t>
            </a:r>
            <a:r>
              <a:rPr lang="en"/>
              <a:t>gerenciamento</a:t>
            </a:r>
            <a:r>
              <a:rPr lang="en"/>
              <a:t> de pacotes de Python;</a:t>
            </a:r>
            <a:endParaRPr/>
          </a:p>
          <a:p>
            <a:pPr indent="-342900" lvl="0" marL="457200" rtl="0" algn="l">
              <a:spcBef>
                <a:spcPts val="0"/>
              </a:spcBef>
              <a:spcAft>
                <a:spcPts val="0"/>
              </a:spcAft>
              <a:buSzPts val="1800"/>
              <a:buChar char="▸"/>
            </a:pPr>
            <a:r>
              <a:rPr lang="en" u="sng">
                <a:solidFill>
                  <a:schemeClr val="hlink"/>
                </a:solidFill>
                <a:hlinkClick r:id="rId3"/>
              </a:rPr>
              <a:t>https://pypi.org/</a:t>
            </a:r>
            <a:endParaRPr/>
          </a:p>
          <a:p>
            <a:pPr indent="-342900" lvl="0" marL="457200" rtl="0" algn="l">
              <a:spcBef>
                <a:spcPts val="0"/>
              </a:spcBef>
              <a:spcAft>
                <a:spcPts val="0"/>
              </a:spcAft>
              <a:buSzPts val="1800"/>
              <a:buChar char="▸"/>
            </a:pPr>
            <a:r>
              <a:rPr lang="en"/>
              <a:t>Uma única linha de comando no prompt de comando:</a:t>
            </a:r>
            <a:endParaRPr/>
          </a:p>
          <a:p>
            <a:pPr indent="-342900" lvl="1" marL="914400" rtl="0" algn="l">
              <a:spcBef>
                <a:spcPts val="0"/>
              </a:spcBef>
              <a:spcAft>
                <a:spcPts val="0"/>
              </a:spcAft>
              <a:buSzPts val="1800"/>
              <a:buChar char="▹"/>
            </a:pPr>
            <a:r>
              <a:rPr lang="en"/>
              <a:t>Pip install pacoteX</a:t>
            </a:r>
            <a:endParaRPr/>
          </a:p>
          <a:p>
            <a:pPr indent="-342900" lvl="1" marL="914400" rtl="0" algn="l">
              <a:spcBef>
                <a:spcPts val="0"/>
              </a:spcBef>
              <a:spcAft>
                <a:spcPts val="0"/>
              </a:spcAft>
              <a:buSzPts val="1800"/>
              <a:buChar char="▹"/>
            </a:pPr>
            <a:r>
              <a:rPr lang="en"/>
              <a:t>Pip uninstall pacoteY</a:t>
            </a:r>
            <a:endParaRPr/>
          </a:p>
        </p:txBody>
      </p:sp>
      <p:sp>
        <p:nvSpPr>
          <p:cNvPr id="749" name="Google Shape;749;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50" name="Google Shape;750;p19"/>
          <p:cNvPicPr preferRelativeResize="0"/>
          <p:nvPr/>
        </p:nvPicPr>
        <p:blipFill rotWithShape="1">
          <a:blip r:embed="rId4">
            <a:alphaModFix/>
          </a:blip>
          <a:srcRect b="20653" l="24955" r="17937" t="16552"/>
          <a:stretch/>
        </p:blipFill>
        <p:spPr>
          <a:xfrm>
            <a:off x="5661475" y="2039100"/>
            <a:ext cx="3340424" cy="275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20"/>
          <p:cNvSpPr txBox="1"/>
          <p:nvPr>
            <p:ph type="ctrTitle"/>
          </p:nvPr>
        </p:nvSpPr>
        <p:spPr>
          <a:xfrm>
            <a:off x="1085850" y="2031025"/>
            <a:ext cx="5269200" cy="821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Anaconda</a:t>
            </a:r>
            <a:endParaRPr/>
          </a:p>
        </p:txBody>
      </p:sp>
      <p:sp>
        <p:nvSpPr>
          <p:cNvPr id="756" name="Google Shape;756;p20"/>
          <p:cNvSpPr txBox="1"/>
          <p:nvPr>
            <p:ph idx="1" type="subTitle"/>
          </p:nvPr>
        </p:nvSpPr>
        <p:spPr>
          <a:xfrm>
            <a:off x="821550" y="2852425"/>
            <a:ext cx="3276900" cy="3837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solidFill>
                  <a:schemeClr val="dk1"/>
                </a:solidFill>
              </a:rPr>
              <a:t>Plataforma open source para Data Science.</a:t>
            </a:r>
            <a:endParaRPr/>
          </a:p>
        </p:txBody>
      </p:sp>
      <p:sp>
        <p:nvSpPr>
          <p:cNvPr id="757" name="Google Shape;757;p2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3</a:t>
            </a:r>
            <a:endParaRPr b="1" sz="3600">
              <a:solidFill>
                <a:schemeClr val="lt1"/>
              </a:solidFill>
              <a:latin typeface="Barlow"/>
              <a:ea typeface="Barlow"/>
              <a:cs typeface="Barlow"/>
              <a:sym typeface="Barlow"/>
            </a:endParaRPr>
          </a:p>
        </p:txBody>
      </p:sp>
      <p:pic>
        <p:nvPicPr>
          <p:cNvPr descr="Resultado de imagem para anaconda python" id="758" name="Google Shape;758;p20"/>
          <p:cNvPicPr preferRelativeResize="0"/>
          <p:nvPr/>
        </p:nvPicPr>
        <p:blipFill rotWithShape="1">
          <a:blip r:embed="rId3">
            <a:alphaModFix/>
          </a:blip>
          <a:srcRect b="36604" l="31969" r="33813" t="0"/>
          <a:stretch/>
        </p:blipFill>
        <p:spPr>
          <a:xfrm>
            <a:off x="5548473" y="1209413"/>
            <a:ext cx="2941351" cy="272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