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Salario medio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Junior</c:v>
                </c:pt>
                <c:pt idx="1">
                  <c:v>SemiSenior</c:v>
                </c:pt>
                <c:pt idx="2">
                  <c:v>Senior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27.5</c:v>
                </c:pt>
                <c:pt idx="1">
                  <c:v>35.0</c:v>
                </c:pt>
                <c:pt idx="2">
                  <c:v>47.5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Sector &amp; Mercado – David Forigua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Servicios · Medellin</a:t>
            </a:r>
          </a:p>
          <a:p>
            <a:r>
              <a:t>2025-05-18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Empresas y Roles demandados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Empresas clave</a:t>
            </a:r>
          </a:p>
          <a:p>
            <a:pPr>
              <a:defRPr sz="1400"/>
            </a:pPr>
            <a:r>
              <a:t>Adecco</a:t>
            </a:r>
          </a:p>
          <a:p>
            <a:pPr>
              <a:defRPr sz="1400"/>
            </a:pPr>
            <a:r>
              <a:t>Manpower</a:t>
            </a:r>
          </a:p>
          <a:p>
            <a:pPr>
              <a:defRPr sz="1400"/>
            </a:pPr>
            <a:r>
              <a:t>Gi Group</a:t>
            </a:r>
          </a:p>
          <a:p>
            <a:br/>
            <a:pPr>
              <a:defRPr b="1"/>
            </a:pPr>
            <a:r>
              <a:t>Roles más demandados</a:t>
            </a:r>
          </a:p>
          <a:p>
            <a:pPr>
              <a:defRPr sz="1400"/>
            </a:pPr>
            <a:r>
              <a:t>Lider de seleccion</a:t>
            </a:r>
          </a:p>
          <a:p>
            <a:pPr>
              <a:defRPr sz="1400"/>
            </a:pPr>
            <a:r>
              <a:t>Consultor</a:t>
            </a:r>
          </a:p>
          <a:p>
            <a:pPr>
              <a:defRPr sz="1400"/>
            </a:pPr>
            <a:r>
              <a:t>Analista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Habilidades &amp; Salarios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Habilidades técnicas top</a:t>
            </a:r>
          </a:p>
          <a:p>
            <a:pPr>
              <a:defRPr sz="1400"/>
            </a:pPr>
            <a:r>
              <a:t>Manejo de ATS</a:t>
            </a:r>
          </a:p>
          <a:p>
            <a:br/>
            <a:pPr>
              <a:defRPr b="1"/>
            </a:pPr>
            <a:r>
              <a:t>Soft skills top</a:t>
            </a:r>
          </a:p>
          <a:p>
            <a:pPr>
              <a:defRPr sz="1400"/>
            </a:pPr>
            <a:r>
              <a:t>Toma de decisiones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Tendencias y Retos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Tendencias</a:t>
            </a:r>
          </a:p>
          <a:p>
            <a:pPr>
              <a:defRPr sz="1400"/>
            </a:pPr>
            <a:r>
              <a:t>Optimizar procesos de evaluacion</a:t>
            </a:r>
          </a:p>
          <a:p>
            <a:br/>
            <a:pPr>
              <a:defRPr b="1"/>
            </a:pPr>
            <a:r>
              <a:t>Retos / pain-points</a:t>
            </a:r>
          </a:p>
          <a:p>
            <a:pPr>
              <a:defRPr sz="1400"/>
            </a:pPr>
            <a:r>
              <a:t>Conseguir candidatos mas rapido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de rangos salariales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