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Networking en LinkedIn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Guía para Tester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 tu 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Foto profesional</a:t>
            </a:r>
          </a:p>
          <a:p>
            <a:r>
              <a:t>- Titular con PROBLEMA + RESULTADO</a:t>
            </a:r>
          </a:p>
          <a:p>
            <a:r>
              <a:t>- About orientado a tu oferta de valor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Búsquedas Avanzadas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Filtros por industria y cargo</a:t>
            </a:r>
          </a:p>
          <a:p>
            <a:r>
              <a:t>- Guardar búsquedas</a:t>
            </a:r>
          </a:p>
          <a:p>
            <a:r>
              <a:t>- Crear alertas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Mensajes de Contacto en Frío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Ejemplo:</a:t>
            </a:r>
          </a:p>
          <a:p>
            <a:r>
              <a:t>Hola {{nombre}}, vi que lideras {{equipo}} en {{empresa}}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