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69da23a1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69da23a1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69da23a1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69da23a1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69da23a14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69da23a14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69da23a1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69da23a1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69da23a14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69da23a14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69da23a1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669da23a1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669da23a14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669da23a14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69da23a14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669da23a14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026000" y="677500"/>
            <a:ext cx="7092000" cy="173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600"/>
              <a:t>TechNova Solutions</a:t>
            </a:r>
            <a:endParaRPr sz="76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Sergio Gabardino Moreno 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4001550" y="3967475"/>
            <a:ext cx="11409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CodeArts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Problemas Actuales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431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Debido a la expansión del equipo y la incorporación de nuevos empleados, han surgido problemas en la organización del trabajo, la documentación y la comunicación entre departamentos: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Desorden en la documentación.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Comunicación ineficiente entre equipos.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Falta de integración entre departamentos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Soluciones: Google Drive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313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¿Como ayuda?</a:t>
            </a:r>
            <a:endParaRPr b="1" sz="21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Organiza la información.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Carpetas organizadas por </a:t>
            </a:r>
            <a:r>
              <a:rPr lang="es"/>
              <a:t>áreas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Colaboración en tiempo real.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Nomenclatura estandarizada.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Control de acceso.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Historial de cambios.</a:t>
            </a:r>
            <a:endParaRPr/>
          </a:p>
        </p:txBody>
      </p:sp>
      <p:pic>
        <p:nvPicPr>
          <p:cNvPr id="74" name="Google Shape;74;p15" title="Google_Drive_icon_(2020)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5863" y="1326663"/>
            <a:ext cx="2786211" cy="249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Google Drive</a:t>
            </a:r>
            <a:endParaRPr/>
          </a:p>
        </p:txBody>
      </p:sp>
      <p:pic>
        <p:nvPicPr>
          <p:cNvPr id="80" name="Google Shape;80;p16" title="Estructura de carpeta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288" y="1534638"/>
            <a:ext cx="8159424" cy="265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Soluciones: Slack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345125"/>
            <a:ext cx="8444400" cy="3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¿Como ayuda?</a:t>
            </a:r>
            <a:endParaRPr b="1" sz="21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Canales organizados por temas o equipos.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Mensajes organizados y visibles.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Uso de menciones y hilos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Integración con otras herramientas</a:t>
            </a:r>
            <a:endParaRPr/>
          </a:p>
        </p:txBody>
      </p:sp>
      <p:pic>
        <p:nvPicPr>
          <p:cNvPr id="87" name="Google Shape;87;p17" title="Slack_icon_2019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5300" y="1345125"/>
            <a:ext cx="2856026" cy="285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Slack</a:t>
            </a:r>
            <a:endParaRPr/>
          </a:p>
        </p:txBody>
      </p:sp>
      <p:pic>
        <p:nvPicPr>
          <p:cNvPr id="93" name="Google Shape;93;p18" title="equem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41075"/>
            <a:ext cx="8076451" cy="359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Soluciones: Trello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270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¿Como ayuda?</a:t>
            </a:r>
            <a:endParaRPr b="1" sz="21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s"/>
              <a:t>Visualización del flujo de trabajo.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s"/>
              <a:t>Tareas bien definidas.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s"/>
              <a:t>Asignación clara de responsables.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s"/>
              <a:t>Notificaciones y fechas límite.</a:t>
            </a:r>
            <a:endParaRPr b="1"/>
          </a:p>
        </p:txBody>
      </p:sp>
      <p:pic>
        <p:nvPicPr>
          <p:cNvPr id="100" name="Google Shape;100;p19" title="17487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7475" y="1353625"/>
            <a:ext cx="2926675" cy="292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Trello</a:t>
            </a:r>
            <a:endParaRPr/>
          </a:p>
        </p:txBody>
      </p:sp>
      <p:pic>
        <p:nvPicPr>
          <p:cNvPr id="106" name="Google Shape;106;p20" title="trell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175" y="1123075"/>
            <a:ext cx="6017649" cy="375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</a:t>
            </a:r>
            <a:r>
              <a:rPr lang="es"/>
              <a:t>ón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268050" y="1238475"/>
            <a:ext cx="8607900" cy="3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resumen, integrar Trello, Slack y Drive en nuestra empresa no solo optimiza la gestión de proyectos, sino que también fortalece la comunicación y la colaboración, permitiéndonos trabajar de forma más ágil, organizada y eficiente.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3739500" y="3323475"/>
            <a:ext cx="1665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GRACIAS</a:t>
            </a:r>
            <a:endParaRPr b="1" sz="2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