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98" r:id="rId2"/>
    <p:sldId id="302" r:id="rId3"/>
    <p:sldId id="299" r:id="rId4"/>
    <p:sldId id="303" r:id="rId5"/>
    <p:sldId id="300" r:id="rId6"/>
    <p:sldId id="304" r:id="rId7"/>
  </p:sldIdLst>
  <p:sldSz cx="24384000" cy="15748000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03CCr+hsS41KRNnj8IzXpkqn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6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94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3552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42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419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476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718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4941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7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7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SKETCH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141646-653F-85B7-8871-20087BC7B74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2" t="7760" r="14520" b="3625"/>
          <a:stretch/>
        </p:blipFill>
        <p:spPr bwMode="auto">
          <a:xfrm rot="16200000">
            <a:off x="6594525" y="-2534699"/>
            <a:ext cx="11401777" cy="236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SKETCH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67FFE-60B5-38D8-DA1C-F68C6E602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10359" r="3605" b="28673"/>
          <a:stretch/>
        </p:blipFill>
        <p:spPr bwMode="auto">
          <a:xfrm>
            <a:off x="367862" y="3478739"/>
            <a:ext cx="23648276" cy="1203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WIREFRAME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D92AD5-5978-F1D7-FBFD-9FB5E026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79" y="3384607"/>
            <a:ext cx="14398263" cy="6180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68B94B-444A-B7A3-052F-4599646A4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08" y="9273239"/>
            <a:ext cx="14168036" cy="6146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9EA9B0-77A9-7595-16EF-F7CA1E9E6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7271" y="9273239"/>
            <a:ext cx="6846336" cy="59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2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WIREFRAME RESPONSIVE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04B0C9-58AE-E572-B38A-4F4DA5EA5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485" y="3291244"/>
            <a:ext cx="8199171" cy="55473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A8A8D0-E352-2852-C365-822CFB50D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742" y="8838639"/>
            <a:ext cx="10091057" cy="6909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40C7A2-FB35-3889-5C4D-59460FC27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1799" y="8838639"/>
            <a:ext cx="4668798" cy="66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MOCKUP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166041-B9C5-95E6-6F09-D86D76BB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564" y="3798771"/>
            <a:ext cx="9656758" cy="54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C23FD7-AA20-C6B3-01A0-203C6D812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7933" y="3798771"/>
            <a:ext cx="9754441" cy="54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529A6A-064C-B2D0-B135-61FE08DB2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43" y="9571748"/>
            <a:ext cx="976674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126124" y="776252"/>
            <a:ext cx="1319916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chemeClr val="lt1"/>
                </a:solidFill>
              </a:rPr>
              <a:t>PROTOTIPO</a:t>
            </a:r>
            <a:endParaRPr sz="66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F89FD-B6D4-A9F6-C2A6-3280051F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5" y="3240286"/>
            <a:ext cx="23288016" cy="12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09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</Words>
  <Application>Microsoft Office PowerPoint</Application>
  <PresentationFormat>Personalizado</PresentationFormat>
  <Paragraphs>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Helvetica Neue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user</cp:lastModifiedBy>
  <cp:revision>7</cp:revision>
  <dcterms:modified xsi:type="dcterms:W3CDTF">2023-07-22T01:29:32Z</dcterms:modified>
</cp:coreProperties>
</file>