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24384000" cy="15748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03CCr+hsS41KRNnj8IzXpkqn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314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63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94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742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397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74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805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591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7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7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9383" y="3848190"/>
            <a:ext cx="18365234" cy="105153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1;p20"/>
          <p:cNvSpPr txBox="1"/>
          <p:nvPr/>
        </p:nvSpPr>
        <p:spPr>
          <a:xfrm>
            <a:off x="126124" y="785379"/>
            <a:ext cx="1275087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2430" y="4081806"/>
            <a:ext cx="18459139" cy="10539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1;p20"/>
          <p:cNvSpPr txBox="1"/>
          <p:nvPr/>
        </p:nvSpPr>
        <p:spPr>
          <a:xfrm>
            <a:off x="126124" y="785379"/>
            <a:ext cx="1275087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126124" y="785379"/>
            <a:ext cx="1275087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3886" y="4596366"/>
            <a:ext cx="19836227" cy="87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157655" y="816910"/>
            <a:ext cx="17039096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RECURSOS</a:t>
            </a:r>
            <a:endParaRPr sz="6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17217" y="3563008"/>
            <a:ext cx="10351775" cy="975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497" y="3563008"/>
            <a:ext cx="12316515" cy="975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94593" y="816910"/>
            <a:ext cx="1139504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COSTOS</a:t>
            </a:r>
            <a:endParaRPr sz="6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607" y="3752194"/>
            <a:ext cx="19391586" cy="1141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15</Words>
  <Application>Microsoft Office PowerPoint</Application>
  <PresentationFormat>Personalizado</PresentationFormat>
  <Paragraphs>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user</cp:lastModifiedBy>
  <cp:revision>7</cp:revision>
  <dcterms:modified xsi:type="dcterms:W3CDTF">2023-07-22T01:32:22Z</dcterms:modified>
</cp:coreProperties>
</file>