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309" r:id="rId3"/>
  </p:sldIdLst>
  <p:sldSz cx="24384000" cy="15748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Helvetica Neue Light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h03CCr+hsS41KRNnj8IzXpkqnY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52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63" Type="http://customschemas.google.com/relationships/presentationmetadata" Target="meta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6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6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94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5202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2029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7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7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7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39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/>
        </p:nvSpPr>
        <p:spPr>
          <a:xfrm>
            <a:off x="151032" y="785379"/>
            <a:ext cx="1268781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DISTRIBUCION FISICA DE HARDWARE Y SOFTWARE</a:t>
            </a:r>
            <a:endParaRPr sz="6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D871460-FF15-1C4A-9B96-7775B8B11476}"/>
              </a:ext>
            </a:extLst>
          </p:cNvPr>
          <p:cNvSpPr txBox="1"/>
          <p:nvPr/>
        </p:nvSpPr>
        <p:spPr>
          <a:xfrm>
            <a:off x="685800" y="4614013"/>
            <a:ext cx="22925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En el proyecto se evidencia un informe donde se muestre la distribución física de los equipos de hardware y software que se necesitan para implementar el sistema de información.</a:t>
            </a:r>
            <a:endParaRPr lang="es-CO" sz="40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E775F5-D9D1-B286-1D5B-26B16FFC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6343449"/>
            <a:ext cx="18092057" cy="9185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/>
        </p:nvSpPr>
        <p:spPr>
          <a:xfrm>
            <a:off x="151032" y="785379"/>
            <a:ext cx="1268781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DISTRIBUCION FISICA DE HARDWARE Y SOFTWARE</a:t>
            </a:r>
            <a:endParaRPr sz="6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200227C-DF5E-9656-9973-255A09AC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21918"/>
            <a:ext cx="9533619" cy="84368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1C288C-2E23-C333-2D07-844F88E95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514" y="3319689"/>
            <a:ext cx="13345886" cy="118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6245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42</Words>
  <Application>Microsoft Office PowerPoint</Application>
  <PresentationFormat>Personalizado</PresentationFormat>
  <Paragraphs>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Helvetica Neue</vt:lpstr>
      <vt:lpstr>Helvetica Neue Light</vt:lpstr>
      <vt:lpstr>Black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user</cp:lastModifiedBy>
  <cp:revision>10</cp:revision>
  <dcterms:modified xsi:type="dcterms:W3CDTF">2023-07-22T01:41:14Z</dcterms:modified>
</cp:coreProperties>
</file>