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14B2-97F9-4DD0-9AA8-75232324A616}" type="datetimeFigureOut">
              <a:rPr lang="en-GB" smtClean="0"/>
              <a:t>09/07/2018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0846-35C9-4296-8F98-E833852828F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37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14B2-97F9-4DD0-9AA8-75232324A616}" type="datetimeFigureOut">
              <a:rPr lang="en-GB" smtClean="0"/>
              <a:t>09/07/2018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0846-35C9-4296-8F98-E833852828F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10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14B2-97F9-4DD0-9AA8-75232324A616}" type="datetimeFigureOut">
              <a:rPr lang="en-GB" smtClean="0"/>
              <a:t>09/07/2018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0846-35C9-4296-8F98-E833852828F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71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14B2-97F9-4DD0-9AA8-75232324A616}" type="datetimeFigureOut">
              <a:rPr lang="en-GB" smtClean="0"/>
              <a:t>09/07/2018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0846-35C9-4296-8F98-E833852828F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73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14B2-97F9-4DD0-9AA8-75232324A616}" type="datetimeFigureOut">
              <a:rPr lang="en-GB" smtClean="0"/>
              <a:t>09/07/2018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0846-35C9-4296-8F98-E833852828F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96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14B2-97F9-4DD0-9AA8-75232324A616}" type="datetimeFigureOut">
              <a:rPr lang="en-GB" smtClean="0"/>
              <a:t>09/07/2018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0846-35C9-4296-8F98-E833852828F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12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14B2-97F9-4DD0-9AA8-75232324A616}" type="datetimeFigureOut">
              <a:rPr lang="en-GB" smtClean="0"/>
              <a:t>09/07/2018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0846-35C9-4296-8F98-E833852828F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56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14B2-97F9-4DD0-9AA8-75232324A616}" type="datetimeFigureOut">
              <a:rPr lang="en-GB" smtClean="0"/>
              <a:t>09/07/2018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0846-35C9-4296-8F98-E833852828F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52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14B2-97F9-4DD0-9AA8-75232324A616}" type="datetimeFigureOut">
              <a:rPr lang="en-GB" smtClean="0"/>
              <a:t>09/07/2018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0846-35C9-4296-8F98-E833852828F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81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14B2-97F9-4DD0-9AA8-75232324A616}" type="datetimeFigureOut">
              <a:rPr lang="en-GB" smtClean="0"/>
              <a:t>09/07/2018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0846-35C9-4296-8F98-E833852828F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34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14B2-97F9-4DD0-9AA8-75232324A616}" type="datetimeFigureOut">
              <a:rPr lang="en-GB" smtClean="0"/>
              <a:t>09/07/2018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0846-35C9-4296-8F98-E833852828F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78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E14B2-97F9-4DD0-9AA8-75232324A616}" type="datetimeFigureOut">
              <a:rPr lang="en-GB" smtClean="0"/>
              <a:t>09/07/2018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A0846-35C9-4296-8F98-E833852828F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33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5162550" y="2495550"/>
            <a:ext cx="1866900" cy="18669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01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5162550" y="2495550"/>
            <a:ext cx="1866900" cy="18669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lecha derecha 1"/>
          <p:cNvSpPr/>
          <p:nvPr/>
        </p:nvSpPr>
        <p:spPr>
          <a:xfrm>
            <a:off x="7219950" y="3062287"/>
            <a:ext cx="2495550" cy="733425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8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5162550" y="2495550"/>
            <a:ext cx="1866900" cy="18669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lecha derecha 2"/>
          <p:cNvSpPr/>
          <p:nvPr/>
        </p:nvSpPr>
        <p:spPr>
          <a:xfrm rot="10800000">
            <a:off x="2476500" y="3062287"/>
            <a:ext cx="2495550" cy="733425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1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5162550" y="2495550"/>
            <a:ext cx="1866900" cy="18669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lecha derecha 2"/>
          <p:cNvSpPr/>
          <p:nvPr/>
        </p:nvSpPr>
        <p:spPr>
          <a:xfrm rot="16200000">
            <a:off x="5143500" y="985838"/>
            <a:ext cx="1904999" cy="733425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16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5162550" y="2495550"/>
            <a:ext cx="1866900" cy="18669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echa derecha 4"/>
          <p:cNvSpPr/>
          <p:nvPr/>
        </p:nvSpPr>
        <p:spPr>
          <a:xfrm rot="5400000">
            <a:off x="5143500" y="5129212"/>
            <a:ext cx="1904999" cy="733425"/>
          </a:xfrm>
          <a:prstGeom prst="right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7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galve ceamanos</dc:creator>
  <cp:lastModifiedBy>sergio galve ceamanos</cp:lastModifiedBy>
  <cp:revision>3</cp:revision>
  <dcterms:created xsi:type="dcterms:W3CDTF">2018-07-09T07:59:47Z</dcterms:created>
  <dcterms:modified xsi:type="dcterms:W3CDTF">2018-07-09T13:18:28Z</dcterms:modified>
</cp:coreProperties>
</file>