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30D7"/>
    <a:srgbClr val="0082E0"/>
    <a:srgbClr val="3E6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4655"/>
  </p:normalViewPr>
  <p:slideViewPr>
    <p:cSldViewPr snapToGrid="0" snapToObjects="1">
      <p:cViewPr varScale="1">
        <p:scale>
          <a:sx n="217" d="100"/>
          <a:sy n="217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CB05-05FC-7A49-B520-A3B15EF94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833A1-E098-224D-885E-B7619B487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61876-C6BD-1D4C-A1F9-39FAFF3C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751-301C-DF45-9E17-D2A3C20EED85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B91E7-BA40-9D49-A3B6-BD872B48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AF372-0E04-9145-9252-8811CD7A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AA0A-B47E-CD44-9A28-F0F62600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1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7739-10FB-2547-A0C4-CBD49580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2309B-3412-C244-95BD-1A5E53F3E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0CAAB-22AA-5442-B02C-D0E10AB4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751-301C-DF45-9E17-D2A3C20EED85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07CAE-6D5F-4540-BD55-FCEC53A5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F5EFA-3A67-A94D-8313-8D33AD0F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AA0A-B47E-CD44-9A28-F0F62600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1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156FD-EDA8-7144-A4DC-23A175924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E61E8-AD94-5841-8BEE-44129F44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5BF4A-CF4E-EB47-B0F3-63856F09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751-301C-DF45-9E17-D2A3C20EED85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D61A4-26A5-924D-B18C-7F257412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2795E-4AD3-E345-9189-605D1756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AA0A-B47E-CD44-9A28-F0F62600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9D76-471C-0246-AE5B-DC275BCC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6D9AA-8C09-BC4D-A2C5-55D04CB33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C5D1F-5777-DB46-9756-528D02BD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751-301C-DF45-9E17-D2A3C20EED85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47A9F-8C10-9A45-BB68-D05F24F5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4D225-6457-EB4C-9ED9-4D8DC397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AA0A-B47E-CD44-9A28-F0F62600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0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584-5499-7F43-AE4E-BBC9EA5E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B101C-E3BF-6445-85D6-0ED08680D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15901-B6B9-FD4E-AA2B-A5B8010E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751-301C-DF45-9E17-D2A3C20EED85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76393-BE1F-354D-8643-02824CC7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F038C-160F-DE4E-B7AC-2AF6F3FA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AA0A-B47E-CD44-9A28-F0F62600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4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2A91-36D4-C040-B34E-79E56176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FFF59-FD6C-FC45-A52D-C1088F601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0A4E8-65CC-6F42-945C-9A056AE22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7F46A-DFA9-FF44-A191-F3047E56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751-301C-DF45-9E17-D2A3C20EED85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BFE3F-1154-A748-BD1A-3FD67C18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C4F55-E424-F74D-9B97-E2E00D30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AA0A-B47E-CD44-9A28-F0F62600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0B71-D213-B14F-B5ED-BD311AF6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6260B-B967-1546-9F5A-A6466F9E8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0A4E7-4F51-AA41-A34A-48C0B72FC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56D35-71EB-2C44-94F7-14999FF99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CF57E-AF70-FA4B-A381-3DFCB7D37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7E84B-2F81-6643-8D56-75BBDF1B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751-301C-DF45-9E17-D2A3C20EED85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E4D55-5D5F-2049-B296-4C39061A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3D169-C5DF-CE42-877C-D82A681A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AA0A-B47E-CD44-9A28-F0F62600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2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DB6A-467C-F547-A078-EA7C95F7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A1043-5EF7-E24D-B165-7F917192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751-301C-DF45-9E17-D2A3C20EED85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E298B-092B-0449-B078-2504B66F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1A286-2F9F-D249-8D89-2BC89294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AA0A-B47E-CD44-9A28-F0F62600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0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A18E3-A478-6544-B0D9-9F7D1927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751-301C-DF45-9E17-D2A3C20EED85}" type="datetimeFigureOut">
              <a:rPr lang="en-US" smtClean="0"/>
              <a:t>1/23/19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6769D-ED71-974A-B1F7-A78E31F9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0F1C5-79CE-B84F-8C2B-5A89C666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AA0A-B47E-CD44-9A28-F0F62600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46AD-AAFD-8E40-ACA2-10EFB264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09666-925F-4C4B-BED4-58DEB0A88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C6C08-DE87-DC41-800E-900094642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8D88C-AEC4-2B49-9B7A-52B4728B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751-301C-DF45-9E17-D2A3C20EED85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08745-03BC-2542-9738-18F1AA4C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5D3B8-C677-3842-A74F-1ADB549C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AA0A-B47E-CD44-9A28-F0F62600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0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4002-4DF3-E746-97F0-754A148B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D3E10-0BF7-7B41-B4FC-61473FBE6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687B6-7DF9-E146-8A37-E09C6BDB9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1F060-9218-C148-8023-8D3FFFFA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AF751-301C-DF45-9E17-D2A3C20EED85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65724-3807-C942-AC45-64F43B09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4428A-554C-2441-81BA-07033049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3AA0A-B47E-CD44-9A28-F0F62600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6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25B5C-D57A-3141-A74A-783AECF0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6A32E-6ED8-0C4C-A4D1-A24DF81B5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20296-D598-0A4B-8559-C76843A98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AF751-301C-DF45-9E17-D2A3C20EED85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50A80-4DF9-2447-A198-209ED8AB1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75EB4-D5C3-E14C-A965-71D562BB4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3AA0A-B47E-CD44-9A28-F0F626009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D83C6FC-89A7-EA4B-A764-DA20AA294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" t="862" r="962" b="302"/>
          <a:stretch/>
        </p:blipFill>
        <p:spPr>
          <a:xfrm>
            <a:off x="2977662" y="339969"/>
            <a:ext cx="6207369" cy="6213232"/>
          </a:xfrm>
          <a:prstGeom prst="rect">
            <a:avLst/>
          </a:pr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526AF29C-99E5-EB41-8F27-4CD1C90126E8}"/>
              </a:ext>
            </a:extLst>
          </p:cNvPr>
          <p:cNvSpPr/>
          <p:nvPr/>
        </p:nvSpPr>
        <p:spPr>
          <a:xfrm>
            <a:off x="5830762" y="4939910"/>
            <a:ext cx="2363847" cy="937554"/>
          </a:xfrm>
          <a:custGeom>
            <a:avLst/>
            <a:gdLst>
              <a:gd name="connsiteX0" fmla="*/ 2163160 w 2363847"/>
              <a:gd name="connsiteY0" fmla="*/ 937554 h 937554"/>
              <a:gd name="connsiteX1" fmla="*/ 2197666 w 2363847"/>
              <a:gd name="connsiteY1" fmla="*/ 310701 h 937554"/>
              <a:gd name="connsiteX2" fmla="*/ 357364 w 2363847"/>
              <a:gd name="connsiteY2" fmla="*/ 150 h 937554"/>
              <a:gd name="connsiteX3" fmla="*/ 127326 w 2363847"/>
              <a:gd name="connsiteY3" fmla="*/ 345207 h 937554"/>
              <a:gd name="connsiteX4" fmla="*/ 1841108 w 2363847"/>
              <a:gd name="connsiteY4" fmla="*/ 494732 h 937554"/>
              <a:gd name="connsiteX5" fmla="*/ 2082647 w 2363847"/>
              <a:gd name="connsiteY5" fmla="*/ 839788 h 93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3847" h="937554">
                <a:moveTo>
                  <a:pt x="2163160" y="937554"/>
                </a:moveTo>
                <a:cubicBezTo>
                  <a:pt x="2330896" y="702244"/>
                  <a:pt x="2498632" y="466935"/>
                  <a:pt x="2197666" y="310701"/>
                </a:cubicBezTo>
                <a:cubicBezTo>
                  <a:pt x="1896700" y="154467"/>
                  <a:pt x="702421" y="-5601"/>
                  <a:pt x="357364" y="150"/>
                </a:cubicBezTo>
                <a:cubicBezTo>
                  <a:pt x="12307" y="5901"/>
                  <a:pt x="-119965" y="262777"/>
                  <a:pt x="127326" y="345207"/>
                </a:cubicBezTo>
                <a:cubicBezTo>
                  <a:pt x="374617" y="427637"/>
                  <a:pt x="1515221" y="412302"/>
                  <a:pt x="1841108" y="494732"/>
                </a:cubicBezTo>
                <a:cubicBezTo>
                  <a:pt x="2166995" y="577162"/>
                  <a:pt x="2040474" y="778445"/>
                  <a:pt x="2082647" y="839788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16C6F30-3D44-FD43-BD1B-73EF38C45CEF}"/>
              </a:ext>
            </a:extLst>
          </p:cNvPr>
          <p:cNvSpPr/>
          <p:nvPr/>
        </p:nvSpPr>
        <p:spPr>
          <a:xfrm>
            <a:off x="4059662" y="937846"/>
            <a:ext cx="4698778" cy="5308091"/>
          </a:xfrm>
          <a:custGeom>
            <a:avLst/>
            <a:gdLst>
              <a:gd name="connsiteX0" fmla="*/ 4410261 w 4698778"/>
              <a:gd name="connsiteY0" fmla="*/ 0 h 5308091"/>
              <a:gd name="connsiteX1" fmla="*/ 1245030 w 4698778"/>
              <a:gd name="connsiteY1" fmla="*/ 562708 h 5308091"/>
              <a:gd name="connsiteX2" fmla="*/ 1028153 w 4698778"/>
              <a:gd name="connsiteY2" fmla="*/ 2432539 h 5308091"/>
              <a:gd name="connsiteX3" fmla="*/ 412692 w 4698778"/>
              <a:gd name="connsiteY3" fmla="*/ 2801816 h 5308091"/>
              <a:gd name="connsiteX4" fmla="*/ 143061 w 4698778"/>
              <a:gd name="connsiteY4" fmla="*/ 5029200 h 5308091"/>
              <a:gd name="connsiteX5" fmla="*/ 2745584 w 4698778"/>
              <a:gd name="connsiteY5" fmla="*/ 5105400 h 5308091"/>
              <a:gd name="connsiteX6" fmla="*/ 2892123 w 4698778"/>
              <a:gd name="connsiteY6" fmla="*/ 3481754 h 5308091"/>
              <a:gd name="connsiteX7" fmla="*/ 4451292 w 4698778"/>
              <a:gd name="connsiteY7" fmla="*/ 3305908 h 5308091"/>
              <a:gd name="connsiteX8" fmla="*/ 4674030 w 4698778"/>
              <a:gd name="connsiteY8" fmla="*/ 181708 h 530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8778" h="5308091">
                <a:moveTo>
                  <a:pt x="4410261" y="0"/>
                </a:moveTo>
                <a:cubicBezTo>
                  <a:pt x="3109488" y="78642"/>
                  <a:pt x="1808715" y="157285"/>
                  <a:pt x="1245030" y="562708"/>
                </a:cubicBezTo>
                <a:cubicBezTo>
                  <a:pt x="681345" y="968131"/>
                  <a:pt x="1166876" y="2059354"/>
                  <a:pt x="1028153" y="2432539"/>
                </a:cubicBezTo>
                <a:cubicBezTo>
                  <a:pt x="889430" y="2805724"/>
                  <a:pt x="560207" y="2369039"/>
                  <a:pt x="412692" y="2801816"/>
                </a:cubicBezTo>
                <a:cubicBezTo>
                  <a:pt x="265177" y="3234593"/>
                  <a:pt x="-245754" y="4645269"/>
                  <a:pt x="143061" y="5029200"/>
                </a:cubicBezTo>
                <a:cubicBezTo>
                  <a:pt x="531876" y="5413131"/>
                  <a:pt x="2287407" y="5363308"/>
                  <a:pt x="2745584" y="5105400"/>
                </a:cubicBezTo>
                <a:cubicBezTo>
                  <a:pt x="3203761" y="4847492"/>
                  <a:pt x="2607838" y="3781669"/>
                  <a:pt x="2892123" y="3481754"/>
                </a:cubicBezTo>
                <a:cubicBezTo>
                  <a:pt x="3176408" y="3181839"/>
                  <a:pt x="4154308" y="3855916"/>
                  <a:pt x="4451292" y="3305908"/>
                </a:cubicBezTo>
                <a:cubicBezTo>
                  <a:pt x="4748276" y="2755900"/>
                  <a:pt x="4711153" y="1468804"/>
                  <a:pt x="4674030" y="181708"/>
                </a:cubicBezTo>
              </a:path>
            </a:pathLst>
          </a:custGeom>
          <a:noFill/>
          <a:ln w="28575">
            <a:solidFill>
              <a:srgbClr val="0082E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F941A10-F46D-004D-ADD0-369334EED118}"/>
              </a:ext>
            </a:extLst>
          </p:cNvPr>
          <p:cNvSpPr/>
          <p:nvPr/>
        </p:nvSpPr>
        <p:spPr>
          <a:xfrm>
            <a:off x="3522785" y="3681046"/>
            <a:ext cx="1760032" cy="2340828"/>
          </a:xfrm>
          <a:custGeom>
            <a:avLst/>
            <a:gdLst>
              <a:gd name="connsiteX0" fmla="*/ 0 w 1760032"/>
              <a:gd name="connsiteY0" fmla="*/ 2139462 h 2340828"/>
              <a:gd name="connsiteX1" fmla="*/ 1600200 w 1760032"/>
              <a:gd name="connsiteY1" fmla="*/ 2133600 h 2340828"/>
              <a:gd name="connsiteX2" fmla="*/ 1617784 w 1760032"/>
              <a:gd name="connsiteY2" fmla="*/ 0 h 234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0032" h="2340828">
                <a:moveTo>
                  <a:pt x="0" y="2139462"/>
                </a:moveTo>
                <a:cubicBezTo>
                  <a:pt x="665284" y="2314819"/>
                  <a:pt x="1330569" y="2490177"/>
                  <a:pt x="1600200" y="2133600"/>
                </a:cubicBezTo>
                <a:cubicBezTo>
                  <a:pt x="1869831" y="1777023"/>
                  <a:pt x="1743807" y="888511"/>
                  <a:pt x="1617784" y="0"/>
                </a:cubicBezTo>
              </a:path>
            </a:pathLst>
          </a:custGeom>
          <a:noFill/>
          <a:ln w="28575">
            <a:solidFill>
              <a:srgbClr val="F630D7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8225820-441B-5E4A-A910-98281E113474}"/>
              </a:ext>
            </a:extLst>
          </p:cNvPr>
          <p:cNvSpPr/>
          <p:nvPr/>
        </p:nvSpPr>
        <p:spPr>
          <a:xfrm>
            <a:off x="4073657" y="3282822"/>
            <a:ext cx="926235" cy="434316"/>
          </a:xfrm>
          <a:custGeom>
            <a:avLst/>
            <a:gdLst>
              <a:gd name="connsiteX0" fmla="*/ 926235 w 926235"/>
              <a:gd name="connsiteY0" fmla="*/ 93424 h 434316"/>
              <a:gd name="connsiteX1" fmla="*/ 304912 w 926235"/>
              <a:gd name="connsiteY1" fmla="*/ 5501 h 434316"/>
              <a:gd name="connsiteX2" fmla="*/ 112 w 926235"/>
              <a:gd name="connsiteY2" fmla="*/ 234101 h 434316"/>
              <a:gd name="connsiteX3" fmla="*/ 334220 w 926235"/>
              <a:gd name="connsiteY3" fmla="*/ 433393 h 434316"/>
              <a:gd name="connsiteX4" fmla="*/ 908651 w 926235"/>
              <a:gd name="connsiteY4" fmla="*/ 152040 h 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6235" h="434316">
                <a:moveTo>
                  <a:pt x="926235" y="93424"/>
                </a:moveTo>
                <a:cubicBezTo>
                  <a:pt x="692750" y="37739"/>
                  <a:pt x="459266" y="-17945"/>
                  <a:pt x="304912" y="5501"/>
                </a:cubicBezTo>
                <a:cubicBezTo>
                  <a:pt x="150558" y="28947"/>
                  <a:pt x="-4773" y="162786"/>
                  <a:pt x="112" y="234101"/>
                </a:cubicBezTo>
                <a:cubicBezTo>
                  <a:pt x="4997" y="305416"/>
                  <a:pt x="182797" y="447070"/>
                  <a:pt x="334220" y="433393"/>
                </a:cubicBezTo>
                <a:cubicBezTo>
                  <a:pt x="485643" y="419716"/>
                  <a:pt x="697147" y="285878"/>
                  <a:pt x="908651" y="152040"/>
                </a:cubicBezTo>
              </a:path>
            </a:pathLst>
          </a:custGeom>
          <a:noFill/>
          <a:ln w="28575">
            <a:solidFill>
              <a:srgbClr val="F630D7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BCF79AD1-E481-214B-BDD5-E45840D53807}"/>
              </a:ext>
            </a:extLst>
          </p:cNvPr>
          <p:cNvSpPr/>
          <p:nvPr/>
        </p:nvSpPr>
        <p:spPr>
          <a:xfrm>
            <a:off x="3593123" y="3516923"/>
            <a:ext cx="3606281" cy="2968882"/>
          </a:xfrm>
          <a:custGeom>
            <a:avLst/>
            <a:gdLst>
              <a:gd name="connsiteX0" fmla="*/ 0 w 3606281"/>
              <a:gd name="connsiteY0" fmla="*/ 2649415 h 2968882"/>
              <a:gd name="connsiteX1" fmla="*/ 3159369 w 3606281"/>
              <a:gd name="connsiteY1" fmla="*/ 2731477 h 2968882"/>
              <a:gd name="connsiteX2" fmla="*/ 3511062 w 3606281"/>
              <a:gd name="connsiteY2" fmla="*/ 0 h 296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6281" h="2968882">
                <a:moveTo>
                  <a:pt x="0" y="2649415"/>
                </a:moveTo>
                <a:cubicBezTo>
                  <a:pt x="1287096" y="2911230"/>
                  <a:pt x="2574192" y="3173046"/>
                  <a:pt x="3159369" y="2731477"/>
                </a:cubicBezTo>
                <a:cubicBezTo>
                  <a:pt x="3744546" y="2289908"/>
                  <a:pt x="3627804" y="1144954"/>
                  <a:pt x="3511062" y="0"/>
                </a:cubicBezTo>
              </a:path>
            </a:pathLst>
          </a:custGeom>
          <a:noFill/>
          <a:ln w="28575">
            <a:solidFill>
              <a:srgbClr val="F630D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498B83E2-F0A5-824E-9892-68194A116806}"/>
              </a:ext>
            </a:extLst>
          </p:cNvPr>
          <p:cNvSpPr/>
          <p:nvPr/>
        </p:nvSpPr>
        <p:spPr>
          <a:xfrm>
            <a:off x="7069015" y="3163944"/>
            <a:ext cx="967411" cy="493785"/>
          </a:xfrm>
          <a:custGeom>
            <a:avLst/>
            <a:gdLst>
              <a:gd name="connsiteX0" fmla="*/ 0 w 967411"/>
              <a:gd name="connsiteY0" fmla="*/ 130241 h 493785"/>
              <a:gd name="connsiteX1" fmla="*/ 633047 w 967411"/>
              <a:gd name="connsiteY1" fmla="*/ 1287 h 493785"/>
              <a:gd name="connsiteX2" fmla="*/ 949570 w 967411"/>
              <a:gd name="connsiteY2" fmla="*/ 200579 h 493785"/>
              <a:gd name="connsiteX3" fmla="*/ 832339 w 967411"/>
              <a:gd name="connsiteY3" fmla="*/ 493656 h 493785"/>
              <a:gd name="connsiteX4" fmla="*/ 46893 w 967411"/>
              <a:gd name="connsiteY4" fmla="*/ 229887 h 49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411" h="493785">
                <a:moveTo>
                  <a:pt x="0" y="130241"/>
                </a:moveTo>
                <a:cubicBezTo>
                  <a:pt x="237392" y="59902"/>
                  <a:pt x="474785" y="-10436"/>
                  <a:pt x="633047" y="1287"/>
                </a:cubicBezTo>
                <a:cubicBezTo>
                  <a:pt x="791309" y="13010"/>
                  <a:pt x="916355" y="118518"/>
                  <a:pt x="949570" y="200579"/>
                </a:cubicBezTo>
                <a:cubicBezTo>
                  <a:pt x="982785" y="282640"/>
                  <a:pt x="982785" y="488771"/>
                  <a:pt x="832339" y="493656"/>
                </a:cubicBezTo>
                <a:cubicBezTo>
                  <a:pt x="681893" y="498541"/>
                  <a:pt x="364393" y="364214"/>
                  <a:pt x="46893" y="229887"/>
                </a:cubicBezTo>
              </a:path>
            </a:pathLst>
          </a:custGeom>
          <a:noFill/>
          <a:ln w="28575">
            <a:solidFill>
              <a:srgbClr val="F630D7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2FBBAC-3852-6848-8E20-C4FE3C55AD46}"/>
              </a:ext>
            </a:extLst>
          </p:cNvPr>
          <p:cNvSpPr txBox="1"/>
          <p:nvPr/>
        </p:nvSpPr>
        <p:spPr>
          <a:xfrm>
            <a:off x="8918800" y="628697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583F51-5981-5C4B-87CC-A401BBC54C68}"/>
              </a:ext>
            </a:extLst>
          </p:cNvPr>
          <p:cNvSpPr txBox="1"/>
          <p:nvPr/>
        </p:nvSpPr>
        <p:spPr>
          <a:xfrm>
            <a:off x="8898915" y="540807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05525-87B7-8E4F-A14D-54B6D102830D}"/>
              </a:ext>
            </a:extLst>
          </p:cNvPr>
          <p:cNvSpPr txBox="1"/>
          <p:nvPr/>
        </p:nvSpPr>
        <p:spPr>
          <a:xfrm>
            <a:off x="8898919" y="445817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08C879-BD46-8144-A9E6-4BD1F2B4A441}"/>
              </a:ext>
            </a:extLst>
          </p:cNvPr>
          <p:cNvSpPr txBox="1"/>
          <p:nvPr/>
        </p:nvSpPr>
        <p:spPr>
          <a:xfrm>
            <a:off x="8893058" y="365772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A73CE4-CB67-E74C-9B1A-32F887974ABC}"/>
              </a:ext>
            </a:extLst>
          </p:cNvPr>
          <p:cNvSpPr txBox="1"/>
          <p:nvPr/>
        </p:nvSpPr>
        <p:spPr>
          <a:xfrm>
            <a:off x="8909559" y="2774216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5CBF6B-B51D-414D-B9BE-939FB01ED14F}"/>
              </a:ext>
            </a:extLst>
          </p:cNvPr>
          <p:cNvSpPr txBox="1"/>
          <p:nvPr/>
        </p:nvSpPr>
        <p:spPr>
          <a:xfrm>
            <a:off x="8898919" y="189009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6E7ED3-D794-8443-A8F7-6C0D123C2E61}"/>
              </a:ext>
            </a:extLst>
          </p:cNvPr>
          <p:cNvSpPr txBox="1"/>
          <p:nvPr/>
        </p:nvSpPr>
        <p:spPr>
          <a:xfrm>
            <a:off x="8898913" y="100597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49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5797044-FAC7-464E-BCF7-60ECC3C7C256}"/>
              </a:ext>
            </a:extLst>
          </p:cNvPr>
          <p:cNvSpPr/>
          <p:nvPr/>
        </p:nvSpPr>
        <p:spPr>
          <a:xfrm>
            <a:off x="6794603" y="1027776"/>
            <a:ext cx="2104234" cy="5014065"/>
          </a:xfrm>
          <a:custGeom>
            <a:avLst/>
            <a:gdLst>
              <a:gd name="connsiteX0" fmla="*/ 1651874 w 2104234"/>
              <a:gd name="connsiteY0" fmla="*/ 33162 h 5014065"/>
              <a:gd name="connsiteX1" fmla="*/ 1130197 w 2104234"/>
              <a:gd name="connsiteY1" fmla="*/ 62470 h 5014065"/>
              <a:gd name="connsiteX2" fmla="*/ 960212 w 2104234"/>
              <a:gd name="connsiteY2" fmla="*/ 601732 h 5014065"/>
              <a:gd name="connsiteX3" fmla="*/ 227520 w 2104234"/>
              <a:gd name="connsiteY3" fmla="*/ 672070 h 5014065"/>
              <a:gd name="connsiteX4" fmla="*/ 80982 w 2104234"/>
              <a:gd name="connsiteY4" fmla="*/ 1809209 h 5014065"/>
              <a:gd name="connsiteX5" fmla="*/ 57535 w 2104234"/>
              <a:gd name="connsiteY5" fmla="*/ 3192532 h 5014065"/>
              <a:gd name="connsiteX6" fmla="*/ 854705 w 2104234"/>
              <a:gd name="connsiteY6" fmla="*/ 3520778 h 5014065"/>
              <a:gd name="connsiteX7" fmla="*/ 1059859 w 2104234"/>
              <a:gd name="connsiteY7" fmla="*/ 4030732 h 5014065"/>
              <a:gd name="connsiteX8" fmla="*/ 1704628 w 2104234"/>
              <a:gd name="connsiteY8" fmla="*/ 4159686 h 5014065"/>
              <a:gd name="connsiteX9" fmla="*/ 1763243 w 2104234"/>
              <a:gd name="connsiteY9" fmla="*/ 4863070 h 5014065"/>
              <a:gd name="connsiteX10" fmla="*/ 2027012 w 2104234"/>
              <a:gd name="connsiteY10" fmla="*/ 4950993 h 5014065"/>
              <a:gd name="connsiteX11" fmla="*/ 2044597 w 2104234"/>
              <a:gd name="connsiteY11" fmla="*/ 4101070 h 5014065"/>
              <a:gd name="connsiteX12" fmla="*/ 1306043 w 2104234"/>
              <a:gd name="connsiteY12" fmla="*/ 3925224 h 5014065"/>
              <a:gd name="connsiteX13" fmla="*/ 1229843 w 2104234"/>
              <a:gd name="connsiteY13" fmla="*/ 3151501 h 5014065"/>
              <a:gd name="connsiteX14" fmla="*/ 1241566 w 2104234"/>
              <a:gd name="connsiteY14" fmla="*/ 912393 h 5014065"/>
              <a:gd name="connsiteX15" fmla="*/ 1763243 w 2104234"/>
              <a:gd name="connsiteY15" fmla="*/ 548978 h 5014065"/>
              <a:gd name="connsiteX16" fmla="*/ 1821859 w 2104234"/>
              <a:gd name="connsiteY16" fmla="*/ 56609 h 501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04234" h="5014065">
                <a:moveTo>
                  <a:pt x="1651874" y="33162"/>
                </a:moveTo>
                <a:cubicBezTo>
                  <a:pt x="1448674" y="435"/>
                  <a:pt x="1245474" y="-32292"/>
                  <a:pt x="1130197" y="62470"/>
                </a:cubicBezTo>
                <a:cubicBezTo>
                  <a:pt x="1014920" y="157232"/>
                  <a:pt x="1110658" y="500132"/>
                  <a:pt x="960212" y="601732"/>
                </a:cubicBezTo>
                <a:cubicBezTo>
                  <a:pt x="809766" y="703332"/>
                  <a:pt x="374058" y="470824"/>
                  <a:pt x="227520" y="672070"/>
                </a:cubicBezTo>
                <a:cubicBezTo>
                  <a:pt x="80982" y="873316"/>
                  <a:pt x="109313" y="1389132"/>
                  <a:pt x="80982" y="1809209"/>
                </a:cubicBezTo>
                <a:cubicBezTo>
                  <a:pt x="52651" y="2229286"/>
                  <a:pt x="-71419" y="2907271"/>
                  <a:pt x="57535" y="3192532"/>
                </a:cubicBezTo>
                <a:cubicBezTo>
                  <a:pt x="186489" y="3477794"/>
                  <a:pt x="687651" y="3381078"/>
                  <a:pt x="854705" y="3520778"/>
                </a:cubicBezTo>
                <a:cubicBezTo>
                  <a:pt x="1021759" y="3660478"/>
                  <a:pt x="918205" y="3924247"/>
                  <a:pt x="1059859" y="4030732"/>
                </a:cubicBezTo>
                <a:cubicBezTo>
                  <a:pt x="1201513" y="4137217"/>
                  <a:pt x="1587397" y="4020963"/>
                  <a:pt x="1704628" y="4159686"/>
                </a:cubicBezTo>
                <a:cubicBezTo>
                  <a:pt x="1821859" y="4298409"/>
                  <a:pt x="1709512" y="4731186"/>
                  <a:pt x="1763243" y="4863070"/>
                </a:cubicBezTo>
                <a:cubicBezTo>
                  <a:pt x="1816974" y="4994955"/>
                  <a:pt x="1980120" y="5077993"/>
                  <a:pt x="2027012" y="4950993"/>
                </a:cubicBezTo>
                <a:cubicBezTo>
                  <a:pt x="2073904" y="4823993"/>
                  <a:pt x="2164758" y="4272031"/>
                  <a:pt x="2044597" y="4101070"/>
                </a:cubicBezTo>
                <a:cubicBezTo>
                  <a:pt x="1924436" y="3930109"/>
                  <a:pt x="1441835" y="4083485"/>
                  <a:pt x="1306043" y="3925224"/>
                </a:cubicBezTo>
                <a:cubicBezTo>
                  <a:pt x="1170251" y="3766963"/>
                  <a:pt x="1240589" y="3653639"/>
                  <a:pt x="1229843" y="3151501"/>
                </a:cubicBezTo>
                <a:cubicBezTo>
                  <a:pt x="1219097" y="2649363"/>
                  <a:pt x="1152666" y="1346147"/>
                  <a:pt x="1241566" y="912393"/>
                </a:cubicBezTo>
                <a:cubicBezTo>
                  <a:pt x="1330466" y="478639"/>
                  <a:pt x="1666528" y="691609"/>
                  <a:pt x="1763243" y="548978"/>
                </a:cubicBezTo>
                <a:cubicBezTo>
                  <a:pt x="1859958" y="406347"/>
                  <a:pt x="1840908" y="231478"/>
                  <a:pt x="1821859" y="56609"/>
                </a:cubicBezTo>
              </a:path>
            </a:pathLst>
          </a:custGeom>
          <a:noFill/>
          <a:ln w="28575">
            <a:solidFill>
              <a:srgbClr val="0082E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D83C6FC-89A7-EA4B-A764-DA20AA294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" t="862" r="962" b="302"/>
          <a:stretch/>
        </p:blipFill>
        <p:spPr>
          <a:xfrm>
            <a:off x="2977662" y="339969"/>
            <a:ext cx="6207369" cy="6213232"/>
          </a:xfrm>
          <a:prstGeom prst="rect">
            <a:avLst/>
          </a:pr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526AF29C-99E5-EB41-8F27-4CD1C90126E8}"/>
              </a:ext>
            </a:extLst>
          </p:cNvPr>
          <p:cNvSpPr/>
          <p:nvPr/>
        </p:nvSpPr>
        <p:spPr>
          <a:xfrm>
            <a:off x="5830762" y="4939910"/>
            <a:ext cx="2363847" cy="937554"/>
          </a:xfrm>
          <a:custGeom>
            <a:avLst/>
            <a:gdLst>
              <a:gd name="connsiteX0" fmla="*/ 2163160 w 2363847"/>
              <a:gd name="connsiteY0" fmla="*/ 937554 h 937554"/>
              <a:gd name="connsiteX1" fmla="*/ 2197666 w 2363847"/>
              <a:gd name="connsiteY1" fmla="*/ 310701 h 937554"/>
              <a:gd name="connsiteX2" fmla="*/ 357364 w 2363847"/>
              <a:gd name="connsiteY2" fmla="*/ 150 h 937554"/>
              <a:gd name="connsiteX3" fmla="*/ 127326 w 2363847"/>
              <a:gd name="connsiteY3" fmla="*/ 345207 h 937554"/>
              <a:gd name="connsiteX4" fmla="*/ 1841108 w 2363847"/>
              <a:gd name="connsiteY4" fmla="*/ 494732 h 937554"/>
              <a:gd name="connsiteX5" fmla="*/ 2082647 w 2363847"/>
              <a:gd name="connsiteY5" fmla="*/ 839788 h 93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3847" h="937554">
                <a:moveTo>
                  <a:pt x="2163160" y="937554"/>
                </a:moveTo>
                <a:cubicBezTo>
                  <a:pt x="2330896" y="702244"/>
                  <a:pt x="2498632" y="466935"/>
                  <a:pt x="2197666" y="310701"/>
                </a:cubicBezTo>
                <a:cubicBezTo>
                  <a:pt x="1896700" y="154467"/>
                  <a:pt x="702421" y="-5601"/>
                  <a:pt x="357364" y="150"/>
                </a:cubicBezTo>
                <a:cubicBezTo>
                  <a:pt x="12307" y="5901"/>
                  <a:pt x="-119965" y="262777"/>
                  <a:pt x="127326" y="345207"/>
                </a:cubicBezTo>
                <a:cubicBezTo>
                  <a:pt x="374617" y="427637"/>
                  <a:pt x="1515221" y="412302"/>
                  <a:pt x="1841108" y="494732"/>
                </a:cubicBezTo>
                <a:cubicBezTo>
                  <a:pt x="2166995" y="577162"/>
                  <a:pt x="2040474" y="778445"/>
                  <a:pt x="2082647" y="839788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16C6F30-3D44-FD43-BD1B-73EF38C45CEF}"/>
              </a:ext>
            </a:extLst>
          </p:cNvPr>
          <p:cNvSpPr/>
          <p:nvPr/>
        </p:nvSpPr>
        <p:spPr>
          <a:xfrm>
            <a:off x="4059662" y="937846"/>
            <a:ext cx="4698778" cy="5308091"/>
          </a:xfrm>
          <a:custGeom>
            <a:avLst/>
            <a:gdLst>
              <a:gd name="connsiteX0" fmla="*/ 4410261 w 4698778"/>
              <a:gd name="connsiteY0" fmla="*/ 0 h 5308091"/>
              <a:gd name="connsiteX1" fmla="*/ 1245030 w 4698778"/>
              <a:gd name="connsiteY1" fmla="*/ 562708 h 5308091"/>
              <a:gd name="connsiteX2" fmla="*/ 1028153 w 4698778"/>
              <a:gd name="connsiteY2" fmla="*/ 2432539 h 5308091"/>
              <a:gd name="connsiteX3" fmla="*/ 412692 w 4698778"/>
              <a:gd name="connsiteY3" fmla="*/ 2801816 h 5308091"/>
              <a:gd name="connsiteX4" fmla="*/ 143061 w 4698778"/>
              <a:gd name="connsiteY4" fmla="*/ 5029200 h 5308091"/>
              <a:gd name="connsiteX5" fmla="*/ 2745584 w 4698778"/>
              <a:gd name="connsiteY5" fmla="*/ 5105400 h 5308091"/>
              <a:gd name="connsiteX6" fmla="*/ 2892123 w 4698778"/>
              <a:gd name="connsiteY6" fmla="*/ 3481754 h 5308091"/>
              <a:gd name="connsiteX7" fmla="*/ 4451292 w 4698778"/>
              <a:gd name="connsiteY7" fmla="*/ 3305908 h 5308091"/>
              <a:gd name="connsiteX8" fmla="*/ 4674030 w 4698778"/>
              <a:gd name="connsiteY8" fmla="*/ 181708 h 530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8778" h="5308091">
                <a:moveTo>
                  <a:pt x="4410261" y="0"/>
                </a:moveTo>
                <a:cubicBezTo>
                  <a:pt x="3109488" y="78642"/>
                  <a:pt x="1808715" y="157285"/>
                  <a:pt x="1245030" y="562708"/>
                </a:cubicBezTo>
                <a:cubicBezTo>
                  <a:pt x="681345" y="968131"/>
                  <a:pt x="1166876" y="2059354"/>
                  <a:pt x="1028153" y="2432539"/>
                </a:cubicBezTo>
                <a:cubicBezTo>
                  <a:pt x="889430" y="2805724"/>
                  <a:pt x="560207" y="2369039"/>
                  <a:pt x="412692" y="2801816"/>
                </a:cubicBezTo>
                <a:cubicBezTo>
                  <a:pt x="265177" y="3234593"/>
                  <a:pt x="-245754" y="4645269"/>
                  <a:pt x="143061" y="5029200"/>
                </a:cubicBezTo>
                <a:cubicBezTo>
                  <a:pt x="531876" y="5413131"/>
                  <a:pt x="2287407" y="5363308"/>
                  <a:pt x="2745584" y="5105400"/>
                </a:cubicBezTo>
                <a:cubicBezTo>
                  <a:pt x="3203761" y="4847492"/>
                  <a:pt x="2607838" y="3781669"/>
                  <a:pt x="2892123" y="3481754"/>
                </a:cubicBezTo>
                <a:cubicBezTo>
                  <a:pt x="3176408" y="3181839"/>
                  <a:pt x="4154308" y="3855916"/>
                  <a:pt x="4451292" y="3305908"/>
                </a:cubicBezTo>
                <a:cubicBezTo>
                  <a:pt x="4748276" y="2755900"/>
                  <a:pt x="4711153" y="1468804"/>
                  <a:pt x="4674030" y="181708"/>
                </a:cubicBezTo>
              </a:path>
            </a:pathLst>
          </a:custGeom>
          <a:noFill/>
          <a:ln w="28575">
            <a:solidFill>
              <a:srgbClr val="0082E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F941A10-F46D-004D-ADD0-369334EED118}"/>
              </a:ext>
            </a:extLst>
          </p:cNvPr>
          <p:cNvSpPr/>
          <p:nvPr/>
        </p:nvSpPr>
        <p:spPr>
          <a:xfrm>
            <a:off x="3522785" y="3681046"/>
            <a:ext cx="1760032" cy="2340828"/>
          </a:xfrm>
          <a:custGeom>
            <a:avLst/>
            <a:gdLst>
              <a:gd name="connsiteX0" fmla="*/ 0 w 1760032"/>
              <a:gd name="connsiteY0" fmla="*/ 2139462 h 2340828"/>
              <a:gd name="connsiteX1" fmla="*/ 1600200 w 1760032"/>
              <a:gd name="connsiteY1" fmla="*/ 2133600 h 2340828"/>
              <a:gd name="connsiteX2" fmla="*/ 1617784 w 1760032"/>
              <a:gd name="connsiteY2" fmla="*/ 0 h 234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0032" h="2340828">
                <a:moveTo>
                  <a:pt x="0" y="2139462"/>
                </a:moveTo>
                <a:cubicBezTo>
                  <a:pt x="665284" y="2314819"/>
                  <a:pt x="1330569" y="2490177"/>
                  <a:pt x="1600200" y="2133600"/>
                </a:cubicBezTo>
                <a:cubicBezTo>
                  <a:pt x="1869831" y="1777023"/>
                  <a:pt x="1743807" y="888511"/>
                  <a:pt x="1617784" y="0"/>
                </a:cubicBezTo>
              </a:path>
            </a:pathLst>
          </a:custGeom>
          <a:noFill/>
          <a:ln w="28575">
            <a:solidFill>
              <a:srgbClr val="F630D7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8225820-441B-5E4A-A910-98281E113474}"/>
              </a:ext>
            </a:extLst>
          </p:cNvPr>
          <p:cNvSpPr/>
          <p:nvPr/>
        </p:nvSpPr>
        <p:spPr>
          <a:xfrm>
            <a:off x="4073657" y="3282822"/>
            <a:ext cx="926235" cy="434316"/>
          </a:xfrm>
          <a:custGeom>
            <a:avLst/>
            <a:gdLst>
              <a:gd name="connsiteX0" fmla="*/ 926235 w 926235"/>
              <a:gd name="connsiteY0" fmla="*/ 93424 h 434316"/>
              <a:gd name="connsiteX1" fmla="*/ 304912 w 926235"/>
              <a:gd name="connsiteY1" fmla="*/ 5501 h 434316"/>
              <a:gd name="connsiteX2" fmla="*/ 112 w 926235"/>
              <a:gd name="connsiteY2" fmla="*/ 234101 h 434316"/>
              <a:gd name="connsiteX3" fmla="*/ 334220 w 926235"/>
              <a:gd name="connsiteY3" fmla="*/ 433393 h 434316"/>
              <a:gd name="connsiteX4" fmla="*/ 908651 w 926235"/>
              <a:gd name="connsiteY4" fmla="*/ 152040 h 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6235" h="434316">
                <a:moveTo>
                  <a:pt x="926235" y="93424"/>
                </a:moveTo>
                <a:cubicBezTo>
                  <a:pt x="692750" y="37739"/>
                  <a:pt x="459266" y="-17945"/>
                  <a:pt x="304912" y="5501"/>
                </a:cubicBezTo>
                <a:cubicBezTo>
                  <a:pt x="150558" y="28947"/>
                  <a:pt x="-4773" y="162786"/>
                  <a:pt x="112" y="234101"/>
                </a:cubicBezTo>
                <a:cubicBezTo>
                  <a:pt x="4997" y="305416"/>
                  <a:pt x="182797" y="447070"/>
                  <a:pt x="334220" y="433393"/>
                </a:cubicBezTo>
                <a:cubicBezTo>
                  <a:pt x="485643" y="419716"/>
                  <a:pt x="697147" y="285878"/>
                  <a:pt x="908651" y="152040"/>
                </a:cubicBezTo>
              </a:path>
            </a:pathLst>
          </a:custGeom>
          <a:noFill/>
          <a:ln w="28575">
            <a:solidFill>
              <a:srgbClr val="F630D7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BCF79AD1-E481-214B-BDD5-E45840D53807}"/>
              </a:ext>
            </a:extLst>
          </p:cNvPr>
          <p:cNvSpPr/>
          <p:nvPr/>
        </p:nvSpPr>
        <p:spPr>
          <a:xfrm>
            <a:off x="3593123" y="3516923"/>
            <a:ext cx="3606281" cy="2968882"/>
          </a:xfrm>
          <a:custGeom>
            <a:avLst/>
            <a:gdLst>
              <a:gd name="connsiteX0" fmla="*/ 0 w 3606281"/>
              <a:gd name="connsiteY0" fmla="*/ 2649415 h 2968882"/>
              <a:gd name="connsiteX1" fmla="*/ 3159369 w 3606281"/>
              <a:gd name="connsiteY1" fmla="*/ 2731477 h 2968882"/>
              <a:gd name="connsiteX2" fmla="*/ 3511062 w 3606281"/>
              <a:gd name="connsiteY2" fmla="*/ 0 h 296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6281" h="2968882">
                <a:moveTo>
                  <a:pt x="0" y="2649415"/>
                </a:moveTo>
                <a:cubicBezTo>
                  <a:pt x="1287096" y="2911230"/>
                  <a:pt x="2574192" y="3173046"/>
                  <a:pt x="3159369" y="2731477"/>
                </a:cubicBezTo>
                <a:cubicBezTo>
                  <a:pt x="3744546" y="2289908"/>
                  <a:pt x="3627804" y="1144954"/>
                  <a:pt x="3511062" y="0"/>
                </a:cubicBezTo>
              </a:path>
            </a:pathLst>
          </a:custGeom>
          <a:noFill/>
          <a:ln w="28575">
            <a:solidFill>
              <a:srgbClr val="F630D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498B83E2-F0A5-824E-9892-68194A116806}"/>
              </a:ext>
            </a:extLst>
          </p:cNvPr>
          <p:cNvSpPr/>
          <p:nvPr/>
        </p:nvSpPr>
        <p:spPr>
          <a:xfrm>
            <a:off x="7069015" y="3163944"/>
            <a:ext cx="967411" cy="493785"/>
          </a:xfrm>
          <a:custGeom>
            <a:avLst/>
            <a:gdLst>
              <a:gd name="connsiteX0" fmla="*/ 0 w 967411"/>
              <a:gd name="connsiteY0" fmla="*/ 130241 h 493785"/>
              <a:gd name="connsiteX1" fmla="*/ 633047 w 967411"/>
              <a:gd name="connsiteY1" fmla="*/ 1287 h 493785"/>
              <a:gd name="connsiteX2" fmla="*/ 949570 w 967411"/>
              <a:gd name="connsiteY2" fmla="*/ 200579 h 493785"/>
              <a:gd name="connsiteX3" fmla="*/ 832339 w 967411"/>
              <a:gd name="connsiteY3" fmla="*/ 493656 h 493785"/>
              <a:gd name="connsiteX4" fmla="*/ 46893 w 967411"/>
              <a:gd name="connsiteY4" fmla="*/ 229887 h 49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411" h="493785">
                <a:moveTo>
                  <a:pt x="0" y="130241"/>
                </a:moveTo>
                <a:cubicBezTo>
                  <a:pt x="237392" y="59902"/>
                  <a:pt x="474785" y="-10436"/>
                  <a:pt x="633047" y="1287"/>
                </a:cubicBezTo>
                <a:cubicBezTo>
                  <a:pt x="791309" y="13010"/>
                  <a:pt x="916355" y="118518"/>
                  <a:pt x="949570" y="200579"/>
                </a:cubicBezTo>
                <a:cubicBezTo>
                  <a:pt x="982785" y="282640"/>
                  <a:pt x="982785" y="488771"/>
                  <a:pt x="832339" y="493656"/>
                </a:cubicBezTo>
                <a:cubicBezTo>
                  <a:pt x="681893" y="498541"/>
                  <a:pt x="364393" y="364214"/>
                  <a:pt x="46893" y="229887"/>
                </a:cubicBezTo>
              </a:path>
            </a:pathLst>
          </a:custGeom>
          <a:noFill/>
          <a:ln w="28575">
            <a:solidFill>
              <a:srgbClr val="F630D7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2FBBAC-3852-6848-8E20-C4FE3C55AD46}"/>
              </a:ext>
            </a:extLst>
          </p:cNvPr>
          <p:cNvSpPr txBox="1"/>
          <p:nvPr/>
        </p:nvSpPr>
        <p:spPr>
          <a:xfrm>
            <a:off x="8918800" y="628697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583F51-5981-5C4B-87CC-A401BBC54C68}"/>
              </a:ext>
            </a:extLst>
          </p:cNvPr>
          <p:cNvSpPr txBox="1"/>
          <p:nvPr/>
        </p:nvSpPr>
        <p:spPr>
          <a:xfrm>
            <a:off x="8898915" y="540807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05525-87B7-8E4F-A14D-54B6D102830D}"/>
              </a:ext>
            </a:extLst>
          </p:cNvPr>
          <p:cNvSpPr txBox="1"/>
          <p:nvPr/>
        </p:nvSpPr>
        <p:spPr>
          <a:xfrm>
            <a:off x="8898919" y="445817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08C879-BD46-8144-A9E6-4BD1F2B4A441}"/>
              </a:ext>
            </a:extLst>
          </p:cNvPr>
          <p:cNvSpPr txBox="1"/>
          <p:nvPr/>
        </p:nvSpPr>
        <p:spPr>
          <a:xfrm>
            <a:off x="8893058" y="365772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A73CE4-CB67-E74C-9B1A-32F887974ABC}"/>
              </a:ext>
            </a:extLst>
          </p:cNvPr>
          <p:cNvSpPr txBox="1"/>
          <p:nvPr/>
        </p:nvSpPr>
        <p:spPr>
          <a:xfrm>
            <a:off x="8909559" y="2774216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5CBF6B-B51D-414D-B9BE-939FB01ED14F}"/>
              </a:ext>
            </a:extLst>
          </p:cNvPr>
          <p:cNvSpPr txBox="1"/>
          <p:nvPr/>
        </p:nvSpPr>
        <p:spPr>
          <a:xfrm>
            <a:off x="8898919" y="189009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6E7ED3-D794-8443-A8F7-6C0D123C2E61}"/>
              </a:ext>
            </a:extLst>
          </p:cNvPr>
          <p:cNvSpPr txBox="1"/>
          <p:nvPr/>
        </p:nvSpPr>
        <p:spPr>
          <a:xfrm>
            <a:off x="8898913" y="100597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49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5797044-FAC7-464E-BCF7-60ECC3C7C256}"/>
              </a:ext>
            </a:extLst>
          </p:cNvPr>
          <p:cNvSpPr/>
          <p:nvPr/>
        </p:nvSpPr>
        <p:spPr>
          <a:xfrm>
            <a:off x="6794603" y="1027776"/>
            <a:ext cx="2104234" cy="5014065"/>
          </a:xfrm>
          <a:custGeom>
            <a:avLst/>
            <a:gdLst>
              <a:gd name="connsiteX0" fmla="*/ 1651874 w 2104234"/>
              <a:gd name="connsiteY0" fmla="*/ 33162 h 5014065"/>
              <a:gd name="connsiteX1" fmla="*/ 1130197 w 2104234"/>
              <a:gd name="connsiteY1" fmla="*/ 62470 h 5014065"/>
              <a:gd name="connsiteX2" fmla="*/ 960212 w 2104234"/>
              <a:gd name="connsiteY2" fmla="*/ 601732 h 5014065"/>
              <a:gd name="connsiteX3" fmla="*/ 227520 w 2104234"/>
              <a:gd name="connsiteY3" fmla="*/ 672070 h 5014065"/>
              <a:gd name="connsiteX4" fmla="*/ 80982 w 2104234"/>
              <a:gd name="connsiteY4" fmla="*/ 1809209 h 5014065"/>
              <a:gd name="connsiteX5" fmla="*/ 57535 w 2104234"/>
              <a:gd name="connsiteY5" fmla="*/ 3192532 h 5014065"/>
              <a:gd name="connsiteX6" fmla="*/ 854705 w 2104234"/>
              <a:gd name="connsiteY6" fmla="*/ 3520778 h 5014065"/>
              <a:gd name="connsiteX7" fmla="*/ 1059859 w 2104234"/>
              <a:gd name="connsiteY7" fmla="*/ 4030732 h 5014065"/>
              <a:gd name="connsiteX8" fmla="*/ 1704628 w 2104234"/>
              <a:gd name="connsiteY8" fmla="*/ 4159686 h 5014065"/>
              <a:gd name="connsiteX9" fmla="*/ 1763243 w 2104234"/>
              <a:gd name="connsiteY9" fmla="*/ 4863070 h 5014065"/>
              <a:gd name="connsiteX10" fmla="*/ 2027012 w 2104234"/>
              <a:gd name="connsiteY10" fmla="*/ 4950993 h 5014065"/>
              <a:gd name="connsiteX11" fmla="*/ 2044597 w 2104234"/>
              <a:gd name="connsiteY11" fmla="*/ 4101070 h 5014065"/>
              <a:gd name="connsiteX12" fmla="*/ 1306043 w 2104234"/>
              <a:gd name="connsiteY12" fmla="*/ 3925224 h 5014065"/>
              <a:gd name="connsiteX13" fmla="*/ 1229843 w 2104234"/>
              <a:gd name="connsiteY13" fmla="*/ 3151501 h 5014065"/>
              <a:gd name="connsiteX14" fmla="*/ 1241566 w 2104234"/>
              <a:gd name="connsiteY14" fmla="*/ 912393 h 5014065"/>
              <a:gd name="connsiteX15" fmla="*/ 1763243 w 2104234"/>
              <a:gd name="connsiteY15" fmla="*/ 548978 h 5014065"/>
              <a:gd name="connsiteX16" fmla="*/ 1821859 w 2104234"/>
              <a:gd name="connsiteY16" fmla="*/ 56609 h 501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04234" h="5014065">
                <a:moveTo>
                  <a:pt x="1651874" y="33162"/>
                </a:moveTo>
                <a:cubicBezTo>
                  <a:pt x="1448674" y="435"/>
                  <a:pt x="1245474" y="-32292"/>
                  <a:pt x="1130197" y="62470"/>
                </a:cubicBezTo>
                <a:cubicBezTo>
                  <a:pt x="1014920" y="157232"/>
                  <a:pt x="1110658" y="500132"/>
                  <a:pt x="960212" y="601732"/>
                </a:cubicBezTo>
                <a:cubicBezTo>
                  <a:pt x="809766" y="703332"/>
                  <a:pt x="374058" y="470824"/>
                  <a:pt x="227520" y="672070"/>
                </a:cubicBezTo>
                <a:cubicBezTo>
                  <a:pt x="80982" y="873316"/>
                  <a:pt x="109313" y="1389132"/>
                  <a:pt x="80982" y="1809209"/>
                </a:cubicBezTo>
                <a:cubicBezTo>
                  <a:pt x="52651" y="2229286"/>
                  <a:pt x="-71419" y="2907271"/>
                  <a:pt x="57535" y="3192532"/>
                </a:cubicBezTo>
                <a:cubicBezTo>
                  <a:pt x="186489" y="3477794"/>
                  <a:pt x="687651" y="3381078"/>
                  <a:pt x="854705" y="3520778"/>
                </a:cubicBezTo>
                <a:cubicBezTo>
                  <a:pt x="1021759" y="3660478"/>
                  <a:pt x="918205" y="3924247"/>
                  <a:pt x="1059859" y="4030732"/>
                </a:cubicBezTo>
                <a:cubicBezTo>
                  <a:pt x="1201513" y="4137217"/>
                  <a:pt x="1587397" y="4020963"/>
                  <a:pt x="1704628" y="4159686"/>
                </a:cubicBezTo>
                <a:cubicBezTo>
                  <a:pt x="1821859" y="4298409"/>
                  <a:pt x="1709512" y="4731186"/>
                  <a:pt x="1763243" y="4863070"/>
                </a:cubicBezTo>
                <a:cubicBezTo>
                  <a:pt x="1816974" y="4994955"/>
                  <a:pt x="1980120" y="5077993"/>
                  <a:pt x="2027012" y="4950993"/>
                </a:cubicBezTo>
                <a:cubicBezTo>
                  <a:pt x="2073904" y="4823993"/>
                  <a:pt x="2164758" y="4272031"/>
                  <a:pt x="2044597" y="4101070"/>
                </a:cubicBezTo>
                <a:cubicBezTo>
                  <a:pt x="1924436" y="3930109"/>
                  <a:pt x="1441835" y="4083485"/>
                  <a:pt x="1306043" y="3925224"/>
                </a:cubicBezTo>
                <a:cubicBezTo>
                  <a:pt x="1170251" y="3766963"/>
                  <a:pt x="1240589" y="3653639"/>
                  <a:pt x="1229843" y="3151501"/>
                </a:cubicBezTo>
                <a:cubicBezTo>
                  <a:pt x="1219097" y="2649363"/>
                  <a:pt x="1152666" y="1346147"/>
                  <a:pt x="1241566" y="912393"/>
                </a:cubicBezTo>
                <a:cubicBezTo>
                  <a:pt x="1330466" y="478639"/>
                  <a:pt x="1666528" y="691609"/>
                  <a:pt x="1763243" y="548978"/>
                </a:cubicBezTo>
                <a:cubicBezTo>
                  <a:pt x="1859958" y="406347"/>
                  <a:pt x="1840908" y="231478"/>
                  <a:pt x="1821859" y="56609"/>
                </a:cubicBezTo>
              </a:path>
            </a:pathLst>
          </a:custGeom>
          <a:noFill/>
          <a:ln w="28575">
            <a:solidFill>
              <a:srgbClr val="0082E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5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D83C6FC-89A7-EA4B-A764-DA20AA294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" t="862" r="962" b="302"/>
          <a:stretch/>
        </p:blipFill>
        <p:spPr>
          <a:xfrm>
            <a:off x="2997039" y="322388"/>
            <a:ext cx="6207369" cy="6213232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id="{FF941A10-F46D-004D-ADD0-369334EED118}"/>
              </a:ext>
            </a:extLst>
          </p:cNvPr>
          <p:cNvSpPr/>
          <p:nvPr/>
        </p:nvSpPr>
        <p:spPr>
          <a:xfrm>
            <a:off x="3522785" y="3681046"/>
            <a:ext cx="1760032" cy="2340828"/>
          </a:xfrm>
          <a:custGeom>
            <a:avLst/>
            <a:gdLst>
              <a:gd name="connsiteX0" fmla="*/ 0 w 1760032"/>
              <a:gd name="connsiteY0" fmla="*/ 2139462 h 2340828"/>
              <a:gd name="connsiteX1" fmla="*/ 1600200 w 1760032"/>
              <a:gd name="connsiteY1" fmla="*/ 2133600 h 2340828"/>
              <a:gd name="connsiteX2" fmla="*/ 1617784 w 1760032"/>
              <a:gd name="connsiteY2" fmla="*/ 0 h 234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0032" h="2340828">
                <a:moveTo>
                  <a:pt x="0" y="2139462"/>
                </a:moveTo>
                <a:cubicBezTo>
                  <a:pt x="665284" y="2314819"/>
                  <a:pt x="1330569" y="2490177"/>
                  <a:pt x="1600200" y="2133600"/>
                </a:cubicBezTo>
                <a:cubicBezTo>
                  <a:pt x="1869831" y="1777023"/>
                  <a:pt x="1743807" y="888511"/>
                  <a:pt x="1617784" y="0"/>
                </a:cubicBezTo>
              </a:path>
            </a:pathLst>
          </a:custGeom>
          <a:noFill/>
          <a:ln w="28575">
            <a:solidFill>
              <a:srgbClr val="F630D7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2FBBAC-3852-6848-8E20-C4FE3C55AD46}"/>
              </a:ext>
            </a:extLst>
          </p:cNvPr>
          <p:cNvSpPr txBox="1"/>
          <p:nvPr/>
        </p:nvSpPr>
        <p:spPr>
          <a:xfrm>
            <a:off x="8922114" y="6182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583F51-5981-5C4B-87CC-A401BBC54C68}"/>
              </a:ext>
            </a:extLst>
          </p:cNvPr>
          <p:cNvSpPr txBox="1"/>
          <p:nvPr/>
        </p:nvSpPr>
        <p:spPr>
          <a:xfrm>
            <a:off x="8813843" y="53346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05525-87B7-8E4F-A14D-54B6D102830D}"/>
              </a:ext>
            </a:extLst>
          </p:cNvPr>
          <p:cNvSpPr txBox="1"/>
          <p:nvPr/>
        </p:nvSpPr>
        <p:spPr>
          <a:xfrm>
            <a:off x="8807985" y="43847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08C879-BD46-8144-A9E6-4BD1F2B4A441}"/>
              </a:ext>
            </a:extLst>
          </p:cNvPr>
          <p:cNvSpPr txBox="1"/>
          <p:nvPr/>
        </p:nvSpPr>
        <p:spPr>
          <a:xfrm>
            <a:off x="8813848" y="35726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A73CE4-CB67-E74C-9B1A-32F887974ABC}"/>
              </a:ext>
            </a:extLst>
          </p:cNvPr>
          <p:cNvSpPr txBox="1"/>
          <p:nvPr/>
        </p:nvSpPr>
        <p:spPr>
          <a:xfrm>
            <a:off x="8824487" y="26832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5CBF6B-B51D-414D-B9BE-939FB01ED14F}"/>
              </a:ext>
            </a:extLst>
          </p:cNvPr>
          <p:cNvSpPr txBox="1"/>
          <p:nvPr/>
        </p:nvSpPr>
        <p:spPr>
          <a:xfrm>
            <a:off x="8791566" y="17919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6E7ED3-D794-8443-A8F7-6C0D123C2E61}"/>
              </a:ext>
            </a:extLst>
          </p:cNvPr>
          <p:cNvSpPr txBox="1"/>
          <p:nvPr/>
        </p:nvSpPr>
        <p:spPr>
          <a:xfrm>
            <a:off x="8815727" y="9069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A0682F-E3EE-A345-9D37-01E8485B832A}"/>
              </a:ext>
            </a:extLst>
          </p:cNvPr>
          <p:cNvSpPr txBox="1"/>
          <p:nvPr/>
        </p:nvSpPr>
        <p:spPr>
          <a:xfrm>
            <a:off x="3032211" y="580808"/>
            <a:ext cx="4090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E6BB9"/>
                </a:solidFill>
              </a:rPr>
              <a:t>?2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158D7A-4E5B-9D45-B95D-3296A2E85ECA}"/>
              </a:ext>
            </a:extLst>
          </p:cNvPr>
          <p:cNvSpPr txBox="1"/>
          <p:nvPr/>
        </p:nvSpPr>
        <p:spPr>
          <a:xfrm>
            <a:off x="8342160" y="5879468"/>
            <a:ext cx="4090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E6BB9"/>
                </a:solidFill>
              </a:rPr>
              <a:t>?2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09DC2E-5013-0444-B9B3-81FE6262C168}"/>
              </a:ext>
            </a:extLst>
          </p:cNvPr>
          <p:cNvSpPr txBox="1"/>
          <p:nvPr/>
        </p:nvSpPr>
        <p:spPr>
          <a:xfrm>
            <a:off x="3920267" y="5997603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E6BB9"/>
                </a:solidFill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13A004-76E7-0247-9629-68B85906AE6B}"/>
              </a:ext>
            </a:extLst>
          </p:cNvPr>
          <p:cNvSpPr txBox="1"/>
          <p:nvPr/>
        </p:nvSpPr>
        <p:spPr>
          <a:xfrm>
            <a:off x="4808819" y="299313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30D7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28DDCD-C705-3B45-8866-853A8D9862C8}"/>
              </a:ext>
            </a:extLst>
          </p:cNvPr>
          <p:cNvSpPr txBox="1"/>
          <p:nvPr/>
        </p:nvSpPr>
        <p:spPr>
          <a:xfrm>
            <a:off x="6562254" y="3057925"/>
            <a:ext cx="4090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30D7"/>
                </a:solidFill>
              </a:rPr>
              <a:t>?1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643362-DE92-6D4B-AA3D-960EC5B607FF}"/>
              </a:ext>
            </a:extLst>
          </p:cNvPr>
          <p:cNvSpPr txBox="1"/>
          <p:nvPr/>
        </p:nvSpPr>
        <p:spPr>
          <a:xfrm>
            <a:off x="5692743" y="162421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F24582-9875-3D47-BCF0-27334158E5AB}"/>
              </a:ext>
            </a:extLst>
          </p:cNvPr>
          <p:cNvSpPr txBox="1"/>
          <p:nvPr/>
        </p:nvSpPr>
        <p:spPr>
          <a:xfrm>
            <a:off x="5703541" y="5248936"/>
            <a:ext cx="4090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E8AC16-4176-9244-B35D-7386C85ACB84}"/>
              </a:ext>
            </a:extLst>
          </p:cNvPr>
          <p:cNvSpPr txBox="1"/>
          <p:nvPr/>
        </p:nvSpPr>
        <p:spPr>
          <a:xfrm>
            <a:off x="7433615" y="6112511"/>
            <a:ext cx="2449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560EC4-8EDE-114A-A2E2-689BBE7D5F7A}"/>
              </a:ext>
            </a:extLst>
          </p:cNvPr>
          <p:cNvSpPr txBox="1"/>
          <p:nvPr/>
        </p:nvSpPr>
        <p:spPr>
          <a:xfrm>
            <a:off x="8336297" y="578294"/>
            <a:ext cx="1796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E6BB9"/>
                </a:solidFill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A8A3FD-25B6-E44F-8816-EACFCCF4E2BE}"/>
              </a:ext>
            </a:extLst>
          </p:cNvPr>
          <p:cNvSpPr txBox="1"/>
          <p:nvPr/>
        </p:nvSpPr>
        <p:spPr>
          <a:xfrm>
            <a:off x="3930906" y="4023337"/>
            <a:ext cx="4203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E6BB9"/>
                </a:solidFill>
              </a:rPr>
              <a:t>P2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16C6F30-3D44-FD43-BD1B-73EF38C45CEF}"/>
              </a:ext>
            </a:extLst>
          </p:cNvPr>
          <p:cNvSpPr/>
          <p:nvPr/>
        </p:nvSpPr>
        <p:spPr>
          <a:xfrm>
            <a:off x="4059662" y="937846"/>
            <a:ext cx="4698778" cy="5308091"/>
          </a:xfrm>
          <a:custGeom>
            <a:avLst/>
            <a:gdLst>
              <a:gd name="connsiteX0" fmla="*/ 4410261 w 4698778"/>
              <a:gd name="connsiteY0" fmla="*/ 0 h 5308091"/>
              <a:gd name="connsiteX1" fmla="*/ 1245030 w 4698778"/>
              <a:gd name="connsiteY1" fmla="*/ 562708 h 5308091"/>
              <a:gd name="connsiteX2" fmla="*/ 1028153 w 4698778"/>
              <a:gd name="connsiteY2" fmla="*/ 2432539 h 5308091"/>
              <a:gd name="connsiteX3" fmla="*/ 412692 w 4698778"/>
              <a:gd name="connsiteY3" fmla="*/ 2801816 h 5308091"/>
              <a:gd name="connsiteX4" fmla="*/ 143061 w 4698778"/>
              <a:gd name="connsiteY4" fmla="*/ 5029200 h 5308091"/>
              <a:gd name="connsiteX5" fmla="*/ 2745584 w 4698778"/>
              <a:gd name="connsiteY5" fmla="*/ 5105400 h 5308091"/>
              <a:gd name="connsiteX6" fmla="*/ 2892123 w 4698778"/>
              <a:gd name="connsiteY6" fmla="*/ 3481754 h 5308091"/>
              <a:gd name="connsiteX7" fmla="*/ 4451292 w 4698778"/>
              <a:gd name="connsiteY7" fmla="*/ 3305908 h 5308091"/>
              <a:gd name="connsiteX8" fmla="*/ 4674030 w 4698778"/>
              <a:gd name="connsiteY8" fmla="*/ 181708 h 530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8778" h="5308091">
                <a:moveTo>
                  <a:pt x="4410261" y="0"/>
                </a:moveTo>
                <a:cubicBezTo>
                  <a:pt x="3109488" y="78642"/>
                  <a:pt x="1808715" y="157285"/>
                  <a:pt x="1245030" y="562708"/>
                </a:cubicBezTo>
                <a:cubicBezTo>
                  <a:pt x="681345" y="968131"/>
                  <a:pt x="1166876" y="2059354"/>
                  <a:pt x="1028153" y="2432539"/>
                </a:cubicBezTo>
                <a:cubicBezTo>
                  <a:pt x="889430" y="2805724"/>
                  <a:pt x="560207" y="2369039"/>
                  <a:pt x="412692" y="2801816"/>
                </a:cubicBezTo>
                <a:cubicBezTo>
                  <a:pt x="265177" y="3234593"/>
                  <a:pt x="-245754" y="4645269"/>
                  <a:pt x="143061" y="5029200"/>
                </a:cubicBezTo>
                <a:cubicBezTo>
                  <a:pt x="531876" y="5413131"/>
                  <a:pt x="2287407" y="5363308"/>
                  <a:pt x="2745584" y="5105400"/>
                </a:cubicBezTo>
                <a:cubicBezTo>
                  <a:pt x="3203761" y="4847492"/>
                  <a:pt x="2607838" y="3781669"/>
                  <a:pt x="2892123" y="3481754"/>
                </a:cubicBezTo>
                <a:cubicBezTo>
                  <a:pt x="3176408" y="3181839"/>
                  <a:pt x="4154308" y="3855916"/>
                  <a:pt x="4451292" y="3305908"/>
                </a:cubicBezTo>
                <a:cubicBezTo>
                  <a:pt x="4748276" y="2755900"/>
                  <a:pt x="4711153" y="1468804"/>
                  <a:pt x="4674030" y="181708"/>
                </a:cubicBezTo>
              </a:path>
            </a:pathLst>
          </a:custGeom>
          <a:noFill/>
          <a:ln w="28575">
            <a:solidFill>
              <a:srgbClr val="0082E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FF7CE6-B8C9-5B4C-9436-D8FAE6B97A2C}"/>
              </a:ext>
            </a:extLst>
          </p:cNvPr>
          <p:cNvSpPr txBox="1"/>
          <p:nvPr/>
        </p:nvSpPr>
        <p:spPr>
          <a:xfrm>
            <a:off x="3928641" y="3052582"/>
            <a:ext cx="4203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30D7"/>
                </a:solidFill>
              </a:rPr>
              <a:t>P1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8225820-441B-5E4A-A910-98281E113474}"/>
              </a:ext>
            </a:extLst>
          </p:cNvPr>
          <p:cNvSpPr/>
          <p:nvPr/>
        </p:nvSpPr>
        <p:spPr>
          <a:xfrm>
            <a:off x="4073657" y="3282822"/>
            <a:ext cx="926235" cy="434316"/>
          </a:xfrm>
          <a:custGeom>
            <a:avLst/>
            <a:gdLst>
              <a:gd name="connsiteX0" fmla="*/ 926235 w 926235"/>
              <a:gd name="connsiteY0" fmla="*/ 93424 h 434316"/>
              <a:gd name="connsiteX1" fmla="*/ 304912 w 926235"/>
              <a:gd name="connsiteY1" fmla="*/ 5501 h 434316"/>
              <a:gd name="connsiteX2" fmla="*/ 112 w 926235"/>
              <a:gd name="connsiteY2" fmla="*/ 234101 h 434316"/>
              <a:gd name="connsiteX3" fmla="*/ 334220 w 926235"/>
              <a:gd name="connsiteY3" fmla="*/ 433393 h 434316"/>
              <a:gd name="connsiteX4" fmla="*/ 908651 w 926235"/>
              <a:gd name="connsiteY4" fmla="*/ 152040 h 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6235" h="434316">
                <a:moveTo>
                  <a:pt x="926235" y="93424"/>
                </a:moveTo>
                <a:cubicBezTo>
                  <a:pt x="692750" y="37739"/>
                  <a:pt x="459266" y="-17945"/>
                  <a:pt x="304912" y="5501"/>
                </a:cubicBezTo>
                <a:cubicBezTo>
                  <a:pt x="150558" y="28947"/>
                  <a:pt x="-4773" y="162786"/>
                  <a:pt x="112" y="234101"/>
                </a:cubicBezTo>
                <a:cubicBezTo>
                  <a:pt x="4997" y="305416"/>
                  <a:pt x="182797" y="447070"/>
                  <a:pt x="334220" y="433393"/>
                </a:cubicBezTo>
                <a:cubicBezTo>
                  <a:pt x="485643" y="419716"/>
                  <a:pt x="697147" y="285878"/>
                  <a:pt x="908651" y="152040"/>
                </a:cubicBezTo>
              </a:path>
            </a:pathLst>
          </a:custGeom>
          <a:noFill/>
          <a:ln w="28575">
            <a:solidFill>
              <a:srgbClr val="F630D7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91D9DD-EDE5-9246-811A-B59C9B9B530E}"/>
              </a:ext>
            </a:extLst>
          </p:cNvPr>
          <p:cNvSpPr txBox="1"/>
          <p:nvPr/>
        </p:nvSpPr>
        <p:spPr>
          <a:xfrm>
            <a:off x="7810970" y="4838102"/>
            <a:ext cx="4780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P3’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26AF29C-99E5-EB41-8F27-4CD1C90126E8}"/>
              </a:ext>
            </a:extLst>
          </p:cNvPr>
          <p:cNvSpPr/>
          <p:nvPr/>
        </p:nvSpPr>
        <p:spPr>
          <a:xfrm>
            <a:off x="5830762" y="4939910"/>
            <a:ext cx="2363847" cy="937554"/>
          </a:xfrm>
          <a:custGeom>
            <a:avLst/>
            <a:gdLst>
              <a:gd name="connsiteX0" fmla="*/ 2163160 w 2363847"/>
              <a:gd name="connsiteY0" fmla="*/ 937554 h 937554"/>
              <a:gd name="connsiteX1" fmla="*/ 2197666 w 2363847"/>
              <a:gd name="connsiteY1" fmla="*/ 310701 h 937554"/>
              <a:gd name="connsiteX2" fmla="*/ 357364 w 2363847"/>
              <a:gd name="connsiteY2" fmla="*/ 150 h 937554"/>
              <a:gd name="connsiteX3" fmla="*/ 127326 w 2363847"/>
              <a:gd name="connsiteY3" fmla="*/ 345207 h 937554"/>
              <a:gd name="connsiteX4" fmla="*/ 1841108 w 2363847"/>
              <a:gd name="connsiteY4" fmla="*/ 494732 h 937554"/>
              <a:gd name="connsiteX5" fmla="*/ 2082647 w 2363847"/>
              <a:gd name="connsiteY5" fmla="*/ 839788 h 93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3847" h="937554">
                <a:moveTo>
                  <a:pt x="2163160" y="937554"/>
                </a:moveTo>
                <a:cubicBezTo>
                  <a:pt x="2330896" y="702244"/>
                  <a:pt x="2498632" y="466935"/>
                  <a:pt x="2197666" y="310701"/>
                </a:cubicBezTo>
                <a:cubicBezTo>
                  <a:pt x="1896700" y="154467"/>
                  <a:pt x="702421" y="-5601"/>
                  <a:pt x="357364" y="150"/>
                </a:cubicBezTo>
                <a:cubicBezTo>
                  <a:pt x="12307" y="5901"/>
                  <a:pt x="-119965" y="262777"/>
                  <a:pt x="127326" y="345207"/>
                </a:cubicBezTo>
                <a:cubicBezTo>
                  <a:pt x="374617" y="427637"/>
                  <a:pt x="1515221" y="412302"/>
                  <a:pt x="1841108" y="494732"/>
                </a:cubicBezTo>
                <a:cubicBezTo>
                  <a:pt x="2166995" y="577162"/>
                  <a:pt x="2040474" y="778445"/>
                  <a:pt x="2082647" y="839788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D83C6FC-89A7-EA4B-A764-DA20AA294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" t="862" r="962" b="302"/>
          <a:stretch/>
        </p:blipFill>
        <p:spPr>
          <a:xfrm>
            <a:off x="2977662" y="339969"/>
            <a:ext cx="6207369" cy="6213232"/>
          </a:xfrm>
          <a:prstGeom prst="rect">
            <a:avLst/>
          </a:pr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526AF29C-99E5-EB41-8F27-4CD1C90126E8}"/>
              </a:ext>
            </a:extLst>
          </p:cNvPr>
          <p:cNvSpPr/>
          <p:nvPr/>
        </p:nvSpPr>
        <p:spPr>
          <a:xfrm>
            <a:off x="5830762" y="4939910"/>
            <a:ext cx="2363847" cy="937554"/>
          </a:xfrm>
          <a:custGeom>
            <a:avLst/>
            <a:gdLst>
              <a:gd name="connsiteX0" fmla="*/ 2163160 w 2363847"/>
              <a:gd name="connsiteY0" fmla="*/ 937554 h 937554"/>
              <a:gd name="connsiteX1" fmla="*/ 2197666 w 2363847"/>
              <a:gd name="connsiteY1" fmla="*/ 310701 h 937554"/>
              <a:gd name="connsiteX2" fmla="*/ 357364 w 2363847"/>
              <a:gd name="connsiteY2" fmla="*/ 150 h 937554"/>
              <a:gd name="connsiteX3" fmla="*/ 127326 w 2363847"/>
              <a:gd name="connsiteY3" fmla="*/ 345207 h 937554"/>
              <a:gd name="connsiteX4" fmla="*/ 1841108 w 2363847"/>
              <a:gd name="connsiteY4" fmla="*/ 494732 h 937554"/>
              <a:gd name="connsiteX5" fmla="*/ 2082647 w 2363847"/>
              <a:gd name="connsiteY5" fmla="*/ 839788 h 93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3847" h="937554">
                <a:moveTo>
                  <a:pt x="2163160" y="937554"/>
                </a:moveTo>
                <a:cubicBezTo>
                  <a:pt x="2330896" y="702244"/>
                  <a:pt x="2498632" y="466935"/>
                  <a:pt x="2197666" y="310701"/>
                </a:cubicBezTo>
                <a:cubicBezTo>
                  <a:pt x="1896700" y="154467"/>
                  <a:pt x="702421" y="-5601"/>
                  <a:pt x="357364" y="150"/>
                </a:cubicBezTo>
                <a:cubicBezTo>
                  <a:pt x="12307" y="5901"/>
                  <a:pt x="-119965" y="262777"/>
                  <a:pt x="127326" y="345207"/>
                </a:cubicBezTo>
                <a:cubicBezTo>
                  <a:pt x="374617" y="427637"/>
                  <a:pt x="1515221" y="412302"/>
                  <a:pt x="1841108" y="494732"/>
                </a:cubicBezTo>
                <a:cubicBezTo>
                  <a:pt x="2166995" y="577162"/>
                  <a:pt x="2040474" y="778445"/>
                  <a:pt x="2082647" y="839788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F941A10-F46D-004D-ADD0-369334EED118}"/>
              </a:ext>
            </a:extLst>
          </p:cNvPr>
          <p:cNvSpPr/>
          <p:nvPr/>
        </p:nvSpPr>
        <p:spPr>
          <a:xfrm>
            <a:off x="3522785" y="3681046"/>
            <a:ext cx="1760032" cy="2340828"/>
          </a:xfrm>
          <a:custGeom>
            <a:avLst/>
            <a:gdLst>
              <a:gd name="connsiteX0" fmla="*/ 0 w 1760032"/>
              <a:gd name="connsiteY0" fmla="*/ 2139462 h 2340828"/>
              <a:gd name="connsiteX1" fmla="*/ 1600200 w 1760032"/>
              <a:gd name="connsiteY1" fmla="*/ 2133600 h 2340828"/>
              <a:gd name="connsiteX2" fmla="*/ 1617784 w 1760032"/>
              <a:gd name="connsiteY2" fmla="*/ 0 h 234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0032" h="2340828">
                <a:moveTo>
                  <a:pt x="0" y="2139462"/>
                </a:moveTo>
                <a:cubicBezTo>
                  <a:pt x="665284" y="2314819"/>
                  <a:pt x="1330569" y="2490177"/>
                  <a:pt x="1600200" y="2133600"/>
                </a:cubicBezTo>
                <a:cubicBezTo>
                  <a:pt x="1869831" y="1777023"/>
                  <a:pt x="1743807" y="888511"/>
                  <a:pt x="1617784" y="0"/>
                </a:cubicBezTo>
              </a:path>
            </a:pathLst>
          </a:custGeom>
          <a:noFill/>
          <a:ln w="28575">
            <a:solidFill>
              <a:srgbClr val="F630D7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8225820-441B-5E4A-A910-98281E113474}"/>
              </a:ext>
            </a:extLst>
          </p:cNvPr>
          <p:cNvSpPr/>
          <p:nvPr/>
        </p:nvSpPr>
        <p:spPr>
          <a:xfrm>
            <a:off x="4073657" y="3282822"/>
            <a:ext cx="926235" cy="434316"/>
          </a:xfrm>
          <a:custGeom>
            <a:avLst/>
            <a:gdLst>
              <a:gd name="connsiteX0" fmla="*/ 926235 w 926235"/>
              <a:gd name="connsiteY0" fmla="*/ 93424 h 434316"/>
              <a:gd name="connsiteX1" fmla="*/ 304912 w 926235"/>
              <a:gd name="connsiteY1" fmla="*/ 5501 h 434316"/>
              <a:gd name="connsiteX2" fmla="*/ 112 w 926235"/>
              <a:gd name="connsiteY2" fmla="*/ 234101 h 434316"/>
              <a:gd name="connsiteX3" fmla="*/ 334220 w 926235"/>
              <a:gd name="connsiteY3" fmla="*/ 433393 h 434316"/>
              <a:gd name="connsiteX4" fmla="*/ 908651 w 926235"/>
              <a:gd name="connsiteY4" fmla="*/ 152040 h 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6235" h="434316">
                <a:moveTo>
                  <a:pt x="926235" y="93424"/>
                </a:moveTo>
                <a:cubicBezTo>
                  <a:pt x="692750" y="37739"/>
                  <a:pt x="459266" y="-17945"/>
                  <a:pt x="304912" y="5501"/>
                </a:cubicBezTo>
                <a:cubicBezTo>
                  <a:pt x="150558" y="28947"/>
                  <a:pt x="-4773" y="162786"/>
                  <a:pt x="112" y="234101"/>
                </a:cubicBezTo>
                <a:cubicBezTo>
                  <a:pt x="4997" y="305416"/>
                  <a:pt x="182797" y="447070"/>
                  <a:pt x="334220" y="433393"/>
                </a:cubicBezTo>
                <a:cubicBezTo>
                  <a:pt x="485643" y="419716"/>
                  <a:pt x="697147" y="285878"/>
                  <a:pt x="908651" y="152040"/>
                </a:cubicBezTo>
              </a:path>
            </a:pathLst>
          </a:custGeom>
          <a:noFill/>
          <a:ln w="28575">
            <a:solidFill>
              <a:srgbClr val="F630D7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2FBBAC-3852-6848-8E20-C4FE3C55AD46}"/>
              </a:ext>
            </a:extLst>
          </p:cNvPr>
          <p:cNvSpPr txBox="1"/>
          <p:nvPr/>
        </p:nvSpPr>
        <p:spPr>
          <a:xfrm>
            <a:off x="8918800" y="628697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583F51-5981-5C4B-87CC-A401BBC54C68}"/>
              </a:ext>
            </a:extLst>
          </p:cNvPr>
          <p:cNvSpPr txBox="1"/>
          <p:nvPr/>
        </p:nvSpPr>
        <p:spPr>
          <a:xfrm>
            <a:off x="8898915" y="5408078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05525-87B7-8E4F-A14D-54B6D102830D}"/>
              </a:ext>
            </a:extLst>
          </p:cNvPr>
          <p:cNvSpPr txBox="1"/>
          <p:nvPr/>
        </p:nvSpPr>
        <p:spPr>
          <a:xfrm>
            <a:off x="8898919" y="445817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08C879-BD46-8144-A9E6-4BD1F2B4A441}"/>
              </a:ext>
            </a:extLst>
          </p:cNvPr>
          <p:cNvSpPr txBox="1"/>
          <p:nvPr/>
        </p:nvSpPr>
        <p:spPr>
          <a:xfrm>
            <a:off x="8893058" y="3657729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A73CE4-CB67-E74C-9B1A-32F887974ABC}"/>
              </a:ext>
            </a:extLst>
          </p:cNvPr>
          <p:cNvSpPr txBox="1"/>
          <p:nvPr/>
        </p:nvSpPr>
        <p:spPr>
          <a:xfrm>
            <a:off x="8909559" y="2774216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5CBF6B-B51D-414D-B9BE-939FB01ED14F}"/>
              </a:ext>
            </a:extLst>
          </p:cNvPr>
          <p:cNvSpPr txBox="1"/>
          <p:nvPr/>
        </p:nvSpPr>
        <p:spPr>
          <a:xfrm>
            <a:off x="8898919" y="1890094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6E7ED3-D794-8443-A8F7-6C0D123C2E61}"/>
              </a:ext>
            </a:extLst>
          </p:cNvPr>
          <p:cNvSpPr txBox="1"/>
          <p:nvPr/>
        </p:nvSpPr>
        <p:spPr>
          <a:xfrm>
            <a:off x="8898913" y="1005972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49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5797044-FAC7-464E-BCF7-60ECC3C7C256}"/>
              </a:ext>
            </a:extLst>
          </p:cNvPr>
          <p:cNvSpPr/>
          <p:nvPr/>
        </p:nvSpPr>
        <p:spPr>
          <a:xfrm>
            <a:off x="6794603" y="1027776"/>
            <a:ext cx="2104234" cy="5014065"/>
          </a:xfrm>
          <a:custGeom>
            <a:avLst/>
            <a:gdLst>
              <a:gd name="connsiteX0" fmla="*/ 1651874 w 2104234"/>
              <a:gd name="connsiteY0" fmla="*/ 33162 h 5014065"/>
              <a:gd name="connsiteX1" fmla="*/ 1130197 w 2104234"/>
              <a:gd name="connsiteY1" fmla="*/ 62470 h 5014065"/>
              <a:gd name="connsiteX2" fmla="*/ 960212 w 2104234"/>
              <a:gd name="connsiteY2" fmla="*/ 601732 h 5014065"/>
              <a:gd name="connsiteX3" fmla="*/ 227520 w 2104234"/>
              <a:gd name="connsiteY3" fmla="*/ 672070 h 5014065"/>
              <a:gd name="connsiteX4" fmla="*/ 80982 w 2104234"/>
              <a:gd name="connsiteY4" fmla="*/ 1809209 h 5014065"/>
              <a:gd name="connsiteX5" fmla="*/ 57535 w 2104234"/>
              <a:gd name="connsiteY5" fmla="*/ 3192532 h 5014065"/>
              <a:gd name="connsiteX6" fmla="*/ 854705 w 2104234"/>
              <a:gd name="connsiteY6" fmla="*/ 3520778 h 5014065"/>
              <a:gd name="connsiteX7" fmla="*/ 1059859 w 2104234"/>
              <a:gd name="connsiteY7" fmla="*/ 4030732 h 5014065"/>
              <a:gd name="connsiteX8" fmla="*/ 1704628 w 2104234"/>
              <a:gd name="connsiteY8" fmla="*/ 4159686 h 5014065"/>
              <a:gd name="connsiteX9" fmla="*/ 1763243 w 2104234"/>
              <a:gd name="connsiteY9" fmla="*/ 4863070 h 5014065"/>
              <a:gd name="connsiteX10" fmla="*/ 2027012 w 2104234"/>
              <a:gd name="connsiteY10" fmla="*/ 4950993 h 5014065"/>
              <a:gd name="connsiteX11" fmla="*/ 2044597 w 2104234"/>
              <a:gd name="connsiteY11" fmla="*/ 4101070 h 5014065"/>
              <a:gd name="connsiteX12" fmla="*/ 1306043 w 2104234"/>
              <a:gd name="connsiteY12" fmla="*/ 3925224 h 5014065"/>
              <a:gd name="connsiteX13" fmla="*/ 1229843 w 2104234"/>
              <a:gd name="connsiteY13" fmla="*/ 3151501 h 5014065"/>
              <a:gd name="connsiteX14" fmla="*/ 1241566 w 2104234"/>
              <a:gd name="connsiteY14" fmla="*/ 912393 h 5014065"/>
              <a:gd name="connsiteX15" fmla="*/ 1763243 w 2104234"/>
              <a:gd name="connsiteY15" fmla="*/ 548978 h 5014065"/>
              <a:gd name="connsiteX16" fmla="*/ 1821859 w 2104234"/>
              <a:gd name="connsiteY16" fmla="*/ 56609 h 501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04234" h="5014065">
                <a:moveTo>
                  <a:pt x="1651874" y="33162"/>
                </a:moveTo>
                <a:cubicBezTo>
                  <a:pt x="1448674" y="435"/>
                  <a:pt x="1245474" y="-32292"/>
                  <a:pt x="1130197" y="62470"/>
                </a:cubicBezTo>
                <a:cubicBezTo>
                  <a:pt x="1014920" y="157232"/>
                  <a:pt x="1110658" y="500132"/>
                  <a:pt x="960212" y="601732"/>
                </a:cubicBezTo>
                <a:cubicBezTo>
                  <a:pt x="809766" y="703332"/>
                  <a:pt x="374058" y="470824"/>
                  <a:pt x="227520" y="672070"/>
                </a:cubicBezTo>
                <a:cubicBezTo>
                  <a:pt x="80982" y="873316"/>
                  <a:pt x="109313" y="1389132"/>
                  <a:pt x="80982" y="1809209"/>
                </a:cubicBezTo>
                <a:cubicBezTo>
                  <a:pt x="52651" y="2229286"/>
                  <a:pt x="-71419" y="2907271"/>
                  <a:pt x="57535" y="3192532"/>
                </a:cubicBezTo>
                <a:cubicBezTo>
                  <a:pt x="186489" y="3477794"/>
                  <a:pt x="687651" y="3381078"/>
                  <a:pt x="854705" y="3520778"/>
                </a:cubicBezTo>
                <a:cubicBezTo>
                  <a:pt x="1021759" y="3660478"/>
                  <a:pt x="918205" y="3924247"/>
                  <a:pt x="1059859" y="4030732"/>
                </a:cubicBezTo>
                <a:cubicBezTo>
                  <a:pt x="1201513" y="4137217"/>
                  <a:pt x="1587397" y="4020963"/>
                  <a:pt x="1704628" y="4159686"/>
                </a:cubicBezTo>
                <a:cubicBezTo>
                  <a:pt x="1821859" y="4298409"/>
                  <a:pt x="1709512" y="4731186"/>
                  <a:pt x="1763243" y="4863070"/>
                </a:cubicBezTo>
                <a:cubicBezTo>
                  <a:pt x="1816974" y="4994955"/>
                  <a:pt x="1980120" y="5077993"/>
                  <a:pt x="2027012" y="4950993"/>
                </a:cubicBezTo>
                <a:cubicBezTo>
                  <a:pt x="2073904" y="4823993"/>
                  <a:pt x="2164758" y="4272031"/>
                  <a:pt x="2044597" y="4101070"/>
                </a:cubicBezTo>
                <a:cubicBezTo>
                  <a:pt x="1924436" y="3930109"/>
                  <a:pt x="1441835" y="4083485"/>
                  <a:pt x="1306043" y="3925224"/>
                </a:cubicBezTo>
                <a:cubicBezTo>
                  <a:pt x="1170251" y="3766963"/>
                  <a:pt x="1240589" y="3653639"/>
                  <a:pt x="1229843" y="3151501"/>
                </a:cubicBezTo>
                <a:cubicBezTo>
                  <a:pt x="1219097" y="2649363"/>
                  <a:pt x="1152666" y="1346147"/>
                  <a:pt x="1241566" y="912393"/>
                </a:cubicBezTo>
                <a:cubicBezTo>
                  <a:pt x="1330466" y="478639"/>
                  <a:pt x="1666528" y="691609"/>
                  <a:pt x="1763243" y="548978"/>
                </a:cubicBezTo>
                <a:cubicBezTo>
                  <a:pt x="1859958" y="406347"/>
                  <a:pt x="1840908" y="231478"/>
                  <a:pt x="1821859" y="56609"/>
                </a:cubicBezTo>
              </a:path>
            </a:pathLst>
          </a:custGeom>
          <a:noFill/>
          <a:ln w="28575">
            <a:solidFill>
              <a:srgbClr val="0082E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2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2EB0313-4AB4-5B4A-9B6C-93C611039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" t="497" r="825" b="590"/>
          <a:stretch/>
        </p:blipFill>
        <p:spPr>
          <a:xfrm>
            <a:off x="2971800" y="310662"/>
            <a:ext cx="6215547" cy="62308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D2FBBAC-3852-6848-8E20-C4FE3C55AD46}"/>
              </a:ext>
            </a:extLst>
          </p:cNvPr>
          <p:cNvSpPr txBox="1"/>
          <p:nvPr/>
        </p:nvSpPr>
        <p:spPr>
          <a:xfrm>
            <a:off x="8885661" y="5694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583F51-5981-5C4B-87CC-A401BBC54C68}"/>
              </a:ext>
            </a:extLst>
          </p:cNvPr>
          <p:cNvSpPr txBox="1"/>
          <p:nvPr/>
        </p:nvSpPr>
        <p:spPr>
          <a:xfrm>
            <a:off x="8807985" y="4791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05525-87B7-8E4F-A14D-54B6D102830D}"/>
              </a:ext>
            </a:extLst>
          </p:cNvPr>
          <p:cNvSpPr txBox="1"/>
          <p:nvPr/>
        </p:nvSpPr>
        <p:spPr>
          <a:xfrm>
            <a:off x="8807985" y="3901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08C879-BD46-8144-A9E6-4BD1F2B4A441}"/>
              </a:ext>
            </a:extLst>
          </p:cNvPr>
          <p:cNvSpPr txBox="1"/>
          <p:nvPr/>
        </p:nvSpPr>
        <p:spPr>
          <a:xfrm>
            <a:off x="8807985" y="30122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A73CE4-CB67-E74C-9B1A-32F887974ABC}"/>
              </a:ext>
            </a:extLst>
          </p:cNvPr>
          <p:cNvSpPr txBox="1"/>
          <p:nvPr/>
        </p:nvSpPr>
        <p:spPr>
          <a:xfrm>
            <a:off x="8813847" y="21665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5CBF6B-B51D-414D-B9BE-939FB01ED14F}"/>
              </a:ext>
            </a:extLst>
          </p:cNvPr>
          <p:cNvSpPr txBox="1"/>
          <p:nvPr/>
        </p:nvSpPr>
        <p:spPr>
          <a:xfrm>
            <a:off x="8815727" y="1251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6E7ED3-D794-8443-A8F7-6C0D123C2E61}"/>
              </a:ext>
            </a:extLst>
          </p:cNvPr>
          <p:cNvSpPr txBox="1"/>
          <p:nvPr/>
        </p:nvSpPr>
        <p:spPr>
          <a:xfrm>
            <a:off x="8809572" y="355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A0682F-E3EE-A345-9D37-01E8485B832A}"/>
              </a:ext>
            </a:extLst>
          </p:cNvPr>
          <p:cNvSpPr txBox="1"/>
          <p:nvPr/>
        </p:nvSpPr>
        <p:spPr>
          <a:xfrm>
            <a:off x="3032211" y="715626"/>
            <a:ext cx="4090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E6BB9"/>
                </a:solidFill>
              </a:rPr>
              <a:t>?3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158D7A-4E5B-9D45-B95D-3296A2E85ECA}"/>
              </a:ext>
            </a:extLst>
          </p:cNvPr>
          <p:cNvSpPr txBox="1"/>
          <p:nvPr/>
        </p:nvSpPr>
        <p:spPr>
          <a:xfrm>
            <a:off x="8325620" y="6031938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E6BB9"/>
                </a:solidFill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13A004-76E7-0247-9629-68B85906AE6B}"/>
              </a:ext>
            </a:extLst>
          </p:cNvPr>
          <p:cNvSpPr txBox="1"/>
          <p:nvPr/>
        </p:nvSpPr>
        <p:spPr>
          <a:xfrm>
            <a:off x="4808819" y="302244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30D7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28DDCD-C705-3B45-8866-853A8D9862C8}"/>
              </a:ext>
            </a:extLst>
          </p:cNvPr>
          <p:cNvSpPr txBox="1"/>
          <p:nvPr/>
        </p:nvSpPr>
        <p:spPr>
          <a:xfrm>
            <a:off x="6562254" y="3057925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30D7"/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643362-DE92-6D4B-AA3D-960EC5B607FF}"/>
              </a:ext>
            </a:extLst>
          </p:cNvPr>
          <p:cNvSpPr txBox="1"/>
          <p:nvPr/>
        </p:nvSpPr>
        <p:spPr>
          <a:xfrm>
            <a:off x="5692743" y="162421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F24582-9875-3D47-BCF0-27334158E5AB}"/>
              </a:ext>
            </a:extLst>
          </p:cNvPr>
          <p:cNvSpPr txBox="1"/>
          <p:nvPr/>
        </p:nvSpPr>
        <p:spPr>
          <a:xfrm>
            <a:off x="5703541" y="5248936"/>
            <a:ext cx="4090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E8AC16-4176-9244-B35D-7386C85ACB84}"/>
              </a:ext>
            </a:extLst>
          </p:cNvPr>
          <p:cNvSpPr txBox="1"/>
          <p:nvPr/>
        </p:nvSpPr>
        <p:spPr>
          <a:xfrm>
            <a:off x="7433615" y="6112511"/>
            <a:ext cx="2449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A8A3FD-25B6-E44F-8816-EACFCCF4E2BE}"/>
              </a:ext>
            </a:extLst>
          </p:cNvPr>
          <p:cNvSpPr txBox="1"/>
          <p:nvPr/>
        </p:nvSpPr>
        <p:spPr>
          <a:xfrm>
            <a:off x="3930906" y="4023337"/>
            <a:ext cx="4203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E6BB9"/>
                </a:solidFill>
              </a:rPr>
              <a:t>P2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FF7CE6-B8C9-5B4C-9436-D8FAE6B97A2C}"/>
              </a:ext>
            </a:extLst>
          </p:cNvPr>
          <p:cNvSpPr txBox="1"/>
          <p:nvPr/>
        </p:nvSpPr>
        <p:spPr>
          <a:xfrm>
            <a:off x="5761249" y="5713566"/>
            <a:ext cx="4203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30D7"/>
                </a:solidFill>
              </a:rPr>
              <a:t>P1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91D9DD-EDE5-9246-811A-B59C9B9B530E}"/>
              </a:ext>
            </a:extLst>
          </p:cNvPr>
          <p:cNvSpPr txBox="1"/>
          <p:nvPr/>
        </p:nvSpPr>
        <p:spPr>
          <a:xfrm>
            <a:off x="5703541" y="4883985"/>
            <a:ext cx="4780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P3’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C42498-EDD6-9843-8780-925825A41A1B}"/>
              </a:ext>
            </a:extLst>
          </p:cNvPr>
          <p:cNvSpPr txBox="1"/>
          <p:nvPr/>
        </p:nvSpPr>
        <p:spPr>
          <a:xfrm>
            <a:off x="3026081" y="395184"/>
            <a:ext cx="4090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30D7"/>
                </a:solidFill>
              </a:rPr>
              <a:t>?2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993077-829D-7A41-8C1C-FCF0B8EA062C}"/>
              </a:ext>
            </a:extLst>
          </p:cNvPr>
          <p:cNvSpPr txBox="1"/>
          <p:nvPr/>
        </p:nvSpPr>
        <p:spPr>
          <a:xfrm>
            <a:off x="8325228" y="569480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30D7"/>
                </a:solidFill>
              </a:rPr>
              <a:t>2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5575C37-A9D9-804B-AB0B-B9C886038E03}"/>
              </a:ext>
            </a:extLst>
          </p:cNvPr>
          <p:cNvSpPr/>
          <p:nvPr/>
        </p:nvSpPr>
        <p:spPr>
          <a:xfrm>
            <a:off x="6150484" y="4976580"/>
            <a:ext cx="1571305" cy="732558"/>
          </a:xfrm>
          <a:custGeom>
            <a:avLst/>
            <a:gdLst>
              <a:gd name="connsiteX0" fmla="*/ 1539854 w 1571305"/>
              <a:gd name="connsiteY0" fmla="*/ 709112 h 732558"/>
              <a:gd name="connsiteX1" fmla="*/ 1522270 w 1571305"/>
              <a:gd name="connsiteY1" fmla="*/ 251912 h 732558"/>
              <a:gd name="connsiteX2" fmla="*/ 1076793 w 1571305"/>
              <a:gd name="connsiteY2" fmla="*/ 64343 h 732558"/>
              <a:gd name="connsiteX3" fmla="*/ 144808 w 1571305"/>
              <a:gd name="connsiteY3" fmla="*/ 5728 h 732558"/>
              <a:gd name="connsiteX4" fmla="*/ 39301 w 1571305"/>
              <a:gd name="connsiteY4" fmla="*/ 187435 h 732558"/>
              <a:gd name="connsiteX5" fmla="*/ 514085 w 1571305"/>
              <a:gd name="connsiteY5" fmla="*/ 246051 h 732558"/>
              <a:gd name="connsiteX6" fmla="*/ 1340562 w 1571305"/>
              <a:gd name="connsiteY6" fmla="*/ 333974 h 732558"/>
              <a:gd name="connsiteX7" fmla="*/ 1463654 w 1571305"/>
              <a:gd name="connsiteY7" fmla="*/ 732558 h 732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1305" h="732558">
                <a:moveTo>
                  <a:pt x="1539854" y="709112"/>
                </a:moveTo>
                <a:cubicBezTo>
                  <a:pt x="1569650" y="534242"/>
                  <a:pt x="1599447" y="359373"/>
                  <a:pt x="1522270" y="251912"/>
                </a:cubicBezTo>
                <a:cubicBezTo>
                  <a:pt x="1445093" y="144451"/>
                  <a:pt x="1306370" y="105374"/>
                  <a:pt x="1076793" y="64343"/>
                </a:cubicBezTo>
                <a:cubicBezTo>
                  <a:pt x="847216" y="23312"/>
                  <a:pt x="317723" y="-14787"/>
                  <a:pt x="144808" y="5728"/>
                </a:cubicBezTo>
                <a:cubicBezTo>
                  <a:pt x="-28107" y="26243"/>
                  <a:pt x="-22245" y="147381"/>
                  <a:pt x="39301" y="187435"/>
                </a:cubicBezTo>
                <a:cubicBezTo>
                  <a:pt x="100847" y="227489"/>
                  <a:pt x="514085" y="246051"/>
                  <a:pt x="514085" y="246051"/>
                </a:cubicBezTo>
                <a:cubicBezTo>
                  <a:pt x="730962" y="270474"/>
                  <a:pt x="1182301" y="252890"/>
                  <a:pt x="1340562" y="333974"/>
                </a:cubicBezTo>
                <a:cubicBezTo>
                  <a:pt x="1498823" y="415058"/>
                  <a:pt x="1481238" y="573808"/>
                  <a:pt x="1463654" y="732558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BCFEEE-F15D-F248-8E88-6C1B1BA3B4AF}"/>
              </a:ext>
            </a:extLst>
          </p:cNvPr>
          <p:cNvSpPr txBox="1"/>
          <p:nvPr/>
        </p:nvSpPr>
        <p:spPr>
          <a:xfrm>
            <a:off x="5676473" y="1243697"/>
            <a:ext cx="4203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P3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B926DCE-3CB9-4D49-B115-00F5866F1328}"/>
              </a:ext>
            </a:extLst>
          </p:cNvPr>
          <p:cNvSpPr/>
          <p:nvPr/>
        </p:nvSpPr>
        <p:spPr>
          <a:xfrm>
            <a:off x="5934918" y="1553072"/>
            <a:ext cx="2048653" cy="4326396"/>
          </a:xfrm>
          <a:custGeom>
            <a:avLst/>
            <a:gdLst>
              <a:gd name="connsiteX0" fmla="*/ 2027442 w 2048653"/>
              <a:gd name="connsiteY0" fmla="*/ 4314673 h 4314673"/>
              <a:gd name="connsiteX1" fmla="*/ 2033304 w 2048653"/>
              <a:gd name="connsiteY1" fmla="*/ 2556211 h 4314673"/>
              <a:gd name="connsiteX2" fmla="*/ 2039165 w 2048653"/>
              <a:gd name="connsiteY2" fmla="*/ 1331150 h 4314673"/>
              <a:gd name="connsiteX3" fmla="*/ 2015719 w 2048653"/>
              <a:gd name="connsiteY3" fmla="*/ 481227 h 4314673"/>
              <a:gd name="connsiteX4" fmla="*/ 1687473 w 2048653"/>
              <a:gd name="connsiteY4" fmla="*/ 164704 h 4314673"/>
              <a:gd name="connsiteX5" fmla="*/ 216227 w 2048653"/>
              <a:gd name="connsiteY5" fmla="*/ 580 h 4314673"/>
              <a:gd name="connsiteX6" fmla="*/ 157611 w 2048653"/>
              <a:gd name="connsiteY6" fmla="*/ 217457 h 4314673"/>
              <a:gd name="connsiteX7" fmla="*/ 1646442 w 2048653"/>
              <a:gd name="connsiteY7" fmla="*/ 399165 h 4314673"/>
              <a:gd name="connsiteX8" fmla="*/ 1910211 w 2048653"/>
              <a:gd name="connsiteY8" fmla="*/ 950150 h 4314673"/>
              <a:gd name="connsiteX9" fmla="*/ 1904350 w 2048653"/>
              <a:gd name="connsiteY9" fmla="*/ 4226750 h 4314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8653" h="4314673">
                <a:moveTo>
                  <a:pt x="2027442" y="4314673"/>
                </a:moveTo>
                <a:cubicBezTo>
                  <a:pt x="2029396" y="3684069"/>
                  <a:pt x="2031350" y="3053465"/>
                  <a:pt x="2033304" y="2556211"/>
                </a:cubicBezTo>
                <a:cubicBezTo>
                  <a:pt x="2035258" y="2058957"/>
                  <a:pt x="2042096" y="1676981"/>
                  <a:pt x="2039165" y="1331150"/>
                </a:cubicBezTo>
                <a:cubicBezTo>
                  <a:pt x="2036234" y="985319"/>
                  <a:pt x="2074334" y="675635"/>
                  <a:pt x="2015719" y="481227"/>
                </a:cubicBezTo>
                <a:cubicBezTo>
                  <a:pt x="1957104" y="286819"/>
                  <a:pt x="1987388" y="244812"/>
                  <a:pt x="1687473" y="164704"/>
                </a:cubicBezTo>
                <a:cubicBezTo>
                  <a:pt x="1387558" y="84596"/>
                  <a:pt x="471204" y="-8212"/>
                  <a:pt x="216227" y="580"/>
                </a:cubicBezTo>
                <a:cubicBezTo>
                  <a:pt x="-38750" y="9372"/>
                  <a:pt x="-80758" y="151026"/>
                  <a:pt x="157611" y="217457"/>
                </a:cubicBezTo>
                <a:cubicBezTo>
                  <a:pt x="395980" y="283888"/>
                  <a:pt x="1354342" y="277050"/>
                  <a:pt x="1646442" y="399165"/>
                </a:cubicBezTo>
                <a:cubicBezTo>
                  <a:pt x="1938542" y="521280"/>
                  <a:pt x="1867226" y="312219"/>
                  <a:pt x="1910211" y="950150"/>
                </a:cubicBezTo>
                <a:cubicBezTo>
                  <a:pt x="1953196" y="1588081"/>
                  <a:pt x="1928773" y="2907415"/>
                  <a:pt x="1904350" y="422675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5DE0DB7E-0B1A-C842-BDC8-44C13FA551F1}"/>
              </a:ext>
            </a:extLst>
          </p:cNvPr>
          <p:cNvSpPr/>
          <p:nvPr/>
        </p:nvSpPr>
        <p:spPr>
          <a:xfrm>
            <a:off x="3692769" y="3456512"/>
            <a:ext cx="5142106" cy="2852251"/>
          </a:xfrm>
          <a:custGeom>
            <a:avLst/>
            <a:gdLst>
              <a:gd name="connsiteX0" fmla="*/ 0 w 5142106"/>
              <a:gd name="connsiteY0" fmla="*/ 2610180 h 2852251"/>
              <a:gd name="connsiteX1" fmla="*/ 2209800 w 5142106"/>
              <a:gd name="connsiteY1" fmla="*/ 2598457 h 2852251"/>
              <a:gd name="connsiteX2" fmla="*/ 2977662 w 5142106"/>
              <a:gd name="connsiteY2" fmla="*/ 2569150 h 2852251"/>
              <a:gd name="connsiteX3" fmla="*/ 3048000 w 5142106"/>
              <a:gd name="connsiteY3" fmla="*/ 1883350 h 2852251"/>
              <a:gd name="connsiteX4" fmla="*/ 3077308 w 5142106"/>
              <a:gd name="connsiteY4" fmla="*/ 253842 h 2852251"/>
              <a:gd name="connsiteX5" fmla="*/ 3423139 w 5142106"/>
              <a:gd name="connsiteY5" fmla="*/ 124888 h 2852251"/>
              <a:gd name="connsiteX6" fmla="*/ 3464169 w 5142106"/>
              <a:gd name="connsiteY6" fmla="*/ 1443734 h 2852251"/>
              <a:gd name="connsiteX7" fmla="*/ 4853354 w 5142106"/>
              <a:gd name="connsiteY7" fmla="*/ 1619580 h 2852251"/>
              <a:gd name="connsiteX8" fmla="*/ 5117123 w 5142106"/>
              <a:gd name="connsiteY8" fmla="*/ 1953688 h 2852251"/>
              <a:gd name="connsiteX9" fmla="*/ 5111262 w 5142106"/>
              <a:gd name="connsiteY9" fmla="*/ 2375719 h 2852251"/>
              <a:gd name="connsiteX10" fmla="*/ 4941277 w 5142106"/>
              <a:gd name="connsiteY10" fmla="*/ 2410888 h 2852251"/>
              <a:gd name="connsiteX11" fmla="*/ 4894385 w 5142106"/>
              <a:gd name="connsiteY11" fmla="*/ 2012303 h 2852251"/>
              <a:gd name="connsiteX12" fmla="*/ 4396154 w 5142106"/>
              <a:gd name="connsiteY12" fmla="*/ 1953688 h 2852251"/>
              <a:gd name="connsiteX13" fmla="*/ 3552093 w 5142106"/>
              <a:gd name="connsiteY13" fmla="*/ 1953688 h 2852251"/>
              <a:gd name="connsiteX14" fmla="*/ 3364523 w 5142106"/>
              <a:gd name="connsiteY14" fmla="*/ 2750857 h 2852251"/>
              <a:gd name="connsiteX15" fmla="*/ 2338754 w 5142106"/>
              <a:gd name="connsiteY15" fmla="*/ 2838780 h 2852251"/>
              <a:gd name="connsiteX16" fmla="*/ 0 w 5142106"/>
              <a:gd name="connsiteY16" fmla="*/ 2850503 h 2852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42106" h="2852251">
                <a:moveTo>
                  <a:pt x="0" y="2610180"/>
                </a:moveTo>
                <a:lnTo>
                  <a:pt x="2209800" y="2598457"/>
                </a:lnTo>
                <a:cubicBezTo>
                  <a:pt x="2706077" y="2591619"/>
                  <a:pt x="2837962" y="2688334"/>
                  <a:pt x="2977662" y="2569150"/>
                </a:cubicBezTo>
                <a:cubicBezTo>
                  <a:pt x="3117362" y="2449966"/>
                  <a:pt x="3031392" y="2269235"/>
                  <a:pt x="3048000" y="1883350"/>
                </a:cubicBezTo>
                <a:cubicBezTo>
                  <a:pt x="3064608" y="1497465"/>
                  <a:pt x="3014785" y="546919"/>
                  <a:pt x="3077308" y="253842"/>
                </a:cubicBezTo>
                <a:cubicBezTo>
                  <a:pt x="3139831" y="-39235"/>
                  <a:pt x="3358662" y="-73427"/>
                  <a:pt x="3423139" y="124888"/>
                </a:cubicBezTo>
                <a:cubicBezTo>
                  <a:pt x="3487616" y="323203"/>
                  <a:pt x="3225800" y="1194619"/>
                  <a:pt x="3464169" y="1443734"/>
                </a:cubicBezTo>
                <a:cubicBezTo>
                  <a:pt x="3702538" y="1692849"/>
                  <a:pt x="4577862" y="1534588"/>
                  <a:pt x="4853354" y="1619580"/>
                </a:cubicBezTo>
                <a:cubicBezTo>
                  <a:pt x="5128846" y="1704572"/>
                  <a:pt x="5074138" y="1827665"/>
                  <a:pt x="5117123" y="1953688"/>
                </a:cubicBezTo>
                <a:cubicBezTo>
                  <a:pt x="5160108" y="2079711"/>
                  <a:pt x="5140570" y="2299519"/>
                  <a:pt x="5111262" y="2375719"/>
                </a:cubicBezTo>
                <a:cubicBezTo>
                  <a:pt x="5081954" y="2451919"/>
                  <a:pt x="4977423" y="2471457"/>
                  <a:pt x="4941277" y="2410888"/>
                </a:cubicBezTo>
                <a:cubicBezTo>
                  <a:pt x="4905131" y="2350319"/>
                  <a:pt x="4985239" y="2088503"/>
                  <a:pt x="4894385" y="2012303"/>
                </a:cubicBezTo>
                <a:cubicBezTo>
                  <a:pt x="4803531" y="1936103"/>
                  <a:pt x="4619869" y="1963457"/>
                  <a:pt x="4396154" y="1953688"/>
                </a:cubicBezTo>
                <a:cubicBezTo>
                  <a:pt x="4172439" y="1943919"/>
                  <a:pt x="3724031" y="1820827"/>
                  <a:pt x="3552093" y="1953688"/>
                </a:cubicBezTo>
                <a:cubicBezTo>
                  <a:pt x="3380155" y="2086549"/>
                  <a:pt x="3566746" y="2603342"/>
                  <a:pt x="3364523" y="2750857"/>
                </a:cubicBezTo>
                <a:cubicBezTo>
                  <a:pt x="3162300" y="2898372"/>
                  <a:pt x="2899508" y="2822172"/>
                  <a:pt x="2338754" y="2838780"/>
                </a:cubicBezTo>
                <a:cubicBezTo>
                  <a:pt x="1778000" y="2855388"/>
                  <a:pt x="889000" y="2852945"/>
                  <a:pt x="0" y="2850503"/>
                </a:cubicBezTo>
              </a:path>
            </a:pathLst>
          </a:custGeom>
          <a:noFill/>
          <a:ln w="28575">
            <a:solidFill>
              <a:srgbClr val="F630D7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474127-E4EF-5B42-A6E2-DB198F1766AA}"/>
              </a:ext>
            </a:extLst>
          </p:cNvPr>
          <p:cNvSpPr txBox="1"/>
          <p:nvPr/>
        </p:nvSpPr>
        <p:spPr>
          <a:xfrm>
            <a:off x="4800448" y="4975694"/>
            <a:ext cx="4780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30D7"/>
                </a:solidFill>
              </a:rPr>
              <a:t>P1’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8EA634F-C177-2543-B9B3-ABC69D423A94}"/>
              </a:ext>
            </a:extLst>
          </p:cNvPr>
          <p:cNvSpPr/>
          <p:nvPr/>
        </p:nvSpPr>
        <p:spPr>
          <a:xfrm>
            <a:off x="3544527" y="557247"/>
            <a:ext cx="1938920" cy="5416067"/>
          </a:xfrm>
          <a:custGeom>
            <a:avLst/>
            <a:gdLst>
              <a:gd name="connsiteX0" fmla="*/ 136519 w 1938920"/>
              <a:gd name="connsiteY0" fmla="*/ 5392215 h 5416067"/>
              <a:gd name="connsiteX1" fmla="*/ 810596 w 1938920"/>
              <a:gd name="connsiteY1" fmla="*/ 5392215 h 5416067"/>
              <a:gd name="connsiteX2" fmla="*/ 1637073 w 1938920"/>
              <a:gd name="connsiteY2" fmla="*/ 5403938 h 5416067"/>
              <a:gd name="connsiteX3" fmla="*/ 1900842 w 1938920"/>
              <a:gd name="connsiteY3" fmla="*/ 5198784 h 5416067"/>
              <a:gd name="connsiteX4" fmla="*/ 1936011 w 1938920"/>
              <a:gd name="connsiteY4" fmla="*/ 4677107 h 5416067"/>
              <a:gd name="connsiteX5" fmla="*/ 1924288 w 1938920"/>
              <a:gd name="connsiteY5" fmla="*/ 1851845 h 5416067"/>
              <a:gd name="connsiteX6" fmla="*/ 1824642 w 1938920"/>
              <a:gd name="connsiteY6" fmla="*/ 1007784 h 5416067"/>
              <a:gd name="connsiteX7" fmla="*/ 1396750 w 1938920"/>
              <a:gd name="connsiteY7" fmla="*/ 867107 h 5416067"/>
              <a:gd name="connsiteX8" fmla="*/ 974719 w 1938920"/>
              <a:gd name="connsiteY8" fmla="*/ 820215 h 5416067"/>
              <a:gd name="connsiteX9" fmla="*/ 933688 w 1938920"/>
              <a:gd name="connsiteY9" fmla="*/ 445076 h 5416067"/>
              <a:gd name="connsiteX10" fmla="*/ 927827 w 1938920"/>
              <a:gd name="connsiteY10" fmla="*/ 87522 h 5416067"/>
              <a:gd name="connsiteX11" fmla="*/ 499935 w 1938920"/>
              <a:gd name="connsiteY11" fmla="*/ 23045 h 5416067"/>
              <a:gd name="connsiteX12" fmla="*/ 130658 w 1938920"/>
              <a:gd name="connsiteY12" fmla="*/ 17184 h 5416067"/>
              <a:gd name="connsiteX13" fmla="*/ 25150 w 1938920"/>
              <a:gd name="connsiteY13" fmla="*/ 239922 h 5416067"/>
              <a:gd name="connsiteX14" fmla="*/ 564411 w 1938920"/>
              <a:gd name="connsiteY14" fmla="*/ 316122 h 5416067"/>
              <a:gd name="connsiteX15" fmla="*/ 640611 w 1938920"/>
              <a:gd name="connsiteY15" fmla="*/ 843661 h 5416067"/>
              <a:gd name="connsiteX16" fmla="*/ 634750 w 1938920"/>
              <a:gd name="connsiteY16" fmla="*/ 1095707 h 5416067"/>
              <a:gd name="connsiteX17" fmla="*/ 1513981 w 1938920"/>
              <a:gd name="connsiteY17" fmla="*/ 1224661 h 5416067"/>
              <a:gd name="connsiteX18" fmla="*/ 1666381 w 1938920"/>
              <a:gd name="connsiteY18" fmla="*/ 1758061 h 5416067"/>
              <a:gd name="connsiteX19" fmla="*/ 1689827 w 1938920"/>
              <a:gd name="connsiteY19" fmla="*/ 3633753 h 5416067"/>
              <a:gd name="connsiteX20" fmla="*/ 1689827 w 1938920"/>
              <a:gd name="connsiteY20" fmla="*/ 4665384 h 5416067"/>
              <a:gd name="connsiteX21" fmla="*/ 1631211 w 1938920"/>
              <a:gd name="connsiteY21" fmla="*/ 5181199 h 5416067"/>
              <a:gd name="connsiteX22" fmla="*/ 968858 w 1938920"/>
              <a:gd name="connsiteY22" fmla="*/ 5239815 h 5416067"/>
              <a:gd name="connsiteX23" fmla="*/ 154104 w 1938920"/>
              <a:gd name="connsiteY23" fmla="*/ 5233953 h 541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938920" h="5416067">
                <a:moveTo>
                  <a:pt x="136519" y="5392215"/>
                </a:moveTo>
                <a:lnTo>
                  <a:pt x="810596" y="5392215"/>
                </a:lnTo>
                <a:cubicBezTo>
                  <a:pt x="1060688" y="5394169"/>
                  <a:pt x="1455365" y="5436176"/>
                  <a:pt x="1637073" y="5403938"/>
                </a:cubicBezTo>
                <a:cubicBezTo>
                  <a:pt x="1818781" y="5371700"/>
                  <a:pt x="1851019" y="5319922"/>
                  <a:pt x="1900842" y="5198784"/>
                </a:cubicBezTo>
                <a:cubicBezTo>
                  <a:pt x="1950665" y="5077646"/>
                  <a:pt x="1932103" y="5234930"/>
                  <a:pt x="1936011" y="4677107"/>
                </a:cubicBezTo>
                <a:cubicBezTo>
                  <a:pt x="1939919" y="4119284"/>
                  <a:pt x="1942849" y="2463399"/>
                  <a:pt x="1924288" y="1851845"/>
                </a:cubicBezTo>
                <a:cubicBezTo>
                  <a:pt x="1905727" y="1240291"/>
                  <a:pt x="1912565" y="1171907"/>
                  <a:pt x="1824642" y="1007784"/>
                </a:cubicBezTo>
                <a:cubicBezTo>
                  <a:pt x="1736719" y="843661"/>
                  <a:pt x="1538404" y="898368"/>
                  <a:pt x="1396750" y="867107"/>
                </a:cubicBezTo>
                <a:cubicBezTo>
                  <a:pt x="1255096" y="835846"/>
                  <a:pt x="1051896" y="890553"/>
                  <a:pt x="974719" y="820215"/>
                </a:cubicBezTo>
                <a:cubicBezTo>
                  <a:pt x="897542" y="749876"/>
                  <a:pt x="941503" y="567191"/>
                  <a:pt x="933688" y="445076"/>
                </a:cubicBezTo>
                <a:cubicBezTo>
                  <a:pt x="925873" y="322961"/>
                  <a:pt x="1000119" y="157860"/>
                  <a:pt x="927827" y="87522"/>
                </a:cubicBezTo>
                <a:cubicBezTo>
                  <a:pt x="855535" y="17184"/>
                  <a:pt x="632796" y="34768"/>
                  <a:pt x="499935" y="23045"/>
                </a:cubicBezTo>
                <a:cubicBezTo>
                  <a:pt x="367074" y="11322"/>
                  <a:pt x="209789" y="-18962"/>
                  <a:pt x="130658" y="17184"/>
                </a:cubicBezTo>
                <a:cubicBezTo>
                  <a:pt x="51527" y="53330"/>
                  <a:pt x="-47142" y="190099"/>
                  <a:pt x="25150" y="239922"/>
                </a:cubicBezTo>
                <a:cubicBezTo>
                  <a:pt x="97442" y="289745"/>
                  <a:pt x="461834" y="215499"/>
                  <a:pt x="564411" y="316122"/>
                </a:cubicBezTo>
                <a:cubicBezTo>
                  <a:pt x="666988" y="416745"/>
                  <a:pt x="628888" y="713730"/>
                  <a:pt x="640611" y="843661"/>
                </a:cubicBezTo>
                <a:cubicBezTo>
                  <a:pt x="652334" y="973592"/>
                  <a:pt x="489188" y="1032207"/>
                  <a:pt x="634750" y="1095707"/>
                </a:cubicBezTo>
                <a:cubicBezTo>
                  <a:pt x="780312" y="1159207"/>
                  <a:pt x="1342043" y="1114269"/>
                  <a:pt x="1513981" y="1224661"/>
                </a:cubicBezTo>
                <a:cubicBezTo>
                  <a:pt x="1685920" y="1335053"/>
                  <a:pt x="1637073" y="1356546"/>
                  <a:pt x="1666381" y="1758061"/>
                </a:cubicBezTo>
                <a:cubicBezTo>
                  <a:pt x="1695689" y="2159576"/>
                  <a:pt x="1685919" y="3149199"/>
                  <a:pt x="1689827" y="3633753"/>
                </a:cubicBezTo>
                <a:cubicBezTo>
                  <a:pt x="1693735" y="4118307"/>
                  <a:pt x="1699596" y="4407476"/>
                  <a:pt x="1689827" y="4665384"/>
                </a:cubicBezTo>
                <a:cubicBezTo>
                  <a:pt x="1680058" y="4923292"/>
                  <a:pt x="1751373" y="5085460"/>
                  <a:pt x="1631211" y="5181199"/>
                </a:cubicBezTo>
                <a:cubicBezTo>
                  <a:pt x="1511050" y="5276937"/>
                  <a:pt x="1215042" y="5231023"/>
                  <a:pt x="968858" y="5239815"/>
                </a:cubicBezTo>
                <a:cubicBezTo>
                  <a:pt x="722674" y="5248607"/>
                  <a:pt x="438389" y="5241280"/>
                  <a:pt x="154104" y="5233953"/>
                </a:cubicBezTo>
              </a:path>
            </a:pathLst>
          </a:custGeom>
          <a:noFill/>
          <a:ln w="28575">
            <a:solidFill>
              <a:srgbClr val="F630D7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BCB18E3-F1CA-754A-AF29-FC47FF4AC3A1}"/>
              </a:ext>
            </a:extLst>
          </p:cNvPr>
          <p:cNvSpPr/>
          <p:nvPr/>
        </p:nvSpPr>
        <p:spPr>
          <a:xfrm>
            <a:off x="6773636" y="984738"/>
            <a:ext cx="1836964" cy="5064370"/>
          </a:xfrm>
          <a:custGeom>
            <a:avLst/>
            <a:gdLst>
              <a:gd name="connsiteX0" fmla="*/ 60918 w 1836964"/>
              <a:gd name="connsiteY0" fmla="*/ 0 h 5064370"/>
              <a:gd name="connsiteX1" fmla="*/ 66779 w 1836964"/>
              <a:gd name="connsiteY1" fmla="*/ 2157047 h 5064370"/>
              <a:gd name="connsiteX2" fmla="*/ 55056 w 1836964"/>
              <a:gd name="connsiteY2" fmla="*/ 3200400 h 5064370"/>
              <a:gd name="connsiteX3" fmla="*/ 846364 w 1836964"/>
              <a:gd name="connsiteY3" fmla="*/ 3446585 h 5064370"/>
              <a:gd name="connsiteX4" fmla="*/ 963595 w 1836964"/>
              <a:gd name="connsiteY4" fmla="*/ 4179277 h 5064370"/>
              <a:gd name="connsiteX5" fmla="*/ 1274256 w 1836964"/>
              <a:gd name="connsiteY5" fmla="*/ 4888524 h 5064370"/>
              <a:gd name="connsiteX6" fmla="*/ 1836964 w 1836964"/>
              <a:gd name="connsiteY6" fmla="*/ 5064370 h 506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6964" h="5064370">
                <a:moveTo>
                  <a:pt x="60918" y="0"/>
                </a:moveTo>
                <a:cubicBezTo>
                  <a:pt x="64337" y="811823"/>
                  <a:pt x="67756" y="1623647"/>
                  <a:pt x="66779" y="2157047"/>
                </a:cubicBezTo>
                <a:cubicBezTo>
                  <a:pt x="65802" y="2690447"/>
                  <a:pt x="-74875" y="2985477"/>
                  <a:pt x="55056" y="3200400"/>
                </a:cubicBezTo>
                <a:cubicBezTo>
                  <a:pt x="184987" y="3415323"/>
                  <a:pt x="694941" y="3283439"/>
                  <a:pt x="846364" y="3446585"/>
                </a:cubicBezTo>
                <a:cubicBezTo>
                  <a:pt x="997787" y="3609731"/>
                  <a:pt x="892280" y="3938954"/>
                  <a:pt x="963595" y="4179277"/>
                </a:cubicBezTo>
                <a:cubicBezTo>
                  <a:pt x="1034910" y="4419600"/>
                  <a:pt x="1128695" y="4741009"/>
                  <a:pt x="1274256" y="4888524"/>
                </a:cubicBezTo>
                <a:cubicBezTo>
                  <a:pt x="1419817" y="5036039"/>
                  <a:pt x="1628390" y="5050204"/>
                  <a:pt x="1836964" y="5064370"/>
                </a:cubicBezTo>
              </a:path>
            </a:pathLst>
          </a:custGeom>
          <a:noFill/>
          <a:ln w="28575">
            <a:solidFill>
              <a:srgbClr val="0082E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A4B8E036-5A92-1241-9AC0-7DF63C37485E}"/>
              </a:ext>
            </a:extLst>
          </p:cNvPr>
          <p:cNvSpPr/>
          <p:nvPr/>
        </p:nvSpPr>
        <p:spPr>
          <a:xfrm>
            <a:off x="8503740" y="5032744"/>
            <a:ext cx="470275" cy="1010502"/>
          </a:xfrm>
          <a:custGeom>
            <a:avLst/>
            <a:gdLst>
              <a:gd name="connsiteX0" fmla="*/ 288568 w 470275"/>
              <a:gd name="connsiteY0" fmla="*/ 1010502 h 1010502"/>
              <a:gd name="connsiteX1" fmla="*/ 470275 w 470275"/>
              <a:gd name="connsiteY1" fmla="*/ 471241 h 1010502"/>
              <a:gd name="connsiteX2" fmla="*/ 288568 w 470275"/>
              <a:gd name="connsiteY2" fmla="*/ 31625 h 1010502"/>
              <a:gd name="connsiteX3" fmla="*/ 1352 w 470275"/>
              <a:gd name="connsiteY3" fmla="*/ 137133 h 1010502"/>
              <a:gd name="connsiteX4" fmla="*/ 200645 w 470275"/>
              <a:gd name="connsiteY4" fmla="*/ 951887 h 101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275" h="1010502">
                <a:moveTo>
                  <a:pt x="288568" y="1010502"/>
                </a:moveTo>
                <a:cubicBezTo>
                  <a:pt x="379421" y="822444"/>
                  <a:pt x="470275" y="634387"/>
                  <a:pt x="470275" y="471241"/>
                </a:cubicBezTo>
                <a:cubicBezTo>
                  <a:pt x="470275" y="308095"/>
                  <a:pt x="366722" y="87310"/>
                  <a:pt x="288568" y="31625"/>
                </a:cubicBezTo>
                <a:cubicBezTo>
                  <a:pt x="210414" y="-24060"/>
                  <a:pt x="16006" y="-16244"/>
                  <a:pt x="1352" y="137133"/>
                </a:cubicBezTo>
                <a:cubicBezTo>
                  <a:pt x="-13302" y="290510"/>
                  <a:pt x="93671" y="621198"/>
                  <a:pt x="200645" y="951887"/>
                </a:cubicBezTo>
              </a:path>
            </a:pathLst>
          </a:custGeom>
          <a:noFill/>
          <a:ln w="28575">
            <a:solidFill>
              <a:srgbClr val="0082E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AE84F502-DCA9-DC46-B138-790F5CCBB1B1}"/>
              </a:ext>
            </a:extLst>
          </p:cNvPr>
          <p:cNvSpPr/>
          <p:nvPr/>
        </p:nvSpPr>
        <p:spPr>
          <a:xfrm>
            <a:off x="3569677" y="469056"/>
            <a:ext cx="3112477" cy="1218391"/>
          </a:xfrm>
          <a:custGeom>
            <a:avLst/>
            <a:gdLst>
              <a:gd name="connsiteX0" fmla="*/ 3112477 w 3112477"/>
              <a:gd name="connsiteY0" fmla="*/ 275359 h 1218391"/>
              <a:gd name="connsiteX1" fmla="*/ 1740877 w 3112477"/>
              <a:gd name="connsiteY1" fmla="*/ 257775 h 1218391"/>
              <a:gd name="connsiteX2" fmla="*/ 1465385 w 3112477"/>
              <a:gd name="connsiteY2" fmla="*/ 656359 h 1218391"/>
              <a:gd name="connsiteX3" fmla="*/ 1436077 w 3112477"/>
              <a:gd name="connsiteY3" fmla="*/ 1148729 h 1218391"/>
              <a:gd name="connsiteX4" fmla="*/ 861646 w 3112477"/>
              <a:gd name="connsiteY4" fmla="*/ 1119421 h 1218391"/>
              <a:gd name="connsiteX5" fmla="*/ 726831 w 3112477"/>
              <a:gd name="connsiteY5" fmla="*/ 263636 h 1218391"/>
              <a:gd name="connsiteX6" fmla="*/ 633046 w 3112477"/>
              <a:gd name="connsiteY6" fmla="*/ 29175 h 1218391"/>
              <a:gd name="connsiteX7" fmla="*/ 0 w 3112477"/>
              <a:gd name="connsiteY7" fmla="*/ 11590 h 1218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2477" h="1218391">
                <a:moveTo>
                  <a:pt x="3112477" y="275359"/>
                </a:moveTo>
                <a:cubicBezTo>
                  <a:pt x="2563934" y="234817"/>
                  <a:pt x="2015392" y="194275"/>
                  <a:pt x="1740877" y="257775"/>
                </a:cubicBezTo>
                <a:cubicBezTo>
                  <a:pt x="1466362" y="321275"/>
                  <a:pt x="1516185" y="507867"/>
                  <a:pt x="1465385" y="656359"/>
                </a:cubicBezTo>
                <a:cubicBezTo>
                  <a:pt x="1414585" y="804851"/>
                  <a:pt x="1536700" y="1071552"/>
                  <a:pt x="1436077" y="1148729"/>
                </a:cubicBezTo>
                <a:cubicBezTo>
                  <a:pt x="1335454" y="1225906"/>
                  <a:pt x="979854" y="1266937"/>
                  <a:pt x="861646" y="1119421"/>
                </a:cubicBezTo>
                <a:cubicBezTo>
                  <a:pt x="743438" y="971905"/>
                  <a:pt x="764931" y="445344"/>
                  <a:pt x="726831" y="263636"/>
                </a:cubicBezTo>
                <a:cubicBezTo>
                  <a:pt x="688731" y="81928"/>
                  <a:pt x="754184" y="71183"/>
                  <a:pt x="633046" y="29175"/>
                </a:cubicBezTo>
                <a:cubicBezTo>
                  <a:pt x="511908" y="-12833"/>
                  <a:pt x="255954" y="-622"/>
                  <a:pt x="0" y="11590"/>
                </a:cubicBezTo>
              </a:path>
            </a:pathLst>
          </a:custGeom>
          <a:noFill/>
          <a:ln w="28575">
            <a:solidFill>
              <a:srgbClr val="0082E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0DBA14A6-9039-764A-98D5-B5788255F2FB}"/>
              </a:ext>
            </a:extLst>
          </p:cNvPr>
          <p:cNvSpPr/>
          <p:nvPr/>
        </p:nvSpPr>
        <p:spPr>
          <a:xfrm>
            <a:off x="3124186" y="1084385"/>
            <a:ext cx="320977" cy="825768"/>
          </a:xfrm>
          <a:custGeom>
            <a:avLst/>
            <a:gdLst>
              <a:gd name="connsiteX0" fmla="*/ 99660 w 320977"/>
              <a:gd name="connsiteY0" fmla="*/ 5861 h 825768"/>
              <a:gd name="connsiteX1" fmla="*/ 14 w 320977"/>
              <a:gd name="connsiteY1" fmla="*/ 463061 h 825768"/>
              <a:gd name="connsiteX2" fmla="*/ 105522 w 320977"/>
              <a:gd name="connsiteY2" fmla="*/ 820615 h 825768"/>
              <a:gd name="connsiteX3" fmla="*/ 316537 w 320977"/>
              <a:gd name="connsiteY3" fmla="*/ 627184 h 825768"/>
              <a:gd name="connsiteX4" fmla="*/ 228614 w 320977"/>
              <a:gd name="connsiteY4" fmla="*/ 0 h 825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977" h="825768">
                <a:moveTo>
                  <a:pt x="99660" y="5861"/>
                </a:moveTo>
                <a:cubicBezTo>
                  <a:pt x="49348" y="166565"/>
                  <a:pt x="-963" y="327269"/>
                  <a:pt x="14" y="463061"/>
                </a:cubicBezTo>
                <a:cubicBezTo>
                  <a:pt x="991" y="598853"/>
                  <a:pt x="52768" y="793261"/>
                  <a:pt x="105522" y="820615"/>
                </a:cubicBezTo>
                <a:cubicBezTo>
                  <a:pt x="158276" y="847969"/>
                  <a:pt x="296022" y="763953"/>
                  <a:pt x="316537" y="627184"/>
                </a:cubicBezTo>
                <a:cubicBezTo>
                  <a:pt x="337052" y="490415"/>
                  <a:pt x="282833" y="245207"/>
                  <a:pt x="228614" y="0"/>
                </a:cubicBezTo>
              </a:path>
            </a:pathLst>
          </a:custGeom>
          <a:noFill/>
          <a:ln w="28575">
            <a:solidFill>
              <a:srgbClr val="0082E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2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2EB0313-4AB4-5B4A-9B6C-93C611039D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" t="497" r="825" b="590"/>
          <a:stretch/>
        </p:blipFill>
        <p:spPr>
          <a:xfrm>
            <a:off x="2971800" y="310662"/>
            <a:ext cx="6215547" cy="62308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D2FBBAC-3852-6848-8E20-C4FE3C55AD46}"/>
              </a:ext>
            </a:extLst>
          </p:cNvPr>
          <p:cNvSpPr txBox="1"/>
          <p:nvPr/>
        </p:nvSpPr>
        <p:spPr>
          <a:xfrm>
            <a:off x="8885661" y="5694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583F51-5981-5C4B-87CC-A401BBC54C68}"/>
              </a:ext>
            </a:extLst>
          </p:cNvPr>
          <p:cNvSpPr txBox="1"/>
          <p:nvPr/>
        </p:nvSpPr>
        <p:spPr>
          <a:xfrm>
            <a:off x="8807985" y="4791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05525-87B7-8E4F-A14D-54B6D102830D}"/>
              </a:ext>
            </a:extLst>
          </p:cNvPr>
          <p:cNvSpPr txBox="1"/>
          <p:nvPr/>
        </p:nvSpPr>
        <p:spPr>
          <a:xfrm>
            <a:off x="8807985" y="3901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08C879-BD46-8144-A9E6-4BD1F2B4A441}"/>
              </a:ext>
            </a:extLst>
          </p:cNvPr>
          <p:cNvSpPr txBox="1"/>
          <p:nvPr/>
        </p:nvSpPr>
        <p:spPr>
          <a:xfrm>
            <a:off x="8807985" y="30122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A73CE4-CB67-E74C-9B1A-32F887974ABC}"/>
              </a:ext>
            </a:extLst>
          </p:cNvPr>
          <p:cNvSpPr txBox="1"/>
          <p:nvPr/>
        </p:nvSpPr>
        <p:spPr>
          <a:xfrm>
            <a:off x="8813847" y="21665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5CBF6B-B51D-414D-B9BE-939FB01ED14F}"/>
              </a:ext>
            </a:extLst>
          </p:cNvPr>
          <p:cNvSpPr txBox="1"/>
          <p:nvPr/>
        </p:nvSpPr>
        <p:spPr>
          <a:xfrm>
            <a:off x="8815727" y="1251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6E7ED3-D794-8443-A8F7-6C0D123C2E61}"/>
              </a:ext>
            </a:extLst>
          </p:cNvPr>
          <p:cNvSpPr txBox="1"/>
          <p:nvPr/>
        </p:nvSpPr>
        <p:spPr>
          <a:xfrm>
            <a:off x="8809572" y="355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A0682F-E3EE-A345-9D37-01E8485B832A}"/>
              </a:ext>
            </a:extLst>
          </p:cNvPr>
          <p:cNvSpPr txBox="1"/>
          <p:nvPr/>
        </p:nvSpPr>
        <p:spPr>
          <a:xfrm>
            <a:off x="3032211" y="715626"/>
            <a:ext cx="4090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E6BB9"/>
                </a:solidFill>
              </a:rPr>
              <a:t>?3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158D7A-4E5B-9D45-B95D-3296A2E85ECA}"/>
              </a:ext>
            </a:extLst>
          </p:cNvPr>
          <p:cNvSpPr txBox="1"/>
          <p:nvPr/>
        </p:nvSpPr>
        <p:spPr>
          <a:xfrm>
            <a:off x="8325620" y="6031938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E6BB9"/>
                </a:solidFill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13A004-76E7-0247-9629-68B85906AE6B}"/>
              </a:ext>
            </a:extLst>
          </p:cNvPr>
          <p:cNvSpPr txBox="1"/>
          <p:nvPr/>
        </p:nvSpPr>
        <p:spPr>
          <a:xfrm>
            <a:off x="4808819" y="302244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30D7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28DDCD-C705-3B45-8866-853A8D9862C8}"/>
              </a:ext>
            </a:extLst>
          </p:cNvPr>
          <p:cNvSpPr txBox="1"/>
          <p:nvPr/>
        </p:nvSpPr>
        <p:spPr>
          <a:xfrm>
            <a:off x="6562254" y="3057925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30D7"/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643362-DE92-6D4B-AA3D-960EC5B607FF}"/>
              </a:ext>
            </a:extLst>
          </p:cNvPr>
          <p:cNvSpPr txBox="1"/>
          <p:nvPr/>
        </p:nvSpPr>
        <p:spPr>
          <a:xfrm>
            <a:off x="5692743" y="162421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F24582-9875-3D47-BCF0-27334158E5AB}"/>
              </a:ext>
            </a:extLst>
          </p:cNvPr>
          <p:cNvSpPr txBox="1"/>
          <p:nvPr/>
        </p:nvSpPr>
        <p:spPr>
          <a:xfrm>
            <a:off x="5703541" y="5248936"/>
            <a:ext cx="4090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E8AC16-4176-9244-B35D-7386C85ACB84}"/>
              </a:ext>
            </a:extLst>
          </p:cNvPr>
          <p:cNvSpPr txBox="1"/>
          <p:nvPr/>
        </p:nvSpPr>
        <p:spPr>
          <a:xfrm>
            <a:off x="7433615" y="6112511"/>
            <a:ext cx="2449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A8A3FD-25B6-E44F-8816-EACFCCF4E2BE}"/>
              </a:ext>
            </a:extLst>
          </p:cNvPr>
          <p:cNvSpPr txBox="1"/>
          <p:nvPr/>
        </p:nvSpPr>
        <p:spPr>
          <a:xfrm>
            <a:off x="6839223" y="3488775"/>
            <a:ext cx="4203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E6BB9"/>
                </a:solidFill>
              </a:rPr>
              <a:t>P2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91D9DD-EDE5-9246-811A-B59C9B9B530E}"/>
              </a:ext>
            </a:extLst>
          </p:cNvPr>
          <p:cNvSpPr txBox="1"/>
          <p:nvPr/>
        </p:nvSpPr>
        <p:spPr>
          <a:xfrm>
            <a:off x="5703541" y="4883985"/>
            <a:ext cx="4780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P3’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C42498-EDD6-9843-8780-925825A41A1B}"/>
              </a:ext>
            </a:extLst>
          </p:cNvPr>
          <p:cNvSpPr txBox="1"/>
          <p:nvPr/>
        </p:nvSpPr>
        <p:spPr>
          <a:xfrm>
            <a:off x="3026081" y="395184"/>
            <a:ext cx="4090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30D7"/>
                </a:solidFill>
              </a:rPr>
              <a:t>?2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993077-829D-7A41-8C1C-FCF0B8EA062C}"/>
              </a:ext>
            </a:extLst>
          </p:cNvPr>
          <p:cNvSpPr txBox="1"/>
          <p:nvPr/>
        </p:nvSpPr>
        <p:spPr>
          <a:xfrm>
            <a:off x="8325228" y="569480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30D7"/>
                </a:solidFill>
              </a:rPr>
              <a:t>2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5575C37-A9D9-804B-AB0B-B9C886038E03}"/>
              </a:ext>
            </a:extLst>
          </p:cNvPr>
          <p:cNvSpPr/>
          <p:nvPr/>
        </p:nvSpPr>
        <p:spPr>
          <a:xfrm>
            <a:off x="6150484" y="4976580"/>
            <a:ext cx="1571305" cy="732558"/>
          </a:xfrm>
          <a:custGeom>
            <a:avLst/>
            <a:gdLst>
              <a:gd name="connsiteX0" fmla="*/ 1539854 w 1571305"/>
              <a:gd name="connsiteY0" fmla="*/ 709112 h 732558"/>
              <a:gd name="connsiteX1" fmla="*/ 1522270 w 1571305"/>
              <a:gd name="connsiteY1" fmla="*/ 251912 h 732558"/>
              <a:gd name="connsiteX2" fmla="*/ 1076793 w 1571305"/>
              <a:gd name="connsiteY2" fmla="*/ 64343 h 732558"/>
              <a:gd name="connsiteX3" fmla="*/ 144808 w 1571305"/>
              <a:gd name="connsiteY3" fmla="*/ 5728 h 732558"/>
              <a:gd name="connsiteX4" fmla="*/ 39301 w 1571305"/>
              <a:gd name="connsiteY4" fmla="*/ 187435 h 732558"/>
              <a:gd name="connsiteX5" fmla="*/ 514085 w 1571305"/>
              <a:gd name="connsiteY5" fmla="*/ 246051 h 732558"/>
              <a:gd name="connsiteX6" fmla="*/ 1340562 w 1571305"/>
              <a:gd name="connsiteY6" fmla="*/ 333974 h 732558"/>
              <a:gd name="connsiteX7" fmla="*/ 1463654 w 1571305"/>
              <a:gd name="connsiteY7" fmla="*/ 732558 h 732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1305" h="732558">
                <a:moveTo>
                  <a:pt x="1539854" y="709112"/>
                </a:moveTo>
                <a:cubicBezTo>
                  <a:pt x="1569650" y="534242"/>
                  <a:pt x="1599447" y="359373"/>
                  <a:pt x="1522270" y="251912"/>
                </a:cubicBezTo>
                <a:cubicBezTo>
                  <a:pt x="1445093" y="144451"/>
                  <a:pt x="1306370" y="105374"/>
                  <a:pt x="1076793" y="64343"/>
                </a:cubicBezTo>
                <a:cubicBezTo>
                  <a:pt x="847216" y="23312"/>
                  <a:pt x="317723" y="-14787"/>
                  <a:pt x="144808" y="5728"/>
                </a:cubicBezTo>
                <a:cubicBezTo>
                  <a:pt x="-28107" y="26243"/>
                  <a:pt x="-22245" y="147381"/>
                  <a:pt x="39301" y="187435"/>
                </a:cubicBezTo>
                <a:cubicBezTo>
                  <a:pt x="100847" y="227489"/>
                  <a:pt x="514085" y="246051"/>
                  <a:pt x="514085" y="246051"/>
                </a:cubicBezTo>
                <a:cubicBezTo>
                  <a:pt x="730962" y="270474"/>
                  <a:pt x="1182301" y="252890"/>
                  <a:pt x="1340562" y="333974"/>
                </a:cubicBezTo>
                <a:cubicBezTo>
                  <a:pt x="1498823" y="415058"/>
                  <a:pt x="1481238" y="573808"/>
                  <a:pt x="1463654" y="732558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BCFEEE-F15D-F248-8E88-6C1B1BA3B4AF}"/>
              </a:ext>
            </a:extLst>
          </p:cNvPr>
          <p:cNvSpPr txBox="1"/>
          <p:nvPr/>
        </p:nvSpPr>
        <p:spPr>
          <a:xfrm>
            <a:off x="5676473" y="1243697"/>
            <a:ext cx="4203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P3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B926DCE-3CB9-4D49-B115-00F5866F1328}"/>
              </a:ext>
            </a:extLst>
          </p:cNvPr>
          <p:cNvSpPr/>
          <p:nvPr/>
        </p:nvSpPr>
        <p:spPr>
          <a:xfrm>
            <a:off x="5934918" y="1553072"/>
            <a:ext cx="2048653" cy="4326396"/>
          </a:xfrm>
          <a:custGeom>
            <a:avLst/>
            <a:gdLst>
              <a:gd name="connsiteX0" fmla="*/ 2027442 w 2048653"/>
              <a:gd name="connsiteY0" fmla="*/ 4314673 h 4314673"/>
              <a:gd name="connsiteX1" fmla="*/ 2033304 w 2048653"/>
              <a:gd name="connsiteY1" fmla="*/ 2556211 h 4314673"/>
              <a:gd name="connsiteX2" fmla="*/ 2039165 w 2048653"/>
              <a:gd name="connsiteY2" fmla="*/ 1331150 h 4314673"/>
              <a:gd name="connsiteX3" fmla="*/ 2015719 w 2048653"/>
              <a:gd name="connsiteY3" fmla="*/ 481227 h 4314673"/>
              <a:gd name="connsiteX4" fmla="*/ 1687473 w 2048653"/>
              <a:gd name="connsiteY4" fmla="*/ 164704 h 4314673"/>
              <a:gd name="connsiteX5" fmla="*/ 216227 w 2048653"/>
              <a:gd name="connsiteY5" fmla="*/ 580 h 4314673"/>
              <a:gd name="connsiteX6" fmla="*/ 157611 w 2048653"/>
              <a:gd name="connsiteY6" fmla="*/ 217457 h 4314673"/>
              <a:gd name="connsiteX7" fmla="*/ 1646442 w 2048653"/>
              <a:gd name="connsiteY7" fmla="*/ 399165 h 4314673"/>
              <a:gd name="connsiteX8" fmla="*/ 1910211 w 2048653"/>
              <a:gd name="connsiteY8" fmla="*/ 950150 h 4314673"/>
              <a:gd name="connsiteX9" fmla="*/ 1904350 w 2048653"/>
              <a:gd name="connsiteY9" fmla="*/ 4226750 h 4314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48653" h="4314673">
                <a:moveTo>
                  <a:pt x="2027442" y="4314673"/>
                </a:moveTo>
                <a:cubicBezTo>
                  <a:pt x="2029396" y="3684069"/>
                  <a:pt x="2031350" y="3053465"/>
                  <a:pt x="2033304" y="2556211"/>
                </a:cubicBezTo>
                <a:cubicBezTo>
                  <a:pt x="2035258" y="2058957"/>
                  <a:pt x="2042096" y="1676981"/>
                  <a:pt x="2039165" y="1331150"/>
                </a:cubicBezTo>
                <a:cubicBezTo>
                  <a:pt x="2036234" y="985319"/>
                  <a:pt x="2074334" y="675635"/>
                  <a:pt x="2015719" y="481227"/>
                </a:cubicBezTo>
                <a:cubicBezTo>
                  <a:pt x="1957104" y="286819"/>
                  <a:pt x="1987388" y="244812"/>
                  <a:pt x="1687473" y="164704"/>
                </a:cubicBezTo>
                <a:cubicBezTo>
                  <a:pt x="1387558" y="84596"/>
                  <a:pt x="471204" y="-8212"/>
                  <a:pt x="216227" y="580"/>
                </a:cubicBezTo>
                <a:cubicBezTo>
                  <a:pt x="-38750" y="9372"/>
                  <a:pt x="-80758" y="151026"/>
                  <a:pt x="157611" y="217457"/>
                </a:cubicBezTo>
                <a:cubicBezTo>
                  <a:pt x="395980" y="283888"/>
                  <a:pt x="1354342" y="277050"/>
                  <a:pt x="1646442" y="399165"/>
                </a:cubicBezTo>
                <a:cubicBezTo>
                  <a:pt x="1938542" y="521280"/>
                  <a:pt x="1867226" y="312219"/>
                  <a:pt x="1910211" y="950150"/>
                </a:cubicBezTo>
                <a:cubicBezTo>
                  <a:pt x="1953196" y="1588081"/>
                  <a:pt x="1928773" y="2907415"/>
                  <a:pt x="1904350" y="422675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474127-E4EF-5B42-A6E2-DB198F1766AA}"/>
              </a:ext>
            </a:extLst>
          </p:cNvPr>
          <p:cNvSpPr txBox="1"/>
          <p:nvPr/>
        </p:nvSpPr>
        <p:spPr>
          <a:xfrm>
            <a:off x="3287952" y="2423926"/>
            <a:ext cx="4780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30D7"/>
                </a:solidFill>
              </a:rPr>
              <a:t>P1’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BCB18E3-F1CA-754A-AF29-FC47FF4AC3A1}"/>
              </a:ext>
            </a:extLst>
          </p:cNvPr>
          <p:cNvSpPr/>
          <p:nvPr/>
        </p:nvSpPr>
        <p:spPr>
          <a:xfrm>
            <a:off x="6773636" y="984738"/>
            <a:ext cx="1836964" cy="5064370"/>
          </a:xfrm>
          <a:custGeom>
            <a:avLst/>
            <a:gdLst>
              <a:gd name="connsiteX0" fmla="*/ 60918 w 1836964"/>
              <a:gd name="connsiteY0" fmla="*/ 0 h 5064370"/>
              <a:gd name="connsiteX1" fmla="*/ 66779 w 1836964"/>
              <a:gd name="connsiteY1" fmla="*/ 2157047 h 5064370"/>
              <a:gd name="connsiteX2" fmla="*/ 55056 w 1836964"/>
              <a:gd name="connsiteY2" fmla="*/ 3200400 h 5064370"/>
              <a:gd name="connsiteX3" fmla="*/ 846364 w 1836964"/>
              <a:gd name="connsiteY3" fmla="*/ 3446585 h 5064370"/>
              <a:gd name="connsiteX4" fmla="*/ 963595 w 1836964"/>
              <a:gd name="connsiteY4" fmla="*/ 4179277 h 5064370"/>
              <a:gd name="connsiteX5" fmla="*/ 1274256 w 1836964"/>
              <a:gd name="connsiteY5" fmla="*/ 4888524 h 5064370"/>
              <a:gd name="connsiteX6" fmla="*/ 1836964 w 1836964"/>
              <a:gd name="connsiteY6" fmla="*/ 5064370 h 506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6964" h="5064370">
                <a:moveTo>
                  <a:pt x="60918" y="0"/>
                </a:moveTo>
                <a:cubicBezTo>
                  <a:pt x="64337" y="811823"/>
                  <a:pt x="67756" y="1623647"/>
                  <a:pt x="66779" y="2157047"/>
                </a:cubicBezTo>
                <a:cubicBezTo>
                  <a:pt x="65802" y="2690447"/>
                  <a:pt x="-74875" y="2985477"/>
                  <a:pt x="55056" y="3200400"/>
                </a:cubicBezTo>
                <a:cubicBezTo>
                  <a:pt x="184987" y="3415323"/>
                  <a:pt x="694941" y="3283439"/>
                  <a:pt x="846364" y="3446585"/>
                </a:cubicBezTo>
                <a:cubicBezTo>
                  <a:pt x="997787" y="3609731"/>
                  <a:pt x="892280" y="3938954"/>
                  <a:pt x="963595" y="4179277"/>
                </a:cubicBezTo>
                <a:cubicBezTo>
                  <a:pt x="1034910" y="4419600"/>
                  <a:pt x="1128695" y="4741009"/>
                  <a:pt x="1274256" y="4888524"/>
                </a:cubicBezTo>
                <a:cubicBezTo>
                  <a:pt x="1419817" y="5036039"/>
                  <a:pt x="1628390" y="5050204"/>
                  <a:pt x="1836964" y="5064370"/>
                </a:cubicBezTo>
              </a:path>
            </a:pathLst>
          </a:custGeom>
          <a:noFill/>
          <a:ln w="28575">
            <a:solidFill>
              <a:srgbClr val="0082E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A4B8E036-5A92-1241-9AC0-7DF63C37485E}"/>
              </a:ext>
            </a:extLst>
          </p:cNvPr>
          <p:cNvSpPr/>
          <p:nvPr/>
        </p:nvSpPr>
        <p:spPr>
          <a:xfrm>
            <a:off x="8503740" y="5032744"/>
            <a:ext cx="470275" cy="1010502"/>
          </a:xfrm>
          <a:custGeom>
            <a:avLst/>
            <a:gdLst>
              <a:gd name="connsiteX0" fmla="*/ 288568 w 470275"/>
              <a:gd name="connsiteY0" fmla="*/ 1010502 h 1010502"/>
              <a:gd name="connsiteX1" fmla="*/ 470275 w 470275"/>
              <a:gd name="connsiteY1" fmla="*/ 471241 h 1010502"/>
              <a:gd name="connsiteX2" fmla="*/ 288568 w 470275"/>
              <a:gd name="connsiteY2" fmla="*/ 31625 h 1010502"/>
              <a:gd name="connsiteX3" fmla="*/ 1352 w 470275"/>
              <a:gd name="connsiteY3" fmla="*/ 137133 h 1010502"/>
              <a:gd name="connsiteX4" fmla="*/ 200645 w 470275"/>
              <a:gd name="connsiteY4" fmla="*/ 951887 h 101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275" h="1010502">
                <a:moveTo>
                  <a:pt x="288568" y="1010502"/>
                </a:moveTo>
                <a:cubicBezTo>
                  <a:pt x="379421" y="822444"/>
                  <a:pt x="470275" y="634387"/>
                  <a:pt x="470275" y="471241"/>
                </a:cubicBezTo>
                <a:cubicBezTo>
                  <a:pt x="470275" y="308095"/>
                  <a:pt x="366722" y="87310"/>
                  <a:pt x="288568" y="31625"/>
                </a:cubicBezTo>
                <a:cubicBezTo>
                  <a:pt x="210414" y="-24060"/>
                  <a:pt x="16006" y="-16244"/>
                  <a:pt x="1352" y="137133"/>
                </a:cubicBezTo>
                <a:cubicBezTo>
                  <a:pt x="-13302" y="290510"/>
                  <a:pt x="93671" y="621198"/>
                  <a:pt x="200645" y="951887"/>
                </a:cubicBezTo>
              </a:path>
            </a:pathLst>
          </a:custGeom>
          <a:noFill/>
          <a:ln w="28575">
            <a:solidFill>
              <a:srgbClr val="0082E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AE84F502-DCA9-DC46-B138-790F5CCBB1B1}"/>
              </a:ext>
            </a:extLst>
          </p:cNvPr>
          <p:cNvSpPr/>
          <p:nvPr/>
        </p:nvSpPr>
        <p:spPr>
          <a:xfrm>
            <a:off x="3569677" y="469056"/>
            <a:ext cx="3112477" cy="1218391"/>
          </a:xfrm>
          <a:custGeom>
            <a:avLst/>
            <a:gdLst>
              <a:gd name="connsiteX0" fmla="*/ 3112477 w 3112477"/>
              <a:gd name="connsiteY0" fmla="*/ 275359 h 1218391"/>
              <a:gd name="connsiteX1" fmla="*/ 1740877 w 3112477"/>
              <a:gd name="connsiteY1" fmla="*/ 257775 h 1218391"/>
              <a:gd name="connsiteX2" fmla="*/ 1465385 w 3112477"/>
              <a:gd name="connsiteY2" fmla="*/ 656359 h 1218391"/>
              <a:gd name="connsiteX3" fmla="*/ 1436077 w 3112477"/>
              <a:gd name="connsiteY3" fmla="*/ 1148729 h 1218391"/>
              <a:gd name="connsiteX4" fmla="*/ 861646 w 3112477"/>
              <a:gd name="connsiteY4" fmla="*/ 1119421 h 1218391"/>
              <a:gd name="connsiteX5" fmla="*/ 726831 w 3112477"/>
              <a:gd name="connsiteY5" fmla="*/ 263636 h 1218391"/>
              <a:gd name="connsiteX6" fmla="*/ 633046 w 3112477"/>
              <a:gd name="connsiteY6" fmla="*/ 29175 h 1218391"/>
              <a:gd name="connsiteX7" fmla="*/ 0 w 3112477"/>
              <a:gd name="connsiteY7" fmla="*/ 11590 h 1218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2477" h="1218391">
                <a:moveTo>
                  <a:pt x="3112477" y="275359"/>
                </a:moveTo>
                <a:cubicBezTo>
                  <a:pt x="2563934" y="234817"/>
                  <a:pt x="2015392" y="194275"/>
                  <a:pt x="1740877" y="257775"/>
                </a:cubicBezTo>
                <a:cubicBezTo>
                  <a:pt x="1466362" y="321275"/>
                  <a:pt x="1516185" y="507867"/>
                  <a:pt x="1465385" y="656359"/>
                </a:cubicBezTo>
                <a:cubicBezTo>
                  <a:pt x="1414585" y="804851"/>
                  <a:pt x="1536700" y="1071552"/>
                  <a:pt x="1436077" y="1148729"/>
                </a:cubicBezTo>
                <a:cubicBezTo>
                  <a:pt x="1335454" y="1225906"/>
                  <a:pt x="979854" y="1266937"/>
                  <a:pt x="861646" y="1119421"/>
                </a:cubicBezTo>
                <a:cubicBezTo>
                  <a:pt x="743438" y="971905"/>
                  <a:pt x="764931" y="445344"/>
                  <a:pt x="726831" y="263636"/>
                </a:cubicBezTo>
                <a:cubicBezTo>
                  <a:pt x="688731" y="81928"/>
                  <a:pt x="754184" y="71183"/>
                  <a:pt x="633046" y="29175"/>
                </a:cubicBezTo>
                <a:cubicBezTo>
                  <a:pt x="511908" y="-12833"/>
                  <a:pt x="255954" y="-622"/>
                  <a:pt x="0" y="11590"/>
                </a:cubicBezTo>
              </a:path>
            </a:pathLst>
          </a:custGeom>
          <a:noFill/>
          <a:ln w="28575">
            <a:solidFill>
              <a:srgbClr val="0082E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0DBA14A6-9039-764A-98D5-B5788255F2FB}"/>
              </a:ext>
            </a:extLst>
          </p:cNvPr>
          <p:cNvSpPr/>
          <p:nvPr/>
        </p:nvSpPr>
        <p:spPr>
          <a:xfrm>
            <a:off x="3042118" y="1096109"/>
            <a:ext cx="320977" cy="825768"/>
          </a:xfrm>
          <a:custGeom>
            <a:avLst/>
            <a:gdLst>
              <a:gd name="connsiteX0" fmla="*/ 99660 w 320977"/>
              <a:gd name="connsiteY0" fmla="*/ 5861 h 825768"/>
              <a:gd name="connsiteX1" fmla="*/ 14 w 320977"/>
              <a:gd name="connsiteY1" fmla="*/ 463061 h 825768"/>
              <a:gd name="connsiteX2" fmla="*/ 105522 w 320977"/>
              <a:gd name="connsiteY2" fmla="*/ 820615 h 825768"/>
              <a:gd name="connsiteX3" fmla="*/ 316537 w 320977"/>
              <a:gd name="connsiteY3" fmla="*/ 627184 h 825768"/>
              <a:gd name="connsiteX4" fmla="*/ 228614 w 320977"/>
              <a:gd name="connsiteY4" fmla="*/ 0 h 825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977" h="825768">
                <a:moveTo>
                  <a:pt x="99660" y="5861"/>
                </a:moveTo>
                <a:cubicBezTo>
                  <a:pt x="49348" y="166565"/>
                  <a:pt x="-963" y="327269"/>
                  <a:pt x="14" y="463061"/>
                </a:cubicBezTo>
                <a:cubicBezTo>
                  <a:pt x="991" y="598853"/>
                  <a:pt x="52768" y="793261"/>
                  <a:pt x="105522" y="820615"/>
                </a:cubicBezTo>
                <a:cubicBezTo>
                  <a:pt x="158276" y="847969"/>
                  <a:pt x="296022" y="763953"/>
                  <a:pt x="316537" y="627184"/>
                </a:cubicBezTo>
                <a:cubicBezTo>
                  <a:pt x="337052" y="490415"/>
                  <a:pt x="282833" y="245207"/>
                  <a:pt x="228614" y="0"/>
                </a:cubicBezTo>
              </a:path>
            </a:pathLst>
          </a:custGeom>
          <a:noFill/>
          <a:ln w="28575">
            <a:solidFill>
              <a:srgbClr val="0082E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063BF6-0697-5344-9F72-704BF3E3AA00}"/>
              </a:ext>
            </a:extLst>
          </p:cNvPr>
          <p:cNvSpPr txBox="1"/>
          <p:nvPr/>
        </p:nvSpPr>
        <p:spPr>
          <a:xfrm>
            <a:off x="5761249" y="787876"/>
            <a:ext cx="4780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E6BB9"/>
                </a:solidFill>
              </a:rPr>
              <a:t>P2’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11C1615-F972-B942-94E6-562395F92487}"/>
              </a:ext>
            </a:extLst>
          </p:cNvPr>
          <p:cNvSpPr/>
          <p:nvPr/>
        </p:nvSpPr>
        <p:spPr>
          <a:xfrm>
            <a:off x="4149464" y="3298054"/>
            <a:ext cx="832844" cy="402049"/>
          </a:xfrm>
          <a:custGeom>
            <a:avLst/>
            <a:gdLst>
              <a:gd name="connsiteX0" fmla="*/ 832844 w 832844"/>
              <a:gd name="connsiteY0" fmla="*/ 154392 h 402049"/>
              <a:gd name="connsiteX1" fmla="*/ 440121 w 832844"/>
              <a:gd name="connsiteY1" fmla="*/ 1992 h 402049"/>
              <a:gd name="connsiteX2" fmla="*/ 18090 w 832844"/>
              <a:gd name="connsiteY2" fmla="*/ 89915 h 402049"/>
              <a:gd name="connsiteX3" fmla="*/ 152905 w 832844"/>
              <a:gd name="connsiteY3" fmla="*/ 394715 h 402049"/>
              <a:gd name="connsiteX4" fmla="*/ 826982 w 832844"/>
              <a:gd name="connsiteY4" fmla="*/ 277484 h 40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844" h="402049">
                <a:moveTo>
                  <a:pt x="832844" y="154392"/>
                </a:moveTo>
                <a:cubicBezTo>
                  <a:pt x="704378" y="83565"/>
                  <a:pt x="575913" y="12738"/>
                  <a:pt x="440121" y="1992"/>
                </a:cubicBezTo>
                <a:cubicBezTo>
                  <a:pt x="304329" y="-8754"/>
                  <a:pt x="65959" y="24461"/>
                  <a:pt x="18090" y="89915"/>
                </a:cubicBezTo>
                <a:cubicBezTo>
                  <a:pt x="-29779" y="155369"/>
                  <a:pt x="18090" y="363454"/>
                  <a:pt x="152905" y="394715"/>
                </a:cubicBezTo>
                <a:cubicBezTo>
                  <a:pt x="287720" y="425976"/>
                  <a:pt x="557351" y="351730"/>
                  <a:pt x="826982" y="277484"/>
                </a:cubicBezTo>
              </a:path>
            </a:pathLst>
          </a:custGeom>
          <a:noFill/>
          <a:ln w="28575">
            <a:solidFill>
              <a:srgbClr val="F630D7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9D84902-3A5E-4048-B889-AF5A70A5D429}"/>
              </a:ext>
            </a:extLst>
          </p:cNvPr>
          <p:cNvSpPr/>
          <p:nvPr/>
        </p:nvSpPr>
        <p:spPr>
          <a:xfrm>
            <a:off x="3353016" y="797169"/>
            <a:ext cx="1887480" cy="4982308"/>
          </a:xfrm>
          <a:custGeom>
            <a:avLst/>
            <a:gdLst>
              <a:gd name="connsiteX0" fmla="*/ 122876 w 1887480"/>
              <a:gd name="connsiteY0" fmla="*/ 4982308 h 4982308"/>
              <a:gd name="connsiteX1" fmla="*/ 111153 w 1887480"/>
              <a:gd name="connsiteY1" fmla="*/ 2836985 h 4982308"/>
              <a:gd name="connsiteX2" fmla="*/ 111153 w 1887480"/>
              <a:gd name="connsiteY2" fmla="*/ 2039816 h 4982308"/>
              <a:gd name="connsiteX3" fmla="*/ 1605846 w 1887480"/>
              <a:gd name="connsiteY3" fmla="*/ 1863969 h 4982308"/>
              <a:gd name="connsiteX4" fmla="*/ 1857892 w 1887480"/>
              <a:gd name="connsiteY4" fmla="*/ 1166446 h 4982308"/>
              <a:gd name="connsiteX5" fmla="*/ 1213122 w 1887480"/>
              <a:gd name="connsiteY5" fmla="*/ 984739 h 4982308"/>
              <a:gd name="connsiteX6" fmla="*/ 843846 w 1887480"/>
              <a:gd name="connsiteY6" fmla="*/ 762000 h 4982308"/>
              <a:gd name="connsiteX7" fmla="*/ 732476 w 1887480"/>
              <a:gd name="connsiteY7" fmla="*/ 134816 h 4982308"/>
              <a:gd name="connsiteX8" fmla="*/ 292861 w 1887480"/>
              <a:gd name="connsiteY8" fmla="*/ 0 h 498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7480" h="4982308">
                <a:moveTo>
                  <a:pt x="122876" y="4982308"/>
                </a:moveTo>
                <a:cubicBezTo>
                  <a:pt x="117991" y="4154854"/>
                  <a:pt x="113107" y="3327400"/>
                  <a:pt x="111153" y="2836985"/>
                </a:cubicBezTo>
                <a:cubicBezTo>
                  <a:pt x="109199" y="2346570"/>
                  <a:pt x="-137963" y="2201985"/>
                  <a:pt x="111153" y="2039816"/>
                </a:cubicBezTo>
                <a:cubicBezTo>
                  <a:pt x="360269" y="1877647"/>
                  <a:pt x="1314723" y="2009531"/>
                  <a:pt x="1605846" y="1863969"/>
                </a:cubicBezTo>
                <a:cubicBezTo>
                  <a:pt x="1896969" y="1718407"/>
                  <a:pt x="1923346" y="1312984"/>
                  <a:pt x="1857892" y="1166446"/>
                </a:cubicBezTo>
                <a:cubicBezTo>
                  <a:pt x="1792438" y="1019908"/>
                  <a:pt x="1382130" y="1052147"/>
                  <a:pt x="1213122" y="984739"/>
                </a:cubicBezTo>
                <a:cubicBezTo>
                  <a:pt x="1044114" y="917331"/>
                  <a:pt x="923954" y="903654"/>
                  <a:pt x="843846" y="762000"/>
                </a:cubicBezTo>
                <a:cubicBezTo>
                  <a:pt x="763738" y="620346"/>
                  <a:pt x="824307" y="261816"/>
                  <a:pt x="732476" y="134816"/>
                </a:cubicBezTo>
                <a:cubicBezTo>
                  <a:pt x="640645" y="7816"/>
                  <a:pt x="466753" y="3908"/>
                  <a:pt x="292861" y="0"/>
                </a:cubicBezTo>
              </a:path>
            </a:pathLst>
          </a:custGeom>
          <a:noFill/>
          <a:ln w="28575">
            <a:solidFill>
              <a:srgbClr val="F630D7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2DD40F-AF63-A94B-999C-55B4FAB77ECB}"/>
              </a:ext>
            </a:extLst>
          </p:cNvPr>
          <p:cNvSpPr/>
          <p:nvPr/>
        </p:nvSpPr>
        <p:spPr>
          <a:xfrm>
            <a:off x="3345340" y="1109157"/>
            <a:ext cx="320977" cy="825768"/>
          </a:xfrm>
          <a:custGeom>
            <a:avLst/>
            <a:gdLst>
              <a:gd name="connsiteX0" fmla="*/ 99660 w 320977"/>
              <a:gd name="connsiteY0" fmla="*/ 5861 h 825768"/>
              <a:gd name="connsiteX1" fmla="*/ 14 w 320977"/>
              <a:gd name="connsiteY1" fmla="*/ 463061 h 825768"/>
              <a:gd name="connsiteX2" fmla="*/ 105522 w 320977"/>
              <a:gd name="connsiteY2" fmla="*/ 820615 h 825768"/>
              <a:gd name="connsiteX3" fmla="*/ 316537 w 320977"/>
              <a:gd name="connsiteY3" fmla="*/ 627184 h 825768"/>
              <a:gd name="connsiteX4" fmla="*/ 228614 w 320977"/>
              <a:gd name="connsiteY4" fmla="*/ 0 h 825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977" h="825768">
                <a:moveTo>
                  <a:pt x="99660" y="5861"/>
                </a:moveTo>
                <a:cubicBezTo>
                  <a:pt x="49348" y="166565"/>
                  <a:pt x="-963" y="327269"/>
                  <a:pt x="14" y="463061"/>
                </a:cubicBezTo>
                <a:cubicBezTo>
                  <a:pt x="991" y="598853"/>
                  <a:pt x="52768" y="793261"/>
                  <a:pt x="105522" y="820615"/>
                </a:cubicBezTo>
                <a:cubicBezTo>
                  <a:pt x="158276" y="847969"/>
                  <a:pt x="296022" y="763953"/>
                  <a:pt x="316537" y="627184"/>
                </a:cubicBezTo>
                <a:cubicBezTo>
                  <a:pt x="337052" y="490415"/>
                  <a:pt x="282833" y="245207"/>
                  <a:pt x="228614" y="0"/>
                </a:cubicBezTo>
              </a:path>
            </a:pathLst>
          </a:custGeom>
          <a:noFill/>
          <a:ln w="28575">
            <a:solidFill>
              <a:srgbClr val="F630D7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A1C6FA-8B09-F34F-9D9C-22D558463A8F}"/>
              </a:ext>
            </a:extLst>
          </p:cNvPr>
          <p:cNvSpPr txBox="1"/>
          <p:nvPr/>
        </p:nvSpPr>
        <p:spPr>
          <a:xfrm>
            <a:off x="4811845" y="4215337"/>
            <a:ext cx="4203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30D7"/>
                </a:solidFill>
              </a:rPr>
              <a:t>P1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D4A40670-68F3-984B-B18A-8E29BAE791A7}"/>
              </a:ext>
            </a:extLst>
          </p:cNvPr>
          <p:cNvSpPr/>
          <p:nvPr/>
        </p:nvSpPr>
        <p:spPr>
          <a:xfrm>
            <a:off x="3593123" y="3557954"/>
            <a:ext cx="1652191" cy="2566658"/>
          </a:xfrm>
          <a:custGeom>
            <a:avLst/>
            <a:gdLst>
              <a:gd name="connsiteX0" fmla="*/ 0 w 1652191"/>
              <a:gd name="connsiteY0" fmla="*/ 2502877 h 2566658"/>
              <a:gd name="connsiteX1" fmla="*/ 1424354 w 1652191"/>
              <a:gd name="connsiteY1" fmla="*/ 2473569 h 2566658"/>
              <a:gd name="connsiteX2" fmla="*/ 1635369 w 1652191"/>
              <a:gd name="connsiteY2" fmla="*/ 1611923 h 2566658"/>
              <a:gd name="connsiteX3" fmla="*/ 1623646 w 1652191"/>
              <a:gd name="connsiteY3" fmla="*/ 0 h 2566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2191" h="2566658">
                <a:moveTo>
                  <a:pt x="0" y="2502877"/>
                </a:moveTo>
                <a:cubicBezTo>
                  <a:pt x="575896" y="2562469"/>
                  <a:pt x="1151793" y="2622061"/>
                  <a:pt x="1424354" y="2473569"/>
                </a:cubicBezTo>
                <a:cubicBezTo>
                  <a:pt x="1696915" y="2325077"/>
                  <a:pt x="1602154" y="2024184"/>
                  <a:pt x="1635369" y="1611923"/>
                </a:cubicBezTo>
                <a:cubicBezTo>
                  <a:pt x="1668584" y="1199661"/>
                  <a:pt x="1646115" y="599830"/>
                  <a:pt x="1623646" y="0"/>
                </a:cubicBezTo>
              </a:path>
            </a:pathLst>
          </a:custGeom>
          <a:noFill/>
          <a:ln w="28575">
            <a:solidFill>
              <a:srgbClr val="F630D7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9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CBB391-EA78-6349-8F64-20CA251EC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" t="476" r="490"/>
          <a:stretch/>
        </p:blipFill>
        <p:spPr>
          <a:xfrm>
            <a:off x="2965938" y="328246"/>
            <a:ext cx="6242539" cy="62313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D2FBBAC-3852-6848-8E20-C4FE3C55AD46}"/>
              </a:ext>
            </a:extLst>
          </p:cNvPr>
          <p:cNvSpPr txBox="1"/>
          <p:nvPr/>
        </p:nvSpPr>
        <p:spPr>
          <a:xfrm>
            <a:off x="8885661" y="5694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583F51-5981-5C4B-87CC-A401BBC54C68}"/>
              </a:ext>
            </a:extLst>
          </p:cNvPr>
          <p:cNvSpPr txBox="1"/>
          <p:nvPr/>
        </p:nvSpPr>
        <p:spPr>
          <a:xfrm>
            <a:off x="8807985" y="4791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05525-87B7-8E4F-A14D-54B6D102830D}"/>
              </a:ext>
            </a:extLst>
          </p:cNvPr>
          <p:cNvSpPr txBox="1"/>
          <p:nvPr/>
        </p:nvSpPr>
        <p:spPr>
          <a:xfrm>
            <a:off x="8807985" y="39016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08C879-BD46-8144-A9E6-4BD1F2B4A441}"/>
              </a:ext>
            </a:extLst>
          </p:cNvPr>
          <p:cNvSpPr txBox="1"/>
          <p:nvPr/>
        </p:nvSpPr>
        <p:spPr>
          <a:xfrm>
            <a:off x="8807985" y="30122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A73CE4-CB67-E74C-9B1A-32F887974ABC}"/>
              </a:ext>
            </a:extLst>
          </p:cNvPr>
          <p:cNvSpPr txBox="1"/>
          <p:nvPr/>
        </p:nvSpPr>
        <p:spPr>
          <a:xfrm>
            <a:off x="8813847" y="21665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5CBF6B-B51D-414D-B9BE-939FB01ED14F}"/>
              </a:ext>
            </a:extLst>
          </p:cNvPr>
          <p:cNvSpPr txBox="1"/>
          <p:nvPr/>
        </p:nvSpPr>
        <p:spPr>
          <a:xfrm>
            <a:off x="8815727" y="1251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6E7ED3-D794-8443-A8F7-6C0D123C2E61}"/>
              </a:ext>
            </a:extLst>
          </p:cNvPr>
          <p:cNvSpPr txBox="1"/>
          <p:nvPr/>
        </p:nvSpPr>
        <p:spPr>
          <a:xfrm>
            <a:off x="8809572" y="3556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A0682F-E3EE-A345-9D37-01E8485B832A}"/>
              </a:ext>
            </a:extLst>
          </p:cNvPr>
          <p:cNvSpPr txBox="1"/>
          <p:nvPr/>
        </p:nvSpPr>
        <p:spPr>
          <a:xfrm>
            <a:off x="3032211" y="715626"/>
            <a:ext cx="4090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E6BB9"/>
                </a:solidFill>
              </a:rPr>
              <a:t>?2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158D7A-4E5B-9D45-B95D-3296A2E85ECA}"/>
              </a:ext>
            </a:extLst>
          </p:cNvPr>
          <p:cNvSpPr txBox="1"/>
          <p:nvPr/>
        </p:nvSpPr>
        <p:spPr>
          <a:xfrm>
            <a:off x="8325620" y="6031938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E6BB9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643362-DE92-6D4B-AA3D-960EC5B607FF}"/>
              </a:ext>
            </a:extLst>
          </p:cNvPr>
          <p:cNvSpPr txBox="1"/>
          <p:nvPr/>
        </p:nvSpPr>
        <p:spPr>
          <a:xfrm>
            <a:off x="5692743" y="162421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F24582-9875-3D47-BCF0-27334158E5AB}"/>
              </a:ext>
            </a:extLst>
          </p:cNvPr>
          <p:cNvSpPr txBox="1"/>
          <p:nvPr/>
        </p:nvSpPr>
        <p:spPr>
          <a:xfrm>
            <a:off x="5703541" y="5248936"/>
            <a:ext cx="4090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E8AC16-4176-9244-B35D-7386C85ACB84}"/>
              </a:ext>
            </a:extLst>
          </p:cNvPr>
          <p:cNvSpPr txBox="1"/>
          <p:nvPr/>
        </p:nvSpPr>
        <p:spPr>
          <a:xfrm>
            <a:off x="7433615" y="6112511"/>
            <a:ext cx="2449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A8A3FD-25B6-E44F-8816-EACFCCF4E2BE}"/>
              </a:ext>
            </a:extLst>
          </p:cNvPr>
          <p:cNvSpPr txBox="1"/>
          <p:nvPr/>
        </p:nvSpPr>
        <p:spPr>
          <a:xfrm>
            <a:off x="6908734" y="3458547"/>
            <a:ext cx="4203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E6BB9"/>
                </a:solidFill>
              </a:rPr>
              <a:t>P2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91D9DD-EDE5-9246-811A-B59C9B9B530E}"/>
              </a:ext>
            </a:extLst>
          </p:cNvPr>
          <p:cNvSpPr txBox="1"/>
          <p:nvPr/>
        </p:nvSpPr>
        <p:spPr>
          <a:xfrm>
            <a:off x="5832499" y="4907431"/>
            <a:ext cx="4780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P3’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C42498-EDD6-9843-8780-925825A41A1B}"/>
              </a:ext>
            </a:extLst>
          </p:cNvPr>
          <p:cNvSpPr txBox="1"/>
          <p:nvPr/>
        </p:nvSpPr>
        <p:spPr>
          <a:xfrm>
            <a:off x="3026081" y="395184"/>
            <a:ext cx="4090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30D7"/>
                </a:solidFill>
              </a:rPr>
              <a:t>?1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993077-829D-7A41-8C1C-FCF0B8EA062C}"/>
              </a:ext>
            </a:extLst>
          </p:cNvPr>
          <p:cNvSpPr txBox="1"/>
          <p:nvPr/>
        </p:nvSpPr>
        <p:spPr>
          <a:xfrm>
            <a:off x="8325228" y="569480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30D7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BCFEEE-F15D-F248-8E88-6C1B1BA3B4AF}"/>
              </a:ext>
            </a:extLst>
          </p:cNvPr>
          <p:cNvSpPr txBox="1"/>
          <p:nvPr/>
        </p:nvSpPr>
        <p:spPr>
          <a:xfrm>
            <a:off x="5765683" y="1295097"/>
            <a:ext cx="4203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474127-E4EF-5B42-A6E2-DB198F1766AA}"/>
              </a:ext>
            </a:extLst>
          </p:cNvPr>
          <p:cNvSpPr txBox="1"/>
          <p:nvPr/>
        </p:nvSpPr>
        <p:spPr>
          <a:xfrm>
            <a:off x="3287952" y="2423926"/>
            <a:ext cx="4780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630D7"/>
                </a:solidFill>
              </a:rPr>
              <a:t>P1’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AE84F502-DCA9-DC46-B138-790F5CCBB1B1}"/>
              </a:ext>
            </a:extLst>
          </p:cNvPr>
          <p:cNvSpPr/>
          <p:nvPr/>
        </p:nvSpPr>
        <p:spPr>
          <a:xfrm>
            <a:off x="3569677" y="469056"/>
            <a:ext cx="3112477" cy="1218391"/>
          </a:xfrm>
          <a:custGeom>
            <a:avLst/>
            <a:gdLst>
              <a:gd name="connsiteX0" fmla="*/ 3112477 w 3112477"/>
              <a:gd name="connsiteY0" fmla="*/ 275359 h 1218391"/>
              <a:gd name="connsiteX1" fmla="*/ 1740877 w 3112477"/>
              <a:gd name="connsiteY1" fmla="*/ 257775 h 1218391"/>
              <a:gd name="connsiteX2" fmla="*/ 1465385 w 3112477"/>
              <a:gd name="connsiteY2" fmla="*/ 656359 h 1218391"/>
              <a:gd name="connsiteX3" fmla="*/ 1436077 w 3112477"/>
              <a:gd name="connsiteY3" fmla="*/ 1148729 h 1218391"/>
              <a:gd name="connsiteX4" fmla="*/ 861646 w 3112477"/>
              <a:gd name="connsiteY4" fmla="*/ 1119421 h 1218391"/>
              <a:gd name="connsiteX5" fmla="*/ 726831 w 3112477"/>
              <a:gd name="connsiteY5" fmla="*/ 263636 h 1218391"/>
              <a:gd name="connsiteX6" fmla="*/ 633046 w 3112477"/>
              <a:gd name="connsiteY6" fmla="*/ 29175 h 1218391"/>
              <a:gd name="connsiteX7" fmla="*/ 0 w 3112477"/>
              <a:gd name="connsiteY7" fmla="*/ 11590 h 1218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2477" h="1218391">
                <a:moveTo>
                  <a:pt x="3112477" y="275359"/>
                </a:moveTo>
                <a:cubicBezTo>
                  <a:pt x="2563934" y="234817"/>
                  <a:pt x="2015392" y="194275"/>
                  <a:pt x="1740877" y="257775"/>
                </a:cubicBezTo>
                <a:cubicBezTo>
                  <a:pt x="1466362" y="321275"/>
                  <a:pt x="1516185" y="507867"/>
                  <a:pt x="1465385" y="656359"/>
                </a:cubicBezTo>
                <a:cubicBezTo>
                  <a:pt x="1414585" y="804851"/>
                  <a:pt x="1536700" y="1071552"/>
                  <a:pt x="1436077" y="1148729"/>
                </a:cubicBezTo>
                <a:cubicBezTo>
                  <a:pt x="1335454" y="1225906"/>
                  <a:pt x="979854" y="1266937"/>
                  <a:pt x="861646" y="1119421"/>
                </a:cubicBezTo>
                <a:cubicBezTo>
                  <a:pt x="743438" y="971905"/>
                  <a:pt x="764931" y="445344"/>
                  <a:pt x="726831" y="263636"/>
                </a:cubicBezTo>
                <a:cubicBezTo>
                  <a:pt x="688731" y="81928"/>
                  <a:pt x="754184" y="71183"/>
                  <a:pt x="633046" y="29175"/>
                </a:cubicBezTo>
                <a:cubicBezTo>
                  <a:pt x="511908" y="-12833"/>
                  <a:pt x="255954" y="-622"/>
                  <a:pt x="0" y="11590"/>
                </a:cubicBezTo>
              </a:path>
            </a:pathLst>
          </a:custGeom>
          <a:noFill/>
          <a:ln w="28575">
            <a:solidFill>
              <a:srgbClr val="0082E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063BF6-0697-5344-9F72-704BF3E3AA00}"/>
              </a:ext>
            </a:extLst>
          </p:cNvPr>
          <p:cNvSpPr txBox="1"/>
          <p:nvPr/>
        </p:nvSpPr>
        <p:spPr>
          <a:xfrm>
            <a:off x="5761249" y="787876"/>
            <a:ext cx="4780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E6BB9"/>
                </a:solidFill>
              </a:rPr>
              <a:t>P2’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9D84902-3A5E-4048-B889-AF5A70A5D429}"/>
              </a:ext>
            </a:extLst>
          </p:cNvPr>
          <p:cNvSpPr/>
          <p:nvPr/>
        </p:nvSpPr>
        <p:spPr>
          <a:xfrm>
            <a:off x="3353016" y="797169"/>
            <a:ext cx="1887480" cy="4982308"/>
          </a:xfrm>
          <a:custGeom>
            <a:avLst/>
            <a:gdLst>
              <a:gd name="connsiteX0" fmla="*/ 122876 w 1887480"/>
              <a:gd name="connsiteY0" fmla="*/ 4982308 h 4982308"/>
              <a:gd name="connsiteX1" fmla="*/ 111153 w 1887480"/>
              <a:gd name="connsiteY1" fmla="*/ 2836985 h 4982308"/>
              <a:gd name="connsiteX2" fmla="*/ 111153 w 1887480"/>
              <a:gd name="connsiteY2" fmla="*/ 2039816 h 4982308"/>
              <a:gd name="connsiteX3" fmla="*/ 1605846 w 1887480"/>
              <a:gd name="connsiteY3" fmla="*/ 1863969 h 4982308"/>
              <a:gd name="connsiteX4" fmla="*/ 1857892 w 1887480"/>
              <a:gd name="connsiteY4" fmla="*/ 1166446 h 4982308"/>
              <a:gd name="connsiteX5" fmla="*/ 1213122 w 1887480"/>
              <a:gd name="connsiteY5" fmla="*/ 984739 h 4982308"/>
              <a:gd name="connsiteX6" fmla="*/ 843846 w 1887480"/>
              <a:gd name="connsiteY6" fmla="*/ 762000 h 4982308"/>
              <a:gd name="connsiteX7" fmla="*/ 732476 w 1887480"/>
              <a:gd name="connsiteY7" fmla="*/ 134816 h 4982308"/>
              <a:gd name="connsiteX8" fmla="*/ 292861 w 1887480"/>
              <a:gd name="connsiteY8" fmla="*/ 0 h 498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7480" h="4982308">
                <a:moveTo>
                  <a:pt x="122876" y="4982308"/>
                </a:moveTo>
                <a:cubicBezTo>
                  <a:pt x="117991" y="4154854"/>
                  <a:pt x="113107" y="3327400"/>
                  <a:pt x="111153" y="2836985"/>
                </a:cubicBezTo>
                <a:cubicBezTo>
                  <a:pt x="109199" y="2346570"/>
                  <a:pt x="-137963" y="2201985"/>
                  <a:pt x="111153" y="2039816"/>
                </a:cubicBezTo>
                <a:cubicBezTo>
                  <a:pt x="360269" y="1877647"/>
                  <a:pt x="1314723" y="2009531"/>
                  <a:pt x="1605846" y="1863969"/>
                </a:cubicBezTo>
                <a:cubicBezTo>
                  <a:pt x="1896969" y="1718407"/>
                  <a:pt x="1923346" y="1312984"/>
                  <a:pt x="1857892" y="1166446"/>
                </a:cubicBezTo>
                <a:cubicBezTo>
                  <a:pt x="1792438" y="1019908"/>
                  <a:pt x="1382130" y="1052147"/>
                  <a:pt x="1213122" y="984739"/>
                </a:cubicBezTo>
                <a:cubicBezTo>
                  <a:pt x="1044114" y="917331"/>
                  <a:pt x="923954" y="903654"/>
                  <a:pt x="843846" y="762000"/>
                </a:cubicBezTo>
                <a:cubicBezTo>
                  <a:pt x="763738" y="620346"/>
                  <a:pt x="824307" y="261816"/>
                  <a:pt x="732476" y="134816"/>
                </a:cubicBezTo>
                <a:cubicBezTo>
                  <a:pt x="640645" y="7816"/>
                  <a:pt x="466753" y="3908"/>
                  <a:pt x="292861" y="0"/>
                </a:cubicBezTo>
              </a:path>
            </a:pathLst>
          </a:custGeom>
          <a:noFill/>
          <a:ln w="28575">
            <a:solidFill>
              <a:srgbClr val="F630D7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907E82-8A92-8E4E-BAE0-071C3BE351E6}"/>
              </a:ext>
            </a:extLst>
          </p:cNvPr>
          <p:cNvSpPr txBox="1"/>
          <p:nvPr/>
        </p:nvSpPr>
        <p:spPr>
          <a:xfrm>
            <a:off x="4838986" y="3172296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E6BB9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D4EFC1-C72C-244F-9D55-8EBA6856B3BA}"/>
              </a:ext>
            </a:extLst>
          </p:cNvPr>
          <p:cNvSpPr txBox="1"/>
          <p:nvPr/>
        </p:nvSpPr>
        <p:spPr>
          <a:xfrm>
            <a:off x="6562644" y="319694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E6BB9"/>
                </a:solidFill>
              </a:rPr>
              <a:t>3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D8A084D-5590-954D-9B79-385C2546A8CB}"/>
              </a:ext>
            </a:extLst>
          </p:cNvPr>
          <p:cNvSpPr/>
          <p:nvPr/>
        </p:nvSpPr>
        <p:spPr>
          <a:xfrm>
            <a:off x="6911389" y="984738"/>
            <a:ext cx="1658180" cy="4806462"/>
          </a:xfrm>
          <a:custGeom>
            <a:avLst/>
            <a:gdLst>
              <a:gd name="connsiteX0" fmla="*/ 75565 w 1658180"/>
              <a:gd name="connsiteY0" fmla="*/ 0 h 4806462"/>
              <a:gd name="connsiteX1" fmla="*/ 34534 w 1658180"/>
              <a:gd name="connsiteY1" fmla="*/ 2502877 h 4806462"/>
              <a:gd name="connsiteX2" fmla="*/ 52119 w 1658180"/>
              <a:gd name="connsiteY2" fmla="*/ 3276600 h 4806462"/>
              <a:gd name="connsiteX3" fmla="*/ 655857 w 1658180"/>
              <a:gd name="connsiteY3" fmla="*/ 3429000 h 4806462"/>
              <a:gd name="connsiteX4" fmla="*/ 737919 w 1658180"/>
              <a:gd name="connsiteY4" fmla="*/ 3669324 h 4806462"/>
              <a:gd name="connsiteX5" fmla="*/ 737919 w 1658180"/>
              <a:gd name="connsiteY5" fmla="*/ 4026877 h 4806462"/>
              <a:gd name="connsiteX6" fmla="*/ 1441303 w 1658180"/>
              <a:gd name="connsiteY6" fmla="*/ 4161693 h 4806462"/>
              <a:gd name="connsiteX7" fmla="*/ 1658180 w 1658180"/>
              <a:gd name="connsiteY7" fmla="*/ 4806462 h 480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8180" h="4806462">
                <a:moveTo>
                  <a:pt x="75565" y="0"/>
                </a:moveTo>
                <a:cubicBezTo>
                  <a:pt x="57003" y="978388"/>
                  <a:pt x="38442" y="1956777"/>
                  <a:pt x="34534" y="2502877"/>
                </a:cubicBezTo>
                <a:cubicBezTo>
                  <a:pt x="30626" y="3048977"/>
                  <a:pt x="-51435" y="3122246"/>
                  <a:pt x="52119" y="3276600"/>
                </a:cubicBezTo>
                <a:cubicBezTo>
                  <a:pt x="155673" y="3430954"/>
                  <a:pt x="541557" y="3363546"/>
                  <a:pt x="655857" y="3429000"/>
                </a:cubicBezTo>
                <a:cubicBezTo>
                  <a:pt x="770157" y="3494454"/>
                  <a:pt x="724242" y="3569678"/>
                  <a:pt x="737919" y="3669324"/>
                </a:cubicBezTo>
                <a:cubicBezTo>
                  <a:pt x="751596" y="3768970"/>
                  <a:pt x="620688" y="3944816"/>
                  <a:pt x="737919" y="4026877"/>
                </a:cubicBezTo>
                <a:cubicBezTo>
                  <a:pt x="855150" y="4108938"/>
                  <a:pt x="1287926" y="4031762"/>
                  <a:pt x="1441303" y="4161693"/>
                </a:cubicBezTo>
                <a:cubicBezTo>
                  <a:pt x="1594680" y="4291624"/>
                  <a:pt x="1626430" y="4549043"/>
                  <a:pt x="1658180" y="4806462"/>
                </a:cubicBezTo>
              </a:path>
            </a:pathLst>
          </a:custGeom>
          <a:noFill/>
          <a:ln w="28575">
            <a:solidFill>
              <a:srgbClr val="0082E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BFF0168-431C-1F4E-BC03-61D96BC04117}"/>
              </a:ext>
            </a:extLst>
          </p:cNvPr>
          <p:cNvSpPr/>
          <p:nvPr/>
        </p:nvSpPr>
        <p:spPr>
          <a:xfrm>
            <a:off x="8628011" y="5348338"/>
            <a:ext cx="405206" cy="478031"/>
          </a:xfrm>
          <a:custGeom>
            <a:avLst/>
            <a:gdLst>
              <a:gd name="connsiteX0" fmla="*/ 181881 w 405206"/>
              <a:gd name="connsiteY0" fmla="*/ 478031 h 478031"/>
              <a:gd name="connsiteX1" fmla="*/ 392897 w 405206"/>
              <a:gd name="connsiteY1" fmla="*/ 331493 h 478031"/>
              <a:gd name="connsiteX2" fmla="*/ 351866 w 405206"/>
              <a:gd name="connsiteY2" fmla="*/ 85308 h 478031"/>
              <a:gd name="connsiteX3" fmla="*/ 117404 w 405206"/>
              <a:gd name="connsiteY3" fmla="*/ 3247 h 478031"/>
              <a:gd name="connsiteX4" fmla="*/ 174 w 405206"/>
              <a:gd name="connsiteY4" fmla="*/ 179093 h 478031"/>
              <a:gd name="connsiteX5" fmla="*/ 140851 w 405206"/>
              <a:gd name="connsiteY5" fmla="*/ 437000 h 478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206" h="478031">
                <a:moveTo>
                  <a:pt x="181881" y="478031"/>
                </a:moveTo>
                <a:cubicBezTo>
                  <a:pt x="273223" y="437489"/>
                  <a:pt x="364566" y="396947"/>
                  <a:pt x="392897" y="331493"/>
                </a:cubicBezTo>
                <a:cubicBezTo>
                  <a:pt x="421228" y="266039"/>
                  <a:pt x="397781" y="140016"/>
                  <a:pt x="351866" y="85308"/>
                </a:cubicBezTo>
                <a:cubicBezTo>
                  <a:pt x="305951" y="30600"/>
                  <a:pt x="176019" y="-12384"/>
                  <a:pt x="117404" y="3247"/>
                </a:cubicBezTo>
                <a:cubicBezTo>
                  <a:pt x="58789" y="18878"/>
                  <a:pt x="-3734" y="106801"/>
                  <a:pt x="174" y="179093"/>
                </a:cubicBezTo>
                <a:cubicBezTo>
                  <a:pt x="4082" y="251385"/>
                  <a:pt x="72466" y="344192"/>
                  <a:pt x="140851" y="437000"/>
                </a:cubicBezTo>
              </a:path>
            </a:pathLst>
          </a:custGeom>
          <a:noFill/>
          <a:ln w="28575">
            <a:solidFill>
              <a:srgbClr val="0082E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6DAA589-0F71-B841-A670-BF0C313042A3}"/>
              </a:ext>
            </a:extLst>
          </p:cNvPr>
          <p:cNvSpPr/>
          <p:nvPr/>
        </p:nvSpPr>
        <p:spPr>
          <a:xfrm>
            <a:off x="3059583" y="1089533"/>
            <a:ext cx="255486" cy="644750"/>
          </a:xfrm>
          <a:custGeom>
            <a:avLst/>
            <a:gdLst>
              <a:gd name="connsiteX0" fmla="*/ 58755 w 255486"/>
              <a:gd name="connsiteY0" fmla="*/ 18298 h 644750"/>
              <a:gd name="connsiteX1" fmla="*/ 140 w 255486"/>
              <a:gd name="connsiteY1" fmla="*/ 276205 h 644750"/>
              <a:gd name="connsiteX2" fmla="*/ 47032 w 255486"/>
              <a:gd name="connsiteY2" fmla="*/ 604452 h 644750"/>
              <a:gd name="connsiteX3" fmla="*/ 181848 w 255486"/>
              <a:gd name="connsiteY3" fmla="*/ 610313 h 644750"/>
              <a:gd name="connsiteX4" fmla="*/ 246325 w 255486"/>
              <a:gd name="connsiteY4" fmla="*/ 340682 h 644750"/>
              <a:gd name="connsiteX5" fmla="*/ 240463 w 255486"/>
              <a:gd name="connsiteY5" fmla="*/ 53467 h 644750"/>
              <a:gd name="connsiteX6" fmla="*/ 111509 w 255486"/>
              <a:gd name="connsiteY6" fmla="*/ 713 h 64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5486" h="644750">
                <a:moveTo>
                  <a:pt x="58755" y="18298"/>
                </a:moveTo>
                <a:cubicBezTo>
                  <a:pt x="30424" y="98405"/>
                  <a:pt x="2094" y="178513"/>
                  <a:pt x="140" y="276205"/>
                </a:cubicBezTo>
                <a:cubicBezTo>
                  <a:pt x="-1814" y="373897"/>
                  <a:pt x="16747" y="548767"/>
                  <a:pt x="47032" y="604452"/>
                </a:cubicBezTo>
                <a:cubicBezTo>
                  <a:pt x="77317" y="660137"/>
                  <a:pt x="148633" y="654275"/>
                  <a:pt x="181848" y="610313"/>
                </a:cubicBezTo>
                <a:cubicBezTo>
                  <a:pt x="215064" y="566351"/>
                  <a:pt x="236556" y="433490"/>
                  <a:pt x="246325" y="340682"/>
                </a:cubicBezTo>
                <a:cubicBezTo>
                  <a:pt x="256094" y="247874"/>
                  <a:pt x="262932" y="110128"/>
                  <a:pt x="240463" y="53467"/>
                </a:cubicBezTo>
                <a:cubicBezTo>
                  <a:pt x="217994" y="-3194"/>
                  <a:pt x="164751" y="-1241"/>
                  <a:pt x="111509" y="713"/>
                </a:cubicBezTo>
              </a:path>
            </a:pathLst>
          </a:custGeom>
          <a:noFill/>
          <a:ln w="28575">
            <a:solidFill>
              <a:srgbClr val="0082E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FD9D9A08-235F-234B-8036-C3BC2F5B0611}"/>
              </a:ext>
            </a:extLst>
          </p:cNvPr>
          <p:cNvSpPr/>
          <p:nvPr/>
        </p:nvSpPr>
        <p:spPr>
          <a:xfrm>
            <a:off x="3347269" y="1083025"/>
            <a:ext cx="255486" cy="644750"/>
          </a:xfrm>
          <a:custGeom>
            <a:avLst/>
            <a:gdLst>
              <a:gd name="connsiteX0" fmla="*/ 58755 w 255486"/>
              <a:gd name="connsiteY0" fmla="*/ 18298 h 644750"/>
              <a:gd name="connsiteX1" fmla="*/ 140 w 255486"/>
              <a:gd name="connsiteY1" fmla="*/ 276205 h 644750"/>
              <a:gd name="connsiteX2" fmla="*/ 47032 w 255486"/>
              <a:gd name="connsiteY2" fmla="*/ 604452 h 644750"/>
              <a:gd name="connsiteX3" fmla="*/ 181848 w 255486"/>
              <a:gd name="connsiteY3" fmla="*/ 610313 h 644750"/>
              <a:gd name="connsiteX4" fmla="*/ 246325 w 255486"/>
              <a:gd name="connsiteY4" fmla="*/ 340682 h 644750"/>
              <a:gd name="connsiteX5" fmla="*/ 240463 w 255486"/>
              <a:gd name="connsiteY5" fmla="*/ 53467 h 644750"/>
              <a:gd name="connsiteX6" fmla="*/ 111509 w 255486"/>
              <a:gd name="connsiteY6" fmla="*/ 713 h 64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5486" h="644750">
                <a:moveTo>
                  <a:pt x="58755" y="18298"/>
                </a:moveTo>
                <a:cubicBezTo>
                  <a:pt x="30424" y="98405"/>
                  <a:pt x="2094" y="178513"/>
                  <a:pt x="140" y="276205"/>
                </a:cubicBezTo>
                <a:cubicBezTo>
                  <a:pt x="-1814" y="373897"/>
                  <a:pt x="16747" y="548767"/>
                  <a:pt x="47032" y="604452"/>
                </a:cubicBezTo>
                <a:cubicBezTo>
                  <a:pt x="77317" y="660137"/>
                  <a:pt x="148633" y="654275"/>
                  <a:pt x="181848" y="610313"/>
                </a:cubicBezTo>
                <a:cubicBezTo>
                  <a:pt x="215064" y="566351"/>
                  <a:pt x="236556" y="433490"/>
                  <a:pt x="246325" y="340682"/>
                </a:cubicBezTo>
                <a:cubicBezTo>
                  <a:pt x="256094" y="247874"/>
                  <a:pt x="262932" y="110128"/>
                  <a:pt x="240463" y="53467"/>
                </a:cubicBezTo>
                <a:cubicBezTo>
                  <a:pt x="217994" y="-3194"/>
                  <a:pt x="164751" y="-1241"/>
                  <a:pt x="111509" y="713"/>
                </a:cubicBezTo>
              </a:path>
            </a:pathLst>
          </a:custGeom>
          <a:noFill/>
          <a:ln w="28575">
            <a:solidFill>
              <a:srgbClr val="F630D7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1E35035-5C44-F644-BB81-2646D52E4E8B}"/>
              </a:ext>
            </a:extLst>
          </p:cNvPr>
          <p:cNvSpPr/>
          <p:nvPr/>
        </p:nvSpPr>
        <p:spPr>
          <a:xfrm>
            <a:off x="6260578" y="5141321"/>
            <a:ext cx="1690120" cy="614710"/>
          </a:xfrm>
          <a:custGeom>
            <a:avLst/>
            <a:gdLst>
              <a:gd name="connsiteX0" fmla="*/ 1670084 w 1690120"/>
              <a:gd name="connsiteY0" fmla="*/ 614710 h 614710"/>
              <a:gd name="connsiteX1" fmla="*/ 1658360 w 1690120"/>
              <a:gd name="connsiteY1" fmla="*/ 239571 h 614710"/>
              <a:gd name="connsiteX2" fmla="*/ 1371145 w 1690120"/>
              <a:gd name="connsiteY2" fmla="*/ 57864 h 614710"/>
              <a:gd name="connsiteX3" fmla="*/ 409853 w 1690120"/>
              <a:gd name="connsiteY3" fmla="*/ 16833 h 614710"/>
              <a:gd name="connsiteX4" fmla="*/ 93330 w 1690120"/>
              <a:gd name="connsiteY4" fmla="*/ 16833 h 614710"/>
              <a:gd name="connsiteX5" fmla="*/ 22991 w 1690120"/>
              <a:gd name="connsiteY5" fmla="*/ 221987 h 614710"/>
              <a:gd name="connsiteX6" fmla="*/ 445022 w 1690120"/>
              <a:gd name="connsiteY6" fmla="*/ 298187 h 614710"/>
              <a:gd name="connsiteX7" fmla="*/ 984284 w 1690120"/>
              <a:gd name="connsiteY7" fmla="*/ 286464 h 614710"/>
              <a:gd name="connsiteX8" fmla="*/ 1335976 w 1690120"/>
              <a:gd name="connsiteY8" fmla="*/ 315771 h 614710"/>
              <a:gd name="connsiteX9" fmla="*/ 1412176 w 1690120"/>
              <a:gd name="connsiteY9" fmla="*/ 433002 h 614710"/>
              <a:gd name="connsiteX10" fmla="*/ 1482514 w 1690120"/>
              <a:gd name="connsiteY10" fmla="*/ 561956 h 614710"/>
              <a:gd name="connsiteX11" fmla="*/ 1617330 w 1690120"/>
              <a:gd name="connsiteY11" fmla="*/ 602987 h 61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90120" h="614710">
                <a:moveTo>
                  <a:pt x="1670084" y="614710"/>
                </a:moveTo>
                <a:cubicBezTo>
                  <a:pt x="1689133" y="473544"/>
                  <a:pt x="1708183" y="332379"/>
                  <a:pt x="1658360" y="239571"/>
                </a:cubicBezTo>
                <a:cubicBezTo>
                  <a:pt x="1608537" y="146763"/>
                  <a:pt x="1579229" y="94987"/>
                  <a:pt x="1371145" y="57864"/>
                </a:cubicBezTo>
                <a:cubicBezTo>
                  <a:pt x="1163061" y="20741"/>
                  <a:pt x="622822" y="23671"/>
                  <a:pt x="409853" y="16833"/>
                </a:cubicBezTo>
                <a:cubicBezTo>
                  <a:pt x="196884" y="9995"/>
                  <a:pt x="157807" y="-17359"/>
                  <a:pt x="93330" y="16833"/>
                </a:cubicBezTo>
                <a:cubicBezTo>
                  <a:pt x="28853" y="51025"/>
                  <a:pt x="-35624" y="175095"/>
                  <a:pt x="22991" y="221987"/>
                </a:cubicBezTo>
                <a:cubicBezTo>
                  <a:pt x="81606" y="268879"/>
                  <a:pt x="284807" y="287441"/>
                  <a:pt x="445022" y="298187"/>
                </a:cubicBezTo>
                <a:cubicBezTo>
                  <a:pt x="605237" y="308933"/>
                  <a:pt x="835792" y="283533"/>
                  <a:pt x="984284" y="286464"/>
                </a:cubicBezTo>
                <a:cubicBezTo>
                  <a:pt x="1132776" y="289395"/>
                  <a:pt x="1264661" y="291348"/>
                  <a:pt x="1335976" y="315771"/>
                </a:cubicBezTo>
                <a:cubicBezTo>
                  <a:pt x="1407291" y="340194"/>
                  <a:pt x="1387753" y="391971"/>
                  <a:pt x="1412176" y="433002"/>
                </a:cubicBezTo>
                <a:cubicBezTo>
                  <a:pt x="1436599" y="474033"/>
                  <a:pt x="1448322" y="533625"/>
                  <a:pt x="1482514" y="561956"/>
                </a:cubicBezTo>
                <a:cubicBezTo>
                  <a:pt x="1516706" y="590287"/>
                  <a:pt x="1567018" y="596637"/>
                  <a:pt x="1617330" y="602987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446699FD-0BE7-DB4E-B624-9FA09A4F68A8}"/>
              </a:ext>
            </a:extLst>
          </p:cNvPr>
          <p:cNvSpPr/>
          <p:nvPr/>
        </p:nvSpPr>
        <p:spPr>
          <a:xfrm>
            <a:off x="6098916" y="1570208"/>
            <a:ext cx="2118013" cy="4415408"/>
          </a:xfrm>
          <a:custGeom>
            <a:avLst/>
            <a:gdLst>
              <a:gd name="connsiteX0" fmla="*/ 2083792 w 2118013"/>
              <a:gd name="connsiteY0" fmla="*/ 4232715 h 4415408"/>
              <a:gd name="connsiteX1" fmla="*/ 2095515 w 2118013"/>
              <a:gd name="connsiteY1" fmla="*/ 2122561 h 4415408"/>
              <a:gd name="connsiteX2" fmla="*/ 2101376 w 2118013"/>
              <a:gd name="connsiteY2" fmla="*/ 961977 h 4415408"/>
              <a:gd name="connsiteX3" fmla="*/ 2089653 w 2118013"/>
              <a:gd name="connsiteY3" fmla="*/ 217561 h 4415408"/>
              <a:gd name="connsiteX4" fmla="*/ 1761407 w 2118013"/>
              <a:gd name="connsiteY4" fmla="*/ 41715 h 4415408"/>
              <a:gd name="connsiteX5" fmla="*/ 764946 w 2118013"/>
              <a:gd name="connsiteY5" fmla="*/ 18269 h 4415408"/>
              <a:gd name="connsiteX6" fmla="*/ 155346 w 2118013"/>
              <a:gd name="connsiteY6" fmla="*/ 18269 h 4415408"/>
              <a:gd name="connsiteX7" fmla="*/ 38115 w 2118013"/>
              <a:gd name="connsiteY7" fmla="*/ 252730 h 4415408"/>
              <a:gd name="connsiteX8" fmla="*/ 706330 w 2118013"/>
              <a:gd name="connsiteY8" fmla="*/ 287900 h 4415408"/>
              <a:gd name="connsiteX9" fmla="*/ 1556253 w 2118013"/>
              <a:gd name="connsiteY9" fmla="*/ 299623 h 4415408"/>
              <a:gd name="connsiteX10" fmla="*/ 1948976 w 2118013"/>
              <a:gd name="connsiteY10" fmla="*/ 328930 h 4415408"/>
              <a:gd name="connsiteX11" fmla="*/ 1990007 w 2118013"/>
              <a:gd name="connsiteY11" fmla="*/ 721654 h 4415408"/>
              <a:gd name="connsiteX12" fmla="*/ 1978284 w 2118013"/>
              <a:gd name="connsiteY12" fmla="*/ 2743884 h 4415408"/>
              <a:gd name="connsiteX13" fmla="*/ 1972422 w 2118013"/>
              <a:gd name="connsiteY13" fmla="*/ 3845854 h 4415408"/>
              <a:gd name="connsiteX14" fmla="*/ 1966561 w 2118013"/>
              <a:gd name="connsiteY14" fmla="*/ 4262023 h 4415408"/>
              <a:gd name="connsiteX15" fmla="*/ 1984146 w 2118013"/>
              <a:gd name="connsiteY15" fmla="*/ 4402700 h 4415408"/>
              <a:gd name="connsiteX16" fmla="*/ 2072069 w 2118013"/>
              <a:gd name="connsiteY16" fmla="*/ 4396838 h 4415408"/>
              <a:gd name="connsiteX17" fmla="*/ 2083792 w 2118013"/>
              <a:gd name="connsiteY17" fmla="*/ 4297192 h 441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18013" h="4415408">
                <a:moveTo>
                  <a:pt x="2083792" y="4232715"/>
                </a:moveTo>
                <a:cubicBezTo>
                  <a:pt x="2088188" y="3450199"/>
                  <a:pt x="2092584" y="2667684"/>
                  <a:pt x="2095515" y="2122561"/>
                </a:cubicBezTo>
                <a:cubicBezTo>
                  <a:pt x="2098446" y="1577438"/>
                  <a:pt x="2102353" y="1279477"/>
                  <a:pt x="2101376" y="961977"/>
                </a:cubicBezTo>
                <a:cubicBezTo>
                  <a:pt x="2100399" y="644477"/>
                  <a:pt x="2146314" y="370938"/>
                  <a:pt x="2089653" y="217561"/>
                </a:cubicBezTo>
                <a:cubicBezTo>
                  <a:pt x="2032992" y="64184"/>
                  <a:pt x="1982191" y="74930"/>
                  <a:pt x="1761407" y="41715"/>
                </a:cubicBezTo>
                <a:cubicBezTo>
                  <a:pt x="1540623" y="8500"/>
                  <a:pt x="1032623" y="22177"/>
                  <a:pt x="764946" y="18269"/>
                </a:cubicBezTo>
                <a:cubicBezTo>
                  <a:pt x="497269" y="14361"/>
                  <a:pt x="276484" y="-20808"/>
                  <a:pt x="155346" y="18269"/>
                </a:cubicBezTo>
                <a:cubicBezTo>
                  <a:pt x="34207" y="57346"/>
                  <a:pt x="-53716" y="207791"/>
                  <a:pt x="38115" y="252730"/>
                </a:cubicBezTo>
                <a:cubicBezTo>
                  <a:pt x="129946" y="297669"/>
                  <a:pt x="453307" y="280084"/>
                  <a:pt x="706330" y="287900"/>
                </a:cubicBezTo>
                <a:cubicBezTo>
                  <a:pt x="959353" y="295715"/>
                  <a:pt x="1349145" y="292785"/>
                  <a:pt x="1556253" y="299623"/>
                </a:cubicBezTo>
                <a:cubicBezTo>
                  <a:pt x="1763361" y="306461"/>
                  <a:pt x="1876684" y="258591"/>
                  <a:pt x="1948976" y="328930"/>
                </a:cubicBezTo>
                <a:cubicBezTo>
                  <a:pt x="2021268" y="399269"/>
                  <a:pt x="1985122" y="319162"/>
                  <a:pt x="1990007" y="721654"/>
                </a:cubicBezTo>
                <a:cubicBezTo>
                  <a:pt x="1994892" y="1124146"/>
                  <a:pt x="1981215" y="2223184"/>
                  <a:pt x="1978284" y="2743884"/>
                </a:cubicBezTo>
                <a:cubicBezTo>
                  <a:pt x="1975353" y="3264584"/>
                  <a:pt x="1974376" y="3592831"/>
                  <a:pt x="1972422" y="3845854"/>
                </a:cubicBezTo>
                <a:cubicBezTo>
                  <a:pt x="1970468" y="4098877"/>
                  <a:pt x="1964607" y="4169215"/>
                  <a:pt x="1966561" y="4262023"/>
                </a:cubicBezTo>
                <a:cubicBezTo>
                  <a:pt x="1968515" y="4354831"/>
                  <a:pt x="1966561" y="4380231"/>
                  <a:pt x="1984146" y="4402700"/>
                </a:cubicBezTo>
                <a:cubicBezTo>
                  <a:pt x="2001731" y="4425169"/>
                  <a:pt x="2055461" y="4414423"/>
                  <a:pt x="2072069" y="4396838"/>
                </a:cubicBezTo>
                <a:cubicBezTo>
                  <a:pt x="2088677" y="4379253"/>
                  <a:pt x="2086234" y="4338222"/>
                  <a:pt x="2083792" y="4297192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9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126</Words>
  <Application>Microsoft Macintosh PowerPoint</Application>
  <PresentationFormat>Widescreen</PresentationFormat>
  <Paragraphs>104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Garcia</dc:creator>
  <cp:lastModifiedBy>Sergio Garcia</cp:lastModifiedBy>
  <cp:revision>22</cp:revision>
  <dcterms:created xsi:type="dcterms:W3CDTF">2019-01-22T09:57:24Z</dcterms:created>
  <dcterms:modified xsi:type="dcterms:W3CDTF">2019-01-23T11:03:11Z</dcterms:modified>
</cp:coreProperties>
</file>