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0937" autoAdjust="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CACD2-8D68-42B6-A3EE-C6E380CD267D}" type="doc">
      <dgm:prSet loTypeId="urn:microsoft.com/office/officeart/2005/8/layout/funnel1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F1D1EA0-7B2B-4AE7-8F88-87E05E99A360}">
      <dgm:prSet phldrT="[Texto]"/>
      <dgm:spPr/>
      <dgm:t>
        <a:bodyPr/>
        <a:lstStyle/>
        <a:p>
          <a:r>
            <a:rPr lang="es-ES" dirty="0" smtClean="0"/>
            <a:t>Machine </a:t>
          </a:r>
          <a:r>
            <a:rPr lang="es-ES" dirty="0" err="1" smtClean="0"/>
            <a:t>Learning</a:t>
          </a:r>
          <a:endParaRPr lang="es-ES" dirty="0"/>
        </a:p>
      </dgm:t>
    </dgm:pt>
    <dgm:pt modelId="{61F8C06F-75FA-49AF-A546-5A5CFB85E6E0}" type="parTrans" cxnId="{04F5EE76-8CD0-4B78-BCE5-2C113F254805}">
      <dgm:prSet/>
      <dgm:spPr/>
      <dgm:t>
        <a:bodyPr/>
        <a:lstStyle/>
        <a:p>
          <a:endParaRPr lang="es-ES"/>
        </a:p>
      </dgm:t>
    </dgm:pt>
    <dgm:pt modelId="{9C848ACA-5D4A-4947-B9E8-E315E7177B42}" type="sibTrans" cxnId="{04F5EE76-8CD0-4B78-BCE5-2C113F254805}">
      <dgm:prSet/>
      <dgm:spPr/>
      <dgm:t>
        <a:bodyPr/>
        <a:lstStyle/>
        <a:p>
          <a:endParaRPr lang="es-ES"/>
        </a:p>
      </dgm:t>
    </dgm:pt>
    <dgm:pt modelId="{E5256374-D72B-4AB4-9DF9-F6C4F64EB6FC}">
      <dgm:prSet phldrT="[Texto]"/>
      <dgm:spPr/>
      <dgm:t>
        <a:bodyPr/>
        <a:lstStyle/>
        <a:p>
          <a:r>
            <a:rPr lang="es-ES" dirty="0" err="1" smtClean="0"/>
            <a:t>DevOps</a:t>
          </a:r>
          <a:endParaRPr lang="es-ES" dirty="0"/>
        </a:p>
      </dgm:t>
    </dgm:pt>
    <dgm:pt modelId="{A7506EE7-EBF8-476B-85F5-62B85C346FFD}" type="parTrans" cxnId="{9C6A3CB4-ADC9-4973-8E98-E755124E0211}">
      <dgm:prSet/>
      <dgm:spPr/>
      <dgm:t>
        <a:bodyPr/>
        <a:lstStyle/>
        <a:p>
          <a:endParaRPr lang="es-ES"/>
        </a:p>
      </dgm:t>
    </dgm:pt>
    <dgm:pt modelId="{D8F05ACE-DFB4-48E2-8852-F8360358DCF1}" type="sibTrans" cxnId="{9C6A3CB4-ADC9-4973-8E98-E755124E0211}">
      <dgm:prSet/>
      <dgm:spPr/>
      <dgm:t>
        <a:bodyPr/>
        <a:lstStyle/>
        <a:p>
          <a:endParaRPr lang="es-ES"/>
        </a:p>
      </dgm:t>
    </dgm:pt>
    <dgm:pt modelId="{6E84551F-5CF0-4AAF-B8FE-658BFA8A9E62}">
      <dgm:prSet phldrT="[Texto]"/>
      <dgm:spPr/>
      <dgm:t>
        <a:bodyPr/>
        <a:lstStyle/>
        <a:p>
          <a:r>
            <a:rPr lang="es-ES" dirty="0" smtClean="0"/>
            <a:t>Data </a:t>
          </a:r>
          <a:r>
            <a:rPr lang="es-ES" dirty="0" err="1" smtClean="0"/>
            <a:t>Enginerring</a:t>
          </a:r>
          <a:endParaRPr lang="es-ES" dirty="0"/>
        </a:p>
      </dgm:t>
    </dgm:pt>
    <dgm:pt modelId="{B17B152D-27BE-4876-BDF4-7EEA15C349E5}" type="parTrans" cxnId="{03452EBB-64C1-4413-8E63-CD6A27ED5DD2}">
      <dgm:prSet/>
      <dgm:spPr/>
      <dgm:t>
        <a:bodyPr/>
        <a:lstStyle/>
        <a:p>
          <a:endParaRPr lang="es-ES"/>
        </a:p>
      </dgm:t>
    </dgm:pt>
    <dgm:pt modelId="{1074C72C-1DCF-4EDA-A2CF-B1D76D39CC2D}" type="sibTrans" cxnId="{03452EBB-64C1-4413-8E63-CD6A27ED5DD2}">
      <dgm:prSet/>
      <dgm:spPr/>
      <dgm:t>
        <a:bodyPr/>
        <a:lstStyle/>
        <a:p>
          <a:endParaRPr lang="es-ES"/>
        </a:p>
      </dgm:t>
    </dgm:pt>
    <dgm:pt modelId="{F9497240-5F17-4625-A4D5-DC33CA1AE5DB}">
      <dgm:prSet phldrT="[Texto]"/>
      <dgm:spPr/>
      <dgm:t>
        <a:bodyPr/>
        <a:lstStyle/>
        <a:p>
          <a:r>
            <a:rPr lang="es-ES" dirty="0" smtClean="0"/>
            <a:t>ML </a:t>
          </a:r>
          <a:r>
            <a:rPr lang="es-ES" dirty="0" err="1" smtClean="0"/>
            <a:t>Ops</a:t>
          </a:r>
          <a:endParaRPr lang="es-ES" dirty="0"/>
        </a:p>
      </dgm:t>
    </dgm:pt>
    <dgm:pt modelId="{85FB22B5-018B-4247-850D-CD90A7709740}" type="parTrans" cxnId="{8764E678-3EA8-42EA-856C-E5D483C90020}">
      <dgm:prSet/>
      <dgm:spPr/>
      <dgm:t>
        <a:bodyPr/>
        <a:lstStyle/>
        <a:p>
          <a:endParaRPr lang="es-ES"/>
        </a:p>
      </dgm:t>
    </dgm:pt>
    <dgm:pt modelId="{DC38A93B-DA2A-438A-BF0C-00E03074B009}" type="sibTrans" cxnId="{8764E678-3EA8-42EA-856C-E5D483C90020}">
      <dgm:prSet/>
      <dgm:spPr/>
      <dgm:t>
        <a:bodyPr/>
        <a:lstStyle/>
        <a:p>
          <a:endParaRPr lang="es-ES"/>
        </a:p>
      </dgm:t>
    </dgm:pt>
    <dgm:pt modelId="{704762B6-71BC-41B3-9114-D8B7C3ADA449}" type="pres">
      <dgm:prSet presAssocID="{550CACD2-8D68-42B6-A3EE-C6E380CD267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52113D3-5C64-4225-BA4B-A5355EEFC8F1}" type="pres">
      <dgm:prSet presAssocID="{550CACD2-8D68-42B6-A3EE-C6E380CD267D}" presName="ellipse" presStyleLbl="trBgShp" presStyleIdx="0" presStyleCnt="1"/>
      <dgm:spPr/>
    </dgm:pt>
    <dgm:pt modelId="{CD685D95-0171-4E5A-9A1E-CECA91A69B78}" type="pres">
      <dgm:prSet presAssocID="{550CACD2-8D68-42B6-A3EE-C6E380CD267D}" presName="arrow1" presStyleLbl="fgShp" presStyleIdx="0" presStyleCnt="1"/>
      <dgm:spPr/>
    </dgm:pt>
    <dgm:pt modelId="{562FC3F8-4362-48F3-81E1-A9769BE2756D}" type="pres">
      <dgm:prSet presAssocID="{550CACD2-8D68-42B6-A3EE-C6E380CD267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E89B45-19A7-43E4-99AC-6E397D361C75}" type="pres">
      <dgm:prSet presAssocID="{E5256374-D72B-4AB4-9DF9-F6C4F64EB6F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3BD1A9-4CF9-471D-A18B-2A7151B1B5E2}" type="pres">
      <dgm:prSet presAssocID="{6E84551F-5CF0-4AAF-B8FE-658BFA8A9E6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94ED16-5FC2-4B9F-B115-B4DFDE76CFB9}" type="pres">
      <dgm:prSet presAssocID="{F9497240-5F17-4625-A4D5-DC33CA1AE5D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41EC1F-E887-4944-9194-FA76840C65B0}" type="pres">
      <dgm:prSet presAssocID="{550CACD2-8D68-42B6-A3EE-C6E380CD267D}" presName="funnel" presStyleLbl="trAlignAcc1" presStyleIdx="0" presStyleCnt="1"/>
      <dgm:spPr/>
    </dgm:pt>
  </dgm:ptLst>
  <dgm:cxnLst>
    <dgm:cxn modelId="{B29DDB4A-8FE6-4EAC-9E13-8D107E950640}" type="presOf" srcId="{6E84551F-5CF0-4AAF-B8FE-658BFA8A9E62}" destId="{6FE89B45-19A7-43E4-99AC-6E397D361C75}" srcOrd="0" destOrd="0" presId="urn:microsoft.com/office/officeart/2005/8/layout/funnel1"/>
    <dgm:cxn modelId="{03452EBB-64C1-4413-8E63-CD6A27ED5DD2}" srcId="{550CACD2-8D68-42B6-A3EE-C6E380CD267D}" destId="{6E84551F-5CF0-4AAF-B8FE-658BFA8A9E62}" srcOrd="2" destOrd="0" parTransId="{B17B152D-27BE-4876-BDF4-7EEA15C349E5}" sibTransId="{1074C72C-1DCF-4EDA-A2CF-B1D76D39CC2D}"/>
    <dgm:cxn modelId="{DAB51EB6-D11D-4379-941C-147E3123863E}" type="presOf" srcId="{F9497240-5F17-4625-A4D5-DC33CA1AE5DB}" destId="{562FC3F8-4362-48F3-81E1-A9769BE2756D}" srcOrd="0" destOrd="0" presId="urn:microsoft.com/office/officeart/2005/8/layout/funnel1"/>
    <dgm:cxn modelId="{4C2DE97E-8E87-4366-A74D-6AC8DC076B2D}" type="presOf" srcId="{E5256374-D72B-4AB4-9DF9-F6C4F64EB6FC}" destId="{E03BD1A9-4CF9-471D-A18B-2A7151B1B5E2}" srcOrd="0" destOrd="0" presId="urn:microsoft.com/office/officeart/2005/8/layout/funnel1"/>
    <dgm:cxn modelId="{E4C0121A-1319-46C6-9D95-205426245D17}" type="presOf" srcId="{550CACD2-8D68-42B6-A3EE-C6E380CD267D}" destId="{704762B6-71BC-41B3-9114-D8B7C3ADA449}" srcOrd="0" destOrd="0" presId="urn:microsoft.com/office/officeart/2005/8/layout/funnel1"/>
    <dgm:cxn modelId="{9C6A3CB4-ADC9-4973-8E98-E755124E0211}" srcId="{550CACD2-8D68-42B6-A3EE-C6E380CD267D}" destId="{E5256374-D72B-4AB4-9DF9-F6C4F64EB6FC}" srcOrd="1" destOrd="0" parTransId="{A7506EE7-EBF8-476B-85F5-62B85C346FFD}" sibTransId="{D8F05ACE-DFB4-48E2-8852-F8360358DCF1}"/>
    <dgm:cxn modelId="{8764E678-3EA8-42EA-856C-E5D483C90020}" srcId="{550CACD2-8D68-42B6-A3EE-C6E380CD267D}" destId="{F9497240-5F17-4625-A4D5-DC33CA1AE5DB}" srcOrd="3" destOrd="0" parTransId="{85FB22B5-018B-4247-850D-CD90A7709740}" sibTransId="{DC38A93B-DA2A-438A-BF0C-00E03074B009}"/>
    <dgm:cxn modelId="{04F5EE76-8CD0-4B78-BCE5-2C113F254805}" srcId="{550CACD2-8D68-42B6-A3EE-C6E380CD267D}" destId="{2F1D1EA0-7B2B-4AE7-8F88-87E05E99A360}" srcOrd="0" destOrd="0" parTransId="{61F8C06F-75FA-49AF-A546-5A5CFB85E6E0}" sibTransId="{9C848ACA-5D4A-4947-B9E8-E315E7177B42}"/>
    <dgm:cxn modelId="{242E00BC-5D61-4518-9220-05DDD428F8CD}" type="presOf" srcId="{2F1D1EA0-7B2B-4AE7-8F88-87E05E99A360}" destId="{D694ED16-5FC2-4B9F-B115-B4DFDE76CFB9}" srcOrd="0" destOrd="0" presId="urn:microsoft.com/office/officeart/2005/8/layout/funnel1"/>
    <dgm:cxn modelId="{F443A142-79CE-4776-90DE-AAEB34408DAA}" type="presParOf" srcId="{704762B6-71BC-41B3-9114-D8B7C3ADA449}" destId="{252113D3-5C64-4225-BA4B-A5355EEFC8F1}" srcOrd="0" destOrd="0" presId="urn:microsoft.com/office/officeart/2005/8/layout/funnel1"/>
    <dgm:cxn modelId="{F7365BC0-CF70-47E1-978D-4D367CB5BB76}" type="presParOf" srcId="{704762B6-71BC-41B3-9114-D8B7C3ADA449}" destId="{CD685D95-0171-4E5A-9A1E-CECA91A69B78}" srcOrd="1" destOrd="0" presId="urn:microsoft.com/office/officeart/2005/8/layout/funnel1"/>
    <dgm:cxn modelId="{501D7038-651A-4EC7-8BC9-802DE74F1B10}" type="presParOf" srcId="{704762B6-71BC-41B3-9114-D8B7C3ADA449}" destId="{562FC3F8-4362-48F3-81E1-A9769BE2756D}" srcOrd="2" destOrd="0" presId="urn:microsoft.com/office/officeart/2005/8/layout/funnel1"/>
    <dgm:cxn modelId="{D4F8F081-092E-42EC-B0A6-26A36958FE59}" type="presParOf" srcId="{704762B6-71BC-41B3-9114-D8B7C3ADA449}" destId="{6FE89B45-19A7-43E4-99AC-6E397D361C75}" srcOrd="3" destOrd="0" presId="urn:microsoft.com/office/officeart/2005/8/layout/funnel1"/>
    <dgm:cxn modelId="{F4661FBE-8F7B-4A55-A825-AD0D11FF2870}" type="presParOf" srcId="{704762B6-71BC-41B3-9114-D8B7C3ADA449}" destId="{E03BD1A9-4CF9-471D-A18B-2A7151B1B5E2}" srcOrd="4" destOrd="0" presId="urn:microsoft.com/office/officeart/2005/8/layout/funnel1"/>
    <dgm:cxn modelId="{40511DF6-8286-4208-A0BA-F2A173F0E59F}" type="presParOf" srcId="{704762B6-71BC-41B3-9114-D8B7C3ADA449}" destId="{D694ED16-5FC2-4B9F-B115-B4DFDE76CFB9}" srcOrd="5" destOrd="0" presId="urn:microsoft.com/office/officeart/2005/8/layout/funnel1"/>
    <dgm:cxn modelId="{DB7055E6-032F-47E7-9A70-E67D83E57EED}" type="presParOf" srcId="{704762B6-71BC-41B3-9114-D8B7C3ADA449}" destId="{AF41EC1F-E887-4944-9194-FA76840C65B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07D8A1-C453-46CE-907E-BDA1B30E3CC2}" type="doc">
      <dgm:prSet loTypeId="urn:microsoft.com/office/officeart/2005/8/layout/process5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0CB325A-B06E-493A-8F11-F58E9B7CCA5F}">
      <dgm:prSet phldrT="[Texto]"/>
      <dgm:spPr/>
      <dgm:t>
        <a:bodyPr/>
        <a:lstStyle/>
        <a:p>
          <a:r>
            <a:rPr lang="es-ES" dirty="0" smtClean="0"/>
            <a:t>Cargar </a:t>
          </a:r>
          <a:r>
            <a:rPr lang="en-US" b="0" i="0" dirty="0" err="1" smtClean="0"/>
            <a:t>transform_metadata</a:t>
          </a:r>
          <a:endParaRPr lang="es-ES" dirty="0"/>
        </a:p>
      </dgm:t>
    </dgm:pt>
    <dgm:pt modelId="{8717F0F4-79EB-405B-8D88-DFF4B5E71DF5}" type="parTrans" cxnId="{78979EA0-6055-4211-A01A-A29A975B471D}">
      <dgm:prSet/>
      <dgm:spPr/>
      <dgm:t>
        <a:bodyPr/>
        <a:lstStyle/>
        <a:p>
          <a:endParaRPr lang="es-ES"/>
        </a:p>
      </dgm:t>
    </dgm:pt>
    <dgm:pt modelId="{424EF3A2-FFCD-4BBA-BD05-76E33CB2B3E3}" type="sibTrans" cxnId="{78979EA0-6055-4211-A01A-A29A975B471D}">
      <dgm:prSet/>
      <dgm:spPr/>
      <dgm:t>
        <a:bodyPr/>
        <a:lstStyle/>
        <a:p>
          <a:endParaRPr lang="es-ES"/>
        </a:p>
      </dgm:t>
    </dgm:pt>
    <dgm:pt modelId="{BDB039B7-69A5-4B01-84F7-82BF3159B457}">
      <dgm:prSet phldrT="[Texto]"/>
      <dgm:spPr/>
      <dgm:t>
        <a:bodyPr/>
        <a:lstStyle/>
        <a:p>
          <a:r>
            <a:rPr lang="es-MX" b="0" i="0" dirty="0" smtClean="0"/>
            <a:t>Leer y analizar los datos de entrenamiento y evaluación</a:t>
          </a:r>
          <a:endParaRPr lang="es-ES" dirty="0"/>
        </a:p>
      </dgm:t>
    </dgm:pt>
    <dgm:pt modelId="{45B0DD03-521C-4B5E-9BAF-5050DF6056A0}" type="parTrans" cxnId="{A7C2EA3E-BC40-4E5E-BC3A-0C40A49BC389}">
      <dgm:prSet/>
      <dgm:spPr/>
      <dgm:t>
        <a:bodyPr/>
        <a:lstStyle/>
        <a:p>
          <a:endParaRPr lang="es-ES"/>
        </a:p>
      </dgm:t>
    </dgm:pt>
    <dgm:pt modelId="{6BFC4933-C5F2-4B86-823F-FC6713070896}" type="sibTrans" cxnId="{A7C2EA3E-BC40-4E5E-BC3A-0C40A49BC389}">
      <dgm:prSet/>
      <dgm:spPr/>
      <dgm:t>
        <a:bodyPr/>
        <a:lstStyle/>
        <a:p>
          <a:endParaRPr lang="es-ES"/>
        </a:p>
      </dgm:t>
    </dgm:pt>
    <dgm:pt modelId="{E7492632-0DC0-49C9-8569-D0AFF7936652}">
      <dgm:prSet phldrT="[Texto]"/>
      <dgm:spPr/>
      <dgm:t>
        <a:bodyPr/>
        <a:lstStyle/>
        <a:p>
          <a:r>
            <a:rPr lang="es-MX" b="0" i="0" dirty="0" smtClean="0"/>
            <a:t>Crea las columnas de atributos</a:t>
          </a:r>
          <a:endParaRPr lang="es-ES" dirty="0"/>
        </a:p>
      </dgm:t>
    </dgm:pt>
    <dgm:pt modelId="{1E5FA7C7-EC71-4216-A0AF-4F2C9227AB47}" type="parTrans" cxnId="{CDC0096E-B9A2-4D25-8144-8F3B28595EFF}">
      <dgm:prSet/>
      <dgm:spPr/>
      <dgm:t>
        <a:bodyPr/>
        <a:lstStyle/>
        <a:p>
          <a:endParaRPr lang="es-ES"/>
        </a:p>
      </dgm:t>
    </dgm:pt>
    <dgm:pt modelId="{AC103431-4DD6-40BA-BE42-9F3B4C1AE81A}" type="sibTrans" cxnId="{CDC0096E-B9A2-4D25-8144-8F3B28595EFF}">
      <dgm:prSet/>
      <dgm:spPr/>
      <dgm:t>
        <a:bodyPr/>
        <a:lstStyle/>
        <a:p>
          <a:endParaRPr lang="es-ES"/>
        </a:p>
      </dgm:t>
    </dgm:pt>
    <dgm:pt modelId="{3829F48E-2FFD-4E22-B50B-44C9D8C0FFA4}">
      <dgm:prSet phldrT="[Texto]"/>
      <dgm:spPr/>
      <dgm:t>
        <a:bodyPr/>
        <a:lstStyle/>
        <a:p>
          <a:r>
            <a:rPr lang="en-US" b="0" i="0" dirty="0" err="1" smtClean="0"/>
            <a:t>Crear</a:t>
          </a:r>
          <a:r>
            <a:rPr lang="en-US" b="0" i="0" dirty="0" smtClean="0"/>
            <a:t> </a:t>
          </a:r>
          <a:r>
            <a:rPr lang="en-US" b="0" i="0" dirty="0" err="1" smtClean="0"/>
            <a:t>estimador</a:t>
          </a:r>
          <a:r>
            <a:rPr lang="en-US" b="0" i="0" dirty="0" smtClean="0"/>
            <a:t/>
          </a:r>
          <a:br>
            <a:rPr lang="en-US" b="0" i="0" dirty="0" smtClean="0"/>
          </a:br>
          <a:r>
            <a:rPr lang="es-ES" b="0" i="0" dirty="0" smtClean="0"/>
            <a:t>DNN Linear </a:t>
          </a:r>
          <a:r>
            <a:rPr lang="es-ES" b="0" i="0" dirty="0" err="1" smtClean="0"/>
            <a:t>Combined</a:t>
          </a:r>
          <a:r>
            <a:rPr lang="es-ES" b="0" i="0" dirty="0" smtClean="0"/>
            <a:t> </a:t>
          </a:r>
          <a:r>
            <a:rPr lang="es-ES" b="0" i="0" dirty="0" err="1" smtClean="0"/>
            <a:t>Regressor</a:t>
          </a:r>
          <a:r>
            <a:rPr lang="es-ES" b="0" i="0" dirty="0" smtClean="0"/>
            <a:t> </a:t>
          </a:r>
          <a:endParaRPr lang="es-ES" dirty="0"/>
        </a:p>
      </dgm:t>
    </dgm:pt>
    <dgm:pt modelId="{7F94667B-DAE5-402B-902E-A5E8F0A0D232}" type="parTrans" cxnId="{02AE7919-64C5-4A55-BD64-BC3F4736773A}">
      <dgm:prSet/>
      <dgm:spPr/>
      <dgm:t>
        <a:bodyPr/>
        <a:lstStyle/>
        <a:p>
          <a:endParaRPr lang="es-ES"/>
        </a:p>
      </dgm:t>
    </dgm:pt>
    <dgm:pt modelId="{17D39771-F805-4218-8773-F5D377077A51}" type="sibTrans" cxnId="{02AE7919-64C5-4A55-BD64-BC3F4736773A}">
      <dgm:prSet/>
      <dgm:spPr/>
      <dgm:t>
        <a:bodyPr/>
        <a:lstStyle/>
        <a:p>
          <a:endParaRPr lang="es-ES"/>
        </a:p>
      </dgm:t>
    </dgm:pt>
    <dgm:pt modelId="{7A515A0F-E77F-4D1B-810A-2B6BC8EF1A4C}">
      <dgm:prSet phldrT="[Texto]"/>
      <dgm:spPr/>
      <dgm:t>
        <a:bodyPr/>
        <a:lstStyle/>
        <a:p>
          <a:r>
            <a:rPr lang="es-MX" b="0" i="0" dirty="0" smtClean="0"/>
            <a:t>Entrenar y evaluar el estimador</a:t>
          </a:r>
          <a:endParaRPr lang="es-ES" dirty="0"/>
        </a:p>
      </dgm:t>
    </dgm:pt>
    <dgm:pt modelId="{C2A906C3-8C39-4565-80ED-671404B9899D}" type="parTrans" cxnId="{A31674AC-C8D5-425F-B052-ED7BC627EF5E}">
      <dgm:prSet/>
      <dgm:spPr/>
      <dgm:t>
        <a:bodyPr/>
        <a:lstStyle/>
        <a:p>
          <a:endParaRPr lang="es-ES"/>
        </a:p>
      </dgm:t>
    </dgm:pt>
    <dgm:pt modelId="{2F8A44C0-1EB6-4077-9BDE-EF7503254CA7}" type="sibTrans" cxnId="{A31674AC-C8D5-425F-B052-ED7BC627EF5E}">
      <dgm:prSet/>
      <dgm:spPr/>
      <dgm:t>
        <a:bodyPr/>
        <a:lstStyle/>
        <a:p>
          <a:endParaRPr lang="es-ES"/>
        </a:p>
      </dgm:t>
    </dgm:pt>
    <dgm:pt modelId="{179F34B4-B96C-43DA-8989-16AF0B540826}">
      <dgm:prSet phldrT="[Texto]"/>
      <dgm:spPr/>
      <dgm:t>
        <a:bodyPr/>
        <a:lstStyle/>
        <a:p>
          <a:r>
            <a:rPr lang="en-US" b="0" i="0" dirty="0" err="1" smtClean="0"/>
            <a:t>Exporta</a:t>
          </a:r>
          <a:r>
            <a:rPr lang="en-US" b="0" i="0" dirty="0" smtClean="0"/>
            <a:t> el </a:t>
          </a:r>
          <a:r>
            <a:rPr lang="en-US" b="0" i="0" dirty="0" err="1" smtClean="0"/>
            <a:t>estimador</a:t>
          </a:r>
          <a:r>
            <a:rPr lang="en-US" b="0" i="0" dirty="0" smtClean="0"/>
            <a:t> </a:t>
          </a:r>
          <a:endParaRPr lang="es-ES" dirty="0"/>
        </a:p>
      </dgm:t>
    </dgm:pt>
    <dgm:pt modelId="{C697BF31-9842-4D24-9EF4-D40141631E7B}" type="parTrans" cxnId="{A80D2555-E16F-4816-B1B0-7882922BA520}">
      <dgm:prSet/>
      <dgm:spPr/>
      <dgm:t>
        <a:bodyPr/>
        <a:lstStyle/>
        <a:p>
          <a:endParaRPr lang="es-ES"/>
        </a:p>
      </dgm:t>
    </dgm:pt>
    <dgm:pt modelId="{B919332A-F6A0-46DF-826F-9A76F8A54E46}" type="sibTrans" cxnId="{A80D2555-E16F-4816-B1B0-7882922BA520}">
      <dgm:prSet/>
      <dgm:spPr/>
      <dgm:t>
        <a:bodyPr/>
        <a:lstStyle/>
        <a:p>
          <a:endParaRPr lang="es-ES"/>
        </a:p>
      </dgm:t>
    </dgm:pt>
    <dgm:pt modelId="{669AB44D-E71A-4AFD-A90D-851A5F8C3B5B}">
      <dgm:prSet phldrT="[Texto]"/>
      <dgm:spPr/>
      <dgm:t>
        <a:bodyPr/>
        <a:lstStyle/>
        <a:p>
          <a:r>
            <a:rPr lang="en-US" b="0" i="0" dirty="0" err="1" smtClean="0"/>
            <a:t>Inspeccionar</a:t>
          </a:r>
          <a:r>
            <a:rPr lang="en-US" b="0" i="0" dirty="0" smtClean="0"/>
            <a:t> el </a:t>
          </a:r>
          <a:r>
            <a:rPr lang="en-US" b="0" i="0" dirty="0" err="1" smtClean="0"/>
            <a:t>modelo</a:t>
          </a:r>
          <a:r>
            <a:rPr lang="en-US" b="0" i="0" dirty="0" smtClean="0"/>
            <a:t> </a:t>
          </a:r>
          <a:r>
            <a:rPr lang="en-US" b="0" i="0" dirty="0" err="1" smtClean="0"/>
            <a:t>exportado</a:t>
          </a:r>
          <a:endParaRPr lang="es-ES" dirty="0"/>
        </a:p>
      </dgm:t>
    </dgm:pt>
    <dgm:pt modelId="{3550D0FF-A944-4993-AD25-FF0EEE5D97BE}" type="parTrans" cxnId="{002B2D77-3334-4DAA-8AA1-4D2DC8414416}">
      <dgm:prSet/>
      <dgm:spPr/>
      <dgm:t>
        <a:bodyPr/>
        <a:lstStyle/>
        <a:p>
          <a:endParaRPr lang="es-ES"/>
        </a:p>
      </dgm:t>
    </dgm:pt>
    <dgm:pt modelId="{5ED2A239-997F-4E71-880B-686E300B69CB}" type="sibTrans" cxnId="{002B2D77-3334-4DAA-8AA1-4D2DC8414416}">
      <dgm:prSet/>
      <dgm:spPr/>
      <dgm:t>
        <a:bodyPr/>
        <a:lstStyle/>
        <a:p>
          <a:endParaRPr lang="es-ES"/>
        </a:p>
      </dgm:t>
    </dgm:pt>
    <dgm:pt modelId="{9196FA20-6EAB-402E-B744-AD1801A4C3EB}">
      <dgm:prSet phldrT="[Texto]"/>
      <dgm:spPr/>
      <dgm:t>
        <a:bodyPr/>
        <a:lstStyle/>
        <a:p>
          <a:r>
            <a:rPr lang="es-MX" b="0" i="0" dirty="0" smtClean="0"/>
            <a:t>Utiliza el modelo exportado para la predicción</a:t>
          </a:r>
          <a:endParaRPr lang="es-ES" dirty="0"/>
        </a:p>
      </dgm:t>
    </dgm:pt>
    <dgm:pt modelId="{4FC9681B-7996-4741-BE8D-76140FBA8433}" type="parTrans" cxnId="{73C97282-4D7F-4B5D-A249-0B3CE805BBB8}">
      <dgm:prSet/>
      <dgm:spPr/>
      <dgm:t>
        <a:bodyPr/>
        <a:lstStyle/>
        <a:p>
          <a:endParaRPr lang="es-ES"/>
        </a:p>
      </dgm:t>
    </dgm:pt>
    <dgm:pt modelId="{39BB0CA6-001D-4966-A439-68039F361B9A}" type="sibTrans" cxnId="{73C97282-4D7F-4B5D-A249-0B3CE805BBB8}">
      <dgm:prSet/>
      <dgm:spPr/>
      <dgm:t>
        <a:bodyPr/>
        <a:lstStyle/>
        <a:p>
          <a:endParaRPr lang="es-ES"/>
        </a:p>
      </dgm:t>
    </dgm:pt>
    <dgm:pt modelId="{0C0A29EE-8491-4E96-97B1-C645085386F1}" type="pres">
      <dgm:prSet presAssocID="{7A07D8A1-C453-46CE-907E-BDA1B30E3C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274B4FA-F2A1-4494-897B-125A8C9C5D98}" type="pres">
      <dgm:prSet presAssocID="{50CB325A-B06E-493A-8F11-F58E9B7CCA5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AED9EC-5646-4908-B577-527DAB7026E3}" type="pres">
      <dgm:prSet presAssocID="{424EF3A2-FFCD-4BBA-BD05-76E33CB2B3E3}" presName="sibTrans" presStyleLbl="sibTrans2D1" presStyleIdx="0" presStyleCnt="7"/>
      <dgm:spPr/>
      <dgm:t>
        <a:bodyPr/>
        <a:lstStyle/>
        <a:p>
          <a:endParaRPr lang="es-ES"/>
        </a:p>
      </dgm:t>
    </dgm:pt>
    <dgm:pt modelId="{2BAEE609-9409-439C-9B42-5F14238779B7}" type="pres">
      <dgm:prSet presAssocID="{424EF3A2-FFCD-4BBA-BD05-76E33CB2B3E3}" presName="connectorText" presStyleLbl="sibTrans2D1" presStyleIdx="0" presStyleCnt="7"/>
      <dgm:spPr/>
      <dgm:t>
        <a:bodyPr/>
        <a:lstStyle/>
        <a:p>
          <a:endParaRPr lang="es-ES"/>
        </a:p>
      </dgm:t>
    </dgm:pt>
    <dgm:pt modelId="{6576C35E-E76B-4BCE-A2D8-09EEEA181D80}" type="pres">
      <dgm:prSet presAssocID="{BDB039B7-69A5-4B01-84F7-82BF3159B4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588809-7E85-4345-AEAF-F750011C5828}" type="pres">
      <dgm:prSet presAssocID="{6BFC4933-C5F2-4B86-823F-FC6713070896}" presName="sibTrans" presStyleLbl="sibTrans2D1" presStyleIdx="1" presStyleCnt="7"/>
      <dgm:spPr/>
      <dgm:t>
        <a:bodyPr/>
        <a:lstStyle/>
        <a:p>
          <a:endParaRPr lang="es-ES"/>
        </a:p>
      </dgm:t>
    </dgm:pt>
    <dgm:pt modelId="{E44C6AA6-3799-4C18-B7B6-C757E9806C5E}" type="pres">
      <dgm:prSet presAssocID="{6BFC4933-C5F2-4B86-823F-FC6713070896}" presName="connectorText" presStyleLbl="sibTrans2D1" presStyleIdx="1" presStyleCnt="7"/>
      <dgm:spPr/>
      <dgm:t>
        <a:bodyPr/>
        <a:lstStyle/>
        <a:p>
          <a:endParaRPr lang="es-ES"/>
        </a:p>
      </dgm:t>
    </dgm:pt>
    <dgm:pt modelId="{347C84E6-F9B2-41AD-8734-0AF507A54E90}" type="pres">
      <dgm:prSet presAssocID="{E7492632-0DC0-49C9-8569-D0AFF793665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44771A-DB48-485C-807A-1AC60D10C6CD}" type="pres">
      <dgm:prSet presAssocID="{AC103431-4DD6-40BA-BE42-9F3B4C1AE81A}" presName="sibTrans" presStyleLbl="sibTrans2D1" presStyleIdx="2" presStyleCnt="7"/>
      <dgm:spPr/>
      <dgm:t>
        <a:bodyPr/>
        <a:lstStyle/>
        <a:p>
          <a:endParaRPr lang="es-ES"/>
        </a:p>
      </dgm:t>
    </dgm:pt>
    <dgm:pt modelId="{C7693CF5-2D4A-4C30-8188-C15AA55A5AD1}" type="pres">
      <dgm:prSet presAssocID="{AC103431-4DD6-40BA-BE42-9F3B4C1AE81A}" presName="connectorText" presStyleLbl="sibTrans2D1" presStyleIdx="2" presStyleCnt="7"/>
      <dgm:spPr/>
      <dgm:t>
        <a:bodyPr/>
        <a:lstStyle/>
        <a:p>
          <a:endParaRPr lang="es-ES"/>
        </a:p>
      </dgm:t>
    </dgm:pt>
    <dgm:pt modelId="{BBD58B38-4E2D-43FD-95E5-AF69E0B1BDE3}" type="pres">
      <dgm:prSet presAssocID="{3829F48E-2FFD-4E22-B50B-44C9D8C0FFA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4190B4-068A-42AC-91D0-6092106AB5CE}" type="pres">
      <dgm:prSet presAssocID="{17D39771-F805-4218-8773-F5D377077A51}" presName="sibTrans" presStyleLbl="sibTrans2D1" presStyleIdx="3" presStyleCnt="7"/>
      <dgm:spPr/>
      <dgm:t>
        <a:bodyPr/>
        <a:lstStyle/>
        <a:p>
          <a:endParaRPr lang="es-ES"/>
        </a:p>
      </dgm:t>
    </dgm:pt>
    <dgm:pt modelId="{BA02514A-7D76-4849-9076-B0FB69F5DA60}" type="pres">
      <dgm:prSet presAssocID="{17D39771-F805-4218-8773-F5D377077A51}" presName="connectorText" presStyleLbl="sibTrans2D1" presStyleIdx="3" presStyleCnt="7"/>
      <dgm:spPr/>
      <dgm:t>
        <a:bodyPr/>
        <a:lstStyle/>
        <a:p>
          <a:endParaRPr lang="es-ES"/>
        </a:p>
      </dgm:t>
    </dgm:pt>
    <dgm:pt modelId="{BA88816F-65D7-4331-AC46-C133998E6189}" type="pres">
      <dgm:prSet presAssocID="{7A515A0F-E77F-4D1B-810A-2B6BC8EF1A4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5B5450-B24B-4011-A81E-F15FD3AC14D2}" type="pres">
      <dgm:prSet presAssocID="{2F8A44C0-1EB6-4077-9BDE-EF7503254CA7}" presName="sibTrans" presStyleLbl="sibTrans2D1" presStyleIdx="4" presStyleCnt="7"/>
      <dgm:spPr/>
      <dgm:t>
        <a:bodyPr/>
        <a:lstStyle/>
        <a:p>
          <a:endParaRPr lang="es-ES"/>
        </a:p>
      </dgm:t>
    </dgm:pt>
    <dgm:pt modelId="{4B5444DE-820A-4443-B405-99E49341C474}" type="pres">
      <dgm:prSet presAssocID="{2F8A44C0-1EB6-4077-9BDE-EF7503254CA7}" presName="connectorText" presStyleLbl="sibTrans2D1" presStyleIdx="4" presStyleCnt="7"/>
      <dgm:spPr/>
      <dgm:t>
        <a:bodyPr/>
        <a:lstStyle/>
        <a:p>
          <a:endParaRPr lang="es-ES"/>
        </a:p>
      </dgm:t>
    </dgm:pt>
    <dgm:pt modelId="{43A1A1DE-27C7-43EF-9BD0-F31FAC9E9DE3}" type="pres">
      <dgm:prSet presAssocID="{179F34B4-B96C-43DA-8989-16AF0B54082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C52E24-BB3E-430C-9C1A-038A998068ED}" type="pres">
      <dgm:prSet presAssocID="{B919332A-F6A0-46DF-826F-9A76F8A54E46}" presName="sibTrans" presStyleLbl="sibTrans2D1" presStyleIdx="5" presStyleCnt="7"/>
      <dgm:spPr/>
      <dgm:t>
        <a:bodyPr/>
        <a:lstStyle/>
        <a:p>
          <a:endParaRPr lang="es-ES"/>
        </a:p>
      </dgm:t>
    </dgm:pt>
    <dgm:pt modelId="{F93CEF3C-E93C-4A65-B9BF-73B8651E374D}" type="pres">
      <dgm:prSet presAssocID="{B919332A-F6A0-46DF-826F-9A76F8A54E46}" presName="connectorText" presStyleLbl="sibTrans2D1" presStyleIdx="5" presStyleCnt="7"/>
      <dgm:spPr/>
      <dgm:t>
        <a:bodyPr/>
        <a:lstStyle/>
        <a:p>
          <a:endParaRPr lang="es-ES"/>
        </a:p>
      </dgm:t>
    </dgm:pt>
    <dgm:pt modelId="{3B78A1E7-2D3B-4536-A672-26D1ECBEBB15}" type="pres">
      <dgm:prSet presAssocID="{669AB44D-E71A-4AFD-A90D-851A5F8C3B5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25088C-FF34-4F45-AA01-E0FAE0DAD103}" type="pres">
      <dgm:prSet presAssocID="{5ED2A239-997F-4E71-880B-686E300B69CB}" presName="sibTrans" presStyleLbl="sibTrans2D1" presStyleIdx="6" presStyleCnt="7"/>
      <dgm:spPr/>
      <dgm:t>
        <a:bodyPr/>
        <a:lstStyle/>
        <a:p>
          <a:endParaRPr lang="es-ES"/>
        </a:p>
      </dgm:t>
    </dgm:pt>
    <dgm:pt modelId="{25ED53F4-5904-4837-8D9A-213EED893CF3}" type="pres">
      <dgm:prSet presAssocID="{5ED2A239-997F-4E71-880B-686E300B69CB}" presName="connectorText" presStyleLbl="sibTrans2D1" presStyleIdx="6" presStyleCnt="7"/>
      <dgm:spPr/>
      <dgm:t>
        <a:bodyPr/>
        <a:lstStyle/>
        <a:p>
          <a:endParaRPr lang="es-ES"/>
        </a:p>
      </dgm:t>
    </dgm:pt>
    <dgm:pt modelId="{A73DD6F2-7A05-4774-B634-A75087ECF954}" type="pres">
      <dgm:prSet presAssocID="{9196FA20-6EAB-402E-B744-AD1801A4C3E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C2EA3E-BC40-4E5E-BC3A-0C40A49BC389}" srcId="{7A07D8A1-C453-46CE-907E-BDA1B30E3CC2}" destId="{BDB039B7-69A5-4B01-84F7-82BF3159B457}" srcOrd="1" destOrd="0" parTransId="{45B0DD03-521C-4B5E-9BAF-5050DF6056A0}" sibTransId="{6BFC4933-C5F2-4B86-823F-FC6713070896}"/>
    <dgm:cxn modelId="{BC9D806E-C090-4B82-B8F5-709C54CC3018}" type="presOf" srcId="{2F8A44C0-1EB6-4077-9BDE-EF7503254CA7}" destId="{CF5B5450-B24B-4011-A81E-F15FD3AC14D2}" srcOrd="0" destOrd="0" presId="urn:microsoft.com/office/officeart/2005/8/layout/process5"/>
    <dgm:cxn modelId="{73C97282-4D7F-4B5D-A249-0B3CE805BBB8}" srcId="{7A07D8A1-C453-46CE-907E-BDA1B30E3CC2}" destId="{9196FA20-6EAB-402E-B744-AD1801A4C3EB}" srcOrd="7" destOrd="0" parTransId="{4FC9681B-7996-4741-BE8D-76140FBA8433}" sibTransId="{39BB0CA6-001D-4966-A439-68039F361B9A}"/>
    <dgm:cxn modelId="{955A949A-C53D-4885-8148-F8AF81199333}" type="presOf" srcId="{179F34B4-B96C-43DA-8989-16AF0B540826}" destId="{43A1A1DE-27C7-43EF-9BD0-F31FAC9E9DE3}" srcOrd="0" destOrd="0" presId="urn:microsoft.com/office/officeart/2005/8/layout/process5"/>
    <dgm:cxn modelId="{811CDEA5-56E4-4E55-BBE5-ED049B43EC26}" type="presOf" srcId="{424EF3A2-FFCD-4BBA-BD05-76E33CB2B3E3}" destId="{2BAEE609-9409-439C-9B42-5F14238779B7}" srcOrd="1" destOrd="0" presId="urn:microsoft.com/office/officeart/2005/8/layout/process5"/>
    <dgm:cxn modelId="{5155E1A4-6F10-4731-BE96-8C9EE944694D}" type="presOf" srcId="{5ED2A239-997F-4E71-880B-686E300B69CB}" destId="{25ED53F4-5904-4837-8D9A-213EED893CF3}" srcOrd="1" destOrd="0" presId="urn:microsoft.com/office/officeart/2005/8/layout/process5"/>
    <dgm:cxn modelId="{78979EA0-6055-4211-A01A-A29A975B471D}" srcId="{7A07D8A1-C453-46CE-907E-BDA1B30E3CC2}" destId="{50CB325A-B06E-493A-8F11-F58E9B7CCA5F}" srcOrd="0" destOrd="0" parTransId="{8717F0F4-79EB-405B-8D88-DFF4B5E71DF5}" sibTransId="{424EF3A2-FFCD-4BBA-BD05-76E33CB2B3E3}"/>
    <dgm:cxn modelId="{8C68F4C9-22BD-4345-84FF-CD6BEBEE2A54}" type="presOf" srcId="{B919332A-F6A0-46DF-826F-9A76F8A54E46}" destId="{C9C52E24-BB3E-430C-9C1A-038A998068ED}" srcOrd="0" destOrd="0" presId="urn:microsoft.com/office/officeart/2005/8/layout/process5"/>
    <dgm:cxn modelId="{A80D2555-E16F-4816-B1B0-7882922BA520}" srcId="{7A07D8A1-C453-46CE-907E-BDA1B30E3CC2}" destId="{179F34B4-B96C-43DA-8989-16AF0B540826}" srcOrd="5" destOrd="0" parTransId="{C697BF31-9842-4D24-9EF4-D40141631E7B}" sibTransId="{B919332A-F6A0-46DF-826F-9A76F8A54E46}"/>
    <dgm:cxn modelId="{6C3C6E01-725D-4816-AA71-2F6B27B1D140}" type="presOf" srcId="{669AB44D-E71A-4AFD-A90D-851A5F8C3B5B}" destId="{3B78A1E7-2D3B-4536-A672-26D1ECBEBB15}" srcOrd="0" destOrd="0" presId="urn:microsoft.com/office/officeart/2005/8/layout/process5"/>
    <dgm:cxn modelId="{7979C817-04D2-486D-A743-D7A78D187927}" type="presOf" srcId="{17D39771-F805-4218-8773-F5D377077A51}" destId="{DC4190B4-068A-42AC-91D0-6092106AB5CE}" srcOrd="0" destOrd="0" presId="urn:microsoft.com/office/officeart/2005/8/layout/process5"/>
    <dgm:cxn modelId="{91B2438A-E7B7-47A3-A7F4-88D6776EC8FB}" type="presOf" srcId="{7A515A0F-E77F-4D1B-810A-2B6BC8EF1A4C}" destId="{BA88816F-65D7-4331-AC46-C133998E6189}" srcOrd="0" destOrd="0" presId="urn:microsoft.com/office/officeart/2005/8/layout/process5"/>
    <dgm:cxn modelId="{21704C3D-1EE0-4836-9AF1-8E4A1DCA465B}" type="presOf" srcId="{9196FA20-6EAB-402E-B744-AD1801A4C3EB}" destId="{A73DD6F2-7A05-4774-B634-A75087ECF954}" srcOrd="0" destOrd="0" presId="urn:microsoft.com/office/officeart/2005/8/layout/process5"/>
    <dgm:cxn modelId="{CDC0096E-B9A2-4D25-8144-8F3B28595EFF}" srcId="{7A07D8A1-C453-46CE-907E-BDA1B30E3CC2}" destId="{E7492632-0DC0-49C9-8569-D0AFF7936652}" srcOrd="2" destOrd="0" parTransId="{1E5FA7C7-EC71-4216-A0AF-4F2C9227AB47}" sibTransId="{AC103431-4DD6-40BA-BE42-9F3B4C1AE81A}"/>
    <dgm:cxn modelId="{E3017D66-C5D3-49F8-86AA-240041E5F55A}" type="presOf" srcId="{5ED2A239-997F-4E71-880B-686E300B69CB}" destId="{3025088C-FF34-4F45-AA01-E0FAE0DAD103}" srcOrd="0" destOrd="0" presId="urn:microsoft.com/office/officeart/2005/8/layout/process5"/>
    <dgm:cxn modelId="{004CF80F-BFD1-47B2-927F-91AC2679552A}" type="presOf" srcId="{E7492632-0DC0-49C9-8569-D0AFF7936652}" destId="{347C84E6-F9B2-41AD-8734-0AF507A54E90}" srcOrd="0" destOrd="0" presId="urn:microsoft.com/office/officeart/2005/8/layout/process5"/>
    <dgm:cxn modelId="{02AE7919-64C5-4A55-BD64-BC3F4736773A}" srcId="{7A07D8A1-C453-46CE-907E-BDA1B30E3CC2}" destId="{3829F48E-2FFD-4E22-B50B-44C9D8C0FFA4}" srcOrd="3" destOrd="0" parTransId="{7F94667B-DAE5-402B-902E-A5E8F0A0D232}" sibTransId="{17D39771-F805-4218-8773-F5D377077A51}"/>
    <dgm:cxn modelId="{63FB15AD-5470-4CA0-8D2F-7A9FCBCD1317}" type="presOf" srcId="{7A07D8A1-C453-46CE-907E-BDA1B30E3CC2}" destId="{0C0A29EE-8491-4E96-97B1-C645085386F1}" srcOrd="0" destOrd="0" presId="urn:microsoft.com/office/officeart/2005/8/layout/process5"/>
    <dgm:cxn modelId="{E043B3F3-ED67-433A-8467-21BD78F33AD0}" type="presOf" srcId="{6BFC4933-C5F2-4B86-823F-FC6713070896}" destId="{09588809-7E85-4345-AEAF-F750011C5828}" srcOrd="0" destOrd="0" presId="urn:microsoft.com/office/officeart/2005/8/layout/process5"/>
    <dgm:cxn modelId="{68D11745-54BB-431C-AA20-61FE5DEE9627}" type="presOf" srcId="{6BFC4933-C5F2-4B86-823F-FC6713070896}" destId="{E44C6AA6-3799-4C18-B7B6-C757E9806C5E}" srcOrd="1" destOrd="0" presId="urn:microsoft.com/office/officeart/2005/8/layout/process5"/>
    <dgm:cxn modelId="{1A550466-F909-4C0A-A4AA-D8E7C86D5812}" type="presOf" srcId="{3829F48E-2FFD-4E22-B50B-44C9D8C0FFA4}" destId="{BBD58B38-4E2D-43FD-95E5-AF69E0B1BDE3}" srcOrd="0" destOrd="0" presId="urn:microsoft.com/office/officeart/2005/8/layout/process5"/>
    <dgm:cxn modelId="{EA5536E6-062A-4321-BA81-3B3B2F68A841}" type="presOf" srcId="{2F8A44C0-1EB6-4077-9BDE-EF7503254CA7}" destId="{4B5444DE-820A-4443-B405-99E49341C474}" srcOrd="1" destOrd="0" presId="urn:microsoft.com/office/officeart/2005/8/layout/process5"/>
    <dgm:cxn modelId="{002B2D77-3334-4DAA-8AA1-4D2DC8414416}" srcId="{7A07D8A1-C453-46CE-907E-BDA1B30E3CC2}" destId="{669AB44D-E71A-4AFD-A90D-851A5F8C3B5B}" srcOrd="6" destOrd="0" parTransId="{3550D0FF-A944-4993-AD25-FF0EEE5D97BE}" sibTransId="{5ED2A239-997F-4E71-880B-686E300B69CB}"/>
    <dgm:cxn modelId="{3FA58699-30FF-4458-A721-747D85E293E8}" type="presOf" srcId="{BDB039B7-69A5-4B01-84F7-82BF3159B457}" destId="{6576C35E-E76B-4BCE-A2D8-09EEEA181D80}" srcOrd="0" destOrd="0" presId="urn:microsoft.com/office/officeart/2005/8/layout/process5"/>
    <dgm:cxn modelId="{A31674AC-C8D5-425F-B052-ED7BC627EF5E}" srcId="{7A07D8A1-C453-46CE-907E-BDA1B30E3CC2}" destId="{7A515A0F-E77F-4D1B-810A-2B6BC8EF1A4C}" srcOrd="4" destOrd="0" parTransId="{C2A906C3-8C39-4565-80ED-671404B9899D}" sibTransId="{2F8A44C0-1EB6-4077-9BDE-EF7503254CA7}"/>
    <dgm:cxn modelId="{E33FB00D-3172-4652-8230-AAD8FCB1A288}" type="presOf" srcId="{AC103431-4DD6-40BA-BE42-9F3B4C1AE81A}" destId="{7444771A-DB48-485C-807A-1AC60D10C6CD}" srcOrd="0" destOrd="0" presId="urn:microsoft.com/office/officeart/2005/8/layout/process5"/>
    <dgm:cxn modelId="{A2E85206-C27F-4592-A759-A7519C0A661E}" type="presOf" srcId="{17D39771-F805-4218-8773-F5D377077A51}" destId="{BA02514A-7D76-4849-9076-B0FB69F5DA60}" srcOrd="1" destOrd="0" presId="urn:microsoft.com/office/officeart/2005/8/layout/process5"/>
    <dgm:cxn modelId="{31535089-6154-46B8-8E32-F617CC35D79C}" type="presOf" srcId="{424EF3A2-FFCD-4BBA-BD05-76E33CB2B3E3}" destId="{0EAED9EC-5646-4908-B577-527DAB7026E3}" srcOrd="0" destOrd="0" presId="urn:microsoft.com/office/officeart/2005/8/layout/process5"/>
    <dgm:cxn modelId="{48720485-E1A9-4448-875F-A98D90A139CD}" type="presOf" srcId="{50CB325A-B06E-493A-8F11-F58E9B7CCA5F}" destId="{4274B4FA-F2A1-4494-897B-125A8C9C5D98}" srcOrd="0" destOrd="0" presId="urn:microsoft.com/office/officeart/2005/8/layout/process5"/>
    <dgm:cxn modelId="{71B18C19-5EB5-4D9F-BBFE-1F203DEEB975}" type="presOf" srcId="{AC103431-4DD6-40BA-BE42-9F3B4C1AE81A}" destId="{C7693CF5-2D4A-4C30-8188-C15AA55A5AD1}" srcOrd="1" destOrd="0" presId="urn:microsoft.com/office/officeart/2005/8/layout/process5"/>
    <dgm:cxn modelId="{07B39FF0-6AE9-4E35-AD67-928E6A3EA6A2}" type="presOf" srcId="{B919332A-F6A0-46DF-826F-9A76F8A54E46}" destId="{F93CEF3C-E93C-4A65-B9BF-73B8651E374D}" srcOrd="1" destOrd="0" presId="urn:microsoft.com/office/officeart/2005/8/layout/process5"/>
    <dgm:cxn modelId="{3B4F84D6-808F-47AF-83FE-21CB08B06C69}" type="presParOf" srcId="{0C0A29EE-8491-4E96-97B1-C645085386F1}" destId="{4274B4FA-F2A1-4494-897B-125A8C9C5D98}" srcOrd="0" destOrd="0" presId="urn:microsoft.com/office/officeart/2005/8/layout/process5"/>
    <dgm:cxn modelId="{E34BBE78-1880-4267-AD02-25F98DE384D7}" type="presParOf" srcId="{0C0A29EE-8491-4E96-97B1-C645085386F1}" destId="{0EAED9EC-5646-4908-B577-527DAB7026E3}" srcOrd="1" destOrd="0" presId="urn:microsoft.com/office/officeart/2005/8/layout/process5"/>
    <dgm:cxn modelId="{C8CCC465-2356-48ED-9338-616E486AE3DB}" type="presParOf" srcId="{0EAED9EC-5646-4908-B577-527DAB7026E3}" destId="{2BAEE609-9409-439C-9B42-5F14238779B7}" srcOrd="0" destOrd="0" presId="urn:microsoft.com/office/officeart/2005/8/layout/process5"/>
    <dgm:cxn modelId="{C4986228-3E89-4D42-A0F3-2A77C6967B5F}" type="presParOf" srcId="{0C0A29EE-8491-4E96-97B1-C645085386F1}" destId="{6576C35E-E76B-4BCE-A2D8-09EEEA181D80}" srcOrd="2" destOrd="0" presId="urn:microsoft.com/office/officeart/2005/8/layout/process5"/>
    <dgm:cxn modelId="{9D9E2267-D9D1-4E09-B801-DC226A6DE905}" type="presParOf" srcId="{0C0A29EE-8491-4E96-97B1-C645085386F1}" destId="{09588809-7E85-4345-AEAF-F750011C5828}" srcOrd="3" destOrd="0" presId="urn:microsoft.com/office/officeart/2005/8/layout/process5"/>
    <dgm:cxn modelId="{31E1C633-A864-4410-A000-D27BF5272D3E}" type="presParOf" srcId="{09588809-7E85-4345-AEAF-F750011C5828}" destId="{E44C6AA6-3799-4C18-B7B6-C757E9806C5E}" srcOrd="0" destOrd="0" presId="urn:microsoft.com/office/officeart/2005/8/layout/process5"/>
    <dgm:cxn modelId="{C5D150B0-791B-4A3E-8987-501EFBFE9994}" type="presParOf" srcId="{0C0A29EE-8491-4E96-97B1-C645085386F1}" destId="{347C84E6-F9B2-41AD-8734-0AF507A54E90}" srcOrd="4" destOrd="0" presId="urn:microsoft.com/office/officeart/2005/8/layout/process5"/>
    <dgm:cxn modelId="{3D7563BC-C9D5-4245-B9F3-0F32773E564D}" type="presParOf" srcId="{0C0A29EE-8491-4E96-97B1-C645085386F1}" destId="{7444771A-DB48-485C-807A-1AC60D10C6CD}" srcOrd="5" destOrd="0" presId="urn:microsoft.com/office/officeart/2005/8/layout/process5"/>
    <dgm:cxn modelId="{CB22AEDE-56F8-463A-9DF4-8F89EE1B872C}" type="presParOf" srcId="{7444771A-DB48-485C-807A-1AC60D10C6CD}" destId="{C7693CF5-2D4A-4C30-8188-C15AA55A5AD1}" srcOrd="0" destOrd="0" presId="urn:microsoft.com/office/officeart/2005/8/layout/process5"/>
    <dgm:cxn modelId="{C30F6F63-6FB1-4142-A6F7-CD56E4841CAB}" type="presParOf" srcId="{0C0A29EE-8491-4E96-97B1-C645085386F1}" destId="{BBD58B38-4E2D-43FD-95E5-AF69E0B1BDE3}" srcOrd="6" destOrd="0" presId="urn:microsoft.com/office/officeart/2005/8/layout/process5"/>
    <dgm:cxn modelId="{98849BF5-2831-45BC-8241-CB8B1FB5BF59}" type="presParOf" srcId="{0C0A29EE-8491-4E96-97B1-C645085386F1}" destId="{DC4190B4-068A-42AC-91D0-6092106AB5CE}" srcOrd="7" destOrd="0" presId="urn:microsoft.com/office/officeart/2005/8/layout/process5"/>
    <dgm:cxn modelId="{84ECD515-F467-48EB-B407-C2E2AFAC9BF2}" type="presParOf" srcId="{DC4190B4-068A-42AC-91D0-6092106AB5CE}" destId="{BA02514A-7D76-4849-9076-B0FB69F5DA60}" srcOrd="0" destOrd="0" presId="urn:microsoft.com/office/officeart/2005/8/layout/process5"/>
    <dgm:cxn modelId="{040F0B7D-3C45-42C9-BC96-231218F8B98E}" type="presParOf" srcId="{0C0A29EE-8491-4E96-97B1-C645085386F1}" destId="{BA88816F-65D7-4331-AC46-C133998E6189}" srcOrd="8" destOrd="0" presId="urn:microsoft.com/office/officeart/2005/8/layout/process5"/>
    <dgm:cxn modelId="{E5D7290E-B142-444D-A678-62C3CBF04231}" type="presParOf" srcId="{0C0A29EE-8491-4E96-97B1-C645085386F1}" destId="{CF5B5450-B24B-4011-A81E-F15FD3AC14D2}" srcOrd="9" destOrd="0" presId="urn:microsoft.com/office/officeart/2005/8/layout/process5"/>
    <dgm:cxn modelId="{6EC88D35-6258-4457-9B57-33EB229D1D24}" type="presParOf" srcId="{CF5B5450-B24B-4011-A81E-F15FD3AC14D2}" destId="{4B5444DE-820A-4443-B405-99E49341C474}" srcOrd="0" destOrd="0" presId="urn:microsoft.com/office/officeart/2005/8/layout/process5"/>
    <dgm:cxn modelId="{E87FC753-4E1C-4FBC-9ED6-96341B4B8E34}" type="presParOf" srcId="{0C0A29EE-8491-4E96-97B1-C645085386F1}" destId="{43A1A1DE-27C7-43EF-9BD0-F31FAC9E9DE3}" srcOrd="10" destOrd="0" presId="urn:microsoft.com/office/officeart/2005/8/layout/process5"/>
    <dgm:cxn modelId="{68F1B394-FB86-409D-867B-6B47B57EC198}" type="presParOf" srcId="{0C0A29EE-8491-4E96-97B1-C645085386F1}" destId="{C9C52E24-BB3E-430C-9C1A-038A998068ED}" srcOrd="11" destOrd="0" presId="urn:microsoft.com/office/officeart/2005/8/layout/process5"/>
    <dgm:cxn modelId="{A20C445A-2C03-4326-926B-8BC535A96305}" type="presParOf" srcId="{C9C52E24-BB3E-430C-9C1A-038A998068ED}" destId="{F93CEF3C-E93C-4A65-B9BF-73B8651E374D}" srcOrd="0" destOrd="0" presId="urn:microsoft.com/office/officeart/2005/8/layout/process5"/>
    <dgm:cxn modelId="{DBF19A9E-266A-4475-AF06-9288DA1C47FB}" type="presParOf" srcId="{0C0A29EE-8491-4E96-97B1-C645085386F1}" destId="{3B78A1E7-2D3B-4536-A672-26D1ECBEBB15}" srcOrd="12" destOrd="0" presId="urn:microsoft.com/office/officeart/2005/8/layout/process5"/>
    <dgm:cxn modelId="{DD753D5C-E7CB-4B27-806E-B9E10770F6F0}" type="presParOf" srcId="{0C0A29EE-8491-4E96-97B1-C645085386F1}" destId="{3025088C-FF34-4F45-AA01-E0FAE0DAD103}" srcOrd="13" destOrd="0" presId="urn:microsoft.com/office/officeart/2005/8/layout/process5"/>
    <dgm:cxn modelId="{D43E2CE3-70D1-4AFE-965E-57E080E53229}" type="presParOf" srcId="{3025088C-FF34-4F45-AA01-E0FAE0DAD103}" destId="{25ED53F4-5904-4837-8D9A-213EED893CF3}" srcOrd="0" destOrd="0" presId="urn:microsoft.com/office/officeart/2005/8/layout/process5"/>
    <dgm:cxn modelId="{7DA098F6-61D3-4736-8807-1B12C2EBA042}" type="presParOf" srcId="{0C0A29EE-8491-4E96-97B1-C645085386F1}" destId="{A73DD6F2-7A05-4774-B634-A75087ECF95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CACD2-8D68-42B6-A3EE-C6E380CD267D}" type="doc">
      <dgm:prSet loTypeId="urn:microsoft.com/office/officeart/2005/8/layout/funnel1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F1D1EA0-7B2B-4AE7-8F88-87E05E99A360}">
      <dgm:prSet phldrT="[Texto]"/>
      <dgm:spPr/>
      <dgm:t>
        <a:bodyPr/>
        <a:lstStyle/>
        <a:p>
          <a:r>
            <a:rPr lang="es-ES" dirty="0" smtClean="0"/>
            <a:t>Ingeniero de ML</a:t>
          </a:r>
          <a:endParaRPr lang="es-ES" dirty="0"/>
        </a:p>
      </dgm:t>
    </dgm:pt>
    <dgm:pt modelId="{61F8C06F-75FA-49AF-A546-5A5CFB85E6E0}" type="parTrans" cxnId="{04F5EE76-8CD0-4B78-BCE5-2C113F254805}">
      <dgm:prSet/>
      <dgm:spPr/>
      <dgm:t>
        <a:bodyPr/>
        <a:lstStyle/>
        <a:p>
          <a:endParaRPr lang="es-ES"/>
        </a:p>
      </dgm:t>
    </dgm:pt>
    <dgm:pt modelId="{9C848ACA-5D4A-4947-B9E8-E315E7177B42}" type="sibTrans" cxnId="{04F5EE76-8CD0-4B78-BCE5-2C113F254805}">
      <dgm:prSet/>
      <dgm:spPr/>
      <dgm:t>
        <a:bodyPr/>
        <a:lstStyle/>
        <a:p>
          <a:endParaRPr lang="es-ES"/>
        </a:p>
      </dgm:t>
    </dgm:pt>
    <dgm:pt modelId="{E5256374-D72B-4AB4-9DF9-F6C4F64EB6FC}">
      <dgm:prSet phldrT="[Texto]"/>
      <dgm:spPr/>
      <dgm:t>
        <a:bodyPr/>
        <a:lstStyle/>
        <a:p>
          <a:r>
            <a:rPr lang="es-ES" dirty="0" smtClean="0"/>
            <a:t>Ingeniero de </a:t>
          </a:r>
          <a:r>
            <a:rPr lang="es-ES" dirty="0" err="1" smtClean="0"/>
            <a:t>DevOps</a:t>
          </a:r>
          <a:endParaRPr lang="es-ES" dirty="0"/>
        </a:p>
      </dgm:t>
    </dgm:pt>
    <dgm:pt modelId="{A7506EE7-EBF8-476B-85F5-62B85C346FFD}" type="parTrans" cxnId="{9C6A3CB4-ADC9-4973-8E98-E755124E0211}">
      <dgm:prSet/>
      <dgm:spPr/>
      <dgm:t>
        <a:bodyPr/>
        <a:lstStyle/>
        <a:p>
          <a:endParaRPr lang="es-ES"/>
        </a:p>
      </dgm:t>
    </dgm:pt>
    <dgm:pt modelId="{D8F05ACE-DFB4-48E2-8852-F8360358DCF1}" type="sibTrans" cxnId="{9C6A3CB4-ADC9-4973-8E98-E755124E0211}">
      <dgm:prSet/>
      <dgm:spPr/>
      <dgm:t>
        <a:bodyPr/>
        <a:lstStyle/>
        <a:p>
          <a:endParaRPr lang="es-ES"/>
        </a:p>
      </dgm:t>
    </dgm:pt>
    <dgm:pt modelId="{6E84551F-5CF0-4AAF-B8FE-658BFA8A9E62}">
      <dgm:prSet phldrT="[Texto]"/>
      <dgm:spPr/>
      <dgm:t>
        <a:bodyPr/>
        <a:lstStyle/>
        <a:p>
          <a:r>
            <a:rPr lang="es-ES" dirty="0" smtClean="0"/>
            <a:t>Científico de Datos</a:t>
          </a:r>
          <a:endParaRPr lang="es-ES" dirty="0"/>
        </a:p>
      </dgm:t>
    </dgm:pt>
    <dgm:pt modelId="{B17B152D-27BE-4876-BDF4-7EEA15C349E5}" type="parTrans" cxnId="{03452EBB-64C1-4413-8E63-CD6A27ED5DD2}">
      <dgm:prSet/>
      <dgm:spPr/>
      <dgm:t>
        <a:bodyPr/>
        <a:lstStyle/>
        <a:p>
          <a:endParaRPr lang="es-ES"/>
        </a:p>
      </dgm:t>
    </dgm:pt>
    <dgm:pt modelId="{1074C72C-1DCF-4EDA-A2CF-B1D76D39CC2D}" type="sibTrans" cxnId="{03452EBB-64C1-4413-8E63-CD6A27ED5DD2}">
      <dgm:prSet/>
      <dgm:spPr/>
      <dgm:t>
        <a:bodyPr/>
        <a:lstStyle/>
        <a:p>
          <a:endParaRPr lang="es-ES"/>
        </a:p>
      </dgm:t>
    </dgm:pt>
    <dgm:pt modelId="{F9497240-5F17-4625-A4D5-DC33CA1AE5DB}">
      <dgm:prSet phldrT="[Texto]"/>
      <dgm:spPr/>
      <dgm:t>
        <a:bodyPr/>
        <a:lstStyle/>
        <a:p>
          <a:r>
            <a:rPr lang="es-ES" dirty="0" smtClean="0"/>
            <a:t>Equipo Multidisciplinario</a:t>
          </a:r>
          <a:endParaRPr lang="es-ES" dirty="0"/>
        </a:p>
      </dgm:t>
    </dgm:pt>
    <dgm:pt modelId="{85FB22B5-018B-4247-850D-CD90A7709740}" type="parTrans" cxnId="{8764E678-3EA8-42EA-856C-E5D483C90020}">
      <dgm:prSet/>
      <dgm:spPr/>
      <dgm:t>
        <a:bodyPr/>
        <a:lstStyle/>
        <a:p>
          <a:endParaRPr lang="es-ES"/>
        </a:p>
      </dgm:t>
    </dgm:pt>
    <dgm:pt modelId="{DC38A93B-DA2A-438A-BF0C-00E03074B009}" type="sibTrans" cxnId="{8764E678-3EA8-42EA-856C-E5D483C90020}">
      <dgm:prSet/>
      <dgm:spPr/>
      <dgm:t>
        <a:bodyPr/>
        <a:lstStyle/>
        <a:p>
          <a:endParaRPr lang="es-ES"/>
        </a:p>
      </dgm:t>
    </dgm:pt>
    <dgm:pt modelId="{704762B6-71BC-41B3-9114-D8B7C3ADA449}" type="pres">
      <dgm:prSet presAssocID="{550CACD2-8D68-42B6-A3EE-C6E380CD267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52113D3-5C64-4225-BA4B-A5355EEFC8F1}" type="pres">
      <dgm:prSet presAssocID="{550CACD2-8D68-42B6-A3EE-C6E380CD267D}" presName="ellipse" presStyleLbl="trBgShp" presStyleIdx="0" presStyleCnt="1"/>
      <dgm:spPr/>
    </dgm:pt>
    <dgm:pt modelId="{CD685D95-0171-4E5A-9A1E-CECA91A69B78}" type="pres">
      <dgm:prSet presAssocID="{550CACD2-8D68-42B6-A3EE-C6E380CD267D}" presName="arrow1" presStyleLbl="fgShp" presStyleIdx="0" presStyleCnt="1"/>
      <dgm:spPr/>
    </dgm:pt>
    <dgm:pt modelId="{562FC3F8-4362-48F3-81E1-A9769BE2756D}" type="pres">
      <dgm:prSet presAssocID="{550CACD2-8D68-42B6-A3EE-C6E380CD267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E89B45-19A7-43E4-99AC-6E397D361C75}" type="pres">
      <dgm:prSet presAssocID="{E5256374-D72B-4AB4-9DF9-F6C4F64EB6F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3BD1A9-4CF9-471D-A18B-2A7151B1B5E2}" type="pres">
      <dgm:prSet presAssocID="{6E84551F-5CF0-4AAF-B8FE-658BFA8A9E6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94ED16-5FC2-4B9F-B115-B4DFDE76CFB9}" type="pres">
      <dgm:prSet presAssocID="{F9497240-5F17-4625-A4D5-DC33CA1AE5D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41EC1F-E887-4944-9194-FA76840C65B0}" type="pres">
      <dgm:prSet presAssocID="{550CACD2-8D68-42B6-A3EE-C6E380CD267D}" presName="funnel" presStyleLbl="trAlignAcc1" presStyleIdx="0" presStyleCnt="1"/>
      <dgm:spPr/>
    </dgm:pt>
  </dgm:ptLst>
  <dgm:cxnLst>
    <dgm:cxn modelId="{B29DDB4A-8FE6-4EAC-9E13-8D107E950640}" type="presOf" srcId="{6E84551F-5CF0-4AAF-B8FE-658BFA8A9E62}" destId="{6FE89B45-19A7-43E4-99AC-6E397D361C75}" srcOrd="0" destOrd="0" presId="urn:microsoft.com/office/officeart/2005/8/layout/funnel1"/>
    <dgm:cxn modelId="{03452EBB-64C1-4413-8E63-CD6A27ED5DD2}" srcId="{550CACD2-8D68-42B6-A3EE-C6E380CD267D}" destId="{6E84551F-5CF0-4AAF-B8FE-658BFA8A9E62}" srcOrd="2" destOrd="0" parTransId="{B17B152D-27BE-4876-BDF4-7EEA15C349E5}" sibTransId="{1074C72C-1DCF-4EDA-A2CF-B1D76D39CC2D}"/>
    <dgm:cxn modelId="{DAB51EB6-D11D-4379-941C-147E3123863E}" type="presOf" srcId="{F9497240-5F17-4625-A4D5-DC33CA1AE5DB}" destId="{562FC3F8-4362-48F3-81E1-A9769BE2756D}" srcOrd="0" destOrd="0" presId="urn:microsoft.com/office/officeart/2005/8/layout/funnel1"/>
    <dgm:cxn modelId="{4C2DE97E-8E87-4366-A74D-6AC8DC076B2D}" type="presOf" srcId="{E5256374-D72B-4AB4-9DF9-F6C4F64EB6FC}" destId="{E03BD1A9-4CF9-471D-A18B-2A7151B1B5E2}" srcOrd="0" destOrd="0" presId="urn:microsoft.com/office/officeart/2005/8/layout/funnel1"/>
    <dgm:cxn modelId="{E4C0121A-1319-46C6-9D95-205426245D17}" type="presOf" srcId="{550CACD2-8D68-42B6-A3EE-C6E380CD267D}" destId="{704762B6-71BC-41B3-9114-D8B7C3ADA449}" srcOrd="0" destOrd="0" presId="urn:microsoft.com/office/officeart/2005/8/layout/funnel1"/>
    <dgm:cxn modelId="{9C6A3CB4-ADC9-4973-8E98-E755124E0211}" srcId="{550CACD2-8D68-42B6-A3EE-C6E380CD267D}" destId="{E5256374-D72B-4AB4-9DF9-F6C4F64EB6FC}" srcOrd="1" destOrd="0" parTransId="{A7506EE7-EBF8-476B-85F5-62B85C346FFD}" sibTransId="{D8F05ACE-DFB4-48E2-8852-F8360358DCF1}"/>
    <dgm:cxn modelId="{8764E678-3EA8-42EA-856C-E5D483C90020}" srcId="{550CACD2-8D68-42B6-A3EE-C6E380CD267D}" destId="{F9497240-5F17-4625-A4D5-DC33CA1AE5DB}" srcOrd="3" destOrd="0" parTransId="{85FB22B5-018B-4247-850D-CD90A7709740}" sibTransId="{DC38A93B-DA2A-438A-BF0C-00E03074B009}"/>
    <dgm:cxn modelId="{04F5EE76-8CD0-4B78-BCE5-2C113F254805}" srcId="{550CACD2-8D68-42B6-A3EE-C6E380CD267D}" destId="{2F1D1EA0-7B2B-4AE7-8F88-87E05E99A360}" srcOrd="0" destOrd="0" parTransId="{61F8C06F-75FA-49AF-A546-5A5CFB85E6E0}" sibTransId="{9C848ACA-5D4A-4947-B9E8-E315E7177B42}"/>
    <dgm:cxn modelId="{242E00BC-5D61-4518-9220-05DDD428F8CD}" type="presOf" srcId="{2F1D1EA0-7B2B-4AE7-8F88-87E05E99A360}" destId="{D694ED16-5FC2-4B9F-B115-B4DFDE76CFB9}" srcOrd="0" destOrd="0" presId="urn:microsoft.com/office/officeart/2005/8/layout/funnel1"/>
    <dgm:cxn modelId="{F443A142-79CE-4776-90DE-AAEB34408DAA}" type="presParOf" srcId="{704762B6-71BC-41B3-9114-D8B7C3ADA449}" destId="{252113D3-5C64-4225-BA4B-A5355EEFC8F1}" srcOrd="0" destOrd="0" presId="urn:microsoft.com/office/officeart/2005/8/layout/funnel1"/>
    <dgm:cxn modelId="{F7365BC0-CF70-47E1-978D-4D367CB5BB76}" type="presParOf" srcId="{704762B6-71BC-41B3-9114-D8B7C3ADA449}" destId="{CD685D95-0171-4E5A-9A1E-CECA91A69B78}" srcOrd="1" destOrd="0" presId="urn:microsoft.com/office/officeart/2005/8/layout/funnel1"/>
    <dgm:cxn modelId="{501D7038-651A-4EC7-8BC9-802DE74F1B10}" type="presParOf" srcId="{704762B6-71BC-41B3-9114-D8B7C3ADA449}" destId="{562FC3F8-4362-48F3-81E1-A9769BE2756D}" srcOrd="2" destOrd="0" presId="urn:microsoft.com/office/officeart/2005/8/layout/funnel1"/>
    <dgm:cxn modelId="{D4F8F081-092E-42EC-B0A6-26A36958FE59}" type="presParOf" srcId="{704762B6-71BC-41B3-9114-D8B7C3ADA449}" destId="{6FE89B45-19A7-43E4-99AC-6E397D361C75}" srcOrd="3" destOrd="0" presId="urn:microsoft.com/office/officeart/2005/8/layout/funnel1"/>
    <dgm:cxn modelId="{F4661FBE-8F7B-4A55-A825-AD0D11FF2870}" type="presParOf" srcId="{704762B6-71BC-41B3-9114-D8B7C3ADA449}" destId="{E03BD1A9-4CF9-471D-A18B-2A7151B1B5E2}" srcOrd="4" destOrd="0" presId="urn:microsoft.com/office/officeart/2005/8/layout/funnel1"/>
    <dgm:cxn modelId="{40511DF6-8286-4208-A0BA-F2A173F0E59F}" type="presParOf" srcId="{704762B6-71BC-41B3-9114-D8B7C3ADA449}" destId="{D694ED16-5FC2-4B9F-B115-B4DFDE76CFB9}" srcOrd="5" destOrd="0" presId="urn:microsoft.com/office/officeart/2005/8/layout/funnel1"/>
    <dgm:cxn modelId="{DB7055E6-032F-47E7-9A70-E67D83E57EED}" type="presParOf" srcId="{704762B6-71BC-41B3-9114-D8B7C3ADA449}" destId="{AF41EC1F-E887-4944-9194-FA76840C65B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94EEC8-CE08-4C20-A54E-99084368B5F5}" type="doc">
      <dgm:prSet loTypeId="urn:microsoft.com/office/officeart/2005/8/layout/gear1" loCatId="relationship" qsTypeId="urn:microsoft.com/office/officeart/2005/8/quickstyle/3d3" qsCatId="3D" csTypeId="urn:microsoft.com/office/officeart/2005/8/colors/colorful5" csCatId="colorful" phldr="1"/>
      <dgm:spPr/>
    </dgm:pt>
    <dgm:pt modelId="{6EC83ADA-1860-4A31-8969-44E448FF3759}">
      <dgm:prSet phldrT="[Texto]"/>
      <dgm:spPr/>
      <dgm:t>
        <a:bodyPr/>
        <a:lstStyle/>
        <a:p>
          <a:r>
            <a:rPr lang="es-ES" dirty="0" smtClean="0"/>
            <a:t>Operaciones</a:t>
          </a:r>
          <a:endParaRPr lang="es-ES" dirty="0"/>
        </a:p>
      </dgm:t>
    </dgm:pt>
    <dgm:pt modelId="{C6364B89-CBE3-4B71-A819-F64DF31DBF50}" type="parTrans" cxnId="{86996025-FC3D-477C-9DBF-CCB6E090F8C8}">
      <dgm:prSet/>
      <dgm:spPr/>
      <dgm:t>
        <a:bodyPr/>
        <a:lstStyle/>
        <a:p>
          <a:endParaRPr lang="es-ES"/>
        </a:p>
      </dgm:t>
    </dgm:pt>
    <dgm:pt modelId="{3A36B588-D43B-4E0D-A00D-3306669E48AD}" type="sibTrans" cxnId="{86996025-FC3D-477C-9DBF-CCB6E090F8C8}">
      <dgm:prSet/>
      <dgm:spPr/>
      <dgm:t>
        <a:bodyPr/>
        <a:lstStyle/>
        <a:p>
          <a:endParaRPr lang="es-ES"/>
        </a:p>
      </dgm:t>
    </dgm:pt>
    <dgm:pt modelId="{215BBAA8-0C77-46C2-AF5A-88A0CF27B573}">
      <dgm:prSet phldrT="[Texto]"/>
      <dgm:spPr/>
      <dgm:t>
        <a:bodyPr/>
        <a:lstStyle/>
        <a:p>
          <a:r>
            <a:rPr lang="es-ES" dirty="0" smtClean="0"/>
            <a:t>Desarrollo</a:t>
          </a:r>
          <a:endParaRPr lang="es-ES" dirty="0"/>
        </a:p>
      </dgm:t>
    </dgm:pt>
    <dgm:pt modelId="{44D4EE0D-9DBD-404D-BD01-288B130BEC9B}" type="parTrans" cxnId="{08F9170C-253C-49A1-A004-72A500FD825D}">
      <dgm:prSet/>
      <dgm:spPr/>
      <dgm:t>
        <a:bodyPr/>
        <a:lstStyle/>
        <a:p>
          <a:endParaRPr lang="es-ES"/>
        </a:p>
      </dgm:t>
    </dgm:pt>
    <dgm:pt modelId="{ADAB1BC4-064A-4331-A3CB-C6580615177A}" type="sibTrans" cxnId="{08F9170C-253C-49A1-A004-72A500FD825D}">
      <dgm:prSet/>
      <dgm:spPr/>
      <dgm:t>
        <a:bodyPr/>
        <a:lstStyle/>
        <a:p>
          <a:endParaRPr lang="es-ES"/>
        </a:p>
      </dgm:t>
    </dgm:pt>
    <dgm:pt modelId="{9947C2FB-5054-42EB-A0EA-E370855B460C}">
      <dgm:prSet phldrT="[Texto]"/>
      <dgm:spPr/>
      <dgm:t>
        <a:bodyPr/>
        <a:lstStyle/>
        <a:p>
          <a:r>
            <a:rPr lang="es-ES" dirty="0" smtClean="0"/>
            <a:t>Calidad</a:t>
          </a:r>
          <a:endParaRPr lang="es-ES" dirty="0"/>
        </a:p>
      </dgm:t>
    </dgm:pt>
    <dgm:pt modelId="{F5FF7E1A-43B6-4BC6-8662-12235B2CAEE9}" type="parTrans" cxnId="{4B2629DF-820D-45DC-8EDB-A1F5D7EEE203}">
      <dgm:prSet/>
      <dgm:spPr/>
      <dgm:t>
        <a:bodyPr/>
        <a:lstStyle/>
        <a:p>
          <a:endParaRPr lang="es-ES"/>
        </a:p>
      </dgm:t>
    </dgm:pt>
    <dgm:pt modelId="{31848DFD-B999-4D25-A677-5D39E3375537}" type="sibTrans" cxnId="{4B2629DF-820D-45DC-8EDB-A1F5D7EEE203}">
      <dgm:prSet/>
      <dgm:spPr/>
      <dgm:t>
        <a:bodyPr/>
        <a:lstStyle/>
        <a:p>
          <a:endParaRPr lang="es-ES"/>
        </a:p>
      </dgm:t>
    </dgm:pt>
    <dgm:pt modelId="{5CB11B02-ACD7-4FC1-9682-14BD4D35586E}" type="pres">
      <dgm:prSet presAssocID="{F894EEC8-CE08-4C20-A54E-99084368B5F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3A2A2C1-A45A-4057-91B9-799D10718702}" type="pres">
      <dgm:prSet presAssocID="{6EC83ADA-1860-4A31-8969-44E448FF375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BB4E49-0C7F-48B8-A3C1-8FBE0646C1CA}" type="pres">
      <dgm:prSet presAssocID="{6EC83ADA-1860-4A31-8969-44E448FF3759}" presName="gear1srcNode" presStyleLbl="node1" presStyleIdx="0" presStyleCnt="3"/>
      <dgm:spPr/>
      <dgm:t>
        <a:bodyPr/>
        <a:lstStyle/>
        <a:p>
          <a:endParaRPr lang="es-ES"/>
        </a:p>
      </dgm:t>
    </dgm:pt>
    <dgm:pt modelId="{5A885822-D1B5-4218-9915-041B9DD937B4}" type="pres">
      <dgm:prSet presAssocID="{6EC83ADA-1860-4A31-8969-44E448FF3759}" presName="gear1dstNode" presStyleLbl="node1" presStyleIdx="0" presStyleCnt="3"/>
      <dgm:spPr/>
      <dgm:t>
        <a:bodyPr/>
        <a:lstStyle/>
        <a:p>
          <a:endParaRPr lang="es-ES"/>
        </a:p>
      </dgm:t>
    </dgm:pt>
    <dgm:pt modelId="{91D83828-3B1F-4816-86B2-6AAB29D32364}" type="pres">
      <dgm:prSet presAssocID="{215BBAA8-0C77-46C2-AF5A-88A0CF27B57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7F8097-685C-4616-AF1E-E5B6C2931B21}" type="pres">
      <dgm:prSet presAssocID="{215BBAA8-0C77-46C2-AF5A-88A0CF27B573}" presName="gear2srcNode" presStyleLbl="node1" presStyleIdx="1" presStyleCnt="3"/>
      <dgm:spPr/>
      <dgm:t>
        <a:bodyPr/>
        <a:lstStyle/>
        <a:p>
          <a:endParaRPr lang="es-ES"/>
        </a:p>
      </dgm:t>
    </dgm:pt>
    <dgm:pt modelId="{9871F9FE-53A6-4F28-9130-69E157126318}" type="pres">
      <dgm:prSet presAssocID="{215BBAA8-0C77-46C2-AF5A-88A0CF27B573}" presName="gear2dstNode" presStyleLbl="node1" presStyleIdx="1" presStyleCnt="3"/>
      <dgm:spPr/>
      <dgm:t>
        <a:bodyPr/>
        <a:lstStyle/>
        <a:p>
          <a:endParaRPr lang="es-ES"/>
        </a:p>
      </dgm:t>
    </dgm:pt>
    <dgm:pt modelId="{02C8ED9F-8006-4ADA-9D01-20A95C80F640}" type="pres">
      <dgm:prSet presAssocID="{9947C2FB-5054-42EB-A0EA-E370855B460C}" presName="gear3" presStyleLbl="node1" presStyleIdx="2" presStyleCnt="3"/>
      <dgm:spPr/>
      <dgm:t>
        <a:bodyPr/>
        <a:lstStyle/>
        <a:p>
          <a:endParaRPr lang="es-ES"/>
        </a:p>
      </dgm:t>
    </dgm:pt>
    <dgm:pt modelId="{05D00F04-0562-4174-938D-4332C3AFAFBD}" type="pres">
      <dgm:prSet presAssocID="{9947C2FB-5054-42EB-A0EA-E370855B46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20E0F0-BA22-4388-A94F-4FCA03B49839}" type="pres">
      <dgm:prSet presAssocID="{9947C2FB-5054-42EB-A0EA-E370855B460C}" presName="gear3srcNode" presStyleLbl="node1" presStyleIdx="2" presStyleCnt="3"/>
      <dgm:spPr/>
      <dgm:t>
        <a:bodyPr/>
        <a:lstStyle/>
        <a:p>
          <a:endParaRPr lang="es-ES"/>
        </a:p>
      </dgm:t>
    </dgm:pt>
    <dgm:pt modelId="{A8936F84-8EF4-4A5E-A6D3-65FEEDD0FF20}" type="pres">
      <dgm:prSet presAssocID="{9947C2FB-5054-42EB-A0EA-E370855B460C}" presName="gear3dstNode" presStyleLbl="node1" presStyleIdx="2" presStyleCnt="3"/>
      <dgm:spPr/>
      <dgm:t>
        <a:bodyPr/>
        <a:lstStyle/>
        <a:p>
          <a:endParaRPr lang="es-ES"/>
        </a:p>
      </dgm:t>
    </dgm:pt>
    <dgm:pt modelId="{F1057FDB-2382-4C95-A3F0-603E42A0E86E}" type="pres">
      <dgm:prSet presAssocID="{3A36B588-D43B-4E0D-A00D-3306669E48AD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0A7457A6-2B2E-49FF-B159-DDA3316716D2}" type="pres">
      <dgm:prSet presAssocID="{ADAB1BC4-064A-4331-A3CB-C6580615177A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235255E6-AC55-4B63-9DBA-E5B6B22C9508}" type="pres">
      <dgm:prSet presAssocID="{31848DFD-B999-4D25-A677-5D39E3375537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9F02FBF-D420-419F-90F8-70B22CE63D01}" type="presOf" srcId="{9947C2FB-5054-42EB-A0EA-E370855B460C}" destId="{B220E0F0-BA22-4388-A94F-4FCA03B49839}" srcOrd="2" destOrd="0" presId="urn:microsoft.com/office/officeart/2005/8/layout/gear1"/>
    <dgm:cxn modelId="{6EDFC7DA-01D4-41A1-B468-37F83C97B3C6}" type="presOf" srcId="{9947C2FB-5054-42EB-A0EA-E370855B460C}" destId="{A8936F84-8EF4-4A5E-A6D3-65FEEDD0FF20}" srcOrd="3" destOrd="0" presId="urn:microsoft.com/office/officeart/2005/8/layout/gear1"/>
    <dgm:cxn modelId="{2AC7B983-EBF5-47C3-B4BF-FD83FC53C26E}" type="presOf" srcId="{6EC83ADA-1860-4A31-8969-44E448FF3759}" destId="{5A885822-D1B5-4218-9915-041B9DD937B4}" srcOrd="2" destOrd="0" presId="urn:microsoft.com/office/officeart/2005/8/layout/gear1"/>
    <dgm:cxn modelId="{F237F89A-9CD7-4A4B-AC70-ADC3B9D4AA2C}" type="presOf" srcId="{3A36B588-D43B-4E0D-A00D-3306669E48AD}" destId="{F1057FDB-2382-4C95-A3F0-603E42A0E86E}" srcOrd="0" destOrd="0" presId="urn:microsoft.com/office/officeart/2005/8/layout/gear1"/>
    <dgm:cxn modelId="{6A60BD50-A6A0-4F57-A7A1-1D570C7A4AC3}" type="presOf" srcId="{ADAB1BC4-064A-4331-A3CB-C6580615177A}" destId="{0A7457A6-2B2E-49FF-B159-DDA3316716D2}" srcOrd="0" destOrd="0" presId="urn:microsoft.com/office/officeart/2005/8/layout/gear1"/>
    <dgm:cxn modelId="{6DCEBD0B-C32E-4784-99F8-2A5872D3CE1C}" type="presOf" srcId="{215BBAA8-0C77-46C2-AF5A-88A0CF27B573}" destId="{DA7F8097-685C-4616-AF1E-E5B6C2931B21}" srcOrd="1" destOrd="0" presId="urn:microsoft.com/office/officeart/2005/8/layout/gear1"/>
    <dgm:cxn modelId="{7D5905C8-B51A-4204-AEF8-A80082BFFB88}" type="presOf" srcId="{9947C2FB-5054-42EB-A0EA-E370855B460C}" destId="{02C8ED9F-8006-4ADA-9D01-20A95C80F640}" srcOrd="0" destOrd="0" presId="urn:microsoft.com/office/officeart/2005/8/layout/gear1"/>
    <dgm:cxn modelId="{69456437-6C2C-4933-A689-49E794DA4B12}" type="presOf" srcId="{215BBAA8-0C77-46C2-AF5A-88A0CF27B573}" destId="{91D83828-3B1F-4816-86B2-6AAB29D32364}" srcOrd="0" destOrd="0" presId="urn:microsoft.com/office/officeart/2005/8/layout/gear1"/>
    <dgm:cxn modelId="{ABBC6D2A-1578-42A9-B7DA-3A6BD48B8955}" type="presOf" srcId="{6EC83ADA-1860-4A31-8969-44E448FF3759}" destId="{73A2A2C1-A45A-4057-91B9-799D10718702}" srcOrd="0" destOrd="0" presId="urn:microsoft.com/office/officeart/2005/8/layout/gear1"/>
    <dgm:cxn modelId="{906CD2DC-98BE-4D7B-A8DE-BACC8ACFDC1F}" type="presOf" srcId="{F894EEC8-CE08-4C20-A54E-99084368B5F5}" destId="{5CB11B02-ACD7-4FC1-9682-14BD4D35586E}" srcOrd="0" destOrd="0" presId="urn:microsoft.com/office/officeart/2005/8/layout/gear1"/>
    <dgm:cxn modelId="{99E49753-FA6B-4248-8AEC-E3CB18BCFB1D}" type="presOf" srcId="{215BBAA8-0C77-46C2-AF5A-88A0CF27B573}" destId="{9871F9FE-53A6-4F28-9130-69E157126318}" srcOrd="2" destOrd="0" presId="urn:microsoft.com/office/officeart/2005/8/layout/gear1"/>
    <dgm:cxn modelId="{86996025-FC3D-477C-9DBF-CCB6E090F8C8}" srcId="{F894EEC8-CE08-4C20-A54E-99084368B5F5}" destId="{6EC83ADA-1860-4A31-8969-44E448FF3759}" srcOrd="0" destOrd="0" parTransId="{C6364B89-CBE3-4B71-A819-F64DF31DBF50}" sibTransId="{3A36B588-D43B-4E0D-A00D-3306669E48AD}"/>
    <dgm:cxn modelId="{6BB8C7A1-C9C3-472F-A9E0-3D02BCC274B2}" type="presOf" srcId="{9947C2FB-5054-42EB-A0EA-E370855B460C}" destId="{05D00F04-0562-4174-938D-4332C3AFAFBD}" srcOrd="1" destOrd="0" presId="urn:microsoft.com/office/officeart/2005/8/layout/gear1"/>
    <dgm:cxn modelId="{E025D959-821A-4002-B5BE-EDFE78930CFB}" type="presOf" srcId="{6EC83ADA-1860-4A31-8969-44E448FF3759}" destId="{A4BB4E49-0C7F-48B8-A3C1-8FBE0646C1CA}" srcOrd="1" destOrd="0" presId="urn:microsoft.com/office/officeart/2005/8/layout/gear1"/>
    <dgm:cxn modelId="{4B2629DF-820D-45DC-8EDB-A1F5D7EEE203}" srcId="{F894EEC8-CE08-4C20-A54E-99084368B5F5}" destId="{9947C2FB-5054-42EB-A0EA-E370855B460C}" srcOrd="2" destOrd="0" parTransId="{F5FF7E1A-43B6-4BC6-8662-12235B2CAEE9}" sibTransId="{31848DFD-B999-4D25-A677-5D39E3375537}"/>
    <dgm:cxn modelId="{08F9170C-253C-49A1-A004-72A500FD825D}" srcId="{F894EEC8-CE08-4C20-A54E-99084368B5F5}" destId="{215BBAA8-0C77-46C2-AF5A-88A0CF27B573}" srcOrd="1" destOrd="0" parTransId="{44D4EE0D-9DBD-404D-BD01-288B130BEC9B}" sibTransId="{ADAB1BC4-064A-4331-A3CB-C6580615177A}"/>
    <dgm:cxn modelId="{BFA4A2F5-6DBA-4C6D-BB97-54053B0C077D}" type="presOf" srcId="{31848DFD-B999-4D25-A677-5D39E3375537}" destId="{235255E6-AC55-4B63-9DBA-E5B6B22C9508}" srcOrd="0" destOrd="0" presId="urn:microsoft.com/office/officeart/2005/8/layout/gear1"/>
    <dgm:cxn modelId="{8430D51A-7EDB-43D7-805F-BA3E4F1FFCEB}" type="presParOf" srcId="{5CB11B02-ACD7-4FC1-9682-14BD4D35586E}" destId="{73A2A2C1-A45A-4057-91B9-799D10718702}" srcOrd="0" destOrd="0" presId="urn:microsoft.com/office/officeart/2005/8/layout/gear1"/>
    <dgm:cxn modelId="{3D7863CE-7A91-463D-87D7-C3AFD4B1D406}" type="presParOf" srcId="{5CB11B02-ACD7-4FC1-9682-14BD4D35586E}" destId="{A4BB4E49-0C7F-48B8-A3C1-8FBE0646C1CA}" srcOrd="1" destOrd="0" presId="urn:microsoft.com/office/officeart/2005/8/layout/gear1"/>
    <dgm:cxn modelId="{306E8CD1-C0A4-4B62-B0A6-5DBDB1456C7D}" type="presParOf" srcId="{5CB11B02-ACD7-4FC1-9682-14BD4D35586E}" destId="{5A885822-D1B5-4218-9915-041B9DD937B4}" srcOrd="2" destOrd="0" presId="urn:microsoft.com/office/officeart/2005/8/layout/gear1"/>
    <dgm:cxn modelId="{8D470273-ACD0-4E9F-B786-F11525C0D9FF}" type="presParOf" srcId="{5CB11B02-ACD7-4FC1-9682-14BD4D35586E}" destId="{91D83828-3B1F-4816-86B2-6AAB29D32364}" srcOrd="3" destOrd="0" presId="urn:microsoft.com/office/officeart/2005/8/layout/gear1"/>
    <dgm:cxn modelId="{0F5A6BF6-214A-4968-893A-CF78CC156FCA}" type="presParOf" srcId="{5CB11B02-ACD7-4FC1-9682-14BD4D35586E}" destId="{DA7F8097-685C-4616-AF1E-E5B6C2931B21}" srcOrd="4" destOrd="0" presId="urn:microsoft.com/office/officeart/2005/8/layout/gear1"/>
    <dgm:cxn modelId="{E48B22A6-20A8-47A9-AD38-F964ADEF8CE7}" type="presParOf" srcId="{5CB11B02-ACD7-4FC1-9682-14BD4D35586E}" destId="{9871F9FE-53A6-4F28-9130-69E157126318}" srcOrd="5" destOrd="0" presId="urn:microsoft.com/office/officeart/2005/8/layout/gear1"/>
    <dgm:cxn modelId="{E2B94E72-A71F-4717-B84E-F87CEA6DA905}" type="presParOf" srcId="{5CB11B02-ACD7-4FC1-9682-14BD4D35586E}" destId="{02C8ED9F-8006-4ADA-9D01-20A95C80F640}" srcOrd="6" destOrd="0" presId="urn:microsoft.com/office/officeart/2005/8/layout/gear1"/>
    <dgm:cxn modelId="{2FF33B87-A453-4B80-84C5-03ADFAA91F92}" type="presParOf" srcId="{5CB11B02-ACD7-4FC1-9682-14BD4D35586E}" destId="{05D00F04-0562-4174-938D-4332C3AFAFBD}" srcOrd="7" destOrd="0" presId="urn:microsoft.com/office/officeart/2005/8/layout/gear1"/>
    <dgm:cxn modelId="{46B257F1-F15D-4520-ADD0-A00DA93449D8}" type="presParOf" srcId="{5CB11B02-ACD7-4FC1-9682-14BD4D35586E}" destId="{B220E0F0-BA22-4388-A94F-4FCA03B49839}" srcOrd="8" destOrd="0" presId="urn:microsoft.com/office/officeart/2005/8/layout/gear1"/>
    <dgm:cxn modelId="{646A19C2-7A76-41B9-9863-CA6CA26A8EEB}" type="presParOf" srcId="{5CB11B02-ACD7-4FC1-9682-14BD4D35586E}" destId="{A8936F84-8EF4-4A5E-A6D3-65FEEDD0FF20}" srcOrd="9" destOrd="0" presId="urn:microsoft.com/office/officeart/2005/8/layout/gear1"/>
    <dgm:cxn modelId="{8B52EC43-B86E-402F-AEF7-864B46440FE7}" type="presParOf" srcId="{5CB11B02-ACD7-4FC1-9682-14BD4D35586E}" destId="{F1057FDB-2382-4C95-A3F0-603E42A0E86E}" srcOrd="10" destOrd="0" presId="urn:microsoft.com/office/officeart/2005/8/layout/gear1"/>
    <dgm:cxn modelId="{E98C7AD8-46D8-4142-B815-4F4F2C8B8CC5}" type="presParOf" srcId="{5CB11B02-ACD7-4FC1-9682-14BD4D35586E}" destId="{0A7457A6-2B2E-49FF-B159-DDA3316716D2}" srcOrd="11" destOrd="0" presId="urn:microsoft.com/office/officeart/2005/8/layout/gear1"/>
    <dgm:cxn modelId="{DF5DCE74-BD89-4280-BC60-9D8A29E0D0AC}" type="presParOf" srcId="{5CB11B02-ACD7-4FC1-9682-14BD4D35586E}" destId="{235255E6-AC55-4B63-9DBA-E5B6B22C950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513A15-E42C-4D7E-AFBF-F8F8AA7A06F2}" type="doc">
      <dgm:prSet loTypeId="urn:microsoft.com/office/officeart/2005/8/layout/pyramid4" loCatId="relationship" qsTypeId="urn:microsoft.com/office/officeart/2005/8/quickstyle/3d7" qsCatId="3D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E624A1E7-6426-4BD9-B1F7-D6A1BF8513FA}">
      <dgm:prSet phldrT="[Texto]"/>
      <dgm:spPr/>
      <dgm:t>
        <a:bodyPr/>
        <a:lstStyle/>
        <a:p>
          <a:r>
            <a:rPr lang="es-ES" dirty="0" smtClean="0"/>
            <a:t>Entrenamiento</a:t>
          </a:r>
          <a:endParaRPr lang="es-ES" dirty="0"/>
        </a:p>
      </dgm:t>
    </dgm:pt>
    <dgm:pt modelId="{D72DEF7E-810D-42AB-9DE3-756CD8F6D827}" type="parTrans" cxnId="{B83AA354-FD8E-45E9-928E-D92C7C6E5D63}">
      <dgm:prSet/>
      <dgm:spPr/>
      <dgm:t>
        <a:bodyPr/>
        <a:lstStyle/>
        <a:p>
          <a:endParaRPr lang="es-ES"/>
        </a:p>
      </dgm:t>
    </dgm:pt>
    <dgm:pt modelId="{EACA49EB-81C1-4B7D-BB4B-6ECD5BE3136F}" type="sibTrans" cxnId="{B83AA354-FD8E-45E9-928E-D92C7C6E5D63}">
      <dgm:prSet/>
      <dgm:spPr/>
      <dgm:t>
        <a:bodyPr/>
        <a:lstStyle/>
        <a:p>
          <a:endParaRPr lang="es-ES"/>
        </a:p>
      </dgm:t>
    </dgm:pt>
    <dgm:pt modelId="{D10982D1-6DAF-4D20-BDDD-C941786FF8F7}">
      <dgm:prSet phldrT="[Texto]"/>
      <dgm:spPr/>
      <dgm:t>
        <a:bodyPr/>
        <a:lstStyle/>
        <a:p>
          <a:r>
            <a:rPr lang="es-ES" dirty="0" smtClean="0"/>
            <a:t>Datos</a:t>
          </a:r>
          <a:endParaRPr lang="es-ES" dirty="0"/>
        </a:p>
      </dgm:t>
    </dgm:pt>
    <dgm:pt modelId="{FF7A9E51-7EAF-4D90-B199-740E6C56375F}" type="parTrans" cxnId="{D08FA1B4-1603-4062-874B-A3825836B2F1}">
      <dgm:prSet/>
      <dgm:spPr/>
      <dgm:t>
        <a:bodyPr/>
        <a:lstStyle/>
        <a:p>
          <a:endParaRPr lang="es-ES"/>
        </a:p>
      </dgm:t>
    </dgm:pt>
    <dgm:pt modelId="{AEC40F36-FA50-45E4-BA8F-CB75A48ADE5D}" type="sibTrans" cxnId="{D08FA1B4-1603-4062-874B-A3825836B2F1}">
      <dgm:prSet/>
      <dgm:spPr/>
      <dgm:t>
        <a:bodyPr/>
        <a:lstStyle/>
        <a:p>
          <a:endParaRPr lang="es-ES"/>
        </a:p>
      </dgm:t>
    </dgm:pt>
    <dgm:pt modelId="{73BA7E27-73AC-4486-A4D3-B0F77913029F}">
      <dgm:prSet phldrT="[Texto]"/>
      <dgm:spPr/>
      <dgm:t>
        <a:bodyPr/>
        <a:lstStyle/>
        <a:p>
          <a:r>
            <a:rPr lang="es-ES" dirty="0" smtClean="0"/>
            <a:t>MODELO</a:t>
          </a:r>
          <a:endParaRPr lang="es-ES" dirty="0"/>
        </a:p>
      </dgm:t>
    </dgm:pt>
    <dgm:pt modelId="{B240B21D-C1D9-44BC-A2C0-09824D5D5BA4}" type="parTrans" cxnId="{EDD01C4B-993F-4377-92F8-64ED5E259CBA}">
      <dgm:prSet/>
      <dgm:spPr/>
      <dgm:t>
        <a:bodyPr/>
        <a:lstStyle/>
        <a:p>
          <a:endParaRPr lang="es-ES"/>
        </a:p>
      </dgm:t>
    </dgm:pt>
    <dgm:pt modelId="{D37F7D74-09F4-4C1A-B3B2-72FCC163AF28}" type="sibTrans" cxnId="{EDD01C4B-993F-4377-92F8-64ED5E259CBA}">
      <dgm:prSet/>
      <dgm:spPr/>
      <dgm:t>
        <a:bodyPr/>
        <a:lstStyle/>
        <a:p>
          <a:endParaRPr lang="es-ES"/>
        </a:p>
      </dgm:t>
    </dgm:pt>
    <dgm:pt modelId="{EF5B7B71-C5C8-4B83-B5BB-E24B9785F9C7}">
      <dgm:prSet phldrT="[Texto]"/>
      <dgm:spPr/>
      <dgm:t>
        <a:bodyPr/>
        <a:lstStyle/>
        <a:p>
          <a:r>
            <a:rPr lang="es-ES" dirty="0" smtClean="0"/>
            <a:t>Código</a:t>
          </a:r>
          <a:endParaRPr lang="es-ES" dirty="0"/>
        </a:p>
      </dgm:t>
    </dgm:pt>
    <dgm:pt modelId="{0D9CBAA6-A26C-4695-8E56-3C327A82B09A}" type="parTrans" cxnId="{1395C3B2-ADE6-4EB8-8DBD-AC7DB4EA7C7A}">
      <dgm:prSet/>
      <dgm:spPr/>
      <dgm:t>
        <a:bodyPr/>
        <a:lstStyle/>
        <a:p>
          <a:endParaRPr lang="es-ES"/>
        </a:p>
      </dgm:t>
    </dgm:pt>
    <dgm:pt modelId="{F1D68056-5C06-452F-B896-6D747C1BD8B1}" type="sibTrans" cxnId="{1395C3B2-ADE6-4EB8-8DBD-AC7DB4EA7C7A}">
      <dgm:prSet/>
      <dgm:spPr/>
      <dgm:t>
        <a:bodyPr/>
        <a:lstStyle/>
        <a:p>
          <a:endParaRPr lang="es-ES"/>
        </a:p>
      </dgm:t>
    </dgm:pt>
    <dgm:pt modelId="{B5733EB2-8ABE-4088-913B-4B9656DEE059}" type="pres">
      <dgm:prSet presAssocID="{E9513A15-E42C-4D7E-AFBF-F8F8AA7A06F2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F805B52-96C3-4A73-BEF8-6EC6153436E3}" type="pres">
      <dgm:prSet presAssocID="{E9513A15-E42C-4D7E-AFBF-F8F8AA7A06F2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1DF1E0-E52C-4B65-AA25-12CB72340E7F}" type="pres">
      <dgm:prSet presAssocID="{E9513A15-E42C-4D7E-AFBF-F8F8AA7A06F2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FFE449-0ABA-4AE8-BB25-88C2D9A0BDAA}" type="pres">
      <dgm:prSet presAssocID="{E9513A15-E42C-4D7E-AFBF-F8F8AA7A06F2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C7DE5C-20FA-4761-8F3E-ED2961AF2E70}" type="pres">
      <dgm:prSet presAssocID="{E9513A15-E42C-4D7E-AFBF-F8F8AA7A06F2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95C3B2-ADE6-4EB8-8DBD-AC7DB4EA7C7A}" srcId="{E9513A15-E42C-4D7E-AFBF-F8F8AA7A06F2}" destId="{EF5B7B71-C5C8-4B83-B5BB-E24B9785F9C7}" srcOrd="3" destOrd="0" parTransId="{0D9CBAA6-A26C-4695-8E56-3C327A82B09A}" sibTransId="{F1D68056-5C06-452F-B896-6D747C1BD8B1}"/>
    <dgm:cxn modelId="{D08FA1B4-1603-4062-874B-A3825836B2F1}" srcId="{E9513A15-E42C-4D7E-AFBF-F8F8AA7A06F2}" destId="{D10982D1-6DAF-4D20-BDDD-C941786FF8F7}" srcOrd="1" destOrd="0" parTransId="{FF7A9E51-7EAF-4D90-B199-740E6C56375F}" sibTransId="{AEC40F36-FA50-45E4-BA8F-CB75A48ADE5D}"/>
    <dgm:cxn modelId="{800F9B8B-7ABD-4580-9579-B8E78F4308A8}" type="presOf" srcId="{D10982D1-6DAF-4D20-BDDD-C941786FF8F7}" destId="{C01DF1E0-E52C-4B65-AA25-12CB72340E7F}" srcOrd="0" destOrd="0" presId="urn:microsoft.com/office/officeart/2005/8/layout/pyramid4"/>
    <dgm:cxn modelId="{EDD01C4B-993F-4377-92F8-64ED5E259CBA}" srcId="{E9513A15-E42C-4D7E-AFBF-F8F8AA7A06F2}" destId="{73BA7E27-73AC-4486-A4D3-B0F77913029F}" srcOrd="2" destOrd="0" parTransId="{B240B21D-C1D9-44BC-A2C0-09824D5D5BA4}" sibTransId="{D37F7D74-09F4-4C1A-B3B2-72FCC163AF28}"/>
    <dgm:cxn modelId="{B83AA354-FD8E-45E9-928E-D92C7C6E5D63}" srcId="{E9513A15-E42C-4D7E-AFBF-F8F8AA7A06F2}" destId="{E624A1E7-6426-4BD9-B1F7-D6A1BF8513FA}" srcOrd="0" destOrd="0" parTransId="{D72DEF7E-810D-42AB-9DE3-756CD8F6D827}" sibTransId="{EACA49EB-81C1-4B7D-BB4B-6ECD5BE3136F}"/>
    <dgm:cxn modelId="{F24513A4-7CB5-46F9-8852-9F75D7BACD73}" type="presOf" srcId="{73BA7E27-73AC-4486-A4D3-B0F77913029F}" destId="{44FFE449-0ABA-4AE8-BB25-88C2D9A0BDAA}" srcOrd="0" destOrd="0" presId="urn:microsoft.com/office/officeart/2005/8/layout/pyramid4"/>
    <dgm:cxn modelId="{10E972DD-246A-4680-8CDE-9225882EA2A8}" type="presOf" srcId="{E9513A15-E42C-4D7E-AFBF-F8F8AA7A06F2}" destId="{B5733EB2-8ABE-4088-913B-4B9656DEE059}" srcOrd="0" destOrd="0" presId="urn:microsoft.com/office/officeart/2005/8/layout/pyramid4"/>
    <dgm:cxn modelId="{299A1274-BAAF-4C90-9644-FC214B43AFAB}" type="presOf" srcId="{E624A1E7-6426-4BD9-B1F7-D6A1BF8513FA}" destId="{4F805B52-96C3-4A73-BEF8-6EC6153436E3}" srcOrd="0" destOrd="0" presId="urn:microsoft.com/office/officeart/2005/8/layout/pyramid4"/>
    <dgm:cxn modelId="{DA9F404B-8E7A-4147-A9DA-95203391D0B3}" type="presOf" srcId="{EF5B7B71-C5C8-4B83-B5BB-E24B9785F9C7}" destId="{22C7DE5C-20FA-4761-8F3E-ED2961AF2E70}" srcOrd="0" destOrd="0" presId="urn:microsoft.com/office/officeart/2005/8/layout/pyramid4"/>
    <dgm:cxn modelId="{421E8FDB-95F8-448A-8F0F-0722FB134B70}" type="presParOf" srcId="{B5733EB2-8ABE-4088-913B-4B9656DEE059}" destId="{4F805B52-96C3-4A73-BEF8-6EC6153436E3}" srcOrd="0" destOrd="0" presId="urn:microsoft.com/office/officeart/2005/8/layout/pyramid4"/>
    <dgm:cxn modelId="{315A1B64-94D8-4986-AA23-80B6D5143D75}" type="presParOf" srcId="{B5733EB2-8ABE-4088-913B-4B9656DEE059}" destId="{C01DF1E0-E52C-4B65-AA25-12CB72340E7F}" srcOrd="1" destOrd="0" presId="urn:microsoft.com/office/officeart/2005/8/layout/pyramid4"/>
    <dgm:cxn modelId="{96C17B37-8BA5-4740-A046-9D2893803139}" type="presParOf" srcId="{B5733EB2-8ABE-4088-913B-4B9656DEE059}" destId="{44FFE449-0ABA-4AE8-BB25-88C2D9A0BDAA}" srcOrd="2" destOrd="0" presId="urn:microsoft.com/office/officeart/2005/8/layout/pyramid4"/>
    <dgm:cxn modelId="{68C9F9D3-A85F-46BB-881F-5153D563D5F0}" type="presParOf" srcId="{B5733EB2-8ABE-4088-913B-4B9656DEE059}" destId="{22C7DE5C-20FA-4761-8F3E-ED2961AF2E7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00AE2B-8486-480D-9E8B-4F7EF5D76FEC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E0A2B0-C7F9-4252-8446-FACA99E9783F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281C115-6013-4927-B662-DC44A52085EB}" type="parTrans" cxnId="{EE7D2886-46CB-4312-823C-078899F86CE3}">
      <dgm:prSet/>
      <dgm:spPr/>
      <dgm:t>
        <a:bodyPr/>
        <a:lstStyle/>
        <a:p>
          <a:endParaRPr lang="es-ES"/>
        </a:p>
      </dgm:t>
    </dgm:pt>
    <dgm:pt modelId="{0102AC08-ECF3-43B6-B631-A316719ADACB}" type="sibTrans" cxnId="{EE7D2886-46CB-4312-823C-078899F86CE3}">
      <dgm:prSet/>
      <dgm:spPr/>
      <dgm:t>
        <a:bodyPr/>
        <a:lstStyle/>
        <a:p>
          <a:endParaRPr lang="es-ES"/>
        </a:p>
      </dgm:t>
    </dgm:pt>
    <dgm:pt modelId="{883AC54A-3DDF-43CD-A0AE-3719E07CCB8B}">
      <dgm:prSet phldrT="[Texto]"/>
      <dgm:spPr/>
      <dgm:t>
        <a:bodyPr/>
        <a:lstStyle/>
        <a:p>
          <a:r>
            <a:rPr lang="es-ES" dirty="0" smtClean="0"/>
            <a:t>Extraer</a:t>
          </a:r>
          <a:endParaRPr lang="es-ES" dirty="0"/>
        </a:p>
      </dgm:t>
    </dgm:pt>
    <dgm:pt modelId="{C23A96E0-D74D-4514-91DF-B90407A47E2B}" type="parTrans" cxnId="{BF7B4D17-FB9A-44DE-A956-A4D27812EF81}">
      <dgm:prSet/>
      <dgm:spPr/>
      <dgm:t>
        <a:bodyPr/>
        <a:lstStyle/>
        <a:p>
          <a:endParaRPr lang="es-ES"/>
        </a:p>
      </dgm:t>
    </dgm:pt>
    <dgm:pt modelId="{3B5F929D-7B75-4D06-AFCD-D44DB5F9E748}" type="sibTrans" cxnId="{BF7B4D17-FB9A-44DE-A956-A4D27812EF81}">
      <dgm:prSet/>
      <dgm:spPr/>
      <dgm:t>
        <a:bodyPr/>
        <a:lstStyle/>
        <a:p>
          <a:endParaRPr lang="es-ES"/>
        </a:p>
      </dgm:t>
    </dgm:pt>
    <dgm:pt modelId="{36E27A0D-4288-4C57-AB3B-FE6DBF53898F}">
      <dgm:prSet phldrT="[Texto]"/>
      <dgm:spPr/>
      <dgm:t>
        <a:bodyPr/>
        <a:lstStyle/>
        <a:p>
          <a:r>
            <a:rPr lang="es-ES" dirty="0" smtClean="0"/>
            <a:t>T</a:t>
          </a:r>
          <a:endParaRPr lang="es-ES" dirty="0"/>
        </a:p>
      </dgm:t>
    </dgm:pt>
    <dgm:pt modelId="{63E5E047-C067-4240-BF1E-B5DB6844CA97}" type="parTrans" cxnId="{4116D6DF-C988-4EA1-83C4-EB20AAA99051}">
      <dgm:prSet/>
      <dgm:spPr/>
      <dgm:t>
        <a:bodyPr/>
        <a:lstStyle/>
        <a:p>
          <a:endParaRPr lang="es-ES"/>
        </a:p>
      </dgm:t>
    </dgm:pt>
    <dgm:pt modelId="{9664BC2B-5B5E-4FFE-A89A-22F87FC471E2}" type="sibTrans" cxnId="{4116D6DF-C988-4EA1-83C4-EB20AAA99051}">
      <dgm:prSet/>
      <dgm:spPr/>
      <dgm:t>
        <a:bodyPr/>
        <a:lstStyle/>
        <a:p>
          <a:endParaRPr lang="es-ES"/>
        </a:p>
      </dgm:t>
    </dgm:pt>
    <dgm:pt modelId="{349BE552-A46B-45D1-8BEE-CD915819A664}">
      <dgm:prSet phldrT="[Texto]"/>
      <dgm:spPr/>
      <dgm:t>
        <a:bodyPr/>
        <a:lstStyle/>
        <a:p>
          <a:r>
            <a:rPr lang="es-ES" dirty="0" smtClean="0"/>
            <a:t>Transformar</a:t>
          </a:r>
          <a:endParaRPr lang="es-ES" dirty="0"/>
        </a:p>
      </dgm:t>
    </dgm:pt>
    <dgm:pt modelId="{BA350C88-791E-4236-80F8-CCFF72A63A79}" type="parTrans" cxnId="{4D8F3577-9E43-4C1E-BE0B-3991A793E0B6}">
      <dgm:prSet/>
      <dgm:spPr/>
      <dgm:t>
        <a:bodyPr/>
        <a:lstStyle/>
        <a:p>
          <a:endParaRPr lang="es-ES"/>
        </a:p>
      </dgm:t>
    </dgm:pt>
    <dgm:pt modelId="{88A25C3C-3D8F-4286-A441-A70D57745EBE}" type="sibTrans" cxnId="{4D8F3577-9E43-4C1E-BE0B-3991A793E0B6}">
      <dgm:prSet/>
      <dgm:spPr/>
      <dgm:t>
        <a:bodyPr/>
        <a:lstStyle/>
        <a:p>
          <a:endParaRPr lang="es-ES"/>
        </a:p>
      </dgm:t>
    </dgm:pt>
    <dgm:pt modelId="{3FAF31B7-E16C-4C1F-93D3-9142C4D8977F}">
      <dgm:prSet phldrT="[Texto]"/>
      <dgm:spPr/>
      <dgm:t>
        <a:bodyPr/>
        <a:lstStyle/>
        <a:p>
          <a:r>
            <a:rPr lang="es-ES" dirty="0" smtClean="0"/>
            <a:t>L</a:t>
          </a:r>
          <a:endParaRPr lang="es-ES" dirty="0"/>
        </a:p>
      </dgm:t>
    </dgm:pt>
    <dgm:pt modelId="{00FE21C3-E856-4D18-956D-E1873F6EB572}" type="parTrans" cxnId="{927F4383-2F4B-4500-9B74-30C9B5919012}">
      <dgm:prSet/>
      <dgm:spPr/>
      <dgm:t>
        <a:bodyPr/>
        <a:lstStyle/>
        <a:p>
          <a:endParaRPr lang="es-ES"/>
        </a:p>
      </dgm:t>
    </dgm:pt>
    <dgm:pt modelId="{1D8F89A8-C8FA-48B4-9D1C-E77F22824D9D}" type="sibTrans" cxnId="{927F4383-2F4B-4500-9B74-30C9B5919012}">
      <dgm:prSet/>
      <dgm:spPr/>
      <dgm:t>
        <a:bodyPr/>
        <a:lstStyle/>
        <a:p>
          <a:endParaRPr lang="es-ES"/>
        </a:p>
      </dgm:t>
    </dgm:pt>
    <dgm:pt modelId="{DFB87FE2-1B03-48DD-B8EA-4C618AA0B237}">
      <dgm:prSet phldrT="[Texto]"/>
      <dgm:spPr/>
      <dgm:t>
        <a:bodyPr/>
        <a:lstStyle/>
        <a:p>
          <a:r>
            <a:rPr lang="es-ES" dirty="0" smtClean="0"/>
            <a:t>Cargar (Load)</a:t>
          </a:r>
          <a:endParaRPr lang="es-ES" dirty="0"/>
        </a:p>
      </dgm:t>
    </dgm:pt>
    <dgm:pt modelId="{56A9E8B6-0F82-4186-B1AB-181BE47D4399}" type="parTrans" cxnId="{3FBEB613-814A-4687-A13F-C0DEB5177BD8}">
      <dgm:prSet/>
      <dgm:spPr/>
      <dgm:t>
        <a:bodyPr/>
        <a:lstStyle/>
        <a:p>
          <a:endParaRPr lang="es-ES"/>
        </a:p>
      </dgm:t>
    </dgm:pt>
    <dgm:pt modelId="{6084C204-45A0-4CEF-92E4-0C7C117E73FE}" type="sibTrans" cxnId="{3FBEB613-814A-4687-A13F-C0DEB5177BD8}">
      <dgm:prSet/>
      <dgm:spPr/>
      <dgm:t>
        <a:bodyPr/>
        <a:lstStyle/>
        <a:p>
          <a:endParaRPr lang="es-ES"/>
        </a:p>
      </dgm:t>
    </dgm:pt>
    <dgm:pt modelId="{E21B4F13-506C-47A9-B89B-7095913FB6BE}" type="pres">
      <dgm:prSet presAssocID="{6E00AE2B-8486-480D-9E8B-4F7EF5D76FE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4C0653A-E068-4199-9570-B8FA6B6FE6EA}" type="pres">
      <dgm:prSet presAssocID="{8CE0A2B0-C7F9-4252-8446-FACA99E9783F}" presName="composite" presStyleCnt="0"/>
      <dgm:spPr/>
    </dgm:pt>
    <dgm:pt modelId="{4AE58FC2-5F97-43CF-98C3-757FBFFDC9EC}" type="pres">
      <dgm:prSet presAssocID="{8CE0A2B0-C7F9-4252-8446-FACA99E9783F}" presName="BackAccent" presStyleLbl="bgShp" presStyleIdx="0" presStyleCnt="3"/>
      <dgm:spPr/>
    </dgm:pt>
    <dgm:pt modelId="{5C179EF9-6831-4040-A545-F7EDBA49A7C6}" type="pres">
      <dgm:prSet presAssocID="{8CE0A2B0-C7F9-4252-8446-FACA99E9783F}" presName="Accent" presStyleLbl="alignNode1" presStyleIdx="0" presStyleCnt="3"/>
      <dgm:spPr/>
    </dgm:pt>
    <dgm:pt modelId="{18C58E2A-F023-450F-A94A-FD2EB69C54DA}" type="pres">
      <dgm:prSet presAssocID="{8CE0A2B0-C7F9-4252-8446-FACA99E9783F}" presName="Child" presStyleLbl="revTx" presStyleIdx="0" presStyleCnt="6" custScaleY="15003" custLinFactNeighborX="-4216" custLinFactNeighborY="-41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BB0936-8FD2-4D7F-8A49-D99710D2E6B8}" type="pres">
      <dgm:prSet presAssocID="{8CE0A2B0-C7F9-4252-8446-FACA99E9783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373B8E-F3F3-48C1-816C-2E54F1400C8E}" type="pres">
      <dgm:prSet presAssocID="{0102AC08-ECF3-43B6-B631-A316719ADACB}" presName="sibTrans" presStyleCnt="0"/>
      <dgm:spPr/>
    </dgm:pt>
    <dgm:pt modelId="{322121B7-4B06-473E-AFA3-4D343556DBC6}" type="pres">
      <dgm:prSet presAssocID="{36E27A0D-4288-4C57-AB3B-FE6DBF53898F}" presName="composite" presStyleCnt="0"/>
      <dgm:spPr/>
    </dgm:pt>
    <dgm:pt modelId="{4877A69E-9F99-4AFD-9BC9-C8DC3B2A7B08}" type="pres">
      <dgm:prSet presAssocID="{36E27A0D-4288-4C57-AB3B-FE6DBF53898F}" presName="BackAccent" presStyleLbl="bgShp" presStyleIdx="1" presStyleCnt="3"/>
      <dgm:spPr/>
    </dgm:pt>
    <dgm:pt modelId="{6467C020-B492-44BA-BBCA-0EF8967B2D5B}" type="pres">
      <dgm:prSet presAssocID="{36E27A0D-4288-4C57-AB3B-FE6DBF53898F}" presName="Accent" presStyleLbl="alignNode1" presStyleIdx="1" presStyleCnt="3"/>
      <dgm:spPr/>
    </dgm:pt>
    <dgm:pt modelId="{684FA69A-6888-4397-BA53-A5A218D3B6CA}" type="pres">
      <dgm:prSet presAssocID="{36E27A0D-4288-4C57-AB3B-FE6DBF53898F}" presName="Child" presStyleLbl="revTx" presStyleIdx="2" presStyleCnt="6" custScaleY="16415" custLinFactNeighborX="-1687" custLinFactNeighborY="-40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7DBA54-E644-4204-A3A5-06A919563C27}" type="pres">
      <dgm:prSet presAssocID="{36E27A0D-4288-4C57-AB3B-FE6DBF53898F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3EF964-A1C1-421D-979E-CACEDA07C545}" type="pres">
      <dgm:prSet presAssocID="{9664BC2B-5B5E-4FFE-A89A-22F87FC471E2}" presName="sibTrans" presStyleCnt="0"/>
      <dgm:spPr/>
    </dgm:pt>
    <dgm:pt modelId="{3747C042-2902-4DAB-9999-78CA2A2302B0}" type="pres">
      <dgm:prSet presAssocID="{3FAF31B7-E16C-4C1F-93D3-9142C4D8977F}" presName="composite" presStyleCnt="0"/>
      <dgm:spPr/>
    </dgm:pt>
    <dgm:pt modelId="{1F6F8BC5-488F-4519-9573-1F5FEEA87BDF}" type="pres">
      <dgm:prSet presAssocID="{3FAF31B7-E16C-4C1F-93D3-9142C4D8977F}" presName="BackAccent" presStyleLbl="bgShp" presStyleIdx="2" presStyleCnt="3"/>
      <dgm:spPr/>
    </dgm:pt>
    <dgm:pt modelId="{77F0316A-FFB3-4226-A07C-AB133BEB59A5}" type="pres">
      <dgm:prSet presAssocID="{3FAF31B7-E16C-4C1F-93D3-9142C4D8977F}" presName="Accent" presStyleLbl="alignNode1" presStyleIdx="2" presStyleCnt="3"/>
      <dgm:spPr/>
    </dgm:pt>
    <dgm:pt modelId="{AC5CA257-105B-4A9E-AACC-2C0CA68BD3A1}" type="pres">
      <dgm:prSet presAssocID="{3FAF31B7-E16C-4C1F-93D3-9142C4D8977F}" presName="Child" presStyleLbl="revTx" presStyleIdx="4" presStyleCnt="6" custScaleY="18787" custLinFactNeighborX="-1687" custLinFactNeighborY="-39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0B74A7-A6C2-48D6-A4AB-14CF751C1D4D}" type="pres">
      <dgm:prSet presAssocID="{3FAF31B7-E16C-4C1F-93D3-9142C4D8977F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43E17FD-08EC-4D05-A5EC-E6D02566B214}" type="presOf" srcId="{3FAF31B7-E16C-4C1F-93D3-9142C4D8977F}" destId="{DF0B74A7-A6C2-48D6-A4AB-14CF751C1D4D}" srcOrd="0" destOrd="0" presId="urn:microsoft.com/office/officeart/2008/layout/IncreasingCircleProcess"/>
    <dgm:cxn modelId="{4116D6DF-C988-4EA1-83C4-EB20AAA99051}" srcId="{6E00AE2B-8486-480D-9E8B-4F7EF5D76FEC}" destId="{36E27A0D-4288-4C57-AB3B-FE6DBF53898F}" srcOrd="1" destOrd="0" parTransId="{63E5E047-C067-4240-BF1E-B5DB6844CA97}" sibTransId="{9664BC2B-5B5E-4FFE-A89A-22F87FC471E2}"/>
    <dgm:cxn modelId="{4D8F3577-9E43-4C1E-BE0B-3991A793E0B6}" srcId="{36E27A0D-4288-4C57-AB3B-FE6DBF53898F}" destId="{349BE552-A46B-45D1-8BEE-CD915819A664}" srcOrd="0" destOrd="0" parTransId="{BA350C88-791E-4236-80F8-CCFF72A63A79}" sibTransId="{88A25C3C-3D8F-4286-A441-A70D57745EBE}"/>
    <dgm:cxn modelId="{F473EF2F-5F84-45E7-A126-48266CC35DAC}" type="presOf" srcId="{DFB87FE2-1B03-48DD-B8EA-4C618AA0B237}" destId="{AC5CA257-105B-4A9E-AACC-2C0CA68BD3A1}" srcOrd="0" destOrd="0" presId="urn:microsoft.com/office/officeart/2008/layout/IncreasingCircleProcess"/>
    <dgm:cxn modelId="{7D1C12F8-A6F1-47A0-9AAA-8CE1D3DDFC9B}" type="presOf" srcId="{6E00AE2B-8486-480D-9E8B-4F7EF5D76FEC}" destId="{E21B4F13-506C-47A9-B89B-7095913FB6BE}" srcOrd="0" destOrd="0" presId="urn:microsoft.com/office/officeart/2008/layout/IncreasingCircleProcess"/>
    <dgm:cxn modelId="{FD852449-4CD1-42F9-8144-F69BA6FA59E5}" type="presOf" srcId="{8CE0A2B0-C7F9-4252-8446-FACA99E9783F}" destId="{ECBB0936-8FD2-4D7F-8A49-D99710D2E6B8}" srcOrd="0" destOrd="0" presId="urn:microsoft.com/office/officeart/2008/layout/IncreasingCircleProcess"/>
    <dgm:cxn modelId="{07155677-5273-43AD-8C51-8312C3AE674D}" type="presOf" srcId="{349BE552-A46B-45D1-8BEE-CD915819A664}" destId="{684FA69A-6888-4397-BA53-A5A218D3B6CA}" srcOrd="0" destOrd="0" presId="urn:microsoft.com/office/officeart/2008/layout/IncreasingCircleProcess"/>
    <dgm:cxn modelId="{3DAA9A8A-32B5-438B-B5C8-22F59D292D84}" type="presOf" srcId="{883AC54A-3DDF-43CD-A0AE-3719E07CCB8B}" destId="{18C58E2A-F023-450F-A94A-FD2EB69C54DA}" srcOrd="0" destOrd="0" presId="urn:microsoft.com/office/officeart/2008/layout/IncreasingCircleProcess"/>
    <dgm:cxn modelId="{927F4383-2F4B-4500-9B74-30C9B5919012}" srcId="{6E00AE2B-8486-480D-9E8B-4F7EF5D76FEC}" destId="{3FAF31B7-E16C-4C1F-93D3-9142C4D8977F}" srcOrd="2" destOrd="0" parTransId="{00FE21C3-E856-4D18-956D-E1873F6EB572}" sibTransId="{1D8F89A8-C8FA-48B4-9D1C-E77F22824D9D}"/>
    <dgm:cxn modelId="{EE7D2886-46CB-4312-823C-078899F86CE3}" srcId="{6E00AE2B-8486-480D-9E8B-4F7EF5D76FEC}" destId="{8CE0A2B0-C7F9-4252-8446-FACA99E9783F}" srcOrd="0" destOrd="0" parTransId="{0281C115-6013-4927-B662-DC44A52085EB}" sibTransId="{0102AC08-ECF3-43B6-B631-A316719ADACB}"/>
    <dgm:cxn modelId="{BF7B4D17-FB9A-44DE-A956-A4D27812EF81}" srcId="{8CE0A2B0-C7F9-4252-8446-FACA99E9783F}" destId="{883AC54A-3DDF-43CD-A0AE-3719E07CCB8B}" srcOrd="0" destOrd="0" parTransId="{C23A96E0-D74D-4514-91DF-B90407A47E2B}" sibTransId="{3B5F929D-7B75-4D06-AFCD-D44DB5F9E748}"/>
    <dgm:cxn modelId="{41E6809A-A87C-4232-BD51-2BF931E141C7}" type="presOf" srcId="{36E27A0D-4288-4C57-AB3B-FE6DBF53898F}" destId="{357DBA54-E644-4204-A3A5-06A919563C27}" srcOrd="0" destOrd="0" presId="urn:microsoft.com/office/officeart/2008/layout/IncreasingCircleProcess"/>
    <dgm:cxn modelId="{3FBEB613-814A-4687-A13F-C0DEB5177BD8}" srcId="{3FAF31B7-E16C-4C1F-93D3-9142C4D8977F}" destId="{DFB87FE2-1B03-48DD-B8EA-4C618AA0B237}" srcOrd="0" destOrd="0" parTransId="{56A9E8B6-0F82-4186-B1AB-181BE47D4399}" sibTransId="{6084C204-45A0-4CEF-92E4-0C7C117E73FE}"/>
    <dgm:cxn modelId="{ED0E3F00-24F3-451D-91C7-865A095C1DB8}" type="presParOf" srcId="{E21B4F13-506C-47A9-B89B-7095913FB6BE}" destId="{74C0653A-E068-4199-9570-B8FA6B6FE6EA}" srcOrd="0" destOrd="0" presId="urn:microsoft.com/office/officeart/2008/layout/IncreasingCircleProcess"/>
    <dgm:cxn modelId="{28F5905B-DE55-4120-81D1-2B3D249E1E61}" type="presParOf" srcId="{74C0653A-E068-4199-9570-B8FA6B6FE6EA}" destId="{4AE58FC2-5F97-43CF-98C3-757FBFFDC9EC}" srcOrd="0" destOrd="0" presId="urn:microsoft.com/office/officeart/2008/layout/IncreasingCircleProcess"/>
    <dgm:cxn modelId="{F04F0FEC-A4CC-428F-A5F7-27EF28866B1A}" type="presParOf" srcId="{74C0653A-E068-4199-9570-B8FA6B6FE6EA}" destId="{5C179EF9-6831-4040-A545-F7EDBA49A7C6}" srcOrd="1" destOrd="0" presId="urn:microsoft.com/office/officeart/2008/layout/IncreasingCircleProcess"/>
    <dgm:cxn modelId="{716D6B16-29DC-42CD-AFF8-F585F718550B}" type="presParOf" srcId="{74C0653A-E068-4199-9570-B8FA6B6FE6EA}" destId="{18C58E2A-F023-450F-A94A-FD2EB69C54DA}" srcOrd="2" destOrd="0" presId="urn:microsoft.com/office/officeart/2008/layout/IncreasingCircleProcess"/>
    <dgm:cxn modelId="{9460F6A4-83D9-4F43-A064-FA4A70C52847}" type="presParOf" srcId="{74C0653A-E068-4199-9570-B8FA6B6FE6EA}" destId="{ECBB0936-8FD2-4D7F-8A49-D99710D2E6B8}" srcOrd="3" destOrd="0" presId="urn:microsoft.com/office/officeart/2008/layout/IncreasingCircleProcess"/>
    <dgm:cxn modelId="{D1780CD3-87AF-4BC8-B8E1-ADC56877263C}" type="presParOf" srcId="{E21B4F13-506C-47A9-B89B-7095913FB6BE}" destId="{FA373B8E-F3F3-48C1-816C-2E54F1400C8E}" srcOrd="1" destOrd="0" presId="urn:microsoft.com/office/officeart/2008/layout/IncreasingCircleProcess"/>
    <dgm:cxn modelId="{C1CF5B78-EAD8-4AF0-BCD9-14BEED31625F}" type="presParOf" srcId="{E21B4F13-506C-47A9-B89B-7095913FB6BE}" destId="{322121B7-4B06-473E-AFA3-4D343556DBC6}" srcOrd="2" destOrd="0" presId="urn:microsoft.com/office/officeart/2008/layout/IncreasingCircleProcess"/>
    <dgm:cxn modelId="{B1BDFE7C-E0B4-4C7C-A05A-35D60B2C98D7}" type="presParOf" srcId="{322121B7-4B06-473E-AFA3-4D343556DBC6}" destId="{4877A69E-9F99-4AFD-9BC9-C8DC3B2A7B08}" srcOrd="0" destOrd="0" presId="urn:microsoft.com/office/officeart/2008/layout/IncreasingCircleProcess"/>
    <dgm:cxn modelId="{429CC7B8-C34E-44CB-A4ED-670ED223AE7D}" type="presParOf" srcId="{322121B7-4B06-473E-AFA3-4D343556DBC6}" destId="{6467C020-B492-44BA-BBCA-0EF8967B2D5B}" srcOrd="1" destOrd="0" presId="urn:microsoft.com/office/officeart/2008/layout/IncreasingCircleProcess"/>
    <dgm:cxn modelId="{8A410FC4-52C7-4F91-99E3-A43DEAFD2754}" type="presParOf" srcId="{322121B7-4B06-473E-AFA3-4D343556DBC6}" destId="{684FA69A-6888-4397-BA53-A5A218D3B6CA}" srcOrd="2" destOrd="0" presId="urn:microsoft.com/office/officeart/2008/layout/IncreasingCircleProcess"/>
    <dgm:cxn modelId="{CDF1156F-27B5-4A23-8C70-428BB943AD9F}" type="presParOf" srcId="{322121B7-4B06-473E-AFA3-4D343556DBC6}" destId="{357DBA54-E644-4204-A3A5-06A919563C27}" srcOrd="3" destOrd="0" presId="urn:microsoft.com/office/officeart/2008/layout/IncreasingCircleProcess"/>
    <dgm:cxn modelId="{15DC7AD5-B7D3-455A-BD43-24B588197FBA}" type="presParOf" srcId="{E21B4F13-506C-47A9-B89B-7095913FB6BE}" destId="{C63EF964-A1C1-421D-979E-CACEDA07C545}" srcOrd="3" destOrd="0" presId="urn:microsoft.com/office/officeart/2008/layout/IncreasingCircleProcess"/>
    <dgm:cxn modelId="{DA490A8F-634E-4485-AFC0-87C612466C6F}" type="presParOf" srcId="{E21B4F13-506C-47A9-B89B-7095913FB6BE}" destId="{3747C042-2902-4DAB-9999-78CA2A2302B0}" srcOrd="4" destOrd="0" presId="urn:microsoft.com/office/officeart/2008/layout/IncreasingCircleProcess"/>
    <dgm:cxn modelId="{D84D764C-16A3-4C63-8A48-A6B2519B7F79}" type="presParOf" srcId="{3747C042-2902-4DAB-9999-78CA2A2302B0}" destId="{1F6F8BC5-488F-4519-9573-1F5FEEA87BDF}" srcOrd="0" destOrd="0" presId="urn:microsoft.com/office/officeart/2008/layout/IncreasingCircleProcess"/>
    <dgm:cxn modelId="{AB1BAB8B-1E37-45A2-A8D0-39EE289A6CB0}" type="presParOf" srcId="{3747C042-2902-4DAB-9999-78CA2A2302B0}" destId="{77F0316A-FFB3-4226-A07C-AB133BEB59A5}" srcOrd="1" destOrd="0" presId="urn:microsoft.com/office/officeart/2008/layout/IncreasingCircleProcess"/>
    <dgm:cxn modelId="{2E74CCC7-BFD8-4DF9-AE13-4044ECA219B0}" type="presParOf" srcId="{3747C042-2902-4DAB-9999-78CA2A2302B0}" destId="{AC5CA257-105B-4A9E-AACC-2C0CA68BD3A1}" srcOrd="2" destOrd="0" presId="urn:microsoft.com/office/officeart/2008/layout/IncreasingCircleProcess"/>
    <dgm:cxn modelId="{4ED9BC30-B327-4C3B-9E55-9AC55CF5ED10}" type="presParOf" srcId="{3747C042-2902-4DAB-9999-78CA2A2302B0}" destId="{DF0B74A7-A6C2-48D6-A4AB-14CF751C1D4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039659-4F36-472B-8BC7-D85D16230C6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78B735-A78F-4E51-9787-D32B8C984EB4}">
      <dgm:prSet phldrT="[Texto]"/>
      <dgm:spPr/>
      <dgm:t>
        <a:bodyPr/>
        <a:lstStyle/>
        <a:p>
          <a:r>
            <a:rPr lang="es-ES" dirty="0" smtClean="0"/>
            <a:t>Flujo de Datos</a:t>
          </a:r>
          <a:endParaRPr lang="es-ES" dirty="0"/>
        </a:p>
      </dgm:t>
    </dgm:pt>
    <dgm:pt modelId="{D5E33C5E-51FD-450F-92FF-0A2FEBFC1B2B}" type="parTrans" cxnId="{17056804-D0E0-40FA-8683-911A18D844C9}">
      <dgm:prSet/>
      <dgm:spPr/>
      <dgm:t>
        <a:bodyPr/>
        <a:lstStyle/>
        <a:p>
          <a:endParaRPr lang="es-ES"/>
        </a:p>
      </dgm:t>
    </dgm:pt>
    <dgm:pt modelId="{DBB7FDCA-612D-48E5-B4EC-07F6B553A6F7}" type="sibTrans" cxnId="{17056804-D0E0-40FA-8683-911A18D844C9}">
      <dgm:prSet/>
      <dgm:spPr/>
      <dgm:t>
        <a:bodyPr/>
        <a:lstStyle/>
        <a:p>
          <a:endParaRPr lang="es-ES"/>
        </a:p>
      </dgm:t>
    </dgm:pt>
    <dgm:pt modelId="{E8ABFCB7-4FFB-42E5-96F2-23D9D8E3A78E}">
      <dgm:prSet phldrT="[Texto]"/>
      <dgm:spPr/>
      <dgm:t>
        <a:bodyPr/>
        <a:lstStyle/>
        <a:p>
          <a:r>
            <a:rPr lang="es-ES" dirty="0" smtClean="0"/>
            <a:t>Reutilización</a:t>
          </a:r>
          <a:endParaRPr lang="es-ES" dirty="0"/>
        </a:p>
      </dgm:t>
    </dgm:pt>
    <dgm:pt modelId="{45BF4D1B-5CE5-4C13-84A0-42501F592E63}" type="parTrans" cxnId="{03B53DE3-FBA8-4DD5-89B9-E0BD4BC8A760}">
      <dgm:prSet/>
      <dgm:spPr/>
      <dgm:t>
        <a:bodyPr/>
        <a:lstStyle/>
        <a:p>
          <a:endParaRPr lang="es-ES"/>
        </a:p>
      </dgm:t>
    </dgm:pt>
    <dgm:pt modelId="{0F82323A-DE52-40B3-B468-03FB35B60F57}" type="sibTrans" cxnId="{03B53DE3-FBA8-4DD5-89B9-E0BD4BC8A760}">
      <dgm:prSet/>
      <dgm:spPr/>
      <dgm:t>
        <a:bodyPr/>
        <a:lstStyle/>
        <a:p>
          <a:endParaRPr lang="es-ES"/>
        </a:p>
      </dgm:t>
    </dgm:pt>
    <dgm:pt modelId="{1CC3EAD2-39A5-41C3-9513-4CE9B91A7610}">
      <dgm:prSet phldrT="[Texto]"/>
      <dgm:spPr/>
      <dgm:t>
        <a:bodyPr/>
        <a:lstStyle/>
        <a:p>
          <a:r>
            <a:rPr lang="es-ES" dirty="0" smtClean="0"/>
            <a:t>Flujo de ML</a:t>
          </a:r>
          <a:endParaRPr lang="es-ES" dirty="0"/>
        </a:p>
      </dgm:t>
    </dgm:pt>
    <dgm:pt modelId="{9BED3800-6EDE-4EFE-8C92-2A6A194F14AD}" type="parTrans" cxnId="{39AB2B61-2346-4023-8968-2BDCE85D43DA}">
      <dgm:prSet/>
      <dgm:spPr/>
      <dgm:t>
        <a:bodyPr/>
        <a:lstStyle/>
        <a:p>
          <a:endParaRPr lang="es-ES"/>
        </a:p>
      </dgm:t>
    </dgm:pt>
    <dgm:pt modelId="{E663184B-3B87-4478-A229-A567AC108140}" type="sibTrans" cxnId="{39AB2B61-2346-4023-8968-2BDCE85D43DA}">
      <dgm:prSet/>
      <dgm:spPr/>
      <dgm:t>
        <a:bodyPr/>
        <a:lstStyle/>
        <a:p>
          <a:endParaRPr lang="es-ES"/>
        </a:p>
      </dgm:t>
    </dgm:pt>
    <dgm:pt modelId="{79DB4D68-3379-4854-83C6-87DE80BCA8A4}">
      <dgm:prSet phldrT="[Texto]"/>
      <dgm:spPr/>
      <dgm:t>
        <a:bodyPr/>
        <a:lstStyle/>
        <a:p>
          <a:r>
            <a:rPr lang="es-ES" dirty="0" smtClean="0"/>
            <a:t>Para Entrenamiento</a:t>
          </a:r>
          <a:endParaRPr lang="es-ES" dirty="0"/>
        </a:p>
      </dgm:t>
    </dgm:pt>
    <dgm:pt modelId="{5358FFA1-56C3-4CCE-9A61-0489402587CF}" type="parTrans" cxnId="{DBE1EC36-B781-4716-B868-3D82FBE6C99B}">
      <dgm:prSet/>
      <dgm:spPr/>
      <dgm:t>
        <a:bodyPr/>
        <a:lstStyle/>
        <a:p>
          <a:endParaRPr lang="es-ES"/>
        </a:p>
      </dgm:t>
    </dgm:pt>
    <dgm:pt modelId="{127C7C34-219A-48F2-B10B-A734C45F887B}" type="sibTrans" cxnId="{DBE1EC36-B781-4716-B868-3D82FBE6C99B}">
      <dgm:prSet/>
      <dgm:spPr/>
      <dgm:t>
        <a:bodyPr/>
        <a:lstStyle/>
        <a:p>
          <a:endParaRPr lang="es-ES"/>
        </a:p>
      </dgm:t>
    </dgm:pt>
    <dgm:pt modelId="{B3965FFE-B8C0-4C49-9681-82B759AF788B}">
      <dgm:prSet phldrT="[Texto]"/>
      <dgm:spPr/>
      <dgm:t>
        <a:bodyPr/>
        <a:lstStyle/>
        <a:p>
          <a:r>
            <a:rPr lang="es-ES" dirty="0" smtClean="0"/>
            <a:t>Temporización de ejecución</a:t>
          </a:r>
          <a:endParaRPr lang="es-ES" dirty="0"/>
        </a:p>
      </dgm:t>
    </dgm:pt>
    <dgm:pt modelId="{2DCB0FCA-1735-4B36-87CD-3F9E18B34E4B}" type="parTrans" cxnId="{C04E6BA2-447D-4C70-B533-C64FA5AD2335}">
      <dgm:prSet/>
      <dgm:spPr/>
      <dgm:t>
        <a:bodyPr/>
        <a:lstStyle/>
        <a:p>
          <a:endParaRPr lang="es-ES"/>
        </a:p>
      </dgm:t>
    </dgm:pt>
    <dgm:pt modelId="{94CD23F8-1E75-47A1-981E-90B26BC2D7B5}" type="sibTrans" cxnId="{C04E6BA2-447D-4C70-B533-C64FA5AD2335}">
      <dgm:prSet/>
      <dgm:spPr/>
      <dgm:t>
        <a:bodyPr/>
        <a:lstStyle/>
        <a:p>
          <a:endParaRPr lang="es-ES"/>
        </a:p>
      </dgm:t>
    </dgm:pt>
    <dgm:pt modelId="{AB7DDE0E-38F4-4A16-BC27-4BC7FEF6D6F2}">
      <dgm:prSet phldrT="[Texto]"/>
      <dgm:spPr/>
      <dgm:t>
        <a:bodyPr/>
        <a:lstStyle/>
        <a:p>
          <a:r>
            <a:rPr lang="es-ES" dirty="0" smtClean="0"/>
            <a:t>Administración</a:t>
          </a:r>
          <a:endParaRPr lang="es-ES" dirty="0"/>
        </a:p>
      </dgm:t>
    </dgm:pt>
    <dgm:pt modelId="{43DAB31D-9902-4425-B821-E656FD1D9654}" type="parTrans" cxnId="{010BCB27-1CE6-4ABE-A9EE-EABE30D9156F}">
      <dgm:prSet/>
      <dgm:spPr/>
      <dgm:t>
        <a:bodyPr/>
        <a:lstStyle/>
        <a:p>
          <a:endParaRPr lang="es-ES"/>
        </a:p>
      </dgm:t>
    </dgm:pt>
    <dgm:pt modelId="{6F50EC26-0391-4D3D-A49D-9EE8E22DE90F}" type="sibTrans" cxnId="{010BCB27-1CE6-4ABE-A9EE-EABE30D9156F}">
      <dgm:prSet/>
      <dgm:spPr/>
      <dgm:t>
        <a:bodyPr/>
        <a:lstStyle/>
        <a:p>
          <a:endParaRPr lang="es-ES"/>
        </a:p>
      </dgm:t>
    </dgm:pt>
    <dgm:pt modelId="{5AAE5AE5-F74A-44AD-B5A0-CF46DCE35632}">
      <dgm:prSet phldrT="[Texto]"/>
      <dgm:spPr/>
      <dgm:t>
        <a:bodyPr/>
        <a:lstStyle/>
        <a:p>
          <a:r>
            <a:rPr lang="es-ES" dirty="0" smtClean="0"/>
            <a:t>Escalabilidad</a:t>
          </a:r>
          <a:endParaRPr lang="es-ES" dirty="0"/>
        </a:p>
      </dgm:t>
    </dgm:pt>
    <dgm:pt modelId="{AFE92C87-2645-441A-94EC-078EEFE89715}" type="parTrans" cxnId="{76F1BCFE-46FF-4700-ACD2-D71443B5738F}">
      <dgm:prSet/>
      <dgm:spPr/>
      <dgm:t>
        <a:bodyPr/>
        <a:lstStyle/>
        <a:p>
          <a:endParaRPr lang="es-ES"/>
        </a:p>
      </dgm:t>
    </dgm:pt>
    <dgm:pt modelId="{47F766CA-A563-4044-9882-8521D35FC0E3}" type="sibTrans" cxnId="{76F1BCFE-46FF-4700-ACD2-D71443B5738F}">
      <dgm:prSet/>
      <dgm:spPr/>
      <dgm:t>
        <a:bodyPr/>
        <a:lstStyle/>
        <a:p>
          <a:endParaRPr lang="es-ES"/>
        </a:p>
      </dgm:t>
    </dgm:pt>
    <dgm:pt modelId="{8C779371-8BCC-41A1-B4C2-611B73C34885}">
      <dgm:prSet phldrT="[Texto]"/>
      <dgm:spPr/>
      <dgm:t>
        <a:bodyPr/>
        <a:lstStyle/>
        <a:p>
          <a:r>
            <a:rPr lang="es-ES" dirty="0" smtClean="0"/>
            <a:t>Para Servicio</a:t>
          </a:r>
          <a:endParaRPr lang="es-ES" dirty="0"/>
        </a:p>
      </dgm:t>
    </dgm:pt>
    <dgm:pt modelId="{9380DEAD-1FA5-42FF-9351-7F0E826C202A}" type="parTrans" cxnId="{46805BFD-E974-42CB-8CF9-35976D189E31}">
      <dgm:prSet/>
      <dgm:spPr/>
      <dgm:t>
        <a:bodyPr/>
        <a:lstStyle/>
        <a:p>
          <a:endParaRPr lang="es-ES"/>
        </a:p>
      </dgm:t>
    </dgm:pt>
    <dgm:pt modelId="{9C74010B-0F92-4F45-AEF0-D6DC54A1A879}" type="sibTrans" cxnId="{46805BFD-E974-42CB-8CF9-35976D189E31}">
      <dgm:prSet/>
      <dgm:spPr/>
      <dgm:t>
        <a:bodyPr/>
        <a:lstStyle/>
        <a:p>
          <a:endParaRPr lang="es-ES"/>
        </a:p>
      </dgm:t>
    </dgm:pt>
    <dgm:pt modelId="{A88135EE-A4C9-4087-B08F-A9BF857C9362}" type="pres">
      <dgm:prSet presAssocID="{7D039659-4F36-472B-8BC7-D85D16230C6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A410F917-ADCF-4506-81EA-49AA6DED70F7}" type="pres">
      <dgm:prSet presAssocID="{FC78B735-A78F-4E51-9787-D32B8C984EB4}" presName="chaos" presStyleCnt="0"/>
      <dgm:spPr/>
    </dgm:pt>
    <dgm:pt modelId="{7754D58C-1B0F-4735-9294-1CAD2DD1FCF9}" type="pres">
      <dgm:prSet presAssocID="{FC78B735-A78F-4E51-9787-D32B8C984EB4}" presName="parTx1" presStyleLbl="revTx" presStyleIdx="0" presStyleCnt="3"/>
      <dgm:spPr/>
      <dgm:t>
        <a:bodyPr/>
        <a:lstStyle/>
        <a:p>
          <a:endParaRPr lang="es-ES"/>
        </a:p>
      </dgm:t>
    </dgm:pt>
    <dgm:pt modelId="{489CC14D-4C48-4B3B-927C-A1C309B3C272}" type="pres">
      <dgm:prSet presAssocID="{FC78B735-A78F-4E51-9787-D32B8C984EB4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00A7E9-761D-46AA-AA11-18B7E7292ECF}" type="pres">
      <dgm:prSet presAssocID="{FC78B735-A78F-4E51-9787-D32B8C984EB4}" presName="c1" presStyleLbl="node1" presStyleIdx="0" presStyleCnt="19"/>
      <dgm:spPr/>
    </dgm:pt>
    <dgm:pt modelId="{953C34F9-3B7F-4222-AD03-582FD601E91E}" type="pres">
      <dgm:prSet presAssocID="{FC78B735-A78F-4E51-9787-D32B8C984EB4}" presName="c2" presStyleLbl="node1" presStyleIdx="1" presStyleCnt="19"/>
      <dgm:spPr/>
    </dgm:pt>
    <dgm:pt modelId="{CE3864C4-498D-46F3-A853-95D0F581E567}" type="pres">
      <dgm:prSet presAssocID="{FC78B735-A78F-4E51-9787-D32B8C984EB4}" presName="c3" presStyleLbl="node1" presStyleIdx="2" presStyleCnt="19"/>
      <dgm:spPr/>
    </dgm:pt>
    <dgm:pt modelId="{97D9382B-EBFF-4947-A162-F429FB5C3791}" type="pres">
      <dgm:prSet presAssocID="{FC78B735-A78F-4E51-9787-D32B8C984EB4}" presName="c4" presStyleLbl="node1" presStyleIdx="3" presStyleCnt="19"/>
      <dgm:spPr/>
    </dgm:pt>
    <dgm:pt modelId="{92B86D23-6E65-4041-873D-AF18D6099469}" type="pres">
      <dgm:prSet presAssocID="{FC78B735-A78F-4E51-9787-D32B8C984EB4}" presName="c5" presStyleLbl="node1" presStyleIdx="4" presStyleCnt="19"/>
      <dgm:spPr/>
    </dgm:pt>
    <dgm:pt modelId="{FC6C5677-3A76-4C88-A1B6-084055C74CA8}" type="pres">
      <dgm:prSet presAssocID="{FC78B735-A78F-4E51-9787-D32B8C984EB4}" presName="c6" presStyleLbl="node1" presStyleIdx="5" presStyleCnt="19"/>
      <dgm:spPr/>
    </dgm:pt>
    <dgm:pt modelId="{B21E3740-D351-4C6C-A973-8931CD9DEF86}" type="pres">
      <dgm:prSet presAssocID="{FC78B735-A78F-4E51-9787-D32B8C984EB4}" presName="c7" presStyleLbl="node1" presStyleIdx="6" presStyleCnt="19"/>
      <dgm:spPr/>
    </dgm:pt>
    <dgm:pt modelId="{71EF0712-D629-4D13-B039-C5FFB04ACE45}" type="pres">
      <dgm:prSet presAssocID="{FC78B735-A78F-4E51-9787-D32B8C984EB4}" presName="c8" presStyleLbl="node1" presStyleIdx="7" presStyleCnt="19"/>
      <dgm:spPr/>
    </dgm:pt>
    <dgm:pt modelId="{B2FC0A60-F109-4F75-BC6F-7C1F99ABBB25}" type="pres">
      <dgm:prSet presAssocID="{FC78B735-A78F-4E51-9787-D32B8C984EB4}" presName="c9" presStyleLbl="node1" presStyleIdx="8" presStyleCnt="19"/>
      <dgm:spPr/>
    </dgm:pt>
    <dgm:pt modelId="{63B1C164-F62F-4C8D-886E-026F7844A780}" type="pres">
      <dgm:prSet presAssocID="{FC78B735-A78F-4E51-9787-D32B8C984EB4}" presName="c10" presStyleLbl="node1" presStyleIdx="9" presStyleCnt="19"/>
      <dgm:spPr/>
    </dgm:pt>
    <dgm:pt modelId="{F329025E-07A2-4B43-939B-39EF7842D742}" type="pres">
      <dgm:prSet presAssocID="{FC78B735-A78F-4E51-9787-D32B8C984EB4}" presName="c11" presStyleLbl="node1" presStyleIdx="10" presStyleCnt="19"/>
      <dgm:spPr/>
    </dgm:pt>
    <dgm:pt modelId="{531CD1BA-A250-47B0-AB45-99E96D655D3E}" type="pres">
      <dgm:prSet presAssocID="{FC78B735-A78F-4E51-9787-D32B8C984EB4}" presName="c12" presStyleLbl="node1" presStyleIdx="11" presStyleCnt="19"/>
      <dgm:spPr/>
    </dgm:pt>
    <dgm:pt modelId="{AE285017-819A-4F8C-ABBC-BDB23EF3453A}" type="pres">
      <dgm:prSet presAssocID="{FC78B735-A78F-4E51-9787-D32B8C984EB4}" presName="c13" presStyleLbl="node1" presStyleIdx="12" presStyleCnt="19"/>
      <dgm:spPr/>
    </dgm:pt>
    <dgm:pt modelId="{E75F743F-8AE9-4438-AA8F-FBB8E640FE25}" type="pres">
      <dgm:prSet presAssocID="{FC78B735-A78F-4E51-9787-D32B8C984EB4}" presName="c14" presStyleLbl="node1" presStyleIdx="13" presStyleCnt="19"/>
      <dgm:spPr/>
    </dgm:pt>
    <dgm:pt modelId="{03A0F230-4CE6-4008-A132-732F5A87A5C1}" type="pres">
      <dgm:prSet presAssocID="{FC78B735-A78F-4E51-9787-D32B8C984EB4}" presName="c15" presStyleLbl="node1" presStyleIdx="14" presStyleCnt="19"/>
      <dgm:spPr/>
    </dgm:pt>
    <dgm:pt modelId="{41694246-BAF1-4ABA-9EA4-38728BE13D5C}" type="pres">
      <dgm:prSet presAssocID="{FC78B735-A78F-4E51-9787-D32B8C984EB4}" presName="c16" presStyleLbl="node1" presStyleIdx="15" presStyleCnt="19"/>
      <dgm:spPr/>
    </dgm:pt>
    <dgm:pt modelId="{C4D1141E-87B0-4318-AA0B-9B33B4D391E8}" type="pres">
      <dgm:prSet presAssocID="{FC78B735-A78F-4E51-9787-D32B8C984EB4}" presName="c17" presStyleLbl="node1" presStyleIdx="16" presStyleCnt="19"/>
      <dgm:spPr/>
    </dgm:pt>
    <dgm:pt modelId="{C0E5F10F-6665-4E02-B37D-638A52A23FE0}" type="pres">
      <dgm:prSet presAssocID="{FC78B735-A78F-4E51-9787-D32B8C984EB4}" presName="c18" presStyleLbl="node1" presStyleIdx="17" presStyleCnt="19"/>
      <dgm:spPr/>
    </dgm:pt>
    <dgm:pt modelId="{61052FA3-72CF-46F5-9D14-B0D34306F906}" type="pres">
      <dgm:prSet presAssocID="{DBB7FDCA-612D-48E5-B4EC-07F6B553A6F7}" presName="chevronComposite1" presStyleCnt="0"/>
      <dgm:spPr/>
    </dgm:pt>
    <dgm:pt modelId="{915CEE7A-A8BE-4CA5-9074-EB9D0A2645F5}" type="pres">
      <dgm:prSet presAssocID="{DBB7FDCA-612D-48E5-B4EC-07F6B553A6F7}" presName="chevron1" presStyleLbl="sibTrans2D1" presStyleIdx="0" presStyleCnt="2"/>
      <dgm:spPr/>
    </dgm:pt>
    <dgm:pt modelId="{C5066FEE-5A73-4F52-9224-84D7D9DFEA28}" type="pres">
      <dgm:prSet presAssocID="{DBB7FDCA-612D-48E5-B4EC-07F6B553A6F7}" presName="spChevron1" presStyleCnt="0"/>
      <dgm:spPr/>
    </dgm:pt>
    <dgm:pt modelId="{378B7ADF-EC03-4E52-B495-9E287AB79F8A}" type="pres">
      <dgm:prSet presAssocID="{DBB7FDCA-612D-48E5-B4EC-07F6B553A6F7}" presName="overlap" presStyleCnt="0"/>
      <dgm:spPr/>
    </dgm:pt>
    <dgm:pt modelId="{6A2935BE-9CA4-45CB-B80E-10FF9AD324C6}" type="pres">
      <dgm:prSet presAssocID="{DBB7FDCA-612D-48E5-B4EC-07F6B553A6F7}" presName="chevronComposite2" presStyleCnt="0"/>
      <dgm:spPr/>
    </dgm:pt>
    <dgm:pt modelId="{924DCA9D-3CA4-492A-A0AF-3A327D6D5497}" type="pres">
      <dgm:prSet presAssocID="{DBB7FDCA-612D-48E5-B4EC-07F6B553A6F7}" presName="chevron2" presStyleLbl="sibTrans2D1" presStyleIdx="1" presStyleCnt="2"/>
      <dgm:spPr/>
    </dgm:pt>
    <dgm:pt modelId="{F3F8F89F-97E7-4815-9148-8C59825A4C06}" type="pres">
      <dgm:prSet presAssocID="{DBB7FDCA-612D-48E5-B4EC-07F6B553A6F7}" presName="spChevron2" presStyleCnt="0"/>
      <dgm:spPr/>
    </dgm:pt>
    <dgm:pt modelId="{7AD23186-5842-4248-88AE-3A04CE177532}" type="pres">
      <dgm:prSet presAssocID="{1CC3EAD2-39A5-41C3-9513-4CE9B91A7610}" presName="last" presStyleCnt="0"/>
      <dgm:spPr/>
    </dgm:pt>
    <dgm:pt modelId="{9A35E555-A100-4E83-9E79-C10EB25459B0}" type="pres">
      <dgm:prSet presAssocID="{1CC3EAD2-39A5-41C3-9513-4CE9B91A7610}" presName="circleTx" presStyleLbl="node1" presStyleIdx="18" presStyleCnt="19"/>
      <dgm:spPr/>
      <dgm:t>
        <a:bodyPr/>
        <a:lstStyle/>
        <a:p>
          <a:endParaRPr lang="es-ES"/>
        </a:p>
      </dgm:t>
    </dgm:pt>
    <dgm:pt modelId="{F00F6F42-048D-4F63-A0CD-462C32F7185A}" type="pres">
      <dgm:prSet presAssocID="{1CC3EAD2-39A5-41C3-9513-4CE9B91A761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D66E9F-75D2-4A89-87EF-5AF6E7A1D203}" type="pres">
      <dgm:prSet presAssocID="{1CC3EAD2-39A5-41C3-9513-4CE9B91A7610}" presName="spN" presStyleCnt="0"/>
      <dgm:spPr/>
    </dgm:pt>
  </dgm:ptLst>
  <dgm:cxnLst>
    <dgm:cxn modelId="{76F1BCFE-46FF-4700-ACD2-D71443B5738F}" srcId="{FC78B735-A78F-4E51-9787-D32B8C984EB4}" destId="{5AAE5AE5-F74A-44AD-B5A0-CF46DCE35632}" srcOrd="3" destOrd="0" parTransId="{AFE92C87-2645-441A-94EC-078EEFE89715}" sibTransId="{47F766CA-A563-4044-9882-8521D35FC0E3}"/>
    <dgm:cxn modelId="{17056804-D0E0-40FA-8683-911A18D844C9}" srcId="{7D039659-4F36-472B-8BC7-D85D16230C6A}" destId="{FC78B735-A78F-4E51-9787-D32B8C984EB4}" srcOrd="0" destOrd="0" parTransId="{D5E33C5E-51FD-450F-92FF-0A2FEBFC1B2B}" sibTransId="{DBB7FDCA-612D-48E5-B4EC-07F6B553A6F7}"/>
    <dgm:cxn modelId="{DBE1EC36-B781-4716-B868-3D82FBE6C99B}" srcId="{1CC3EAD2-39A5-41C3-9513-4CE9B91A7610}" destId="{79DB4D68-3379-4854-83C6-87DE80BCA8A4}" srcOrd="0" destOrd="0" parTransId="{5358FFA1-56C3-4CCE-9A61-0489402587CF}" sibTransId="{127C7C34-219A-48F2-B10B-A734C45F887B}"/>
    <dgm:cxn modelId="{B726DCC4-783B-4566-8371-09A80383E6B2}" type="presOf" srcId="{5AAE5AE5-F74A-44AD-B5A0-CF46DCE35632}" destId="{489CC14D-4C48-4B3B-927C-A1C309B3C272}" srcOrd="0" destOrd="3" presId="urn:microsoft.com/office/officeart/2009/3/layout/RandomtoResultProcess"/>
    <dgm:cxn modelId="{39AB2B61-2346-4023-8968-2BDCE85D43DA}" srcId="{7D039659-4F36-472B-8BC7-D85D16230C6A}" destId="{1CC3EAD2-39A5-41C3-9513-4CE9B91A7610}" srcOrd="1" destOrd="0" parTransId="{9BED3800-6EDE-4EFE-8C92-2A6A194F14AD}" sibTransId="{E663184B-3B87-4478-A229-A567AC108140}"/>
    <dgm:cxn modelId="{C04E6BA2-447D-4C70-B533-C64FA5AD2335}" srcId="{FC78B735-A78F-4E51-9787-D32B8C984EB4}" destId="{B3965FFE-B8C0-4C49-9681-82B759AF788B}" srcOrd="1" destOrd="0" parTransId="{2DCB0FCA-1735-4B36-87CD-3F9E18B34E4B}" sibTransId="{94CD23F8-1E75-47A1-981E-90B26BC2D7B5}"/>
    <dgm:cxn modelId="{03B53DE3-FBA8-4DD5-89B9-E0BD4BC8A760}" srcId="{FC78B735-A78F-4E51-9787-D32B8C984EB4}" destId="{E8ABFCB7-4FFB-42E5-96F2-23D9D8E3A78E}" srcOrd="0" destOrd="0" parTransId="{45BF4D1B-5CE5-4C13-84A0-42501F592E63}" sibTransId="{0F82323A-DE52-40B3-B468-03FB35B60F57}"/>
    <dgm:cxn modelId="{46805BFD-E974-42CB-8CF9-35976D189E31}" srcId="{1CC3EAD2-39A5-41C3-9513-4CE9B91A7610}" destId="{8C779371-8BCC-41A1-B4C2-611B73C34885}" srcOrd="1" destOrd="0" parTransId="{9380DEAD-1FA5-42FF-9351-7F0E826C202A}" sibTransId="{9C74010B-0F92-4F45-AEF0-D6DC54A1A879}"/>
    <dgm:cxn modelId="{B8948F51-D1B0-4B30-B884-92237F67E9B7}" type="presOf" srcId="{FC78B735-A78F-4E51-9787-D32B8C984EB4}" destId="{7754D58C-1B0F-4735-9294-1CAD2DD1FCF9}" srcOrd="0" destOrd="0" presId="urn:microsoft.com/office/officeart/2009/3/layout/RandomtoResultProcess"/>
    <dgm:cxn modelId="{6BB966A9-DC06-4413-AF60-D875BFF81F53}" type="presOf" srcId="{E8ABFCB7-4FFB-42E5-96F2-23D9D8E3A78E}" destId="{489CC14D-4C48-4B3B-927C-A1C309B3C272}" srcOrd="0" destOrd="0" presId="urn:microsoft.com/office/officeart/2009/3/layout/RandomtoResultProcess"/>
    <dgm:cxn modelId="{71870E95-D0F4-49D8-889A-70936C5CD78A}" type="presOf" srcId="{B3965FFE-B8C0-4C49-9681-82B759AF788B}" destId="{489CC14D-4C48-4B3B-927C-A1C309B3C272}" srcOrd="0" destOrd="1" presId="urn:microsoft.com/office/officeart/2009/3/layout/RandomtoResultProcess"/>
    <dgm:cxn modelId="{7AB7F41F-C9C6-4542-A1FC-6B1C9B2D0F65}" type="presOf" srcId="{79DB4D68-3379-4854-83C6-87DE80BCA8A4}" destId="{F00F6F42-048D-4F63-A0CD-462C32F7185A}" srcOrd="0" destOrd="0" presId="urn:microsoft.com/office/officeart/2009/3/layout/RandomtoResultProcess"/>
    <dgm:cxn modelId="{ADA302E8-B652-4E03-B5B0-73B0219A9BA1}" type="presOf" srcId="{AB7DDE0E-38F4-4A16-BC27-4BC7FEF6D6F2}" destId="{489CC14D-4C48-4B3B-927C-A1C309B3C272}" srcOrd="0" destOrd="2" presId="urn:microsoft.com/office/officeart/2009/3/layout/RandomtoResultProcess"/>
    <dgm:cxn modelId="{2DC16103-F368-418F-948F-7C66D502CAE2}" type="presOf" srcId="{8C779371-8BCC-41A1-B4C2-611B73C34885}" destId="{F00F6F42-048D-4F63-A0CD-462C32F7185A}" srcOrd="0" destOrd="1" presId="urn:microsoft.com/office/officeart/2009/3/layout/RandomtoResultProcess"/>
    <dgm:cxn modelId="{52BECD6D-5DD5-4976-AA65-E38E39DA57D4}" type="presOf" srcId="{1CC3EAD2-39A5-41C3-9513-4CE9B91A7610}" destId="{9A35E555-A100-4E83-9E79-C10EB25459B0}" srcOrd="0" destOrd="0" presId="urn:microsoft.com/office/officeart/2009/3/layout/RandomtoResultProcess"/>
    <dgm:cxn modelId="{010BCB27-1CE6-4ABE-A9EE-EABE30D9156F}" srcId="{FC78B735-A78F-4E51-9787-D32B8C984EB4}" destId="{AB7DDE0E-38F4-4A16-BC27-4BC7FEF6D6F2}" srcOrd="2" destOrd="0" parTransId="{43DAB31D-9902-4425-B821-E656FD1D9654}" sibTransId="{6F50EC26-0391-4D3D-A49D-9EE8E22DE90F}"/>
    <dgm:cxn modelId="{5EA72268-6FA3-4129-9B72-FCEFC64F3032}" type="presOf" srcId="{7D039659-4F36-472B-8BC7-D85D16230C6A}" destId="{A88135EE-A4C9-4087-B08F-A9BF857C9362}" srcOrd="0" destOrd="0" presId="urn:microsoft.com/office/officeart/2009/3/layout/RandomtoResultProcess"/>
    <dgm:cxn modelId="{92D5E888-2326-4222-AC79-709D757B38BE}" type="presParOf" srcId="{A88135EE-A4C9-4087-B08F-A9BF857C9362}" destId="{A410F917-ADCF-4506-81EA-49AA6DED70F7}" srcOrd="0" destOrd="0" presId="urn:microsoft.com/office/officeart/2009/3/layout/RandomtoResultProcess"/>
    <dgm:cxn modelId="{69C3E484-F880-4C9F-A18E-7C2B938ABE8E}" type="presParOf" srcId="{A410F917-ADCF-4506-81EA-49AA6DED70F7}" destId="{7754D58C-1B0F-4735-9294-1CAD2DD1FCF9}" srcOrd="0" destOrd="0" presId="urn:microsoft.com/office/officeart/2009/3/layout/RandomtoResultProcess"/>
    <dgm:cxn modelId="{60DD7896-1172-4BC3-9BD4-5C05A1A94909}" type="presParOf" srcId="{A410F917-ADCF-4506-81EA-49AA6DED70F7}" destId="{489CC14D-4C48-4B3B-927C-A1C309B3C272}" srcOrd="1" destOrd="0" presId="urn:microsoft.com/office/officeart/2009/3/layout/RandomtoResultProcess"/>
    <dgm:cxn modelId="{79EA35AA-8B8F-4539-B8AD-F9AE8477F6F3}" type="presParOf" srcId="{A410F917-ADCF-4506-81EA-49AA6DED70F7}" destId="{0300A7E9-761D-46AA-AA11-18B7E7292ECF}" srcOrd="2" destOrd="0" presId="urn:microsoft.com/office/officeart/2009/3/layout/RandomtoResultProcess"/>
    <dgm:cxn modelId="{9A400261-5D8A-4356-BDD2-C4D979154533}" type="presParOf" srcId="{A410F917-ADCF-4506-81EA-49AA6DED70F7}" destId="{953C34F9-3B7F-4222-AD03-582FD601E91E}" srcOrd="3" destOrd="0" presId="urn:microsoft.com/office/officeart/2009/3/layout/RandomtoResultProcess"/>
    <dgm:cxn modelId="{1A01FC89-9440-4265-AD59-B5291DBC782B}" type="presParOf" srcId="{A410F917-ADCF-4506-81EA-49AA6DED70F7}" destId="{CE3864C4-498D-46F3-A853-95D0F581E567}" srcOrd="4" destOrd="0" presId="urn:microsoft.com/office/officeart/2009/3/layout/RandomtoResultProcess"/>
    <dgm:cxn modelId="{9E2B9E80-D6C1-4FD7-96FA-112321BE4DAB}" type="presParOf" srcId="{A410F917-ADCF-4506-81EA-49AA6DED70F7}" destId="{97D9382B-EBFF-4947-A162-F429FB5C3791}" srcOrd="5" destOrd="0" presId="urn:microsoft.com/office/officeart/2009/3/layout/RandomtoResultProcess"/>
    <dgm:cxn modelId="{DDD24EB0-4061-4746-8074-44AF3E05260D}" type="presParOf" srcId="{A410F917-ADCF-4506-81EA-49AA6DED70F7}" destId="{92B86D23-6E65-4041-873D-AF18D6099469}" srcOrd="6" destOrd="0" presId="urn:microsoft.com/office/officeart/2009/3/layout/RandomtoResultProcess"/>
    <dgm:cxn modelId="{032F48B1-D764-4E66-B957-6ED04690639F}" type="presParOf" srcId="{A410F917-ADCF-4506-81EA-49AA6DED70F7}" destId="{FC6C5677-3A76-4C88-A1B6-084055C74CA8}" srcOrd="7" destOrd="0" presId="urn:microsoft.com/office/officeart/2009/3/layout/RandomtoResultProcess"/>
    <dgm:cxn modelId="{93ABC58A-3EE6-4298-A3BC-26E4EB39905D}" type="presParOf" srcId="{A410F917-ADCF-4506-81EA-49AA6DED70F7}" destId="{B21E3740-D351-4C6C-A973-8931CD9DEF86}" srcOrd="8" destOrd="0" presId="urn:microsoft.com/office/officeart/2009/3/layout/RandomtoResultProcess"/>
    <dgm:cxn modelId="{8679D89D-A22D-4EC1-9A6D-E489550F6E2E}" type="presParOf" srcId="{A410F917-ADCF-4506-81EA-49AA6DED70F7}" destId="{71EF0712-D629-4D13-B039-C5FFB04ACE45}" srcOrd="9" destOrd="0" presId="urn:microsoft.com/office/officeart/2009/3/layout/RandomtoResultProcess"/>
    <dgm:cxn modelId="{2272E47E-BF92-499A-89BD-343375606666}" type="presParOf" srcId="{A410F917-ADCF-4506-81EA-49AA6DED70F7}" destId="{B2FC0A60-F109-4F75-BC6F-7C1F99ABBB25}" srcOrd="10" destOrd="0" presId="urn:microsoft.com/office/officeart/2009/3/layout/RandomtoResultProcess"/>
    <dgm:cxn modelId="{F514AD14-BD11-47C8-A0FF-38BEC44A842F}" type="presParOf" srcId="{A410F917-ADCF-4506-81EA-49AA6DED70F7}" destId="{63B1C164-F62F-4C8D-886E-026F7844A780}" srcOrd="11" destOrd="0" presId="urn:microsoft.com/office/officeart/2009/3/layout/RandomtoResultProcess"/>
    <dgm:cxn modelId="{750FD001-2770-4ACE-9F35-FC911249D895}" type="presParOf" srcId="{A410F917-ADCF-4506-81EA-49AA6DED70F7}" destId="{F329025E-07A2-4B43-939B-39EF7842D742}" srcOrd="12" destOrd="0" presId="urn:microsoft.com/office/officeart/2009/3/layout/RandomtoResultProcess"/>
    <dgm:cxn modelId="{9B70B244-850A-4493-A19D-02824D5E14DC}" type="presParOf" srcId="{A410F917-ADCF-4506-81EA-49AA6DED70F7}" destId="{531CD1BA-A250-47B0-AB45-99E96D655D3E}" srcOrd="13" destOrd="0" presId="urn:microsoft.com/office/officeart/2009/3/layout/RandomtoResultProcess"/>
    <dgm:cxn modelId="{D712ACCC-4F43-4699-9DED-A34375A4A8E3}" type="presParOf" srcId="{A410F917-ADCF-4506-81EA-49AA6DED70F7}" destId="{AE285017-819A-4F8C-ABBC-BDB23EF3453A}" srcOrd="14" destOrd="0" presId="urn:microsoft.com/office/officeart/2009/3/layout/RandomtoResultProcess"/>
    <dgm:cxn modelId="{6B56DF78-0055-42B5-9F45-2EFE721BB903}" type="presParOf" srcId="{A410F917-ADCF-4506-81EA-49AA6DED70F7}" destId="{E75F743F-8AE9-4438-AA8F-FBB8E640FE25}" srcOrd="15" destOrd="0" presId="urn:microsoft.com/office/officeart/2009/3/layout/RandomtoResultProcess"/>
    <dgm:cxn modelId="{7B1076FF-263E-417D-B167-8DB1DEF2D8F1}" type="presParOf" srcId="{A410F917-ADCF-4506-81EA-49AA6DED70F7}" destId="{03A0F230-4CE6-4008-A132-732F5A87A5C1}" srcOrd="16" destOrd="0" presId="urn:microsoft.com/office/officeart/2009/3/layout/RandomtoResultProcess"/>
    <dgm:cxn modelId="{1F5AAB1A-EBD0-44CD-82AB-E366ECDA65AB}" type="presParOf" srcId="{A410F917-ADCF-4506-81EA-49AA6DED70F7}" destId="{41694246-BAF1-4ABA-9EA4-38728BE13D5C}" srcOrd="17" destOrd="0" presId="urn:microsoft.com/office/officeart/2009/3/layout/RandomtoResultProcess"/>
    <dgm:cxn modelId="{D620E848-E3E4-401D-9C94-BFED256DDBDF}" type="presParOf" srcId="{A410F917-ADCF-4506-81EA-49AA6DED70F7}" destId="{C4D1141E-87B0-4318-AA0B-9B33B4D391E8}" srcOrd="18" destOrd="0" presId="urn:microsoft.com/office/officeart/2009/3/layout/RandomtoResultProcess"/>
    <dgm:cxn modelId="{4BCB40E6-EEA8-434C-A31A-13F5FD24B43C}" type="presParOf" srcId="{A410F917-ADCF-4506-81EA-49AA6DED70F7}" destId="{C0E5F10F-6665-4E02-B37D-638A52A23FE0}" srcOrd="19" destOrd="0" presId="urn:microsoft.com/office/officeart/2009/3/layout/RandomtoResultProcess"/>
    <dgm:cxn modelId="{5B330C26-829E-4EAF-B80E-A919C2077933}" type="presParOf" srcId="{A88135EE-A4C9-4087-B08F-A9BF857C9362}" destId="{61052FA3-72CF-46F5-9D14-B0D34306F906}" srcOrd="1" destOrd="0" presId="urn:microsoft.com/office/officeart/2009/3/layout/RandomtoResultProcess"/>
    <dgm:cxn modelId="{F5A0C7F3-088B-4734-A5C9-84E1F5CB09D9}" type="presParOf" srcId="{61052FA3-72CF-46F5-9D14-B0D34306F906}" destId="{915CEE7A-A8BE-4CA5-9074-EB9D0A2645F5}" srcOrd="0" destOrd="0" presId="urn:microsoft.com/office/officeart/2009/3/layout/RandomtoResultProcess"/>
    <dgm:cxn modelId="{A7B019F6-1FBF-4EAD-BD08-C46E6F302354}" type="presParOf" srcId="{61052FA3-72CF-46F5-9D14-B0D34306F906}" destId="{C5066FEE-5A73-4F52-9224-84D7D9DFEA28}" srcOrd="1" destOrd="0" presId="urn:microsoft.com/office/officeart/2009/3/layout/RandomtoResultProcess"/>
    <dgm:cxn modelId="{D05BE244-FACD-47CE-A9EC-0F701C71106A}" type="presParOf" srcId="{A88135EE-A4C9-4087-B08F-A9BF857C9362}" destId="{378B7ADF-EC03-4E52-B495-9E287AB79F8A}" srcOrd="2" destOrd="0" presId="urn:microsoft.com/office/officeart/2009/3/layout/RandomtoResultProcess"/>
    <dgm:cxn modelId="{0C0CAC1A-ECA5-4F69-BBB3-A4D9B44A672E}" type="presParOf" srcId="{A88135EE-A4C9-4087-B08F-A9BF857C9362}" destId="{6A2935BE-9CA4-45CB-B80E-10FF9AD324C6}" srcOrd="3" destOrd="0" presId="urn:microsoft.com/office/officeart/2009/3/layout/RandomtoResultProcess"/>
    <dgm:cxn modelId="{4AEC4570-4D36-4EE2-BB08-2BB5E1C14579}" type="presParOf" srcId="{6A2935BE-9CA4-45CB-B80E-10FF9AD324C6}" destId="{924DCA9D-3CA4-492A-A0AF-3A327D6D5497}" srcOrd="0" destOrd="0" presId="urn:microsoft.com/office/officeart/2009/3/layout/RandomtoResultProcess"/>
    <dgm:cxn modelId="{0B70E6E5-9AA1-4EB3-A7BC-26CD9802F7FB}" type="presParOf" srcId="{6A2935BE-9CA4-45CB-B80E-10FF9AD324C6}" destId="{F3F8F89F-97E7-4815-9148-8C59825A4C06}" srcOrd="1" destOrd="0" presId="urn:microsoft.com/office/officeart/2009/3/layout/RandomtoResultProcess"/>
    <dgm:cxn modelId="{69245B12-EBF9-436B-A907-48F77242FFB0}" type="presParOf" srcId="{A88135EE-A4C9-4087-B08F-A9BF857C9362}" destId="{7AD23186-5842-4248-88AE-3A04CE177532}" srcOrd="4" destOrd="0" presId="urn:microsoft.com/office/officeart/2009/3/layout/RandomtoResultProcess"/>
    <dgm:cxn modelId="{F2C2E097-64BE-4A68-A3DE-AAA81FE5F797}" type="presParOf" srcId="{7AD23186-5842-4248-88AE-3A04CE177532}" destId="{9A35E555-A100-4E83-9E79-C10EB25459B0}" srcOrd="0" destOrd="0" presId="urn:microsoft.com/office/officeart/2009/3/layout/RandomtoResultProcess"/>
    <dgm:cxn modelId="{30BBCFF7-1B4E-4BFB-BC2B-2D30D6470038}" type="presParOf" srcId="{7AD23186-5842-4248-88AE-3A04CE177532}" destId="{F00F6F42-048D-4F63-A0CD-462C32F7185A}" srcOrd="1" destOrd="0" presId="urn:microsoft.com/office/officeart/2009/3/layout/RandomtoResultProcess"/>
    <dgm:cxn modelId="{D4F9292D-3E23-40CF-BBC4-59E21D23D9B5}" type="presParOf" srcId="{7AD23186-5842-4248-88AE-3A04CE177532}" destId="{47D66E9F-75D2-4A89-87EF-5AF6E7A1D203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07D8A1-C453-46CE-907E-BDA1B30E3CC2}" type="doc">
      <dgm:prSet loTypeId="urn:microsoft.com/office/officeart/2005/8/layout/process5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0CB325A-B06E-493A-8F11-F58E9B7CCA5F}">
      <dgm:prSet phldrT="[Texto]"/>
      <dgm:spPr/>
      <dgm:t>
        <a:bodyPr/>
        <a:lstStyle/>
        <a:p>
          <a:r>
            <a:rPr lang="es-ES" dirty="0" smtClean="0"/>
            <a:t>Leer datos de entrenamiento de </a:t>
          </a:r>
          <a:r>
            <a:rPr lang="es-ES" dirty="0" err="1" smtClean="0"/>
            <a:t>BigQuery</a:t>
          </a:r>
          <a:endParaRPr lang="es-ES" dirty="0"/>
        </a:p>
      </dgm:t>
    </dgm:pt>
    <dgm:pt modelId="{8717F0F4-79EB-405B-8D88-DFF4B5E71DF5}" type="parTrans" cxnId="{78979EA0-6055-4211-A01A-A29A975B471D}">
      <dgm:prSet/>
      <dgm:spPr/>
      <dgm:t>
        <a:bodyPr/>
        <a:lstStyle/>
        <a:p>
          <a:endParaRPr lang="es-ES"/>
        </a:p>
      </dgm:t>
    </dgm:pt>
    <dgm:pt modelId="{424EF3A2-FFCD-4BBA-BD05-76E33CB2B3E3}" type="sibTrans" cxnId="{78979EA0-6055-4211-A01A-A29A975B471D}">
      <dgm:prSet/>
      <dgm:spPr/>
      <dgm:t>
        <a:bodyPr/>
        <a:lstStyle/>
        <a:p>
          <a:endParaRPr lang="es-ES"/>
        </a:p>
      </dgm:t>
    </dgm:pt>
    <dgm:pt modelId="{BDB039B7-69A5-4B01-84F7-82BF3159B457}">
      <dgm:prSet phldrT="[Texto]"/>
      <dgm:spPr/>
      <dgm:t>
        <a:bodyPr/>
        <a:lstStyle/>
        <a:p>
          <a:r>
            <a:rPr lang="es-ES" dirty="0" smtClean="0"/>
            <a:t>Analizar y Transformar con </a:t>
          </a:r>
          <a:r>
            <a:rPr lang="es-ES" dirty="0" err="1" smtClean="0"/>
            <a:t>tf.Transform</a:t>
          </a:r>
          <a:endParaRPr lang="es-ES" dirty="0"/>
        </a:p>
      </dgm:t>
    </dgm:pt>
    <dgm:pt modelId="{45B0DD03-521C-4B5E-9BAF-5050DF6056A0}" type="parTrans" cxnId="{A7C2EA3E-BC40-4E5E-BC3A-0C40A49BC389}">
      <dgm:prSet/>
      <dgm:spPr/>
      <dgm:t>
        <a:bodyPr/>
        <a:lstStyle/>
        <a:p>
          <a:endParaRPr lang="es-ES"/>
        </a:p>
      </dgm:t>
    </dgm:pt>
    <dgm:pt modelId="{6BFC4933-C5F2-4B86-823F-FC6713070896}" type="sibTrans" cxnId="{A7C2EA3E-BC40-4E5E-BC3A-0C40A49BC389}">
      <dgm:prSet/>
      <dgm:spPr/>
      <dgm:t>
        <a:bodyPr/>
        <a:lstStyle/>
        <a:p>
          <a:endParaRPr lang="es-ES"/>
        </a:p>
      </dgm:t>
    </dgm:pt>
    <dgm:pt modelId="{E7492632-0DC0-49C9-8569-D0AFF7936652}">
      <dgm:prSet phldrT="[Texto]"/>
      <dgm:spPr/>
      <dgm:t>
        <a:bodyPr/>
        <a:lstStyle/>
        <a:p>
          <a:r>
            <a:rPr lang="es-ES" dirty="0" smtClean="0"/>
            <a:t>Subir datos de entrenamiento a Cloud Storage con </a:t>
          </a:r>
          <a:r>
            <a:rPr lang="es-ES" dirty="0" err="1" smtClean="0"/>
            <a:t>tfRecords</a:t>
          </a:r>
          <a:endParaRPr lang="es-ES" dirty="0"/>
        </a:p>
      </dgm:t>
    </dgm:pt>
    <dgm:pt modelId="{1E5FA7C7-EC71-4216-A0AF-4F2C9227AB47}" type="parTrans" cxnId="{CDC0096E-B9A2-4D25-8144-8F3B28595EFF}">
      <dgm:prSet/>
      <dgm:spPr/>
      <dgm:t>
        <a:bodyPr/>
        <a:lstStyle/>
        <a:p>
          <a:endParaRPr lang="es-ES"/>
        </a:p>
      </dgm:t>
    </dgm:pt>
    <dgm:pt modelId="{AC103431-4DD6-40BA-BE42-9F3B4C1AE81A}" type="sibTrans" cxnId="{CDC0096E-B9A2-4D25-8144-8F3B28595EFF}">
      <dgm:prSet/>
      <dgm:spPr/>
      <dgm:t>
        <a:bodyPr/>
        <a:lstStyle/>
        <a:p>
          <a:endParaRPr lang="es-ES"/>
        </a:p>
      </dgm:t>
    </dgm:pt>
    <dgm:pt modelId="{3829F48E-2FFD-4E22-B50B-44C9D8C0FFA4}">
      <dgm:prSet phldrT="[Texto]"/>
      <dgm:spPr/>
      <dgm:t>
        <a:bodyPr/>
        <a:lstStyle/>
        <a:p>
          <a:r>
            <a:rPr lang="es-ES" dirty="0" smtClean="0"/>
            <a:t>Leer los datos de evaluación de </a:t>
          </a:r>
          <a:r>
            <a:rPr lang="es-ES" dirty="0" err="1" smtClean="0"/>
            <a:t>BigQuery</a:t>
          </a:r>
          <a:endParaRPr lang="es-ES" dirty="0"/>
        </a:p>
      </dgm:t>
    </dgm:pt>
    <dgm:pt modelId="{7F94667B-DAE5-402B-902E-A5E8F0A0D232}" type="parTrans" cxnId="{02AE7919-64C5-4A55-BD64-BC3F4736773A}">
      <dgm:prSet/>
      <dgm:spPr/>
      <dgm:t>
        <a:bodyPr/>
        <a:lstStyle/>
        <a:p>
          <a:endParaRPr lang="es-ES"/>
        </a:p>
      </dgm:t>
    </dgm:pt>
    <dgm:pt modelId="{17D39771-F805-4218-8773-F5D377077A51}" type="sibTrans" cxnId="{02AE7919-64C5-4A55-BD64-BC3F4736773A}">
      <dgm:prSet/>
      <dgm:spPr/>
      <dgm:t>
        <a:bodyPr/>
        <a:lstStyle/>
        <a:p>
          <a:endParaRPr lang="es-ES"/>
        </a:p>
      </dgm:t>
    </dgm:pt>
    <dgm:pt modelId="{7A515A0F-E77F-4D1B-810A-2B6BC8EF1A4C}">
      <dgm:prSet phldrT="[Texto]"/>
      <dgm:spPr/>
      <dgm:t>
        <a:bodyPr/>
        <a:lstStyle/>
        <a:p>
          <a:r>
            <a:rPr lang="es-ES" dirty="0" smtClean="0"/>
            <a:t>Transformar los datos de evaluación con </a:t>
          </a:r>
          <a:r>
            <a:rPr lang="es-ES" dirty="0" err="1" smtClean="0"/>
            <a:t>transform_fn</a:t>
          </a:r>
          <a:endParaRPr lang="es-ES" dirty="0"/>
        </a:p>
      </dgm:t>
    </dgm:pt>
    <dgm:pt modelId="{C2A906C3-8C39-4565-80ED-671404B9899D}" type="parTrans" cxnId="{A31674AC-C8D5-425F-B052-ED7BC627EF5E}">
      <dgm:prSet/>
      <dgm:spPr/>
      <dgm:t>
        <a:bodyPr/>
        <a:lstStyle/>
        <a:p>
          <a:endParaRPr lang="es-ES"/>
        </a:p>
      </dgm:t>
    </dgm:pt>
    <dgm:pt modelId="{2F8A44C0-1EB6-4077-9BDE-EF7503254CA7}" type="sibTrans" cxnId="{A31674AC-C8D5-425F-B052-ED7BC627EF5E}">
      <dgm:prSet/>
      <dgm:spPr/>
      <dgm:t>
        <a:bodyPr/>
        <a:lstStyle/>
        <a:p>
          <a:endParaRPr lang="es-ES"/>
        </a:p>
      </dgm:t>
    </dgm:pt>
    <dgm:pt modelId="{179F34B4-B96C-43DA-8989-16AF0B540826}">
      <dgm:prSet phldrT="[Texto]"/>
      <dgm:spPr/>
      <dgm:t>
        <a:bodyPr/>
        <a:lstStyle/>
        <a:p>
          <a:r>
            <a:rPr lang="es-ES" dirty="0" smtClean="0"/>
            <a:t>Subir datos transformados en Cloud Storage</a:t>
          </a:r>
          <a:endParaRPr lang="es-ES" dirty="0"/>
        </a:p>
      </dgm:t>
    </dgm:pt>
    <dgm:pt modelId="{C697BF31-9842-4D24-9EF4-D40141631E7B}" type="parTrans" cxnId="{A80D2555-E16F-4816-B1B0-7882922BA520}">
      <dgm:prSet/>
      <dgm:spPr/>
      <dgm:t>
        <a:bodyPr/>
        <a:lstStyle/>
        <a:p>
          <a:endParaRPr lang="es-ES"/>
        </a:p>
      </dgm:t>
    </dgm:pt>
    <dgm:pt modelId="{B919332A-F6A0-46DF-826F-9A76F8A54E46}" type="sibTrans" cxnId="{A80D2555-E16F-4816-B1B0-7882922BA520}">
      <dgm:prSet/>
      <dgm:spPr/>
      <dgm:t>
        <a:bodyPr/>
        <a:lstStyle/>
        <a:p>
          <a:endParaRPr lang="es-ES"/>
        </a:p>
      </dgm:t>
    </dgm:pt>
    <dgm:pt modelId="{669AB44D-E71A-4AFD-A90D-851A5F8C3B5B}">
      <dgm:prSet phldrT="[Texto]"/>
      <dgm:spPr/>
      <dgm:t>
        <a:bodyPr/>
        <a:lstStyle/>
        <a:p>
          <a:r>
            <a:rPr lang="es-ES" dirty="0" smtClean="0"/>
            <a:t>Subir los parámetros de transformación en Cloud Storage</a:t>
          </a:r>
          <a:endParaRPr lang="es-ES" dirty="0"/>
        </a:p>
      </dgm:t>
    </dgm:pt>
    <dgm:pt modelId="{3550D0FF-A944-4993-AD25-FF0EEE5D97BE}" type="parTrans" cxnId="{002B2D77-3334-4DAA-8AA1-4D2DC8414416}">
      <dgm:prSet/>
      <dgm:spPr/>
    </dgm:pt>
    <dgm:pt modelId="{5ED2A239-997F-4E71-880B-686E300B69CB}" type="sibTrans" cxnId="{002B2D77-3334-4DAA-8AA1-4D2DC8414416}">
      <dgm:prSet/>
      <dgm:spPr/>
      <dgm:t>
        <a:bodyPr/>
        <a:lstStyle/>
        <a:p>
          <a:endParaRPr lang="es-ES"/>
        </a:p>
      </dgm:t>
    </dgm:pt>
    <dgm:pt modelId="{9196FA20-6EAB-402E-B744-AD1801A4C3EB}">
      <dgm:prSet phldrT="[Texto]"/>
      <dgm:spPr/>
      <dgm:t>
        <a:bodyPr/>
        <a:lstStyle/>
        <a:p>
          <a:r>
            <a:rPr lang="es-ES" dirty="0" smtClean="0"/>
            <a:t>Crear y exportar el modelo</a:t>
          </a:r>
          <a:endParaRPr lang="es-ES" dirty="0"/>
        </a:p>
      </dgm:t>
    </dgm:pt>
    <dgm:pt modelId="{4FC9681B-7996-4741-BE8D-76140FBA8433}" type="parTrans" cxnId="{73C97282-4D7F-4B5D-A249-0B3CE805BBB8}">
      <dgm:prSet/>
      <dgm:spPr/>
    </dgm:pt>
    <dgm:pt modelId="{39BB0CA6-001D-4966-A439-68039F361B9A}" type="sibTrans" cxnId="{73C97282-4D7F-4B5D-A249-0B3CE805BBB8}">
      <dgm:prSet/>
      <dgm:spPr/>
    </dgm:pt>
    <dgm:pt modelId="{0C0A29EE-8491-4E96-97B1-C645085386F1}" type="pres">
      <dgm:prSet presAssocID="{7A07D8A1-C453-46CE-907E-BDA1B30E3C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274B4FA-F2A1-4494-897B-125A8C9C5D98}" type="pres">
      <dgm:prSet presAssocID="{50CB325A-B06E-493A-8F11-F58E9B7CCA5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AED9EC-5646-4908-B577-527DAB7026E3}" type="pres">
      <dgm:prSet presAssocID="{424EF3A2-FFCD-4BBA-BD05-76E33CB2B3E3}" presName="sibTrans" presStyleLbl="sibTrans2D1" presStyleIdx="0" presStyleCnt="7"/>
      <dgm:spPr/>
      <dgm:t>
        <a:bodyPr/>
        <a:lstStyle/>
        <a:p>
          <a:endParaRPr lang="es-ES"/>
        </a:p>
      </dgm:t>
    </dgm:pt>
    <dgm:pt modelId="{2BAEE609-9409-439C-9B42-5F14238779B7}" type="pres">
      <dgm:prSet presAssocID="{424EF3A2-FFCD-4BBA-BD05-76E33CB2B3E3}" presName="connectorText" presStyleLbl="sibTrans2D1" presStyleIdx="0" presStyleCnt="7"/>
      <dgm:spPr/>
      <dgm:t>
        <a:bodyPr/>
        <a:lstStyle/>
        <a:p>
          <a:endParaRPr lang="es-ES"/>
        </a:p>
      </dgm:t>
    </dgm:pt>
    <dgm:pt modelId="{6576C35E-E76B-4BCE-A2D8-09EEEA181D80}" type="pres">
      <dgm:prSet presAssocID="{BDB039B7-69A5-4B01-84F7-82BF3159B4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588809-7E85-4345-AEAF-F750011C5828}" type="pres">
      <dgm:prSet presAssocID="{6BFC4933-C5F2-4B86-823F-FC6713070896}" presName="sibTrans" presStyleLbl="sibTrans2D1" presStyleIdx="1" presStyleCnt="7"/>
      <dgm:spPr/>
      <dgm:t>
        <a:bodyPr/>
        <a:lstStyle/>
        <a:p>
          <a:endParaRPr lang="es-ES"/>
        </a:p>
      </dgm:t>
    </dgm:pt>
    <dgm:pt modelId="{E44C6AA6-3799-4C18-B7B6-C757E9806C5E}" type="pres">
      <dgm:prSet presAssocID="{6BFC4933-C5F2-4B86-823F-FC6713070896}" presName="connectorText" presStyleLbl="sibTrans2D1" presStyleIdx="1" presStyleCnt="7"/>
      <dgm:spPr/>
      <dgm:t>
        <a:bodyPr/>
        <a:lstStyle/>
        <a:p>
          <a:endParaRPr lang="es-ES"/>
        </a:p>
      </dgm:t>
    </dgm:pt>
    <dgm:pt modelId="{347C84E6-F9B2-41AD-8734-0AF507A54E90}" type="pres">
      <dgm:prSet presAssocID="{E7492632-0DC0-49C9-8569-D0AFF793665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44771A-DB48-485C-807A-1AC60D10C6CD}" type="pres">
      <dgm:prSet presAssocID="{AC103431-4DD6-40BA-BE42-9F3B4C1AE81A}" presName="sibTrans" presStyleLbl="sibTrans2D1" presStyleIdx="2" presStyleCnt="7"/>
      <dgm:spPr/>
      <dgm:t>
        <a:bodyPr/>
        <a:lstStyle/>
        <a:p>
          <a:endParaRPr lang="es-ES"/>
        </a:p>
      </dgm:t>
    </dgm:pt>
    <dgm:pt modelId="{C7693CF5-2D4A-4C30-8188-C15AA55A5AD1}" type="pres">
      <dgm:prSet presAssocID="{AC103431-4DD6-40BA-BE42-9F3B4C1AE81A}" presName="connectorText" presStyleLbl="sibTrans2D1" presStyleIdx="2" presStyleCnt="7"/>
      <dgm:spPr/>
      <dgm:t>
        <a:bodyPr/>
        <a:lstStyle/>
        <a:p>
          <a:endParaRPr lang="es-ES"/>
        </a:p>
      </dgm:t>
    </dgm:pt>
    <dgm:pt modelId="{BBD58B38-4E2D-43FD-95E5-AF69E0B1BDE3}" type="pres">
      <dgm:prSet presAssocID="{3829F48E-2FFD-4E22-B50B-44C9D8C0FFA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4190B4-068A-42AC-91D0-6092106AB5CE}" type="pres">
      <dgm:prSet presAssocID="{17D39771-F805-4218-8773-F5D377077A51}" presName="sibTrans" presStyleLbl="sibTrans2D1" presStyleIdx="3" presStyleCnt="7"/>
      <dgm:spPr/>
      <dgm:t>
        <a:bodyPr/>
        <a:lstStyle/>
        <a:p>
          <a:endParaRPr lang="es-ES"/>
        </a:p>
      </dgm:t>
    </dgm:pt>
    <dgm:pt modelId="{BA02514A-7D76-4849-9076-B0FB69F5DA60}" type="pres">
      <dgm:prSet presAssocID="{17D39771-F805-4218-8773-F5D377077A51}" presName="connectorText" presStyleLbl="sibTrans2D1" presStyleIdx="3" presStyleCnt="7"/>
      <dgm:spPr/>
      <dgm:t>
        <a:bodyPr/>
        <a:lstStyle/>
        <a:p>
          <a:endParaRPr lang="es-ES"/>
        </a:p>
      </dgm:t>
    </dgm:pt>
    <dgm:pt modelId="{BA88816F-65D7-4331-AC46-C133998E6189}" type="pres">
      <dgm:prSet presAssocID="{7A515A0F-E77F-4D1B-810A-2B6BC8EF1A4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5B5450-B24B-4011-A81E-F15FD3AC14D2}" type="pres">
      <dgm:prSet presAssocID="{2F8A44C0-1EB6-4077-9BDE-EF7503254CA7}" presName="sibTrans" presStyleLbl="sibTrans2D1" presStyleIdx="4" presStyleCnt="7"/>
      <dgm:spPr/>
      <dgm:t>
        <a:bodyPr/>
        <a:lstStyle/>
        <a:p>
          <a:endParaRPr lang="es-ES"/>
        </a:p>
      </dgm:t>
    </dgm:pt>
    <dgm:pt modelId="{4B5444DE-820A-4443-B405-99E49341C474}" type="pres">
      <dgm:prSet presAssocID="{2F8A44C0-1EB6-4077-9BDE-EF7503254CA7}" presName="connectorText" presStyleLbl="sibTrans2D1" presStyleIdx="4" presStyleCnt="7"/>
      <dgm:spPr/>
      <dgm:t>
        <a:bodyPr/>
        <a:lstStyle/>
        <a:p>
          <a:endParaRPr lang="es-ES"/>
        </a:p>
      </dgm:t>
    </dgm:pt>
    <dgm:pt modelId="{43A1A1DE-27C7-43EF-9BD0-F31FAC9E9DE3}" type="pres">
      <dgm:prSet presAssocID="{179F34B4-B96C-43DA-8989-16AF0B54082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C52E24-BB3E-430C-9C1A-038A998068ED}" type="pres">
      <dgm:prSet presAssocID="{B919332A-F6A0-46DF-826F-9A76F8A54E46}" presName="sibTrans" presStyleLbl="sibTrans2D1" presStyleIdx="5" presStyleCnt="7"/>
      <dgm:spPr/>
      <dgm:t>
        <a:bodyPr/>
        <a:lstStyle/>
        <a:p>
          <a:endParaRPr lang="es-ES"/>
        </a:p>
      </dgm:t>
    </dgm:pt>
    <dgm:pt modelId="{F93CEF3C-E93C-4A65-B9BF-73B8651E374D}" type="pres">
      <dgm:prSet presAssocID="{B919332A-F6A0-46DF-826F-9A76F8A54E46}" presName="connectorText" presStyleLbl="sibTrans2D1" presStyleIdx="5" presStyleCnt="7"/>
      <dgm:spPr/>
      <dgm:t>
        <a:bodyPr/>
        <a:lstStyle/>
        <a:p>
          <a:endParaRPr lang="es-ES"/>
        </a:p>
      </dgm:t>
    </dgm:pt>
    <dgm:pt modelId="{3B78A1E7-2D3B-4536-A672-26D1ECBEBB15}" type="pres">
      <dgm:prSet presAssocID="{669AB44D-E71A-4AFD-A90D-851A5F8C3B5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25088C-FF34-4F45-AA01-E0FAE0DAD103}" type="pres">
      <dgm:prSet presAssocID="{5ED2A239-997F-4E71-880B-686E300B69CB}" presName="sibTrans" presStyleLbl="sibTrans2D1" presStyleIdx="6" presStyleCnt="7"/>
      <dgm:spPr/>
      <dgm:t>
        <a:bodyPr/>
        <a:lstStyle/>
        <a:p>
          <a:endParaRPr lang="es-ES"/>
        </a:p>
      </dgm:t>
    </dgm:pt>
    <dgm:pt modelId="{25ED53F4-5904-4837-8D9A-213EED893CF3}" type="pres">
      <dgm:prSet presAssocID="{5ED2A239-997F-4E71-880B-686E300B69CB}" presName="connectorText" presStyleLbl="sibTrans2D1" presStyleIdx="6" presStyleCnt="7"/>
      <dgm:spPr/>
      <dgm:t>
        <a:bodyPr/>
        <a:lstStyle/>
        <a:p>
          <a:endParaRPr lang="es-ES"/>
        </a:p>
      </dgm:t>
    </dgm:pt>
    <dgm:pt modelId="{A73DD6F2-7A05-4774-B634-A75087ECF954}" type="pres">
      <dgm:prSet presAssocID="{9196FA20-6EAB-402E-B744-AD1801A4C3E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C2EA3E-BC40-4E5E-BC3A-0C40A49BC389}" srcId="{7A07D8A1-C453-46CE-907E-BDA1B30E3CC2}" destId="{BDB039B7-69A5-4B01-84F7-82BF3159B457}" srcOrd="1" destOrd="0" parTransId="{45B0DD03-521C-4B5E-9BAF-5050DF6056A0}" sibTransId="{6BFC4933-C5F2-4B86-823F-FC6713070896}"/>
    <dgm:cxn modelId="{BC9D806E-C090-4B82-B8F5-709C54CC3018}" type="presOf" srcId="{2F8A44C0-1EB6-4077-9BDE-EF7503254CA7}" destId="{CF5B5450-B24B-4011-A81E-F15FD3AC14D2}" srcOrd="0" destOrd="0" presId="urn:microsoft.com/office/officeart/2005/8/layout/process5"/>
    <dgm:cxn modelId="{73C97282-4D7F-4B5D-A249-0B3CE805BBB8}" srcId="{7A07D8A1-C453-46CE-907E-BDA1B30E3CC2}" destId="{9196FA20-6EAB-402E-B744-AD1801A4C3EB}" srcOrd="7" destOrd="0" parTransId="{4FC9681B-7996-4741-BE8D-76140FBA8433}" sibTransId="{39BB0CA6-001D-4966-A439-68039F361B9A}"/>
    <dgm:cxn modelId="{955A949A-C53D-4885-8148-F8AF81199333}" type="presOf" srcId="{179F34B4-B96C-43DA-8989-16AF0B540826}" destId="{43A1A1DE-27C7-43EF-9BD0-F31FAC9E9DE3}" srcOrd="0" destOrd="0" presId="urn:microsoft.com/office/officeart/2005/8/layout/process5"/>
    <dgm:cxn modelId="{811CDEA5-56E4-4E55-BBE5-ED049B43EC26}" type="presOf" srcId="{424EF3A2-FFCD-4BBA-BD05-76E33CB2B3E3}" destId="{2BAEE609-9409-439C-9B42-5F14238779B7}" srcOrd="1" destOrd="0" presId="urn:microsoft.com/office/officeart/2005/8/layout/process5"/>
    <dgm:cxn modelId="{5155E1A4-6F10-4731-BE96-8C9EE944694D}" type="presOf" srcId="{5ED2A239-997F-4E71-880B-686E300B69CB}" destId="{25ED53F4-5904-4837-8D9A-213EED893CF3}" srcOrd="1" destOrd="0" presId="urn:microsoft.com/office/officeart/2005/8/layout/process5"/>
    <dgm:cxn modelId="{78979EA0-6055-4211-A01A-A29A975B471D}" srcId="{7A07D8A1-C453-46CE-907E-BDA1B30E3CC2}" destId="{50CB325A-B06E-493A-8F11-F58E9B7CCA5F}" srcOrd="0" destOrd="0" parTransId="{8717F0F4-79EB-405B-8D88-DFF4B5E71DF5}" sibTransId="{424EF3A2-FFCD-4BBA-BD05-76E33CB2B3E3}"/>
    <dgm:cxn modelId="{8C68F4C9-22BD-4345-84FF-CD6BEBEE2A54}" type="presOf" srcId="{B919332A-F6A0-46DF-826F-9A76F8A54E46}" destId="{C9C52E24-BB3E-430C-9C1A-038A998068ED}" srcOrd="0" destOrd="0" presId="urn:microsoft.com/office/officeart/2005/8/layout/process5"/>
    <dgm:cxn modelId="{A80D2555-E16F-4816-B1B0-7882922BA520}" srcId="{7A07D8A1-C453-46CE-907E-BDA1B30E3CC2}" destId="{179F34B4-B96C-43DA-8989-16AF0B540826}" srcOrd="5" destOrd="0" parTransId="{C697BF31-9842-4D24-9EF4-D40141631E7B}" sibTransId="{B919332A-F6A0-46DF-826F-9A76F8A54E46}"/>
    <dgm:cxn modelId="{6C3C6E01-725D-4816-AA71-2F6B27B1D140}" type="presOf" srcId="{669AB44D-E71A-4AFD-A90D-851A5F8C3B5B}" destId="{3B78A1E7-2D3B-4536-A672-26D1ECBEBB15}" srcOrd="0" destOrd="0" presId="urn:microsoft.com/office/officeart/2005/8/layout/process5"/>
    <dgm:cxn modelId="{7979C817-04D2-486D-A743-D7A78D187927}" type="presOf" srcId="{17D39771-F805-4218-8773-F5D377077A51}" destId="{DC4190B4-068A-42AC-91D0-6092106AB5CE}" srcOrd="0" destOrd="0" presId="urn:microsoft.com/office/officeart/2005/8/layout/process5"/>
    <dgm:cxn modelId="{91B2438A-E7B7-47A3-A7F4-88D6776EC8FB}" type="presOf" srcId="{7A515A0F-E77F-4D1B-810A-2B6BC8EF1A4C}" destId="{BA88816F-65D7-4331-AC46-C133998E6189}" srcOrd="0" destOrd="0" presId="urn:microsoft.com/office/officeart/2005/8/layout/process5"/>
    <dgm:cxn modelId="{21704C3D-1EE0-4836-9AF1-8E4A1DCA465B}" type="presOf" srcId="{9196FA20-6EAB-402E-B744-AD1801A4C3EB}" destId="{A73DD6F2-7A05-4774-B634-A75087ECF954}" srcOrd="0" destOrd="0" presId="urn:microsoft.com/office/officeart/2005/8/layout/process5"/>
    <dgm:cxn modelId="{CDC0096E-B9A2-4D25-8144-8F3B28595EFF}" srcId="{7A07D8A1-C453-46CE-907E-BDA1B30E3CC2}" destId="{E7492632-0DC0-49C9-8569-D0AFF7936652}" srcOrd="2" destOrd="0" parTransId="{1E5FA7C7-EC71-4216-A0AF-4F2C9227AB47}" sibTransId="{AC103431-4DD6-40BA-BE42-9F3B4C1AE81A}"/>
    <dgm:cxn modelId="{E3017D66-C5D3-49F8-86AA-240041E5F55A}" type="presOf" srcId="{5ED2A239-997F-4E71-880B-686E300B69CB}" destId="{3025088C-FF34-4F45-AA01-E0FAE0DAD103}" srcOrd="0" destOrd="0" presId="urn:microsoft.com/office/officeart/2005/8/layout/process5"/>
    <dgm:cxn modelId="{004CF80F-BFD1-47B2-927F-91AC2679552A}" type="presOf" srcId="{E7492632-0DC0-49C9-8569-D0AFF7936652}" destId="{347C84E6-F9B2-41AD-8734-0AF507A54E90}" srcOrd="0" destOrd="0" presId="urn:microsoft.com/office/officeart/2005/8/layout/process5"/>
    <dgm:cxn modelId="{02AE7919-64C5-4A55-BD64-BC3F4736773A}" srcId="{7A07D8A1-C453-46CE-907E-BDA1B30E3CC2}" destId="{3829F48E-2FFD-4E22-B50B-44C9D8C0FFA4}" srcOrd="3" destOrd="0" parTransId="{7F94667B-DAE5-402B-902E-A5E8F0A0D232}" sibTransId="{17D39771-F805-4218-8773-F5D377077A51}"/>
    <dgm:cxn modelId="{63FB15AD-5470-4CA0-8D2F-7A9FCBCD1317}" type="presOf" srcId="{7A07D8A1-C453-46CE-907E-BDA1B30E3CC2}" destId="{0C0A29EE-8491-4E96-97B1-C645085386F1}" srcOrd="0" destOrd="0" presId="urn:microsoft.com/office/officeart/2005/8/layout/process5"/>
    <dgm:cxn modelId="{E043B3F3-ED67-433A-8467-21BD78F33AD0}" type="presOf" srcId="{6BFC4933-C5F2-4B86-823F-FC6713070896}" destId="{09588809-7E85-4345-AEAF-F750011C5828}" srcOrd="0" destOrd="0" presId="urn:microsoft.com/office/officeart/2005/8/layout/process5"/>
    <dgm:cxn modelId="{68D11745-54BB-431C-AA20-61FE5DEE9627}" type="presOf" srcId="{6BFC4933-C5F2-4B86-823F-FC6713070896}" destId="{E44C6AA6-3799-4C18-B7B6-C757E9806C5E}" srcOrd="1" destOrd="0" presId="urn:microsoft.com/office/officeart/2005/8/layout/process5"/>
    <dgm:cxn modelId="{1A550466-F909-4C0A-A4AA-D8E7C86D5812}" type="presOf" srcId="{3829F48E-2FFD-4E22-B50B-44C9D8C0FFA4}" destId="{BBD58B38-4E2D-43FD-95E5-AF69E0B1BDE3}" srcOrd="0" destOrd="0" presId="urn:microsoft.com/office/officeart/2005/8/layout/process5"/>
    <dgm:cxn modelId="{EA5536E6-062A-4321-BA81-3B3B2F68A841}" type="presOf" srcId="{2F8A44C0-1EB6-4077-9BDE-EF7503254CA7}" destId="{4B5444DE-820A-4443-B405-99E49341C474}" srcOrd="1" destOrd="0" presId="urn:microsoft.com/office/officeart/2005/8/layout/process5"/>
    <dgm:cxn modelId="{002B2D77-3334-4DAA-8AA1-4D2DC8414416}" srcId="{7A07D8A1-C453-46CE-907E-BDA1B30E3CC2}" destId="{669AB44D-E71A-4AFD-A90D-851A5F8C3B5B}" srcOrd="6" destOrd="0" parTransId="{3550D0FF-A944-4993-AD25-FF0EEE5D97BE}" sibTransId="{5ED2A239-997F-4E71-880B-686E300B69CB}"/>
    <dgm:cxn modelId="{3FA58699-30FF-4458-A721-747D85E293E8}" type="presOf" srcId="{BDB039B7-69A5-4B01-84F7-82BF3159B457}" destId="{6576C35E-E76B-4BCE-A2D8-09EEEA181D80}" srcOrd="0" destOrd="0" presId="urn:microsoft.com/office/officeart/2005/8/layout/process5"/>
    <dgm:cxn modelId="{A31674AC-C8D5-425F-B052-ED7BC627EF5E}" srcId="{7A07D8A1-C453-46CE-907E-BDA1B30E3CC2}" destId="{7A515A0F-E77F-4D1B-810A-2B6BC8EF1A4C}" srcOrd="4" destOrd="0" parTransId="{C2A906C3-8C39-4565-80ED-671404B9899D}" sibTransId="{2F8A44C0-1EB6-4077-9BDE-EF7503254CA7}"/>
    <dgm:cxn modelId="{E33FB00D-3172-4652-8230-AAD8FCB1A288}" type="presOf" srcId="{AC103431-4DD6-40BA-BE42-9F3B4C1AE81A}" destId="{7444771A-DB48-485C-807A-1AC60D10C6CD}" srcOrd="0" destOrd="0" presId="urn:microsoft.com/office/officeart/2005/8/layout/process5"/>
    <dgm:cxn modelId="{A2E85206-C27F-4592-A759-A7519C0A661E}" type="presOf" srcId="{17D39771-F805-4218-8773-F5D377077A51}" destId="{BA02514A-7D76-4849-9076-B0FB69F5DA60}" srcOrd="1" destOrd="0" presId="urn:microsoft.com/office/officeart/2005/8/layout/process5"/>
    <dgm:cxn modelId="{31535089-6154-46B8-8E32-F617CC35D79C}" type="presOf" srcId="{424EF3A2-FFCD-4BBA-BD05-76E33CB2B3E3}" destId="{0EAED9EC-5646-4908-B577-527DAB7026E3}" srcOrd="0" destOrd="0" presId="urn:microsoft.com/office/officeart/2005/8/layout/process5"/>
    <dgm:cxn modelId="{48720485-E1A9-4448-875F-A98D90A139CD}" type="presOf" srcId="{50CB325A-B06E-493A-8F11-F58E9B7CCA5F}" destId="{4274B4FA-F2A1-4494-897B-125A8C9C5D98}" srcOrd="0" destOrd="0" presId="urn:microsoft.com/office/officeart/2005/8/layout/process5"/>
    <dgm:cxn modelId="{71B18C19-5EB5-4D9F-BBFE-1F203DEEB975}" type="presOf" srcId="{AC103431-4DD6-40BA-BE42-9F3B4C1AE81A}" destId="{C7693CF5-2D4A-4C30-8188-C15AA55A5AD1}" srcOrd="1" destOrd="0" presId="urn:microsoft.com/office/officeart/2005/8/layout/process5"/>
    <dgm:cxn modelId="{07B39FF0-6AE9-4E35-AD67-928E6A3EA6A2}" type="presOf" srcId="{B919332A-F6A0-46DF-826F-9A76F8A54E46}" destId="{F93CEF3C-E93C-4A65-B9BF-73B8651E374D}" srcOrd="1" destOrd="0" presId="urn:microsoft.com/office/officeart/2005/8/layout/process5"/>
    <dgm:cxn modelId="{3B4F84D6-808F-47AF-83FE-21CB08B06C69}" type="presParOf" srcId="{0C0A29EE-8491-4E96-97B1-C645085386F1}" destId="{4274B4FA-F2A1-4494-897B-125A8C9C5D98}" srcOrd="0" destOrd="0" presId="urn:microsoft.com/office/officeart/2005/8/layout/process5"/>
    <dgm:cxn modelId="{E34BBE78-1880-4267-AD02-25F98DE384D7}" type="presParOf" srcId="{0C0A29EE-8491-4E96-97B1-C645085386F1}" destId="{0EAED9EC-5646-4908-B577-527DAB7026E3}" srcOrd="1" destOrd="0" presId="urn:microsoft.com/office/officeart/2005/8/layout/process5"/>
    <dgm:cxn modelId="{C8CCC465-2356-48ED-9338-616E486AE3DB}" type="presParOf" srcId="{0EAED9EC-5646-4908-B577-527DAB7026E3}" destId="{2BAEE609-9409-439C-9B42-5F14238779B7}" srcOrd="0" destOrd="0" presId="urn:microsoft.com/office/officeart/2005/8/layout/process5"/>
    <dgm:cxn modelId="{C4986228-3E89-4D42-A0F3-2A77C6967B5F}" type="presParOf" srcId="{0C0A29EE-8491-4E96-97B1-C645085386F1}" destId="{6576C35E-E76B-4BCE-A2D8-09EEEA181D80}" srcOrd="2" destOrd="0" presId="urn:microsoft.com/office/officeart/2005/8/layout/process5"/>
    <dgm:cxn modelId="{9D9E2267-D9D1-4E09-B801-DC226A6DE905}" type="presParOf" srcId="{0C0A29EE-8491-4E96-97B1-C645085386F1}" destId="{09588809-7E85-4345-AEAF-F750011C5828}" srcOrd="3" destOrd="0" presId="urn:microsoft.com/office/officeart/2005/8/layout/process5"/>
    <dgm:cxn modelId="{31E1C633-A864-4410-A000-D27BF5272D3E}" type="presParOf" srcId="{09588809-7E85-4345-AEAF-F750011C5828}" destId="{E44C6AA6-3799-4C18-B7B6-C757E9806C5E}" srcOrd="0" destOrd="0" presId="urn:microsoft.com/office/officeart/2005/8/layout/process5"/>
    <dgm:cxn modelId="{C5D150B0-791B-4A3E-8987-501EFBFE9994}" type="presParOf" srcId="{0C0A29EE-8491-4E96-97B1-C645085386F1}" destId="{347C84E6-F9B2-41AD-8734-0AF507A54E90}" srcOrd="4" destOrd="0" presId="urn:microsoft.com/office/officeart/2005/8/layout/process5"/>
    <dgm:cxn modelId="{3D7563BC-C9D5-4245-B9F3-0F32773E564D}" type="presParOf" srcId="{0C0A29EE-8491-4E96-97B1-C645085386F1}" destId="{7444771A-DB48-485C-807A-1AC60D10C6CD}" srcOrd="5" destOrd="0" presId="urn:microsoft.com/office/officeart/2005/8/layout/process5"/>
    <dgm:cxn modelId="{CB22AEDE-56F8-463A-9DF4-8F89EE1B872C}" type="presParOf" srcId="{7444771A-DB48-485C-807A-1AC60D10C6CD}" destId="{C7693CF5-2D4A-4C30-8188-C15AA55A5AD1}" srcOrd="0" destOrd="0" presId="urn:microsoft.com/office/officeart/2005/8/layout/process5"/>
    <dgm:cxn modelId="{C30F6F63-6FB1-4142-A6F7-CD56E4841CAB}" type="presParOf" srcId="{0C0A29EE-8491-4E96-97B1-C645085386F1}" destId="{BBD58B38-4E2D-43FD-95E5-AF69E0B1BDE3}" srcOrd="6" destOrd="0" presId="urn:microsoft.com/office/officeart/2005/8/layout/process5"/>
    <dgm:cxn modelId="{98849BF5-2831-45BC-8241-CB8B1FB5BF59}" type="presParOf" srcId="{0C0A29EE-8491-4E96-97B1-C645085386F1}" destId="{DC4190B4-068A-42AC-91D0-6092106AB5CE}" srcOrd="7" destOrd="0" presId="urn:microsoft.com/office/officeart/2005/8/layout/process5"/>
    <dgm:cxn modelId="{84ECD515-F467-48EB-B407-C2E2AFAC9BF2}" type="presParOf" srcId="{DC4190B4-068A-42AC-91D0-6092106AB5CE}" destId="{BA02514A-7D76-4849-9076-B0FB69F5DA60}" srcOrd="0" destOrd="0" presId="urn:microsoft.com/office/officeart/2005/8/layout/process5"/>
    <dgm:cxn modelId="{040F0B7D-3C45-42C9-BC96-231218F8B98E}" type="presParOf" srcId="{0C0A29EE-8491-4E96-97B1-C645085386F1}" destId="{BA88816F-65D7-4331-AC46-C133998E6189}" srcOrd="8" destOrd="0" presId="urn:microsoft.com/office/officeart/2005/8/layout/process5"/>
    <dgm:cxn modelId="{E5D7290E-B142-444D-A678-62C3CBF04231}" type="presParOf" srcId="{0C0A29EE-8491-4E96-97B1-C645085386F1}" destId="{CF5B5450-B24B-4011-A81E-F15FD3AC14D2}" srcOrd="9" destOrd="0" presId="urn:microsoft.com/office/officeart/2005/8/layout/process5"/>
    <dgm:cxn modelId="{6EC88D35-6258-4457-9B57-33EB229D1D24}" type="presParOf" srcId="{CF5B5450-B24B-4011-A81E-F15FD3AC14D2}" destId="{4B5444DE-820A-4443-B405-99E49341C474}" srcOrd="0" destOrd="0" presId="urn:microsoft.com/office/officeart/2005/8/layout/process5"/>
    <dgm:cxn modelId="{E87FC753-4E1C-4FBC-9ED6-96341B4B8E34}" type="presParOf" srcId="{0C0A29EE-8491-4E96-97B1-C645085386F1}" destId="{43A1A1DE-27C7-43EF-9BD0-F31FAC9E9DE3}" srcOrd="10" destOrd="0" presId="urn:microsoft.com/office/officeart/2005/8/layout/process5"/>
    <dgm:cxn modelId="{68F1B394-FB86-409D-867B-6B47B57EC198}" type="presParOf" srcId="{0C0A29EE-8491-4E96-97B1-C645085386F1}" destId="{C9C52E24-BB3E-430C-9C1A-038A998068ED}" srcOrd="11" destOrd="0" presId="urn:microsoft.com/office/officeart/2005/8/layout/process5"/>
    <dgm:cxn modelId="{A20C445A-2C03-4326-926B-8BC535A96305}" type="presParOf" srcId="{C9C52E24-BB3E-430C-9C1A-038A998068ED}" destId="{F93CEF3C-E93C-4A65-B9BF-73B8651E374D}" srcOrd="0" destOrd="0" presId="urn:microsoft.com/office/officeart/2005/8/layout/process5"/>
    <dgm:cxn modelId="{DBF19A9E-266A-4475-AF06-9288DA1C47FB}" type="presParOf" srcId="{0C0A29EE-8491-4E96-97B1-C645085386F1}" destId="{3B78A1E7-2D3B-4536-A672-26D1ECBEBB15}" srcOrd="12" destOrd="0" presId="urn:microsoft.com/office/officeart/2005/8/layout/process5"/>
    <dgm:cxn modelId="{DD753D5C-E7CB-4B27-806E-B9E10770F6F0}" type="presParOf" srcId="{0C0A29EE-8491-4E96-97B1-C645085386F1}" destId="{3025088C-FF34-4F45-AA01-E0FAE0DAD103}" srcOrd="13" destOrd="0" presId="urn:microsoft.com/office/officeart/2005/8/layout/process5"/>
    <dgm:cxn modelId="{D43E2CE3-70D1-4AFE-965E-57E080E53229}" type="presParOf" srcId="{3025088C-FF34-4F45-AA01-E0FAE0DAD103}" destId="{25ED53F4-5904-4837-8D9A-213EED893CF3}" srcOrd="0" destOrd="0" presId="urn:microsoft.com/office/officeart/2005/8/layout/process5"/>
    <dgm:cxn modelId="{7DA098F6-61D3-4736-8807-1B12C2EBA042}" type="presParOf" srcId="{0C0A29EE-8491-4E96-97B1-C645085386F1}" destId="{A73DD6F2-7A05-4774-B634-A75087ECF95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0F3639-8789-45CF-8E2A-4F4947B1DBB5}" type="doc">
      <dgm:prSet loTypeId="urn:microsoft.com/office/officeart/2005/8/layout/target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4EA4ED1-CE8A-492F-BB2E-D7CB085CF4BD}">
      <dgm:prSet phldrT="[Texto]"/>
      <dgm:spPr/>
      <dgm:t>
        <a:bodyPr/>
        <a:lstStyle/>
        <a:p>
          <a:r>
            <a:rPr lang="en-US" dirty="0" err="1" smtClean="0"/>
            <a:t>AnalyzeAndTransformDataset</a:t>
          </a:r>
          <a:endParaRPr lang="es-ES" dirty="0"/>
        </a:p>
      </dgm:t>
    </dgm:pt>
    <dgm:pt modelId="{D50482B3-F90A-4BDF-8047-1D1DFD7A0851}" type="parTrans" cxnId="{3B34C80F-4AA4-4EC5-9C76-08C796C1DDBF}">
      <dgm:prSet/>
      <dgm:spPr/>
      <dgm:t>
        <a:bodyPr/>
        <a:lstStyle/>
        <a:p>
          <a:endParaRPr lang="es-ES"/>
        </a:p>
      </dgm:t>
    </dgm:pt>
    <dgm:pt modelId="{31F77118-2CF0-45B2-8929-DAAF1454DC8E}" type="sibTrans" cxnId="{3B34C80F-4AA4-4EC5-9C76-08C796C1DDBF}">
      <dgm:prSet/>
      <dgm:spPr/>
      <dgm:t>
        <a:bodyPr/>
        <a:lstStyle/>
        <a:p>
          <a:endParaRPr lang="es-ES"/>
        </a:p>
      </dgm:t>
    </dgm:pt>
    <dgm:pt modelId="{B176E179-860D-4983-906F-B4246A21E300}">
      <dgm:prSet phldrT="[Texto]"/>
      <dgm:spPr/>
      <dgm:t>
        <a:bodyPr/>
        <a:lstStyle/>
        <a:p>
          <a:r>
            <a:rPr lang="es-ES" dirty="0" smtClean="0"/>
            <a:t>Atributo Normalizado</a:t>
          </a:r>
          <a:endParaRPr lang="es-ES" dirty="0"/>
        </a:p>
      </dgm:t>
    </dgm:pt>
    <dgm:pt modelId="{62DA4A0D-4C01-4293-94E3-2E50FF37AC21}" type="parTrans" cxnId="{28F4B674-56ED-4DC5-BCC5-0FEAC443A086}">
      <dgm:prSet/>
      <dgm:spPr/>
      <dgm:t>
        <a:bodyPr/>
        <a:lstStyle/>
        <a:p>
          <a:endParaRPr lang="es-ES"/>
        </a:p>
      </dgm:t>
    </dgm:pt>
    <dgm:pt modelId="{58ED9F72-23A6-439E-AE95-9D3D9030BCF7}" type="sibTrans" cxnId="{28F4B674-56ED-4DC5-BCC5-0FEAC443A086}">
      <dgm:prSet/>
      <dgm:spPr/>
      <dgm:t>
        <a:bodyPr/>
        <a:lstStyle/>
        <a:p>
          <a:endParaRPr lang="es-ES"/>
        </a:p>
      </dgm:t>
    </dgm:pt>
    <dgm:pt modelId="{C9073227-7B9A-43C8-8751-2A264D982973}">
      <dgm:prSet phldrT="[Texto]"/>
      <dgm:spPr/>
      <dgm:t>
        <a:bodyPr/>
        <a:lstStyle/>
        <a:p>
          <a:r>
            <a:rPr lang="en-US" dirty="0" err="1" smtClean="0"/>
            <a:t>preprocess_fn</a:t>
          </a:r>
          <a:endParaRPr lang="es-ES" dirty="0"/>
        </a:p>
      </dgm:t>
    </dgm:pt>
    <dgm:pt modelId="{3A6EBA1B-6A1A-4F0D-BC3C-C61D8D718B44}" type="parTrans" cxnId="{CA3AB531-236E-4F3C-AE41-D5F8B8ACA83B}">
      <dgm:prSet/>
      <dgm:spPr/>
      <dgm:t>
        <a:bodyPr/>
        <a:lstStyle/>
        <a:p>
          <a:endParaRPr lang="es-ES"/>
        </a:p>
      </dgm:t>
    </dgm:pt>
    <dgm:pt modelId="{56D08568-E0C0-4393-A12B-46E699BDF559}" type="sibTrans" cxnId="{CA3AB531-236E-4F3C-AE41-D5F8B8ACA83B}">
      <dgm:prSet/>
      <dgm:spPr/>
      <dgm:t>
        <a:bodyPr/>
        <a:lstStyle/>
        <a:p>
          <a:endParaRPr lang="es-ES"/>
        </a:p>
      </dgm:t>
    </dgm:pt>
    <dgm:pt modelId="{AEC2BB36-D47A-45E4-8317-B5766A60B575}">
      <dgm:prSet phldrT="[Texto]"/>
      <dgm:spPr/>
      <dgm:t>
        <a:bodyPr/>
        <a:lstStyle/>
        <a:p>
          <a:r>
            <a:rPr lang="es-ES" dirty="0" smtClean="0"/>
            <a:t>Media = 0</a:t>
          </a:r>
          <a:endParaRPr lang="es-ES" dirty="0"/>
        </a:p>
      </dgm:t>
    </dgm:pt>
    <dgm:pt modelId="{53F11E8B-E0B1-421A-9212-ED48A6DDAEEA}" type="parTrans" cxnId="{42045345-E973-49B6-97E1-B3AA48BA1F93}">
      <dgm:prSet/>
      <dgm:spPr/>
      <dgm:t>
        <a:bodyPr/>
        <a:lstStyle/>
        <a:p>
          <a:endParaRPr lang="es-ES"/>
        </a:p>
      </dgm:t>
    </dgm:pt>
    <dgm:pt modelId="{A3795DD1-0BC2-474B-A833-3485E737ADBA}" type="sibTrans" cxnId="{42045345-E973-49B6-97E1-B3AA48BA1F93}">
      <dgm:prSet/>
      <dgm:spPr/>
      <dgm:t>
        <a:bodyPr/>
        <a:lstStyle/>
        <a:p>
          <a:endParaRPr lang="es-ES"/>
        </a:p>
      </dgm:t>
    </dgm:pt>
    <dgm:pt modelId="{CB92BABE-F46D-4484-B4B1-D128AF51A95A}">
      <dgm:prSet phldrT="[Texto]"/>
      <dgm:spPr/>
      <dgm:t>
        <a:bodyPr/>
        <a:lstStyle/>
        <a:p>
          <a:r>
            <a:rPr lang="es-ES" dirty="0" smtClean="0"/>
            <a:t>Varianza = 1</a:t>
          </a:r>
          <a:endParaRPr lang="es-ES" dirty="0"/>
        </a:p>
      </dgm:t>
    </dgm:pt>
    <dgm:pt modelId="{9D2A312F-B5ED-400A-ACF5-B237EB8AD59B}" type="parTrans" cxnId="{1A7CD86C-C88D-4DFF-A2C8-EF0CA19B3BFF}">
      <dgm:prSet/>
      <dgm:spPr/>
      <dgm:t>
        <a:bodyPr/>
        <a:lstStyle/>
        <a:p>
          <a:endParaRPr lang="es-ES"/>
        </a:p>
      </dgm:t>
    </dgm:pt>
    <dgm:pt modelId="{753914FA-02E3-4DB6-9B1B-FFACE049751B}" type="sibTrans" cxnId="{1A7CD86C-C88D-4DFF-A2C8-EF0CA19B3BFF}">
      <dgm:prSet/>
      <dgm:spPr/>
      <dgm:t>
        <a:bodyPr/>
        <a:lstStyle/>
        <a:p>
          <a:endParaRPr lang="es-ES"/>
        </a:p>
      </dgm:t>
    </dgm:pt>
    <dgm:pt modelId="{EF1F3369-3564-4226-9797-6BD03914D93B}">
      <dgm:prSet phldrT="[Texto]"/>
      <dgm:spPr/>
      <dgm:t>
        <a:bodyPr/>
        <a:lstStyle/>
        <a:p>
          <a:r>
            <a:rPr lang="es-ES" dirty="0" err="1" smtClean="0"/>
            <a:t>Tf.Transform</a:t>
          </a:r>
          <a:r>
            <a:rPr lang="es-ES" dirty="0" smtClean="0"/>
            <a:t> (</a:t>
          </a:r>
          <a:r>
            <a:rPr lang="es-ES" dirty="0" err="1" smtClean="0"/>
            <a:t>tft</a:t>
          </a:r>
          <a:r>
            <a:rPr lang="es-ES" dirty="0" smtClean="0"/>
            <a:t>)</a:t>
          </a:r>
          <a:endParaRPr lang="es-ES" dirty="0"/>
        </a:p>
      </dgm:t>
    </dgm:pt>
    <dgm:pt modelId="{29FB998E-84E2-470B-9194-A944B47C935F}" type="parTrans" cxnId="{34074D15-6914-46F2-B25A-6EC41C2C15A8}">
      <dgm:prSet/>
      <dgm:spPr/>
      <dgm:t>
        <a:bodyPr/>
        <a:lstStyle/>
        <a:p>
          <a:endParaRPr lang="es-ES"/>
        </a:p>
      </dgm:t>
    </dgm:pt>
    <dgm:pt modelId="{D09DBB45-AB20-437C-9662-03A799D939BA}" type="sibTrans" cxnId="{34074D15-6914-46F2-B25A-6EC41C2C15A8}">
      <dgm:prSet/>
      <dgm:spPr/>
      <dgm:t>
        <a:bodyPr/>
        <a:lstStyle/>
        <a:p>
          <a:endParaRPr lang="es-ES"/>
        </a:p>
      </dgm:t>
    </dgm:pt>
    <dgm:pt modelId="{417798AF-43A0-4CD4-8806-352B48C76501}">
      <dgm:prSet phldrT="[Texto]"/>
      <dgm:spPr/>
      <dgm:t>
        <a:bodyPr/>
        <a:lstStyle/>
        <a:p>
          <a:r>
            <a:rPr lang="es-ES" dirty="0" err="1" smtClean="0"/>
            <a:t>Scale</a:t>
          </a:r>
          <a:r>
            <a:rPr lang="es-ES" dirty="0" smtClean="0"/>
            <a:t> to z score</a:t>
          </a:r>
          <a:endParaRPr lang="es-ES" dirty="0"/>
        </a:p>
      </dgm:t>
    </dgm:pt>
    <dgm:pt modelId="{3EBCA83B-CF0C-4B5F-9766-AAE14937A1DA}" type="parTrans" cxnId="{1EB718BC-A481-4208-91D0-9EE67D7CA1B4}">
      <dgm:prSet/>
      <dgm:spPr/>
      <dgm:t>
        <a:bodyPr/>
        <a:lstStyle/>
        <a:p>
          <a:endParaRPr lang="es-ES"/>
        </a:p>
      </dgm:t>
    </dgm:pt>
    <dgm:pt modelId="{68AB1976-9DC2-43E3-844C-D91F1B13459A}" type="sibTrans" cxnId="{1EB718BC-A481-4208-91D0-9EE67D7CA1B4}">
      <dgm:prSet/>
      <dgm:spPr/>
      <dgm:t>
        <a:bodyPr/>
        <a:lstStyle/>
        <a:p>
          <a:endParaRPr lang="es-ES"/>
        </a:p>
      </dgm:t>
    </dgm:pt>
    <dgm:pt modelId="{C84607F4-2F8E-4844-B053-7DA0D1D3B03D}">
      <dgm:prSet phldrT="[Texto]"/>
      <dgm:spPr/>
      <dgm:t>
        <a:bodyPr/>
        <a:lstStyle/>
        <a:p>
          <a:r>
            <a:rPr lang="es-ES" dirty="0" smtClean="0"/>
            <a:t>Analizadores</a:t>
          </a:r>
          <a:endParaRPr lang="es-ES" dirty="0"/>
        </a:p>
      </dgm:t>
    </dgm:pt>
    <dgm:pt modelId="{EC5825D2-7C22-4F95-BAA5-8CBADA4D9B24}" type="parTrans" cxnId="{BED2C433-9C80-48A7-B101-D47250A59AE6}">
      <dgm:prSet/>
      <dgm:spPr/>
      <dgm:t>
        <a:bodyPr/>
        <a:lstStyle/>
        <a:p>
          <a:endParaRPr lang="es-ES"/>
        </a:p>
      </dgm:t>
    </dgm:pt>
    <dgm:pt modelId="{4F61E537-8145-4275-B338-B51A6E635EC4}" type="sibTrans" cxnId="{BED2C433-9C80-48A7-B101-D47250A59AE6}">
      <dgm:prSet/>
      <dgm:spPr/>
      <dgm:t>
        <a:bodyPr/>
        <a:lstStyle/>
        <a:p>
          <a:endParaRPr lang="es-ES"/>
        </a:p>
      </dgm:t>
    </dgm:pt>
    <dgm:pt modelId="{ACB4B511-0F0B-4397-8F60-C7BF80C9BF7A}" type="pres">
      <dgm:prSet presAssocID="{FF0F3639-8789-45CF-8E2A-4F4947B1DB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9188FA7-4DF9-48AC-8181-117C23DC21AC}" type="pres">
      <dgm:prSet presAssocID="{FF0F3639-8789-45CF-8E2A-4F4947B1DBB5}" presName="outerBox" presStyleCnt="0"/>
      <dgm:spPr/>
    </dgm:pt>
    <dgm:pt modelId="{49B9ED25-F512-4376-9CA9-A6A45E9AFD67}" type="pres">
      <dgm:prSet presAssocID="{FF0F3639-8789-45CF-8E2A-4F4947B1DBB5}" presName="outerBoxParent" presStyleLbl="node1" presStyleIdx="0" presStyleCnt="3"/>
      <dgm:spPr/>
      <dgm:t>
        <a:bodyPr/>
        <a:lstStyle/>
        <a:p>
          <a:endParaRPr lang="es-ES"/>
        </a:p>
      </dgm:t>
    </dgm:pt>
    <dgm:pt modelId="{604819BE-C0C0-45DA-B020-AFB518BC360E}" type="pres">
      <dgm:prSet presAssocID="{FF0F3639-8789-45CF-8E2A-4F4947B1DBB5}" presName="outerBoxChildren" presStyleCnt="0"/>
      <dgm:spPr/>
    </dgm:pt>
    <dgm:pt modelId="{257EE349-705E-477C-87ED-4C1A778ACF9A}" type="pres">
      <dgm:prSet presAssocID="{B176E179-860D-4983-906F-B4246A21E300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83CE89-BBF2-4545-9B2B-BB43572BEBA2}" type="pres">
      <dgm:prSet presAssocID="{FF0F3639-8789-45CF-8E2A-4F4947B1DBB5}" presName="middleBox" presStyleCnt="0"/>
      <dgm:spPr/>
    </dgm:pt>
    <dgm:pt modelId="{054C253B-5779-433D-8E91-24CCD49B4C0D}" type="pres">
      <dgm:prSet presAssocID="{FF0F3639-8789-45CF-8E2A-4F4947B1DBB5}" presName="middleBoxParent" presStyleLbl="node1" presStyleIdx="1" presStyleCnt="3"/>
      <dgm:spPr/>
      <dgm:t>
        <a:bodyPr/>
        <a:lstStyle/>
        <a:p>
          <a:endParaRPr lang="es-ES"/>
        </a:p>
      </dgm:t>
    </dgm:pt>
    <dgm:pt modelId="{709346E1-0781-41A1-B368-D72D9EB74554}" type="pres">
      <dgm:prSet presAssocID="{FF0F3639-8789-45CF-8E2A-4F4947B1DBB5}" presName="middleBoxChildren" presStyleCnt="0"/>
      <dgm:spPr/>
    </dgm:pt>
    <dgm:pt modelId="{E7DDE423-6B8F-4409-A0D4-0F3E31DAA65A}" type="pres">
      <dgm:prSet presAssocID="{AEC2BB36-D47A-45E4-8317-B5766A60B575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00157-6683-4317-9130-E12CAE628ED0}" type="pres">
      <dgm:prSet presAssocID="{A3795DD1-0BC2-474B-A833-3485E737ADBA}" presName="middleSibTrans" presStyleCnt="0"/>
      <dgm:spPr/>
    </dgm:pt>
    <dgm:pt modelId="{43996DEF-6410-4448-8962-FF39A34D4604}" type="pres">
      <dgm:prSet presAssocID="{CB92BABE-F46D-4484-B4B1-D128AF51A95A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C82279-9824-4F11-B0A8-66F93E7C19CA}" type="pres">
      <dgm:prSet presAssocID="{FF0F3639-8789-45CF-8E2A-4F4947B1DBB5}" presName="centerBox" presStyleCnt="0"/>
      <dgm:spPr/>
    </dgm:pt>
    <dgm:pt modelId="{BAE71E7A-8B5D-4357-B96D-834F1128F0B9}" type="pres">
      <dgm:prSet presAssocID="{FF0F3639-8789-45CF-8E2A-4F4947B1DBB5}" presName="centerBoxParent" presStyleLbl="node1" presStyleIdx="2" presStyleCnt="3"/>
      <dgm:spPr/>
      <dgm:t>
        <a:bodyPr/>
        <a:lstStyle/>
        <a:p>
          <a:endParaRPr lang="es-ES"/>
        </a:p>
      </dgm:t>
    </dgm:pt>
    <dgm:pt modelId="{DE1967FF-70DB-4FD1-AE55-3125F79EA78A}" type="pres">
      <dgm:prSet presAssocID="{FF0F3639-8789-45CF-8E2A-4F4947B1DBB5}" presName="centerBoxChildren" presStyleCnt="0"/>
      <dgm:spPr/>
    </dgm:pt>
    <dgm:pt modelId="{2729DF41-5819-4738-A62F-3D82322C3082}" type="pres">
      <dgm:prSet presAssocID="{417798AF-43A0-4CD4-8806-352B48C76501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270061-54C1-4CB1-841E-703BCEE98419}" type="pres">
      <dgm:prSet presAssocID="{68AB1976-9DC2-43E3-844C-D91F1B13459A}" presName="centerSibTrans" presStyleCnt="0"/>
      <dgm:spPr/>
    </dgm:pt>
    <dgm:pt modelId="{79EB4920-6E63-4298-94F3-B770AA59396A}" type="pres">
      <dgm:prSet presAssocID="{C84607F4-2F8E-4844-B053-7DA0D1D3B03D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1D36B4-1E53-4B71-9050-00CBED78B7FC}" type="presOf" srcId="{AEC2BB36-D47A-45E4-8317-B5766A60B575}" destId="{E7DDE423-6B8F-4409-A0D4-0F3E31DAA65A}" srcOrd="0" destOrd="0" presId="urn:microsoft.com/office/officeart/2005/8/layout/target2"/>
    <dgm:cxn modelId="{1A7CD86C-C88D-4DFF-A2C8-EF0CA19B3BFF}" srcId="{C9073227-7B9A-43C8-8751-2A264D982973}" destId="{CB92BABE-F46D-4484-B4B1-D128AF51A95A}" srcOrd="1" destOrd="0" parTransId="{9D2A312F-B5ED-400A-ACF5-B237EB8AD59B}" sibTransId="{753914FA-02E3-4DB6-9B1B-FFACE049751B}"/>
    <dgm:cxn modelId="{AF99C7CE-89D8-412C-80C2-C59A8DFA727F}" type="presOf" srcId="{CB92BABE-F46D-4484-B4B1-D128AF51A95A}" destId="{43996DEF-6410-4448-8962-FF39A34D4604}" srcOrd="0" destOrd="0" presId="urn:microsoft.com/office/officeart/2005/8/layout/target2"/>
    <dgm:cxn modelId="{BED2C433-9C80-48A7-B101-D47250A59AE6}" srcId="{EF1F3369-3564-4226-9797-6BD03914D93B}" destId="{C84607F4-2F8E-4844-B053-7DA0D1D3B03D}" srcOrd="1" destOrd="0" parTransId="{EC5825D2-7C22-4F95-BAA5-8CBADA4D9B24}" sibTransId="{4F61E537-8145-4275-B338-B51A6E635EC4}"/>
    <dgm:cxn modelId="{5D5F760B-D695-4300-B6A2-B60491FFB378}" type="presOf" srcId="{C84607F4-2F8E-4844-B053-7DA0D1D3B03D}" destId="{79EB4920-6E63-4298-94F3-B770AA59396A}" srcOrd="0" destOrd="0" presId="urn:microsoft.com/office/officeart/2005/8/layout/target2"/>
    <dgm:cxn modelId="{9AA1B9C7-C69A-43E1-AE4E-CE1CC98C44D1}" type="presOf" srcId="{B176E179-860D-4983-906F-B4246A21E300}" destId="{257EE349-705E-477C-87ED-4C1A778ACF9A}" srcOrd="0" destOrd="0" presId="urn:microsoft.com/office/officeart/2005/8/layout/target2"/>
    <dgm:cxn modelId="{28F4B674-56ED-4DC5-BCC5-0FEAC443A086}" srcId="{24EA4ED1-CE8A-492F-BB2E-D7CB085CF4BD}" destId="{B176E179-860D-4983-906F-B4246A21E300}" srcOrd="0" destOrd="0" parTransId="{62DA4A0D-4C01-4293-94E3-2E50FF37AC21}" sibTransId="{58ED9F72-23A6-439E-AE95-9D3D9030BCF7}"/>
    <dgm:cxn modelId="{CA3AB531-236E-4F3C-AE41-D5F8B8ACA83B}" srcId="{FF0F3639-8789-45CF-8E2A-4F4947B1DBB5}" destId="{C9073227-7B9A-43C8-8751-2A264D982973}" srcOrd="1" destOrd="0" parTransId="{3A6EBA1B-6A1A-4F0D-BC3C-C61D8D718B44}" sibTransId="{56D08568-E0C0-4393-A12B-46E699BDF559}"/>
    <dgm:cxn modelId="{C717166C-B8BC-45A6-9AD9-A92D24CF2437}" type="presOf" srcId="{417798AF-43A0-4CD4-8806-352B48C76501}" destId="{2729DF41-5819-4738-A62F-3D82322C3082}" srcOrd="0" destOrd="0" presId="urn:microsoft.com/office/officeart/2005/8/layout/target2"/>
    <dgm:cxn modelId="{269981C1-6E2C-4307-ADAC-CF3B916D1A00}" type="presOf" srcId="{FF0F3639-8789-45CF-8E2A-4F4947B1DBB5}" destId="{ACB4B511-0F0B-4397-8F60-C7BF80C9BF7A}" srcOrd="0" destOrd="0" presId="urn:microsoft.com/office/officeart/2005/8/layout/target2"/>
    <dgm:cxn modelId="{5440BE33-D31A-4CC8-BAD1-D16BBD612B3D}" type="presOf" srcId="{C9073227-7B9A-43C8-8751-2A264D982973}" destId="{054C253B-5779-433D-8E91-24CCD49B4C0D}" srcOrd="0" destOrd="0" presId="urn:microsoft.com/office/officeart/2005/8/layout/target2"/>
    <dgm:cxn modelId="{1EB718BC-A481-4208-91D0-9EE67D7CA1B4}" srcId="{EF1F3369-3564-4226-9797-6BD03914D93B}" destId="{417798AF-43A0-4CD4-8806-352B48C76501}" srcOrd="0" destOrd="0" parTransId="{3EBCA83B-CF0C-4B5F-9766-AAE14937A1DA}" sibTransId="{68AB1976-9DC2-43E3-844C-D91F1B13459A}"/>
    <dgm:cxn modelId="{6AC8506E-3E2C-42D2-A10E-4A11B13733AD}" type="presOf" srcId="{EF1F3369-3564-4226-9797-6BD03914D93B}" destId="{BAE71E7A-8B5D-4357-B96D-834F1128F0B9}" srcOrd="0" destOrd="0" presId="urn:microsoft.com/office/officeart/2005/8/layout/target2"/>
    <dgm:cxn modelId="{42045345-E973-49B6-97E1-B3AA48BA1F93}" srcId="{C9073227-7B9A-43C8-8751-2A264D982973}" destId="{AEC2BB36-D47A-45E4-8317-B5766A60B575}" srcOrd="0" destOrd="0" parTransId="{53F11E8B-E0B1-421A-9212-ED48A6DDAEEA}" sibTransId="{A3795DD1-0BC2-474B-A833-3485E737ADBA}"/>
    <dgm:cxn modelId="{34074D15-6914-46F2-B25A-6EC41C2C15A8}" srcId="{FF0F3639-8789-45CF-8E2A-4F4947B1DBB5}" destId="{EF1F3369-3564-4226-9797-6BD03914D93B}" srcOrd="2" destOrd="0" parTransId="{29FB998E-84E2-470B-9194-A944B47C935F}" sibTransId="{D09DBB45-AB20-437C-9662-03A799D939BA}"/>
    <dgm:cxn modelId="{3B34C80F-4AA4-4EC5-9C76-08C796C1DDBF}" srcId="{FF0F3639-8789-45CF-8E2A-4F4947B1DBB5}" destId="{24EA4ED1-CE8A-492F-BB2E-D7CB085CF4BD}" srcOrd="0" destOrd="0" parTransId="{D50482B3-F90A-4BDF-8047-1D1DFD7A0851}" sibTransId="{31F77118-2CF0-45B2-8929-DAAF1454DC8E}"/>
    <dgm:cxn modelId="{1E3CA571-A8F2-4EA1-B06D-D6C18E4388D6}" type="presOf" srcId="{24EA4ED1-CE8A-492F-BB2E-D7CB085CF4BD}" destId="{49B9ED25-F512-4376-9CA9-A6A45E9AFD67}" srcOrd="0" destOrd="0" presId="urn:microsoft.com/office/officeart/2005/8/layout/target2"/>
    <dgm:cxn modelId="{F0C66A89-34A6-481C-B665-2E12A2A933AF}" type="presParOf" srcId="{ACB4B511-0F0B-4397-8F60-C7BF80C9BF7A}" destId="{49188FA7-4DF9-48AC-8181-117C23DC21AC}" srcOrd="0" destOrd="0" presId="urn:microsoft.com/office/officeart/2005/8/layout/target2"/>
    <dgm:cxn modelId="{F063DB70-07F8-4EF5-B013-6F4E2E3CC199}" type="presParOf" srcId="{49188FA7-4DF9-48AC-8181-117C23DC21AC}" destId="{49B9ED25-F512-4376-9CA9-A6A45E9AFD67}" srcOrd="0" destOrd="0" presId="urn:microsoft.com/office/officeart/2005/8/layout/target2"/>
    <dgm:cxn modelId="{456A4207-7A52-4117-8125-B9A5A60AE831}" type="presParOf" srcId="{49188FA7-4DF9-48AC-8181-117C23DC21AC}" destId="{604819BE-C0C0-45DA-B020-AFB518BC360E}" srcOrd="1" destOrd="0" presId="urn:microsoft.com/office/officeart/2005/8/layout/target2"/>
    <dgm:cxn modelId="{3B3682EE-076D-4413-9141-2E11A73DBC50}" type="presParOf" srcId="{604819BE-C0C0-45DA-B020-AFB518BC360E}" destId="{257EE349-705E-477C-87ED-4C1A778ACF9A}" srcOrd="0" destOrd="0" presId="urn:microsoft.com/office/officeart/2005/8/layout/target2"/>
    <dgm:cxn modelId="{F75D1FC0-2EE7-435B-A74D-C06BA7F46822}" type="presParOf" srcId="{ACB4B511-0F0B-4397-8F60-C7BF80C9BF7A}" destId="{FF83CE89-BBF2-4545-9B2B-BB43572BEBA2}" srcOrd="1" destOrd="0" presId="urn:microsoft.com/office/officeart/2005/8/layout/target2"/>
    <dgm:cxn modelId="{8D2CC48B-081F-4F65-A88B-8273B5C8D3C3}" type="presParOf" srcId="{FF83CE89-BBF2-4545-9B2B-BB43572BEBA2}" destId="{054C253B-5779-433D-8E91-24CCD49B4C0D}" srcOrd="0" destOrd="0" presId="urn:microsoft.com/office/officeart/2005/8/layout/target2"/>
    <dgm:cxn modelId="{09AABE7F-1A98-4911-8A19-601A7EB8C7B3}" type="presParOf" srcId="{FF83CE89-BBF2-4545-9B2B-BB43572BEBA2}" destId="{709346E1-0781-41A1-B368-D72D9EB74554}" srcOrd="1" destOrd="0" presId="urn:microsoft.com/office/officeart/2005/8/layout/target2"/>
    <dgm:cxn modelId="{76ED8D23-FF66-4DA2-AAD0-6B281A0CED4E}" type="presParOf" srcId="{709346E1-0781-41A1-B368-D72D9EB74554}" destId="{E7DDE423-6B8F-4409-A0D4-0F3E31DAA65A}" srcOrd="0" destOrd="0" presId="urn:microsoft.com/office/officeart/2005/8/layout/target2"/>
    <dgm:cxn modelId="{6EE49B4D-0FB1-4D83-8B2B-9F5088410C8F}" type="presParOf" srcId="{709346E1-0781-41A1-B368-D72D9EB74554}" destId="{A5300157-6683-4317-9130-E12CAE628ED0}" srcOrd="1" destOrd="0" presId="urn:microsoft.com/office/officeart/2005/8/layout/target2"/>
    <dgm:cxn modelId="{D2640812-1C33-441B-BA87-5AF6CDA5E857}" type="presParOf" srcId="{709346E1-0781-41A1-B368-D72D9EB74554}" destId="{43996DEF-6410-4448-8962-FF39A34D4604}" srcOrd="2" destOrd="0" presId="urn:microsoft.com/office/officeart/2005/8/layout/target2"/>
    <dgm:cxn modelId="{B9D55A99-767C-4319-9897-0317A3504095}" type="presParOf" srcId="{ACB4B511-0F0B-4397-8F60-C7BF80C9BF7A}" destId="{B2C82279-9824-4F11-B0A8-66F93E7C19CA}" srcOrd="2" destOrd="0" presId="urn:microsoft.com/office/officeart/2005/8/layout/target2"/>
    <dgm:cxn modelId="{13309E68-B021-402F-9B9F-E8552C9BCB4D}" type="presParOf" srcId="{B2C82279-9824-4F11-B0A8-66F93E7C19CA}" destId="{BAE71E7A-8B5D-4357-B96D-834F1128F0B9}" srcOrd="0" destOrd="0" presId="urn:microsoft.com/office/officeart/2005/8/layout/target2"/>
    <dgm:cxn modelId="{C4111F5B-EABC-46BD-B956-0950A430D52A}" type="presParOf" srcId="{B2C82279-9824-4F11-B0A8-66F93E7C19CA}" destId="{DE1967FF-70DB-4FD1-AE55-3125F79EA78A}" srcOrd="1" destOrd="0" presId="urn:microsoft.com/office/officeart/2005/8/layout/target2"/>
    <dgm:cxn modelId="{1016AB42-B684-4D34-97D2-893472F581DC}" type="presParOf" srcId="{DE1967FF-70DB-4FD1-AE55-3125F79EA78A}" destId="{2729DF41-5819-4738-A62F-3D82322C3082}" srcOrd="0" destOrd="0" presId="urn:microsoft.com/office/officeart/2005/8/layout/target2"/>
    <dgm:cxn modelId="{97B90347-73E8-4926-A474-6F4A785077EB}" type="presParOf" srcId="{DE1967FF-70DB-4FD1-AE55-3125F79EA78A}" destId="{32270061-54C1-4CB1-841E-703BCEE98419}" srcOrd="1" destOrd="0" presId="urn:microsoft.com/office/officeart/2005/8/layout/target2"/>
    <dgm:cxn modelId="{D82BD09B-C3D7-46F5-9DB0-83BF376C5FBE}" type="presParOf" srcId="{DE1967FF-70DB-4FD1-AE55-3125F79EA78A}" destId="{79EB4920-6E63-4298-94F3-B770AA59396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86485-1DB6-42C3-BE02-EFC249B78F40}" type="doc">
      <dgm:prSet loTypeId="urn:microsoft.com/office/officeart/2005/8/layout/target3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EE5A595-80C3-465C-AA9B-95C4974644B5}">
      <dgm:prSet phldrT="[Texto]"/>
      <dgm:spPr/>
      <dgm:t>
        <a:bodyPr/>
        <a:lstStyle/>
        <a:p>
          <a:r>
            <a:rPr lang="en-US" b="0" i="0" dirty="0" err="1" smtClean="0"/>
            <a:t>saved_model.pb</a:t>
          </a:r>
          <a:endParaRPr lang="es-ES" dirty="0"/>
        </a:p>
      </dgm:t>
    </dgm:pt>
    <dgm:pt modelId="{33C0A9E0-6820-476D-97A0-50FA1C4CEECB}" type="parTrans" cxnId="{97062862-3EB2-44E8-AB2B-9BCCACC9FDC8}">
      <dgm:prSet/>
      <dgm:spPr/>
      <dgm:t>
        <a:bodyPr/>
        <a:lstStyle/>
        <a:p>
          <a:endParaRPr lang="es-ES"/>
        </a:p>
      </dgm:t>
    </dgm:pt>
    <dgm:pt modelId="{0CAB24CA-A285-4033-8433-90A65686D37C}" type="sibTrans" cxnId="{97062862-3EB2-44E8-AB2B-9BCCACC9FDC8}">
      <dgm:prSet/>
      <dgm:spPr/>
      <dgm:t>
        <a:bodyPr/>
        <a:lstStyle/>
        <a:p>
          <a:endParaRPr lang="es-ES"/>
        </a:p>
      </dgm:t>
    </dgm:pt>
    <dgm:pt modelId="{7277BA7B-0885-405D-837D-3114B774A331}">
      <dgm:prSet phldrT="[Texto]"/>
      <dgm:spPr/>
      <dgm:t>
        <a:bodyPr/>
        <a:lstStyle/>
        <a:p>
          <a:r>
            <a:rPr lang="es-ES" dirty="0" smtClean="0"/>
            <a:t>Grafo</a:t>
          </a:r>
          <a:endParaRPr lang="es-ES" dirty="0"/>
        </a:p>
      </dgm:t>
    </dgm:pt>
    <dgm:pt modelId="{A0B7676A-4823-439B-B08F-0A893B3FE197}" type="parTrans" cxnId="{284FD38A-F378-4123-9516-68CDFF552A09}">
      <dgm:prSet/>
      <dgm:spPr/>
      <dgm:t>
        <a:bodyPr/>
        <a:lstStyle/>
        <a:p>
          <a:endParaRPr lang="es-ES"/>
        </a:p>
      </dgm:t>
    </dgm:pt>
    <dgm:pt modelId="{D67EC4CC-5C4F-4EAC-8609-4AA6441D009A}" type="sibTrans" cxnId="{284FD38A-F378-4123-9516-68CDFF552A09}">
      <dgm:prSet/>
      <dgm:spPr/>
      <dgm:t>
        <a:bodyPr/>
        <a:lstStyle/>
        <a:p>
          <a:endParaRPr lang="es-ES"/>
        </a:p>
      </dgm:t>
    </dgm:pt>
    <dgm:pt modelId="{08CD9F49-FE45-4C5F-BA8D-B6394FE2AA9B}">
      <dgm:prSet phldrT="[Texto]"/>
      <dgm:spPr/>
      <dgm:t>
        <a:bodyPr/>
        <a:lstStyle/>
        <a:p>
          <a:r>
            <a:rPr lang="es-ES" dirty="0" smtClean="0"/>
            <a:t>Lógica de transformación</a:t>
          </a:r>
          <a:endParaRPr lang="es-ES" dirty="0"/>
        </a:p>
      </dgm:t>
    </dgm:pt>
    <dgm:pt modelId="{2D0006FC-7323-4FEA-BEDB-06A87294A483}" type="parTrans" cxnId="{067B2067-C03E-417F-8E47-C76718F15C61}">
      <dgm:prSet/>
      <dgm:spPr/>
      <dgm:t>
        <a:bodyPr/>
        <a:lstStyle/>
        <a:p>
          <a:endParaRPr lang="es-ES"/>
        </a:p>
      </dgm:t>
    </dgm:pt>
    <dgm:pt modelId="{05F5B080-9A5D-4197-812D-A8CF2E6F6C96}" type="sibTrans" cxnId="{067B2067-C03E-417F-8E47-C76718F15C61}">
      <dgm:prSet/>
      <dgm:spPr/>
      <dgm:t>
        <a:bodyPr/>
        <a:lstStyle/>
        <a:p>
          <a:endParaRPr lang="es-ES"/>
        </a:p>
      </dgm:t>
    </dgm:pt>
    <dgm:pt modelId="{9B3568E9-E161-4BAD-A22E-412F5A644251}">
      <dgm:prSet phldrT="[Texto]"/>
      <dgm:spPr/>
      <dgm:t>
        <a:bodyPr/>
        <a:lstStyle/>
        <a:p>
          <a:r>
            <a:rPr lang="es-ES" dirty="0" smtClean="0"/>
            <a:t>Variables</a:t>
          </a:r>
          <a:endParaRPr lang="es-ES" dirty="0"/>
        </a:p>
      </dgm:t>
    </dgm:pt>
    <dgm:pt modelId="{992CC676-AA54-4998-8485-6C482C4FD696}" type="parTrans" cxnId="{81002E80-3303-4D36-ACA6-E53A068DF5B6}">
      <dgm:prSet/>
      <dgm:spPr/>
      <dgm:t>
        <a:bodyPr/>
        <a:lstStyle/>
        <a:p>
          <a:endParaRPr lang="es-ES"/>
        </a:p>
      </dgm:t>
    </dgm:pt>
    <dgm:pt modelId="{C422F67F-E300-4619-AFB7-FCC155E6D0BF}" type="sibTrans" cxnId="{81002E80-3303-4D36-ACA6-E53A068DF5B6}">
      <dgm:prSet/>
      <dgm:spPr/>
      <dgm:t>
        <a:bodyPr/>
        <a:lstStyle/>
        <a:p>
          <a:endParaRPr lang="es-ES"/>
        </a:p>
      </dgm:t>
    </dgm:pt>
    <dgm:pt modelId="{D34C23B4-6E03-46D9-9928-937B3D191050}">
      <dgm:prSet phldrT="[Texto]"/>
      <dgm:spPr/>
      <dgm:t>
        <a:bodyPr/>
        <a:lstStyle/>
        <a:p>
          <a:r>
            <a:rPr lang="en-US" b="0" i="0" dirty="0" smtClean="0"/>
            <a:t>Assets</a:t>
          </a:r>
          <a:endParaRPr lang="es-ES" dirty="0"/>
        </a:p>
      </dgm:t>
    </dgm:pt>
    <dgm:pt modelId="{E10E21F3-275F-4E30-8794-364A6526E0FB}" type="parTrans" cxnId="{26E4FCED-BE28-477D-80BF-7C78B97CE0E3}">
      <dgm:prSet/>
      <dgm:spPr/>
      <dgm:t>
        <a:bodyPr/>
        <a:lstStyle/>
        <a:p>
          <a:endParaRPr lang="es-ES"/>
        </a:p>
      </dgm:t>
    </dgm:pt>
    <dgm:pt modelId="{69F230A7-614C-4DB3-9819-08053BC91894}" type="sibTrans" cxnId="{26E4FCED-BE28-477D-80BF-7C78B97CE0E3}">
      <dgm:prSet/>
      <dgm:spPr/>
      <dgm:t>
        <a:bodyPr/>
        <a:lstStyle/>
        <a:p>
          <a:endParaRPr lang="es-ES"/>
        </a:p>
      </dgm:t>
    </dgm:pt>
    <dgm:pt modelId="{1857FBEE-4E65-4892-ABBE-D73C9F69F5FA}">
      <dgm:prSet phldrT="[Texto]"/>
      <dgm:spPr/>
      <dgm:t>
        <a:bodyPr/>
        <a:lstStyle/>
        <a:p>
          <a:r>
            <a:rPr lang="es-ES" dirty="0" smtClean="0"/>
            <a:t>Son archivos de vocabulario</a:t>
          </a:r>
          <a:endParaRPr lang="es-ES" dirty="0"/>
        </a:p>
      </dgm:t>
    </dgm:pt>
    <dgm:pt modelId="{F2423136-A36F-454A-BC4D-177ECE81F88D}" type="parTrans" cxnId="{9624D004-6922-4F67-B4B9-0E2A01F8E6B8}">
      <dgm:prSet/>
      <dgm:spPr/>
      <dgm:t>
        <a:bodyPr/>
        <a:lstStyle/>
        <a:p>
          <a:endParaRPr lang="es-ES"/>
        </a:p>
      </dgm:t>
    </dgm:pt>
    <dgm:pt modelId="{85DA6172-63EC-4119-928A-6CA0F3CD4D21}" type="sibTrans" cxnId="{9624D004-6922-4F67-B4B9-0E2A01F8E6B8}">
      <dgm:prSet/>
      <dgm:spPr/>
      <dgm:t>
        <a:bodyPr/>
        <a:lstStyle/>
        <a:p>
          <a:endParaRPr lang="es-ES"/>
        </a:p>
      </dgm:t>
    </dgm:pt>
    <dgm:pt modelId="{116BB095-C5B5-438E-939B-439D122DE86A}">
      <dgm:prSet phldrT="[Texto]"/>
      <dgm:spPr/>
      <dgm:t>
        <a:bodyPr/>
        <a:lstStyle/>
        <a:p>
          <a:r>
            <a:rPr lang="en-US" b="0" i="0" dirty="0" err="1" smtClean="0"/>
            <a:t>transformed_metadata</a:t>
          </a:r>
          <a:endParaRPr lang="es-ES" dirty="0"/>
        </a:p>
      </dgm:t>
    </dgm:pt>
    <dgm:pt modelId="{57D00A4C-40F9-4CA6-8DD7-B05103265B13}" type="parTrans" cxnId="{35E796C7-AB78-4307-8771-385190E87BC9}">
      <dgm:prSet/>
      <dgm:spPr/>
      <dgm:t>
        <a:bodyPr/>
        <a:lstStyle/>
        <a:p>
          <a:endParaRPr lang="es-ES"/>
        </a:p>
      </dgm:t>
    </dgm:pt>
    <dgm:pt modelId="{FA2DD33B-7107-4F5E-91B6-EDE753439ABB}" type="sibTrans" cxnId="{35E796C7-AB78-4307-8771-385190E87BC9}">
      <dgm:prSet/>
      <dgm:spPr/>
      <dgm:t>
        <a:bodyPr/>
        <a:lstStyle/>
        <a:p>
          <a:endParaRPr lang="es-ES"/>
        </a:p>
      </dgm:t>
    </dgm:pt>
    <dgm:pt modelId="{F70102B9-F2B4-4E60-A02D-E70F07A163D4}">
      <dgm:prSet phldrT="[Texto]"/>
      <dgm:spPr/>
      <dgm:t>
        <a:bodyPr/>
        <a:lstStyle/>
        <a:p>
          <a:r>
            <a:rPr lang="es-ES" dirty="0" err="1" smtClean="0"/>
            <a:t>Schema.json</a:t>
          </a:r>
          <a:endParaRPr lang="es-ES" dirty="0"/>
        </a:p>
      </dgm:t>
    </dgm:pt>
    <dgm:pt modelId="{2BE77DC2-92A9-498E-A672-A7B6BD832F41}" type="parTrans" cxnId="{60225071-1556-4357-ACC7-9F6815465C3D}">
      <dgm:prSet/>
      <dgm:spPr/>
      <dgm:t>
        <a:bodyPr/>
        <a:lstStyle/>
        <a:p>
          <a:endParaRPr lang="es-ES"/>
        </a:p>
      </dgm:t>
    </dgm:pt>
    <dgm:pt modelId="{A035A9B5-B874-4C20-98E4-3C159A5245C8}" type="sibTrans" cxnId="{60225071-1556-4357-ACC7-9F6815465C3D}">
      <dgm:prSet/>
      <dgm:spPr/>
      <dgm:t>
        <a:bodyPr/>
        <a:lstStyle/>
        <a:p>
          <a:endParaRPr lang="es-ES"/>
        </a:p>
      </dgm:t>
    </dgm:pt>
    <dgm:pt modelId="{B15E370B-0D14-4F05-A71A-7EB21BC6E7B6}">
      <dgm:prSet phldrT="[Texto]"/>
      <dgm:spPr/>
      <dgm:t>
        <a:bodyPr/>
        <a:lstStyle/>
        <a:p>
          <a:r>
            <a:rPr lang="es-ES" dirty="0" smtClean="0"/>
            <a:t>De datos de entrenamiento</a:t>
          </a:r>
          <a:endParaRPr lang="es-ES" dirty="0"/>
        </a:p>
      </dgm:t>
    </dgm:pt>
    <dgm:pt modelId="{F0A5BF1C-2076-4FDE-9772-5464AFCE7EF3}" type="parTrans" cxnId="{997964F6-752B-4C43-8EE9-3FF37F83ACAC}">
      <dgm:prSet/>
      <dgm:spPr/>
      <dgm:t>
        <a:bodyPr/>
        <a:lstStyle/>
        <a:p>
          <a:endParaRPr lang="es-ES"/>
        </a:p>
      </dgm:t>
    </dgm:pt>
    <dgm:pt modelId="{7EB8BC8C-AA0E-43CC-B852-48853C39DF0B}" type="sibTrans" cxnId="{997964F6-752B-4C43-8EE9-3FF37F83ACAC}">
      <dgm:prSet/>
      <dgm:spPr/>
      <dgm:t>
        <a:bodyPr/>
        <a:lstStyle/>
        <a:p>
          <a:endParaRPr lang="es-ES"/>
        </a:p>
      </dgm:t>
    </dgm:pt>
    <dgm:pt modelId="{135E51F0-3712-4E79-8CC6-2DB4E15F8C53}">
      <dgm:prSet phldrT="[Texto]"/>
      <dgm:spPr/>
      <dgm:t>
        <a:bodyPr/>
        <a:lstStyle/>
        <a:p>
          <a:r>
            <a:rPr lang="es-ES" dirty="0" smtClean="0"/>
            <a:t>Son estadísticas</a:t>
          </a:r>
          <a:endParaRPr lang="es-ES" dirty="0"/>
        </a:p>
      </dgm:t>
    </dgm:pt>
    <dgm:pt modelId="{3232D460-D6DC-4E78-A2B1-A0FE53B6861C}" type="parTrans" cxnId="{3626C73D-A759-491D-B3DD-CDF3DA6ED0ED}">
      <dgm:prSet/>
      <dgm:spPr/>
      <dgm:t>
        <a:bodyPr/>
        <a:lstStyle/>
        <a:p>
          <a:endParaRPr lang="es-ES"/>
        </a:p>
      </dgm:t>
    </dgm:pt>
    <dgm:pt modelId="{DAAD2119-EB6E-4AD2-8320-59AD897BC58D}" type="sibTrans" cxnId="{3626C73D-A759-491D-B3DD-CDF3DA6ED0ED}">
      <dgm:prSet/>
      <dgm:spPr/>
      <dgm:t>
        <a:bodyPr/>
        <a:lstStyle/>
        <a:p>
          <a:endParaRPr lang="es-ES"/>
        </a:p>
      </dgm:t>
    </dgm:pt>
    <dgm:pt modelId="{88FF5A40-2C84-4EA4-80E1-4A6A1B6F4C6C}">
      <dgm:prSet phldrT="[Texto]"/>
      <dgm:spPr/>
      <dgm:t>
        <a:bodyPr/>
        <a:lstStyle/>
        <a:p>
          <a:r>
            <a:rPr lang="es-ES" dirty="0" smtClean="0"/>
            <a:t>De atributos categóricos</a:t>
          </a:r>
          <a:endParaRPr lang="es-ES" dirty="0"/>
        </a:p>
      </dgm:t>
    </dgm:pt>
    <dgm:pt modelId="{06556975-069E-45DB-A2EC-FDBBF098B4F6}" type="parTrans" cxnId="{429977AC-21BA-49B1-9EAD-0308D7772EAD}">
      <dgm:prSet/>
      <dgm:spPr/>
      <dgm:t>
        <a:bodyPr/>
        <a:lstStyle/>
        <a:p>
          <a:endParaRPr lang="es-ES"/>
        </a:p>
      </dgm:t>
    </dgm:pt>
    <dgm:pt modelId="{DD07E1B0-592C-44C0-A787-4F505691AF77}" type="sibTrans" cxnId="{429977AC-21BA-49B1-9EAD-0308D7772EAD}">
      <dgm:prSet/>
      <dgm:spPr/>
      <dgm:t>
        <a:bodyPr/>
        <a:lstStyle/>
        <a:p>
          <a:endParaRPr lang="es-ES"/>
        </a:p>
      </dgm:t>
    </dgm:pt>
    <dgm:pt modelId="{23D8A2A8-1973-4A0B-B750-51A38FB56A7B}">
      <dgm:prSet phldrT="[Texto]"/>
      <dgm:spPr/>
      <dgm:t>
        <a:bodyPr/>
        <a:lstStyle/>
        <a:p>
          <a:r>
            <a:rPr lang="es-ES" dirty="0" smtClean="0"/>
            <a:t>Esquema de datos transformados</a:t>
          </a:r>
          <a:endParaRPr lang="es-ES" dirty="0"/>
        </a:p>
      </dgm:t>
    </dgm:pt>
    <dgm:pt modelId="{BBEB5F8A-41F7-487F-8BDA-81D9FE5167ED}" type="parTrans" cxnId="{5090AD71-25A6-4414-B91E-53A7C7627482}">
      <dgm:prSet/>
      <dgm:spPr/>
      <dgm:t>
        <a:bodyPr/>
        <a:lstStyle/>
        <a:p>
          <a:endParaRPr lang="es-ES"/>
        </a:p>
      </dgm:t>
    </dgm:pt>
    <dgm:pt modelId="{957FA640-D306-40B5-A18B-F71B01FC329F}" type="sibTrans" cxnId="{5090AD71-25A6-4414-B91E-53A7C7627482}">
      <dgm:prSet/>
      <dgm:spPr/>
      <dgm:t>
        <a:bodyPr/>
        <a:lstStyle/>
        <a:p>
          <a:endParaRPr lang="es-ES"/>
        </a:p>
      </dgm:t>
    </dgm:pt>
    <dgm:pt modelId="{01BD1FC2-ED69-4A1B-911E-FCE2AE5F1AC7}" type="pres">
      <dgm:prSet presAssocID="{A1786485-1DB6-42C3-BE02-EFC249B78F4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84ED2E-0B30-49A9-A11B-2BE6C66E5AA9}" type="pres">
      <dgm:prSet presAssocID="{AEE5A595-80C3-465C-AA9B-95C4974644B5}" presName="circle1" presStyleLbl="node1" presStyleIdx="0" presStyleCnt="4"/>
      <dgm:spPr/>
    </dgm:pt>
    <dgm:pt modelId="{4C6CFDB0-98C3-4AF2-AE01-0F3607E101FC}" type="pres">
      <dgm:prSet presAssocID="{AEE5A595-80C3-465C-AA9B-95C4974644B5}" presName="space" presStyleCnt="0"/>
      <dgm:spPr/>
    </dgm:pt>
    <dgm:pt modelId="{BBEDC548-2AE4-41D3-B577-AAFA0E70F440}" type="pres">
      <dgm:prSet presAssocID="{AEE5A595-80C3-465C-AA9B-95C4974644B5}" presName="rect1" presStyleLbl="alignAcc1" presStyleIdx="0" presStyleCnt="4"/>
      <dgm:spPr/>
      <dgm:t>
        <a:bodyPr/>
        <a:lstStyle/>
        <a:p>
          <a:endParaRPr lang="es-ES"/>
        </a:p>
      </dgm:t>
    </dgm:pt>
    <dgm:pt modelId="{4CE2BE9F-3D2B-4FBE-8BE2-B5DCC2D2CB2A}" type="pres">
      <dgm:prSet presAssocID="{9B3568E9-E161-4BAD-A22E-412F5A644251}" presName="vertSpace2" presStyleLbl="node1" presStyleIdx="0" presStyleCnt="4"/>
      <dgm:spPr/>
    </dgm:pt>
    <dgm:pt modelId="{D6CBFAAE-45E5-42EC-AD0B-4A767582DFE9}" type="pres">
      <dgm:prSet presAssocID="{9B3568E9-E161-4BAD-A22E-412F5A644251}" presName="circle2" presStyleLbl="node1" presStyleIdx="1" presStyleCnt="4"/>
      <dgm:spPr/>
    </dgm:pt>
    <dgm:pt modelId="{34B328FE-9DE7-47C2-AEA7-A304EEBFFD8F}" type="pres">
      <dgm:prSet presAssocID="{9B3568E9-E161-4BAD-A22E-412F5A644251}" presName="rect2" presStyleLbl="alignAcc1" presStyleIdx="1" presStyleCnt="4"/>
      <dgm:spPr/>
      <dgm:t>
        <a:bodyPr/>
        <a:lstStyle/>
        <a:p>
          <a:endParaRPr lang="es-ES"/>
        </a:p>
      </dgm:t>
    </dgm:pt>
    <dgm:pt modelId="{86BDECC3-7AE6-4D87-A5F0-36D8929E74A0}" type="pres">
      <dgm:prSet presAssocID="{D34C23B4-6E03-46D9-9928-937B3D191050}" presName="vertSpace3" presStyleLbl="node1" presStyleIdx="1" presStyleCnt="4"/>
      <dgm:spPr/>
    </dgm:pt>
    <dgm:pt modelId="{EBABE948-931E-4B08-9103-C3D594AC5C37}" type="pres">
      <dgm:prSet presAssocID="{D34C23B4-6E03-46D9-9928-937B3D191050}" presName="circle3" presStyleLbl="node1" presStyleIdx="2" presStyleCnt="4"/>
      <dgm:spPr/>
    </dgm:pt>
    <dgm:pt modelId="{39DDAA78-FD40-4C87-929A-7D6BA1A519F1}" type="pres">
      <dgm:prSet presAssocID="{D34C23B4-6E03-46D9-9928-937B3D191050}" presName="rect3" presStyleLbl="alignAcc1" presStyleIdx="2" presStyleCnt="4"/>
      <dgm:spPr/>
      <dgm:t>
        <a:bodyPr/>
        <a:lstStyle/>
        <a:p>
          <a:endParaRPr lang="es-ES"/>
        </a:p>
      </dgm:t>
    </dgm:pt>
    <dgm:pt modelId="{18970252-31D2-4857-A61C-25302714F00E}" type="pres">
      <dgm:prSet presAssocID="{116BB095-C5B5-438E-939B-439D122DE86A}" presName="vertSpace4" presStyleLbl="node1" presStyleIdx="2" presStyleCnt="4"/>
      <dgm:spPr/>
    </dgm:pt>
    <dgm:pt modelId="{85D2D997-EFCF-43DF-9D87-261069CE0868}" type="pres">
      <dgm:prSet presAssocID="{116BB095-C5B5-438E-939B-439D122DE86A}" presName="circle4" presStyleLbl="node1" presStyleIdx="3" presStyleCnt="4"/>
      <dgm:spPr/>
    </dgm:pt>
    <dgm:pt modelId="{82788A42-EE9B-40ED-9447-3D77E1B97F85}" type="pres">
      <dgm:prSet presAssocID="{116BB095-C5B5-438E-939B-439D122DE86A}" presName="rect4" presStyleLbl="alignAcc1" presStyleIdx="3" presStyleCnt="4"/>
      <dgm:spPr/>
      <dgm:t>
        <a:bodyPr/>
        <a:lstStyle/>
        <a:p>
          <a:endParaRPr lang="es-ES"/>
        </a:p>
      </dgm:t>
    </dgm:pt>
    <dgm:pt modelId="{84ED474A-3A95-4E5C-AA17-DE6A64107609}" type="pres">
      <dgm:prSet presAssocID="{AEE5A595-80C3-465C-AA9B-95C4974644B5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34EE68-4B4B-4062-AD72-FAD598CD44A5}" type="pres">
      <dgm:prSet presAssocID="{AEE5A595-80C3-465C-AA9B-95C4974644B5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C879D4-C4D7-47A3-83E3-823E48858775}" type="pres">
      <dgm:prSet presAssocID="{9B3568E9-E161-4BAD-A22E-412F5A644251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465377-E83B-4DC5-9263-A91C78F4CD0B}" type="pres">
      <dgm:prSet presAssocID="{9B3568E9-E161-4BAD-A22E-412F5A644251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9F69F2-F7C7-4408-988F-E602D2B3C74D}" type="pres">
      <dgm:prSet presAssocID="{D34C23B4-6E03-46D9-9928-937B3D191050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FB37C6-8647-422C-826C-B0E7281B513A}" type="pres">
      <dgm:prSet presAssocID="{D34C23B4-6E03-46D9-9928-937B3D191050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0D729F-2798-45A6-950B-09C74D21CE29}" type="pres">
      <dgm:prSet presAssocID="{116BB095-C5B5-438E-939B-439D122DE86A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6BB54F-3A01-4C10-878C-29C6A717D541}" type="pres">
      <dgm:prSet presAssocID="{116BB095-C5B5-438E-939B-439D122DE86A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002E80-3303-4D36-ACA6-E53A068DF5B6}" srcId="{A1786485-1DB6-42C3-BE02-EFC249B78F40}" destId="{9B3568E9-E161-4BAD-A22E-412F5A644251}" srcOrd="1" destOrd="0" parTransId="{992CC676-AA54-4998-8485-6C482C4FD696}" sibTransId="{C422F67F-E300-4619-AFB7-FCC155E6D0BF}"/>
    <dgm:cxn modelId="{9624D004-6922-4F67-B4B9-0E2A01F8E6B8}" srcId="{D34C23B4-6E03-46D9-9928-937B3D191050}" destId="{1857FBEE-4E65-4892-ABBE-D73C9F69F5FA}" srcOrd="1" destOrd="0" parTransId="{F2423136-A36F-454A-BC4D-177ECE81F88D}" sibTransId="{85DA6172-63EC-4119-928A-6CA0F3CD4D21}"/>
    <dgm:cxn modelId="{3626C73D-A759-491D-B3DD-CDF3DA6ED0ED}" srcId="{9B3568E9-E161-4BAD-A22E-412F5A644251}" destId="{135E51F0-3712-4E79-8CC6-2DB4E15F8C53}" srcOrd="1" destOrd="0" parTransId="{3232D460-D6DC-4E78-A2B1-A0FE53B6861C}" sibTransId="{DAAD2119-EB6E-4AD2-8320-59AD897BC58D}"/>
    <dgm:cxn modelId="{BF38B0DF-6EF1-40AA-B495-11EE556DE547}" type="presOf" srcId="{AEE5A595-80C3-465C-AA9B-95C4974644B5}" destId="{BBEDC548-2AE4-41D3-B577-AAFA0E70F440}" srcOrd="0" destOrd="0" presId="urn:microsoft.com/office/officeart/2005/8/layout/target3"/>
    <dgm:cxn modelId="{997964F6-752B-4C43-8EE9-3FF37F83ACAC}" srcId="{9B3568E9-E161-4BAD-A22E-412F5A644251}" destId="{B15E370B-0D14-4F05-A71A-7EB21BC6E7B6}" srcOrd="0" destOrd="0" parTransId="{F0A5BF1C-2076-4FDE-9772-5464AFCE7EF3}" sibTransId="{7EB8BC8C-AA0E-43CC-B852-48853C39DF0B}"/>
    <dgm:cxn modelId="{81A369A2-1AC0-4443-B5F2-075377FCCA11}" type="presOf" srcId="{D34C23B4-6E03-46D9-9928-937B3D191050}" destId="{9C9F69F2-F7C7-4408-988F-E602D2B3C74D}" srcOrd="1" destOrd="0" presId="urn:microsoft.com/office/officeart/2005/8/layout/target3"/>
    <dgm:cxn modelId="{18B37EBD-DACA-44D4-8490-85C1B35AB49A}" type="presOf" srcId="{D34C23B4-6E03-46D9-9928-937B3D191050}" destId="{39DDAA78-FD40-4C87-929A-7D6BA1A519F1}" srcOrd="0" destOrd="0" presId="urn:microsoft.com/office/officeart/2005/8/layout/target3"/>
    <dgm:cxn modelId="{97062862-3EB2-44E8-AB2B-9BCCACC9FDC8}" srcId="{A1786485-1DB6-42C3-BE02-EFC249B78F40}" destId="{AEE5A595-80C3-465C-AA9B-95C4974644B5}" srcOrd="0" destOrd="0" parTransId="{33C0A9E0-6820-476D-97A0-50FA1C4CEECB}" sibTransId="{0CAB24CA-A285-4033-8433-90A65686D37C}"/>
    <dgm:cxn modelId="{5F108330-C772-4A03-8B28-58D47EEB1CA9}" type="presOf" srcId="{7277BA7B-0885-405D-837D-3114B774A331}" destId="{1934EE68-4B4B-4062-AD72-FAD598CD44A5}" srcOrd="0" destOrd="0" presId="urn:microsoft.com/office/officeart/2005/8/layout/target3"/>
    <dgm:cxn modelId="{30527EED-BFFE-4CA6-BC0D-86FCFBBAC3E3}" type="presOf" srcId="{B15E370B-0D14-4F05-A71A-7EB21BC6E7B6}" destId="{86465377-E83B-4DC5-9263-A91C78F4CD0B}" srcOrd="0" destOrd="0" presId="urn:microsoft.com/office/officeart/2005/8/layout/target3"/>
    <dgm:cxn modelId="{69536119-2450-45B4-9640-07F200ACAC36}" type="presOf" srcId="{116BB095-C5B5-438E-939B-439D122DE86A}" destId="{82788A42-EE9B-40ED-9447-3D77E1B97F85}" srcOrd="0" destOrd="0" presId="urn:microsoft.com/office/officeart/2005/8/layout/target3"/>
    <dgm:cxn modelId="{97F65AF0-6C1F-4FDF-827A-476D2596C66A}" type="presOf" srcId="{1857FBEE-4E65-4892-ABBE-D73C9F69F5FA}" destId="{57FB37C6-8647-422C-826C-B0E7281B513A}" srcOrd="0" destOrd="1" presId="urn:microsoft.com/office/officeart/2005/8/layout/target3"/>
    <dgm:cxn modelId="{26E4FCED-BE28-477D-80BF-7C78B97CE0E3}" srcId="{A1786485-1DB6-42C3-BE02-EFC249B78F40}" destId="{D34C23B4-6E03-46D9-9928-937B3D191050}" srcOrd="2" destOrd="0" parTransId="{E10E21F3-275F-4E30-8794-364A6526E0FB}" sibTransId="{69F230A7-614C-4DB3-9819-08053BC91894}"/>
    <dgm:cxn modelId="{2BB7C493-251A-45DE-A1A4-9B3E05F56837}" type="presOf" srcId="{F70102B9-F2B4-4E60-A02D-E70F07A163D4}" destId="{FE6BB54F-3A01-4C10-878C-29C6A717D541}" srcOrd="0" destOrd="0" presId="urn:microsoft.com/office/officeart/2005/8/layout/target3"/>
    <dgm:cxn modelId="{7B59C0E1-33F0-49BD-A96E-6D32116A253B}" type="presOf" srcId="{9B3568E9-E161-4BAD-A22E-412F5A644251}" destId="{34B328FE-9DE7-47C2-AEA7-A304EEBFFD8F}" srcOrd="0" destOrd="0" presId="urn:microsoft.com/office/officeart/2005/8/layout/target3"/>
    <dgm:cxn modelId="{35E796C7-AB78-4307-8771-385190E87BC9}" srcId="{A1786485-1DB6-42C3-BE02-EFC249B78F40}" destId="{116BB095-C5B5-438E-939B-439D122DE86A}" srcOrd="3" destOrd="0" parTransId="{57D00A4C-40F9-4CA6-8DD7-B05103265B13}" sibTransId="{FA2DD33B-7107-4F5E-91B6-EDE753439ABB}"/>
    <dgm:cxn modelId="{7C80C4ED-96E4-468A-8563-7A4142E2C596}" type="presOf" srcId="{135E51F0-3712-4E79-8CC6-2DB4E15F8C53}" destId="{86465377-E83B-4DC5-9263-A91C78F4CD0B}" srcOrd="0" destOrd="1" presId="urn:microsoft.com/office/officeart/2005/8/layout/target3"/>
    <dgm:cxn modelId="{9BC030D1-EAD2-4696-A753-5630E62CEAA7}" type="presOf" srcId="{AEE5A595-80C3-465C-AA9B-95C4974644B5}" destId="{84ED474A-3A95-4E5C-AA17-DE6A64107609}" srcOrd="1" destOrd="0" presId="urn:microsoft.com/office/officeart/2005/8/layout/target3"/>
    <dgm:cxn modelId="{284FD38A-F378-4123-9516-68CDFF552A09}" srcId="{AEE5A595-80C3-465C-AA9B-95C4974644B5}" destId="{7277BA7B-0885-405D-837D-3114B774A331}" srcOrd="0" destOrd="0" parTransId="{A0B7676A-4823-439B-B08F-0A893B3FE197}" sibTransId="{D67EC4CC-5C4F-4EAC-8609-4AA6441D009A}"/>
    <dgm:cxn modelId="{7976C14B-ADFE-4369-80E0-85F0143C2A8A}" type="presOf" srcId="{9B3568E9-E161-4BAD-A22E-412F5A644251}" destId="{D1C879D4-C4D7-47A3-83E3-823E48858775}" srcOrd="1" destOrd="0" presId="urn:microsoft.com/office/officeart/2005/8/layout/target3"/>
    <dgm:cxn modelId="{5090AD71-25A6-4414-B91E-53A7C7627482}" srcId="{116BB095-C5B5-438E-939B-439D122DE86A}" destId="{23D8A2A8-1973-4A0B-B750-51A38FB56A7B}" srcOrd="1" destOrd="0" parTransId="{BBEB5F8A-41F7-487F-8BDA-81D9FE5167ED}" sibTransId="{957FA640-D306-40B5-A18B-F71B01FC329F}"/>
    <dgm:cxn modelId="{DC3E6ECC-DC1A-4E5A-9C66-78D51C9F229C}" type="presOf" srcId="{23D8A2A8-1973-4A0B-B750-51A38FB56A7B}" destId="{FE6BB54F-3A01-4C10-878C-29C6A717D541}" srcOrd="0" destOrd="1" presId="urn:microsoft.com/office/officeart/2005/8/layout/target3"/>
    <dgm:cxn modelId="{172C1377-EDE8-4DC3-AE62-56F9F831B091}" type="presOf" srcId="{88FF5A40-2C84-4EA4-80E1-4A6A1B6F4C6C}" destId="{57FB37C6-8647-422C-826C-B0E7281B513A}" srcOrd="0" destOrd="0" presId="urn:microsoft.com/office/officeart/2005/8/layout/target3"/>
    <dgm:cxn modelId="{0D87E34B-FCA0-4548-9279-F1253EAFD6B3}" type="presOf" srcId="{116BB095-C5B5-438E-939B-439D122DE86A}" destId="{A10D729F-2798-45A6-950B-09C74D21CE29}" srcOrd="1" destOrd="0" presId="urn:microsoft.com/office/officeart/2005/8/layout/target3"/>
    <dgm:cxn modelId="{429977AC-21BA-49B1-9EAD-0308D7772EAD}" srcId="{D34C23B4-6E03-46D9-9928-937B3D191050}" destId="{88FF5A40-2C84-4EA4-80E1-4A6A1B6F4C6C}" srcOrd="0" destOrd="0" parTransId="{06556975-069E-45DB-A2EC-FDBBF098B4F6}" sibTransId="{DD07E1B0-592C-44C0-A787-4F505691AF77}"/>
    <dgm:cxn modelId="{60225071-1556-4357-ACC7-9F6815465C3D}" srcId="{116BB095-C5B5-438E-939B-439D122DE86A}" destId="{F70102B9-F2B4-4E60-A02D-E70F07A163D4}" srcOrd="0" destOrd="0" parTransId="{2BE77DC2-92A9-498E-A672-A7B6BD832F41}" sibTransId="{A035A9B5-B874-4C20-98E4-3C159A5245C8}"/>
    <dgm:cxn modelId="{067B2067-C03E-417F-8E47-C76718F15C61}" srcId="{AEE5A595-80C3-465C-AA9B-95C4974644B5}" destId="{08CD9F49-FE45-4C5F-BA8D-B6394FE2AA9B}" srcOrd="1" destOrd="0" parTransId="{2D0006FC-7323-4FEA-BEDB-06A87294A483}" sibTransId="{05F5B080-9A5D-4197-812D-A8CF2E6F6C96}"/>
    <dgm:cxn modelId="{6FEF392E-2EA1-4FE1-B213-C44642BA2D09}" type="presOf" srcId="{A1786485-1DB6-42C3-BE02-EFC249B78F40}" destId="{01BD1FC2-ED69-4A1B-911E-FCE2AE5F1AC7}" srcOrd="0" destOrd="0" presId="urn:microsoft.com/office/officeart/2005/8/layout/target3"/>
    <dgm:cxn modelId="{C01C6770-B632-4A10-92A9-231547241E27}" type="presOf" srcId="{08CD9F49-FE45-4C5F-BA8D-B6394FE2AA9B}" destId="{1934EE68-4B4B-4062-AD72-FAD598CD44A5}" srcOrd="0" destOrd="1" presId="urn:microsoft.com/office/officeart/2005/8/layout/target3"/>
    <dgm:cxn modelId="{3F167E83-978B-4E38-AD25-2A2C96171C5B}" type="presParOf" srcId="{01BD1FC2-ED69-4A1B-911E-FCE2AE5F1AC7}" destId="{D784ED2E-0B30-49A9-A11B-2BE6C66E5AA9}" srcOrd="0" destOrd="0" presId="urn:microsoft.com/office/officeart/2005/8/layout/target3"/>
    <dgm:cxn modelId="{C3E8D655-9FA9-4AB3-A2D9-0DD88C0A1F35}" type="presParOf" srcId="{01BD1FC2-ED69-4A1B-911E-FCE2AE5F1AC7}" destId="{4C6CFDB0-98C3-4AF2-AE01-0F3607E101FC}" srcOrd="1" destOrd="0" presId="urn:microsoft.com/office/officeart/2005/8/layout/target3"/>
    <dgm:cxn modelId="{1F313958-C70D-476C-925D-CB217B7C9460}" type="presParOf" srcId="{01BD1FC2-ED69-4A1B-911E-FCE2AE5F1AC7}" destId="{BBEDC548-2AE4-41D3-B577-AAFA0E70F440}" srcOrd="2" destOrd="0" presId="urn:microsoft.com/office/officeart/2005/8/layout/target3"/>
    <dgm:cxn modelId="{B48B96C3-9F95-40F5-B385-6714A3E6294F}" type="presParOf" srcId="{01BD1FC2-ED69-4A1B-911E-FCE2AE5F1AC7}" destId="{4CE2BE9F-3D2B-4FBE-8BE2-B5DCC2D2CB2A}" srcOrd="3" destOrd="0" presId="urn:microsoft.com/office/officeart/2005/8/layout/target3"/>
    <dgm:cxn modelId="{15245C6B-9B6A-4620-B977-3866B6CE9BB6}" type="presParOf" srcId="{01BD1FC2-ED69-4A1B-911E-FCE2AE5F1AC7}" destId="{D6CBFAAE-45E5-42EC-AD0B-4A767582DFE9}" srcOrd="4" destOrd="0" presId="urn:microsoft.com/office/officeart/2005/8/layout/target3"/>
    <dgm:cxn modelId="{A9916F44-3189-4C33-9431-E96413FE5073}" type="presParOf" srcId="{01BD1FC2-ED69-4A1B-911E-FCE2AE5F1AC7}" destId="{34B328FE-9DE7-47C2-AEA7-A304EEBFFD8F}" srcOrd="5" destOrd="0" presId="urn:microsoft.com/office/officeart/2005/8/layout/target3"/>
    <dgm:cxn modelId="{60C3EDF8-4BA3-4C2E-960C-901AC1A3502A}" type="presParOf" srcId="{01BD1FC2-ED69-4A1B-911E-FCE2AE5F1AC7}" destId="{86BDECC3-7AE6-4D87-A5F0-36D8929E74A0}" srcOrd="6" destOrd="0" presId="urn:microsoft.com/office/officeart/2005/8/layout/target3"/>
    <dgm:cxn modelId="{D8356EEF-A89F-436A-A4A1-FD20ACCD1927}" type="presParOf" srcId="{01BD1FC2-ED69-4A1B-911E-FCE2AE5F1AC7}" destId="{EBABE948-931E-4B08-9103-C3D594AC5C37}" srcOrd="7" destOrd="0" presId="urn:microsoft.com/office/officeart/2005/8/layout/target3"/>
    <dgm:cxn modelId="{314D7725-3DA5-41E0-A764-B62C96D555A3}" type="presParOf" srcId="{01BD1FC2-ED69-4A1B-911E-FCE2AE5F1AC7}" destId="{39DDAA78-FD40-4C87-929A-7D6BA1A519F1}" srcOrd="8" destOrd="0" presId="urn:microsoft.com/office/officeart/2005/8/layout/target3"/>
    <dgm:cxn modelId="{9DE022CD-5088-422A-92E3-A0CB8B76066D}" type="presParOf" srcId="{01BD1FC2-ED69-4A1B-911E-FCE2AE5F1AC7}" destId="{18970252-31D2-4857-A61C-25302714F00E}" srcOrd="9" destOrd="0" presId="urn:microsoft.com/office/officeart/2005/8/layout/target3"/>
    <dgm:cxn modelId="{8CF31909-E30D-4927-906A-8D1BB3D19F9D}" type="presParOf" srcId="{01BD1FC2-ED69-4A1B-911E-FCE2AE5F1AC7}" destId="{85D2D997-EFCF-43DF-9D87-261069CE0868}" srcOrd="10" destOrd="0" presId="urn:microsoft.com/office/officeart/2005/8/layout/target3"/>
    <dgm:cxn modelId="{60CCCEC3-B252-4302-A479-95DD621E6C0A}" type="presParOf" srcId="{01BD1FC2-ED69-4A1B-911E-FCE2AE5F1AC7}" destId="{82788A42-EE9B-40ED-9447-3D77E1B97F85}" srcOrd="11" destOrd="0" presId="urn:microsoft.com/office/officeart/2005/8/layout/target3"/>
    <dgm:cxn modelId="{7C3CB37C-A39D-4C82-9C80-765F05420683}" type="presParOf" srcId="{01BD1FC2-ED69-4A1B-911E-FCE2AE5F1AC7}" destId="{84ED474A-3A95-4E5C-AA17-DE6A64107609}" srcOrd="12" destOrd="0" presId="urn:microsoft.com/office/officeart/2005/8/layout/target3"/>
    <dgm:cxn modelId="{68D967E3-DFC2-4A5B-8C43-C45F883FDA5D}" type="presParOf" srcId="{01BD1FC2-ED69-4A1B-911E-FCE2AE5F1AC7}" destId="{1934EE68-4B4B-4062-AD72-FAD598CD44A5}" srcOrd="13" destOrd="0" presId="urn:microsoft.com/office/officeart/2005/8/layout/target3"/>
    <dgm:cxn modelId="{B25FFB56-3EC5-46ED-84A2-617F429A0826}" type="presParOf" srcId="{01BD1FC2-ED69-4A1B-911E-FCE2AE5F1AC7}" destId="{D1C879D4-C4D7-47A3-83E3-823E48858775}" srcOrd="14" destOrd="0" presId="urn:microsoft.com/office/officeart/2005/8/layout/target3"/>
    <dgm:cxn modelId="{08A21C55-82B6-4909-828E-14799FA124AB}" type="presParOf" srcId="{01BD1FC2-ED69-4A1B-911E-FCE2AE5F1AC7}" destId="{86465377-E83B-4DC5-9263-A91C78F4CD0B}" srcOrd="15" destOrd="0" presId="urn:microsoft.com/office/officeart/2005/8/layout/target3"/>
    <dgm:cxn modelId="{12A8591E-26FA-4EAF-8652-DB8EAFA21FC6}" type="presParOf" srcId="{01BD1FC2-ED69-4A1B-911E-FCE2AE5F1AC7}" destId="{9C9F69F2-F7C7-4408-988F-E602D2B3C74D}" srcOrd="16" destOrd="0" presId="urn:microsoft.com/office/officeart/2005/8/layout/target3"/>
    <dgm:cxn modelId="{69158E36-E313-40EF-BBB7-D797B1739CAF}" type="presParOf" srcId="{01BD1FC2-ED69-4A1B-911E-FCE2AE5F1AC7}" destId="{57FB37C6-8647-422C-826C-B0E7281B513A}" srcOrd="17" destOrd="0" presId="urn:microsoft.com/office/officeart/2005/8/layout/target3"/>
    <dgm:cxn modelId="{91880EA9-A545-42C1-B344-134C541B510A}" type="presParOf" srcId="{01BD1FC2-ED69-4A1B-911E-FCE2AE5F1AC7}" destId="{A10D729F-2798-45A6-950B-09C74D21CE29}" srcOrd="18" destOrd="0" presId="urn:microsoft.com/office/officeart/2005/8/layout/target3"/>
    <dgm:cxn modelId="{F9B17629-F7E7-4116-92EC-C67145E93CE2}" type="presParOf" srcId="{01BD1FC2-ED69-4A1B-911E-FCE2AE5F1AC7}" destId="{FE6BB54F-3A01-4C10-878C-29C6A717D541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113D3-5C64-4225-BA4B-A5355EEFC8F1}">
      <dsp:nvSpPr>
        <dsp:cNvPr id="0" name=""/>
        <dsp:cNvSpPr/>
      </dsp:nvSpPr>
      <dsp:spPr>
        <a:xfrm>
          <a:off x="774160" y="158936"/>
          <a:ext cx="2829083" cy="9825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85D95-0171-4E5A-9A1E-CECA91A69B78}">
      <dsp:nvSpPr>
        <dsp:cNvPr id="0" name=""/>
        <dsp:cNvSpPr/>
      </dsp:nvSpPr>
      <dsp:spPr>
        <a:xfrm>
          <a:off x="1918952" y="2564753"/>
          <a:ext cx="548272" cy="350894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FC3F8-4362-48F3-81E1-A9769BE2756D}">
      <dsp:nvSpPr>
        <dsp:cNvPr id="0" name=""/>
        <dsp:cNvSpPr/>
      </dsp:nvSpPr>
      <dsp:spPr>
        <a:xfrm>
          <a:off x="877235" y="2845469"/>
          <a:ext cx="2631705" cy="65792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ML </a:t>
          </a:r>
          <a:r>
            <a:rPr lang="es-ES" sz="2400" kern="1200" dirty="0" err="1" smtClean="0"/>
            <a:t>Ops</a:t>
          </a:r>
          <a:endParaRPr lang="es-ES" sz="2400" kern="1200" dirty="0"/>
        </a:p>
      </dsp:txBody>
      <dsp:txXfrm>
        <a:off x="877235" y="2845469"/>
        <a:ext cx="2631705" cy="657926"/>
      </dsp:txXfrm>
    </dsp:sp>
    <dsp:sp modelId="{6FE89B45-19A7-43E4-99AC-6E397D361C75}">
      <dsp:nvSpPr>
        <dsp:cNvPr id="0" name=""/>
        <dsp:cNvSpPr/>
      </dsp:nvSpPr>
      <dsp:spPr>
        <a:xfrm>
          <a:off x="1802718" y="1217320"/>
          <a:ext cx="986889" cy="9868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Data </a:t>
          </a:r>
          <a:r>
            <a:rPr lang="es-ES" sz="1100" kern="1200" dirty="0" err="1" smtClean="0"/>
            <a:t>Enginerring</a:t>
          </a:r>
          <a:endParaRPr lang="es-ES" sz="1100" kern="1200" dirty="0"/>
        </a:p>
      </dsp:txBody>
      <dsp:txXfrm>
        <a:off x="1947245" y="1361847"/>
        <a:ext cx="697835" cy="697835"/>
      </dsp:txXfrm>
    </dsp:sp>
    <dsp:sp modelId="{E03BD1A9-4CF9-471D-A18B-2A7151B1B5E2}">
      <dsp:nvSpPr>
        <dsp:cNvPr id="0" name=""/>
        <dsp:cNvSpPr/>
      </dsp:nvSpPr>
      <dsp:spPr>
        <a:xfrm>
          <a:off x="1096544" y="476934"/>
          <a:ext cx="986889" cy="9868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err="1" smtClean="0"/>
            <a:t>DevOps</a:t>
          </a:r>
          <a:endParaRPr lang="es-ES" sz="1100" kern="1200" dirty="0"/>
        </a:p>
      </dsp:txBody>
      <dsp:txXfrm>
        <a:off x="1241071" y="621461"/>
        <a:ext cx="697835" cy="697835"/>
      </dsp:txXfrm>
    </dsp:sp>
    <dsp:sp modelId="{D694ED16-5FC2-4B9F-B115-B4DFDE76CFB9}">
      <dsp:nvSpPr>
        <dsp:cNvPr id="0" name=""/>
        <dsp:cNvSpPr/>
      </dsp:nvSpPr>
      <dsp:spPr>
        <a:xfrm>
          <a:off x="2105364" y="238326"/>
          <a:ext cx="986889" cy="9868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Machine </a:t>
          </a:r>
          <a:r>
            <a:rPr lang="es-ES" sz="1100" kern="1200" dirty="0" err="1" smtClean="0"/>
            <a:t>Learning</a:t>
          </a:r>
          <a:endParaRPr lang="es-ES" sz="1100" kern="1200" dirty="0"/>
        </a:p>
      </dsp:txBody>
      <dsp:txXfrm>
        <a:off x="2249891" y="382853"/>
        <a:ext cx="697835" cy="697835"/>
      </dsp:txXfrm>
    </dsp:sp>
    <dsp:sp modelId="{AF41EC1F-E887-4944-9194-FA76840C65B0}">
      <dsp:nvSpPr>
        <dsp:cNvPr id="0" name=""/>
        <dsp:cNvSpPr/>
      </dsp:nvSpPr>
      <dsp:spPr>
        <a:xfrm>
          <a:off x="657926" y="38316"/>
          <a:ext cx="3070323" cy="245625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4B4FA-F2A1-4494-897B-125A8C9C5D98}">
      <dsp:nvSpPr>
        <dsp:cNvPr id="0" name=""/>
        <dsp:cNvSpPr/>
      </dsp:nvSpPr>
      <dsp:spPr>
        <a:xfrm>
          <a:off x="4353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Cargar </a:t>
          </a:r>
          <a:r>
            <a:rPr lang="en-US" sz="1600" b="0" i="0" kern="1200" dirty="0" err="1" smtClean="0"/>
            <a:t>transform_metadata</a:t>
          </a:r>
          <a:endParaRPr lang="es-ES" sz="1600" kern="1200" dirty="0"/>
        </a:p>
      </dsp:txBody>
      <dsp:txXfrm>
        <a:off x="37801" y="281644"/>
        <a:ext cx="1836429" cy="1075099"/>
      </dsp:txXfrm>
    </dsp:sp>
    <dsp:sp modelId="{0EAED9EC-5646-4908-B577-527DAB7026E3}">
      <dsp:nvSpPr>
        <dsp:cNvPr id="0" name=""/>
        <dsp:cNvSpPr/>
      </dsp:nvSpPr>
      <dsp:spPr>
        <a:xfrm>
          <a:off x="2075171" y="583181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2075171" y="677586"/>
        <a:ext cx="282454" cy="283214"/>
      </dsp:txXfrm>
    </dsp:sp>
    <dsp:sp modelId="{6576C35E-E76B-4BCE-A2D8-09EEEA181D80}">
      <dsp:nvSpPr>
        <dsp:cNvPr id="0" name=""/>
        <dsp:cNvSpPr/>
      </dsp:nvSpPr>
      <dsp:spPr>
        <a:xfrm>
          <a:off x="2669008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2345981"/>
            <a:satOff val="-609"/>
            <a:lumOff val="6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 smtClean="0"/>
            <a:t>Leer y analizar los datos de entrenamiento y evaluación</a:t>
          </a:r>
          <a:endParaRPr lang="es-ES" sz="1600" kern="1200" dirty="0"/>
        </a:p>
      </dsp:txBody>
      <dsp:txXfrm>
        <a:off x="2702456" y="281644"/>
        <a:ext cx="1836429" cy="1075099"/>
      </dsp:txXfrm>
    </dsp:sp>
    <dsp:sp modelId="{09588809-7E85-4345-AEAF-F750011C5828}">
      <dsp:nvSpPr>
        <dsp:cNvPr id="0" name=""/>
        <dsp:cNvSpPr/>
      </dsp:nvSpPr>
      <dsp:spPr>
        <a:xfrm>
          <a:off x="4739827" y="583181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36978"/>
            <a:satOff val="-710"/>
            <a:lumOff val="78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739827" y="677586"/>
        <a:ext cx="282454" cy="283214"/>
      </dsp:txXfrm>
    </dsp:sp>
    <dsp:sp modelId="{347C84E6-F9B2-41AD-8734-0AF507A54E90}">
      <dsp:nvSpPr>
        <dsp:cNvPr id="0" name=""/>
        <dsp:cNvSpPr/>
      </dsp:nvSpPr>
      <dsp:spPr>
        <a:xfrm>
          <a:off x="5333664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4691963"/>
            <a:satOff val="-1217"/>
            <a:lumOff val="13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 smtClean="0"/>
            <a:t>Crea las columnas de atributos</a:t>
          </a:r>
          <a:endParaRPr lang="es-ES" sz="1600" kern="1200" dirty="0"/>
        </a:p>
      </dsp:txBody>
      <dsp:txXfrm>
        <a:off x="5367112" y="281644"/>
        <a:ext cx="1836429" cy="1075099"/>
      </dsp:txXfrm>
    </dsp:sp>
    <dsp:sp modelId="{7444771A-DB48-485C-807A-1AC60D10C6CD}">
      <dsp:nvSpPr>
        <dsp:cNvPr id="0" name=""/>
        <dsp:cNvSpPr/>
      </dsp:nvSpPr>
      <dsp:spPr>
        <a:xfrm>
          <a:off x="7404482" y="583181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473956"/>
            <a:satOff val="-1420"/>
            <a:lumOff val="156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7404482" y="677586"/>
        <a:ext cx="282454" cy="283214"/>
      </dsp:txXfrm>
    </dsp:sp>
    <dsp:sp modelId="{BBD58B38-4E2D-43FD-95E5-AF69E0B1BDE3}">
      <dsp:nvSpPr>
        <dsp:cNvPr id="0" name=""/>
        <dsp:cNvSpPr/>
      </dsp:nvSpPr>
      <dsp:spPr>
        <a:xfrm>
          <a:off x="7998320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7037944"/>
            <a:satOff val="-1826"/>
            <a:lumOff val="201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Crear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estimador</a:t>
          </a:r>
          <a:r>
            <a:rPr lang="en-US" sz="1600" b="0" i="0" kern="1200" dirty="0" smtClean="0"/>
            <a:t/>
          </a:r>
          <a:br>
            <a:rPr lang="en-US" sz="1600" b="0" i="0" kern="1200" dirty="0" smtClean="0"/>
          </a:br>
          <a:r>
            <a:rPr lang="es-ES" sz="1600" b="0" i="0" kern="1200" dirty="0" smtClean="0"/>
            <a:t>DNN Linear </a:t>
          </a:r>
          <a:r>
            <a:rPr lang="es-ES" sz="1600" b="0" i="0" kern="1200" dirty="0" err="1" smtClean="0"/>
            <a:t>Combined</a:t>
          </a:r>
          <a:r>
            <a:rPr lang="es-ES" sz="1600" b="0" i="0" kern="1200" dirty="0" smtClean="0"/>
            <a:t> </a:t>
          </a:r>
          <a:r>
            <a:rPr lang="es-ES" sz="1600" b="0" i="0" kern="1200" dirty="0" err="1" smtClean="0"/>
            <a:t>Regressor</a:t>
          </a:r>
          <a:r>
            <a:rPr lang="es-ES" sz="1600" b="0" i="0" kern="1200" dirty="0" smtClean="0"/>
            <a:t> </a:t>
          </a:r>
          <a:endParaRPr lang="es-ES" sz="1600" kern="1200" dirty="0"/>
        </a:p>
      </dsp:txBody>
      <dsp:txXfrm>
        <a:off x="8031768" y="281644"/>
        <a:ext cx="1836429" cy="1075099"/>
      </dsp:txXfrm>
    </dsp:sp>
    <dsp:sp modelId="{DC4190B4-068A-42AC-91D0-6092106AB5CE}">
      <dsp:nvSpPr>
        <dsp:cNvPr id="0" name=""/>
        <dsp:cNvSpPr/>
      </dsp:nvSpPr>
      <dsp:spPr>
        <a:xfrm rot="5400000">
          <a:off x="8748230" y="1523424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-5400000">
        <a:off x="8808376" y="1557684"/>
        <a:ext cx="283214" cy="282454"/>
      </dsp:txXfrm>
    </dsp:sp>
    <dsp:sp modelId="{BA88816F-65D7-4331-AC46-C133998E6189}">
      <dsp:nvSpPr>
        <dsp:cNvPr id="0" name=""/>
        <dsp:cNvSpPr/>
      </dsp:nvSpPr>
      <dsp:spPr>
        <a:xfrm>
          <a:off x="7998320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9383925"/>
            <a:satOff val="-2434"/>
            <a:lumOff val="26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 smtClean="0"/>
            <a:t>Entrenar y evaluar el estimador</a:t>
          </a:r>
          <a:endParaRPr lang="es-ES" sz="1600" kern="1200" dirty="0"/>
        </a:p>
      </dsp:txBody>
      <dsp:txXfrm>
        <a:off x="8031768" y="2184970"/>
        <a:ext cx="1836429" cy="1075099"/>
      </dsp:txXfrm>
    </dsp:sp>
    <dsp:sp modelId="{CF5B5450-B24B-4011-A81E-F15FD3AC14D2}">
      <dsp:nvSpPr>
        <dsp:cNvPr id="0" name=""/>
        <dsp:cNvSpPr/>
      </dsp:nvSpPr>
      <dsp:spPr>
        <a:xfrm rot="10800000">
          <a:off x="7427322" y="248650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0947913"/>
            <a:satOff val="-2840"/>
            <a:lumOff val="3137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7548373" y="2580912"/>
        <a:ext cx="282454" cy="283214"/>
      </dsp:txXfrm>
    </dsp:sp>
    <dsp:sp modelId="{43A1A1DE-27C7-43EF-9BD0-F31FAC9E9DE3}">
      <dsp:nvSpPr>
        <dsp:cNvPr id="0" name=""/>
        <dsp:cNvSpPr/>
      </dsp:nvSpPr>
      <dsp:spPr>
        <a:xfrm>
          <a:off x="5333664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11729907"/>
            <a:satOff val="-3043"/>
            <a:lumOff val="33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Exporta</a:t>
          </a:r>
          <a:r>
            <a:rPr lang="en-US" sz="1600" b="0" i="0" kern="1200" dirty="0" smtClean="0"/>
            <a:t> el </a:t>
          </a:r>
          <a:r>
            <a:rPr lang="en-US" sz="1600" b="0" i="0" kern="1200" dirty="0" err="1" smtClean="0"/>
            <a:t>estimador</a:t>
          </a:r>
          <a:r>
            <a:rPr lang="en-US" sz="1600" b="0" i="0" kern="1200" dirty="0" smtClean="0"/>
            <a:t> </a:t>
          </a:r>
          <a:endParaRPr lang="es-ES" sz="1600" kern="1200" dirty="0"/>
        </a:p>
      </dsp:txBody>
      <dsp:txXfrm>
        <a:off x="5367112" y="2184970"/>
        <a:ext cx="1836429" cy="1075099"/>
      </dsp:txXfrm>
    </dsp:sp>
    <dsp:sp modelId="{C9C52E24-BB3E-430C-9C1A-038A998068ED}">
      <dsp:nvSpPr>
        <dsp:cNvPr id="0" name=""/>
        <dsp:cNvSpPr/>
      </dsp:nvSpPr>
      <dsp:spPr>
        <a:xfrm rot="10800000">
          <a:off x="4762666" y="248650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684891"/>
            <a:satOff val="-3550"/>
            <a:lumOff val="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4883717" y="2580912"/>
        <a:ext cx="282454" cy="283214"/>
      </dsp:txXfrm>
    </dsp:sp>
    <dsp:sp modelId="{3B78A1E7-2D3B-4536-A672-26D1ECBEBB15}">
      <dsp:nvSpPr>
        <dsp:cNvPr id="0" name=""/>
        <dsp:cNvSpPr/>
      </dsp:nvSpPr>
      <dsp:spPr>
        <a:xfrm>
          <a:off x="2669008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14075888"/>
            <a:satOff val="-3651"/>
            <a:lumOff val="403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Inspeccionar</a:t>
          </a:r>
          <a:r>
            <a:rPr lang="en-US" sz="1600" b="0" i="0" kern="1200" dirty="0" smtClean="0"/>
            <a:t> el </a:t>
          </a:r>
          <a:r>
            <a:rPr lang="en-US" sz="1600" b="0" i="0" kern="1200" dirty="0" err="1" smtClean="0"/>
            <a:t>modelo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exportado</a:t>
          </a:r>
          <a:endParaRPr lang="es-ES" sz="1600" kern="1200" dirty="0"/>
        </a:p>
      </dsp:txBody>
      <dsp:txXfrm>
        <a:off x="2702456" y="2184970"/>
        <a:ext cx="1836429" cy="1075099"/>
      </dsp:txXfrm>
    </dsp:sp>
    <dsp:sp modelId="{3025088C-FF34-4F45-AA01-E0FAE0DAD103}">
      <dsp:nvSpPr>
        <dsp:cNvPr id="0" name=""/>
        <dsp:cNvSpPr/>
      </dsp:nvSpPr>
      <dsp:spPr>
        <a:xfrm rot="10800000">
          <a:off x="2098011" y="248650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2219062" y="2580912"/>
        <a:ext cx="282454" cy="283214"/>
      </dsp:txXfrm>
    </dsp:sp>
    <dsp:sp modelId="{A73DD6F2-7A05-4774-B634-A75087ECF954}">
      <dsp:nvSpPr>
        <dsp:cNvPr id="0" name=""/>
        <dsp:cNvSpPr/>
      </dsp:nvSpPr>
      <dsp:spPr>
        <a:xfrm>
          <a:off x="4353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 smtClean="0"/>
            <a:t>Utiliza el modelo exportado para la predicción</a:t>
          </a:r>
          <a:endParaRPr lang="es-ES" sz="1600" kern="1200" dirty="0"/>
        </a:p>
      </dsp:txBody>
      <dsp:txXfrm>
        <a:off x="37801" y="2184970"/>
        <a:ext cx="1836429" cy="1075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113D3-5C64-4225-BA4B-A5355EEFC8F1}">
      <dsp:nvSpPr>
        <dsp:cNvPr id="0" name=""/>
        <dsp:cNvSpPr/>
      </dsp:nvSpPr>
      <dsp:spPr>
        <a:xfrm>
          <a:off x="774160" y="158936"/>
          <a:ext cx="2829083" cy="9825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85D95-0171-4E5A-9A1E-CECA91A69B78}">
      <dsp:nvSpPr>
        <dsp:cNvPr id="0" name=""/>
        <dsp:cNvSpPr/>
      </dsp:nvSpPr>
      <dsp:spPr>
        <a:xfrm>
          <a:off x="1918952" y="2564753"/>
          <a:ext cx="548272" cy="350894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FC3F8-4362-48F3-81E1-A9769BE2756D}">
      <dsp:nvSpPr>
        <dsp:cNvPr id="0" name=""/>
        <dsp:cNvSpPr/>
      </dsp:nvSpPr>
      <dsp:spPr>
        <a:xfrm>
          <a:off x="877235" y="2845469"/>
          <a:ext cx="2631705" cy="65792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Equipo Multidisciplinario</a:t>
          </a:r>
          <a:endParaRPr lang="es-ES" sz="1900" kern="1200" dirty="0"/>
        </a:p>
      </dsp:txBody>
      <dsp:txXfrm>
        <a:off x="877235" y="2845469"/>
        <a:ext cx="2631705" cy="657926"/>
      </dsp:txXfrm>
    </dsp:sp>
    <dsp:sp modelId="{6FE89B45-19A7-43E4-99AC-6E397D361C75}">
      <dsp:nvSpPr>
        <dsp:cNvPr id="0" name=""/>
        <dsp:cNvSpPr/>
      </dsp:nvSpPr>
      <dsp:spPr>
        <a:xfrm>
          <a:off x="1802718" y="1217320"/>
          <a:ext cx="986889" cy="9868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Científico de Datos</a:t>
          </a:r>
          <a:endParaRPr lang="es-ES" sz="1400" kern="1200" dirty="0"/>
        </a:p>
      </dsp:txBody>
      <dsp:txXfrm>
        <a:off x="1947245" y="1361847"/>
        <a:ext cx="697835" cy="697835"/>
      </dsp:txXfrm>
    </dsp:sp>
    <dsp:sp modelId="{E03BD1A9-4CF9-471D-A18B-2A7151B1B5E2}">
      <dsp:nvSpPr>
        <dsp:cNvPr id="0" name=""/>
        <dsp:cNvSpPr/>
      </dsp:nvSpPr>
      <dsp:spPr>
        <a:xfrm>
          <a:off x="1096544" y="476934"/>
          <a:ext cx="986889" cy="9868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Ingeniero de </a:t>
          </a:r>
          <a:r>
            <a:rPr lang="es-ES" sz="1400" kern="1200" dirty="0" err="1" smtClean="0"/>
            <a:t>DevOps</a:t>
          </a:r>
          <a:endParaRPr lang="es-ES" sz="1400" kern="1200" dirty="0"/>
        </a:p>
      </dsp:txBody>
      <dsp:txXfrm>
        <a:off x="1241071" y="621461"/>
        <a:ext cx="697835" cy="697835"/>
      </dsp:txXfrm>
    </dsp:sp>
    <dsp:sp modelId="{D694ED16-5FC2-4B9F-B115-B4DFDE76CFB9}">
      <dsp:nvSpPr>
        <dsp:cNvPr id="0" name=""/>
        <dsp:cNvSpPr/>
      </dsp:nvSpPr>
      <dsp:spPr>
        <a:xfrm>
          <a:off x="2105364" y="238326"/>
          <a:ext cx="986889" cy="9868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Ingeniero de ML</a:t>
          </a:r>
          <a:endParaRPr lang="es-ES" sz="1400" kern="1200" dirty="0"/>
        </a:p>
      </dsp:txBody>
      <dsp:txXfrm>
        <a:off x="2249891" y="382853"/>
        <a:ext cx="697835" cy="697835"/>
      </dsp:txXfrm>
    </dsp:sp>
    <dsp:sp modelId="{AF41EC1F-E887-4944-9194-FA76840C65B0}">
      <dsp:nvSpPr>
        <dsp:cNvPr id="0" name=""/>
        <dsp:cNvSpPr/>
      </dsp:nvSpPr>
      <dsp:spPr>
        <a:xfrm>
          <a:off x="657926" y="38316"/>
          <a:ext cx="3070323" cy="245625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2A2C1-A45A-4057-91B9-799D10718702}">
      <dsp:nvSpPr>
        <dsp:cNvPr id="0" name=""/>
        <dsp:cNvSpPr/>
      </dsp:nvSpPr>
      <dsp:spPr>
        <a:xfrm>
          <a:off x="2003428" y="1593770"/>
          <a:ext cx="1947941" cy="1947941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Operaciones</a:t>
          </a:r>
          <a:endParaRPr lang="es-ES" sz="1200" kern="1200" dirty="0"/>
        </a:p>
      </dsp:txBody>
      <dsp:txXfrm>
        <a:off x="2395051" y="2050066"/>
        <a:ext cx="1164695" cy="1001282"/>
      </dsp:txXfrm>
    </dsp:sp>
    <dsp:sp modelId="{91D83828-3B1F-4816-86B2-6AAB29D32364}">
      <dsp:nvSpPr>
        <dsp:cNvPr id="0" name=""/>
        <dsp:cNvSpPr/>
      </dsp:nvSpPr>
      <dsp:spPr>
        <a:xfrm>
          <a:off x="870081" y="1133347"/>
          <a:ext cx="1416684" cy="1416684"/>
        </a:xfrm>
        <a:prstGeom prst="gear6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Desarrollo</a:t>
          </a:r>
          <a:endParaRPr lang="es-ES" sz="1200" kern="1200" dirty="0"/>
        </a:p>
      </dsp:txBody>
      <dsp:txXfrm>
        <a:off x="1226735" y="1492157"/>
        <a:ext cx="703376" cy="699064"/>
      </dsp:txXfrm>
    </dsp:sp>
    <dsp:sp modelId="{02C8ED9F-8006-4ADA-9D01-20A95C80F640}">
      <dsp:nvSpPr>
        <dsp:cNvPr id="0" name=""/>
        <dsp:cNvSpPr/>
      </dsp:nvSpPr>
      <dsp:spPr>
        <a:xfrm rot="20700000">
          <a:off x="1663569" y="155979"/>
          <a:ext cx="1388061" cy="1388061"/>
        </a:xfrm>
        <a:prstGeom prst="gear6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Calidad</a:t>
          </a:r>
          <a:endParaRPr lang="es-ES" sz="1200" kern="1200" dirty="0"/>
        </a:p>
      </dsp:txBody>
      <dsp:txXfrm rot="-20700000">
        <a:off x="1968011" y="460422"/>
        <a:ext cx="779176" cy="779176"/>
      </dsp:txXfrm>
    </dsp:sp>
    <dsp:sp modelId="{F1057FDB-2382-4C95-A3F0-603E42A0E86E}">
      <dsp:nvSpPr>
        <dsp:cNvPr id="0" name=""/>
        <dsp:cNvSpPr/>
      </dsp:nvSpPr>
      <dsp:spPr>
        <a:xfrm>
          <a:off x="1846612" y="1303807"/>
          <a:ext cx="2493365" cy="2493365"/>
        </a:xfrm>
        <a:prstGeom prst="circularArrow">
          <a:avLst>
            <a:gd name="adj1" fmla="val 4687"/>
            <a:gd name="adj2" fmla="val 299029"/>
            <a:gd name="adj3" fmla="val 2498419"/>
            <a:gd name="adj4" fmla="val 15900049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457A6-2B2E-49FF-B159-DDA3316716D2}">
      <dsp:nvSpPr>
        <dsp:cNvPr id="0" name=""/>
        <dsp:cNvSpPr/>
      </dsp:nvSpPr>
      <dsp:spPr>
        <a:xfrm>
          <a:off x="619188" y="822689"/>
          <a:ext cx="1811585" cy="18115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255E6-AC55-4B63-9DBA-E5B6B22C9508}">
      <dsp:nvSpPr>
        <dsp:cNvPr id="0" name=""/>
        <dsp:cNvSpPr/>
      </dsp:nvSpPr>
      <dsp:spPr>
        <a:xfrm>
          <a:off x="1342496" y="-145257"/>
          <a:ext cx="1953254" cy="195325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5B52-96C3-4A73-BEF8-6EC6153436E3}">
      <dsp:nvSpPr>
        <dsp:cNvPr id="0" name=""/>
        <dsp:cNvSpPr/>
      </dsp:nvSpPr>
      <dsp:spPr>
        <a:xfrm>
          <a:off x="1340852" y="27628"/>
          <a:ext cx="2681705" cy="2681705"/>
        </a:xfrm>
        <a:prstGeom prst="triangl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Entrenamiento</a:t>
          </a:r>
          <a:endParaRPr lang="es-ES" sz="1700" kern="1200" dirty="0"/>
        </a:p>
      </dsp:txBody>
      <dsp:txXfrm>
        <a:off x="2011278" y="1368481"/>
        <a:ext cx="1340853" cy="1340852"/>
      </dsp:txXfrm>
    </dsp:sp>
    <dsp:sp modelId="{C01DF1E0-E52C-4B65-AA25-12CB72340E7F}">
      <dsp:nvSpPr>
        <dsp:cNvPr id="0" name=""/>
        <dsp:cNvSpPr/>
      </dsp:nvSpPr>
      <dsp:spPr>
        <a:xfrm>
          <a:off x="0" y="2709333"/>
          <a:ext cx="2681705" cy="2681705"/>
        </a:xfrm>
        <a:prstGeom prst="triangle">
          <a:avLst/>
        </a:prstGeom>
        <a:solidFill>
          <a:schemeClr val="accent1">
            <a:shade val="50000"/>
            <a:hueOff val="187596"/>
            <a:satOff val="-834"/>
            <a:lumOff val="2074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Datos</a:t>
          </a:r>
          <a:endParaRPr lang="es-ES" sz="1700" kern="1200" dirty="0"/>
        </a:p>
      </dsp:txBody>
      <dsp:txXfrm>
        <a:off x="670426" y="4050186"/>
        <a:ext cx="1340853" cy="1340852"/>
      </dsp:txXfrm>
    </dsp:sp>
    <dsp:sp modelId="{44FFE449-0ABA-4AE8-BB25-88C2D9A0BDAA}">
      <dsp:nvSpPr>
        <dsp:cNvPr id="0" name=""/>
        <dsp:cNvSpPr/>
      </dsp:nvSpPr>
      <dsp:spPr>
        <a:xfrm rot="10800000">
          <a:off x="1340852" y="2709333"/>
          <a:ext cx="2681705" cy="2681705"/>
        </a:xfrm>
        <a:prstGeom prst="triangle">
          <a:avLst/>
        </a:prstGeom>
        <a:solidFill>
          <a:schemeClr val="accent1">
            <a:shade val="50000"/>
            <a:hueOff val="375191"/>
            <a:satOff val="-1669"/>
            <a:lumOff val="4149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MODELO</a:t>
          </a:r>
          <a:endParaRPr lang="es-ES" sz="1700" kern="1200" dirty="0"/>
        </a:p>
      </dsp:txBody>
      <dsp:txXfrm rot="10800000">
        <a:off x="2011278" y="2709333"/>
        <a:ext cx="1340853" cy="1340852"/>
      </dsp:txXfrm>
    </dsp:sp>
    <dsp:sp modelId="{22C7DE5C-20FA-4761-8F3E-ED2961AF2E70}">
      <dsp:nvSpPr>
        <dsp:cNvPr id="0" name=""/>
        <dsp:cNvSpPr/>
      </dsp:nvSpPr>
      <dsp:spPr>
        <a:xfrm>
          <a:off x="2681705" y="2709333"/>
          <a:ext cx="2681705" cy="2681705"/>
        </a:xfrm>
        <a:prstGeom prst="triangle">
          <a:avLst/>
        </a:prstGeom>
        <a:solidFill>
          <a:schemeClr val="accent1">
            <a:shade val="50000"/>
            <a:hueOff val="187596"/>
            <a:satOff val="-834"/>
            <a:lumOff val="2074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Código</a:t>
          </a:r>
          <a:endParaRPr lang="es-ES" sz="1700" kern="1200" dirty="0"/>
        </a:p>
      </dsp:txBody>
      <dsp:txXfrm>
        <a:off x="3352131" y="4050186"/>
        <a:ext cx="1340853" cy="1340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58FC2-5F97-43CF-98C3-757FBFFDC9EC}">
      <dsp:nvSpPr>
        <dsp:cNvPr id="0" name=""/>
        <dsp:cNvSpPr/>
      </dsp:nvSpPr>
      <dsp:spPr>
        <a:xfrm>
          <a:off x="77357" y="16771"/>
          <a:ext cx="421281" cy="4212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9EF9-6831-4040-A545-F7EDBA49A7C6}">
      <dsp:nvSpPr>
        <dsp:cNvPr id="0" name=""/>
        <dsp:cNvSpPr/>
      </dsp:nvSpPr>
      <dsp:spPr>
        <a:xfrm>
          <a:off x="119485" y="58899"/>
          <a:ext cx="337025" cy="337025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58E2A-F023-450F-A94A-FD2EB69C54DA}">
      <dsp:nvSpPr>
        <dsp:cNvPr id="0" name=""/>
        <dsp:cNvSpPr/>
      </dsp:nvSpPr>
      <dsp:spPr>
        <a:xfrm>
          <a:off x="533862" y="450578"/>
          <a:ext cx="1246291" cy="26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Extraer</a:t>
          </a:r>
          <a:endParaRPr lang="es-ES" sz="1500" kern="1200" dirty="0"/>
        </a:p>
      </dsp:txBody>
      <dsp:txXfrm>
        <a:off x="533862" y="450578"/>
        <a:ext cx="1246291" cy="265987"/>
      </dsp:txXfrm>
    </dsp:sp>
    <dsp:sp modelId="{ECBB0936-8FD2-4D7F-8A49-D99710D2E6B8}">
      <dsp:nvSpPr>
        <dsp:cNvPr id="0" name=""/>
        <dsp:cNvSpPr/>
      </dsp:nvSpPr>
      <dsp:spPr>
        <a:xfrm>
          <a:off x="586406" y="16771"/>
          <a:ext cx="1246291" cy="42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</a:t>
          </a:r>
          <a:endParaRPr lang="es-ES" sz="2400" kern="1200" dirty="0"/>
        </a:p>
      </dsp:txBody>
      <dsp:txXfrm>
        <a:off x="586406" y="16771"/>
        <a:ext cx="1246291" cy="421281"/>
      </dsp:txXfrm>
    </dsp:sp>
    <dsp:sp modelId="{4877A69E-9F99-4AFD-9BC9-C8DC3B2A7B08}">
      <dsp:nvSpPr>
        <dsp:cNvPr id="0" name=""/>
        <dsp:cNvSpPr/>
      </dsp:nvSpPr>
      <dsp:spPr>
        <a:xfrm>
          <a:off x="1920465" y="10513"/>
          <a:ext cx="421281" cy="4212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7C020-B492-44BA-BBCA-0EF8967B2D5B}">
      <dsp:nvSpPr>
        <dsp:cNvPr id="0" name=""/>
        <dsp:cNvSpPr/>
      </dsp:nvSpPr>
      <dsp:spPr>
        <a:xfrm>
          <a:off x="1962593" y="52641"/>
          <a:ext cx="337025" cy="337025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FA69A-6888-4397-BA53-A5A218D3B6CA}">
      <dsp:nvSpPr>
        <dsp:cNvPr id="0" name=""/>
        <dsp:cNvSpPr/>
      </dsp:nvSpPr>
      <dsp:spPr>
        <a:xfrm>
          <a:off x="2408488" y="447564"/>
          <a:ext cx="1246291" cy="29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Transformar</a:t>
          </a:r>
          <a:endParaRPr lang="es-ES" sz="1500" kern="1200" dirty="0"/>
        </a:p>
      </dsp:txBody>
      <dsp:txXfrm>
        <a:off x="2408488" y="447564"/>
        <a:ext cx="1246291" cy="291020"/>
      </dsp:txXfrm>
    </dsp:sp>
    <dsp:sp modelId="{357DBA54-E644-4204-A3A5-06A919563C27}">
      <dsp:nvSpPr>
        <dsp:cNvPr id="0" name=""/>
        <dsp:cNvSpPr/>
      </dsp:nvSpPr>
      <dsp:spPr>
        <a:xfrm>
          <a:off x="2429513" y="10513"/>
          <a:ext cx="1246291" cy="42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</a:t>
          </a:r>
          <a:endParaRPr lang="es-ES" sz="2400" kern="1200" dirty="0"/>
        </a:p>
      </dsp:txBody>
      <dsp:txXfrm>
        <a:off x="2429513" y="10513"/>
        <a:ext cx="1246291" cy="421281"/>
      </dsp:txXfrm>
    </dsp:sp>
    <dsp:sp modelId="{1F6F8BC5-488F-4519-9573-1F5FEEA87BDF}">
      <dsp:nvSpPr>
        <dsp:cNvPr id="0" name=""/>
        <dsp:cNvSpPr/>
      </dsp:nvSpPr>
      <dsp:spPr>
        <a:xfrm>
          <a:off x="3763572" y="0"/>
          <a:ext cx="421281" cy="4212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0316A-FFB3-4226-A07C-AB133BEB59A5}">
      <dsp:nvSpPr>
        <dsp:cNvPr id="0" name=""/>
        <dsp:cNvSpPr/>
      </dsp:nvSpPr>
      <dsp:spPr>
        <a:xfrm>
          <a:off x="3805701" y="42128"/>
          <a:ext cx="337025" cy="337025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A257-105B-4A9E-AACC-2C0CA68BD3A1}">
      <dsp:nvSpPr>
        <dsp:cNvPr id="0" name=""/>
        <dsp:cNvSpPr/>
      </dsp:nvSpPr>
      <dsp:spPr>
        <a:xfrm>
          <a:off x="4251596" y="442299"/>
          <a:ext cx="1246291" cy="33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Cargar (Load)</a:t>
          </a:r>
          <a:endParaRPr lang="es-ES" sz="1500" kern="1200" dirty="0"/>
        </a:p>
      </dsp:txBody>
      <dsp:txXfrm>
        <a:off x="4251596" y="442299"/>
        <a:ext cx="1246291" cy="333073"/>
      </dsp:txXfrm>
    </dsp:sp>
    <dsp:sp modelId="{DF0B74A7-A6C2-48D6-A4AB-14CF751C1D4D}">
      <dsp:nvSpPr>
        <dsp:cNvPr id="0" name=""/>
        <dsp:cNvSpPr/>
      </dsp:nvSpPr>
      <dsp:spPr>
        <a:xfrm>
          <a:off x="4272621" y="0"/>
          <a:ext cx="1246291" cy="42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</a:t>
          </a:r>
          <a:endParaRPr lang="es-ES" sz="2400" kern="1200" dirty="0"/>
        </a:p>
      </dsp:txBody>
      <dsp:txXfrm>
        <a:off x="4272621" y="0"/>
        <a:ext cx="1246291" cy="421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4D58C-1B0F-4735-9294-1CAD2DD1FCF9}">
      <dsp:nvSpPr>
        <dsp:cNvPr id="0" name=""/>
        <dsp:cNvSpPr/>
      </dsp:nvSpPr>
      <dsp:spPr>
        <a:xfrm>
          <a:off x="456035" y="529789"/>
          <a:ext cx="1486653" cy="48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Flujo de Datos</a:t>
          </a:r>
          <a:endParaRPr lang="es-ES" sz="1900" kern="1200" dirty="0"/>
        </a:p>
      </dsp:txBody>
      <dsp:txXfrm>
        <a:off x="456035" y="529789"/>
        <a:ext cx="1486653" cy="489919"/>
      </dsp:txXfrm>
    </dsp:sp>
    <dsp:sp modelId="{489CC14D-4C48-4B3B-927C-A1C309B3C272}">
      <dsp:nvSpPr>
        <dsp:cNvPr id="0" name=""/>
        <dsp:cNvSpPr/>
      </dsp:nvSpPr>
      <dsp:spPr>
        <a:xfrm>
          <a:off x="456035" y="1562861"/>
          <a:ext cx="1486653" cy="91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Reutilización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Temporización de ejecución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Administración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Escalabilidad</a:t>
          </a:r>
          <a:endParaRPr lang="es-ES" sz="1200" kern="1200" dirty="0"/>
        </a:p>
      </dsp:txBody>
      <dsp:txXfrm>
        <a:off x="456035" y="1562861"/>
        <a:ext cx="1486653" cy="917871"/>
      </dsp:txXfrm>
    </dsp:sp>
    <dsp:sp modelId="{0300A7E9-761D-46AA-AA11-18B7E7292ECF}">
      <dsp:nvSpPr>
        <dsp:cNvPr id="0" name=""/>
        <dsp:cNvSpPr/>
      </dsp:nvSpPr>
      <dsp:spPr>
        <a:xfrm>
          <a:off x="454346" y="380786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C34F9-3B7F-4222-AD03-582FD601E91E}">
      <dsp:nvSpPr>
        <dsp:cNvPr id="0" name=""/>
        <dsp:cNvSpPr/>
      </dsp:nvSpPr>
      <dsp:spPr>
        <a:xfrm>
          <a:off x="537125" y="215226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864C4-498D-46F3-A853-95D0F581E567}">
      <dsp:nvSpPr>
        <dsp:cNvPr id="0" name=""/>
        <dsp:cNvSpPr/>
      </dsp:nvSpPr>
      <dsp:spPr>
        <a:xfrm>
          <a:off x="735796" y="248338"/>
          <a:ext cx="185831" cy="185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9382B-EBFF-4947-A162-F429FB5C3791}">
      <dsp:nvSpPr>
        <dsp:cNvPr id="0" name=""/>
        <dsp:cNvSpPr/>
      </dsp:nvSpPr>
      <dsp:spPr>
        <a:xfrm>
          <a:off x="901356" y="66223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86D23-6E65-4041-873D-AF18D6099469}">
      <dsp:nvSpPr>
        <dsp:cNvPr id="0" name=""/>
        <dsp:cNvSpPr/>
      </dsp:nvSpPr>
      <dsp:spPr>
        <a:xfrm>
          <a:off x="1116583" y="0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5677-3A76-4C88-A1B6-084055C74CA8}">
      <dsp:nvSpPr>
        <dsp:cNvPr id="0" name=""/>
        <dsp:cNvSpPr/>
      </dsp:nvSpPr>
      <dsp:spPr>
        <a:xfrm>
          <a:off x="1381477" y="115891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E3740-D351-4C6C-A973-8931CD9DEF86}">
      <dsp:nvSpPr>
        <dsp:cNvPr id="0" name=""/>
        <dsp:cNvSpPr/>
      </dsp:nvSpPr>
      <dsp:spPr>
        <a:xfrm>
          <a:off x="1547036" y="198670"/>
          <a:ext cx="185831" cy="185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F0712-D629-4D13-B039-C5FFB04ACE45}">
      <dsp:nvSpPr>
        <dsp:cNvPr id="0" name=""/>
        <dsp:cNvSpPr/>
      </dsp:nvSpPr>
      <dsp:spPr>
        <a:xfrm>
          <a:off x="1778819" y="380786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C0A60-F109-4F75-BC6F-7C1F99ABBB25}">
      <dsp:nvSpPr>
        <dsp:cNvPr id="0" name=""/>
        <dsp:cNvSpPr/>
      </dsp:nvSpPr>
      <dsp:spPr>
        <a:xfrm>
          <a:off x="1878155" y="562901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1C164-F62F-4C8D-886E-026F7844A780}">
      <dsp:nvSpPr>
        <dsp:cNvPr id="0" name=""/>
        <dsp:cNvSpPr/>
      </dsp:nvSpPr>
      <dsp:spPr>
        <a:xfrm>
          <a:off x="1017247" y="215226"/>
          <a:ext cx="304088" cy="304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9025E-07A2-4B43-939B-39EF7842D742}">
      <dsp:nvSpPr>
        <dsp:cNvPr id="0" name=""/>
        <dsp:cNvSpPr/>
      </dsp:nvSpPr>
      <dsp:spPr>
        <a:xfrm>
          <a:off x="371566" y="844351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D1BA-A250-47B0-AB45-99E96D655D3E}">
      <dsp:nvSpPr>
        <dsp:cNvPr id="0" name=""/>
        <dsp:cNvSpPr/>
      </dsp:nvSpPr>
      <dsp:spPr>
        <a:xfrm>
          <a:off x="470902" y="993354"/>
          <a:ext cx="185831" cy="185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85017-819A-4F8C-ABBC-BDB23EF3453A}">
      <dsp:nvSpPr>
        <dsp:cNvPr id="0" name=""/>
        <dsp:cNvSpPr/>
      </dsp:nvSpPr>
      <dsp:spPr>
        <a:xfrm>
          <a:off x="719241" y="1125802"/>
          <a:ext cx="270300" cy="270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F743F-8AE9-4438-AA8F-FBB8E640FE25}">
      <dsp:nvSpPr>
        <dsp:cNvPr id="0" name=""/>
        <dsp:cNvSpPr/>
      </dsp:nvSpPr>
      <dsp:spPr>
        <a:xfrm>
          <a:off x="1066915" y="1341029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F230-4CE6-4008-A132-732F5A87A5C1}">
      <dsp:nvSpPr>
        <dsp:cNvPr id="0" name=""/>
        <dsp:cNvSpPr/>
      </dsp:nvSpPr>
      <dsp:spPr>
        <a:xfrm>
          <a:off x="1133138" y="1125802"/>
          <a:ext cx="185831" cy="185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4246-BAF1-4ABA-9EA4-38728BE13D5C}">
      <dsp:nvSpPr>
        <dsp:cNvPr id="0" name=""/>
        <dsp:cNvSpPr/>
      </dsp:nvSpPr>
      <dsp:spPr>
        <a:xfrm>
          <a:off x="1298698" y="1357585"/>
          <a:ext cx="118256" cy="118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1141E-87B0-4318-AA0B-9B33B4D391E8}">
      <dsp:nvSpPr>
        <dsp:cNvPr id="0" name=""/>
        <dsp:cNvSpPr/>
      </dsp:nvSpPr>
      <dsp:spPr>
        <a:xfrm>
          <a:off x="1447701" y="1092690"/>
          <a:ext cx="270300" cy="270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5F10F-6665-4E02-B37D-638A52A23FE0}">
      <dsp:nvSpPr>
        <dsp:cNvPr id="0" name=""/>
        <dsp:cNvSpPr/>
      </dsp:nvSpPr>
      <dsp:spPr>
        <a:xfrm>
          <a:off x="1811931" y="1026466"/>
          <a:ext cx="185831" cy="185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CEE7A-A8BE-4CA5-9074-EB9D0A2645F5}">
      <dsp:nvSpPr>
        <dsp:cNvPr id="0" name=""/>
        <dsp:cNvSpPr/>
      </dsp:nvSpPr>
      <dsp:spPr>
        <a:xfrm>
          <a:off x="1997763" y="248063"/>
          <a:ext cx="545761" cy="104191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DCA9D-3CA4-492A-A0AF-3A327D6D5497}">
      <dsp:nvSpPr>
        <dsp:cNvPr id="0" name=""/>
        <dsp:cNvSpPr/>
      </dsp:nvSpPr>
      <dsp:spPr>
        <a:xfrm>
          <a:off x="2444295" y="248063"/>
          <a:ext cx="545761" cy="104191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5E555-A100-4E83-9E79-C10EB25459B0}">
      <dsp:nvSpPr>
        <dsp:cNvPr id="0" name=""/>
        <dsp:cNvSpPr/>
      </dsp:nvSpPr>
      <dsp:spPr>
        <a:xfrm>
          <a:off x="3101689" y="174147"/>
          <a:ext cx="1265173" cy="1265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Flujo de ML</a:t>
          </a:r>
          <a:endParaRPr lang="es-ES" sz="1900" kern="1200" dirty="0"/>
        </a:p>
      </dsp:txBody>
      <dsp:txXfrm>
        <a:off x="3286969" y="359427"/>
        <a:ext cx="894613" cy="894613"/>
      </dsp:txXfrm>
    </dsp:sp>
    <dsp:sp modelId="{F00F6F42-048D-4F63-A0CD-462C32F7185A}">
      <dsp:nvSpPr>
        <dsp:cNvPr id="0" name=""/>
        <dsp:cNvSpPr/>
      </dsp:nvSpPr>
      <dsp:spPr>
        <a:xfrm>
          <a:off x="2990056" y="1562861"/>
          <a:ext cx="1488439" cy="91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Para Entrenamiento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Para Servicio</a:t>
          </a:r>
          <a:endParaRPr lang="es-ES" sz="1200" kern="1200" dirty="0"/>
        </a:p>
      </dsp:txBody>
      <dsp:txXfrm>
        <a:off x="2990056" y="1562861"/>
        <a:ext cx="1488439" cy="917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4B4FA-F2A1-4494-897B-125A8C9C5D98}">
      <dsp:nvSpPr>
        <dsp:cNvPr id="0" name=""/>
        <dsp:cNvSpPr/>
      </dsp:nvSpPr>
      <dsp:spPr>
        <a:xfrm>
          <a:off x="4353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Leer datos de entrenamiento de </a:t>
          </a:r>
          <a:r>
            <a:rPr lang="es-ES" sz="1800" kern="1200" dirty="0" err="1" smtClean="0"/>
            <a:t>BigQuery</a:t>
          </a:r>
          <a:endParaRPr lang="es-ES" sz="1800" kern="1200" dirty="0"/>
        </a:p>
      </dsp:txBody>
      <dsp:txXfrm>
        <a:off x="37801" y="281644"/>
        <a:ext cx="1836429" cy="1075099"/>
      </dsp:txXfrm>
    </dsp:sp>
    <dsp:sp modelId="{0EAED9EC-5646-4908-B577-527DAB7026E3}">
      <dsp:nvSpPr>
        <dsp:cNvPr id="0" name=""/>
        <dsp:cNvSpPr/>
      </dsp:nvSpPr>
      <dsp:spPr>
        <a:xfrm>
          <a:off x="2075171" y="583181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075171" y="677586"/>
        <a:ext cx="282454" cy="283214"/>
      </dsp:txXfrm>
    </dsp:sp>
    <dsp:sp modelId="{6576C35E-E76B-4BCE-A2D8-09EEEA181D80}">
      <dsp:nvSpPr>
        <dsp:cNvPr id="0" name=""/>
        <dsp:cNvSpPr/>
      </dsp:nvSpPr>
      <dsp:spPr>
        <a:xfrm>
          <a:off x="2669008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2345981"/>
            <a:satOff val="-609"/>
            <a:lumOff val="6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Analizar y Transformar con </a:t>
          </a:r>
          <a:r>
            <a:rPr lang="es-ES" sz="1800" kern="1200" dirty="0" err="1" smtClean="0"/>
            <a:t>tf.Transform</a:t>
          </a:r>
          <a:endParaRPr lang="es-ES" sz="1800" kern="1200" dirty="0"/>
        </a:p>
      </dsp:txBody>
      <dsp:txXfrm>
        <a:off x="2702456" y="281644"/>
        <a:ext cx="1836429" cy="1075099"/>
      </dsp:txXfrm>
    </dsp:sp>
    <dsp:sp modelId="{09588809-7E85-4345-AEAF-F750011C5828}">
      <dsp:nvSpPr>
        <dsp:cNvPr id="0" name=""/>
        <dsp:cNvSpPr/>
      </dsp:nvSpPr>
      <dsp:spPr>
        <a:xfrm>
          <a:off x="4739827" y="583181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36978"/>
            <a:satOff val="-710"/>
            <a:lumOff val="78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4739827" y="677586"/>
        <a:ext cx="282454" cy="283214"/>
      </dsp:txXfrm>
    </dsp:sp>
    <dsp:sp modelId="{347C84E6-F9B2-41AD-8734-0AF507A54E90}">
      <dsp:nvSpPr>
        <dsp:cNvPr id="0" name=""/>
        <dsp:cNvSpPr/>
      </dsp:nvSpPr>
      <dsp:spPr>
        <a:xfrm>
          <a:off x="5333664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4691963"/>
            <a:satOff val="-1217"/>
            <a:lumOff val="13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Subir datos de entrenamiento a Cloud Storage con </a:t>
          </a:r>
          <a:r>
            <a:rPr lang="es-ES" sz="1800" kern="1200" dirty="0" err="1" smtClean="0"/>
            <a:t>tfRecords</a:t>
          </a:r>
          <a:endParaRPr lang="es-ES" sz="1800" kern="1200" dirty="0"/>
        </a:p>
      </dsp:txBody>
      <dsp:txXfrm>
        <a:off x="5367112" y="281644"/>
        <a:ext cx="1836429" cy="1075099"/>
      </dsp:txXfrm>
    </dsp:sp>
    <dsp:sp modelId="{7444771A-DB48-485C-807A-1AC60D10C6CD}">
      <dsp:nvSpPr>
        <dsp:cNvPr id="0" name=""/>
        <dsp:cNvSpPr/>
      </dsp:nvSpPr>
      <dsp:spPr>
        <a:xfrm>
          <a:off x="7404482" y="583181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473956"/>
            <a:satOff val="-1420"/>
            <a:lumOff val="156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7404482" y="677586"/>
        <a:ext cx="282454" cy="283214"/>
      </dsp:txXfrm>
    </dsp:sp>
    <dsp:sp modelId="{BBD58B38-4E2D-43FD-95E5-AF69E0B1BDE3}">
      <dsp:nvSpPr>
        <dsp:cNvPr id="0" name=""/>
        <dsp:cNvSpPr/>
      </dsp:nvSpPr>
      <dsp:spPr>
        <a:xfrm>
          <a:off x="7998320" y="248196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7037944"/>
            <a:satOff val="-1826"/>
            <a:lumOff val="201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Leer los datos de evaluación de </a:t>
          </a:r>
          <a:r>
            <a:rPr lang="es-ES" sz="1800" kern="1200" dirty="0" err="1" smtClean="0"/>
            <a:t>BigQuery</a:t>
          </a:r>
          <a:endParaRPr lang="es-ES" sz="1800" kern="1200" dirty="0"/>
        </a:p>
      </dsp:txBody>
      <dsp:txXfrm>
        <a:off x="8031768" y="281644"/>
        <a:ext cx="1836429" cy="1075099"/>
      </dsp:txXfrm>
    </dsp:sp>
    <dsp:sp modelId="{DC4190B4-068A-42AC-91D0-6092106AB5CE}">
      <dsp:nvSpPr>
        <dsp:cNvPr id="0" name=""/>
        <dsp:cNvSpPr/>
      </dsp:nvSpPr>
      <dsp:spPr>
        <a:xfrm rot="5400000">
          <a:off x="8748230" y="1523424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-5400000">
        <a:off x="8808376" y="1557684"/>
        <a:ext cx="283214" cy="282454"/>
      </dsp:txXfrm>
    </dsp:sp>
    <dsp:sp modelId="{BA88816F-65D7-4331-AC46-C133998E6189}">
      <dsp:nvSpPr>
        <dsp:cNvPr id="0" name=""/>
        <dsp:cNvSpPr/>
      </dsp:nvSpPr>
      <dsp:spPr>
        <a:xfrm>
          <a:off x="7998320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9383925"/>
            <a:satOff val="-2434"/>
            <a:lumOff val="26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Transformar los datos de evaluación con </a:t>
          </a:r>
          <a:r>
            <a:rPr lang="es-ES" sz="1800" kern="1200" dirty="0" err="1" smtClean="0"/>
            <a:t>transform_fn</a:t>
          </a:r>
          <a:endParaRPr lang="es-ES" sz="1800" kern="1200" dirty="0"/>
        </a:p>
      </dsp:txBody>
      <dsp:txXfrm>
        <a:off x="8031768" y="2184970"/>
        <a:ext cx="1836429" cy="1075099"/>
      </dsp:txXfrm>
    </dsp:sp>
    <dsp:sp modelId="{CF5B5450-B24B-4011-A81E-F15FD3AC14D2}">
      <dsp:nvSpPr>
        <dsp:cNvPr id="0" name=""/>
        <dsp:cNvSpPr/>
      </dsp:nvSpPr>
      <dsp:spPr>
        <a:xfrm rot="10800000">
          <a:off x="7427322" y="248650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0947913"/>
            <a:satOff val="-2840"/>
            <a:lumOff val="3137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7548373" y="2580912"/>
        <a:ext cx="282454" cy="283214"/>
      </dsp:txXfrm>
    </dsp:sp>
    <dsp:sp modelId="{43A1A1DE-27C7-43EF-9BD0-F31FAC9E9DE3}">
      <dsp:nvSpPr>
        <dsp:cNvPr id="0" name=""/>
        <dsp:cNvSpPr/>
      </dsp:nvSpPr>
      <dsp:spPr>
        <a:xfrm>
          <a:off x="5333664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11729907"/>
            <a:satOff val="-3043"/>
            <a:lumOff val="33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Subir datos transformados en Cloud Storage</a:t>
          </a:r>
          <a:endParaRPr lang="es-ES" sz="1800" kern="1200" dirty="0"/>
        </a:p>
      </dsp:txBody>
      <dsp:txXfrm>
        <a:off x="5367112" y="2184970"/>
        <a:ext cx="1836429" cy="1075099"/>
      </dsp:txXfrm>
    </dsp:sp>
    <dsp:sp modelId="{C9C52E24-BB3E-430C-9C1A-038A998068ED}">
      <dsp:nvSpPr>
        <dsp:cNvPr id="0" name=""/>
        <dsp:cNvSpPr/>
      </dsp:nvSpPr>
      <dsp:spPr>
        <a:xfrm rot="10800000">
          <a:off x="4762666" y="248650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684891"/>
            <a:satOff val="-3550"/>
            <a:lumOff val="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4883717" y="2580912"/>
        <a:ext cx="282454" cy="283214"/>
      </dsp:txXfrm>
    </dsp:sp>
    <dsp:sp modelId="{3B78A1E7-2D3B-4536-A672-26D1ECBEBB15}">
      <dsp:nvSpPr>
        <dsp:cNvPr id="0" name=""/>
        <dsp:cNvSpPr/>
      </dsp:nvSpPr>
      <dsp:spPr>
        <a:xfrm>
          <a:off x="2669008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14075888"/>
            <a:satOff val="-3651"/>
            <a:lumOff val="403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Subir los parámetros de transformación en Cloud Storage</a:t>
          </a:r>
          <a:endParaRPr lang="es-ES" sz="1800" kern="1200" dirty="0"/>
        </a:p>
      </dsp:txBody>
      <dsp:txXfrm>
        <a:off x="2702456" y="2184970"/>
        <a:ext cx="1836429" cy="1075099"/>
      </dsp:txXfrm>
    </dsp:sp>
    <dsp:sp modelId="{3025088C-FF34-4F45-AA01-E0FAE0DAD103}">
      <dsp:nvSpPr>
        <dsp:cNvPr id="0" name=""/>
        <dsp:cNvSpPr/>
      </dsp:nvSpPr>
      <dsp:spPr>
        <a:xfrm rot="10800000">
          <a:off x="2098011" y="248650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2219062" y="2580912"/>
        <a:ext cx="282454" cy="283214"/>
      </dsp:txXfrm>
    </dsp:sp>
    <dsp:sp modelId="{A73DD6F2-7A05-4774-B634-A75087ECF954}">
      <dsp:nvSpPr>
        <dsp:cNvPr id="0" name=""/>
        <dsp:cNvSpPr/>
      </dsp:nvSpPr>
      <dsp:spPr>
        <a:xfrm>
          <a:off x="4353" y="2151522"/>
          <a:ext cx="1903325" cy="1141995"/>
        </a:xfrm>
        <a:prstGeom prst="roundRect">
          <a:avLst>
            <a:gd name="adj" fmla="val 1000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Crear y exportar el modelo</a:t>
          </a:r>
          <a:endParaRPr lang="es-ES" sz="1800" kern="1200" dirty="0"/>
        </a:p>
      </dsp:txBody>
      <dsp:txXfrm>
        <a:off x="37801" y="2184970"/>
        <a:ext cx="1836429" cy="1075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9ED25-F512-4376-9CA9-A6A45E9AFD67}">
      <dsp:nvSpPr>
        <dsp:cNvPr id="0" name=""/>
        <dsp:cNvSpPr/>
      </dsp:nvSpPr>
      <dsp:spPr>
        <a:xfrm>
          <a:off x="0" y="0"/>
          <a:ext cx="9906000" cy="354171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2748762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AnalyzeAndTransformDataset</a:t>
          </a:r>
          <a:endParaRPr lang="es-ES" sz="3200" kern="1200" dirty="0"/>
        </a:p>
      </dsp:txBody>
      <dsp:txXfrm>
        <a:off x="88173" y="88173"/>
        <a:ext cx="9729654" cy="3365366"/>
      </dsp:txXfrm>
    </dsp:sp>
    <dsp:sp modelId="{257EE349-705E-477C-87ED-4C1A778ACF9A}">
      <dsp:nvSpPr>
        <dsp:cNvPr id="0" name=""/>
        <dsp:cNvSpPr/>
      </dsp:nvSpPr>
      <dsp:spPr>
        <a:xfrm>
          <a:off x="247650" y="885428"/>
          <a:ext cx="1485900" cy="24791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Atributo Normalizado</a:t>
          </a:r>
          <a:endParaRPr lang="es-ES" sz="1800" kern="1200" dirty="0"/>
        </a:p>
      </dsp:txBody>
      <dsp:txXfrm>
        <a:off x="293347" y="931125"/>
        <a:ext cx="1394506" cy="2387804"/>
      </dsp:txXfrm>
    </dsp:sp>
    <dsp:sp modelId="{054C253B-5779-433D-8E91-24CCD49B4C0D}">
      <dsp:nvSpPr>
        <dsp:cNvPr id="0" name=""/>
        <dsp:cNvSpPr/>
      </dsp:nvSpPr>
      <dsp:spPr>
        <a:xfrm>
          <a:off x="1981200" y="885428"/>
          <a:ext cx="7677150" cy="2479198"/>
        </a:xfrm>
        <a:prstGeom prst="roundRect">
          <a:avLst>
            <a:gd name="adj" fmla="val 105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574291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preprocess_fn</a:t>
          </a:r>
          <a:endParaRPr lang="es-ES" sz="3200" kern="1200" dirty="0"/>
        </a:p>
      </dsp:txBody>
      <dsp:txXfrm>
        <a:off x="2057444" y="961672"/>
        <a:ext cx="7524662" cy="2326710"/>
      </dsp:txXfrm>
    </dsp:sp>
    <dsp:sp modelId="{E7DDE423-6B8F-4409-A0D4-0F3E31DAA65A}">
      <dsp:nvSpPr>
        <dsp:cNvPr id="0" name=""/>
        <dsp:cNvSpPr/>
      </dsp:nvSpPr>
      <dsp:spPr>
        <a:xfrm>
          <a:off x="2173128" y="1753147"/>
          <a:ext cx="1535430" cy="6772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Media = 0</a:t>
          </a:r>
          <a:endParaRPr lang="es-ES" sz="1800" kern="1200" dirty="0"/>
        </a:p>
      </dsp:txBody>
      <dsp:txXfrm>
        <a:off x="2193956" y="1773975"/>
        <a:ext cx="1493774" cy="635614"/>
      </dsp:txXfrm>
    </dsp:sp>
    <dsp:sp modelId="{43996DEF-6410-4448-8962-FF39A34D4604}">
      <dsp:nvSpPr>
        <dsp:cNvPr id="0" name=""/>
        <dsp:cNvSpPr/>
      </dsp:nvSpPr>
      <dsp:spPr>
        <a:xfrm>
          <a:off x="2173128" y="2501012"/>
          <a:ext cx="1535430" cy="6772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Varianza = 1</a:t>
          </a:r>
          <a:endParaRPr lang="es-ES" sz="1800" kern="1200" dirty="0"/>
        </a:p>
      </dsp:txBody>
      <dsp:txXfrm>
        <a:off x="2193956" y="2521840"/>
        <a:ext cx="1493774" cy="635614"/>
      </dsp:txXfrm>
    </dsp:sp>
    <dsp:sp modelId="{BAE71E7A-8B5D-4357-B96D-834F1128F0B9}">
      <dsp:nvSpPr>
        <dsp:cNvPr id="0" name=""/>
        <dsp:cNvSpPr/>
      </dsp:nvSpPr>
      <dsp:spPr>
        <a:xfrm>
          <a:off x="3912870" y="1770856"/>
          <a:ext cx="5497830" cy="1416684"/>
        </a:xfrm>
        <a:prstGeom prst="roundRect">
          <a:avLst>
            <a:gd name="adj" fmla="val 105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79964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Tf.Transform</a:t>
          </a:r>
          <a:r>
            <a:rPr lang="es-ES" sz="3200" kern="1200" dirty="0" smtClean="0"/>
            <a:t> (</a:t>
          </a:r>
          <a:r>
            <a:rPr lang="es-ES" sz="3200" kern="1200" dirty="0" err="1" smtClean="0"/>
            <a:t>tft</a:t>
          </a:r>
          <a:r>
            <a:rPr lang="es-ES" sz="3200" kern="1200" dirty="0" smtClean="0"/>
            <a:t>)</a:t>
          </a:r>
          <a:endParaRPr lang="es-ES" sz="3200" kern="1200" dirty="0"/>
        </a:p>
      </dsp:txBody>
      <dsp:txXfrm>
        <a:off x="3956438" y="1814424"/>
        <a:ext cx="5410694" cy="1329548"/>
      </dsp:txXfrm>
    </dsp:sp>
    <dsp:sp modelId="{2729DF41-5819-4738-A62F-3D82322C3082}">
      <dsp:nvSpPr>
        <dsp:cNvPr id="0" name=""/>
        <dsp:cNvSpPr/>
      </dsp:nvSpPr>
      <dsp:spPr>
        <a:xfrm>
          <a:off x="4050315" y="2408364"/>
          <a:ext cx="2573215" cy="6375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Scale</a:t>
          </a:r>
          <a:r>
            <a:rPr lang="es-ES" sz="1800" kern="1200" dirty="0" smtClean="0"/>
            <a:t> to z score</a:t>
          </a:r>
          <a:endParaRPr lang="es-ES" sz="1800" kern="1200" dirty="0"/>
        </a:p>
      </dsp:txBody>
      <dsp:txXfrm>
        <a:off x="4069921" y="2427970"/>
        <a:ext cx="2534003" cy="598296"/>
      </dsp:txXfrm>
    </dsp:sp>
    <dsp:sp modelId="{79EB4920-6E63-4298-94F3-B770AA59396A}">
      <dsp:nvSpPr>
        <dsp:cNvPr id="0" name=""/>
        <dsp:cNvSpPr/>
      </dsp:nvSpPr>
      <dsp:spPr>
        <a:xfrm>
          <a:off x="6696737" y="2408364"/>
          <a:ext cx="2573215" cy="6375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Analizadores</a:t>
          </a:r>
          <a:endParaRPr lang="es-ES" sz="1800" kern="1200" dirty="0"/>
        </a:p>
      </dsp:txBody>
      <dsp:txXfrm>
        <a:off x="6716343" y="2427970"/>
        <a:ext cx="2534003" cy="5982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ED2E-0B30-49A9-A11B-2BE6C66E5AA9}">
      <dsp:nvSpPr>
        <dsp:cNvPr id="0" name=""/>
        <dsp:cNvSpPr/>
      </dsp:nvSpPr>
      <dsp:spPr>
        <a:xfrm>
          <a:off x="0" y="0"/>
          <a:ext cx="3541712" cy="3541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EDC548-2AE4-41D3-B577-AAFA0E70F440}">
      <dsp:nvSpPr>
        <dsp:cNvPr id="0" name=""/>
        <dsp:cNvSpPr/>
      </dsp:nvSpPr>
      <dsp:spPr>
        <a:xfrm>
          <a:off x="1770856" y="0"/>
          <a:ext cx="6701288" cy="3541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err="1" smtClean="0"/>
            <a:t>saved_model.pb</a:t>
          </a:r>
          <a:endParaRPr lang="es-ES" sz="2300" kern="1200" dirty="0"/>
        </a:p>
      </dsp:txBody>
      <dsp:txXfrm>
        <a:off x="1770856" y="0"/>
        <a:ext cx="3350644" cy="752613"/>
      </dsp:txXfrm>
    </dsp:sp>
    <dsp:sp modelId="{D6CBFAAE-45E5-42EC-AD0B-4A767582DFE9}">
      <dsp:nvSpPr>
        <dsp:cNvPr id="0" name=""/>
        <dsp:cNvSpPr/>
      </dsp:nvSpPr>
      <dsp:spPr>
        <a:xfrm>
          <a:off x="464849" y="752613"/>
          <a:ext cx="2612012" cy="26120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B328FE-9DE7-47C2-AEA7-A304EEBFFD8F}">
      <dsp:nvSpPr>
        <dsp:cNvPr id="0" name=""/>
        <dsp:cNvSpPr/>
      </dsp:nvSpPr>
      <dsp:spPr>
        <a:xfrm>
          <a:off x="1770856" y="752613"/>
          <a:ext cx="6701288" cy="2612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Variables</a:t>
          </a:r>
          <a:endParaRPr lang="es-ES" sz="2300" kern="1200" dirty="0"/>
        </a:p>
      </dsp:txBody>
      <dsp:txXfrm>
        <a:off x="1770856" y="752613"/>
        <a:ext cx="3350644" cy="752613"/>
      </dsp:txXfrm>
    </dsp:sp>
    <dsp:sp modelId="{EBABE948-931E-4B08-9103-C3D594AC5C37}">
      <dsp:nvSpPr>
        <dsp:cNvPr id="0" name=""/>
        <dsp:cNvSpPr/>
      </dsp:nvSpPr>
      <dsp:spPr>
        <a:xfrm>
          <a:off x="929699" y="1505227"/>
          <a:ext cx="1682313" cy="16823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DDAA78-FD40-4C87-929A-7D6BA1A519F1}">
      <dsp:nvSpPr>
        <dsp:cNvPr id="0" name=""/>
        <dsp:cNvSpPr/>
      </dsp:nvSpPr>
      <dsp:spPr>
        <a:xfrm>
          <a:off x="1770856" y="1505227"/>
          <a:ext cx="6701288" cy="1682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Assets</a:t>
          </a:r>
          <a:endParaRPr lang="es-ES" sz="2300" kern="1200" dirty="0"/>
        </a:p>
      </dsp:txBody>
      <dsp:txXfrm>
        <a:off x="1770856" y="1505227"/>
        <a:ext cx="3350644" cy="752613"/>
      </dsp:txXfrm>
    </dsp:sp>
    <dsp:sp modelId="{85D2D997-EFCF-43DF-9D87-261069CE0868}">
      <dsp:nvSpPr>
        <dsp:cNvPr id="0" name=""/>
        <dsp:cNvSpPr/>
      </dsp:nvSpPr>
      <dsp:spPr>
        <a:xfrm>
          <a:off x="1394549" y="2257841"/>
          <a:ext cx="752613" cy="7526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788A42-EE9B-40ED-9447-3D77E1B97F85}">
      <dsp:nvSpPr>
        <dsp:cNvPr id="0" name=""/>
        <dsp:cNvSpPr/>
      </dsp:nvSpPr>
      <dsp:spPr>
        <a:xfrm>
          <a:off x="1770856" y="2257841"/>
          <a:ext cx="6701288" cy="752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err="1" smtClean="0"/>
            <a:t>transformed_metadata</a:t>
          </a:r>
          <a:endParaRPr lang="es-ES" sz="2300" kern="1200" dirty="0"/>
        </a:p>
      </dsp:txBody>
      <dsp:txXfrm>
        <a:off x="1770856" y="2257841"/>
        <a:ext cx="3350644" cy="752613"/>
      </dsp:txXfrm>
    </dsp:sp>
    <dsp:sp modelId="{1934EE68-4B4B-4062-AD72-FAD598CD44A5}">
      <dsp:nvSpPr>
        <dsp:cNvPr id="0" name=""/>
        <dsp:cNvSpPr/>
      </dsp:nvSpPr>
      <dsp:spPr>
        <a:xfrm>
          <a:off x="5121500" y="0"/>
          <a:ext cx="3350644" cy="7526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Grafo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Lógica de transformación</a:t>
          </a:r>
          <a:endParaRPr lang="es-ES" sz="1800" kern="1200" dirty="0"/>
        </a:p>
      </dsp:txBody>
      <dsp:txXfrm>
        <a:off x="5121500" y="0"/>
        <a:ext cx="3350644" cy="752613"/>
      </dsp:txXfrm>
    </dsp:sp>
    <dsp:sp modelId="{86465377-E83B-4DC5-9263-A91C78F4CD0B}">
      <dsp:nvSpPr>
        <dsp:cNvPr id="0" name=""/>
        <dsp:cNvSpPr/>
      </dsp:nvSpPr>
      <dsp:spPr>
        <a:xfrm>
          <a:off x="5121500" y="752613"/>
          <a:ext cx="3350644" cy="7526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De datos de entrenamiento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Son estadísticas</a:t>
          </a:r>
          <a:endParaRPr lang="es-ES" sz="1800" kern="1200" dirty="0"/>
        </a:p>
      </dsp:txBody>
      <dsp:txXfrm>
        <a:off x="5121500" y="752613"/>
        <a:ext cx="3350644" cy="752613"/>
      </dsp:txXfrm>
    </dsp:sp>
    <dsp:sp modelId="{57FB37C6-8647-422C-826C-B0E7281B513A}">
      <dsp:nvSpPr>
        <dsp:cNvPr id="0" name=""/>
        <dsp:cNvSpPr/>
      </dsp:nvSpPr>
      <dsp:spPr>
        <a:xfrm>
          <a:off x="5121500" y="1505227"/>
          <a:ext cx="3350644" cy="7526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De atributos categóricos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Son archivos de vocabulario</a:t>
          </a:r>
          <a:endParaRPr lang="es-ES" sz="1800" kern="1200" dirty="0"/>
        </a:p>
      </dsp:txBody>
      <dsp:txXfrm>
        <a:off x="5121500" y="1505227"/>
        <a:ext cx="3350644" cy="752613"/>
      </dsp:txXfrm>
    </dsp:sp>
    <dsp:sp modelId="{FE6BB54F-3A01-4C10-878C-29C6A717D541}">
      <dsp:nvSpPr>
        <dsp:cNvPr id="0" name=""/>
        <dsp:cNvSpPr/>
      </dsp:nvSpPr>
      <dsp:spPr>
        <a:xfrm>
          <a:off x="5121500" y="2257841"/>
          <a:ext cx="3350644" cy="7526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/>
            <a:t>Schema.json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Esquema de datos transformados</a:t>
          </a:r>
          <a:endParaRPr lang="es-ES" sz="1800" kern="1200" dirty="0"/>
        </a:p>
      </dsp:txBody>
      <dsp:txXfrm>
        <a:off x="5121500" y="2257841"/>
        <a:ext cx="3350644" cy="752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4017-DF5B-4E9C-972A-E0290E4C310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B930-E51F-4884-B69C-6545C48B7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5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B930-E51F-4884-B69C-6545C48B7B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machine-learning/ml-on-structured-data-analysis-prep-1?hl=es-41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ML-Ops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: Sergio </a:t>
            </a:r>
            <a:r>
              <a:rPr lang="en-US" dirty="0" err="1" smtClean="0"/>
              <a:t>Guillén</a:t>
            </a:r>
            <a:r>
              <a:rPr lang="en-US" dirty="0" smtClean="0"/>
              <a:t> </a:t>
            </a:r>
            <a:r>
              <a:rPr lang="en-US" dirty="0" err="1" smtClean="0"/>
              <a:t>Fernández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4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Beam:</a:t>
            </a:r>
            <a:br>
              <a:rPr lang="en-US" dirty="0"/>
            </a:b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transformados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9"/>
            <a:ext cx="5629273" cy="14832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86" y="3575658"/>
            <a:ext cx="4276725" cy="3076575"/>
          </a:xfrm>
          <a:prstGeom prst="rect">
            <a:avLst/>
          </a:prstGeom>
        </p:spPr>
      </p:pic>
      <p:sp>
        <p:nvSpPr>
          <p:cNvPr id="6" name="Nube 5"/>
          <p:cNvSpPr/>
          <p:nvPr/>
        </p:nvSpPr>
        <p:spPr>
          <a:xfrm>
            <a:off x="1804086" y="4415481"/>
            <a:ext cx="3138617" cy="160637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Transformed Training Data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echa derecha 7"/>
          <p:cNvSpPr/>
          <p:nvPr/>
        </p:nvSpPr>
        <p:spPr>
          <a:xfrm flipH="1">
            <a:off x="4942703" y="4868562"/>
            <a:ext cx="1827982" cy="4942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Beam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E.T.L.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evaluación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2140"/>
            <a:ext cx="5452408" cy="1206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821" y="3448425"/>
            <a:ext cx="4453591" cy="3203809"/>
          </a:xfrm>
          <a:prstGeom prst="rect">
            <a:avLst/>
          </a:prstGeom>
        </p:spPr>
      </p:pic>
      <p:sp>
        <p:nvSpPr>
          <p:cNvPr id="7" name="Nube 6"/>
          <p:cNvSpPr/>
          <p:nvPr/>
        </p:nvSpPr>
        <p:spPr>
          <a:xfrm>
            <a:off x="1804086" y="4415481"/>
            <a:ext cx="3138617" cy="160637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Transformed Training Data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echa derecha 7"/>
          <p:cNvSpPr/>
          <p:nvPr/>
        </p:nvSpPr>
        <p:spPr>
          <a:xfrm flipH="1">
            <a:off x="4942703" y="4868562"/>
            <a:ext cx="1651118" cy="4942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ube 8"/>
          <p:cNvSpPr/>
          <p:nvPr/>
        </p:nvSpPr>
        <p:spPr>
          <a:xfrm>
            <a:off x="8373762" y="1166379"/>
            <a:ext cx="3138617" cy="160637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Transformed Testing Data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lecha derecha 9"/>
          <p:cNvSpPr/>
          <p:nvPr/>
        </p:nvSpPr>
        <p:spPr>
          <a:xfrm rot="5400000" flipH="1">
            <a:off x="9605236" y="2863456"/>
            <a:ext cx="675668" cy="4942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8679"/>
              </p:ext>
            </p:extLst>
          </p:nvPr>
        </p:nvGraphicFramePr>
        <p:xfrm>
          <a:off x="1141413" y="2249488"/>
          <a:ext cx="8472144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Beam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 de la </a:t>
            </a:r>
            <a:r>
              <a:rPr lang="en-US" dirty="0" err="1" smtClean="0"/>
              <a:t>transformación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Beam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Ejecución</a:t>
            </a:r>
            <a:r>
              <a:rPr lang="en-US" dirty="0" smtClean="0"/>
              <a:t> de </a:t>
            </a:r>
            <a:r>
              <a:rPr lang="en-US" dirty="0" err="1" smtClean="0"/>
              <a:t>canalización</a:t>
            </a:r>
            <a:endParaRPr lang="en-US" dirty="0"/>
          </a:p>
        </p:txBody>
      </p:sp>
      <p:pic>
        <p:nvPicPr>
          <p:cNvPr id="5" name="Imagen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611" y="2097088"/>
            <a:ext cx="5692474" cy="43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exportado</a:t>
            </a:r>
            <a:r>
              <a:rPr lang="en-US" dirty="0" smtClean="0"/>
              <a:t> para la </a:t>
            </a:r>
            <a:r>
              <a:rPr lang="en-US" dirty="0" err="1" smtClean="0"/>
              <a:t>predicción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63183402"/>
              </p:ext>
            </p:extLst>
          </p:nvPr>
        </p:nvGraphicFramePr>
        <p:xfrm>
          <a:off x="1141412" y="2624310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9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803414"/>
              </p:ext>
            </p:extLst>
          </p:nvPr>
        </p:nvGraphicFramePr>
        <p:xfrm>
          <a:off x="671856" y="2298915"/>
          <a:ext cx="4386176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055556"/>
              </p:ext>
            </p:extLst>
          </p:nvPr>
        </p:nvGraphicFramePr>
        <p:xfrm>
          <a:off x="6661235" y="2298915"/>
          <a:ext cx="4386176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7165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Y Machine Learning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316788"/>
              </p:ext>
            </p:extLst>
          </p:nvPr>
        </p:nvGraphicFramePr>
        <p:xfrm>
          <a:off x="1141413" y="2249488"/>
          <a:ext cx="4361029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32233659"/>
              </p:ext>
            </p:extLst>
          </p:nvPr>
        </p:nvGraphicFramePr>
        <p:xfrm>
          <a:off x="5930232" y="618518"/>
          <a:ext cx="53634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97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Ingeniería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53859"/>
              </p:ext>
            </p:extLst>
          </p:nvPr>
        </p:nvGraphicFramePr>
        <p:xfrm>
          <a:off x="555875" y="2124789"/>
          <a:ext cx="5596271" cy="21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52724442"/>
              </p:ext>
            </p:extLst>
          </p:nvPr>
        </p:nvGraphicFramePr>
        <p:xfrm>
          <a:off x="1302083" y="3561346"/>
          <a:ext cx="4850063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46" y="1039882"/>
            <a:ext cx="5448180" cy="55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ML-Ops: </a:t>
            </a:r>
            <a:r>
              <a:rPr lang="en-US" dirty="0" err="1" smtClean="0"/>
              <a:t>Canalización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con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7"/>
            <a:ext cx="4921636" cy="3888241"/>
          </a:xfrm>
          <a:prstGeom prst="rect">
            <a:avLst/>
          </a:prstGeom>
        </p:spPr>
      </p:pic>
      <p:pic>
        <p:nvPicPr>
          <p:cNvPr id="1028" name="Picture 4" descr="Running an Apache Beam Data Pipeline on Databricks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49" y="2098106"/>
            <a:ext cx="55054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Canalización</a:t>
            </a:r>
            <a:r>
              <a:rPr lang="en-US" dirty="0" smtClean="0"/>
              <a:t> de Apache Beam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4325085"/>
              </p:ext>
            </p:extLst>
          </p:nvPr>
        </p:nvGraphicFramePr>
        <p:xfrm>
          <a:off x="1141413" y="2097088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878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</a:t>
            </a:r>
            <a:r>
              <a:rPr lang="en-US" dirty="0" smtClean="0"/>
              <a:t>Beam: </a:t>
            </a:r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sin </a:t>
            </a:r>
            <a:r>
              <a:rPr lang="en-US" dirty="0" err="1" smtClean="0"/>
              <a:t>procesar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54" y="2097088"/>
            <a:ext cx="5749277" cy="40236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09" y="2097088"/>
            <a:ext cx="4048125" cy="40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</a:t>
            </a:r>
            <a:r>
              <a:rPr lang="en-US" dirty="0" smtClean="0"/>
              <a:t>Beam: </a:t>
            </a:r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sin </a:t>
            </a:r>
            <a:r>
              <a:rPr lang="en-US" dirty="0" err="1" smtClean="0"/>
              <a:t>procesar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9"/>
            <a:ext cx="7631884" cy="40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04890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Canalización</a:t>
            </a:r>
            <a:r>
              <a:rPr lang="en-US" dirty="0"/>
              <a:t> de Apache </a:t>
            </a:r>
            <a:r>
              <a:rPr lang="en-US" dirty="0" smtClean="0"/>
              <a:t>Beam: </a:t>
            </a:r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sin </a:t>
            </a:r>
            <a:r>
              <a:rPr lang="en-US" dirty="0" err="1" smtClean="0"/>
              <a:t>procesar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5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522</TotalTime>
  <Words>292</Words>
  <Application>Microsoft Office PowerPoint</Application>
  <PresentationFormat>Panorámica</PresentationFormat>
  <Paragraphs>95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ML-Ops</vt:lpstr>
      <vt:lpstr>Definición</vt:lpstr>
      <vt:lpstr>DevOps Y Machine Learning</vt:lpstr>
      <vt:lpstr>Ingeniería de Datos</vt:lpstr>
      <vt:lpstr>ML-Ops: Canalización de Flujo de Datos con tensorFlow</vt:lpstr>
      <vt:lpstr>Ejemplo: Canalización de Apache Beam</vt:lpstr>
      <vt:lpstr>Canalización de Apache Beam: Transformación de datos sin procesar</vt:lpstr>
      <vt:lpstr>Canalización de Apache Beam: Transformación de datos sin procesar</vt:lpstr>
      <vt:lpstr>Canalización de Apache Beam: Transformación de datos sin procesar</vt:lpstr>
      <vt:lpstr>Canalización de Apache Beam: datos de entrenamiento transformados</vt:lpstr>
      <vt:lpstr>Canalización de Apache Beam: E.T.L. los datos de evaluación</vt:lpstr>
      <vt:lpstr>Canalización de Apache Beam: Objetos Generados de la transformación</vt:lpstr>
      <vt:lpstr>Canalización de Apache Beam: Ejecución de canalización</vt:lpstr>
      <vt:lpstr>Implementación del modelo exportado para la predicción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ML-Ops</dc:title>
  <dc:creator>Sergio Guillen</dc:creator>
  <cp:lastModifiedBy>Sergio Guillen</cp:lastModifiedBy>
  <cp:revision>31</cp:revision>
  <dcterms:created xsi:type="dcterms:W3CDTF">2021-03-07T00:38:50Z</dcterms:created>
  <dcterms:modified xsi:type="dcterms:W3CDTF">2021-03-12T00:12:10Z</dcterms:modified>
</cp:coreProperties>
</file>