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8E73-7385-4FA6-B295-B78DFE8C6A27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3130-ACB4-417B-BC16-AD465476C9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896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8E73-7385-4FA6-B295-B78DFE8C6A27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3130-ACB4-417B-BC16-AD465476C9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29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8E73-7385-4FA6-B295-B78DFE8C6A27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3130-ACB4-417B-BC16-AD465476C9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1943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8E73-7385-4FA6-B295-B78DFE8C6A27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3130-ACB4-417B-BC16-AD465476C9AF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8315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8E73-7385-4FA6-B295-B78DFE8C6A27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3130-ACB4-417B-BC16-AD465476C9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1657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8E73-7385-4FA6-B295-B78DFE8C6A27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3130-ACB4-417B-BC16-AD465476C9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0691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8E73-7385-4FA6-B295-B78DFE8C6A27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3130-ACB4-417B-BC16-AD465476C9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5957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8E73-7385-4FA6-B295-B78DFE8C6A27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3130-ACB4-417B-BC16-AD465476C9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1153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8E73-7385-4FA6-B295-B78DFE8C6A27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3130-ACB4-417B-BC16-AD465476C9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822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8E73-7385-4FA6-B295-B78DFE8C6A27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3130-ACB4-417B-BC16-AD465476C9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485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8E73-7385-4FA6-B295-B78DFE8C6A27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3130-ACB4-417B-BC16-AD465476C9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808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8E73-7385-4FA6-B295-B78DFE8C6A27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3130-ACB4-417B-BC16-AD465476C9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65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8E73-7385-4FA6-B295-B78DFE8C6A27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3130-ACB4-417B-BC16-AD465476C9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716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8E73-7385-4FA6-B295-B78DFE8C6A27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3130-ACB4-417B-BC16-AD465476C9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450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8E73-7385-4FA6-B295-B78DFE8C6A27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3130-ACB4-417B-BC16-AD465476C9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679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8E73-7385-4FA6-B295-B78DFE8C6A27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3130-ACB4-417B-BC16-AD465476C9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139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8E73-7385-4FA6-B295-B78DFE8C6A27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3130-ACB4-417B-BC16-AD465476C9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343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A78E73-7385-4FA6-B295-B78DFE8C6A27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33130-ACB4-417B-BC16-AD465476C9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4656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002FA-14B8-4E97-A13A-00D337822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30965"/>
            <a:ext cx="8825658" cy="3329581"/>
          </a:xfrm>
        </p:spPr>
        <p:txBody>
          <a:bodyPr/>
          <a:lstStyle/>
          <a:p>
            <a:r>
              <a:rPr lang="es-MX" dirty="0"/>
              <a:t>Guía sobre el Uso de GitHub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1F144F-56BE-499F-A7E6-49168C54E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Sergio Hernández Beltrán</a:t>
            </a:r>
          </a:p>
        </p:txBody>
      </p:sp>
    </p:spTree>
    <p:extLst>
      <p:ext uri="{BB962C8B-B14F-4D97-AF65-F5344CB8AC3E}">
        <p14:creationId xmlns:p14="http://schemas.microsoft.com/office/powerpoint/2010/main" val="190080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AEBB1-E2F5-4F62-9F98-E9C13F70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GitHub?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F3BBED-8DA8-4E33-B282-5CDDB0304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portal online que permite gestionar proyectos y controlar versiones de códigos de programación, y de esta manera se pueda colaborar con millones de usuarios.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C646D627-BBF4-4DB6-B85B-3151AB513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260" y="3595343"/>
            <a:ext cx="3173091" cy="26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1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D8C2681-D1FA-485F-99A3-03B2B4B422D7}"/>
              </a:ext>
            </a:extLst>
          </p:cNvPr>
          <p:cNvSpPr txBox="1"/>
          <p:nvPr/>
        </p:nvSpPr>
        <p:spPr>
          <a:xfrm>
            <a:off x="2086708" y="2390877"/>
            <a:ext cx="8675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dirty="0"/>
              <a:t>¿Qué contiene?</a:t>
            </a:r>
          </a:p>
        </p:txBody>
      </p:sp>
    </p:spTree>
    <p:extLst>
      <p:ext uri="{BB962C8B-B14F-4D97-AF65-F5344CB8AC3E}">
        <p14:creationId xmlns:p14="http://schemas.microsoft.com/office/powerpoint/2010/main" val="343917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965E3-4132-4978-AC53-9BD3502F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Creación de repositorios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DA409-1D7D-46DE-849C-45D226D49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Estos son la parte principal del proyecto. Puede ser un archivo o una colección de archivos que contengan código, imágenes o texto o cualquier otro tipo de archivo.</a:t>
            </a:r>
          </a:p>
          <a:p>
            <a:endParaRPr lang="es-MX" dirty="0"/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EC3EC6CB-4D2F-40FE-B568-FFFB71795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23" y="3496991"/>
            <a:ext cx="4622862" cy="27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2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D8046-596D-4509-9EF5-F853AF55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Creación de ramas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269164-0270-4296-862D-23762A983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utilizan para generar diferentes versiones de un repositorio. El desarrollador puede ver como afectará al proyecto original cuando se integre. </a:t>
            </a:r>
          </a:p>
        </p:txBody>
      </p:sp>
      <p:pic>
        <p:nvPicPr>
          <p:cNvPr id="5" name="Imagen 4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918ED786-7274-43C7-976C-DDB4E6DEE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965" y="3425483"/>
            <a:ext cx="6458851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9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8F613-ADDF-4267-8792-4E273C4B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Commits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195ACB-3A92-4A53-B7C5-7CBC08ADD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 esta manera se denominan los cambios guardados en GitHub. Cada vez que se modifique el proyecto, se tendrá que realizar para que exista un nuevo respaldo de este.</a:t>
            </a:r>
          </a:p>
          <a:p>
            <a:endParaRPr lang="es-MX" dirty="0"/>
          </a:p>
        </p:txBody>
      </p:sp>
      <p:pic>
        <p:nvPicPr>
          <p:cNvPr id="5" name="Imagen 4" descr="Un reloj en la pared&#10;&#10;Descripción generada automáticamente con confianza baja">
            <a:extLst>
              <a:ext uri="{FF2B5EF4-FFF2-40B4-BE49-F238E27FC236}">
                <a16:creationId xmlns:a16="http://schemas.microsoft.com/office/drawing/2014/main" id="{B327ADAF-71AE-4F43-A1D0-61BBEAEFB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12" y="3495290"/>
            <a:ext cx="5382376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8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D8591-4916-40EC-B99B-7E9B8955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Creación de solicitudes de extracción (</a:t>
            </a:r>
            <a:r>
              <a:rPr lang="es-MX" dirty="0" err="1"/>
              <a:t>Pull</a:t>
            </a:r>
            <a:r>
              <a:rPr lang="es-MX" dirty="0"/>
              <a:t> </a:t>
            </a:r>
            <a:r>
              <a:rPr lang="es-MX" dirty="0" err="1"/>
              <a:t>request</a:t>
            </a:r>
            <a:r>
              <a:rPr lang="es-MX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CF6396-9274-42C0-BF49-EF7DFCA72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Estas se hacen para que diferentes usuarios puedan colaborar en el proyecto y de esta manera te permite ver las diferencias entre el trabajo original y el modificado por los demás. </a:t>
            </a:r>
          </a:p>
          <a:p>
            <a:endParaRPr lang="es-MX" dirty="0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E780842-76BD-4BBF-A620-0263486C9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32" y="3425088"/>
            <a:ext cx="6382641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74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180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Guía sobre el Uso de GitHub</vt:lpstr>
      <vt:lpstr>¿Qué es GitHub?</vt:lpstr>
      <vt:lpstr>Presentación de PowerPoint</vt:lpstr>
      <vt:lpstr>Creación de repositorios</vt:lpstr>
      <vt:lpstr>Creación de ramas</vt:lpstr>
      <vt:lpstr>Commits</vt:lpstr>
      <vt:lpstr>Creación de solicitudes de extracción (Pull request)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Guía sobre el Uso de GitHub</dc:title>
  <dc:creator>Sergio Hernández</dc:creator>
  <cp:lastModifiedBy>Sergio Hernández</cp:lastModifiedBy>
  <cp:revision>1</cp:revision>
  <dcterms:created xsi:type="dcterms:W3CDTF">2021-08-23T01:31:50Z</dcterms:created>
  <dcterms:modified xsi:type="dcterms:W3CDTF">2021-08-23T02:21:58Z</dcterms:modified>
</cp:coreProperties>
</file>