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85" r:id="rId2"/>
    <p:sldId id="271" r:id="rId3"/>
    <p:sldId id="286" r:id="rId4"/>
    <p:sldId id="291" r:id="rId5"/>
    <p:sldId id="288" r:id="rId6"/>
    <p:sldId id="280" r:id="rId7"/>
    <p:sldId id="292" r:id="rId8"/>
    <p:sldId id="283" r:id="rId9"/>
    <p:sldId id="295" r:id="rId10"/>
    <p:sldId id="289"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5"/>
            <p14:sldId id="271"/>
            <p14:sldId id="286"/>
            <p14:sldId id="291"/>
            <p14:sldId id="288"/>
            <p14:sldId id="280"/>
            <p14:sldId id="292"/>
          </p14:sldIdLst>
        </p14:section>
        <p14:section name="Design, Morph, Annotate, Work Together, Tell Me" id="{B9B51309-D148-4332-87C2-07BE32FBCA3B}">
          <p14:sldIdLst>
            <p14:sldId id="283"/>
            <p14:sldId id="295"/>
            <p14:sldId id="289"/>
            <p14:sldId id="25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00" autoAdjust="0"/>
    <p:restoredTop sz="94214" autoAdjust="0"/>
  </p:normalViewPr>
  <p:slideViewPr>
    <p:cSldViewPr snapToGrid="0">
      <p:cViewPr>
        <p:scale>
          <a:sx n="72" d="100"/>
          <a:sy n="72" d="100"/>
        </p:scale>
        <p:origin x="565" y="9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nsuasti" userId="9fd0a0fdeb179e28" providerId="LiveId" clId="{A5A8F80A-B0FD-4105-8B58-33F3BA488CC5}"/>
    <pc:docChg chg="custSel modSld">
      <pc:chgData name="Sergio Insuasti" userId="9fd0a0fdeb179e28" providerId="LiveId" clId="{A5A8F80A-B0FD-4105-8B58-33F3BA488CC5}" dt="2019-02-26T22:09:40.449" v="20" actId="1076"/>
      <pc:docMkLst>
        <pc:docMk/>
      </pc:docMkLst>
      <pc:sldChg chg="addSp modSp">
        <pc:chgData name="Sergio Insuasti" userId="9fd0a0fdeb179e28" providerId="LiveId" clId="{A5A8F80A-B0FD-4105-8B58-33F3BA488CC5}" dt="2019-02-26T21:59:08.892" v="1" actId="14100"/>
        <pc:sldMkLst>
          <pc:docMk/>
          <pc:sldMk cId="2596833607" sldId="280"/>
        </pc:sldMkLst>
        <pc:picChg chg="add mod">
          <ac:chgData name="Sergio Insuasti" userId="9fd0a0fdeb179e28" providerId="LiveId" clId="{A5A8F80A-B0FD-4105-8B58-33F3BA488CC5}" dt="2019-02-26T21:59:08.892" v="1" actId="14100"/>
          <ac:picMkLst>
            <pc:docMk/>
            <pc:sldMk cId="2596833607" sldId="280"/>
            <ac:picMk id="2" creationId="{D807D1FA-12C2-446F-BC96-EBC63E58F9DD}"/>
          </ac:picMkLst>
        </pc:picChg>
      </pc:sldChg>
      <pc:sldChg chg="addSp modSp">
        <pc:chgData name="Sergio Insuasti" userId="9fd0a0fdeb179e28" providerId="LiveId" clId="{A5A8F80A-B0FD-4105-8B58-33F3BA488CC5}" dt="2019-02-26T22:09:40.449" v="20" actId="1076"/>
        <pc:sldMkLst>
          <pc:docMk/>
          <pc:sldMk cId="1638181714" sldId="283"/>
        </pc:sldMkLst>
        <pc:picChg chg="mod">
          <ac:chgData name="Sergio Insuasti" userId="9fd0a0fdeb179e28" providerId="LiveId" clId="{A5A8F80A-B0FD-4105-8B58-33F3BA488CC5}" dt="2019-02-26T22:07:20.147" v="14" actId="1076"/>
          <ac:picMkLst>
            <pc:docMk/>
            <pc:sldMk cId="1638181714" sldId="283"/>
            <ac:picMk id="2" creationId="{2A7E8F06-9F9D-40C8-81F7-6E1E8693211D}"/>
          </ac:picMkLst>
        </pc:picChg>
        <pc:picChg chg="add mod">
          <ac:chgData name="Sergio Insuasti" userId="9fd0a0fdeb179e28" providerId="LiveId" clId="{A5A8F80A-B0FD-4105-8B58-33F3BA488CC5}" dt="2019-02-26T22:08:48.707" v="17" actId="1076"/>
          <ac:picMkLst>
            <pc:docMk/>
            <pc:sldMk cId="1638181714" sldId="283"/>
            <ac:picMk id="8" creationId="{59CC13D8-908D-481B-B354-A18BC2352F37}"/>
          </ac:picMkLst>
        </pc:picChg>
        <pc:picChg chg="add mod">
          <ac:chgData name="Sergio Insuasti" userId="9fd0a0fdeb179e28" providerId="LiveId" clId="{A5A8F80A-B0FD-4105-8B58-33F3BA488CC5}" dt="2019-02-26T22:09:40.449" v="20" actId="1076"/>
          <ac:picMkLst>
            <pc:docMk/>
            <pc:sldMk cId="1638181714" sldId="283"/>
            <ac:picMk id="9" creationId="{A78F17A0-2839-4AB7-89B4-D0C7928CD9A6}"/>
          </ac:picMkLst>
        </pc:picChg>
      </pc:sldChg>
      <pc:sldChg chg="addSp delSp modSp">
        <pc:chgData name="Sergio Insuasti" userId="9fd0a0fdeb179e28" providerId="LiveId" clId="{A5A8F80A-B0FD-4105-8B58-33F3BA488CC5}" dt="2019-02-26T22:06:28.567" v="13" actId="1076"/>
        <pc:sldMkLst>
          <pc:docMk/>
          <pc:sldMk cId="3811110827" sldId="288"/>
        </pc:sldMkLst>
        <pc:picChg chg="add del mod">
          <ac:chgData name="Sergio Insuasti" userId="9fd0a0fdeb179e28" providerId="LiveId" clId="{A5A8F80A-B0FD-4105-8B58-33F3BA488CC5}" dt="2019-02-26T22:05:33.051" v="8" actId="478"/>
          <ac:picMkLst>
            <pc:docMk/>
            <pc:sldMk cId="3811110827" sldId="288"/>
            <ac:picMk id="2" creationId="{09592B0A-E82B-44FC-B2F9-F29552A18DE3}"/>
          </ac:picMkLst>
        </pc:picChg>
        <pc:picChg chg="add mod">
          <ac:chgData name="Sergio Insuasti" userId="9fd0a0fdeb179e28" providerId="LiveId" clId="{A5A8F80A-B0FD-4105-8B58-33F3BA488CC5}" dt="2019-02-26T22:06:28.567" v="13" actId="1076"/>
          <ac:picMkLst>
            <pc:docMk/>
            <pc:sldMk cId="3811110827" sldId="288"/>
            <ac:picMk id="3" creationId="{6392398E-33F4-445B-A35F-129DED1AA2AA}"/>
          </ac:picMkLst>
        </pc:picChg>
        <pc:picChg chg="add mod">
          <ac:chgData name="Sergio Insuasti" userId="9fd0a0fdeb179e28" providerId="LiveId" clId="{A5A8F80A-B0FD-4105-8B58-33F3BA488CC5}" dt="2019-02-26T22:06:23.965" v="12" actId="1076"/>
          <ac:picMkLst>
            <pc:docMk/>
            <pc:sldMk cId="3811110827" sldId="288"/>
            <ac:picMk id="9" creationId="{C0D38FA3-1BF8-4DB7-9C48-A6EAA1B99F54}"/>
          </ac:picMkLst>
        </pc:picChg>
      </pc:sldChg>
    </pc:docChg>
  </pc:docChgLst>
  <pc:docChgLst>
    <pc:chgData name="Sergio Insuasti" userId="9fd0a0fdeb179e28" providerId="LiveId" clId="{BA0C0CAC-D6F3-498C-AC8F-CFDD601D6194}"/>
    <pc:docChg chg="undo custSel addSld delSld modSld sldOrd modSection">
      <pc:chgData name="Sergio Insuasti" userId="9fd0a0fdeb179e28" providerId="LiveId" clId="{BA0C0CAC-D6F3-498C-AC8F-CFDD601D6194}" dt="2019-02-26T13:28:06.518" v="231"/>
      <pc:docMkLst>
        <pc:docMk/>
      </pc:docMkLst>
      <pc:sldChg chg="delSp modSp">
        <pc:chgData name="Sergio Insuasti" userId="9fd0a0fdeb179e28" providerId="LiveId" clId="{BA0C0CAC-D6F3-498C-AC8F-CFDD601D6194}" dt="2019-02-26T13:20:26.293" v="194" actId="20577"/>
        <pc:sldMkLst>
          <pc:docMk/>
          <pc:sldMk cId="3457616166" sldId="271"/>
        </pc:sldMkLst>
        <pc:spChg chg="mod">
          <ac:chgData name="Sergio Insuasti" userId="9fd0a0fdeb179e28" providerId="LiveId" clId="{BA0C0CAC-D6F3-498C-AC8F-CFDD601D6194}" dt="2019-02-26T13:18:58.505" v="160" actId="1076"/>
          <ac:spMkLst>
            <pc:docMk/>
            <pc:sldMk cId="3457616166" sldId="271"/>
            <ac:spMk id="24" creationId="{6320E874-D075-40C5-85D1-55A02EE4180C}"/>
          </ac:spMkLst>
        </pc:spChg>
        <pc:spChg chg="mod">
          <ac:chgData name="Sergio Insuasti" userId="9fd0a0fdeb179e28" providerId="LiveId" clId="{BA0C0CAC-D6F3-498C-AC8F-CFDD601D6194}" dt="2019-02-26T13:20:26.293" v="194" actId="20577"/>
          <ac:spMkLst>
            <pc:docMk/>
            <pc:sldMk cId="3457616166" sldId="271"/>
            <ac:spMk id="27" creationId="{B697767D-CCFB-4EB2-A32C-F45A9141B597}"/>
          </ac:spMkLst>
        </pc:spChg>
        <pc:spChg chg="del mod">
          <ac:chgData name="Sergio Insuasti" userId="9fd0a0fdeb179e28" providerId="LiveId" clId="{BA0C0CAC-D6F3-498C-AC8F-CFDD601D6194}" dt="2019-02-26T13:18:39.602" v="157" actId="478"/>
          <ac:spMkLst>
            <pc:docMk/>
            <pc:sldMk cId="3457616166" sldId="271"/>
            <ac:spMk id="38" creationId="{00000000-0000-0000-0000-000000000000}"/>
          </ac:spMkLst>
        </pc:spChg>
        <pc:grpChg chg="mod">
          <ac:chgData name="Sergio Insuasti" userId="9fd0a0fdeb179e28" providerId="LiveId" clId="{BA0C0CAC-D6F3-498C-AC8F-CFDD601D6194}" dt="2019-02-26T13:19:20.966" v="162" actId="1076"/>
          <ac:grpSpMkLst>
            <pc:docMk/>
            <pc:sldMk cId="3457616166" sldId="271"/>
            <ac:grpSpMk id="11" creationId="{3AD41EB7-8116-4F98-B832-7E9B49F2CA7F}"/>
          </ac:grpSpMkLst>
        </pc:grpChg>
        <pc:grpChg chg="mod">
          <ac:chgData name="Sergio Insuasti" userId="9fd0a0fdeb179e28" providerId="LiveId" clId="{BA0C0CAC-D6F3-498C-AC8F-CFDD601D6194}" dt="2019-02-26T13:19:05.188" v="161" actId="1076"/>
          <ac:grpSpMkLst>
            <pc:docMk/>
            <pc:sldMk cId="3457616166" sldId="271"/>
            <ac:grpSpMk id="22" creationId="{DAACD803-CEA4-4B58-99D4-46CA4EF4EF28}"/>
          </ac:grpSpMkLst>
        </pc:grpChg>
        <pc:grpChg chg="mod">
          <ac:chgData name="Sergio Insuasti" userId="9fd0a0fdeb179e28" providerId="LiveId" clId="{BA0C0CAC-D6F3-498C-AC8F-CFDD601D6194}" dt="2019-02-26T13:18:52.834" v="158" actId="1076"/>
          <ac:grpSpMkLst>
            <pc:docMk/>
            <pc:sldMk cId="3457616166" sldId="271"/>
            <ac:grpSpMk id="25" creationId="{16AF9D83-FF60-4F8C-B657-A78FAA7641F8}"/>
          </ac:grpSpMkLst>
        </pc:grpChg>
      </pc:sldChg>
      <pc:sldChg chg="del ord">
        <pc:chgData name="Sergio Insuasti" userId="9fd0a0fdeb179e28" providerId="LiveId" clId="{BA0C0CAC-D6F3-498C-AC8F-CFDD601D6194}" dt="2019-02-26T13:25:43.828" v="215" actId="2696"/>
        <pc:sldMkLst>
          <pc:docMk/>
          <pc:sldMk cId="1107001750" sldId="279"/>
        </pc:sldMkLst>
      </pc:sldChg>
      <pc:sldChg chg="ord">
        <pc:chgData name="Sergio Insuasti" userId="9fd0a0fdeb179e28" providerId="LiveId" clId="{BA0C0CAC-D6F3-498C-AC8F-CFDD601D6194}" dt="2019-02-26T13:27:47.087" v="229"/>
        <pc:sldMkLst>
          <pc:docMk/>
          <pc:sldMk cId="2596833607" sldId="280"/>
        </pc:sldMkLst>
      </pc:sldChg>
      <pc:sldChg chg="delSp del ord">
        <pc:chgData name="Sergio Insuasti" userId="9fd0a0fdeb179e28" providerId="LiveId" clId="{BA0C0CAC-D6F3-498C-AC8F-CFDD601D6194}" dt="2019-02-26T13:27:42.089" v="228" actId="2696"/>
        <pc:sldMkLst>
          <pc:docMk/>
          <pc:sldMk cId="958036878" sldId="281"/>
        </pc:sldMkLst>
        <pc:spChg chg="del">
          <ac:chgData name="Sergio Insuasti" userId="9fd0a0fdeb179e28" providerId="LiveId" clId="{BA0C0CAC-D6F3-498C-AC8F-CFDD601D6194}" dt="2019-02-26T13:27:28.889" v="225"/>
          <ac:spMkLst>
            <pc:docMk/>
            <pc:sldMk cId="958036878" sldId="281"/>
            <ac:spMk id="5" creationId="{00000000-0000-0000-0000-000000000000}"/>
          </ac:spMkLst>
        </pc:spChg>
      </pc:sldChg>
      <pc:sldChg chg="ord">
        <pc:chgData name="Sergio Insuasti" userId="9fd0a0fdeb179e28" providerId="LiveId" clId="{BA0C0CAC-D6F3-498C-AC8F-CFDD601D6194}" dt="2019-02-26T13:28:02.409" v="230"/>
        <pc:sldMkLst>
          <pc:docMk/>
          <pc:sldMk cId="4269815366" sldId="284"/>
        </pc:sldMkLst>
      </pc:sldChg>
      <pc:sldChg chg="addSp delSp modSp">
        <pc:chgData name="Sergio Insuasti" userId="9fd0a0fdeb179e28" providerId="LiveId" clId="{BA0C0CAC-D6F3-498C-AC8F-CFDD601D6194}" dt="2019-02-26T13:23:41.274" v="207" actId="1076"/>
        <pc:sldMkLst>
          <pc:docMk/>
          <pc:sldMk cId="988654261" sldId="285"/>
        </pc:sldMkLst>
        <pc:spChg chg="mod">
          <ac:chgData name="Sergio Insuasti" userId="9fd0a0fdeb179e28" providerId="LiveId" clId="{BA0C0CAC-D6F3-498C-AC8F-CFDD601D6194}" dt="2019-02-26T13:14:28.684" v="31" actId="14100"/>
          <ac:spMkLst>
            <pc:docMk/>
            <pc:sldMk cId="988654261" sldId="285"/>
            <ac:spMk id="7" creationId="{1B7684EC-2363-4093-9684-F1C0C60ECFB7}"/>
          </ac:spMkLst>
        </pc:spChg>
        <pc:spChg chg="add del mod">
          <ac:chgData name="Sergio Insuasti" userId="9fd0a0fdeb179e28" providerId="LiveId" clId="{BA0C0CAC-D6F3-498C-AC8F-CFDD601D6194}" dt="2019-02-26T13:14:19.671" v="30" actId="478"/>
          <ac:spMkLst>
            <pc:docMk/>
            <pc:sldMk cId="988654261" sldId="285"/>
            <ac:spMk id="22" creationId="{0083B53C-4EE1-40C5-91CD-03A37A98A395}"/>
          </ac:spMkLst>
        </pc:spChg>
        <pc:picChg chg="add mod">
          <ac:chgData name="Sergio Insuasti" userId="9fd0a0fdeb179e28" providerId="LiveId" clId="{BA0C0CAC-D6F3-498C-AC8F-CFDD601D6194}" dt="2019-02-26T13:23:41.274" v="207" actId="1076"/>
          <ac:picMkLst>
            <pc:docMk/>
            <pc:sldMk cId="988654261" sldId="285"/>
            <ac:picMk id="23" creationId="{EEFE6493-84E9-4F72-9F6D-DE16068F8AC6}"/>
          </ac:picMkLst>
        </pc:picChg>
      </pc:sldChg>
      <pc:sldChg chg="addSp delSp modSp add">
        <pc:chgData name="Sergio Insuasti" userId="9fd0a0fdeb179e28" providerId="LiveId" clId="{BA0C0CAC-D6F3-498C-AC8F-CFDD601D6194}" dt="2019-02-26T13:26:03.025" v="218" actId="1076"/>
        <pc:sldMkLst>
          <pc:docMk/>
          <pc:sldMk cId="3109727039" sldId="286"/>
        </pc:sldMkLst>
        <pc:spChg chg="del">
          <ac:chgData name="Sergio Insuasti" userId="9fd0a0fdeb179e28" providerId="LiveId" clId="{BA0C0CAC-D6F3-498C-AC8F-CFDD601D6194}" dt="2019-02-26T13:21:25.350" v="199" actId="478"/>
          <ac:spMkLst>
            <pc:docMk/>
            <pc:sldMk cId="3109727039" sldId="286"/>
            <ac:spMk id="2" creationId="{34CEE051-44E3-4BBD-A853-E08E078B6158}"/>
          </ac:spMkLst>
        </pc:spChg>
        <pc:spChg chg="del">
          <ac:chgData name="Sergio Insuasti" userId="9fd0a0fdeb179e28" providerId="LiveId" clId="{BA0C0CAC-D6F3-498C-AC8F-CFDD601D6194}" dt="2019-02-26T13:21:29.356" v="200" actId="478"/>
          <ac:spMkLst>
            <pc:docMk/>
            <pc:sldMk cId="3109727039" sldId="286"/>
            <ac:spMk id="3" creationId="{2D091406-CDC4-4230-B05F-629AA2775797}"/>
          </ac:spMkLst>
        </pc:spChg>
        <pc:spChg chg="add mod">
          <ac:chgData name="Sergio Insuasti" userId="9fd0a0fdeb179e28" providerId="LiveId" clId="{BA0C0CAC-D6F3-498C-AC8F-CFDD601D6194}" dt="2019-02-26T13:22:46.058" v="205"/>
          <ac:spMkLst>
            <pc:docMk/>
            <pc:sldMk cId="3109727039" sldId="286"/>
            <ac:spMk id="10" creationId="{CF152E98-242C-4B03-9C45-D05726CFAA6B}"/>
          </ac:spMkLst>
        </pc:spChg>
        <pc:spChg chg="add mod">
          <ac:chgData name="Sergio Insuasti" userId="9fd0a0fdeb179e28" providerId="LiveId" clId="{BA0C0CAC-D6F3-498C-AC8F-CFDD601D6194}" dt="2019-02-26T13:26:03.025" v="218" actId="1076"/>
          <ac:spMkLst>
            <pc:docMk/>
            <pc:sldMk cId="3109727039" sldId="286"/>
            <ac:spMk id="11" creationId="{37483862-C803-408F-8015-2197B243F648}"/>
          </ac:spMkLst>
        </pc:spChg>
        <pc:spChg chg="add">
          <ac:chgData name="Sergio Insuasti" userId="9fd0a0fdeb179e28" providerId="LiveId" clId="{BA0C0CAC-D6F3-498C-AC8F-CFDD601D6194}" dt="2019-02-26T13:25:35.346" v="214"/>
          <ac:spMkLst>
            <pc:docMk/>
            <pc:sldMk cId="3109727039" sldId="286"/>
            <ac:spMk id="15" creationId="{F271ADB5-EDF5-4209-A676-5564C2B727C7}"/>
          </ac:spMkLst>
        </pc:spChg>
        <pc:grpChg chg="add del">
          <ac:chgData name="Sergio Insuasti" userId="9fd0a0fdeb179e28" providerId="LiveId" clId="{BA0C0CAC-D6F3-498C-AC8F-CFDD601D6194}" dt="2019-02-26T13:21:44.050" v="202"/>
          <ac:grpSpMkLst>
            <pc:docMk/>
            <pc:sldMk cId="3109727039" sldId="286"/>
            <ac:grpSpMk id="4" creationId="{F9985525-83CD-4675-99CD-5146AD980602}"/>
          </ac:grpSpMkLst>
        </pc:grpChg>
        <pc:grpChg chg="add mod">
          <ac:chgData name="Sergio Insuasti" userId="9fd0a0fdeb179e28" providerId="LiveId" clId="{BA0C0CAC-D6F3-498C-AC8F-CFDD601D6194}" dt="2019-02-26T13:25:56.419" v="217" actId="1076"/>
          <ac:grpSpMkLst>
            <pc:docMk/>
            <pc:sldMk cId="3109727039" sldId="286"/>
            <ac:grpSpMk id="7" creationId="{DA2D262D-14DB-4035-99C8-3637C1DFC180}"/>
          </ac:grpSpMkLst>
        </pc:grpChg>
        <pc:grpChg chg="add">
          <ac:chgData name="Sergio Insuasti" userId="9fd0a0fdeb179e28" providerId="LiveId" clId="{BA0C0CAC-D6F3-498C-AC8F-CFDD601D6194}" dt="2019-02-26T13:25:35.346" v="214"/>
          <ac:grpSpMkLst>
            <pc:docMk/>
            <pc:sldMk cId="3109727039" sldId="286"/>
            <ac:grpSpMk id="12" creationId="{F57999B8-47C2-4EE1-9206-A17D6760F1EB}"/>
          </ac:grpSpMkLst>
        </pc:grpChg>
      </pc:sldChg>
      <pc:sldChg chg="del">
        <pc:chgData name="Sergio Insuasti" userId="9fd0a0fdeb179e28" providerId="LiveId" clId="{BA0C0CAC-D6F3-498C-AC8F-CFDD601D6194}" dt="2019-02-26T13:20:57.911" v="197" actId="2696"/>
        <pc:sldMkLst>
          <pc:docMk/>
          <pc:sldMk cId="3814381275" sldId="286"/>
        </pc:sldMkLst>
      </pc:sldChg>
      <pc:sldChg chg="addSp delSp add ord">
        <pc:chgData name="Sergio Insuasti" userId="9fd0a0fdeb179e28" providerId="LiveId" clId="{BA0C0CAC-D6F3-498C-AC8F-CFDD601D6194}" dt="2019-02-26T13:28:06.518" v="231"/>
        <pc:sldMkLst>
          <pc:docMk/>
          <pc:sldMk cId="4208876853" sldId="287"/>
        </pc:sldMkLst>
        <pc:spChg chg="del">
          <ac:chgData name="Sergio Insuasti" userId="9fd0a0fdeb179e28" providerId="LiveId" clId="{BA0C0CAC-D6F3-498C-AC8F-CFDD601D6194}" dt="2019-02-26T13:24:45.870" v="210" actId="478"/>
          <ac:spMkLst>
            <pc:docMk/>
            <pc:sldMk cId="4208876853" sldId="287"/>
            <ac:spMk id="2" creationId="{CF50CEE9-E632-47D7-ACD0-6B9CAD7A6B13}"/>
          </ac:spMkLst>
        </pc:spChg>
        <pc:spChg chg="del">
          <ac:chgData name="Sergio Insuasti" userId="9fd0a0fdeb179e28" providerId="LiveId" clId="{BA0C0CAC-D6F3-498C-AC8F-CFDD601D6194}" dt="2019-02-26T13:24:42.982" v="209" actId="478"/>
          <ac:spMkLst>
            <pc:docMk/>
            <pc:sldMk cId="4208876853" sldId="287"/>
            <ac:spMk id="3" creationId="{C9733174-BF8A-42F8-9BBF-55D3043622AE}"/>
          </ac:spMkLst>
        </pc:spChg>
        <pc:spChg chg="add">
          <ac:chgData name="Sergio Insuasti" userId="9fd0a0fdeb179e28" providerId="LiveId" clId="{BA0C0CAC-D6F3-498C-AC8F-CFDD601D6194}" dt="2019-02-26T13:25:03.103" v="213"/>
          <ac:spMkLst>
            <pc:docMk/>
            <pc:sldMk cId="4208876853" sldId="287"/>
            <ac:spMk id="5" creationId="{CB5B9F11-B172-4E99-B2A8-881F10BB379B}"/>
          </ac:spMkLst>
        </pc:spChg>
        <pc:picChg chg="add del">
          <ac:chgData name="Sergio Insuasti" userId="9fd0a0fdeb179e28" providerId="LiveId" clId="{BA0C0CAC-D6F3-498C-AC8F-CFDD601D6194}" dt="2019-02-26T13:24:54.897" v="212" actId="478"/>
          <ac:picMkLst>
            <pc:docMk/>
            <pc:sldMk cId="4208876853" sldId="287"/>
            <ac:picMk id="4" creationId="{F1622ADF-7484-482D-A426-49C14F85862A}"/>
          </ac:picMkLst>
        </pc:picChg>
      </pc:sldChg>
      <pc:sldChg chg="addSp delSp modSp add">
        <pc:chgData name="Sergio Insuasti" userId="9fd0a0fdeb179e28" providerId="LiveId" clId="{BA0C0CAC-D6F3-498C-AC8F-CFDD601D6194}" dt="2019-02-26T13:27:36.496" v="227" actId="1076"/>
        <pc:sldMkLst>
          <pc:docMk/>
          <pc:sldMk cId="3811110827" sldId="288"/>
        </pc:sldMkLst>
        <pc:spChg chg="del">
          <ac:chgData name="Sergio Insuasti" userId="9fd0a0fdeb179e28" providerId="LiveId" clId="{BA0C0CAC-D6F3-498C-AC8F-CFDD601D6194}" dt="2019-02-26T13:26:22.140" v="220" actId="478"/>
          <ac:spMkLst>
            <pc:docMk/>
            <pc:sldMk cId="3811110827" sldId="288"/>
            <ac:spMk id="2" creationId="{85AEB7C7-DD20-4DB3-84A8-1994D52AFE8D}"/>
          </ac:spMkLst>
        </pc:spChg>
        <pc:spChg chg="del">
          <ac:chgData name="Sergio Insuasti" userId="9fd0a0fdeb179e28" providerId="LiveId" clId="{BA0C0CAC-D6F3-498C-AC8F-CFDD601D6194}" dt="2019-02-26T13:26:25.998" v="221" actId="478"/>
          <ac:spMkLst>
            <pc:docMk/>
            <pc:sldMk cId="3811110827" sldId="288"/>
            <ac:spMk id="3" creationId="{5EFBF685-A195-4EF8-BC00-7D70DB220AE1}"/>
          </ac:spMkLst>
        </pc:spChg>
        <pc:spChg chg="add mod">
          <ac:chgData name="Sergio Insuasti" userId="9fd0a0fdeb179e28" providerId="LiveId" clId="{BA0C0CAC-D6F3-498C-AC8F-CFDD601D6194}" dt="2019-02-26T13:27:16.267" v="224" actId="14100"/>
          <ac:spMkLst>
            <pc:docMk/>
            <pc:sldMk cId="3811110827" sldId="288"/>
            <ac:spMk id="7" creationId="{7D1497B0-BE91-4D20-80C9-5F910368D97E}"/>
          </ac:spMkLst>
        </pc:spChg>
        <pc:spChg chg="add mod">
          <ac:chgData name="Sergio Insuasti" userId="9fd0a0fdeb179e28" providerId="LiveId" clId="{BA0C0CAC-D6F3-498C-AC8F-CFDD601D6194}" dt="2019-02-26T13:27:36.496" v="227" actId="1076"/>
          <ac:spMkLst>
            <pc:docMk/>
            <pc:sldMk cId="3811110827" sldId="288"/>
            <ac:spMk id="8" creationId="{22320A85-D1D5-4450-B6FF-3E72F476CE73}"/>
          </ac:spMkLst>
        </pc:spChg>
        <pc:grpChg chg="add">
          <ac:chgData name="Sergio Insuasti" userId="9fd0a0fdeb179e28" providerId="LiveId" clId="{BA0C0CAC-D6F3-498C-AC8F-CFDD601D6194}" dt="2019-02-26T13:26:52.899" v="222"/>
          <ac:grpSpMkLst>
            <pc:docMk/>
            <pc:sldMk cId="3811110827" sldId="288"/>
            <ac:grpSpMk id="4" creationId="{B6716B23-5700-4CAD-83A3-BDEDA3B891A4}"/>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2/27/2019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2/27/2019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7684EC-2363-4093-9684-F1C0C60ECFB7}"/>
              </a:ext>
            </a:extLst>
          </p:cNvPr>
          <p:cNvSpPr txBox="1">
            <a:spLocks/>
          </p:cNvSpPr>
          <p:nvPr/>
        </p:nvSpPr>
        <p:spPr>
          <a:xfrm>
            <a:off x="1568972" y="2691165"/>
            <a:ext cx="9283908" cy="2865184"/>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AU" sz="6000" b="1" dirty="0">
                <a:solidFill>
                  <a:srgbClr val="00B0F0"/>
                </a:solidFill>
                <a:latin typeface="Calibri" panose="020F0502020204030204" pitchFamily="34" charset="0"/>
                <a:cs typeface="Calibri" panose="020F0502020204030204" pitchFamily="34" charset="0"/>
              </a:rPr>
              <a:t>Capstone </a:t>
            </a:r>
          </a:p>
          <a:p>
            <a:pPr algn="ctr"/>
            <a:r>
              <a:rPr lang="en-AU" sz="6000" b="1" dirty="0">
                <a:solidFill>
                  <a:srgbClr val="00B0F0"/>
                </a:solidFill>
                <a:latin typeface="Calibri" panose="020F0502020204030204" pitchFamily="34" charset="0"/>
                <a:cs typeface="Calibri" panose="020F0502020204030204" pitchFamily="34" charset="0"/>
              </a:rPr>
              <a:t>Predict Property Valuations</a:t>
            </a:r>
          </a:p>
          <a:p>
            <a:pPr algn="ctr"/>
            <a:r>
              <a:rPr lang="en-AU" sz="3100" b="1" dirty="0">
                <a:solidFill>
                  <a:srgbClr val="00B0F0"/>
                </a:solidFill>
                <a:latin typeface="Calibri" panose="020F0502020204030204" pitchFamily="34" charset="0"/>
                <a:cs typeface="Calibri" panose="020F0502020204030204" pitchFamily="34" charset="0"/>
              </a:rPr>
              <a:t>a Client Project</a:t>
            </a:r>
            <a:endParaRPr lang="en-GB" sz="3100" b="1" dirty="0">
              <a:solidFill>
                <a:srgbClr val="00B0F0"/>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1C89146-6304-466E-B922-AE28A7691903}"/>
              </a:ext>
            </a:extLst>
          </p:cNvPr>
          <p:cNvPicPr>
            <a:picLocks noChangeAspect="1"/>
          </p:cNvPicPr>
          <p:nvPr/>
        </p:nvPicPr>
        <p:blipFill>
          <a:blip r:embed="rId2"/>
          <a:stretch>
            <a:fillRect/>
          </a:stretch>
        </p:blipFill>
        <p:spPr>
          <a:xfrm>
            <a:off x="3435561" y="224392"/>
            <a:ext cx="5242233" cy="1287333"/>
          </a:xfrm>
          <a:prstGeom prst="rect">
            <a:avLst/>
          </a:prstGeom>
        </p:spPr>
      </p:pic>
      <p:sp>
        <p:nvSpPr>
          <p:cNvPr id="11" name="Rectangle 10">
            <a:extLst>
              <a:ext uri="{FF2B5EF4-FFF2-40B4-BE49-F238E27FC236}">
                <a16:creationId xmlns:a16="http://schemas.microsoft.com/office/drawing/2014/main" id="{0C4870CA-D030-4A1E-8D2E-122639905F76}"/>
              </a:ext>
            </a:extLst>
          </p:cNvPr>
          <p:cNvSpPr/>
          <p:nvPr/>
        </p:nvSpPr>
        <p:spPr>
          <a:xfrm>
            <a:off x="9012719" y="1159227"/>
            <a:ext cx="3179281" cy="430887"/>
          </a:xfrm>
          <a:prstGeom prst="rect">
            <a:avLst/>
          </a:prstGeom>
        </p:spPr>
        <p:txBody>
          <a:bodyPr wrap="square">
            <a:spAutoFit/>
          </a:bodyPr>
          <a:lstStyle/>
          <a:p>
            <a:r>
              <a:rPr lang="en-AU" sz="2200" b="1" dirty="0">
                <a:latin typeface="Calibri Light" panose="020F0302020204030204" pitchFamily="34" charset="0"/>
                <a:cs typeface="Calibri Light" panose="020F0302020204030204" pitchFamily="34" charset="0"/>
              </a:rPr>
              <a:t>By: Sergio Insuasti Chavez</a:t>
            </a:r>
          </a:p>
        </p:txBody>
      </p:sp>
      <p:pic>
        <p:nvPicPr>
          <p:cNvPr id="20" name="Picture 19">
            <a:extLst>
              <a:ext uri="{FF2B5EF4-FFF2-40B4-BE49-F238E27FC236}">
                <a16:creationId xmlns:a16="http://schemas.microsoft.com/office/drawing/2014/main" id="{11F220CE-15D7-4BB9-9125-A2591A8E433F}"/>
              </a:ext>
            </a:extLst>
          </p:cNvPr>
          <p:cNvPicPr>
            <a:picLocks noChangeAspect="1"/>
          </p:cNvPicPr>
          <p:nvPr/>
        </p:nvPicPr>
        <p:blipFill>
          <a:blip r:embed="rId3"/>
          <a:stretch>
            <a:fillRect/>
          </a:stretch>
        </p:blipFill>
        <p:spPr>
          <a:xfrm>
            <a:off x="256483" y="178261"/>
            <a:ext cx="1148424" cy="1266211"/>
          </a:xfrm>
          <a:prstGeom prst="rect">
            <a:avLst/>
          </a:prstGeom>
        </p:spPr>
      </p:pic>
      <p:cxnSp>
        <p:nvCxnSpPr>
          <p:cNvPr id="21" name="Straight Connector 20">
            <a:extLst>
              <a:ext uri="{FF2B5EF4-FFF2-40B4-BE49-F238E27FC236}">
                <a16:creationId xmlns:a16="http://schemas.microsoft.com/office/drawing/2014/main" id="{4E264055-1D2E-444B-9D09-22840EC7BF22}"/>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EFE6493-84E9-4F72-9F6D-DE16068F8AC6}"/>
              </a:ext>
            </a:extLst>
          </p:cNvPr>
          <p:cNvPicPr>
            <a:picLocks noChangeAspect="1"/>
          </p:cNvPicPr>
          <p:nvPr/>
        </p:nvPicPr>
        <p:blipFill>
          <a:blip r:embed="rId4"/>
          <a:stretch>
            <a:fillRect/>
          </a:stretch>
        </p:blipFill>
        <p:spPr>
          <a:xfrm>
            <a:off x="5361903" y="1688586"/>
            <a:ext cx="1857374" cy="1483020"/>
          </a:xfrm>
          <a:prstGeom prst="rect">
            <a:avLst/>
          </a:prstGeom>
          <a:effectLst>
            <a:outerShdw blurRad="50800" dist="50800" dir="5400000" sx="42000" sy="42000" algn="ctr" rotWithShape="0">
              <a:schemeClr val="bg1"/>
            </a:outerShdw>
          </a:effectLst>
        </p:spPr>
      </p:pic>
    </p:spTree>
    <p:extLst>
      <p:ext uri="{BB962C8B-B14F-4D97-AF65-F5344CB8AC3E}">
        <p14:creationId xmlns:p14="http://schemas.microsoft.com/office/powerpoint/2010/main" val="988654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C80E262-42A8-485E-AA85-AFB3B7A2CF06}"/>
              </a:ext>
            </a:extLst>
          </p:cNvPr>
          <p:cNvGrpSpPr/>
          <p:nvPr/>
        </p:nvGrpSpPr>
        <p:grpSpPr>
          <a:xfrm>
            <a:off x="128685" y="178261"/>
            <a:ext cx="11909909" cy="1443072"/>
            <a:chOff x="128685" y="178261"/>
            <a:chExt cx="11909909" cy="1443072"/>
          </a:xfrm>
        </p:grpSpPr>
        <p:pic>
          <p:nvPicPr>
            <p:cNvPr id="12" name="Picture 11">
              <a:extLst>
                <a:ext uri="{FF2B5EF4-FFF2-40B4-BE49-F238E27FC236}">
                  <a16:creationId xmlns:a16="http://schemas.microsoft.com/office/drawing/2014/main" id="{4997DACB-9EDD-4ECE-A2DC-970A0E3E71DF}"/>
                </a:ext>
              </a:extLst>
            </p:cNvPr>
            <p:cNvPicPr>
              <a:picLocks noChangeAspect="1"/>
            </p:cNvPicPr>
            <p:nvPr/>
          </p:nvPicPr>
          <p:blipFill>
            <a:blip r:embed="rId2"/>
            <a:stretch>
              <a:fillRect/>
            </a:stretch>
          </p:blipFill>
          <p:spPr>
            <a:xfrm>
              <a:off x="256483" y="178261"/>
              <a:ext cx="1148424" cy="1266211"/>
            </a:xfrm>
            <a:prstGeom prst="rect">
              <a:avLst/>
            </a:prstGeom>
          </p:spPr>
        </p:pic>
        <p:cxnSp>
          <p:nvCxnSpPr>
            <p:cNvPr id="13" name="Straight Connector 12">
              <a:extLst>
                <a:ext uri="{FF2B5EF4-FFF2-40B4-BE49-F238E27FC236}">
                  <a16:creationId xmlns:a16="http://schemas.microsoft.com/office/drawing/2014/main" id="{E7B56159-72F2-41F9-941F-E07AEACAA574}"/>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itle 7">
            <a:extLst>
              <a:ext uri="{FF2B5EF4-FFF2-40B4-BE49-F238E27FC236}">
                <a16:creationId xmlns:a16="http://schemas.microsoft.com/office/drawing/2014/main" id="{72C64DB2-7375-4B4B-84B6-9ADDA7FA6A9B}"/>
              </a:ext>
            </a:extLst>
          </p:cNvPr>
          <p:cNvSpPr txBox="1">
            <a:spLocks/>
          </p:cNvSpPr>
          <p:nvPr/>
        </p:nvSpPr>
        <p:spPr>
          <a:xfrm>
            <a:off x="1502220" y="527930"/>
            <a:ext cx="800754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3600" dirty="0">
                <a:latin typeface="Segoe UI Light" panose="020B0502040204020203" pitchFamily="34" charset="0"/>
                <a:cs typeface="Segoe UI Light" panose="020B0502040204020203" pitchFamily="34" charset="0"/>
              </a:rPr>
              <a:t>App Demo</a:t>
            </a:r>
            <a:endParaRPr lang="en-US" sz="3500" b="1" dirty="0">
              <a:latin typeface="Segoe UI Light" panose="020B0502040204020203" pitchFamily="34" charset="0"/>
              <a:cs typeface="Segoe UI Light" panose="020B0502040204020203" pitchFamily="34" charset="0"/>
            </a:endParaRPr>
          </a:p>
        </p:txBody>
      </p:sp>
      <p:pic>
        <p:nvPicPr>
          <p:cNvPr id="15" name="Picture 14">
            <a:extLst>
              <a:ext uri="{FF2B5EF4-FFF2-40B4-BE49-F238E27FC236}">
                <a16:creationId xmlns:a16="http://schemas.microsoft.com/office/drawing/2014/main" id="{120A3BB6-074E-4898-AC98-48DECDF1A40E}"/>
              </a:ext>
            </a:extLst>
          </p:cNvPr>
          <p:cNvPicPr>
            <a:picLocks noChangeAspect="1"/>
          </p:cNvPicPr>
          <p:nvPr/>
        </p:nvPicPr>
        <p:blipFill>
          <a:blip r:embed="rId3"/>
          <a:stretch>
            <a:fillRect/>
          </a:stretch>
        </p:blipFill>
        <p:spPr>
          <a:xfrm>
            <a:off x="287875" y="1798195"/>
            <a:ext cx="5808125" cy="4116025"/>
          </a:xfrm>
          <a:prstGeom prst="rect">
            <a:avLst/>
          </a:prstGeom>
        </p:spPr>
      </p:pic>
      <p:pic>
        <p:nvPicPr>
          <p:cNvPr id="16" name="Picture 15">
            <a:extLst>
              <a:ext uri="{FF2B5EF4-FFF2-40B4-BE49-F238E27FC236}">
                <a16:creationId xmlns:a16="http://schemas.microsoft.com/office/drawing/2014/main" id="{53B3FB4B-1F0F-468C-9997-D0F277228C33}"/>
              </a:ext>
            </a:extLst>
          </p:cNvPr>
          <p:cNvPicPr>
            <a:picLocks noChangeAspect="1"/>
          </p:cNvPicPr>
          <p:nvPr/>
        </p:nvPicPr>
        <p:blipFill>
          <a:blip r:embed="rId4"/>
          <a:stretch>
            <a:fillRect/>
          </a:stretch>
        </p:blipFill>
        <p:spPr>
          <a:xfrm>
            <a:off x="6175858" y="1798195"/>
            <a:ext cx="5808125" cy="4104357"/>
          </a:xfrm>
          <a:prstGeom prst="rect">
            <a:avLst/>
          </a:prstGeom>
        </p:spPr>
      </p:pic>
      <p:pic>
        <p:nvPicPr>
          <p:cNvPr id="19" name="Picture 18">
            <a:extLst>
              <a:ext uri="{FF2B5EF4-FFF2-40B4-BE49-F238E27FC236}">
                <a16:creationId xmlns:a16="http://schemas.microsoft.com/office/drawing/2014/main" id="{6259AF15-CDAA-4479-8853-FD22E498D822}"/>
              </a:ext>
            </a:extLst>
          </p:cNvPr>
          <p:cNvPicPr>
            <a:picLocks noChangeAspect="1"/>
          </p:cNvPicPr>
          <p:nvPr/>
        </p:nvPicPr>
        <p:blipFill>
          <a:blip r:embed="rId5"/>
          <a:stretch>
            <a:fillRect/>
          </a:stretch>
        </p:blipFill>
        <p:spPr>
          <a:xfrm>
            <a:off x="8741736" y="2500000"/>
            <a:ext cx="2869299" cy="319892"/>
          </a:xfrm>
          <a:prstGeom prst="rect">
            <a:avLst/>
          </a:prstGeom>
        </p:spPr>
      </p:pic>
      <p:sp>
        <p:nvSpPr>
          <p:cNvPr id="17" name="Title 7">
            <a:extLst>
              <a:ext uri="{FF2B5EF4-FFF2-40B4-BE49-F238E27FC236}">
                <a16:creationId xmlns:a16="http://schemas.microsoft.com/office/drawing/2014/main" id="{5484F4E9-FBA1-4B8D-8CDB-3E07E34BB444}"/>
              </a:ext>
            </a:extLst>
          </p:cNvPr>
          <p:cNvSpPr txBox="1">
            <a:spLocks/>
          </p:cNvSpPr>
          <p:nvPr/>
        </p:nvSpPr>
        <p:spPr>
          <a:xfrm>
            <a:off x="8741736" y="2311218"/>
            <a:ext cx="2734501" cy="508674"/>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400" b="1" dirty="0">
                <a:latin typeface="Segoe UI Light" panose="020B0502040204020203" pitchFamily="34" charset="0"/>
                <a:cs typeface="Segoe UI Light" panose="020B0502040204020203" pitchFamily="34" charset="0"/>
              </a:rPr>
              <a:t>Predicted Valuation  </a:t>
            </a:r>
            <a:r>
              <a:rPr lang="en-US" sz="1400" b="1" dirty="0">
                <a:latin typeface="Arial" panose="020B0604020202020204" pitchFamily="34" charset="0"/>
                <a:cs typeface="Arial" panose="020B0604020202020204" pitchFamily="34" charset="0"/>
              </a:rPr>
              <a:t>$750,656 </a:t>
            </a:r>
          </a:p>
        </p:txBody>
      </p:sp>
    </p:spTree>
    <p:extLst>
      <p:ext uri="{BB962C8B-B14F-4D97-AF65-F5344CB8AC3E}">
        <p14:creationId xmlns:p14="http://schemas.microsoft.com/office/powerpoint/2010/main" val="283704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60BA664-4166-4383-8A8A-C9DBFCE4AEBB}"/>
              </a:ext>
            </a:extLst>
          </p:cNvPr>
          <p:cNvGrpSpPr/>
          <p:nvPr/>
        </p:nvGrpSpPr>
        <p:grpSpPr>
          <a:xfrm>
            <a:off x="128685" y="178261"/>
            <a:ext cx="11909909" cy="1443072"/>
            <a:chOff x="128685" y="178261"/>
            <a:chExt cx="11909909" cy="1443072"/>
          </a:xfrm>
        </p:grpSpPr>
        <p:pic>
          <p:nvPicPr>
            <p:cNvPr id="11" name="Picture 10">
              <a:extLst>
                <a:ext uri="{FF2B5EF4-FFF2-40B4-BE49-F238E27FC236}">
                  <a16:creationId xmlns:a16="http://schemas.microsoft.com/office/drawing/2014/main" id="{52DB5237-1634-4BCC-9A6B-BE233379F684}"/>
                </a:ext>
              </a:extLst>
            </p:cNvPr>
            <p:cNvPicPr>
              <a:picLocks noChangeAspect="1"/>
            </p:cNvPicPr>
            <p:nvPr/>
          </p:nvPicPr>
          <p:blipFill>
            <a:blip r:embed="rId2"/>
            <a:stretch>
              <a:fillRect/>
            </a:stretch>
          </p:blipFill>
          <p:spPr>
            <a:xfrm>
              <a:off x="256483" y="178261"/>
              <a:ext cx="1148424" cy="1266211"/>
            </a:xfrm>
            <a:prstGeom prst="rect">
              <a:avLst/>
            </a:prstGeom>
          </p:spPr>
        </p:pic>
        <p:cxnSp>
          <p:nvCxnSpPr>
            <p:cNvPr id="12" name="Straight Connector 11">
              <a:extLst>
                <a:ext uri="{FF2B5EF4-FFF2-40B4-BE49-F238E27FC236}">
                  <a16:creationId xmlns:a16="http://schemas.microsoft.com/office/drawing/2014/main" id="{8342F69A-BF89-4AFD-ABB3-51FD4D6B6105}"/>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Title 7">
            <a:extLst>
              <a:ext uri="{FF2B5EF4-FFF2-40B4-BE49-F238E27FC236}">
                <a16:creationId xmlns:a16="http://schemas.microsoft.com/office/drawing/2014/main" id="{29112BA4-0675-4B15-BE82-2AD2444F771B}"/>
              </a:ext>
            </a:extLst>
          </p:cNvPr>
          <p:cNvSpPr txBox="1">
            <a:spLocks/>
          </p:cNvSpPr>
          <p:nvPr/>
        </p:nvSpPr>
        <p:spPr>
          <a:xfrm>
            <a:off x="1502220" y="527930"/>
            <a:ext cx="800754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3600" dirty="0">
                <a:latin typeface="Segoe UI Light" panose="020B0502040204020203" pitchFamily="34" charset="0"/>
                <a:cs typeface="Segoe UI Light" panose="020B0502040204020203" pitchFamily="34" charset="0"/>
              </a:rPr>
              <a:t>Questions</a:t>
            </a:r>
            <a:endParaRPr lang="en-US" sz="3500" b="1" dirty="0">
              <a:latin typeface="Segoe UI Light" panose="020B0502040204020203" pitchFamily="34" charset="0"/>
              <a:cs typeface="Segoe UI Light" panose="020B0502040204020203" pitchFamily="34" charset="0"/>
            </a:endParaRPr>
          </a:p>
        </p:txBody>
      </p:sp>
      <p:sp>
        <p:nvSpPr>
          <p:cNvPr id="14" name="Title 7">
            <a:extLst>
              <a:ext uri="{FF2B5EF4-FFF2-40B4-BE49-F238E27FC236}">
                <a16:creationId xmlns:a16="http://schemas.microsoft.com/office/drawing/2014/main" id="{5DF861F7-71C4-46F0-8B0C-43AB195964AD}"/>
              </a:ext>
            </a:extLst>
          </p:cNvPr>
          <p:cNvSpPr txBox="1">
            <a:spLocks/>
          </p:cNvSpPr>
          <p:nvPr/>
        </p:nvSpPr>
        <p:spPr>
          <a:xfrm>
            <a:off x="4781278" y="2945681"/>
            <a:ext cx="237464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3600" b="1" dirty="0">
                <a:latin typeface="Segoe UI Light" panose="020B0502040204020203" pitchFamily="34" charset="0"/>
                <a:cs typeface="Segoe UI Light" panose="020B0502040204020203" pitchFamily="34" charset="0"/>
              </a:rPr>
              <a:t>THE END</a:t>
            </a:r>
            <a:endParaRPr lang="en-US" sz="35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1502220" y="482924"/>
            <a:ext cx="4002348" cy="640080"/>
          </a:xfrm>
        </p:spPr>
        <p:txBody>
          <a:bodyPr>
            <a:noAutofit/>
          </a:bodyPr>
          <a:lstStyle/>
          <a:p>
            <a:r>
              <a:rPr lang="en-US" sz="3500" b="1" dirty="0">
                <a:latin typeface="Segoe UI Light" panose="020B0502040204020203" pitchFamily="34" charset="0"/>
                <a:cs typeface="Segoe UI Light" panose="020B0502040204020203" pitchFamily="34" charset="0"/>
              </a:rPr>
              <a:t>Project Introduction</a:t>
            </a:r>
          </a:p>
        </p:txBody>
      </p:sp>
      <p:grpSp>
        <p:nvGrpSpPr>
          <p:cNvPr id="16" name="Group 15">
            <a:extLst>
              <a:ext uri="{FF2B5EF4-FFF2-40B4-BE49-F238E27FC236}">
                <a16:creationId xmlns:a16="http://schemas.microsoft.com/office/drawing/2014/main" id="{E9FAE82C-A9B7-482F-8793-B50F1EC9C02A}"/>
              </a:ext>
            </a:extLst>
          </p:cNvPr>
          <p:cNvGrpSpPr/>
          <p:nvPr/>
        </p:nvGrpSpPr>
        <p:grpSpPr>
          <a:xfrm>
            <a:off x="128685" y="178261"/>
            <a:ext cx="11909909" cy="1443072"/>
            <a:chOff x="128685" y="178261"/>
            <a:chExt cx="11909909" cy="1443072"/>
          </a:xfrm>
        </p:grpSpPr>
        <p:pic>
          <p:nvPicPr>
            <p:cNvPr id="5" name="Picture 4">
              <a:extLst>
                <a:ext uri="{FF2B5EF4-FFF2-40B4-BE49-F238E27FC236}">
                  <a16:creationId xmlns:a16="http://schemas.microsoft.com/office/drawing/2014/main" id="{D74E9315-AA94-404D-835C-B2892FEC1C5C}"/>
                </a:ext>
              </a:extLst>
            </p:cNvPr>
            <p:cNvPicPr>
              <a:picLocks noChangeAspect="1"/>
            </p:cNvPicPr>
            <p:nvPr/>
          </p:nvPicPr>
          <p:blipFill>
            <a:blip r:embed="rId2"/>
            <a:stretch>
              <a:fillRect/>
            </a:stretch>
          </p:blipFill>
          <p:spPr>
            <a:xfrm>
              <a:off x="256483" y="178261"/>
              <a:ext cx="1148424" cy="1266211"/>
            </a:xfrm>
            <a:prstGeom prst="rect">
              <a:avLst/>
            </a:prstGeom>
          </p:spPr>
        </p:pic>
        <p:cxnSp>
          <p:nvCxnSpPr>
            <p:cNvPr id="10" name="Straight Connector 9">
              <a:extLst>
                <a:ext uri="{FF2B5EF4-FFF2-40B4-BE49-F238E27FC236}">
                  <a16:creationId xmlns:a16="http://schemas.microsoft.com/office/drawing/2014/main" id="{4450BE11-6979-40EE-B8C1-344C1695CAD5}"/>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3AD41EB7-8116-4F98-B832-7E9B49F2CA7F}"/>
              </a:ext>
            </a:extLst>
          </p:cNvPr>
          <p:cNvGrpSpPr/>
          <p:nvPr/>
        </p:nvGrpSpPr>
        <p:grpSpPr>
          <a:xfrm>
            <a:off x="590140" y="1959838"/>
            <a:ext cx="11207164" cy="1015663"/>
            <a:chOff x="830695" y="1838624"/>
            <a:chExt cx="11207164" cy="1015663"/>
          </a:xfrm>
        </p:grpSpPr>
        <p:pic>
          <p:nvPicPr>
            <p:cNvPr id="6" name="Picture 5"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46DDEF51-B314-48E9-8137-FCB02CDA04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695" y="1981533"/>
              <a:ext cx="543703" cy="543703"/>
            </a:xfrm>
            <a:prstGeom prst="rect">
              <a:avLst/>
            </a:prstGeom>
          </p:spPr>
        </p:pic>
        <p:sp>
          <p:nvSpPr>
            <p:cNvPr id="15" name="Rectangle 14">
              <a:extLst>
                <a:ext uri="{FF2B5EF4-FFF2-40B4-BE49-F238E27FC236}">
                  <a16:creationId xmlns:a16="http://schemas.microsoft.com/office/drawing/2014/main" id="{292055A0-AA6B-4929-BDD4-B8EA6220CE2E}"/>
                </a:ext>
              </a:extLst>
            </p:cNvPr>
            <p:cNvSpPr/>
            <p:nvPr/>
          </p:nvSpPr>
          <p:spPr>
            <a:xfrm>
              <a:off x="1629632" y="1838624"/>
              <a:ext cx="10408227" cy="1015663"/>
            </a:xfrm>
            <a:prstGeom prst="rect">
              <a:avLst/>
            </a:prstGeom>
          </p:spPr>
          <p:txBody>
            <a:bodyPr wrap="square">
              <a:spAutoFit/>
            </a:bodyPr>
            <a:lstStyle/>
            <a:p>
              <a:r>
                <a:rPr lang="en-AU" sz="2000" b="1" dirty="0"/>
                <a:t>Company Overview:	</a:t>
              </a:r>
              <a:r>
                <a:rPr lang="en-GB" sz="2000" dirty="0"/>
                <a:t>Sellable takes the hassle out of selling your home, they’re property experts that buy homes, make them look spectacular, and sell it using the best agents in the business. Currently receiving valuation requests of over 200 properties a month.</a:t>
              </a:r>
            </a:p>
          </p:txBody>
        </p:sp>
      </p:grpSp>
      <p:grpSp>
        <p:nvGrpSpPr>
          <p:cNvPr id="22" name="Group 21">
            <a:extLst>
              <a:ext uri="{FF2B5EF4-FFF2-40B4-BE49-F238E27FC236}">
                <a16:creationId xmlns:a16="http://schemas.microsoft.com/office/drawing/2014/main" id="{DAACD803-CEA4-4B58-99D4-46CA4EF4EF28}"/>
              </a:ext>
            </a:extLst>
          </p:cNvPr>
          <p:cNvGrpSpPr/>
          <p:nvPr/>
        </p:nvGrpSpPr>
        <p:grpSpPr>
          <a:xfrm>
            <a:off x="590140" y="3429000"/>
            <a:ext cx="11207164" cy="1015663"/>
            <a:chOff x="830695" y="1885363"/>
            <a:chExt cx="11207164" cy="1015663"/>
          </a:xfrm>
        </p:grpSpPr>
        <p:pic>
          <p:nvPicPr>
            <p:cNvPr id="23" name="Picture 22"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79DAF14E-78E0-4088-82BE-C29C1F73BD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695" y="1981533"/>
              <a:ext cx="543703" cy="543703"/>
            </a:xfrm>
            <a:prstGeom prst="rect">
              <a:avLst/>
            </a:prstGeom>
          </p:spPr>
        </p:pic>
        <p:sp>
          <p:nvSpPr>
            <p:cNvPr id="24" name="Rectangle 23">
              <a:extLst>
                <a:ext uri="{FF2B5EF4-FFF2-40B4-BE49-F238E27FC236}">
                  <a16:creationId xmlns:a16="http://schemas.microsoft.com/office/drawing/2014/main" id="{6320E874-D075-40C5-85D1-55A02EE4180C}"/>
                </a:ext>
              </a:extLst>
            </p:cNvPr>
            <p:cNvSpPr/>
            <p:nvPr/>
          </p:nvSpPr>
          <p:spPr>
            <a:xfrm>
              <a:off x="1629632" y="1885363"/>
              <a:ext cx="10408227" cy="1015663"/>
            </a:xfrm>
            <a:prstGeom prst="rect">
              <a:avLst/>
            </a:prstGeom>
          </p:spPr>
          <p:txBody>
            <a:bodyPr wrap="square">
              <a:spAutoFit/>
            </a:bodyPr>
            <a:lstStyle/>
            <a:p>
              <a:r>
                <a:rPr lang="en-AU" sz="2000" b="1" dirty="0"/>
                <a:t>Objectives:	</a:t>
              </a:r>
            </a:p>
            <a:p>
              <a:pPr marL="800100" lvl="1" indent="-342900">
                <a:buFont typeface="Arial" panose="020B0604020202020204" pitchFamily="34" charset="0"/>
                <a:buChar char="•"/>
              </a:pPr>
              <a:r>
                <a:rPr lang="en-AU" sz="2000" dirty="0"/>
                <a:t>To have an automated valuation model to accurately predict</a:t>
              </a:r>
              <a:r>
                <a:rPr lang="en-GB" sz="2000" dirty="0"/>
                <a:t> property valuations.</a:t>
              </a:r>
            </a:p>
            <a:p>
              <a:pPr marL="800100" lvl="1" indent="-342900">
                <a:buFont typeface="Arial" panose="020B0604020202020204" pitchFamily="34" charset="0"/>
                <a:buChar char="•"/>
              </a:pPr>
              <a:endParaRPr lang="en-GB" sz="2000" dirty="0"/>
            </a:p>
          </p:txBody>
        </p:sp>
      </p:grpSp>
      <p:grpSp>
        <p:nvGrpSpPr>
          <p:cNvPr id="25" name="Group 24">
            <a:extLst>
              <a:ext uri="{FF2B5EF4-FFF2-40B4-BE49-F238E27FC236}">
                <a16:creationId xmlns:a16="http://schemas.microsoft.com/office/drawing/2014/main" id="{16AF9D83-FF60-4F8C-B657-A78FAA7641F8}"/>
              </a:ext>
            </a:extLst>
          </p:cNvPr>
          <p:cNvGrpSpPr/>
          <p:nvPr/>
        </p:nvGrpSpPr>
        <p:grpSpPr>
          <a:xfrm>
            <a:off x="590140" y="4662186"/>
            <a:ext cx="11207164" cy="1631216"/>
            <a:chOff x="830695" y="1885363"/>
            <a:chExt cx="11207164" cy="1631216"/>
          </a:xfrm>
        </p:grpSpPr>
        <p:pic>
          <p:nvPicPr>
            <p:cNvPr id="26" name="Picture 25"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A2807825-B774-41D8-962C-A85214EE09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695" y="1981533"/>
              <a:ext cx="543703" cy="543703"/>
            </a:xfrm>
            <a:prstGeom prst="rect">
              <a:avLst/>
            </a:prstGeom>
          </p:spPr>
        </p:pic>
        <p:sp>
          <p:nvSpPr>
            <p:cNvPr id="27" name="Rectangle 26">
              <a:extLst>
                <a:ext uri="{FF2B5EF4-FFF2-40B4-BE49-F238E27FC236}">
                  <a16:creationId xmlns:a16="http://schemas.microsoft.com/office/drawing/2014/main" id="{B697767D-CCFB-4EB2-A32C-F45A9141B597}"/>
                </a:ext>
              </a:extLst>
            </p:cNvPr>
            <p:cNvSpPr/>
            <p:nvPr/>
          </p:nvSpPr>
          <p:spPr>
            <a:xfrm>
              <a:off x="1629632" y="1885363"/>
              <a:ext cx="10408227" cy="1631216"/>
            </a:xfrm>
            <a:prstGeom prst="rect">
              <a:avLst/>
            </a:prstGeom>
          </p:spPr>
          <p:txBody>
            <a:bodyPr wrap="square">
              <a:spAutoFit/>
            </a:bodyPr>
            <a:lstStyle/>
            <a:p>
              <a:r>
                <a:rPr lang="en-AU" sz="2000" b="1" dirty="0"/>
                <a:t>Key Requirements:	</a:t>
              </a:r>
            </a:p>
            <a:p>
              <a:pPr marL="800100" lvl="1" indent="-342900">
                <a:buFont typeface="Arial" panose="020B0604020202020204" pitchFamily="34" charset="0"/>
                <a:buChar char="•"/>
              </a:pPr>
              <a:r>
                <a:rPr lang="en-GB" sz="2000" dirty="0"/>
                <a:t>Data clean customer .</a:t>
              </a:r>
              <a:r>
                <a:rPr lang="en-GB" sz="2000" dirty="0" err="1"/>
                <a:t>cvs</a:t>
              </a:r>
              <a:r>
                <a:rPr lang="en-GB" sz="2000" dirty="0"/>
                <a:t> file </a:t>
              </a:r>
            </a:p>
            <a:p>
              <a:pPr marL="800100" lvl="1" indent="-342900">
                <a:buFont typeface="Arial" panose="020B0604020202020204" pitchFamily="34" charset="0"/>
                <a:buChar char="•"/>
              </a:pPr>
              <a:r>
                <a:rPr lang="en-GB" sz="2000" dirty="0"/>
                <a:t>Obtain satellite imagery and calculate square lot area  and built area</a:t>
              </a:r>
            </a:p>
            <a:p>
              <a:pPr marL="800100" lvl="1" indent="-342900">
                <a:buFont typeface="Arial" panose="020B0604020202020204" pitchFamily="34" charset="0"/>
                <a:buChar char="•"/>
              </a:pPr>
              <a:r>
                <a:rPr lang="en-GB" sz="2000" dirty="0"/>
                <a:t>Scrape valid information from Web Sites that would be used for the model</a:t>
              </a:r>
            </a:p>
            <a:p>
              <a:pPr marL="800100" lvl="1" indent="-342900">
                <a:buFont typeface="Arial" panose="020B0604020202020204" pitchFamily="34" charset="0"/>
                <a:buChar char="•"/>
              </a:pPr>
              <a:endParaRPr lang="en-GB" sz="2000" dirty="0"/>
            </a:p>
          </p:txBody>
        </p:sp>
      </p:gr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A2D262D-14DB-4035-99C8-3637C1DFC180}"/>
              </a:ext>
            </a:extLst>
          </p:cNvPr>
          <p:cNvGrpSpPr/>
          <p:nvPr/>
        </p:nvGrpSpPr>
        <p:grpSpPr>
          <a:xfrm>
            <a:off x="128685" y="178261"/>
            <a:ext cx="11909909" cy="1443072"/>
            <a:chOff x="128685" y="178261"/>
            <a:chExt cx="11909909" cy="1443072"/>
          </a:xfrm>
        </p:grpSpPr>
        <p:pic>
          <p:nvPicPr>
            <p:cNvPr id="8" name="Picture 7">
              <a:extLst>
                <a:ext uri="{FF2B5EF4-FFF2-40B4-BE49-F238E27FC236}">
                  <a16:creationId xmlns:a16="http://schemas.microsoft.com/office/drawing/2014/main" id="{0ACC82E7-C1F9-46FB-ACED-6895FD890AF6}"/>
                </a:ext>
              </a:extLst>
            </p:cNvPr>
            <p:cNvPicPr>
              <a:picLocks noChangeAspect="1"/>
            </p:cNvPicPr>
            <p:nvPr/>
          </p:nvPicPr>
          <p:blipFill>
            <a:blip r:embed="rId2"/>
            <a:stretch>
              <a:fillRect/>
            </a:stretch>
          </p:blipFill>
          <p:spPr>
            <a:xfrm>
              <a:off x="256483" y="178261"/>
              <a:ext cx="1148424" cy="1266211"/>
            </a:xfrm>
            <a:prstGeom prst="rect">
              <a:avLst/>
            </a:prstGeom>
          </p:spPr>
        </p:pic>
        <p:cxnSp>
          <p:nvCxnSpPr>
            <p:cNvPr id="9" name="Straight Connector 8">
              <a:extLst>
                <a:ext uri="{FF2B5EF4-FFF2-40B4-BE49-F238E27FC236}">
                  <a16:creationId xmlns:a16="http://schemas.microsoft.com/office/drawing/2014/main" id="{EFA8BA43-41F9-4AA5-983F-5787A83254BA}"/>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Title 7">
            <a:extLst>
              <a:ext uri="{FF2B5EF4-FFF2-40B4-BE49-F238E27FC236}">
                <a16:creationId xmlns:a16="http://schemas.microsoft.com/office/drawing/2014/main" id="{CF152E98-242C-4B03-9C45-D05726CFAA6B}"/>
              </a:ext>
            </a:extLst>
          </p:cNvPr>
          <p:cNvSpPr>
            <a:spLocks noGrp="1"/>
          </p:cNvSpPr>
          <p:nvPr>
            <p:ph type="title"/>
          </p:nvPr>
        </p:nvSpPr>
        <p:spPr>
          <a:xfrm>
            <a:off x="1502220" y="482924"/>
            <a:ext cx="4002348" cy="640080"/>
          </a:xfrm>
        </p:spPr>
        <p:txBody>
          <a:bodyPr>
            <a:noAutofit/>
          </a:bodyPr>
          <a:lstStyle/>
          <a:p>
            <a:r>
              <a:rPr lang="en-US" sz="3600" dirty="0">
                <a:latin typeface="Segoe UI Light" panose="020B0502040204020203" pitchFamily="34" charset="0"/>
                <a:cs typeface="Segoe UI Light" panose="020B0502040204020203" pitchFamily="34" charset="0"/>
              </a:rPr>
              <a:t>Action Plan</a:t>
            </a:r>
            <a:endParaRPr lang="en-US" sz="3500" b="1" dirty="0">
              <a:latin typeface="Segoe UI Light" panose="020B0502040204020203" pitchFamily="34" charset="0"/>
              <a:cs typeface="Segoe UI Light" panose="020B0502040204020203" pitchFamily="34" charset="0"/>
            </a:endParaRPr>
          </a:p>
        </p:txBody>
      </p:sp>
      <p:sp>
        <p:nvSpPr>
          <p:cNvPr id="16" name="Title 7">
            <a:extLst>
              <a:ext uri="{FF2B5EF4-FFF2-40B4-BE49-F238E27FC236}">
                <a16:creationId xmlns:a16="http://schemas.microsoft.com/office/drawing/2014/main" id="{E1AA9299-5C5B-4469-B315-4139C481A5DC}"/>
              </a:ext>
            </a:extLst>
          </p:cNvPr>
          <p:cNvSpPr txBox="1">
            <a:spLocks/>
          </p:cNvSpPr>
          <p:nvPr/>
        </p:nvSpPr>
        <p:spPr>
          <a:xfrm>
            <a:off x="3643925" y="1135726"/>
            <a:ext cx="4745484" cy="54190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Data Gathering and Resources</a:t>
            </a:r>
            <a:endParaRPr lang="en-US" b="1" dirty="0">
              <a:latin typeface="Segoe UI Light" panose="020B0502040204020203" pitchFamily="34" charset="0"/>
              <a:cs typeface="Segoe UI Light" panose="020B0502040204020203" pitchFamily="34" charset="0"/>
            </a:endParaRPr>
          </a:p>
        </p:txBody>
      </p:sp>
      <p:sp>
        <p:nvSpPr>
          <p:cNvPr id="55" name="Rectangle 54">
            <a:extLst>
              <a:ext uri="{FF2B5EF4-FFF2-40B4-BE49-F238E27FC236}">
                <a16:creationId xmlns:a16="http://schemas.microsoft.com/office/drawing/2014/main" id="{ADE7755C-A79D-4F61-8CB8-540C6D441213}"/>
              </a:ext>
            </a:extLst>
          </p:cNvPr>
          <p:cNvSpPr/>
          <p:nvPr/>
        </p:nvSpPr>
        <p:spPr>
          <a:xfrm>
            <a:off x="2257107" y="2190450"/>
            <a:ext cx="9193540" cy="707886"/>
          </a:xfrm>
          <a:prstGeom prst="rect">
            <a:avLst/>
          </a:prstGeom>
        </p:spPr>
        <p:txBody>
          <a:bodyPr wrap="square">
            <a:spAutoFit/>
          </a:bodyPr>
          <a:lstStyle/>
          <a:p>
            <a:pPr marL="800100" lvl="1" indent="-342900">
              <a:buFont typeface="Arial" panose="020B0604020202020204" pitchFamily="34" charset="0"/>
              <a:buChar char="•"/>
            </a:pPr>
            <a:r>
              <a:rPr lang="en-GB" sz="2000" dirty="0"/>
              <a:t>Customer File</a:t>
            </a:r>
          </a:p>
          <a:p>
            <a:pPr marL="800100" lvl="1" indent="-342900">
              <a:buFont typeface="Arial" panose="020B0604020202020204" pitchFamily="34" charset="0"/>
              <a:buChar char="•"/>
            </a:pPr>
            <a:r>
              <a:rPr lang="en-GB" sz="2000" dirty="0"/>
              <a:t>Id, Street Address, Suburb, Postcode, Latitude, Longitude, Lot size	</a:t>
            </a:r>
          </a:p>
        </p:txBody>
      </p:sp>
      <p:sp>
        <p:nvSpPr>
          <p:cNvPr id="58" name="Title 7">
            <a:extLst>
              <a:ext uri="{FF2B5EF4-FFF2-40B4-BE49-F238E27FC236}">
                <a16:creationId xmlns:a16="http://schemas.microsoft.com/office/drawing/2014/main" id="{E0612503-85E7-4CCF-ACB8-009815F35C7C}"/>
              </a:ext>
            </a:extLst>
          </p:cNvPr>
          <p:cNvSpPr txBox="1">
            <a:spLocks/>
          </p:cNvSpPr>
          <p:nvPr/>
        </p:nvSpPr>
        <p:spPr>
          <a:xfrm>
            <a:off x="622472" y="1670736"/>
            <a:ext cx="2197420" cy="54190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CSV Flat Files</a:t>
            </a:r>
            <a:endParaRPr lang="en-US" b="1" dirty="0">
              <a:latin typeface="Segoe UI Light" panose="020B0502040204020203" pitchFamily="34" charset="0"/>
              <a:cs typeface="Segoe UI Light" panose="020B0502040204020203" pitchFamily="34" charset="0"/>
            </a:endParaRPr>
          </a:p>
        </p:txBody>
      </p:sp>
      <p:sp>
        <p:nvSpPr>
          <p:cNvPr id="61" name="Rectangle 60">
            <a:extLst>
              <a:ext uri="{FF2B5EF4-FFF2-40B4-BE49-F238E27FC236}">
                <a16:creationId xmlns:a16="http://schemas.microsoft.com/office/drawing/2014/main" id="{48D45622-CE88-4C11-BE63-A9EF7BC68F1C}"/>
              </a:ext>
            </a:extLst>
          </p:cNvPr>
          <p:cNvSpPr/>
          <p:nvPr/>
        </p:nvSpPr>
        <p:spPr>
          <a:xfrm>
            <a:off x="2257107" y="3057003"/>
            <a:ext cx="9193540" cy="707886"/>
          </a:xfrm>
          <a:prstGeom prst="rect">
            <a:avLst/>
          </a:prstGeom>
        </p:spPr>
        <p:txBody>
          <a:bodyPr wrap="square">
            <a:spAutoFit/>
          </a:bodyPr>
          <a:lstStyle/>
          <a:p>
            <a:r>
              <a:rPr lang="en-GB" sz="2000" dirty="0"/>
              <a:t>           Street Suffix Abbreviation</a:t>
            </a:r>
          </a:p>
          <a:p>
            <a:pPr marL="800100" lvl="1" indent="-342900">
              <a:buFont typeface="Arial" panose="020B0604020202020204" pitchFamily="34" charset="0"/>
              <a:buChar char="•"/>
            </a:pPr>
            <a:r>
              <a:rPr lang="en-GB" sz="2000" dirty="0"/>
              <a:t>Long Suffix, Commonly, Abbreviated	</a:t>
            </a:r>
          </a:p>
        </p:txBody>
      </p:sp>
      <p:sp>
        <p:nvSpPr>
          <p:cNvPr id="64" name="Title 7">
            <a:extLst>
              <a:ext uri="{FF2B5EF4-FFF2-40B4-BE49-F238E27FC236}">
                <a16:creationId xmlns:a16="http://schemas.microsoft.com/office/drawing/2014/main" id="{F8340829-184E-4337-A7F5-D89C3DD7FCB8}"/>
              </a:ext>
            </a:extLst>
          </p:cNvPr>
          <p:cNvSpPr txBox="1">
            <a:spLocks/>
          </p:cNvSpPr>
          <p:nvPr/>
        </p:nvSpPr>
        <p:spPr>
          <a:xfrm>
            <a:off x="622472" y="3753760"/>
            <a:ext cx="3790245" cy="54190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WEB Scrapping Sites</a:t>
            </a:r>
            <a:endParaRPr lang="en-US" b="1" dirty="0">
              <a:latin typeface="Segoe UI Light" panose="020B0502040204020203" pitchFamily="34" charset="0"/>
              <a:cs typeface="Segoe UI Light" panose="020B0502040204020203" pitchFamily="34" charset="0"/>
            </a:endParaRPr>
          </a:p>
        </p:txBody>
      </p:sp>
      <p:grpSp>
        <p:nvGrpSpPr>
          <p:cNvPr id="71" name="Group 70">
            <a:extLst>
              <a:ext uri="{FF2B5EF4-FFF2-40B4-BE49-F238E27FC236}">
                <a16:creationId xmlns:a16="http://schemas.microsoft.com/office/drawing/2014/main" id="{417BAB42-26A2-4D52-906A-2914DBDF1A38}"/>
              </a:ext>
            </a:extLst>
          </p:cNvPr>
          <p:cNvGrpSpPr/>
          <p:nvPr/>
        </p:nvGrpSpPr>
        <p:grpSpPr>
          <a:xfrm>
            <a:off x="3364541" y="5433264"/>
            <a:ext cx="2510931" cy="1197777"/>
            <a:chOff x="7364597" y="5405301"/>
            <a:chExt cx="2510931" cy="1197777"/>
          </a:xfrm>
        </p:grpSpPr>
        <p:sp>
          <p:nvSpPr>
            <p:cNvPr id="49" name="Rectangle 48">
              <a:extLst>
                <a:ext uri="{FF2B5EF4-FFF2-40B4-BE49-F238E27FC236}">
                  <a16:creationId xmlns:a16="http://schemas.microsoft.com/office/drawing/2014/main" id="{6DF2910F-5B69-492D-8EE7-1E02E039568A}"/>
                </a:ext>
              </a:extLst>
            </p:cNvPr>
            <p:cNvSpPr/>
            <p:nvPr/>
          </p:nvSpPr>
          <p:spPr>
            <a:xfrm>
              <a:off x="7364597" y="5587415"/>
              <a:ext cx="2510931" cy="1015663"/>
            </a:xfrm>
            <a:prstGeom prst="rect">
              <a:avLst/>
            </a:prstGeom>
          </p:spPr>
          <p:txBody>
            <a:bodyPr wrap="square">
              <a:spAutoFit/>
            </a:bodyPr>
            <a:lstStyle/>
            <a:p>
              <a:endParaRPr lang="en-GB" sz="2000" dirty="0"/>
            </a:p>
            <a:p>
              <a:pPr marL="800100" lvl="1" indent="-342900">
                <a:buFont typeface="Arial" panose="020B0604020202020204" pitchFamily="34" charset="0"/>
                <a:buChar char="•"/>
              </a:pPr>
              <a:r>
                <a:rPr lang="en-GB" sz="2000" dirty="0"/>
                <a:t>Valuation	</a:t>
              </a:r>
            </a:p>
          </p:txBody>
        </p:sp>
        <p:pic>
          <p:nvPicPr>
            <p:cNvPr id="66" name="Picture 65">
              <a:extLst>
                <a:ext uri="{FF2B5EF4-FFF2-40B4-BE49-F238E27FC236}">
                  <a16:creationId xmlns:a16="http://schemas.microsoft.com/office/drawing/2014/main" id="{E2503F32-69D8-4E0D-96D7-EFEC7D903D0E}"/>
                </a:ext>
              </a:extLst>
            </p:cNvPr>
            <p:cNvPicPr>
              <a:picLocks noChangeAspect="1"/>
            </p:cNvPicPr>
            <p:nvPr/>
          </p:nvPicPr>
          <p:blipFill>
            <a:blip r:embed="rId3"/>
            <a:stretch>
              <a:fillRect/>
            </a:stretch>
          </p:blipFill>
          <p:spPr>
            <a:xfrm>
              <a:off x="7695468" y="5405301"/>
              <a:ext cx="2039536" cy="500172"/>
            </a:xfrm>
            <a:prstGeom prst="rect">
              <a:avLst/>
            </a:prstGeom>
          </p:spPr>
        </p:pic>
      </p:grpSp>
      <p:pic>
        <p:nvPicPr>
          <p:cNvPr id="67" name="Picture 66">
            <a:extLst>
              <a:ext uri="{FF2B5EF4-FFF2-40B4-BE49-F238E27FC236}">
                <a16:creationId xmlns:a16="http://schemas.microsoft.com/office/drawing/2014/main" id="{4B83939E-958E-4A99-A56A-5F29B54BD5CF}"/>
              </a:ext>
            </a:extLst>
          </p:cNvPr>
          <p:cNvPicPr>
            <a:picLocks noChangeAspect="1"/>
          </p:cNvPicPr>
          <p:nvPr/>
        </p:nvPicPr>
        <p:blipFill>
          <a:blip r:embed="rId4"/>
          <a:stretch>
            <a:fillRect/>
          </a:stretch>
        </p:blipFill>
        <p:spPr>
          <a:xfrm>
            <a:off x="1270050" y="2178449"/>
            <a:ext cx="1871193" cy="459508"/>
          </a:xfrm>
          <a:prstGeom prst="rect">
            <a:avLst/>
          </a:prstGeom>
        </p:spPr>
      </p:pic>
      <p:grpSp>
        <p:nvGrpSpPr>
          <p:cNvPr id="69" name="Group 68">
            <a:extLst>
              <a:ext uri="{FF2B5EF4-FFF2-40B4-BE49-F238E27FC236}">
                <a16:creationId xmlns:a16="http://schemas.microsoft.com/office/drawing/2014/main" id="{FDE200D1-6605-4D27-8D9A-50D482611723}"/>
              </a:ext>
            </a:extLst>
          </p:cNvPr>
          <p:cNvGrpSpPr/>
          <p:nvPr/>
        </p:nvGrpSpPr>
        <p:grpSpPr>
          <a:xfrm>
            <a:off x="1404907" y="4081862"/>
            <a:ext cx="10068526" cy="1323439"/>
            <a:chOff x="1382121" y="4520348"/>
            <a:chExt cx="10068526" cy="1323439"/>
          </a:xfrm>
        </p:grpSpPr>
        <p:sp>
          <p:nvSpPr>
            <p:cNvPr id="17" name="Rectangle 16">
              <a:extLst>
                <a:ext uri="{FF2B5EF4-FFF2-40B4-BE49-F238E27FC236}">
                  <a16:creationId xmlns:a16="http://schemas.microsoft.com/office/drawing/2014/main" id="{ACC61507-0AF6-4907-8A61-C5C28C21C308}"/>
                </a:ext>
              </a:extLst>
            </p:cNvPr>
            <p:cNvSpPr/>
            <p:nvPr/>
          </p:nvSpPr>
          <p:spPr>
            <a:xfrm>
              <a:off x="2257107" y="4520348"/>
              <a:ext cx="9193540" cy="1323439"/>
            </a:xfrm>
            <a:prstGeom prst="rect">
              <a:avLst/>
            </a:prstGeom>
          </p:spPr>
          <p:txBody>
            <a:bodyPr wrap="square">
              <a:spAutoFit/>
            </a:bodyPr>
            <a:lstStyle/>
            <a:p>
              <a:endParaRPr lang="en-GB" sz="2000" dirty="0"/>
            </a:p>
            <a:p>
              <a:pPr marL="800100" lvl="1" indent="-342900">
                <a:buFont typeface="Arial" panose="020B0604020202020204" pitchFamily="34" charset="0"/>
                <a:buChar char="•"/>
              </a:pPr>
              <a:r>
                <a:rPr lang="en-GB" sz="2000" dirty="0"/>
                <a:t>Number of Bedrooms, Bathrooms, Garages, Lot size, Valuation, </a:t>
              </a:r>
            </a:p>
            <a:p>
              <a:pPr marL="800100" lvl="1" indent="-342900">
                <a:buFont typeface="Arial" panose="020B0604020202020204" pitchFamily="34" charset="0"/>
                <a:buChar char="•"/>
              </a:pPr>
              <a:r>
                <a:rPr lang="en-GB" sz="2000" dirty="0"/>
                <a:t>Sold Dates, Type of Sales, Sold Amounts, Photo Link, House Information	</a:t>
              </a:r>
            </a:p>
          </p:txBody>
        </p:sp>
        <p:pic>
          <p:nvPicPr>
            <p:cNvPr id="65" name="Picture 64">
              <a:extLst>
                <a:ext uri="{FF2B5EF4-FFF2-40B4-BE49-F238E27FC236}">
                  <a16:creationId xmlns:a16="http://schemas.microsoft.com/office/drawing/2014/main" id="{85A18E80-CAA7-4D67-B945-76F371E580D4}"/>
                </a:ext>
              </a:extLst>
            </p:cNvPr>
            <p:cNvPicPr>
              <a:picLocks noChangeAspect="1"/>
            </p:cNvPicPr>
            <p:nvPr/>
          </p:nvPicPr>
          <p:blipFill>
            <a:blip r:embed="rId5"/>
            <a:stretch>
              <a:fillRect/>
            </a:stretch>
          </p:blipFill>
          <p:spPr>
            <a:xfrm>
              <a:off x="1382121" y="4891953"/>
              <a:ext cx="1277942" cy="551039"/>
            </a:xfrm>
            <a:prstGeom prst="rect">
              <a:avLst/>
            </a:prstGeom>
          </p:spPr>
        </p:pic>
      </p:grpSp>
      <p:grpSp>
        <p:nvGrpSpPr>
          <p:cNvPr id="73" name="Group 72">
            <a:extLst>
              <a:ext uri="{FF2B5EF4-FFF2-40B4-BE49-F238E27FC236}">
                <a16:creationId xmlns:a16="http://schemas.microsoft.com/office/drawing/2014/main" id="{65DEFC27-7164-4778-99AC-64CC89F4C6AF}"/>
              </a:ext>
            </a:extLst>
          </p:cNvPr>
          <p:cNvGrpSpPr/>
          <p:nvPr/>
        </p:nvGrpSpPr>
        <p:grpSpPr>
          <a:xfrm>
            <a:off x="1001641" y="5407551"/>
            <a:ext cx="2510931" cy="1223490"/>
            <a:chOff x="1780812" y="5355280"/>
            <a:chExt cx="2510931" cy="1223490"/>
          </a:xfrm>
        </p:grpSpPr>
        <p:pic>
          <p:nvPicPr>
            <p:cNvPr id="6" name="Picture 5">
              <a:extLst>
                <a:ext uri="{FF2B5EF4-FFF2-40B4-BE49-F238E27FC236}">
                  <a16:creationId xmlns:a16="http://schemas.microsoft.com/office/drawing/2014/main" id="{F4035DA6-B779-433D-9C6E-362931ED75B3}"/>
                </a:ext>
              </a:extLst>
            </p:cNvPr>
            <p:cNvPicPr>
              <a:picLocks noChangeAspect="1"/>
            </p:cNvPicPr>
            <p:nvPr/>
          </p:nvPicPr>
          <p:blipFill>
            <a:blip r:embed="rId6"/>
            <a:stretch>
              <a:fillRect/>
            </a:stretch>
          </p:blipFill>
          <p:spPr>
            <a:xfrm>
              <a:off x="2131786" y="5355280"/>
              <a:ext cx="1808981" cy="516336"/>
            </a:xfrm>
            <a:prstGeom prst="rect">
              <a:avLst/>
            </a:prstGeom>
          </p:spPr>
        </p:pic>
        <p:sp>
          <p:nvSpPr>
            <p:cNvPr id="70" name="Rectangle 69">
              <a:extLst>
                <a:ext uri="{FF2B5EF4-FFF2-40B4-BE49-F238E27FC236}">
                  <a16:creationId xmlns:a16="http://schemas.microsoft.com/office/drawing/2014/main" id="{69400754-20E7-4B8C-821E-1EF39F8C1D38}"/>
                </a:ext>
              </a:extLst>
            </p:cNvPr>
            <p:cNvSpPr/>
            <p:nvPr/>
          </p:nvSpPr>
          <p:spPr>
            <a:xfrm>
              <a:off x="1780812" y="5563107"/>
              <a:ext cx="2510931" cy="1015663"/>
            </a:xfrm>
            <a:prstGeom prst="rect">
              <a:avLst/>
            </a:prstGeom>
          </p:spPr>
          <p:txBody>
            <a:bodyPr wrap="square">
              <a:spAutoFit/>
            </a:bodyPr>
            <a:lstStyle/>
            <a:p>
              <a:endParaRPr lang="en-GB" sz="2000" dirty="0"/>
            </a:p>
            <a:p>
              <a:pPr marL="800100" lvl="1" indent="-342900">
                <a:buFont typeface="Arial" panose="020B0604020202020204" pitchFamily="34" charset="0"/>
                <a:buChar char="•"/>
              </a:pPr>
              <a:r>
                <a:rPr lang="en-GB" sz="2000" dirty="0"/>
                <a:t>Valuation	</a:t>
              </a:r>
            </a:p>
          </p:txBody>
        </p:sp>
      </p:grpSp>
      <p:pic>
        <p:nvPicPr>
          <p:cNvPr id="72" name="Picture 71">
            <a:extLst>
              <a:ext uri="{FF2B5EF4-FFF2-40B4-BE49-F238E27FC236}">
                <a16:creationId xmlns:a16="http://schemas.microsoft.com/office/drawing/2014/main" id="{B05A5365-A4E1-4631-A5A8-9A52E4FA3FF2}"/>
              </a:ext>
            </a:extLst>
          </p:cNvPr>
          <p:cNvPicPr>
            <a:picLocks noChangeAspect="1"/>
          </p:cNvPicPr>
          <p:nvPr/>
        </p:nvPicPr>
        <p:blipFill>
          <a:blip r:embed="rId7"/>
          <a:stretch>
            <a:fillRect/>
          </a:stretch>
        </p:blipFill>
        <p:spPr>
          <a:xfrm>
            <a:off x="1617346" y="2971744"/>
            <a:ext cx="1325094" cy="534957"/>
          </a:xfrm>
          <a:prstGeom prst="rect">
            <a:avLst/>
          </a:prstGeom>
        </p:spPr>
      </p:pic>
      <p:pic>
        <p:nvPicPr>
          <p:cNvPr id="75" name="Picture 74">
            <a:extLst>
              <a:ext uri="{FF2B5EF4-FFF2-40B4-BE49-F238E27FC236}">
                <a16:creationId xmlns:a16="http://schemas.microsoft.com/office/drawing/2014/main" id="{1B3017F0-2766-45A8-B07B-5DBD53EEE44B}"/>
              </a:ext>
            </a:extLst>
          </p:cNvPr>
          <p:cNvPicPr>
            <a:picLocks noChangeAspect="1"/>
          </p:cNvPicPr>
          <p:nvPr/>
        </p:nvPicPr>
        <p:blipFill>
          <a:blip r:embed="rId8"/>
          <a:stretch>
            <a:fillRect/>
          </a:stretch>
        </p:blipFill>
        <p:spPr>
          <a:xfrm>
            <a:off x="6209216" y="5358865"/>
            <a:ext cx="2683569" cy="640780"/>
          </a:xfrm>
          <a:prstGeom prst="rect">
            <a:avLst/>
          </a:prstGeom>
        </p:spPr>
      </p:pic>
      <p:pic>
        <p:nvPicPr>
          <p:cNvPr id="76" name="Picture 75">
            <a:extLst>
              <a:ext uri="{FF2B5EF4-FFF2-40B4-BE49-F238E27FC236}">
                <a16:creationId xmlns:a16="http://schemas.microsoft.com/office/drawing/2014/main" id="{49297B2A-228E-4437-A5C4-12A359D69BE9}"/>
              </a:ext>
            </a:extLst>
          </p:cNvPr>
          <p:cNvPicPr>
            <a:picLocks noChangeAspect="1"/>
          </p:cNvPicPr>
          <p:nvPr/>
        </p:nvPicPr>
        <p:blipFill>
          <a:blip r:embed="rId9"/>
          <a:stretch>
            <a:fillRect/>
          </a:stretch>
        </p:blipFill>
        <p:spPr>
          <a:xfrm>
            <a:off x="5925919" y="5957472"/>
            <a:ext cx="3725426" cy="360699"/>
          </a:xfrm>
          <a:prstGeom prst="rect">
            <a:avLst/>
          </a:prstGeom>
        </p:spPr>
      </p:pic>
    </p:spTree>
    <p:extLst>
      <p:ext uri="{BB962C8B-B14F-4D97-AF65-F5344CB8AC3E}">
        <p14:creationId xmlns:p14="http://schemas.microsoft.com/office/powerpoint/2010/main" val="310972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0AC1A2-0E19-402C-B790-2D0DA2A080D2}"/>
              </a:ext>
            </a:extLst>
          </p:cNvPr>
          <p:cNvGrpSpPr/>
          <p:nvPr/>
        </p:nvGrpSpPr>
        <p:grpSpPr>
          <a:xfrm>
            <a:off x="128685" y="178261"/>
            <a:ext cx="11909909" cy="1443072"/>
            <a:chOff x="128685" y="178261"/>
            <a:chExt cx="11909909" cy="1443072"/>
          </a:xfrm>
        </p:grpSpPr>
        <p:pic>
          <p:nvPicPr>
            <p:cNvPr id="5" name="Picture 4">
              <a:extLst>
                <a:ext uri="{FF2B5EF4-FFF2-40B4-BE49-F238E27FC236}">
                  <a16:creationId xmlns:a16="http://schemas.microsoft.com/office/drawing/2014/main" id="{1D824D87-4513-4F29-B35C-69B6DC0E5FFB}"/>
                </a:ext>
              </a:extLst>
            </p:cNvPr>
            <p:cNvPicPr>
              <a:picLocks noChangeAspect="1"/>
            </p:cNvPicPr>
            <p:nvPr/>
          </p:nvPicPr>
          <p:blipFill>
            <a:blip r:embed="rId2"/>
            <a:stretch>
              <a:fillRect/>
            </a:stretch>
          </p:blipFill>
          <p:spPr>
            <a:xfrm>
              <a:off x="256483" y="178261"/>
              <a:ext cx="1148424" cy="1266211"/>
            </a:xfrm>
            <a:prstGeom prst="rect">
              <a:avLst/>
            </a:prstGeom>
          </p:spPr>
        </p:pic>
        <p:cxnSp>
          <p:nvCxnSpPr>
            <p:cNvPr id="6" name="Straight Connector 5">
              <a:extLst>
                <a:ext uri="{FF2B5EF4-FFF2-40B4-BE49-F238E27FC236}">
                  <a16:creationId xmlns:a16="http://schemas.microsoft.com/office/drawing/2014/main" id="{1D31E7CA-846D-4765-94D9-C98C4ECB05B3}"/>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Title 7">
            <a:extLst>
              <a:ext uri="{FF2B5EF4-FFF2-40B4-BE49-F238E27FC236}">
                <a16:creationId xmlns:a16="http://schemas.microsoft.com/office/drawing/2014/main" id="{18DB36BA-4EFD-4E81-A4AE-470AC915666B}"/>
              </a:ext>
            </a:extLst>
          </p:cNvPr>
          <p:cNvSpPr>
            <a:spLocks noGrp="1"/>
          </p:cNvSpPr>
          <p:nvPr>
            <p:ph type="title"/>
          </p:nvPr>
        </p:nvSpPr>
        <p:spPr>
          <a:xfrm>
            <a:off x="1502220" y="482924"/>
            <a:ext cx="4002348" cy="640080"/>
          </a:xfrm>
        </p:spPr>
        <p:txBody>
          <a:bodyPr>
            <a:noAutofit/>
          </a:bodyPr>
          <a:lstStyle/>
          <a:p>
            <a:r>
              <a:rPr lang="en-US" sz="3600" dirty="0">
                <a:latin typeface="Segoe UI Light" panose="020B0502040204020203" pitchFamily="34" charset="0"/>
                <a:cs typeface="Segoe UI Light" panose="020B0502040204020203" pitchFamily="34" charset="0"/>
              </a:rPr>
              <a:t>Action Plan </a:t>
            </a:r>
            <a:r>
              <a:rPr lang="en-US" sz="2000" dirty="0">
                <a:latin typeface="Segoe UI Light" panose="020B0502040204020203" pitchFamily="34" charset="0"/>
                <a:cs typeface="Segoe UI Light" panose="020B0502040204020203" pitchFamily="34" charset="0"/>
              </a:rPr>
              <a:t>cont.</a:t>
            </a:r>
            <a:endParaRPr lang="en-US" sz="2000" b="1" dirty="0">
              <a:latin typeface="Segoe UI Light" panose="020B0502040204020203" pitchFamily="34" charset="0"/>
              <a:cs typeface="Segoe UI Light" panose="020B0502040204020203" pitchFamily="34" charset="0"/>
            </a:endParaRPr>
          </a:p>
        </p:txBody>
      </p:sp>
      <p:grpSp>
        <p:nvGrpSpPr>
          <p:cNvPr id="35" name="Group 34">
            <a:extLst>
              <a:ext uri="{FF2B5EF4-FFF2-40B4-BE49-F238E27FC236}">
                <a16:creationId xmlns:a16="http://schemas.microsoft.com/office/drawing/2014/main" id="{0D2F2B63-E138-4CBD-BF45-9E634C3989D6}"/>
              </a:ext>
            </a:extLst>
          </p:cNvPr>
          <p:cNvGrpSpPr/>
          <p:nvPr/>
        </p:nvGrpSpPr>
        <p:grpSpPr>
          <a:xfrm>
            <a:off x="1828819" y="2182622"/>
            <a:ext cx="9600379" cy="707886"/>
            <a:chOff x="1985955" y="2514827"/>
            <a:chExt cx="9600379" cy="707886"/>
          </a:xfrm>
        </p:grpSpPr>
        <p:grpSp>
          <p:nvGrpSpPr>
            <p:cNvPr id="36" name="Group 35">
              <a:extLst>
                <a:ext uri="{FF2B5EF4-FFF2-40B4-BE49-F238E27FC236}">
                  <a16:creationId xmlns:a16="http://schemas.microsoft.com/office/drawing/2014/main" id="{1F1AC915-E11C-4D58-8DB1-20CDC606FEDB}"/>
                </a:ext>
              </a:extLst>
            </p:cNvPr>
            <p:cNvGrpSpPr/>
            <p:nvPr/>
          </p:nvGrpSpPr>
          <p:grpSpPr>
            <a:xfrm>
              <a:off x="1985955" y="2591017"/>
              <a:ext cx="409838" cy="369332"/>
              <a:chOff x="1785223" y="2849501"/>
              <a:chExt cx="409838" cy="369332"/>
            </a:xfrm>
          </p:grpSpPr>
          <p:sp>
            <p:nvSpPr>
              <p:cNvPr id="38" name="Oval 37" descr="Small circle">
                <a:extLst>
                  <a:ext uri="{FF2B5EF4-FFF2-40B4-BE49-F238E27FC236}">
                    <a16:creationId xmlns:a16="http://schemas.microsoft.com/office/drawing/2014/main" id="{0686B169-36FC-4119-84CB-D24440E2C2A1}"/>
                  </a:ext>
                </a:extLst>
              </p:cNvPr>
              <p:cNvSpPr/>
              <p:nvPr/>
            </p:nvSpPr>
            <p:spPr bwMode="blackWhite">
              <a:xfrm>
                <a:off x="1839682" y="2877950"/>
                <a:ext cx="300920" cy="318710"/>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1">
                <a:extLst>
                  <a:ext uri="{FF2B5EF4-FFF2-40B4-BE49-F238E27FC236}">
                    <a16:creationId xmlns:a16="http://schemas.microsoft.com/office/drawing/2014/main" id="{F08D9407-502E-4FC9-8367-619E14EF6A3C}"/>
                  </a:ext>
                </a:extLst>
              </p:cNvPr>
              <p:cNvSpPr txBox="1">
                <a:spLocks noChangeAspect="1"/>
              </p:cNvSpPr>
              <p:nvPr/>
            </p:nvSpPr>
            <p:spPr bwMode="blackWhite">
              <a:xfrm>
                <a:off x="1785223" y="2849501"/>
                <a:ext cx="409838"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a:t>
                </a:r>
              </a:p>
            </p:txBody>
          </p:sp>
        </p:grpSp>
        <p:sp>
          <p:nvSpPr>
            <p:cNvPr id="37" name="Rectangle 36">
              <a:extLst>
                <a:ext uri="{FF2B5EF4-FFF2-40B4-BE49-F238E27FC236}">
                  <a16:creationId xmlns:a16="http://schemas.microsoft.com/office/drawing/2014/main" id="{6E6B2482-DEF9-4F06-AD91-08C3D842F1CA}"/>
                </a:ext>
              </a:extLst>
            </p:cNvPr>
            <p:cNvSpPr/>
            <p:nvPr/>
          </p:nvSpPr>
          <p:spPr>
            <a:xfrm>
              <a:off x="2392794" y="2514827"/>
              <a:ext cx="9193540" cy="707886"/>
            </a:xfrm>
            <a:prstGeom prst="rect">
              <a:avLst/>
            </a:prstGeom>
          </p:spPr>
          <p:txBody>
            <a:bodyPr wrap="square">
              <a:spAutoFit/>
            </a:bodyPr>
            <a:lstStyle/>
            <a:p>
              <a:r>
                <a:rPr lang="en-GB" sz="2000" dirty="0"/>
                <a:t>Government sites</a:t>
              </a:r>
            </a:p>
            <a:p>
              <a:pPr marL="800100" lvl="1" indent="-342900">
                <a:buFont typeface="Arial" panose="020B0604020202020204" pitchFamily="34" charset="0"/>
                <a:buChar char="•"/>
              </a:pPr>
              <a:r>
                <a:rPr lang="en-GB" sz="2000" dirty="0"/>
                <a:t>Planning Information 	</a:t>
              </a:r>
            </a:p>
          </p:txBody>
        </p:sp>
      </p:grpSp>
      <p:sp>
        <p:nvSpPr>
          <p:cNvPr id="45" name="Title 7">
            <a:extLst>
              <a:ext uri="{FF2B5EF4-FFF2-40B4-BE49-F238E27FC236}">
                <a16:creationId xmlns:a16="http://schemas.microsoft.com/office/drawing/2014/main" id="{9D4118C7-DACD-4DD0-A474-2AAABEF6E662}"/>
              </a:ext>
            </a:extLst>
          </p:cNvPr>
          <p:cNvSpPr txBox="1">
            <a:spLocks/>
          </p:cNvSpPr>
          <p:nvPr/>
        </p:nvSpPr>
        <p:spPr>
          <a:xfrm>
            <a:off x="601023" y="1645905"/>
            <a:ext cx="4301341" cy="54190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WEB Scrapping Sites </a:t>
            </a:r>
            <a:r>
              <a:rPr lang="en-US" sz="2000" dirty="0">
                <a:latin typeface="Segoe UI Light" panose="020B0502040204020203" pitchFamily="34" charset="0"/>
                <a:cs typeface="Segoe UI Light" panose="020B0502040204020203" pitchFamily="34" charset="0"/>
              </a:rPr>
              <a:t>cont.</a:t>
            </a:r>
            <a:endParaRPr lang="en-US" sz="2000" b="1" dirty="0">
              <a:latin typeface="Segoe UI Light" panose="020B0502040204020203" pitchFamily="34" charset="0"/>
              <a:cs typeface="Segoe UI Light" panose="020B0502040204020203" pitchFamily="34" charset="0"/>
            </a:endParaRPr>
          </a:p>
        </p:txBody>
      </p:sp>
      <p:pic>
        <p:nvPicPr>
          <p:cNvPr id="49" name="Picture 48">
            <a:extLst>
              <a:ext uri="{FF2B5EF4-FFF2-40B4-BE49-F238E27FC236}">
                <a16:creationId xmlns:a16="http://schemas.microsoft.com/office/drawing/2014/main" id="{17504187-7DDD-44F1-8F69-1422B8E1BA31}"/>
              </a:ext>
            </a:extLst>
          </p:cNvPr>
          <p:cNvPicPr>
            <a:picLocks noChangeAspect="1"/>
          </p:cNvPicPr>
          <p:nvPr/>
        </p:nvPicPr>
        <p:blipFill>
          <a:blip r:embed="rId3"/>
          <a:stretch>
            <a:fillRect/>
          </a:stretch>
        </p:blipFill>
        <p:spPr>
          <a:xfrm>
            <a:off x="1522877" y="2266538"/>
            <a:ext cx="777753" cy="674052"/>
          </a:xfrm>
          <a:prstGeom prst="rect">
            <a:avLst/>
          </a:prstGeom>
        </p:spPr>
      </p:pic>
      <p:grpSp>
        <p:nvGrpSpPr>
          <p:cNvPr id="54" name="Group 53">
            <a:extLst>
              <a:ext uri="{FF2B5EF4-FFF2-40B4-BE49-F238E27FC236}">
                <a16:creationId xmlns:a16="http://schemas.microsoft.com/office/drawing/2014/main" id="{6580D795-AC71-41E4-A440-A84B2CA9B06C}"/>
              </a:ext>
            </a:extLst>
          </p:cNvPr>
          <p:cNvGrpSpPr/>
          <p:nvPr/>
        </p:nvGrpSpPr>
        <p:grpSpPr>
          <a:xfrm>
            <a:off x="306766" y="3518952"/>
            <a:ext cx="7902016" cy="1015663"/>
            <a:chOff x="306766" y="3518952"/>
            <a:chExt cx="7902016" cy="1015663"/>
          </a:xfrm>
        </p:grpSpPr>
        <p:sp>
          <p:nvSpPr>
            <p:cNvPr id="27" name="Rectangle 26">
              <a:extLst>
                <a:ext uri="{FF2B5EF4-FFF2-40B4-BE49-F238E27FC236}">
                  <a16:creationId xmlns:a16="http://schemas.microsoft.com/office/drawing/2014/main" id="{506FF4A2-8A3F-465B-AD44-2D55477E3328}"/>
                </a:ext>
              </a:extLst>
            </p:cNvPr>
            <p:cNvSpPr/>
            <p:nvPr/>
          </p:nvSpPr>
          <p:spPr>
            <a:xfrm>
              <a:off x="2235658" y="3518952"/>
              <a:ext cx="5973124" cy="1015663"/>
            </a:xfrm>
            <a:prstGeom prst="rect">
              <a:avLst/>
            </a:prstGeom>
          </p:spPr>
          <p:txBody>
            <a:bodyPr wrap="square">
              <a:spAutoFit/>
            </a:bodyPr>
            <a:lstStyle/>
            <a:p>
              <a:pPr marL="800100" lvl="1" indent="-342900">
                <a:buFont typeface="Arial" panose="020B0604020202020204" pitchFamily="34" charset="0"/>
                <a:buChar char="•"/>
              </a:pPr>
              <a:r>
                <a:rPr lang="en-GB" sz="2000" dirty="0"/>
                <a:t>Satellite Image</a:t>
              </a:r>
            </a:p>
            <a:p>
              <a:pPr marL="800100" lvl="1" indent="-342900">
                <a:buFont typeface="Arial" panose="020B0604020202020204" pitchFamily="34" charset="0"/>
                <a:buChar char="•"/>
              </a:pPr>
              <a:r>
                <a:rPr lang="en-GB" sz="2000" dirty="0"/>
                <a:t>Calculate Lot size using </a:t>
              </a:r>
              <a:r>
                <a:rPr lang="en-GB" sz="2000" dirty="0" err="1"/>
                <a:t>Opencv</a:t>
              </a:r>
              <a:r>
                <a:rPr lang="en-GB" sz="2000" dirty="0"/>
                <a:t> and numpy	</a:t>
              </a:r>
            </a:p>
          </p:txBody>
        </p:sp>
        <p:pic>
          <p:nvPicPr>
            <p:cNvPr id="50" name="Picture 49">
              <a:extLst>
                <a:ext uri="{FF2B5EF4-FFF2-40B4-BE49-F238E27FC236}">
                  <a16:creationId xmlns:a16="http://schemas.microsoft.com/office/drawing/2014/main" id="{975AA71E-6BB7-4960-B251-5B7A0BA9F310}"/>
                </a:ext>
              </a:extLst>
            </p:cNvPr>
            <p:cNvPicPr>
              <a:picLocks noChangeAspect="1"/>
            </p:cNvPicPr>
            <p:nvPr/>
          </p:nvPicPr>
          <p:blipFill>
            <a:blip r:embed="rId4"/>
            <a:stretch>
              <a:fillRect/>
            </a:stretch>
          </p:blipFill>
          <p:spPr>
            <a:xfrm>
              <a:off x="306766" y="3542174"/>
              <a:ext cx="2748178" cy="544299"/>
            </a:xfrm>
            <a:prstGeom prst="rect">
              <a:avLst/>
            </a:prstGeom>
          </p:spPr>
        </p:pic>
      </p:grpSp>
      <p:grpSp>
        <p:nvGrpSpPr>
          <p:cNvPr id="53" name="Group 52">
            <a:extLst>
              <a:ext uri="{FF2B5EF4-FFF2-40B4-BE49-F238E27FC236}">
                <a16:creationId xmlns:a16="http://schemas.microsoft.com/office/drawing/2014/main" id="{B3FC54B4-A818-4C19-8C76-0D4572CA5EE6}"/>
              </a:ext>
            </a:extLst>
          </p:cNvPr>
          <p:cNvGrpSpPr/>
          <p:nvPr/>
        </p:nvGrpSpPr>
        <p:grpSpPr>
          <a:xfrm>
            <a:off x="874153" y="4484533"/>
            <a:ext cx="10418972" cy="2373467"/>
            <a:chOff x="601023" y="4423511"/>
            <a:chExt cx="10418972" cy="2373467"/>
          </a:xfrm>
        </p:grpSpPr>
        <p:sp>
          <p:nvSpPr>
            <p:cNvPr id="51" name="Title 7">
              <a:extLst>
                <a:ext uri="{FF2B5EF4-FFF2-40B4-BE49-F238E27FC236}">
                  <a16:creationId xmlns:a16="http://schemas.microsoft.com/office/drawing/2014/main" id="{44D68614-9E09-48D7-81D6-AC4DF20AFD51}"/>
                </a:ext>
              </a:extLst>
            </p:cNvPr>
            <p:cNvSpPr txBox="1">
              <a:spLocks/>
            </p:cNvSpPr>
            <p:nvPr/>
          </p:nvSpPr>
          <p:spPr>
            <a:xfrm>
              <a:off x="601023" y="4423511"/>
              <a:ext cx="2525635" cy="54190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a:latin typeface="Segoe UI Light" panose="020B0502040204020203" pitchFamily="34" charset="0"/>
                  <a:cs typeface="Segoe UI Light" panose="020B0502040204020203" pitchFamily="34" charset="0"/>
                </a:rPr>
                <a:t>Features Used</a:t>
              </a:r>
            </a:p>
          </p:txBody>
        </p:sp>
        <p:sp>
          <p:nvSpPr>
            <p:cNvPr id="52" name="Rectangle 51">
              <a:extLst>
                <a:ext uri="{FF2B5EF4-FFF2-40B4-BE49-F238E27FC236}">
                  <a16:creationId xmlns:a16="http://schemas.microsoft.com/office/drawing/2014/main" id="{37B7E47D-F558-40F3-BDEE-177041ABEBF7}"/>
                </a:ext>
              </a:extLst>
            </p:cNvPr>
            <p:cNvSpPr/>
            <p:nvPr/>
          </p:nvSpPr>
          <p:spPr>
            <a:xfrm>
              <a:off x="1348560" y="5011874"/>
              <a:ext cx="9671435" cy="1785104"/>
            </a:xfrm>
            <a:prstGeom prst="rect">
              <a:avLst/>
            </a:prstGeom>
          </p:spPr>
          <p:txBody>
            <a:bodyPr wrap="square">
              <a:spAutoFit/>
            </a:bodyPr>
            <a:lstStyle/>
            <a:p>
              <a:pPr marL="285750" lvl="0" indent="-285750">
                <a:spcAft>
                  <a:spcPts val="600"/>
                </a:spcAft>
                <a:buFont typeface="Arial" panose="020B0604020202020204" pitchFamily="34" charset="0"/>
                <a:buChar char="•"/>
                <a:defRPr/>
              </a:pPr>
              <a:r>
                <a:rPr lang="en-US" dirty="0">
                  <a:solidFill>
                    <a:prstClr val="black">
                      <a:lumMod val="75000"/>
                      <a:lumOff val="25000"/>
                    </a:prstClr>
                  </a:solidFill>
                  <a:latin typeface="Segoe UI" panose="020B0502040204020203" pitchFamily="34" charset="0"/>
                  <a:cs typeface="Segoe UI" panose="020B0502040204020203" pitchFamily="34" charset="0"/>
                </a:rPr>
                <a:t>longitude, latitude , address, suburb, , postcode, state, </a:t>
              </a:r>
            </a:p>
            <a:p>
              <a:pPr marL="285750" lvl="0" indent="-285750">
                <a:spcAft>
                  <a:spcPts val="600"/>
                </a:spcAft>
                <a:buFont typeface="Arial" panose="020B0604020202020204" pitchFamily="34" charset="0"/>
                <a:buChar char="•"/>
                <a:defRPr/>
              </a:pPr>
              <a:r>
                <a:rPr lang="en-US" dirty="0">
                  <a:solidFill>
                    <a:prstClr val="black">
                      <a:lumMod val="75000"/>
                      <a:lumOff val="25000"/>
                    </a:prstClr>
                  </a:solidFill>
                  <a:latin typeface="Segoe UI" panose="020B0502040204020203" pitchFamily="34" charset="0"/>
                  <a:cs typeface="Segoe UI" panose="020B0502040204020203" pitchFamily="34" charset="0"/>
                </a:rPr>
                <a:t>No. of Bedrooms, No. of bathrooms, No. of garages, </a:t>
              </a:r>
            </a:p>
            <a:p>
              <a:pPr marL="285750" lvl="0" indent="-285750">
                <a:spcAft>
                  <a:spcPts val="600"/>
                </a:spcAft>
                <a:buFont typeface="Arial" panose="020B0604020202020204" pitchFamily="34" charset="0"/>
                <a:buChar char="•"/>
                <a:defRPr/>
              </a:pPr>
              <a:r>
                <a:rPr lang="en-US" dirty="0">
                  <a:solidFill>
                    <a:prstClr val="black">
                      <a:lumMod val="75000"/>
                      <a:lumOff val="25000"/>
                    </a:prstClr>
                  </a:solidFill>
                  <a:latin typeface="Segoe UI" panose="020B0502040204020203" pitchFamily="34" charset="0"/>
                  <a:cs typeface="Segoe UI" panose="020B0502040204020203" pitchFamily="34" charset="0"/>
                </a:rPr>
                <a:t>Lot size(given), Lot size(calculated), Lot size(scraped), </a:t>
              </a:r>
            </a:p>
            <a:p>
              <a:pPr marL="285750" lvl="0" indent="-285750">
                <a:spcAft>
                  <a:spcPts val="600"/>
                </a:spcAft>
                <a:buFont typeface="Arial" panose="020B0604020202020204" pitchFamily="34" charset="0"/>
                <a:buChar char="•"/>
                <a:defRPr/>
              </a:pPr>
              <a:r>
                <a:rPr lang="en-US" dirty="0">
                  <a:solidFill>
                    <a:prstClr val="black">
                      <a:lumMod val="75000"/>
                      <a:lumOff val="25000"/>
                    </a:prstClr>
                  </a:solidFill>
                  <a:latin typeface="Segoe UI" panose="020B0502040204020203" pitchFamily="34" charset="0"/>
                  <a:cs typeface="Segoe UI" panose="020B0502040204020203" pitchFamily="34" charset="0"/>
                </a:rPr>
                <a:t>Valuations (scrapped)</a:t>
              </a:r>
            </a:p>
            <a:p>
              <a:pPr lvl="0">
                <a:spcAft>
                  <a:spcPts val="600"/>
                </a:spcAft>
                <a:defRPr/>
              </a:pPr>
              <a:r>
                <a:rPr lang="en-US" dirty="0">
                  <a:solidFill>
                    <a:prstClr val="black">
                      <a:lumMod val="75000"/>
                      <a:lumOff val="25000"/>
                    </a:prstClr>
                  </a:solidFill>
                  <a:latin typeface="Segoe UI" panose="020B0502040204020203" pitchFamily="34" charset="0"/>
                  <a:cs typeface="Segoe UI" panose="020B0502040204020203" pitchFamily="34" charset="0"/>
                </a:rPr>
                <a:t> </a:t>
              </a:r>
              <a:endParaRPr lang="en-GB" dirty="0"/>
            </a:p>
          </p:txBody>
        </p:sp>
      </p:grpSp>
    </p:spTree>
    <p:extLst>
      <p:ext uri="{BB962C8B-B14F-4D97-AF65-F5344CB8AC3E}">
        <p14:creationId xmlns:p14="http://schemas.microsoft.com/office/powerpoint/2010/main" val="99996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64DD5D-B819-4FF4-BB86-9DE95C0B1F3E}"/>
              </a:ext>
            </a:extLst>
          </p:cNvPr>
          <p:cNvPicPr>
            <a:picLocks noChangeAspect="1"/>
          </p:cNvPicPr>
          <p:nvPr/>
        </p:nvPicPr>
        <p:blipFill>
          <a:blip r:embed="rId2"/>
          <a:stretch>
            <a:fillRect/>
          </a:stretch>
        </p:blipFill>
        <p:spPr>
          <a:xfrm>
            <a:off x="1827380" y="1113220"/>
            <a:ext cx="7151438" cy="5744780"/>
          </a:xfrm>
          <a:prstGeom prst="rect">
            <a:avLst/>
          </a:prstGeom>
        </p:spPr>
      </p:pic>
      <p:grpSp>
        <p:nvGrpSpPr>
          <p:cNvPr id="4" name="Group 3">
            <a:extLst>
              <a:ext uri="{FF2B5EF4-FFF2-40B4-BE49-F238E27FC236}">
                <a16:creationId xmlns:a16="http://schemas.microsoft.com/office/drawing/2014/main" id="{B6716B23-5700-4CAD-83A3-BDEDA3B891A4}"/>
              </a:ext>
            </a:extLst>
          </p:cNvPr>
          <p:cNvGrpSpPr/>
          <p:nvPr/>
        </p:nvGrpSpPr>
        <p:grpSpPr>
          <a:xfrm>
            <a:off x="128685" y="178261"/>
            <a:ext cx="11909909" cy="1443072"/>
            <a:chOff x="128685" y="178261"/>
            <a:chExt cx="11909909" cy="1443072"/>
          </a:xfrm>
        </p:grpSpPr>
        <p:pic>
          <p:nvPicPr>
            <p:cNvPr id="5" name="Picture 4">
              <a:extLst>
                <a:ext uri="{FF2B5EF4-FFF2-40B4-BE49-F238E27FC236}">
                  <a16:creationId xmlns:a16="http://schemas.microsoft.com/office/drawing/2014/main" id="{8DAD3391-1468-48F3-88BA-D02752AF40D1}"/>
                </a:ext>
              </a:extLst>
            </p:cNvPr>
            <p:cNvPicPr>
              <a:picLocks noChangeAspect="1"/>
            </p:cNvPicPr>
            <p:nvPr/>
          </p:nvPicPr>
          <p:blipFill>
            <a:blip r:embed="rId3"/>
            <a:stretch>
              <a:fillRect/>
            </a:stretch>
          </p:blipFill>
          <p:spPr>
            <a:xfrm>
              <a:off x="256483" y="178261"/>
              <a:ext cx="1148424" cy="1266211"/>
            </a:xfrm>
            <a:prstGeom prst="rect">
              <a:avLst/>
            </a:prstGeom>
          </p:spPr>
        </p:pic>
        <p:cxnSp>
          <p:nvCxnSpPr>
            <p:cNvPr id="6" name="Straight Connector 5">
              <a:extLst>
                <a:ext uri="{FF2B5EF4-FFF2-40B4-BE49-F238E27FC236}">
                  <a16:creationId xmlns:a16="http://schemas.microsoft.com/office/drawing/2014/main" id="{25A71245-2C4E-4E69-A391-550EFD9ED0E4}"/>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Title 7">
            <a:extLst>
              <a:ext uri="{FF2B5EF4-FFF2-40B4-BE49-F238E27FC236}">
                <a16:creationId xmlns:a16="http://schemas.microsoft.com/office/drawing/2014/main" id="{7D1497B0-BE91-4D20-80C9-5F910368D97E}"/>
              </a:ext>
            </a:extLst>
          </p:cNvPr>
          <p:cNvSpPr>
            <a:spLocks noGrp="1"/>
          </p:cNvSpPr>
          <p:nvPr>
            <p:ph type="title"/>
          </p:nvPr>
        </p:nvSpPr>
        <p:spPr>
          <a:xfrm>
            <a:off x="1502220" y="482924"/>
            <a:ext cx="5519814" cy="640080"/>
          </a:xfrm>
        </p:spPr>
        <p:txBody>
          <a:bodyPr>
            <a:noAutofit/>
          </a:bodyPr>
          <a:lstStyle/>
          <a:p>
            <a:r>
              <a:rPr lang="en-US" sz="3600" dirty="0">
                <a:latin typeface="Segoe UI Light" panose="020B0502040204020203" pitchFamily="34" charset="0"/>
                <a:cs typeface="Segoe UI Light" panose="020B0502040204020203" pitchFamily="34" charset="0"/>
              </a:rPr>
              <a:t>Exploratory Data Analysis</a:t>
            </a:r>
            <a:endParaRPr lang="en-US" sz="3500" b="1" dirty="0">
              <a:latin typeface="Segoe UI Light" panose="020B0502040204020203" pitchFamily="34" charset="0"/>
              <a:cs typeface="Segoe UI Light" panose="020B0502040204020203" pitchFamily="34" charset="0"/>
            </a:endParaRPr>
          </a:p>
        </p:txBody>
      </p:sp>
      <p:pic>
        <p:nvPicPr>
          <p:cNvPr id="13" name="Picture 12">
            <a:extLst>
              <a:ext uri="{FF2B5EF4-FFF2-40B4-BE49-F238E27FC236}">
                <a16:creationId xmlns:a16="http://schemas.microsoft.com/office/drawing/2014/main" id="{8FF9C308-C7DA-4DA5-A978-535272D0B71D}"/>
              </a:ext>
            </a:extLst>
          </p:cNvPr>
          <p:cNvPicPr>
            <a:picLocks noChangeAspect="1"/>
          </p:cNvPicPr>
          <p:nvPr/>
        </p:nvPicPr>
        <p:blipFill>
          <a:blip r:embed="rId4"/>
          <a:stretch>
            <a:fillRect/>
          </a:stretch>
        </p:blipFill>
        <p:spPr>
          <a:xfrm>
            <a:off x="7326819" y="3604512"/>
            <a:ext cx="2509985" cy="3253478"/>
          </a:xfrm>
          <a:prstGeom prst="rect">
            <a:avLst/>
          </a:prstGeom>
        </p:spPr>
      </p:pic>
    </p:spTree>
    <p:extLst>
      <p:ext uri="{BB962C8B-B14F-4D97-AF65-F5344CB8AC3E}">
        <p14:creationId xmlns:p14="http://schemas.microsoft.com/office/powerpoint/2010/main" val="381111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58079976-8788-4038-95B1-A07D96ED2FBC}"/>
              </a:ext>
            </a:extLst>
          </p:cNvPr>
          <p:cNvSpPr txBox="1">
            <a:spLocks/>
          </p:cNvSpPr>
          <p:nvPr/>
        </p:nvSpPr>
        <p:spPr>
          <a:xfrm>
            <a:off x="1480444" y="1053152"/>
            <a:ext cx="11430886" cy="54190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500" b="1" dirty="0">
                <a:latin typeface="Segoe UI Light" panose="020B0502040204020203" pitchFamily="34" charset="0"/>
                <a:cs typeface="Segoe UI Light" panose="020B0502040204020203" pitchFamily="34" charset="0"/>
              </a:rPr>
              <a:t>The property Prediction was based on various features listed previously</a:t>
            </a:r>
          </a:p>
        </p:txBody>
      </p:sp>
      <p:sp>
        <p:nvSpPr>
          <p:cNvPr id="8" name="Title 7">
            <a:extLst>
              <a:ext uri="{FF2B5EF4-FFF2-40B4-BE49-F238E27FC236}">
                <a16:creationId xmlns:a16="http://schemas.microsoft.com/office/drawing/2014/main" id="{D0A2FC51-3ADF-4BE0-8DB8-492E9BC1C313}"/>
              </a:ext>
            </a:extLst>
          </p:cNvPr>
          <p:cNvSpPr txBox="1">
            <a:spLocks/>
          </p:cNvSpPr>
          <p:nvPr/>
        </p:nvSpPr>
        <p:spPr>
          <a:xfrm>
            <a:off x="562503" y="1673894"/>
            <a:ext cx="4387056" cy="54190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b="1" dirty="0">
                <a:latin typeface="Segoe UI Light" panose="020B0502040204020203" pitchFamily="34" charset="0"/>
                <a:cs typeface="Segoe UI Light" panose="020B0502040204020203" pitchFamily="34" charset="0"/>
              </a:rPr>
              <a:t>Regression Models used are </a:t>
            </a:r>
          </a:p>
        </p:txBody>
      </p:sp>
      <p:sp>
        <p:nvSpPr>
          <p:cNvPr id="9" name="Title 7">
            <a:extLst>
              <a:ext uri="{FF2B5EF4-FFF2-40B4-BE49-F238E27FC236}">
                <a16:creationId xmlns:a16="http://schemas.microsoft.com/office/drawing/2014/main" id="{73E3FFE1-A58E-46B3-88FA-79F49ECD278C}"/>
              </a:ext>
            </a:extLst>
          </p:cNvPr>
          <p:cNvSpPr txBox="1">
            <a:spLocks/>
          </p:cNvSpPr>
          <p:nvPr/>
        </p:nvSpPr>
        <p:spPr>
          <a:xfrm>
            <a:off x="739925" y="2607516"/>
            <a:ext cx="10712149" cy="23659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marL="342900" indent="-342900">
              <a:buAutoNum type="arabicPeriod"/>
            </a:pPr>
            <a:r>
              <a:rPr lang="en-GB" sz="1800" dirty="0">
                <a:solidFill>
                  <a:prstClr val="black">
                    <a:lumMod val="75000"/>
                    <a:lumOff val="25000"/>
                  </a:prstClr>
                </a:solidFill>
                <a:latin typeface="Segoe UI" panose="020B0502040204020203" pitchFamily="34" charset="0"/>
                <a:cs typeface="Segoe UI" panose="020B0502040204020203" pitchFamily="34" charset="0"/>
              </a:rPr>
              <a:t>Lasso(L1) – Helps in reducing over fitting by been aggressive with feature selection, this is in order to enhance the prediction accuracy. It adds a penalty equivalent to the absolute value of coefficients </a:t>
            </a:r>
          </a:p>
          <a:p>
            <a:pPr marL="342900" indent="-342900">
              <a:buAutoNum type="arabicPeriod"/>
            </a:pPr>
            <a:endParaRPr lang="en-GB" sz="18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buAutoNum type="arabicPeriod"/>
            </a:pPr>
            <a:r>
              <a:rPr lang="en-GB" sz="1800" dirty="0" err="1">
                <a:solidFill>
                  <a:prstClr val="black">
                    <a:lumMod val="75000"/>
                    <a:lumOff val="25000"/>
                  </a:prstClr>
                </a:solidFill>
                <a:latin typeface="Segoe UI" panose="020B0502040204020203" pitchFamily="34" charset="0"/>
                <a:cs typeface="Segoe UI" panose="020B0502040204020203" pitchFamily="34" charset="0"/>
              </a:rPr>
              <a:t>Rigde</a:t>
            </a:r>
            <a:r>
              <a:rPr lang="en-GB" sz="1800" dirty="0">
                <a:solidFill>
                  <a:prstClr val="black">
                    <a:lumMod val="75000"/>
                    <a:lumOff val="25000"/>
                  </a:prstClr>
                </a:solidFill>
                <a:latin typeface="Segoe UI" panose="020B0502040204020203" pitchFamily="34" charset="0"/>
                <a:cs typeface="Segoe UI" panose="020B0502040204020203" pitchFamily="34" charset="0"/>
              </a:rPr>
              <a:t>(L2) – Where predictor features are highly correlated, it adds a penalty equivalent to the square of the coefficients</a:t>
            </a:r>
          </a:p>
          <a:p>
            <a:pPr marL="342900" indent="-342900">
              <a:buAutoNum type="arabicPeriod"/>
            </a:pPr>
            <a:endParaRPr lang="en-GB" sz="18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buAutoNum type="arabicPeriod"/>
            </a:pPr>
            <a:r>
              <a:rPr lang="en-GB" sz="1800" dirty="0" err="1">
                <a:solidFill>
                  <a:prstClr val="black">
                    <a:lumMod val="75000"/>
                    <a:lumOff val="25000"/>
                  </a:prstClr>
                </a:solidFill>
                <a:latin typeface="Segoe UI" panose="020B0502040204020203" pitchFamily="34" charset="0"/>
                <a:cs typeface="Segoe UI" panose="020B0502040204020203" pitchFamily="34" charset="0"/>
              </a:rPr>
              <a:t>RandomForest</a:t>
            </a:r>
            <a:r>
              <a:rPr lang="en-GB" sz="1800" dirty="0">
                <a:solidFill>
                  <a:prstClr val="black">
                    <a:lumMod val="75000"/>
                    <a:lumOff val="25000"/>
                  </a:prstClr>
                </a:solidFill>
                <a:latin typeface="Segoe UI" panose="020B0502040204020203" pitchFamily="34" charset="0"/>
                <a:cs typeface="Segoe UI" panose="020B0502040204020203" pitchFamily="34" charset="0"/>
              </a:rPr>
              <a:t> – An example of an ensemble method, meaning it relies on the aggregating the results of an ensemble of simpler estimators. </a:t>
            </a:r>
            <a:endParaRPr lang="en-US" sz="1800" dirty="0">
              <a:latin typeface="Segoe UI Light" panose="020B0502040204020203" pitchFamily="34" charset="0"/>
              <a:cs typeface="Segoe UI Light" panose="020B0502040204020203" pitchFamily="34" charset="0"/>
            </a:endParaRPr>
          </a:p>
        </p:txBody>
      </p:sp>
      <p:grpSp>
        <p:nvGrpSpPr>
          <p:cNvPr id="10" name="Group 9">
            <a:extLst>
              <a:ext uri="{FF2B5EF4-FFF2-40B4-BE49-F238E27FC236}">
                <a16:creationId xmlns:a16="http://schemas.microsoft.com/office/drawing/2014/main" id="{96F72A1E-C7B0-4BAC-9EF4-44EDFE3CAD83}"/>
              </a:ext>
            </a:extLst>
          </p:cNvPr>
          <p:cNvGrpSpPr/>
          <p:nvPr/>
        </p:nvGrpSpPr>
        <p:grpSpPr>
          <a:xfrm>
            <a:off x="128685" y="178261"/>
            <a:ext cx="11909909" cy="1443072"/>
            <a:chOff x="128685" y="178261"/>
            <a:chExt cx="11909909" cy="1443072"/>
          </a:xfrm>
        </p:grpSpPr>
        <p:pic>
          <p:nvPicPr>
            <p:cNvPr id="11" name="Picture 10">
              <a:extLst>
                <a:ext uri="{FF2B5EF4-FFF2-40B4-BE49-F238E27FC236}">
                  <a16:creationId xmlns:a16="http://schemas.microsoft.com/office/drawing/2014/main" id="{58169127-076B-4734-9B8E-490157F4CE26}"/>
                </a:ext>
              </a:extLst>
            </p:cNvPr>
            <p:cNvPicPr>
              <a:picLocks noChangeAspect="1"/>
            </p:cNvPicPr>
            <p:nvPr/>
          </p:nvPicPr>
          <p:blipFill>
            <a:blip r:embed="rId2"/>
            <a:stretch>
              <a:fillRect/>
            </a:stretch>
          </p:blipFill>
          <p:spPr>
            <a:xfrm>
              <a:off x="256483" y="178261"/>
              <a:ext cx="1148424" cy="1266211"/>
            </a:xfrm>
            <a:prstGeom prst="rect">
              <a:avLst/>
            </a:prstGeom>
          </p:spPr>
        </p:pic>
        <p:cxnSp>
          <p:nvCxnSpPr>
            <p:cNvPr id="12" name="Straight Connector 11">
              <a:extLst>
                <a:ext uri="{FF2B5EF4-FFF2-40B4-BE49-F238E27FC236}">
                  <a16:creationId xmlns:a16="http://schemas.microsoft.com/office/drawing/2014/main" id="{365F5472-E2CE-4AF6-9F42-FE42F42D9A85}"/>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Title 7">
            <a:extLst>
              <a:ext uri="{FF2B5EF4-FFF2-40B4-BE49-F238E27FC236}">
                <a16:creationId xmlns:a16="http://schemas.microsoft.com/office/drawing/2014/main" id="{5C01F37B-B009-45BD-AD53-A64ABC0E84E5}"/>
              </a:ext>
            </a:extLst>
          </p:cNvPr>
          <p:cNvSpPr txBox="1">
            <a:spLocks/>
          </p:cNvSpPr>
          <p:nvPr/>
        </p:nvSpPr>
        <p:spPr>
          <a:xfrm>
            <a:off x="1502220" y="527930"/>
            <a:ext cx="5519814"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3600" dirty="0">
                <a:latin typeface="Segoe UI Light" panose="020B0502040204020203" pitchFamily="34" charset="0"/>
                <a:cs typeface="Segoe UI Light" panose="020B0502040204020203" pitchFamily="34" charset="0"/>
              </a:rPr>
              <a:t>Valuation Model</a:t>
            </a:r>
            <a:endParaRPr lang="en-US" sz="35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541238-EB2D-427B-AF94-4212EE5FA144}"/>
              </a:ext>
            </a:extLst>
          </p:cNvPr>
          <p:cNvPicPr>
            <a:picLocks noChangeAspect="1"/>
          </p:cNvPicPr>
          <p:nvPr/>
        </p:nvPicPr>
        <p:blipFill>
          <a:blip r:embed="rId2"/>
          <a:stretch>
            <a:fillRect/>
          </a:stretch>
        </p:blipFill>
        <p:spPr>
          <a:xfrm>
            <a:off x="11134" y="2574337"/>
            <a:ext cx="9087095" cy="3419399"/>
          </a:xfrm>
          <a:prstGeom prst="rect">
            <a:avLst/>
          </a:prstGeom>
        </p:spPr>
      </p:pic>
      <p:pic>
        <p:nvPicPr>
          <p:cNvPr id="6" name="Picture 5">
            <a:extLst>
              <a:ext uri="{FF2B5EF4-FFF2-40B4-BE49-F238E27FC236}">
                <a16:creationId xmlns:a16="http://schemas.microsoft.com/office/drawing/2014/main" id="{5A2C7F36-1882-4A05-8C39-0725940D72F8}"/>
              </a:ext>
            </a:extLst>
          </p:cNvPr>
          <p:cNvPicPr>
            <a:picLocks noChangeAspect="1"/>
          </p:cNvPicPr>
          <p:nvPr/>
        </p:nvPicPr>
        <p:blipFill>
          <a:blip r:embed="rId3"/>
          <a:stretch>
            <a:fillRect/>
          </a:stretch>
        </p:blipFill>
        <p:spPr>
          <a:xfrm>
            <a:off x="8799215" y="2811631"/>
            <a:ext cx="3239379" cy="2149715"/>
          </a:xfrm>
          <a:prstGeom prst="rect">
            <a:avLst/>
          </a:prstGeom>
        </p:spPr>
      </p:pic>
      <p:sp>
        <p:nvSpPr>
          <p:cNvPr id="8" name="Title 7">
            <a:extLst>
              <a:ext uri="{FF2B5EF4-FFF2-40B4-BE49-F238E27FC236}">
                <a16:creationId xmlns:a16="http://schemas.microsoft.com/office/drawing/2014/main" id="{3D90CCA4-464B-4557-8B7A-0A304B95CAEE}"/>
              </a:ext>
            </a:extLst>
          </p:cNvPr>
          <p:cNvSpPr txBox="1">
            <a:spLocks/>
          </p:cNvSpPr>
          <p:nvPr/>
        </p:nvSpPr>
        <p:spPr>
          <a:xfrm>
            <a:off x="562503" y="1673894"/>
            <a:ext cx="4387056" cy="54190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b="1" dirty="0">
                <a:latin typeface="Segoe UI Light" panose="020B0502040204020203" pitchFamily="34" charset="0"/>
                <a:cs typeface="Segoe UI Light" panose="020B0502040204020203" pitchFamily="34" charset="0"/>
              </a:rPr>
              <a:t>Regression Models Results </a:t>
            </a:r>
          </a:p>
        </p:txBody>
      </p:sp>
      <p:grpSp>
        <p:nvGrpSpPr>
          <p:cNvPr id="10" name="Group 9">
            <a:extLst>
              <a:ext uri="{FF2B5EF4-FFF2-40B4-BE49-F238E27FC236}">
                <a16:creationId xmlns:a16="http://schemas.microsoft.com/office/drawing/2014/main" id="{B734190C-FC45-47BE-8D23-27A0CE76EC03}"/>
              </a:ext>
            </a:extLst>
          </p:cNvPr>
          <p:cNvGrpSpPr/>
          <p:nvPr/>
        </p:nvGrpSpPr>
        <p:grpSpPr>
          <a:xfrm>
            <a:off x="128685" y="178261"/>
            <a:ext cx="11909909" cy="1443072"/>
            <a:chOff x="128685" y="178261"/>
            <a:chExt cx="11909909" cy="1443072"/>
          </a:xfrm>
        </p:grpSpPr>
        <p:pic>
          <p:nvPicPr>
            <p:cNvPr id="11" name="Picture 10">
              <a:extLst>
                <a:ext uri="{FF2B5EF4-FFF2-40B4-BE49-F238E27FC236}">
                  <a16:creationId xmlns:a16="http://schemas.microsoft.com/office/drawing/2014/main" id="{45DB6704-62E2-46B5-8424-FFF9CCCECBF8}"/>
                </a:ext>
              </a:extLst>
            </p:cNvPr>
            <p:cNvPicPr>
              <a:picLocks noChangeAspect="1"/>
            </p:cNvPicPr>
            <p:nvPr/>
          </p:nvPicPr>
          <p:blipFill>
            <a:blip r:embed="rId4"/>
            <a:stretch>
              <a:fillRect/>
            </a:stretch>
          </p:blipFill>
          <p:spPr>
            <a:xfrm>
              <a:off x="256483" y="178261"/>
              <a:ext cx="1148424" cy="1266211"/>
            </a:xfrm>
            <a:prstGeom prst="rect">
              <a:avLst/>
            </a:prstGeom>
          </p:spPr>
        </p:pic>
        <p:cxnSp>
          <p:nvCxnSpPr>
            <p:cNvPr id="12" name="Straight Connector 11">
              <a:extLst>
                <a:ext uri="{FF2B5EF4-FFF2-40B4-BE49-F238E27FC236}">
                  <a16:creationId xmlns:a16="http://schemas.microsoft.com/office/drawing/2014/main" id="{E0627109-C343-40C2-BDB0-6FF6AEA46A5D}"/>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Title 7">
            <a:extLst>
              <a:ext uri="{FF2B5EF4-FFF2-40B4-BE49-F238E27FC236}">
                <a16:creationId xmlns:a16="http://schemas.microsoft.com/office/drawing/2014/main" id="{1786724E-AB9A-4BF5-973C-6CAEAFB412E7}"/>
              </a:ext>
            </a:extLst>
          </p:cNvPr>
          <p:cNvSpPr txBox="1">
            <a:spLocks/>
          </p:cNvSpPr>
          <p:nvPr/>
        </p:nvSpPr>
        <p:spPr>
          <a:xfrm>
            <a:off x="1502220" y="527930"/>
            <a:ext cx="5519814"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3600" dirty="0">
                <a:latin typeface="Segoe UI Light" panose="020B0502040204020203" pitchFamily="34" charset="0"/>
                <a:cs typeface="Segoe UI Light" panose="020B0502040204020203" pitchFamily="34" charset="0"/>
              </a:rPr>
              <a:t>Model Selection Choice</a:t>
            </a:r>
            <a:endParaRPr lang="en-US" sz="35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594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9CC13D8-908D-481B-B354-A18BC2352F37}"/>
              </a:ext>
            </a:extLst>
          </p:cNvPr>
          <p:cNvPicPr>
            <a:picLocks noChangeAspect="1"/>
          </p:cNvPicPr>
          <p:nvPr/>
        </p:nvPicPr>
        <p:blipFill>
          <a:blip r:embed="rId2"/>
          <a:stretch>
            <a:fillRect/>
          </a:stretch>
        </p:blipFill>
        <p:spPr>
          <a:xfrm>
            <a:off x="431324" y="1897795"/>
            <a:ext cx="5452299" cy="4013499"/>
          </a:xfrm>
          <a:prstGeom prst="rect">
            <a:avLst/>
          </a:prstGeom>
        </p:spPr>
      </p:pic>
      <p:pic>
        <p:nvPicPr>
          <p:cNvPr id="9" name="Picture 8">
            <a:extLst>
              <a:ext uri="{FF2B5EF4-FFF2-40B4-BE49-F238E27FC236}">
                <a16:creationId xmlns:a16="http://schemas.microsoft.com/office/drawing/2014/main" id="{A78F17A0-2839-4AB7-89B4-D0C7928CD9A6}"/>
              </a:ext>
            </a:extLst>
          </p:cNvPr>
          <p:cNvPicPr>
            <a:picLocks noChangeAspect="1"/>
          </p:cNvPicPr>
          <p:nvPr/>
        </p:nvPicPr>
        <p:blipFill>
          <a:blip r:embed="rId3"/>
          <a:stretch>
            <a:fillRect/>
          </a:stretch>
        </p:blipFill>
        <p:spPr>
          <a:xfrm>
            <a:off x="6416208" y="2154606"/>
            <a:ext cx="5622386" cy="3803741"/>
          </a:xfrm>
          <a:prstGeom prst="rect">
            <a:avLst/>
          </a:prstGeom>
        </p:spPr>
      </p:pic>
      <p:grpSp>
        <p:nvGrpSpPr>
          <p:cNvPr id="11" name="Group 10">
            <a:extLst>
              <a:ext uri="{FF2B5EF4-FFF2-40B4-BE49-F238E27FC236}">
                <a16:creationId xmlns:a16="http://schemas.microsoft.com/office/drawing/2014/main" id="{56F0C0BE-7C57-4B28-809D-3B9768C8BF7F}"/>
              </a:ext>
            </a:extLst>
          </p:cNvPr>
          <p:cNvGrpSpPr/>
          <p:nvPr/>
        </p:nvGrpSpPr>
        <p:grpSpPr>
          <a:xfrm>
            <a:off x="128685" y="178261"/>
            <a:ext cx="11909909" cy="1443072"/>
            <a:chOff x="128685" y="178261"/>
            <a:chExt cx="11909909" cy="1443072"/>
          </a:xfrm>
        </p:grpSpPr>
        <p:pic>
          <p:nvPicPr>
            <p:cNvPr id="12" name="Picture 11">
              <a:extLst>
                <a:ext uri="{FF2B5EF4-FFF2-40B4-BE49-F238E27FC236}">
                  <a16:creationId xmlns:a16="http://schemas.microsoft.com/office/drawing/2014/main" id="{38C7E85F-74AF-4D52-8AB0-D9ECD96CF49A}"/>
                </a:ext>
              </a:extLst>
            </p:cNvPr>
            <p:cNvPicPr>
              <a:picLocks noChangeAspect="1"/>
            </p:cNvPicPr>
            <p:nvPr/>
          </p:nvPicPr>
          <p:blipFill>
            <a:blip r:embed="rId4"/>
            <a:stretch>
              <a:fillRect/>
            </a:stretch>
          </p:blipFill>
          <p:spPr>
            <a:xfrm>
              <a:off x="256483" y="178261"/>
              <a:ext cx="1148424" cy="1266211"/>
            </a:xfrm>
            <a:prstGeom prst="rect">
              <a:avLst/>
            </a:prstGeom>
          </p:spPr>
        </p:pic>
        <p:cxnSp>
          <p:nvCxnSpPr>
            <p:cNvPr id="13" name="Straight Connector 12">
              <a:extLst>
                <a:ext uri="{FF2B5EF4-FFF2-40B4-BE49-F238E27FC236}">
                  <a16:creationId xmlns:a16="http://schemas.microsoft.com/office/drawing/2014/main" id="{BDBDAEC1-AF59-455D-AD72-CC30EAE512C5}"/>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itle 7">
            <a:extLst>
              <a:ext uri="{FF2B5EF4-FFF2-40B4-BE49-F238E27FC236}">
                <a16:creationId xmlns:a16="http://schemas.microsoft.com/office/drawing/2014/main" id="{9C73A3E7-4B3F-4EF0-980B-BE395C6FAD9E}"/>
              </a:ext>
            </a:extLst>
          </p:cNvPr>
          <p:cNvSpPr txBox="1">
            <a:spLocks/>
          </p:cNvSpPr>
          <p:nvPr/>
        </p:nvSpPr>
        <p:spPr>
          <a:xfrm>
            <a:off x="1502220" y="527930"/>
            <a:ext cx="800754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3600" dirty="0">
                <a:latin typeface="Segoe UI Light" panose="020B0502040204020203" pitchFamily="34" charset="0"/>
                <a:cs typeface="Segoe UI Light" panose="020B0502040204020203" pitchFamily="34" charset="0"/>
              </a:rPr>
              <a:t>Model Result Output</a:t>
            </a:r>
            <a:endParaRPr lang="en-US" sz="3500" b="1" dirty="0">
              <a:latin typeface="Segoe UI Light" panose="020B0502040204020203" pitchFamily="34" charset="0"/>
              <a:cs typeface="Segoe UI Light" panose="020B0502040204020203" pitchFamily="34" charset="0"/>
            </a:endParaRPr>
          </a:p>
        </p:txBody>
      </p:sp>
      <p:sp>
        <p:nvSpPr>
          <p:cNvPr id="16" name="Rectangle 1">
            <a:extLst>
              <a:ext uri="{FF2B5EF4-FFF2-40B4-BE49-F238E27FC236}">
                <a16:creationId xmlns:a16="http://schemas.microsoft.com/office/drawing/2014/main" id="{AD5283E4-DB75-4366-888C-ADD32BE09522}"/>
              </a:ext>
            </a:extLst>
          </p:cNvPr>
          <p:cNvSpPr>
            <a:spLocks noChangeArrowheads="1"/>
          </p:cNvSpPr>
          <p:nvPr/>
        </p:nvSpPr>
        <p:spPr bwMode="auto">
          <a:xfrm>
            <a:off x="1858295" y="5911294"/>
            <a:ext cx="336263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Linear: 0.357124 (0.112477)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Ridge:  0.359710 (0.112818)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RF_R:   0.604657 (0.080676)</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818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FF56F88-7B6B-4768-BB98-C88FE99DA40B}"/>
              </a:ext>
            </a:extLst>
          </p:cNvPr>
          <p:cNvGrpSpPr/>
          <p:nvPr/>
        </p:nvGrpSpPr>
        <p:grpSpPr>
          <a:xfrm>
            <a:off x="128685" y="178261"/>
            <a:ext cx="11909909" cy="1443072"/>
            <a:chOff x="128685" y="178261"/>
            <a:chExt cx="11909909" cy="1443072"/>
          </a:xfrm>
        </p:grpSpPr>
        <p:pic>
          <p:nvPicPr>
            <p:cNvPr id="5" name="Picture 4">
              <a:extLst>
                <a:ext uri="{FF2B5EF4-FFF2-40B4-BE49-F238E27FC236}">
                  <a16:creationId xmlns:a16="http://schemas.microsoft.com/office/drawing/2014/main" id="{7A88DA3B-E52A-43F5-9D1B-314992848EB4}"/>
                </a:ext>
              </a:extLst>
            </p:cNvPr>
            <p:cNvPicPr>
              <a:picLocks noChangeAspect="1"/>
            </p:cNvPicPr>
            <p:nvPr/>
          </p:nvPicPr>
          <p:blipFill>
            <a:blip r:embed="rId2"/>
            <a:stretch>
              <a:fillRect/>
            </a:stretch>
          </p:blipFill>
          <p:spPr>
            <a:xfrm>
              <a:off x="256483" y="178261"/>
              <a:ext cx="1148424" cy="1266211"/>
            </a:xfrm>
            <a:prstGeom prst="rect">
              <a:avLst/>
            </a:prstGeom>
          </p:spPr>
        </p:pic>
        <p:cxnSp>
          <p:nvCxnSpPr>
            <p:cNvPr id="6" name="Straight Connector 5">
              <a:extLst>
                <a:ext uri="{FF2B5EF4-FFF2-40B4-BE49-F238E27FC236}">
                  <a16:creationId xmlns:a16="http://schemas.microsoft.com/office/drawing/2014/main" id="{F802DBA3-3138-4CDD-8BB2-EFA7B72C0049}"/>
                </a:ext>
              </a:extLst>
            </p:cNvPr>
            <p:cNvCxnSpPr>
              <a:cxnSpLocks/>
            </p:cNvCxnSpPr>
            <p:nvPr/>
          </p:nvCxnSpPr>
          <p:spPr>
            <a:xfrm>
              <a:off x="128685" y="1621333"/>
              <a:ext cx="119099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Title 7">
            <a:extLst>
              <a:ext uri="{FF2B5EF4-FFF2-40B4-BE49-F238E27FC236}">
                <a16:creationId xmlns:a16="http://schemas.microsoft.com/office/drawing/2014/main" id="{EEBF0C20-6945-402E-B296-C41AEB43A208}"/>
              </a:ext>
            </a:extLst>
          </p:cNvPr>
          <p:cNvSpPr txBox="1">
            <a:spLocks/>
          </p:cNvSpPr>
          <p:nvPr/>
        </p:nvSpPr>
        <p:spPr>
          <a:xfrm>
            <a:off x="1502220" y="527930"/>
            <a:ext cx="800754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3600" dirty="0">
                <a:latin typeface="Segoe UI Light" panose="020B0502040204020203" pitchFamily="34" charset="0"/>
                <a:cs typeface="Segoe UI Light" panose="020B0502040204020203" pitchFamily="34" charset="0"/>
              </a:rPr>
              <a:t>Image Recognition</a:t>
            </a:r>
            <a:endParaRPr lang="en-US" sz="3500" b="1" dirty="0">
              <a:latin typeface="Segoe UI Light" panose="020B0502040204020203" pitchFamily="34" charset="0"/>
              <a:cs typeface="Segoe UI Light" panose="020B0502040204020203" pitchFamily="34" charset="0"/>
            </a:endParaRPr>
          </a:p>
        </p:txBody>
      </p:sp>
      <p:pic>
        <p:nvPicPr>
          <p:cNvPr id="8" name="Picture 7">
            <a:extLst>
              <a:ext uri="{FF2B5EF4-FFF2-40B4-BE49-F238E27FC236}">
                <a16:creationId xmlns:a16="http://schemas.microsoft.com/office/drawing/2014/main" id="{A1353F37-EEB0-4716-ACF0-ED0ECFD0F2D2}"/>
              </a:ext>
            </a:extLst>
          </p:cNvPr>
          <p:cNvPicPr>
            <a:picLocks noChangeAspect="1"/>
          </p:cNvPicPr>
          <p:nvPr/>
        </p:nvPicPr>
        <p:blipFill>
          <a:blip r:embed="rId3"/>
          <a:stretch>
            <a:fillRect/>
          </a:stretch>
        </p:blipFill>
        <p:spPr>
          <a:xfrm>
            <a:off x="385524" y="3902477"/>
            <a:ext cx="2517261" cy="2520000"/>
          </a:xfrm>
          <a:prstGeom prst="rect">
            <a:avLst/>
          </a:prstGeom>
        </p:spPr>
      </p:pic>
      <p:sp>
        <p:nvSpPr>
          <p:cNvPr id="9" name="Title 7">
            <a:extLst>
              <a:ext uri="{FF2B5EF4-FFF2-40B4-BE49-F238E27FC236}">
                <a16:creationId xmlns:a16="http://schemas.microsoft.com/office/drawing/2014/main" id="{6A21BC18-09D7-4D6B-A72D-F732669F031F}"/>
              </a:ext>
            </a:extLst>
          </p:cNvPr>
          <p:cNvSpPr txBox="1">
            <a:spLocks/>
          </p:cNvSpPr>
          <p:nvPr/>
        </p:nvSpPr>
        <p:spPr>
          <a:xfrm>
            <a:off x="1256659" y="1331286"/>
            <a:ext cx="10935341" cy="445990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b="1" dirty="0">
                <a:latin typeface="Segoe UI Light" panose="020B0502040204020203" pitchFamily="34" charset="0"/>
                <a:cs typeface="Segoe UI Light" panose="020B0502040204020203" pitchFamily="34" charset="0"/>
              </a:rPr>
              <a:t>Start with the address longitude/Latitude and feed this to google maps using an API key obtained</a:t>
            </a:r>
          </a:p>
          <a:p>
            <a:endParaRPr lang="en-US" sz="2000" b="1" dirty="0">
              <a:latin typeface="Segoe UI Light" panose="020B0502040204020203" pitchFamily="34" charset="0"/>
              <a:cs typeface="Segoe UI Light" panose="020B0502040204020203" pitchFamily="34" charset="0"/>
            </a:endParaRPr>
          </a:p>
          <a:p>
            <a:pPr marL="514350" indent="-514350">
              <a:buAutoNum type="arabicPeriod"/>
            </a:pPr>
            <a:r>
              <a:rPr lang="en-GB" sz="1800" b="1" dirty="0"/>
              <a:t>Grab the Google Image data and save the image files 400x400</a:t>
            </a:r>
          </a:p>
          <a:p>
            <a:pPr marL="514350" indent="-514350">
              <a:buAutoNum type="arabicPeriod"/>
            </a:pPr>
            <a:r>
              <a:rPr lang="en-GB" sz="1800" b="1" dirty="0"/>
              <a:t>Display the grayscale image</a:t>
            </a:r>
          </a:p>
          <a:p>
            <a:pPr marL="514350" indent="-514350">
              <a:buAutoNum type="arabicPeriod"/>
            </a:pPr>
            <a:r>
              <a:rPr lang="en-GB" sz="1800" b="1" dirty="0"/>
              <a:t>Mask based grayscale colour of the built up area</a:t>
            </a:r>
          </a:p>
          <a:p>
            <a:pPr marL="514350" indent="-514350">
              <a:buAutoNum type="arabicPeriod"/>
            </a:pPr>
            <a:r>
              <a:rPr lang="en-GB" sz="1800" b="1" dirty="0"/>
              <a:t>Label and show the connected components in the mask</a:t>
            </a:r>
          </a:p>
          <a:p>
            <a:pPr marL="514350" indent="-514350">
              <a:buAutoNum type="arabicPeriod"/>
            </a:pPr>
            <a:r>
              <a:rPr lang="en-GB" sz="1800" b="1" dirty="0"/>
              <a:t>Label the regions and find which label contains the centroid.</a:t>
            </a:r>
          </a:p>
          <a:p>
            <a:pPr marL="514350" indent="-514350">
              <a:buAutoNum type="arabicPeriod"/>
            </a:pPr>
            <a:r>
              <a:rPr lang="en-GB" sz="1800" b="1" dirty="0"/>
              <a:t>Calculate the Lot Size  </a:t>
            </a:r>
            <a:r>
              <a:rPr lang="en-GB" sz="1400" b="1" dirty="0" err="1"/>
              <a:t>meters_ppx</a:t>
            </a:r>
            <a:r>
              <a:rPr lang="en-GB" sz="1400" b="1" dirty="0"/>
              <a:t>=156543.03392*</a:t>
            </a:r>
            <a:r>
              <a:rPr lang="en-GB" sz="1400" b="1" dirty="0" err="1"/>
              <a:t>Math.cos</a:t>
            </a:r>
            <a:r>
              <a:rPr lang="en-GB" sz="1400" b="1" dirty="0"/>
              <a:t>(</a:t>
            </a:r>
            <a:r>
              <a:rPr lang="en-GB" sz="1400" b="1" dirty="0" err="1"/>
              <a:t>data.latitude</a:t>
            </a:r>
            <a:r>
              <a:rPr lang="en-GB" sz="1400" b="1" dirty="0"/>
              <a:t>[0]*</a:t>
            </a:r>
            <a:r>
              <a:rPr lang="en-GB" sz="1400" b="1" dirty="0" err="1"/>
              <a:t>Math.pi</a:t>
            </a:r>
            <a:r>
              <a:rPr lang="en-GB" sz="1400" b="1" dirty="0"/>
              <a:t>/180)/</a:t>
            </a:r>
            <a:r>
              <a:rPr lang="en-GB" sz="1400" b="1" dirty="0" err="1"/>
              <a:t>Math.pow</a:t>
            </a:r>
            <a:r>
              <a:rPr lang="en-GB" sz="1400" b="1" dirty="0"/>
              <a:t>(2,zoom)</a:t>
            </a:r>
          </a:p>
          <a:p>
            <a:pPr marL="514350" indent="-514350">
              <a:buAutoNum type="arabicPeriod"/>
            </a:pPr>
            <a:endParaRPr lang="en-GB" b="1" dirty="0"/>
          </a:p>
          <a:p>
            <a:pPr marL="457200" indent="-457200">
              <a:buAutoNum type="arabicPeriod"/>
            </a:pPr>
            <a:endParaRPr lang="en-US" sz="2000" b="1" dirty="0">
              <a:latin typeface="Segoe UI Light" panose="020B0502040204020203" pitchFamily="34" charset="0"/>
              <a:cs typeface="Segoe UI Light" panose="020B0502040204020203" pitchFamily="34" charset="0"/>
            </a:endParaRPr>
          </a:p>
          <a:p>
            <a:endParaRPr lang="en-US" sz="2000" b="1" dirty="0">
              <a:latin typeface="Segoe UI Light" panose="020B0502040204020203" pitchFamily="34" charset="0"/>
              <a:cs typeface="Segoe UI Light" panose="020B0502040204020203" pitchFamily="34" charset="0"/>
            </a:endParaRPr>
          </a:p>
          <a:p>
            <a:endParaRPr lang="en-US" sz="2000" b="1" dirty="0">
              <a:latin typeface="Segoe UI Light" panose="020B0502040204020203" pitchFamily="34" charset="0"/>
              <a:cs typeface="Segoe UI Light" panose="020B0502040204020203" pitchFamily="34" charset="0"/>
            </a:endParaRPr>
          </a:p>
          <a:p>
            <a:endParaRPr lang="en-US" sz="2000" b="1" dirty="0">
              <a:latin typeface="Segoe UI Light" panose="020B0502040204020203" pitchFamily="34" charset="0"/>
              <a:cs typeface="Segoe UI Light" panose="020B0502040204020203" pitchFamily="34" charset="0"/>
            </a:endParaRPr>
          </a:p>
          <a:p>
            <a:endParaRPr lang="en-US" sz="2000" b="1" dirty="0">
              <a:latin typeface="Segoe UI Light" panose="020B0502040204020203" pitchFamily="34" charset="0"/>
              <a:cs typeface="Segoe UI Light" panose="020B0502040204020203" pitchFamily="34" charset="0"/>
            </a:endParaRPr>
          </a:p>
          <a:p>
            <a:endParaRPr lang="en-US" sz="2000" b="1" dirty="0">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B89A6DE8-396E-41E8-825F-C15FA3A4080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051882" y="3838507"/>
            <a:ext cx="2876870" cy="2520000"/>
          </a:xfrm>
          <a:prstGeom prst="rect">
            <a:avLst/>
          </a:prstGeom>
        </p:spPr>
      </p:pic>
      <p:pic>
        <p:nvPicPr>
          <p:cNvPr id="12" name="Picture 11">
            <a:extLst>
              <a:ext uri="{FF2B5EF4-FFF2-40B4-BE49-F238E27FC236}">
                <a16:creationId xmlns:a16="http://schemas.microsoft.com/office/drawing/2014/main" id="{7BB03407-C682-4907-8CF5-50A778D56DF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34242" y="3838507"/>
            <a:ext cx="2876400" cy="2520000"/>
          </a:xfrm>
          <a:prstGeom prst="rect">
            <a:avLst/>
          </a:prstGeom>
        </p:spPr>
      </p:pic>
      <p:pic>
        <p:nvPicPr>
          <p:cNvPr id="13" name="Picture 12">
            <a:extLst>
              <a:ext uri="{FF2B5EF4-FFF2-40B4-BE49-F238E27FC236}">
                <a16:creationId xmlns:a16="http://schemas.microsoft.com/office/drawing/2014/main" id="{7F2B42D0-750C-4E06-8FFB-52A115FF9F28}"/>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9016135" y="3763788"/>
            <a:ext cx="2876400" cy="2520000"/>
          </a:xfrm>
          <a:prstGeom prst="rect">
            <a:avLst/>
          </a:prstGeom>
        </p:spPr>
      </p:pic>
    </p:spTree>
    <p:extLst>
      <p:ext uri="{BB962C8B-B14F-4D97-AF65-F5344CB8AC3E}">
        <p14:creationId xmlns:p14="http://schemas.microsoft.com/office/powerpoint/2010/main" val="48878688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0</TotalTime>
  <Words>404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Segoe UI</vt:lpstr>
      <vt:lpstr>Segoe UI Light</vt:lpstr>
      <vt:lpstr>Segoe UI Semibold</vt:lpstr>
      <vt:lpstr>WelcomeDoc</vt:lpstr>
      <vt:lpstr>PowerPoint Presentation</vt:lpstr>
      <vt:lpstr>Project Introduction</vt:lpstr>
      <vt:lpstr>Action Plan</vt:lpstr>
      <vt:lpstr>Action Plan cont.</vt:lpstr>
      <vt:lpstr>Exploratory Data Analysis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Sergio Insuasti</dc:creator>
  <cp:keywords/>
  <cp:lastModifiedBy>Sergio Insuasti</cp:lastModifiedBy>
  <cp:revision>54</cp:revision>
  <dcterms:created xsi:type="dcterms:W3CDTF">2019-02-22T00:51:56Z</dcterms:created>
  <dcterms:modified xsi:type="dcterms:W3CDTF">2019-02-27T12:30:17Z</dcterms:modified>
  <cp:version/>
</cp:coreProperties>
</file>