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2629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8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1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20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5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74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2884F1-FFEA-405F-9602-3DCA865EDA4E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6525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6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8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A waterfall with trees in the background&#10;&#10;Description automatically generated">
            <a:extLst>
              <a:ext uri="{FF2B5EF4-FFF2-40B4-BE49-F238E27FC236}">
                <a16:creationId xmlns:a16="http://schemas.microsoft.com/office/drawing/2014/main" id="{5764F096-B652-4D60-A72D-E3925AB5C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8FA1F-7506-43EB-A8E8-9CC4C77C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418" y="5616237"/>
            <a:ext cx="4922133" cy="85477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RISC Matrix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F05E-A8E3-4A52-A1D0-C0B411D09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18" y="6453980"/>
            <a:ext cx="10965142" cy="484822"/>
          </a:xfrm>
        </p:spPr>
        <p:txBody>
          <a:bodyPr>
            <a:normAutofit/>
          </a:bodyPr>
          <a:lstStyle/>
          <a:p>
            <a:r>
              <a:rPr lang="en-US" dirty="0"/>
              <a:t>By Sergio </a:t>
            </a:r>
            <a:r>
              <a:rPr lang="en-US" dirty="0" err="1"/>
              <a:t>JImenez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0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33144E-A6DF-48EA-A2C2-ECA3FEC8E6D9}"/>
              </a:ext>
            </a:extLst>
          </p:cNvPr>
          <p:cNvSpPr/>
          <p:nvPr/>
        </p:nvSpPr>
        <p:spPr>
          <a:xfrm>
            <a:off x="701230" y="2967335"/>
            <a:ext cx="107895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ARCHITECTURE DIAGRAM DIDN’T FIT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119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8FC9AE-DCE2-482C-80F0-273D46D2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0"/>
            <a:ext cx="10871200" cy="686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0AAE26-DA99-4F7F-A499-D97121EA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693"/>
            <a:ext cx="11468100" cy="6874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B760A2-B3D0-4013-A5B4-A0A44E2E4D38}"/>
              </a:ext>
            </a:extLst>
          </p:cNvPr>
          <p:cNvSpPr txBox="1"/>
          <p:nvPr/>
        </p:nvSpPr>
        <p:spPr>
          <a:xfrm>
            <a:off x="6508955" y="698090"/>
            <a:ext cx="175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Memory module</a:t>
            </a:r>
          </a:p>
        </p:txBody>
      </p:sp>
    </p:spTree>
    <p:extLst>
      <p:ext uri="{BB962C8B-B14F-4D97-AF65-F5344CB8AC3E}">
        <p14:creationId xmlns:p14="http://schemas.microsoft.com/office/powerpoint/2010/main" val="81996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wall, indoor&#10;&#10;Description automatically generated">
            <a:extLst>
              <a:ext uri="{FF2B5EF4-FFF2-40B4-BE49-F238E27FC236}">
                <a16:creationId xmlns:a16="http://schemas.microsoft.com/office/drawing/2014/main" id="{46CF432B-2295-40BC-BE26-93FA7AF0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09" y="0"/>
            <a:ext cx="11595782" cy="6777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0C9B8-88C2-431A-8C48-6781D8AC6E55}"/>
              </a:ext>
            </a:extLst>
          </p:cNvPr>
          <p:cNvSpPr txBox="1"/>
          <p:nvPr/>
        </p:nvSpPr>
        <p:spPr>
          <a:xfrm>
            <a:off x="6096000" y="6194323"/>
            <a:ext cx="42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Reset sequence and start of first instruction</a:t>
            </a:r>
          </a:p>
        </p:txBody>
      </p:sp>
    </p:spTree>
    <p:extLst>
      <p:ext uri="{BB962C8B-B14F-4D97-AF65-F5344CB8AC3E}">
        <p14:creationId xmlns:p14="http://schemas.microsoft.com/office/powerpoint/2010/main" val="30539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60DCF-BBB6-4328-A923-3A5971F2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" y="4598"/>
            <a:ext cx="8801100" cy="6853402"/>
          </a:xfrm>
          <a:prstGeom prst="rect">
            <a:avLst/>
          </a:prstGeom>
        </p:spPr>
      </p:pic>
      <p:pic>
        <p:nvPicPr>
          <p:cNvPr id="7" name="Picture 6" descr="A screenshot of a social media post with text and a black background&#10;&#10;Description automatically generated">
            <a:extLst>
              <a:ext uri="{FF2B5EF4-FFF2-40B4-BE49-F238E27FC236}">
                <a16:creationId xmlns:a16="http://schemas.microsoft.com/office/drawing/2014/main" id="{75C84B70-D350-4471-874B-28BD1F067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54" y="0"/>
            <a:ext cx="2377646" cy="68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5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0025AD-F816-409B-9C77-453404F76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981"/>
            <a:ext cx="12166033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56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8D00517-DDF7-43F5-9135-C069EFD1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4294"/>
            <a:ext cx="11239500" cy="687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689B87A-B8AE-4C14-8833-75CF84672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6" y="0"/>
            <a:ext cx="104867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7833B2-3FF9-4EF1-8DAA-A69198A40E90}"/>
              </a:ext>
            </a:extLst>
          </p:cNvPr>
          <p:cNvSpPr txBox="1"/>
          <p:nvPr/>
        </p:nvSpPr>
        <p:spPr>
          <a:xfrm>
            <a:off x="7177548" y="1907458"/>
            <a:ext cx="2220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Scale by 8</a:t>
            </a:r>
          </a:p>
          <a:p>
            <a:r>
              <a:rPr lang="en-US" dirty="0">
                <a:solidFill>
                  <a:schemeClr val="bg1"/>
                </a:solidFill>
              </a:rPr>
              <a:t>OPCODE     SCALEBITS</a:t>
            </a:r>
          </a:p>
          <a:p>
            <a:r>
              <a:rPr lang="en-US" dirty="0">
                <a:solidFill>
                  <a:schemeClr val="bg1"/>
                </a:solidFill>
              </a:rPr>
              <a:t>100             01000</a:t>
            </a:r>
          </a:p>
        </p:txBody>
      </p:sp>
    </p:spTree>
    <p:extLst>
      <p:ext uri="{BB962C8B-B14F-4D97-AF65-F5344CB8AC3E}">
        <p14:creationId xmlns:p14="http://schemas.microsoft.com/office/powerpoint/2010/main" val="5702337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64</TotalTime>
  <Words>26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RISC Matrix Engine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 Matrix Engine</dc:title>
  <dc:creator>Jimenez-Campos, Sergio</dc:creator>
  <cp:lastModifiedBy>Jimenez-Campos, Sergio</cp:lastModifiedBy>
  <cp:revision>5</cp:revision>
  <dcterms:created xsi:type="dcterms:W3CDTF">2019-08-06T04:19:47Z</dcterms:created>
  <dcterms:modified xsi:type="dcterms:W3CDTF">2019-08-06T05:24:08Z</dcterms:modified>
</cp:coreProperties>
</file>