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D9412-1B59-286F-4C98-1A91EF13C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62436-4182-F563-1F13-3944FB123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AD288-93B9-051B-B27D-5647CD0F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943C2-0F0B-7BBD-735D-B2F681E9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33E21-3F7D-6880-E895-51951D81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6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3F076-FDD4-94F2-4553-269923AE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97556-3DE9-A4F3-97AC-437FD3029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ED46-C6D6-7107-0C75-5B790AED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B4AA1-85D9-FC4E-3E30-DB144EF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3E48-9D2C-464F-AD0E-FE29A2B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7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C66D37-0864-C8FB-87E2-F65F6D3D0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07088D-C1C0-2420-DEBF-E5EF37DB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B874DC-BAE9-E734-5B61-86EBC6D1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D5671-BC8D-1A32-940F-55BC7BDB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5E735-C74A-A4A1-4941-5DCF5A3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7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568EC-EDD2-EFB1-F26B-F5AEDF4D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F1166-F35E-7B63-507C-673DB5F6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025F1-AB6A-D285-F94B-8C7EA78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EE426-7F88-6B3D-B192-5EBCA660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02ADF-1649-8CDF-54B6-5107C93C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1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F3C34-7318-4D13-5167-2E2933E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1500E-48B5-362C-4F19-228DAEA7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36EC8-8D3C-813F-9B82-487F5F3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F1B2F-0399-E023-74ED-2626F5E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0EEF0-8B35-383F-0850-DC9657DB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1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47299-9171-E90B-496A-F675113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2406F-5BEA-A43A-BD81-5EEC3D8DE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0717DF-0C5C-CE07-8057-98ED4AD4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9F2AC-B42D-478F-6C18-30CB9F86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14625-4E59-79A0-7F88-8EDBDB74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492D9-29F0-5F1B-E5E8-3FA2E32F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43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0F58-A5A4-F955-3AEA-9B8B0CC1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13DD9-5D04-162C-C8B0-DCADB895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47B5E3-6515-7E88-015E-6BB59308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1765B-95C3-1DE6-194B-07823934E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63B5CF-A315-88E4-6F42-782812561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9493A0-CD81-FE80-A4C6-800E20B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5B4CA8-9F04-71BA-9157-AA67A429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459FF6-DB8D-F1AC-DC53-24E138B4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67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468C-E3BF-7214-8A03-81086BE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A2D8E2-A59E-E31B-B9ED-A02FC275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BE9719-3E7F-4547-BEB1-693CD1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7DC613-470E-219D-D140-66784095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3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78EED4-F9A5-30E0-8513-C99BCEA6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8C45EC-11E0-B379-1C20-7D6386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C5847-5ED4-60C4-4F67-A9E08551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CCA13-8DB6-0068-9561-93763D58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12E4C-A99A-C0E8-CEBC-C5AE8EB4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25E3F2-9ADB-B826-5434-9C7F9B67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5216E7-E27C-9B3F-519E-CE0B11E2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8A1E5D-5E9B-29AF-E24C-AD2D7908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F9E3E-3155-27F1-6F05-E73B3F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12680-0AC4-E040-4F76-4DF5B7F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E5CDD-3CE7-4B6E-9960-F7389DF6B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0B3D2-122A-68DE-9015-4DB7F5E8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DC53F-9ECA-B52A-59CE-CEAC61DD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F3F883-51A3-078E-9055-2CD2DA9C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C1189-EFD3-B3B8-CBE5-E378056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7660CE-9155-31CC-22B0-5D436B09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9D321-7650-E23B-2454-45872914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2F818-7A76-A227-1AA2-EA80CBF56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2F6-E03D-4B01-B784-62306CBBE23B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7F740-64AC-80D1-4E89-10C8161C2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ECD41-253E-6902-1FC9-011ACCB1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D785-F6B0-4FBC-B66E-7CACB6C5CD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4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A33E-9A91-5002-2B09-F184DF30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Prototipo UX y 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C77973-9F6F-23EA-2E67-EBB57A21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49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F23A53E-52F2-7EAB-2C73-F29392010F47}"/>
              </a:ext>
            </a:extLst>
          </p:cNvPr>
          <p:cNvSpPr txBox="1"/>
          <p:nvPr/>
        </p:nvSpPr>
        <p:spPr>
          <a:xfrm>
            <a:off x="1023937" y="1978630"/>
            <a:ext cx="10301288" cy="4260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D414C85-41DF-156C-9592-CD53543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2333625" cy="615950"/>
          </a:xfrm>
        </p:spPr>
        <p:txBody>
          <a:bodyPr>
            <a:normAutofit fontScale="90000"/>
          </a:bodyPr>
          <a:lstStyle/>
          <a:p>
            <a:r>
              <a:rPr lang="es-MX" dirty="0"/>
              <a:t>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67CF6A-522B-4C14-509A-42489F0907BB}"/>
              </a:ext>
            </a:extLst>
          </p:cNvPr>
          <p:cNvSpPr txBox="1"/>
          <p:nvPr/>
        </p:nvSpPr>
        <p:spPr>
          <a:xfrm>
            <a:off x="6529387" y="663143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EBA1D-9B2B-D61F-5CE3-F8554EF1E7A4}"/>
              </a:ext>
            </a:extLst>
          </p:cNvPr>
          <p:cNvSpPr txBox="1"/>
          <p:nvPr/>
        </p:nvSpPr>
        <p:spPr>
          <a:xfrm>
            <a:off x="8029574" y="524644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 solo menú con datos personales y rentas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9B34DC6-E6C0-8314-B13F-446B941917A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510462" y="847809"/>
            <a:ext cx="519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687816-28FA-4FBB-F1C6-5DDECF4AF6DC}"/>
              </a:ext>
            </a:extLst>
          </p:cNvPr>
          <p:cNvSpPr txBox="1"/>
          <p:nvPr/>
        </p:nvSpPr>
        <p:spPr>
          <a:xfrm>
            <a:off x="10139363" y="2105025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Salir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9B191E-7B99-C006-8D5B-74D31880BC51}"/>
              </a:ext>
            </a:extLst>
          </p:cNvPr>
          <p:cNvSpPr txBox="1"/>
          <p:nvPr/>
        </p:nvSpPr>
        <p:spPr>
          <a:xfrm>
            <a:off x="1352550" y="2599640"/>
            <a:ext cx="3400425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Datos</a:t>
            </a:r>
          </a:p>
          <a:p>
            <a:r>
              <a:rPr lang="es-MX" dirty="0"/>
              <a:t>Del</a:t>
            </a:r>
          </a:p>
          <a:p>
            <a:r>
              <a:rPr lang="es-MX" dirty="0"/>
              <a:t>Usuario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5DB02FB-9DFF-2D73-3CEE-7076974636CC}"/>
              </a:ext>
            </a:extLst>
          </p:cNvPr>
          <p:cNvSpPr txBox="1"/>
          <p:nvPr/>
        </p:nvSpPr>
        <p:spPr>
          <a:xfrm>
            <a:off x="1352550" y="3820815"/>
            <a:ext cx="77628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Rentas actuales:</a:t>
            </a:r>
          </a:p>
          <a:p>
            <a:r>
              <a:rPr lang="es-MX" dirty="0"/>
              <a:t>Costos:</a:t>
            </a:r>
          </a:p>
          <a:p>
            <a:r>
              <a:rPr lang="es-MX" dirty="0"/>
              <a:t>Fecha de vencimiento:</a:t>
            </a:r>
          </a:p>
        </p:txBody>
      </p:sp>
    </p:spTree>
    <p:extLst>
      <p:ext uri="{BB962C8B-B14F-4D97-AF65-F5344CB8AC3E}">
        <p14:creationId xmlns:p14="http://schemas.microsoft.com/office/powerpoint/2010/main" val="59110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F23A53E-52F2-7EAB-2C73-F29392010F47}"/>
              </a:ext>
            </a:extLst>
          </p:cNvPr>
          <p:cNvSpPr txBox="1"/>
          <p:nvPr/>
        </p:nvSpPr>
        <p:spPr>
          <a:xfrm>
            <a:off x="1023935" y="2152357"/>
            <a:ext cx="10301288" cy="4260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D414C85-41DF-156C-9592-CD53543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99"/>
            <a:ext cx="3762375" cy="777275"/>
          </a:xfrm>
        </p:spPr>
        <p:txBody>
          <a:bodyPr>
            <a:normAutofit/>
          </a:bodyPr>
          <a:lstStyle/>
          <a:p>
            <a:r>
              <a:rPr lang="es-MX" dirty="0"/>
              <a:t>Administrador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67CF6A-522B-4C14-509A-42489F0907BB}"/>
              </a:ext>
            </a:extLst>
          </p:cNvPr>
          <p:cNvSpPr txBox="1"/>
          <p:nvPr/>
        </p:nvSpPr>
        <p:spPr>
          <a:xfrm>
            <a:off x="4943474" y="68820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EBA1D-9B2B-D61F-5CE3-F8554EF1E7A4}"/>
              </a:ext>
            </a:extLst>
          </p:cNvPr>
          <p:cNvSpPr txBox="1"/>
          <p:nvPr/>
        </p:nvSpPr>
        <p:spPr>
          <a:xfrm>
            <a:off x="8772524" y="133217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 para gestión de clientes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9B191E-7B99-C006-8D5B-74D31880BC51}"/>
              </a:ext>
            </a:extLst>
          </p:cNvPr>
          <p:cNvSpPr txBox="1"/>
          <p:nvPr/>
        </p:nvSpPr>
        <p:spPr>
          <a:xfrm>
            <a:off x="1231105" y="2752418"/>
            <a:ext cx="340042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Datos relevantes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5DB02FB-9DFF-2D73-3CEE-7076974636CC}"/>
              </a:ext>
            </a:extLst>
          </p:cNvPr>
          <p:cNvSpPr txBox="1"/>
          <p:nvPr/>
        </p:nvSpPr>
        <p:spPr>
          <a:xfrm>
            <a:off x="1248965" y="3533531"/>
            <a:ext cx="969406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Tablas</a:t>
            </a:r>
          </a:p>
          <a:p>
            <a:r>
              <a:rPr lang="es-MX" dirty="0"/>
              <a:t>Graficas</a:t>
            </a:r>
          </a:p>
          <a:p>
            <a:r>
              <a:rPr lang="es-MX" dirty="0"/>
              <a:t>Imágenes</a:t>
            </a:r>
          </a:p>
          <a:p>
            <a:r>
              <a:rPr lang="es-MX" dirty="0"/>
              <a:t>Formularios</a:t>
            </a:r>
          </a:p>
          <a:p>
            <a:r>
              <a:rPr lang="es-MX" dirty="0"/>
              <a:t>Texto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DF5193-078E-904A-32F1-CB735F165563}"/>
              </a:ext>
            </a:extLst>
          </p:cNvPr>
          <p:cNvSpPr txBox="1"/>
          <p:nvPr/>
        </p:nvSpPr>
        <p:spPr>
          <a:xfrm>
            <a:off x="8772523" y="754227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 para gestión de videojuegos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8E0EAA-2D45-02C9-6625-EB7DF856E7D7}"/>
              </a:ext>
            </a:extLst>
          </p:cNvPr>
          <p:cNvSpPr txBox="1"/>
          <p:nvPr/>
        </p:nvSpPr>
        <p:spPr>
          <a:xfrm>
            <a:off x="8772522" y="1332299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 para gestión de alquileres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3A42AF-258C-19C8-B506-783C3D65761E}"/>
              </a:ext>
            </a:extLst>
          </p:cNvPr>
          <p:cNvSpPr txBox="1"/>
          <p:nvPr/>
        </p:nvSpPr>
        <p:spPr>
          <a:xfrm>
            <a:off x="6353175" y="477228"/>
            <a:ext cx="193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Menú principal(datos relevantes de día)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C08BDB9-5C47-6714-1795-44045876A09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924549" y="872872"/>
            <a:ext cx="428626" cy="6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7174F76-D784-382C-8AC8-85F1E7F62EB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286750" y="456383"/>
            <a:ext cx="485774" cy="4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79078D3-7735-0945-F74F-1DE9840789A5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8286750" y="938893"/>
            <a:ext cx="485773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B84F9A6-0878-0CD1-FD10-D62EACAD593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8286750" y="938893"/>
            <a:ext cx="485772" cy="71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D48CC2-D993-C6EF-0DE9-05DB3400FCB2}"/>
              </a:ext>
            </a:extLst>
          </p:cNvPr>
          <p:cNvSpPr txBox="1"/>
          <p:nvPr/>
        </p:nvSpPr>
        <p:spPr>
          <a:xfrm>
            <a:off x="1231105" y="2182816"/>
            <a:ext cx="9815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/>
              <a:t>Menú principal</a:t>
            </a:r>
            <a:r>
              <a:rPr lang="es-MX" dirty="0"/>
              <a:t>	Videojuegos		Clientes			Alquiler		Salir</a:t>
            </a:r>
          </a:p>
        </p:txBody>
      </p:sp>
    </p:spTree>
    <p:extLst>
      <p:ext uri="{BB962C8B-B14F-4D97-AF65-F5344CB8AC3E}">
        <p14:creationId xmlns:p14="http://schemas.microsoft.com/office/powerpoint/2010/main" val="1995991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Prototipo UX y UI</vt:lpstr>
      <vt:lpstr>Usuario</vt:lpstr>
      <vt:lpstr>Administrador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UX y UI</dc:title>
  <dc:creator>SERGIO JAVIER FLORES FERNANDEZ</dc:creator>
  <cp:lastModifiedBy>SERGIO JAVIER FLORES FERNANDEZ</cp:lastModifiedBy>
  <cp:revision>3</cp:revision>
  <dcterms:created xsi:type="dcterms:W3CDTF">2023-04-28T20:20:48Z</dcterms:created>
  <dcterms:modified xsi:type="dcterms:W3CDTF">2023-04-28T20:37:57Z</dcterms:modified>
</cp:coreProperties>
</file>