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38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12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18" y="65088"/>
            <a:ext cx="8627533" cy="773112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06400" y="1219200"/>
            <a:ext cx="11379200" cy="4851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495300" y="666936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>
          <a:xfrm>
            <a:off x="5829301" y="6669361"/>
            <a:ext cx="2806700" cy="214313"/>
          </a:xfrm>
        </p:spPr>
        <p:txBody>
          <a:bodyPr/>
          <a:lstStyle>
            <a:lvl1pPr>
              <a:defRPr/>
            </a:lvl1pPr>
          </a:lstStyle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495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41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5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1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6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49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33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5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47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60E88-CEBC-48D8-A5F8-018BF751B349}" type="datetimeFigureOut">
              <a:rPr lang="es-CL" smtClean="0"/>
              <a:t>30-08-2018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9A16-7FA7-4C5E-B16C-58134D55AA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37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E5A7-8202-433C-85A6-29649179600B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611" y="1042284"/>
            <a:ext cx="8627533" cy="2008552"/>
          </a:xfrm>
        </p:spPr>
        <p:txBody>
          <a:bodyPr>
            <a:normAutofit/>
          </a:bodyPr>
          <a:lstStyle/>
          <a:p>
            <a:r>
              <a:rPr lang="es-ES" dirty="0" smtClean="0"/>
              <a:t>Desarrollo De un SIEM con herramientas </a:t>
            </a:r>
            <a:r>
              <a:rPr lang="es-ES" dirty="0" err="1" smtClean="0"/>
              <a:t>OpenSource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77016" y="3422852"/>
            <a:ext cx="52527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Kickoff</a:t>
            </a: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meeting</a:t>
            </a:r>
          </a:p>
          <a:p>
            <a:pPr algn="ctr"/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Sergio Jofre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352242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t>Proyecto - Alumno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>
                <a:solidFill>
                  <a:prstClr val="black">
                    <a:tint val="75000"/>
                  </a:prstClr>
                </a:solidFill>
                <a:latin typeface="Calibri"/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502228" y="348320"/>
            <a:ext cx="8229600" cy="1143000"/>
          </a:xfrm>
        </p:spPr>
        <p:txBody>
          <a:bodyPr/>
          <a:lstStyle/>
          <a:p>
            <a:r>
              <a:rPr lang="es-ES_tradnl" dirty="0" smtClean="0"/>
              <a:t>Contexto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214845" y="1319349"/>
            <a:ext cx="9679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Un SIEM o sistema de Gestión de Eventos e Información de Seguridad, es un tipo de software que tiene como objetivo entregar a las organizaciones información útil sobre posibles amenazas, para así poder tomar las acciones necesarias.  </a:t>
            </a:r>
            <a:endParaRPr lang="es-CL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01" y="3426085"/>
            <a:ext cx="5288466" cy="29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94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84" y="2446657"/>
            <a:ext cx="6298665" cy="304667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92331" y="692331"/>
            <a:ext cx="9496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Tres de cada cuatro chilenos han sufrido algún tipo de riesgo virtual en el último año</a:t>
            </a:r>
            <a:r>
              <a:rPr lang="es-ES" dirty="0" smtClean="0"/>
              <a:t>, según señala el informe "Civilidad, Seguridad e Interacción Online", que realizó Microsoft en 23 países del mundo. </a:t>
            </a:r>
            <a:r>
              <a:rPr lang="es-ES" dirty="0" smtClean="0"/>
              <a:t>El ejercicio se hizo para medir el peligro al que se exponen las personas en el mundo digital, donde Chile ocupó el lugar 17 en el ranking , luego que el 73% de usuarios de internet consultados declarara haber sufrido un riesgo, lo que lo ubica por encima de sus vecinos latinoamericanos.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2181498" y="5896679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https://blogs.technet.microsoft.com/microsoftlatam/tag/indice-de-civilidad-digital/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22096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974" y="499405"/>
            <a:ext cx="8627533" cy="1042012"/>
          </a:xfrm>
        </p:spPr>
        <p:txBody>
          <a:bodyPr/>
          <a:lstStyle/>
          <a:p>
            <a:r>
              <a:rPr lang="es-ES_tradnl" dirty="0" err="1" smtClean="0"/>
              <a:t>Problem</a:t>
            </a:r>
            <a:r>
              <a:rPr lang="es-ES" dirty="0" smtClean="0"/>
              <a:t>ática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16082" y="1658982"/>
            <a:ext cx="959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Actualmente </a:t>
            </a:r>
            <a:r>
              <a:rPr lang="es-CL" dirty="0" smtClean="0"/>
              <a:t>existen </a:t>
            </a:r>
            <a:r>
              <a:rPr lang="es-CL" dirty="0"/>
              <a:t>diversas herramientas para la implementación de un SIEM (Security </a:t>
            </a:r>
            <a:r>
              <a:rPr lang="es-CL" dirty="0" err="1"/>
              <a:t>Information</a:t>
            </a:r>
            <a:r>
              <a:rPr lang="es-CL" dirty="0"/>
              <a:t> and </a:t>
            </a:r>
            <a:r>
              <a:rPr lang="es-CL" dirty="0" err="1"/>
              <a:t>Event</a:t>
            </a:r>
            <a:r>
              <a:rPr lang="es-CL" dirty="0"/>
              <a:t> Management), el problema es que la mayoría de ellas son pagadas a un alto valor, el objetivo es desarrollar un SIEM con herramientas </a:t>
            </a:r>
            <a:r>
              <a:rPr lang="es-CL" dirty="0" err="1" smtClean="0"/>
              <a:t>OpenSource</a:t>
            </a:r>
            <a:r>
              <a:rPr lang="es-CL" dirty="0" smtClean="0"/>
              <a:t>.</a:t>
            </a:r>
            <a:endParaRPr lang="es-CL" dirty="0"/>
          </a:p>
          <a:p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3" y="2728682"/>
            <a:ext cx="6331594" cy="337048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354389" y="3148148"/>
            <a:ext cx="387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Población objetivo con perfil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912304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366" y="860900"/>
            <a:ext cx="8627533" cy="7731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Ejemplificación</a:t>
            </a:r>
            <a:br>
              <a:rPr lang="es-ES" dirty="0" smtClean="0"/>
            </a:b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2552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3996" y="446088"/>
            <a:ext cx="8627533" cy="773112"/>
          </a:xfrm>
        </p:spPr>
        <p:txBody>
          <a:bodyPr/>
          <a:lstStyle/>
          <a:p>
            <a:r>
              <a:rPr lang="es-ES" dirty="0" smtClean="0"/>
              <a:t>Clientes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53589" y="1358538"/>
            <a:ext cx="5812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 smtClean="0"/>
              <a:t>Cliente</a:t>
            </a:r>
          </a:p>
          <a:p>
            <a:r>
              <a:rPr lang="es-ES" sz="4000" dirty="0"/>
              <a:t>	</a:t>
            </a:r>
            <a:r>
              <a:rPr lang="es-ES" sz="4000" dirty="0" smtClean="0"/>
              <a:t>Profesor Oliver </a:t>
            </a:r>
            <a:r>
              <a:rPr lang="es-ES" sz="4000" dirty="0" err="1" smtClean="0"/>
              <a:t>Tessini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87962293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932" y="446088"/>
            <a:ext cx="8627533" cy="773112"/>
          </a:xfrm>
        </p:spPr>
        <p:txBody>
          <a:bodyPr/>
          <a:lstStyle/>
          <a:p>
            <a:r>
              <a:rPr lang="es-ES" dirty="0" smtClean="0"/>
              <a:t>Objetivos del cliente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4054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1744" y="446088"/>
            <a:ext cx="8627533" cy="773112"/>
          </a:xfrm>
        </p:spPr>
        <p:txBody>
          <a:bodyPr/>
          <a:lstStyle/>
          <a:p>
            <a:r>
              <a:rPr lang="es-ES" dirty="0" smtClean="0"/>
              <a:t>Propuesta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s-ES_tradnl" smtClean="0">
                <a:solidFill>
                  <a:prstClr val="black">
                    <a:tint val="75000"/>
                  </a:prstClr>
                </a:solidFill>
              </a:rPr>
              <a:t>Proyecto - Alumno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CL" altLang="es-ES_tradnl" smtClean="0">
                <a:solidFill>
                  <a:prstClr val="black">
                    <a:tint val="75000"/>
                  </a:prstClr>
                </a:solidFill>
              </a:rPr>
              <a:t>Agosto 2018</a:t>
            </a:r>
            <a:endParaRPr lang="en-US" alt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8235" y="1384663"/>
            <a:ext cx="3523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Objetivo General</a:t>
            </a:r>
          </a:p>
          <a:p>
            <a:endParaRPr lang="es-ES" sz="3200" dirty="0"/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33315922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247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1_Tema de Office</vt:lpstr>
      <vt:lpstr>Desarrollo De un SIEM con herramientas OpenSource</vt:lpstr>
      <vt:lpstr>Contexto</vt:lpstr>
      <vt:lpstr>Presentación de PowerPoint</vt:lpstr>
      <vt:lpstr>Problemática</vt:lpstr>
      <vt:lpstr>Ejemplificación </vt:lpstr>
      <vt:lpstr>Clientes</vt:lpstr>
      <vt:lpstr>Objetivos del cliente</vt:lpstr>
      <vt:lpstr>Propuesta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SIEM con herramientas OpenSource</dc:title>
  <dc:creator>Sergio Jofre</dc:creator>
  <cp:lastModifiedBy>Sergio Jofre</cp:lastModifiedBy>
  <cp:revision>11</cp:revision>
  <dcterms:created xsi:type="dcterms:W3CDTF">2018-08-29T19:28:57Z</dcterms:created>
  <dcterms:modified xsi:type="dcterms:W3CDTF">2018-08-30T23:42:50Z</dcterms:modified>
</cp:coreProperties>
</file>