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8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D4B6-20CA-49BF-BD04-8133C56993F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A45-DE27-4F87-89D0-BC5F3C4F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828" y="402671"/>
            <a:ext cx="2265028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TopShelf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4828" y="1895911"/>
            <a:ext cx="2265028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OPCUAWrapper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5377342" y="1174460"/>
            <a:ext cx="0" cy="72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6560189" y="1644241"/>
            <a:ext cx="478174" cy="1258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7753" y="1702262"/>
            <a:ext cx="3322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Set Timer (Once every week)</a:t>
            </a:r>
          </a:p>
          <a:p>
            <a:r>
              <a:rPr lang="en-GB" sz="1400" dirty="0"/>
              <a:t>Start (New Processor, Processor Start)</a:t>
            </a:r>
          </a:p>
          <a:p>
            <a:r>
              <a:rPr lang="en-GB" sz="1400" dirty="0"/>
              <a:t>Stop (Stop Timer, Processor Stop)</a:t>
            </a:r>
          </a:p>
          <a:p>
            <a:r>
              <a:rPr lang="en-GB" sz="1400" dirty="0"/>
              <a:t>Shutdown (Stop Timer, Processor Stop)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244828" y="3200397"/>
            <a:ext cx="2265028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OPCUAProcessor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44828" y="4504886"/>
            <a:ext cx="2265028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OPCUAClient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6560189" y="2990668"/>
            <a:ext cx="478174" cy="1258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97753" y="3074559"/>
            <a:ext cx="386732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Start:</a:t>
            </a:r>
            <a:br>
              <a:rPr lang="en-GB" sz="1400" dirty="0"/>
            </a:br>
            <a:r>
              <a:rPr lang="en-GB" sz="1400" dirty="0"/>
              <a:t>	</a:t>
            </a:r>
            <a:r>
              <a:rPr lang="en-GB" sz="1100" dirty="0"/>
              <a:t>New OPCUA Client</a:t>
            </a:r>
            <a:br>
              <a:rPr lang="en-GB" sz="1100" dirty="0"/>
            </a:br>
            <a:r>
              <a:rPr lang="en-GB" sz="1100" dirty="0"/>
              <a:t>	Read Sensors list from source file</a:t>
            </a:r>
            <a:br>
              <a:rPr lang="en-GB" sz="1100" dirty="0"/>
            </a:br>
            <a:r>
              <a:rPr lang="en-GB" sz="1100" dirty="0"/>
              <a:t>	Task =&gt; </a:t>
            </a:r>
            <a:r>
              <a:rPr lang="en-GB" sz="1100" dirty="0" err="1"/>
              <a:t>AddItemsSubscription</a:t>
            </a:r>
            <a:r>
              <a:rPr lang="en-GB" sz="1100" dirty="0"/>
              <a:t>, </a:t>
            </a:r>
            <a:r>
              <a:rPr lang="en-GB" sz="1100" dirty="0" err="1"/>
              <a:t>MonitorQueue</a:t>
            </a:r>
            <a:endParaRPr lang="en-GB" sz="1100" dirty="0"/>
          </a:p>
          <a:p>
            <a:r>
              <a:rPr lang="en-GB" sz="1100" dirty="0"/>
              <a:t>	When any Completed we Stop</a:t>
            </a:r>
          </a:p>
          <a:p>
            <a:r>
              <a:rPr lang="en-GB" sz="1400" dirty="0"/>
              <a:t>Stop</a:t>
            </a:r>
          </a:p>
          <a:p>
            <a:endParaRPr lang="en-US" sz="1400" dirty="0"/>
          </a:p>
        </p:txBody>
      </p:sp>
      <p:sp>
        <p:nvSpPr>
          <p:cNvPr id="20" name="Left Brace 19"/>
          <p:cNvSpPr/>
          <p:nvPr/>
        </p:nvSpPr>
        <p:spPr>
          <a:xfrm>
            <a:off x="2785145" y="494950"/>
            <a:ext cx="1065402" cy="2172750"/>
          </a:xfrm>
          <a:prstGeom prst="leftBrace">
            <a:avLst>
              <a:gd name="adj1" fmla="val 238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4341" y="1316964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Windows Service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2"/>
            <a:endCxn id="15" idx="0"/>
          </p:cNvCxnSpPr>
          <p:nvPr/>
        </p:nvCxnSpPr>
        <p:spPr>
          <a:xfrm>
            <a:off x="5377342" y="2667700"/>
            <a:ext cx="0" cy="53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5377342" y="3972186"/>
            <a:ext cx="0" cy="5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70075" y="5735970"/>
            <a:ext cx="2265028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Session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44828" y="5735970"/>
            <a:ext cx="2265028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19579" y="5735970"/>
            <a:ext cx="2499921" cy="7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MonitoredItemsHandler</a:t>
            </a:r>
            <a:endParaRPr lang="en-US" dirty="0"/>
          </a:p>
        </p:txBody>
      </p:sp>
      <p:cxnSp>
        <p:nvCxnSpPr>
          <p:cNvPr id="31" name="Connector: Elbow 30"/>
          <p:cNvCxnSpPr>
            <a:stCxn id="16" idx="2"/>
            <a:endCxn id="27" idx="0"/>
          </p:cNvCxnSpPr>
          <p:nvPr/>
        </p:nvCxnSpPr>
        <p:spPr>
          <a:xfrm rot="5400000">
            <a:off x="3910319" y="4268946"/>
            <a:ext cx="459295" cy="2474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  <a:endCxn id="28" idx="0"/>
          </p:cNvCxnSpPr>
          <p:nvPr/>
        </p:nvCxnSpPr>
        <p:spPr>
          <a:xfrm>
            <a:off x="5377342" y="5276675"/>
            <a:ext cx="0" cy="45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16" idx="2"/>
            <a:endCxn id="29" idx="0"/>
          </p:cNvCxnSpPr>
          <p:nvPr/>
        </p:nvCxnSpPr>
        <p:spPr>
          <a:xfrm rot="16200000" flipH="1">
            <a:off x="6443794" y="4210223"/>
            <a:ext cx="459295" cy="2592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0"/>
            <a:ext cx="443777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Get OPCUA Tags Values Windows Service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2369889" y="3126995"/>
            <a:ext cx="1065402" cy="2172750"/>
          </a:xfrm>
          <a:prstGeom prst="leftBrace">
            <a:avLst>
              <a:gd name="adj1" fmla="val 2383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9085" y="3949009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Tags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72" y="425825"/>
            <a:ext cx="1333849" cy="233910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List Sensors:</a:t>
            </a:r>
          </a:p>
          <a:p>
            <a:r>
              <a:rPr lang="en-GB" sz="1600" dirty="0"/>
              <a:t>1</a:t>
            </a:r>
          </a:p>
          <a:p>
            <a:r>
              <a:rPr lang="en-GB" sz="1600" dirty="0"/>
              <a:t>2</a:t>
            </a:r>
          </a:p>
          <a:p>
            <a:r>
              <a:rPr lang="en-GB" sz="1600" dirty="0"/>
              <a:t>3</a:t>
            </a:r>
          </a:p>
          <a:p>
            <a:r>
              <a:rPr lang="en-GB" sz="1600" dirty="0"/>
              <a:t>4</a:t>
            </a:r>
          </a:p>
          <a:p>
            <a:r>
              <a:rPr lang="en-GB" sz="1600" dirty="0"/>
              <a:t>5</a:t>
            </a:r>
          </a:p>
          <a:p>
            <a:r>
              <a:rPr lang="en-GB" sz="1600" dirty="0"/>
              <a:t>6</a:t>
            </a:r>
          </a:p>
          <a:p>
            <a:r>
              <a:rPr lang="en-GB" sz="1600" dirty="0"/>
              <a:t>…..</a:t>
            </a:r>
          </a:p>
          <a:p>
            <a:r>
              <a:rPr lang="en-GB" sz="1600" dirty="0"/>
              <a:t>50000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3414" y="672047"/>
            <a:ext cx="1333849" cy="184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First Batch:</a:t>
            </a:r>
          </a:p>
          <a:p>
            <a:r>
              <a:rPr lang="en-GB" dirty="0"/>
              <a:t>1 Pending</a:t>
            </a:r>
          </a:p>
          <a:p>
            <a:r>
              <a:rPr lang="en-GB" dirty="0"/>
              <a:t>2 Pending</a:t>
            </a:r>
          </a:p>
          <a:p>
            <a:r>
              <a:rPr lang="en-GB" dirty="0"/>
              <a:t>3 Pending</a:t>
            </a:r>
          </a:p>
          <a:p>
            <a:r>
              <a:rPr lang="en-GB" dirty="0"/>
              <a:t>4 Pending</a:t>
            </a:r>
          </a:p>
          <a:p>
            <a:endParaRPr lang="en-GB" dirty="0"/>
          </a:p>
          <a:p>
            <a:r>
              <a:rPr lang="en-GB" dirty="0"/>
              <a:t>1 minute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7311" y="918268"/>
            <a:ext cx="1786374" cy="1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MonitoredItems:</a:t>
            </a:r>
          </a:p>
          <a:p>
            <a:r>
              <a:rPr lang="en-GB" dirty="0"/>
              <a:t>1 (Event Notify)</a:t>
            </a:r>
          </a:p>
          <a:p>
            <a:r>
              <a:rPr lang="en-GB" dirty="0"/>
              <a:t>2 (Event Notify)</a:t>
            </a:r>
          </a:p>
          <a:p>
            <a:r>
              <a:rPr lang="en-GB" dirty="0"/>
              <a:t>3(Event Notify)</a:t>
            </a:r>
          </a:p>
          <a:p>
            <a:r>
              <a:rPr lang="en-GB" dirty="0"/>
              <a:t>4(Event Notify)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6265" y="3110258"/>
            <a:ext cx="2256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Subscription (5 sec):</a:t>
            </a:r>
          </a:p>
          <a:p>
            <a:r>
              <a:rPr lang="en-GB" dirty="0"/>
              <a:t>1 (Event Notify)</a:t>
            </a:r>
          </a:p>
          <a:p>
            <a:r>
              <a:rPr lang="en-GB" dirty="0"/>
              <a:t>2 (Event Notify)</a:t>
            </a:r>
          </a:p>
          <a:p>
            <a:r>
              <a:rPr lang="en-GB" dirty="0"/>
              <a:t>3 (Event Notify)</a:t>
            </a:r>
          </a:p>
          <a:p>
            <a:r>
              <a:rPr lang="en-GB" dirty="0"/>
              <a:t>4 (Event Notify)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1534" y="3110258"/>
            <a:ext cx="1016026" cy="19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Queue:</a:t>
            </a:r>
          </a:p>
          <a:p>
            <a:r>
              <a:rPr lang="en-GB" sz="1600" dirty="0"/>
              <a:t>1.- Value1</a:t>
            </a:r>
          </a:p>
          <a:p>
            <a:r>
              <a:rPr lang="en-GB" sz="1600" dirty="0"/>
              <a:t>2.- Value2</a:t>
            </a:r>
          </a:p>
          <a:p>
            <a:r>
              <a:rPr lang="en-GB" sz="1600" dirty="0"/>
              <a:t>3.- Value3</a:t>
            </a:r>
            <a:endParaRPr lang="en-US" sz="1600" dirty="0"/>
          </a:p>
        </p:txBody>
      </p:sp>
      <p:cxnSp>
        <p:nvCxnSpPr>
          <p:cNvPr id="8" name="Connector: Elbow 7"/>
          <p:cNvCxnSpPr/>
          <p:nvPr/>
        </p:nvCxnSpPr>
        <p:spPr>
          <a:xfrm>
            <a:off x="2928836" y="3777499"/>
            <a:ext cx="962698" cy="1216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0704" y="3136011"/>
            <a:ext cx="1100055" cy="19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Write File:</a:t>
            </a:r>
          </a:p>
          <a:p>
            <a:r>
              <a:rPr lang="en-GB" sz="1600" dirty="0"/>
              <a:t>1.- Value1</a:t>
            </a:r>
          </a:p>
          <a:p>
            <a:r>
              <a:rPr lang="en-GB" sz="1600" dirty="0"/>
              <a:t>3.- Value3</a:t>
            </a:r>
          </a:p>
          <a:p>
            <a:endParaRPr lang="en-US" sz="1600" dirty="0"/>
          </a:p>
        </p:txBody>
      </p:sp>
      <p:cxnSp>
        <p:nvCxnSpPr>
          <p:cNvPr id="32" name="Connector: Elbow 31"/>
          <p:cNvCxnSpPr/>
          <p:nvPr/>
        </p:nvCxnSpPr>
        <p:spPr>
          <a:xfrm>
            <a:off x="2928835" y="3521752"/>
            <a:ext cx="962699" cy="2462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19589" y="5564822"/>
            <a:ext cx="1758307" cy="10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Remove Items from Subscription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024991" y="3122325"/>
            <a:ext cx="1407913" cy="19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List Sensors:</a:t>
            </a:r>
          </a:p>
          <a:p>
            <a:r>
              <a:rPr lang="en-GB" sz="1600" dirty="0"/>
              <a:t>1.- Completed</a:t>
            </a:r>
          </a:p>
          <a:p>
            <a:r>
              <a:rPr lang="en-GB" sz="1600" dirty="0"/>
              <a:t>2.- Pending</a:t>
            </a:r>
          </a:p>
          <a:p>
            <a:r>
              <a:rPr lang="en-GB" sz="1600" dirty="0"/>
              <a:t>3.- Completed</a:t>
            </a:r>
          </a:p>
          <a:p>
            <a:r>
              <a:rPr lang="en-GB" sz="1600" dirty="0"/>
              <a:t>4.- Pending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17263" y="1595376"/>
            <a:ext cx="940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98241" y="918268"/>
            <a:ext cx="2063691" cy="1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Subscription:</a:t>
            </a:r>
          </a:p>
          <a:p>
            <a:r>
              <a:rPr lang="en-GB" dirty="0"/>
              <a:t>1 (Event Notify)</a:t>
            </a:r>
          </a:p>
          <a:p>
            <a:r>
              <a:rPr lang="en-GB" dirty="0"/>
              <a:t>2 (Event Notify)</a:t>
            </a:r>
          </a:p>
          <a:p>
            <a:r>
              <a:rPr lang="en-GB" dirty="0"/>
              <a:t>3(Event Notify)</a:t>
            </a:r>
          </a:p>
          <a:p>
            <a:r>
              <a:rPr lang="en-GB" dirty="0"/>
              <a:t>4(Event Notify)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40828" y="1275879"/>
            <a:ext cx="8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13314" y="1275879"/>
            <a:ext cx="8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143685" y="1595376"/>
            <a:ext cx="85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654019" y="3115557"/>
            <a:ext cx="1407913" cy="19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Subscription:</a:t>
            </a:r>
          </a:p>
          <a:p>
            <a:r>
              <a:rPr lang="en-GB" sz="1400" dirty="0"/>
              <a:t>2 (Event Notify))</a:t>
            </a:r>
          </a:p>
          <a:p>
            <a:r>
              <a:rPr lang="en-GB" sz="1400" dirty="0"/>
              <a:t>4 (Event Notify)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06223" y="812854"/>
            <a:ext cx="2710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Thread 1</a:t>
            </a:r>
          </a:p>
          <a:p>
            <a:r>
              <a:rPr lang="en-GB" b="1" dirty="0" err="1"/>
              <a:t>AddItemsSusbcriptionTask</a:t>
            </a:r>
            <a:endParaRPr lang="en-GB" b="1" dirty="0"/>
          </a:p>
          <a:p>
            <a:r>
              <a:rPr lang="en-GB" dirty="0"/>
              <a:t>Every minute</a:t>
            </a:r>
          </a:p>
          <a:p>
            <a:r>
              <a:rPr lang="en-GB" sz="1600" dirty="0"/>
              <a:t>Limit of items in Subscription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582" y="3350664"/>
            <a:ext cx="143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Thread 2</a:t>
            </a:r>
          </a:p>
          <a:p>
            <a:r>
              <a:rPr lang="en-GB" b="1" dirty="0" err="1"/>
              <a:t>MonitorTask</a:t>
            </a:r>
            <a:endParaRPr lang="en-GB" b="1" dirty="0"/>
          </a:p>
          <a:p>
            <a:r>
              <a:rPr lang="en-GB" dirty="0"/>
              <a:t>Every 5 sec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30316" y="3136011"/>
            <a:ext cx="1186947" cy="19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Read Value:</a:t>
            </a:r>
          </a:p>
          <a:p>
            <a:r>
              <a:rPr lang="en-GB" sz="1600" dirty="0"/>
              <a:t>1.- </a:t>
            </a:r>
            <a:r>
              <a:rPr lang="en-GB" sz="1600" dirty="0">
                <a:solidFill>
                  <a:srgbClr val="92D050"/>
                </a:solidFill>
              </a:rPr>
              <a:t>Good</a:t>
            </a:r>
          </a:p>
          <a:p>
            <a:r>
              <a:rPr lang="en-GB" sz="1600" dirty="0"/>
              <a:t>2.- 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Bad</a:t>
            </a:r>
          </a:p>
          <a:p>
            <a:r>
              <a:rPr lang="en-GB" sz="1600" dirty="0"/>
              <a:t>3.- </a:t>
            </a:r>
            <a:r>
              <a:rPr lang="en-GB" sz="1600" dirty="0">
                <a:solidFill>
                  <a:srgbClr val="92D050"/>
                </a:solidFill>
              </a:rPr>
              <a:t>Good</a:t>
            </a:r>
          </a:p>
          <a:p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5657168"/>
            <a:ext cx="191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Thread 3</a:t>
            </a:r>
          </a:p>
          <a:p>
            <a:r>
              <a:rPr lang="en-GB" b="1" dirty="0" err="1"/>
              <a:t>CheckConnection</a:t>
            </a:r>
            <a:endParaRPr lang="en-GB" b="1" dirty="0"/>
          </a:p>
          <a:p>
            <a:r>
              <a:rPr lang="en-GB" dirty="0"/>
              <a:t>Every Minute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19509" y="5847474"/>
            <a:ext cx="275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is not connected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569549" y="5524302"/>
            <a:ext cx="1758307" cy="10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Stop Subscription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454461" y="5524302"/>
            <a:ext cx="1758307" cy="10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Stop Session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381003" y="5524302"/>
            <a:ext cx="1758307" cy="101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 err="1"/>
              <a:t>Init</a:t>
            </a:r>
            <a:r>
              <a:rPr lang="en-GB" sz="1600" dirty="0"/>
              <a:t> </a:t>
            </a:r>
            <a:r>
              <a:rPr lang="en-GB" sz="1600" dirty="0" err="1"/>
              <a:t>OpcUaClient</a:t>
            </a:r>
            <a:endParaRPr lang="en-GB" sz="1600" dirty="0"/>
          </a:p>
          <a:p>
            <a:r>
              <a:rPr lang="en-GB" sz="1600" dirty="0"/>
              <a:t>Reconnected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777828" y="3136011"/>
            <a:ext cx="1100055" cy="19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Queue:</a:t>
            </a:r>
          </a:p>
          <a:p>
            <a:r>
              <a:rPr lang="en-GB" sz="1600" dirty="0"/>
              <a:t>Empty</a:t>
            </a:r>
          </a:p>
          <a:p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0" y="0"/>
            <a:ext cx="443777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OPCUA Processor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38321" y="1595376"/>
            <a:ext cx="745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733" y="1468073"/>
            <a:ext cx="1568741" cy="3087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List Sensors</a:t>
            </a:r>
          </a:p>
          <a:p>
            <a:r>
              <a:rPr lang="en-GB" dirty="0"/>
              <a:t> Nd1</a:t>
            </a:r>
          </a:p>
          <a:p>
            <a:r>
              <a:rPr lang="en-GB" dirty="0"/>
              <a:t> Nd2</a:t>
            </a:r>
          </a:p>
          <a:p>
            <a:r>
              <a:rPr lang="en-GB" dirty="0"/>
              <a:t> Nd3</a:t>
            </a:r>
          </a:p>
          <a:p>
            <a:r>
              <a:rPr lang="en-GB" dirty="0"/>
              <a:t> Nd4</a:t>
            </a:r>
            <a:endParaRPr lang="en-US" dirty="0"/>
          </a:p>
          <a:p>
            <a:r>
              <a:rPr lang="en-GB" dirty="0"/>
              <a:t> Nd5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</a:t>
            </a:r>
            <a:r>
              <a:rPr lang="en-GB" dirty="0" err="1"/>
              <a:t>Nd</a:t>
            </a:r>
            <a:r>
              <a:rPr lang="en-GB" dirty="0"/>
              <a:t>-N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70371" y="2462168"/>
            <a:ext cx="1870745" cy="109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</a:t>
            </a:r>
            <a:br>
              <a:rPr lang="en-GB" dirty="0"/>
            </a:br>
            <a:r>
              <a:rPr lang="en-GB" dirty="0"/>
              <a:t>All of them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2"/>
          </p:cNvCxnSpPr>
          <p:nvPr/>
        </p:nvCxnSpPr>
        <p:spPr>
          <a:xfrm flipV="1">
            <a:off x="2533474" y="3011647"/>
            <a:ext cx="536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4966284" y="2585906"/>
            <a:ext cx="1526796" cy="8514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Validate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5" idx="6"/>
            <a:endCxn id="9" idx="1"/>
          </p:cNvCxnSpPr>
          <p:nvPr/>
        </p:nvCxnSpPr>
        <p:spPr>
          <a:xfrm>
            <a:off x="4941116" y="3011647"/>
            <a:ext cx="40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</p:cNvCxnSpPr>
          <p:nvPr/>
        </p:nvCxnSpPr>
        <p:spPr>
          <a:xfrm flipV="1">
            <a:off x="6111381" y="1946246"/>
            <a:ext cx="1983995" cy="106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  <a:endCxn id="27" idx="2"/>
          </p:cNvCxnSpPr>
          <p:nvPr/>
        </p:nvCxnSpPr>
        <p:spPr>
          <a:xfrm>
            <a:off x="6111381" y="3011647"/>
            <a:ext cx="1946245" cy="71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25206" y="2352062"/>
            <a:ext cx="956343" cy="22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Good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25205" y="3174182"/>
            <a:ext cx="956343" cy="22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08629" y="995143"/>
            <a:ext cx="1568741" cy="1969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New List Sensors</a:t>
            </a:r>
          </a:p>
          <a:p>
            <a:r>
              <a:rPr lang="en-GB" sz="1600" dirty="0"/>
              <a:t> Nd1 - Valid</a:t>
            </a:r>
          </a:p>
          <a:p>
            <a:r>
              <a:rPr lang="en-GB" sz="1600" dirty="0"/>
              <a:t> Nd2 - Valid</a:t>
            </a:r>
          </a:p>
          <a:p>
            <a:r>
              <a:rPr lang="en-GB" sz="1600" dirty="0"/>
              <a:t> Nd3 - Invalid</a:t>
            </a:r>
          </a:p>
          <a:p>
            <a:r>
              <a:rPr lang="en-GB" sz="1600" dirty="0"/>
              <a:t> …</a:t>
            </a:r>
            <a:endParaRPr lang="en-US" sz="1600" dirty="0"/>
          </a:p>
          <a:p>
            <a:r>
              <a:rPr lang="en-GB" sz="1600" dirty="0"/>
              <a:t> </a:t>
            </a:r>
            <a:r>
              <a:rPr lang="en-GB" sz="1600" dirty="0" err="1"/>
              <a:t>Nd</a:t>
            </a:r>
            <a:r>
              <a:rPr lang="en-GB" sz="1600" dirty="0"/>
              <a:t>-N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8057626" y="3174183"/>
            <a:ext cx="1870745" cy="109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Write into file</a:t>
            </a:r>
          </a:p>
          <a:p>
            <a:pPr algn="ctr"/>
            <a:r>
              <a:rPr lang="en-GB" sz="1200" dirty="0"/>
              <a:t>Nd4</a:t>
            </a:r>
            <a:br>
              <a:rPr lang="en-GB" sz="1200" dirty="0"/>
            </a:br>
            <a:r>
              <a:rPr lang="en-GB" sz="1200" dirty="0"/>
              <a:t>Nd5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0364600" y="981513"/>
            <a:ext cx="1027650" cy="1082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1</a:t>
            </a:r>
            <a:r>
              <a:rPr lang="en-GB" sz="1600" baseline="30000" dirty="0"/>
              <a:t>st</a:t>
            </a:r>
            <a:r>
              <a:rPr lang="en-GB" sz="1600" dirty="0"/>
              <a:t>  Batch</a:t>
            </a:r>
          </a:p>
          <a:p>
            <a:r>
              <a:rPr lang="en-GB" sz="1600" dirty="0"/>
              <a:t> Nd1</a:t>
            </a:r>
          </a:p>
          <a:p>
            <a:r>
              <a:rPr lang="en-GB" sz="1600" dirty="0"/>
              <a:t> Nd2</a:t>
            </a:r>
          </a:p>
          <a:p>
            <a:r>
              <a:rPr lang="en-GB" sz="1600" dirty="0"/>
              <a:t> Nd3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10364599" y="2202108"/>
            <a:ext cx="1027651" cy="1082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2</a:t>
            </a:r>
            <a:r>
              <a:rPr lang="en-GB" sz="1600" baseline="30000" dirty="0"/>
              <a:t>nd</a:t>
            </a:r>
            <a:r>
              <a:rPr lang="en-GB" sz="1600" dirty="0"/>
              <a:t>  Batch</a:t>
            </a:r>
          </a:p>
          <a:p>
            <a:r>
              <a:rPr lang="en-GB" sz="1600" dirty="0"/>
              <a:t> Nd6</a:t>
            </a:r>
          </a:p>
          <a:p>
            <a:r>
              <a:rPr lang="en-GB" sz="1600" dirty="0"/>
              <a:t> Nd7</a:t>
            </a:r>
          </a:p>
          <a:p>
            <a:r>
              <a:rPr lang="en-GB" sz="1600" dirty="0"/>
              <a:t> Nd8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0372992" y="3437388"/>
            <a:ext cx="1027651" cy="1082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3</a:t>
            </a:r>
            <a:r>
              <a:rPr lang="en-GB" sz="1600" baseline="30000" dirty="0"/>
              <a:t>rd</a:t>
            </a:r>
            <a:r>
              <a:rPr lang="en-GB" sz="1600" dirty="0"/>
              <a:t>  Batch</a:t>
            </a:r>
          </a:p>
          <a:p>
            <a:r>
              <a:rPr lang="en-GB" sz="1600" dirty="0"/>
              <a:t> Nd9</a:t>
            </a:r>
          </a:p>
          <a:p>
            <a:r>
              <a:rPr lang="en-GB" sz="1600" dirty="0"/>
              <a:t> Nd10</a:t>
            </a:r>
          </a:p>
          <a:p>
            <a:r>
              <a:rPr lang="en-GB" sz="1600" dirty="0"/>
              <a:t> N11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3" name="Left Brace 32"/>
          <p:cNvSpPr/>
          <p:nvPr/>
        </p:nvSpPr>
        <p:spPr>
          <a:xfrm rot="5400000" flipH="1">
            <a:off x="5211660" y="1969317"/>
            <a:ext cx="358629" cy="46412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70372" y="4626526"/>
            <a:ext cx="4798502" cy="742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 minutes (with 543)</a:t>
            </a:r>
          </a:p>
          <a:p>
            <a:pPr algn="ctr"/>
            <a:r>
              <a:rPr lang="en-GB" dirty="0"/>
              <a:t>(50000 items can take up to 1 day and a half)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5400000" flipH="1">
            <a:off x="9756921" y="4206550"/>
            <a:ext cx="384841" cy="1224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2943" y="50334"/>
            <a:ext cx="1568741" cy="3087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List Sensors</a:t>
            </a:r>
          </a:p>
          <a:p>
            <a:r>
              <a:rPr lang="en-GB" dirty="0"/>
              <a:t> Nd1</a:t>
            </a:r>
          </a:p>
          <a:p>
            <a:r>
              <a:rPr lang="en-GB" dirty="0"/>
              <a:t> Nd2</a:t>
            </a:r>
          </a:p>
          <a:p>
            <a:r>
              <a:rPr lang="en-GB" dirty="0"/>
              <a:t> Nd3</a:t>
            </a:r>
          </a:p>
          <a:p>
            <a:r>
              <a:rPr lang="en-GB" dirty="0"/>
              <a:t> Nd4</a:t>
            </a:r>
            <a:endParaRPr lang="en-US" dirty="0"/>
          </a:p>
          <a:p>
            <a:r>
              <a:rPr lang="en-GB" dirty="0"/>
              <a:t> Nd5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..</a:t>
            </a:r>
          </a:p>
          <a:p>
            <a:r>
              <a:rPr lang="en-GB" dirty="0"/>
              <a:t> </a:t>
            </a:r>
            <a:r>
              <a:rPr lang="en-GB" dirty="0" err="1"/>
              <a:t>Nd</a:t>
            </a:r>
            <a:r>
              <a:rPr lang="en-GB" dirty="0"/>
              <a:t>-N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451684" y="1593908"/>
            <a:ext cx="536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3958" y="906012"/>
            <a:ext cx="1027650" cy="1082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1</a:t>
            </a:r>
            <a:r>
              <a:rPr lang="en-GB" sz="1600" baseline="30000" dirty="0"/>
              <a:t>st</a:t>
            </a:r>
            <a:r>
              <a:rPr lang="en-GB" sz="1600" dirty="0"/>
              <a:t>  Batch</a:t>
            </a:r>
          </a:p>
          <a:p>
            <a:r>
              <a:rPr lang="en-GB" sz="1600" dirty="0"/>
              <a:t> Nd1</a:t>
            </a:r>
          </a:p>
          <a:p>
            <a:r>
              <a:rPr lang="en-GB" sz="1600" dirty="0"/>
              <a:t> Nd2</a:t>
            </a:r>
          </a:p>
          <a:p>
            <a:r>
              <a:rPr lang="en-GB" sz="1600" dirty="0"/>
              <a:t> Nd3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223473" y="3514988"/>
            <a:ext cx="1027651" cy="1082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2</a:t>
            </a:r>
            <a:r>
              <a:rPr lang="en-GB" sz="1600" baseline="30000" dirty="0"/>
              <a:t>nd</a:t>
            </a:r>
            <a:r>
              <a:rPr lang="en-GB" sz="1600" dirty="0"/>
              <a:t>  Batch</a:t>
            </a:r>
          </a:p>
          <a:p>
            <a:r>
              <a:rPr lang="en-GB" sz="1600" dirty="0"/>
              <a:t> Nd4</a:t>
            </a:r>
          </a:p>
          <a:p>
            <a:r>
              <a:rPr lang="en-GB" sz="1600" dirty="0"/>
              <a:t> Nd5</a:t>
            </a:r>
          </a:p>
          <a:p>
            <a:r>
              <a:rPr lang="en-GB" sz="1600" dirty="0"/>
              <a:t> Nd6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4504887" y="1145098"/>
            <a:ext cx="1862356" cy="604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 into subscription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0" idx="3"/>
            <a:endCxn id="2" idx="2"/>
          </p:cNvCxnSpPr>
          <p:nvPr/>
        </p:nvCxnSpPr>
        <p:spPr>
          <a:xfrm>
            <a:off x="4261608" y="1447102"/>
            <a:ext cx="24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4715666" y="548428"/>
            <a:ext cx="480268" cy="3443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42158" y="2575420"/>
            <a:ext cx="2592198" cy="436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Interval: 10 minutes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7029974" y="931178"/>
            <a:ext cx="1375795" cy="10318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Are all of them completed?</a:t>
            </a:r>
            <a:endParaRPr lang="en-US" sz="800" dirty="0"/>
          </a:p>
        </p:txBody>
      </p:sp>
      <p:cxnSp>
        <p:nvCxnSpPr>
          <p:cNvPr id="14" name="Straight Arrow Connector 13"/>
          <p:cNvCxnSpPr>
            <a:stCxn id="2" idx="6"/>
            <a:endCxn id="12" idx="1"/>
          </p:cNvCxnSpPr>
          <p:nvPr/>
        </p:nvCxnSpPr>
        <p:spPr>
          <a:xfrm flipV="1">
            <a:off x="6367243" y="1447101"/>
            <a:ext cx="1006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stCxn id="12" idx="5"/>
            <a:endCxn id="31" idx="1"/>
          </p:cNvCxnSpPr>
          <p:nvPr/>
        </p:nvCxnSpPr>
        <p:spPr>
          <a:xfrm flipH="1">
            <a:off x="3223473" y="1447101"/>
            <a:ext cx="4838347" cy="2608977"/>
          </a:xfrm>
          <a:prstGeom prst="bentConnector5">
            <a:avLst>
              <a:gd name="adj1" fmla="val -12527"/>
              <a:gd name="adj2" fmla="val 71383"/>
              <a:gd name="adj3" fmla="val 104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41996" y="2155969"/>
            <a:ext cx="645953" cy="658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04887" y="3754076"/>
            <a:ext cx="1862356" cy="604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 into subscription</a:t>
            </a:r>
            <a:endParaRPr lang="en-US" sz="1400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4715666" y="3115461"/>
            <a:ext cx="480268" cy="3443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42158" y="5142453"/>
            <a:ext cx="2315361" cy="436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Interval: 10 minutes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029974" y="3540156"/>
            <a:ext cx="1375795" cy="10318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Are all of them completed?</a:t>
            </a:r>
            <a:endParaRPr lang="en-US" sz="800" dirty="0"/>
          </a:p>
        </p:txBody>
      </p:sp>
      <p:cxnSp>
        <p:nvCxnSpPr>
          <p:cNvPr id="36" name="Straight Arrow Connector 35"/>
          <p:cNvCxnSpPr>
            <a:stCxn id="32" idx="6"/>
            <a:endCxn id="35" idx="1"/>
          </p:cNvCxnSpPr>
          <p:nvPr/>
        </p:nvCxnSpPr>
        <p:spPr>
          <a:xfrm flipV="1">
            <a:off x="6367243" y="4056079"/>
            <a:ext cx="1006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32" idx="2"/>
          </p:cNvCxnSpPr>
          <p:nvPr/>
        </p:nvCxnSpPr>
        <p:spPr>
          <a:xfrm>
            <a:off x="4251124" y="4056078"/>
            <a:ext cx="2537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724551" y="3821186"/>
            <a:ext cx="855677" cy="469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899010" y="3712128"/>
            <a:ext cx="1845578" cy="6878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Find which are not completed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35" idx="5"/>
            <a:endCxn id="40" idx="1"/>
          </p:cNvCxnSpPr>
          <p:nvPr/>
        </p:nvCxnSpPr>
        <p:spPr>
          <a:xfrm flipV="1">
            <a:off x="8061820" y="4056078"/>
            <a:ext cx="662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41" idx="2"/>
          </p:cNvCxnSpPr>
          <p:nvPr/>
        </p:nvCxnSpPr>
        <p:spPr>
          <a:xfrm flipV="1">
            <a:off x="9580228" y="4056077"/>
            <a:ext cx="31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4"/>
          </p:cNvCxnSpPr>
          <p:nvPr/>
        </p:nvCxnSpPr>
        <p:spPr>
          <a:xfrm>
            <a:off x="10821799" y="4400025"/>
            <a:ext cx="0" cy="33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806731" y="4764947"/>
            <a:ext cx="1845578" cy="6878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Write in File</a:t>
            </a:r>
            <a:br>
              <a:rPr lang="en-GB" sz="1200" dirty="0"/>
            </a:br>
            <a:r>
              <a:rPr lang="en-GB" sz="1200" dirty="0"/>
              <a:t>Nd4</a:t>
            </a:r>
            <a:br>
              <a:rPr lang="en-GB" sz="1200" dirty="0"/>
            </a:br>
            <a:r>
              <a:rPr lang="en-GB" sz="1200" dirty="0"/>
              <a:t>Remove from Subscription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12101120" y="8000474"/>
            <a:ext cx="507534" cy="285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No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223472" y="5759043"/>
            <a:ext cx="1027651" cy="1082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/>
              <a:t>3rd  Batch</a:t>
            </a:r>
          </a:p>
          <a:p>
            <a:r>
              <a:rPr lang="en-GB" sz="1600" dirty="0"/>
              <a:t> Nd7</a:t>
            </a:r>
          </a:p>
          <a:p>
            <a:r>
              <a:rPr lang="en-GB" sz="1600" dirty="0"/>
              <a:t> Nd8</a:t>
            </a:r>
          </a:p>
          <a:p>
            <a:r>
              <a:rPr lang="en-GB" sz="1600" dirty="0"/>
              <a:t> Nd9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78" name="Connector: Elbow 77"/>
          <p:cNvCxnSpPr>
            <a:stCxn id="64" idx="4"/>
            <a:endCxn id="74" idx="1"/>
          </p:cNvCxnSpPr>
          <p:nvPr/>
        </p:nvCxnSpPr>
        <p:spPr>
          <a:xfrm rot="5400000">
            <a:off x="6552852" y="2123464"/>
            <a:ext cx="847289" cy="7506048"/>
          </a:xfrm>
          <a:prstGeom prst="bentConnector4">
            <a:avLst>
              <a:gd name="adj1" fmla="val 25990"/>
              <a:gd name="adj2" fmla="val 103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2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633CA96B18A843ADA2EB3E38F329BC" ma:contentTypeVersion="13" ma:contentTypeDescription="Opprett et nytt dokument." ma:contentTypeScope="" ma:versionID="2fc6ae57b4524131cca2965ce5fe4b5e">
  <xsd:schema xmlns:xsd="http://www.w3.org/2001/XMLSchema" xmlns:xs="http://www.w3.org/2001/XMLSchema" xmlns:p="http://schemas.microsoft.com/office/2006/metadata/properties" xmlns:ns3="64ce89bd-3f78-49c4-87ba-44f1d0b07668" xmlns:ns4="d7de6aca-20be-4ee6-8647-fed8170961dd" targetNamespace="http://schemas.microsoft.com/office/2006/metadata/properties" ma:root="true" ma:fieldsID="d4f787fa899918404ee9f93d6931ff5a" ns3:_="" ns4:_="">
    <xsd:import namespace="64ce89bd-3f78-49c4-87ba-44f1d0b07668"/>
    <xsd:import namespace="d7de6aca-20be-4ee6-8647-fed8170961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e89bd-3f78-49c4-87ba-44f1d0b07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de6aca-20be-4ee6-8647-fed8170961d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2CAD07-0149-4FDC-B210-1D2E7C8E0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ce89bd-3f78-49c4-87ba-44f1d0b07668"/>
    <ds:schemaRef ds:uri="d7de6aca-20be-4ee6-8647-fed8170961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D93ACB-B74E-41EB-B2FD-FB5C0E2559B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d7de6aca-20be-4ee6-8647-fed8170961d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4ce89bd-3f78-49c4-87ba-44f1d0b076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C228CE-DF35-4FCC-8738-359CE6107D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413</Words>
  <Application>Microsoft Office PowerPoint</Application>
  <PresentationFormat>Widescreen</PresentationFormat>
  <Paragraphs>159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Castro</dc:creator>
  <cp:lastModifiedBy>Sergio Castro</cp:lastModifiedBy>
  <cp:revision>32</cp:revision>
  <dcterms:created xsi:type="dcterms:W3CDTF">2020-06-04T05:46:09Z</dcterms:created>
  <dcterms:modified xsi:type="dcterms:W3CDTF">2020-07-20T05:54:49Z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0x01010064633CA96B18A843ADA2EB3E38F329BC</vt:lpwstr>
  </property>
</Properties>
</file>