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ad19d470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ad19d470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6eecad63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6eecad63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6eecad6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6eecad6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title="web-app-manifest-512x512.png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65925" y="351350"/>
            <a:ext cx="666374" cy="6663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of [Feature Name] 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for release of [Feature Name]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[Feature Name] Overview</a:t>
            </a:r>
            <a:endParaRPr sz="2500"/>
          </a:p>
        </p:txBody>
      </p:sp>
      <p:sp>
        <p:nvSpPr>
          <p:cNvPr id="62" name="Google Shape;62;p14"/>
          <p:cNvSpPr txBox="1"/>
          <p:nvPr/>
        </p:nvSpPr>
        <p:spPr>
          <a:xfrm>
            <a:off x="311775" y="1407725"/>
            <a:ext cx="4831800" cy="31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Describe the feature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does it do?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Market problem/opportunity</a:t>
            </a:r>
            <a:endParaRPr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Why are we releasing this feature? 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problem are we solving for the customer? 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Which persona are we solving it for? 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Impact to customers</a:t>
            </a:r>
            <a:endParaRPr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How does this help our users? (e.g., does it make them work faster, better overview, etc.?)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How does this solve our users’ problem?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000"/>
              <a:buFont typeface="Calibri"/>
              <a:buChar char="○"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Are there different benefits for different personas?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803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3838" y="1407720"/>
            <a:ext cx="318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WHY IS THIS FEATURE IMPORTANT?</a:t>
            </a:r>
            <a:br>
              <a:rPr b="1" i="0" lang="en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Is it part of a bigger capability?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How does it fit with our strategy?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On a scale from 1-5 how significant of  feature is this? (1 being small bug fix – 5 being major product feature/update?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5431314" y="1407721"/>
            <a:ext cx="0" cy="3123300"/>
          </a:xfrm>
          <a:prstGeom prst="straightConnector1">
            <a:avLst/>
          </a:prstGeom>
          <a:noFill/>
          <a:ln cap="flat" cmpd="sng" w="254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of </a:t>
            </a:r>
            <a:r>
              <a:rPr b="1" lang="en"/>
              <a:t>Smart Reconciliation Suggestions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for release of </a:t>
            </a:r>
            <a:r>
              <a:rPr lang="en"/>
              <a:t>Smart Reconciliation Suggestions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Smart Reconciliation Suggestions</a:t>
            </a:r>
            <a:r>
              <a:rPr b="1" lang="en" sz="2500"/>
              <a:t> Overview</a:t>
            </a:r>
            <a:endParaRPr sz="2500"/>
          </a:p>
        </p:txBody>
      </p:sp>
      <p:sp>
        <p:nvSpPr>
          <p:cNvPr id="76" name="Google Shape;76;p16"/>
          <p:cNvSpPr txBox="1"/>
          <p:nvPr/>
        </p:nvSpPr>
        <p:spPr>
          <a:xfrm>
            <a:off x="311700" y="1144500"/>
            <a:ext cx="47979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Smart Reconciliation Suggestions is a machine learning–powered enhancement to our existing bank reconciliation tool. It automatically identifies potential matches between bank transactions and ledger entries, recommending likely pairings to the user during the reconciliation process.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Market problem/opportunity</a:t>
            </a:r>
            <a:endParaRPr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small business owners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and finance teams, bank reconciliation is a tedious, error-prone process that takes hours per week, leading to missed matches and manual effort. This feature addresses a common operational bottleneck and aligns with increasing demand for automation in financial workflows.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Persona focus: Small business owners, accountants, and bookkeepers.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Font typeface="Calibri"/>
              <a:buChar char="●"/>
            </a:pPr>
            <a:r>
              <a:rPr lang="en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Impact to customers</a:t>
            </a:r>
            <a:endParaRPr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Faster monthly close: Users can reconcile 3x faster with reduced manual review.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Higher confidence: Suggestions improve consistency and reduce human error.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Adoption: Beginners can accept suggestions as-is; pros can validate or override.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Small business owners save time and avoid errors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Accountants/bookkeepers gain efficiency and scalability in client work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8032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643850" y="1144500"/>
            <a:ext cx="31884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WHY IS THIS FEATURE IMPORTANT?</a:t>
            </a:r>
            <a:endParaRPr b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Part of our Automation-as-Default product initiative to reduce manual touchpoints across core accounting workflows. This is one of three key automation features launching in H2.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Strategic Fit: This feature supports our strategic pillar to automate financial operations for SMEs and strengthen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our position as a 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modern 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alternative to legacy accounting systems that still rely heavily on manual processes.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4/5 -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High-impact release that improves a core workflow. 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it doesn’t introduce a net-new module, it enhances user productivity and differentiates us in the automation space.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5431314" y="1407721"/>
            <a:ext cx="0" cy="3123300"/>
          </a:xfrm>
          <a:prstGeom prst="straightConnector1">
            <a:avLst/>
          </a:prstGeom>
          <a:noFill/>
          <a:ln cap="flat" cmpd="sng" w="2540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