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6" r:id="rId2"/>
    <p:sldId id="283" r:id="rId3"/>
    <p:sldId id="284" r:id="rId4"/>
    <p:sldId id="261" r:id="rId5"/>
    <p:sldId id="257" r:id="rId6"/>
    <p:sldId id="264" r:id="rId7"/>
    <p:sldId id="268" r:id="rId8"/>
    <p:sldId id="262" r:id="rId9"/>
    <p:sldId id="259" r:id="rId10"/>
    <p:sldId id="260" r:id="rId11"/>
    <p:sldId id="263" r:id="rId12"/>
    <p:sldId id="265" r:id="rId13"/>
    <p:sldId id="266" r:id="rId14"/>
    <p:sldId id="269" r:id="rId15"/>
    <p:sldId id="276" r:id="rId16"/>
    <p:sldId id="267" r:id="rId17"/>
    <p:sldId id="271" r:id="rId18"/>
    <p:sldId id="275" r:id="rId19"/>
    <p:sldId id="285" r:id="rId20"/>
    <p:sldId id="270" r:id="rId21"/>
    <p:sldId id="274" r:id="rId22"/>
    <p:sldId id="279" r:id="rId23"/>
    <p:sldId id="281" r:id="rId24"/>
    <p:sldId id="282" r:id="rId25"/>
    <p:sldId id="286"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martinez castañeda" initials="smc" lastIdx="1" clrIdx="0">
    <p:extLst>
      <p:ext uri="{19B8F6BF-5375-455C-9EA6-DF929625EA0E}">
        <p15:presenceInfo xmlns:p15="http://schemas.microsoft.com/office/powerpoint/2012/main" userId="77f3d47366f3f1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C596D-FDE5-4110-803C-43CF845E77C5}" v="163" dt="2021-06-09T02:52:52.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2" d="100"/>
          <a:sy n="72"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martinez castañeda" userId="77f3d47366f3f1af" providerId="LiveId" clId="{611C596D-FDE5-4110-803C-43CF845E77C5}"/>
    <pc:docChg chg="undo custSel addSld delSld modSld sldOrd">
      <pc:chgData name="sergio martinez castañeda" userId="77f3d47366f3f1af" providerId="LiveId" clId="{611C596D-FDE5-4110-803C-43CF845E77C5}" dt="2021-06-09T02:53:18.143" v="12180" actId="1076"/>
      <pc:docMkLst>
        <pc:docMk/>
      </pc:docMkLst>
      <pc:sldChg chg="addSp delSp modSp mod">
        <pc:chgData name="sergio martinez castañeda" userId="77f3d47366f3f1af" providerId="LiveId" clId="{611C596D-FDE5-4110-803C-43CF845E77C5}" dt="2021-06-09T02:53:18.143" v="12180" actId="1076"/>
        <pc:sldMkLst>
          <pc:docMk/>
          <pc:sldMk cId="3190055103" sldId="256"/>
        </pc:sldMkLst>
        <pc:picChg chg="del mod">
          <ac:chgData name="sergio martinez castañeda" userId="77f3d47366f3f1af" providerId="LiveId" clId="{611C596D-FDE5-4110-803C-43CF845E77C5}" dt="2021-06-09T00:53:34.283" v="12067" actId="21"/>
          <ac:picMkLst>
            <pc:docMk/>
            <pc:sldMk cId="3190055103" sldId="256"/>
            <ac:picMk id="5" creationId="{09A51173-BE2A-47DD-BC2E-1457552BF186}"/>
          </ac:picMkLst>
        </pc:picChg>
        <pc:picChg chg="add mod">
          <ac:chgData name="sergio martinez castañeda" userId="77f3d47366f3f1af" providerId="LiveId" clId="{611C596D-FDE5-4110-803C-43CF845E77C5}" dt="2021-06-09T00:55:59.535" v="12074" actId="1076"/>
          <ac:picMkLst>
            <pc:docMk/>
            <pc:sldMk cId="3190055103" sldId="256"/>
            <ac:picMk id="6" creationId="{511B49AC-BC52-493E-B95B-BA05678393F5}"/>
          </ac:picMkLst>
        </pc:picChg>
        <pc:picChg chg="del mod">
          <ac:chgData name="sergio martinez castañeda" userId="77f3d47366f3f1af" providerId="LiveId" clId="{611C596D-FDE5-4110-803C-43CF845E77C5}" dt="2021-06-09T00:53:25.924" v="12065" actId="21"/>
          <ac:picMkLst>
            <pc:docMk/>
            <pc:sldMk cId="3190055103" sldId="256"/>
            <ac:picMk id="7" creationId="{127CF569-F358-4A2E-AEA1-0BC2FB4F587B}"/>
          </ac:picMkLst>
        </pc:picChg>
        <pc:picChg chg="add del mod">
          <ac:chgData name="sergio martinez castañeda" userId="77f3d47366f3f1af" providerId="LiveId" clId="{611C596D-FDE5-4110-803C-43CF845E77C5}" dt="2021-06-09T02:53:13.280" v="12179" actId="21"/>
          <ac:picMkLst>
            <pc:docMk/>
            <pc:sldMk cId="3190055103" sldId="256"/>
            <ac:picMk id="8" creationId="{9F4488FB-A8CE-4607-A832-537F9DC7276F}"/>
          </ac:picMkLst>
        </pc:picChg>
        <pc:picChg chg="add mod">
          <ac:chgData name="sergio martinez castañeda" userId="77f3d47366f3f1af" providerId="LiveId" clId="{611C596D-FDE5-4110-803C-43CF845E77C5}" dt="2021-06-09T02:53:18.143" v="12180" actId="1076"/>
          <ac:picMkLst>
            <pc:docMk/>
            <pc:sldMk cId="3190055103" sldId="256"/>
            <ac:picMk id="9" creationId="{A4D9C4D6-FE9B-4CEA-9EF2-8BBC78C345FB}"/>
          </ac:picMkLst>
        </pc:picChg>
      </pc:sldChg>
      <pc:sldChg chg="addSp delSp modSp mod">
        <pc:chgData name="sergio martinez castañeda" userId="77f3d47366f3f1af" providerId="LiveId" clId="{611C596D-FDE5-4110-803C-43CF845E77C5}" dt="2021-06-09T00:04:29.254" v="11867" actId="1076"/>
        <pc:sldMkLst>
          <pc:docMk/>
          <pc:sldMk cId="2491162449" sldId="257"/>
        </pc:sldMkLst>
        <pc:spChg chg="mod">
          <ac:chgData name="sergio martinez castañeda" userId="77f3d47366f3f1af" providerId="LiveId" clId="{611C596D-FDE5-4110-803C-43CF845E77C5}" dt="2021-06-08T20:44:11.756" v="11281" actId="27636"/>
          <ac:spMkLst>
            <pc:docMk/>
            <pc:sldMk cId="2491162449" sldId="257"/>
            <ac:spMk id="3" creationId="{38C2A553-5228-464F-B977-94BC20995194}"/>
          </ac:spMkLst>
        </pc:spChg>
        <pc:picChg chg="add del mod">
          <ac:chgData name="sergio martinez castañeda" userId="77f3d47366f3f1af" providerId="LiveId" clId="{611C596D-FDE5-4110-803C-43CF845E77C5}" dt="2021-06-08T20:33:09.286" v="11175" actId="21"/>
          <ac:picMkLst>
            <pc:docMk/>
            <pc:sldMk cId="2491162449" sldId="257"/>
            <ac:picMk id="5" creationId="{19D35600-3B03-4E26-913A-25E646D0AB7C}"/>
          </ac:picMkLst>
        </pc:picChg>
        <pc:picChg chg="add mod">
          <ac:chgData name="sergio martinez castañeda" userId="77f3d47366f3f1af" providerId="LiveId" clId="{611C596D-FDE5-4110-803C-43CF845E77C5}" dt="2021-06-09T00:04:29.254" v="11867" actId="1076"/>
          <ac:picMkLst>
            <pc:docMk/>
            <pc:sldMk cId="2491162449" sldId="257"/>
            <ac:picMk id="6" creationId="{AE658999-C86F-4CC4-996A-68B00C5FEAF3}"/>
          </ac:picMkLst>
        </pc:picChg>
        <pc:picChg chg="add del mod">
          <ac:chgData name="sergio martinez castañeda" userId="77f3d47366f3f1af" providerId="LiveId" clId="{611C596D-FDE5-4110-803C-43CF845E77C5}" dt="2021-06-08T20:36:22.865" v="11186" actId="21"/>
          <ac:picMkLst>
            <pc:docMk/>
            <pc:sldMk cId="2491162449" sldId="257"/>
            <ac:picMk id="1026" creationId="{9D27786D-C1CB-4ECD-8DAC-752199AAAAD6}"/>
          </ac:picMkLst>
        </pc:picChg>
        <pc:picChg chg="add del mod">
          <ac:chgData name="sergio martinez castañeda" userId="77f3d47366f3f1af" providerId="LiveId" clId="{611C596D-FDE5-4110-803C-43CF845E77C5}" dt="2021-06-08T20:45:36.631" v="11297" actId="21"/>
          <ac:picMkLst>
            <pc:docMk/>
            <pc:sldMk cId="2491162449" sldId="257"/>
            <ac:picMk id="1028" creationId="{B39A3794-6A78-4FD5-801E-D51E8AD0B638}"/>
          </ac:picMkLst>
        </pc:picChg>
        <pc:picChg chg="add mod">
          <ac:chgData name="sergio martinez castañeda" userId="77f3d47366f3f1af" providerId="LiveId" clId="{611C596D-FDE5-4110-803C-43CF845E77C5}" dt="2021-06-09T00:04:21.587" v="11866" actId="1076"/>
          <ac:picMkLst>
            <pc:docMk/>
            <pc:sldMk cId="2491162449" sldId="257"/>
            <ac:picMk id="1030" creationId="{3AE41064-9E13-416C-91D2-4B50FCCC1070}"/>
          </ac:picMkLst>
        </pc:picChg>
      </pc:sldChg>
      <pc:sldChg chg="modSp del mod">
        <pc:chgData name="sergio martinez castañeda" userId="77f3d47366f3f1af" providerId="LiveId" clId="{611C596D-FDE5-4110-803C-43CF845E77C5}" dt="2021-06-08T20:19:33.100" v="11163" actId="2696"/>
        <pc:sldMkLst>
          <pc:docMk/>
          <pc:sldMk cId="3172802467" sldId="258"/>
        </pc:sldMkLst>
        <pc:spChg chg="mod">
          <ac:chgData name="sergio martinez castañeda" userId="77f3d47366f3f1af" providerId="LiveId" clId="{611C596D-FDE5-4110-803C-43CF845E77C5}" dt="2021-06-08T20:19:22.404" v="11162" actId="20577"/>
          <ac:spMkLst>
            <pc:docMk/>
            <pc:sldMk cId="3172802467" sldId="258"/>
            <ac:spMk id="3" creationId="{DC1499CB-37D9-4A6C-A586-B225E20B3CFA}"/>
          </ac:spMkLst>
        </pc:spChg>
      </pc:sldChg>
      <pc:sldChg chg="addSp delSp modSp mod">
        <pc:chgData name="sergio martinez castañeda" userId="77f3d47366f3f1af" providerId="LiveId" clId="{611C596D-FDE5-4110-803C-43CF845E77C5}" dt="2021-06-09T00:41:53.955" v="11985" actId="20577"/>
        <pc:sldMkLst>
          <pc:docMk/>
          <pc:sldMk cId="1325793862" sldId="259"/>
        </pc:sldMkLst>
        <pc:spChg chg="mod">
          <ac:chgData name="sergio martinez castañeda" userId="77f3d47366f3f1af" providerId="LiveId" clId="{611C596D-FDE5-4110-803C-43CF845E77C5}" dt="2021-06-09T00:41:53.955" v="11985" actId="20577"/>
          <ac:spMkLst>
            <pc:docMk/>
            <pc:sldMk cId="1325793862" sldId="259"/>
            <ac:spMk id="3" creationId="{739417A8-A777-45A6-9B7A-1941CAAC77D1}"/>
          </ac:spMkLst>
        </pc:spChg>
        <pc:spChg chg="mod">
          <ac:chgData name="sergio martinez castañeda" userId="77f3d47366f3f1af" providerId="LiveId" clId="{611C596D-FDE5-4110-803C-43CF845E77C5}" dt="2021-06-05T02:38:27.467" v="341" actId="1076"/>
          <ac:spMkLst>
            <pc:docMk/>
            <pc:sldMk cId="1325793862" sldId="259"/>
            <ac:spMk id="5" creationId="{49051A3A-EE07-4316-9278-9AE0724E1767}"/>
          </ac:spMkLst>
        </pc:spChg>
        <pc:picChg chg="add del mod">
          <ac:chgData name="sergio martinez castañeda" userId="77f3d47366f3f1af" providerId="LiveId" clId="{611C596D-FDE5-4110-803C-43CF845E77C5}" dt="2021-06-08T23:51:20.669" v="11748"/>
          <ac:picMkLst>
            <pc:docMk/>
            <pc:sldMk cId="1325793862" sldId="259"/>
            <ac:picMk id="6" creationId="{E73E5BBF-7D56-4B4B-BFA7-DA39177F3A76}"/>
          </ac:picMkLst>
        </pc:picChg>
        <pc:picChg chg="add del mod">
          <ac:chgData name="sergio martinez castañeda" userId="77f3d47366f3f1af" providerId="LiveId" clId="{611C596D-FDE5-4110-803C-43CF845E77C5}" dt="2021-06-08T23:51:16.569" v="11745" actId="21"/>
          <ac:picMkLst>
            <pc:docMk/>
            <pc:sldMk cId="1325793862" sldId="259"/>
            <ac:picMk id="7170" creationId="{A8B9B6C7-3DA1-41E9-8081-2710036D53BB}"/>
          </ac:picMkLst>
        </pc:picChg>
        <pc:picChg chg="add mod">
          <ac:chgData name="sergio martinez castañeda" userId="77f3d47366f3f1af" providerId="LiveId" clId="{611C596D-FDE5-4110-803C-43CF845E77C5}" dt="2021-06-09T00:14:01.754" v="11869" actId="1076"/>
          <ac:picMkLst>
            <pc:docMk/>
            <pc:sldMk cId="1325793862" sldId="259"/>
            <ac:picMk id="7172" creationId="{2443A45B-E24A-4D0E-B6B8-BAF151B24523}"/>
          </ac:picMkLst>
        </pc:picChg>
        <pc:picChg chg="add mod">
          <ac:chgData name="sergio martinez castañeda" userId="77f3d47366f3f1af" providerId="LiveId" clId="{611C596D-FDE5-4110-803C-43CF845E77C5}" dt="2021-06-09T00:13:56.315" v="11868" actId="1076"/>
          <ac:picMkLst>
            <pc:docMk/>
            <pc:sldMk cId="1325793862" sldId="259"/>
            <ac:picMk id="7174" creationId="{0F014B33-5952-42EA-8ED7-ACF1AA52FA9C}"/>
          </ac:picMkLst>
        </pc:picChg>
      </pc:sldChg>
      <pc:sldChg chg="addSp delSp modSp mod">
        <pc:chgData name="sergio martinez castañeda" userId="77f3d47366f3f1af" providerId="LiveId" clId="{611C596D-FDE5-4110-803C-43CF845E77C5}" dt="2021-06-09T00:38:57.016" v="11956"/>
        <pc:sldMkLst>
          <pc:docMk/>
          <pc:sldMk cId="2441172416" sldId="260"/>
        </pc:sldMkLst>
        <pc:spChg chg="mod">
          <ac:chgData name="sergio martinez castañeda" userId="77f3d47366f3f1af" providerId="LiveId" clId="{611C596D-FDE5-4110-803C-43CF845E77C5}" dt="2021-06-05T02:37:55.224" v="339" actId="1076"/>
          <ac:spMkLst>
            <pc:docMk/>
            <pc:sldMk cId="2441172416" sldId="260"/>
            <ac:spMk id="4" creationId="{CC1D0F8A-F143-4933-BCB2-212163E99E47}"/>
          </ac:spMkLst>
        </pc:spChg>
        <pc:spChg chg="add mod">
          <ac:chgData name="sergio martinez castañeda" userId="77f3d47366f3f1af" providerId="LiveId" clId="{611C596D-FDE5-4110-803C-43CF845E77C5}" dt="2021-06-05T03:23:30.667" v="3143" actId="20577"/>
          <ac:spMkLst>
            <pc:docMk/>
            <pc:sldMk cId="2441172416" sldId="260"/>
            <ac:spMk id="5" creationId="{35BC958F-55C1-4F1C-B70B-389B24F6D345}"/>
          </ac:spMkLst>
        </pc:spChg>
        <pc:spChg chg="mod">
          <ac:chgData name="sergio martinez castañeda" userId="77f3d47366f3f1af" providerId="LiveId" clId="{611C596D-FDE5-4110-803C-43CF845E77C5}" dt="2021-06-05T03:20:45.842" v="3009" actId="20577"/>
          <ac:spMkLst>
            <pc:docMk/>
            <pc:sldMk cId="2441172416" sldId="260"/>
            <ac:spMk id="7" creationId="{FD93573C-DB08-440B-8D72-0EBE2B4D309E}"/>
          </ac:spMkLst>
        </pc:spChg>
        <pc:picChg chg="add del">
          <ac:chgData name="sergio martinez castañeda" userId="77f3d47366f3f1af" providerId="LiveId" clId="{611C596D-FDE5-4110-803C-43CF845E77C5}" dt="2021-06-09T00:38:57.016" v="11956"/>
          <ac:picMkLst>
            <pc:docMk/>
            <pc:sldMk cId="2441172416" sldId="260"/>
            <ac:picMk id="10242" creationId="{2A6B19E5-B5B5-4D71-9A25-E6C4B955D39F}"/>
          </ac:picMkLst>
        </pc:picChg>
      </pc:sldChg>
      <pc:sldChg chg="addSp delSp modSp mod ord chgLayout">
        <pc:chgData name="sergio martinez castañeda" userId="77f3d47366f3f1af" providerId="LiveId" clId="{611C596D-FDE5-4110-803C-43CF845E77C5}" dt="2021-06-09T00:00:12.140" v="11839" actId="1076"/>
        <pc:sldMkLst>
          <pc:docMk/>
          <pc:sldMk cId="3039973878" sldId="261"/>
        </pc:sldMkLst>
        <pc:spChg chg="add mod ord">
          <ac:chgData name="sergio martinez castañeda" userId="77f3d47366f3f1af" providerId="LiveId" clId="{611C596D-FDE5-4110-803C-43CF845E77C5}" dt="2021-06-08T23:59:53.693" v="11837" actId="1076"/>
          <ac:spMkLst>
            <pc:docMk/>
            <pc:sldMk cId="3039973878" sldId="261"/>
            <ac:spMk id="2" creationId="{EFCFAE59-1A76-42B0-8ACF-853DB9EE78AE}"/>
          </ac:spMkLst>
        </pc:spChg>
        <pc:spChg chg="del">
          <ac:chgData name="sergio martinez castañeda" userId="77f3d47366f3f1af" providerId="LiveId" clId="{611C596D-FDE5-4110-803C-43CF845E77C5}" dt="2021-06-08T20:48:14.488" v="11496" actId="21"/>
          <ac:spMkLst>
            <pc:docMk/>
            <pc:sldMk cId="3039973878" sldId="261"/>
            <ac:spMk id="4" creationId="{CC1D0F8A-F143-4933-BCB2-212163E99E47}"/>
          </ac:spMkLst>
        </pc:spChg>
        <pc:spChg chg="mod">
          <ac:chgData name="sergio martinez castañeda" userId="77f3d47366f3f1af" providerId="LiveId" clId="{611C596D-FDE5-4110-803C-43CF845E77C5}" dt="2021-06-09T00:00:05.513" v="11838" actId="1076"/>
          <ac:spMkLst>
            <pc:docMk/>
            <pc:sldMk cId="3039973878" sldId="261"/>
            <ac:spMk id="7" creationId="{4968F92F-6D3B-45D0-80FC-FF24D2FF7457}"/>
          </ac:spMkLst>
        </pc:spChg>
        <pc:picChg chg="add mod">
          <ac:chgData name="sergio martinez castañeda" userId="77f3d47366f3f1af" providerId="LiveId" clId="{611C596D-FDE5-4110-803C-43CF845E77C5}" dt="2021-06-09T00:00:12.140" v="11839" actId="1076"/>
          <ac:picMkLst>
            <pc:docMk/>
            <pc:sldMk cId="3039973878" sldId="261"/>
            <ac:picMk id="5" creationId="{8446E3B5-22EE-4E32-920F-36182B384DA7}"/>
          </ac:picMkLst>
        </pc:picChg>
      </pc:sldChg>
      <pc:sldChg chg="addSp delSp modSp mod">
        <pc:chgData name="sergio martinez castañeda" userId="77f3d47366f3f1af" providerId="LiveId" clId="{611C596D-FDE5-4110-803C-43CF845E77C5}" dt="2021-06-08T23:56:15.980" v="11785" actId="21"/>
        <pc:sldMkLst>
          <pc:docMk/>
          <pc:sldMk cId="119401096" sldId="262"/>
        </pc:sldMkLst>
        <pc:spChg chg="mod">
          <ac:chgData name="sergio martinez castañeda" userId="77f3d47366f3f1af" providerId="LiveId" clId="{611C596D-FDE5-4110-803C-43CF845E77C5}" dt="2021-06-05T02:38:36.771" v="342" actId="1076"/>
          <ac:spMkLst>
            <pc:docMk/>
            <pc:sldMk cId="119401096" sldId="262"/>
            <ac:spMk id="4" creationId="{CC1D0F8A-F143-4933-BCB2-212163E99E47}"/>
          </ac:spMkLst>
        </pc:spChg>
        <pc:spChg chg="mod">
          <ac:chgData name="sergio martinez castañeda" userId="77f3d47366f3f1af" providerId="LiveId" clId="{611C596D-FDE5-4110-803C-43CF845E77C5}" dt="2021-06-08T23:48:25.717" v="11744" actId="1076"/>
          <ac:spMkLst>
            <pc:docMk/>
            <pc:sldMk cId="119401096" sldId="262"/>
            <ac:spMk id="5" creationId="{BCC7E03C-4964-4C84-8FE8-F263D6240D14}"/>
          </ac:spMkLst>
        </pc:spChg>
        <pc:picChg chg="add mod">
          <ac:chgData name="sergio martinez castañeda" userId="77f3d47366f3f1af" providerId="LiveId" clId="{611C596D-FDE5-4110-803C-43CF845E77C5}" dt="2021-06-08T23:56:01.712" v="11782" actId="1076"/>
          <ac:picMkLst>
            <pc:docMk/>
            <pc:sldMk cId="119401096" sldId="262"/>
            <ac:picMk id="6" creationId="{65250CE6-AA4F-4604-8A4E-CBFE1551ACB4}"/>
          </ac:picMkLst>
        </pc:picChg>
        <pc:picChg chg="add del mod">
          <ac:chgData name="sergio martinez castañeda" userId="77f3d47366f3f1af" providerId="LiveId" clId="{611C596D-FDE5-4110-803C-43CF845E77C5}" dt="2021-06-08T23:56:14.011" v="11784" actId="21"/>
          <ac:picMkLst>
            <pc:docMk/>
            <pc:sldMk cId="119401096" sldId="262"/>
            <ac:picMk id="7" creationId="{3549E12B-8FA0-4770-9F85-ECC873045118}"/>
          </ac:picMkLst>
        </pc:picChg>
        <pc:picChg chg="add del mod">
          <ac:chgData name="sergio martinez castañeda" userId="77f3d47366f3f1af" providerId="LiveId" clId="{611C596D-FDE5-4110-803C-43CF845E77C5}" dt="2021-06-08T23:56:15.980" v="11785" actId="21"/>
          <ac:picMkLst>
            <pc:docMk/>
            <pc:sldMk cId="119401096" sldId="262"/>
            <ac:picMk id="8194" creationId="{0C85E808-8085-4F3B-ABEA-8C40E693D9A2}"/>
          </ac:picMkLst>
        </pc:picChg>
        <pc:picChg chg="add mod">
          <ac:chgData name="sergio martinez castañeda" userId="77f3d47366f3f1af" providerId="LiveId" clId="{611C596D-FDE5-4110-803C-43CF845E77C5}" dt="2021-06-08T23:56:05.030" v="11783" actId="1076"/>
          <ac:picMkLst>
            <pc:docMk/>
            <pc:sldMk cId="119401096" sldId="262"/>
            <ac:picMk id="8196" creationId="{15BA5E5E-4C84-458E-8141-06F8284D964D}"/>
          </ac:picMkLst>
        </pc:picChg>
      </pc:sldChg>
      <pc:sldChg chg="modSp mod">
        <pc:chgData name="sergio martinez castañeda" userId="77f3d47366f3f1af" providerId="LiveId" clId="{611C596D-FDE5-4110-803C-43CF845E77C5}" dt="2021-06-09T00:42:19.662" v="11990" actId="20577"/>
        <pc:sldMkLst>
          <pc:docMk/>
          <pc:sldMk cId="2915993282" sldId="263"/>
        </pc:sldMkLst>
        <pc:spChg chg="mod">
          <ac:chgData name="sergio martinez castañeda" userId="77f3d47366f3f1af" providerId="LiveId" clId="{611C596D-FDE5-4110-803C-43CF845E77C5}" dt="2021-06-09T00:42:19.662" v="11990" actId="20577"/>
          <ac:spMkLst>
            <pc:docMk/>
            <pc:sldMk cId="2915993282" sldId="263"/>
            <ac:spMk id="3" creationId="{739417A8-A777-45A6-9B7A-1941CAAC77D1}"/>
          </ac:spMkLst>
        </pc:spChg>
        <pc:spChg chg="mod">
          <ac:chgData name="sergio martinez castañeda" userId="77f3d47366f3f1af" providerId="LiveId" clId="{611C596D-FDE5-4110-803C-43CF845E77C5}" dt="2021-06-05T02:38:06.727" v="340" actId="1076"/>
          <ac:spMkLst>
            <pc:docMk/>
            <pc:sldMk cId="2915993282" sldId="263"/>
            <ac:spMk id="5" creationId="{49051A3A-EE07-4316-9278-9AE0724E1767}"/>
          </ac:spMkLst>
        </pc:spChg>
      </pc:sldChg>
      <pc:sldChg chg="addSp delSp modSp mod">
        <pc:chgData name="sergio martinez castañeda" userId="77f3d47366f3f1af" providerId="LiveId" clId="{611C596D-FDE5-4110-803C-43CF845E77C5}" dt="2021-06-08T20:52:50.046" v="11538" actId="1076"/>
        <pc:sldMkLst>
          <pc:docMk/>
          <pc:sldMk cId="520413514" sldId="264"/>
        </pc:sldMkLst>
        <pc:spChg chg="mod">
          <ac:chgData name="sergio martinez castañeda" userId="77f3d47366f3f1af" providerId="LiveId" clId="{611C596D-FDE5-4110-803C-43CF845E77C5}" dt="2021-06-08T20:52:25.240" v="11533" actId="14100"/>
          <ac:spMkLst>
            <pc:docMk/>
            <pc:sldMk cId="520413514" sldId="264"/>
            <ac:spMk id="6" creationId="{71F3A1B9-E073-4911-BAB6-9AB8D0E1DC58}"/>
          </ac:spMkLst>
        </pc:spChg>
        <pc:spChg chg="mod">
          <ac:chgData name="sergio martinez castañeda" userId="77f3d47366f3f1af" providerId="LiveId" clId="{611C596D-FDE5-4110-803C-43CF845E77C5}" dt="2021-06-08T20:52:33.220" v="11534" actId="1076"/>
          <ac:spMkLst>
            <pc:docMk/>
            <pc:sldMk cId="520413514" sldId="264"/>
            <ac:spMk id="7" creationId="{68BE19FB-CA9D-4EC7-9A6A-03E31005D1F2}"/>
          </ac:spMkLst>
        </pc:spChg>
        <pc:picChg chg="add del mod">
          <ac:chgData name="sergio martinez castañeda" userId="77f3d47366f3f1af" providerId="LiveId" clId="{611C596D-FDE5-4110-803C-43CF845E77C5}" dt="2021-06-08T20:34:50.359" v="11180" actId="21"/>
          <ac:picMkLst>
            <pc:docMk/>
            <pc:sldMk cId="520413514" sldId="264"/>
            <ac:picMk id="3" creationId="{168134DD-6D93-42F9-897E-C7312A9C67B7}"/>
          </ac:picMkLst>
        </pc:picChg>
        <pc:picChg chg="add mod">
          <ac:chgData name="sergio martinez castañeda" userId="77f3d47366f3f1af" providerId="LiveId" clId="{611C596D-FDE5-4110-803C-43CF845E77C5}" dt="2021-06-08T20:52:50.046" v="11538" actId="1076"/>
          <ac:picMkLst>
            <pc:docMk/>
            <pc:sldMk cId="520413514" sldId="264"/>
            <ac:picMk id="2050" creationId="{8B1B65B4-FDE8-4EC8-A861-2B4CE0E8BF35}"/>
          </ac:picMkLst>
        </pc:picChg>
      </pc:sldChg>
      <pc:sldChg chg="modSp mod">
        <pc:chgData name="sergio martinez castañeda" userId="77f3d47366f3f1af" providerId="LiveId" clId="{611C596D-FDE5-4110-803C-43CF845E77C5}" dt="2021-06-05T02:37:04.819" v="333" actId="1076"/>
        <pc:sldMkLst>
          <pc:docMk/>
          <pc:sldMk cId="2675287774" sldId="265"/>
        </pc:sldMkLst>
        <pc:spChg chg="mod">
          <ac:chgData name="sergio martinez castañeda" userId="77f3d47366f3f1af" providerId="LiveId" clId="{611C596D-FDE5-4110-803C-43CF845E77C5}" dt="2021-06-05T02:37:04.819" v="333" actId="1076"/>
          <ac:spMkLst>
            <pc:docMk/>
            <pc:sldMk cId="2675287774" sldId="265"/>
            <ac:spMk id="5" creationId="{49051A3A-EE07-4316-9278-9AE0724E1767}"/>
          </ac:spMkLst>
        </pc:spChg>
      </pc:sldChg>
      <pc:sldChg chg="addSp modSp mod">
        <pc:chgData name="sergio martinez castañeda" userId="77f3d47366f3f1af" providerId="LiveId" clId="{611C596D-FDE5-4110-803C-43CF845E77C5}" dt="2021-06-05T04:05:11.123" v="3162" actId="1076"/>
        <pc:sldMkLst>
          <pc:docMk/>
          <pc:sldMk cId="1278625438" sldId="266"/>
        </pc:sldMkLst>
        <pc:spChg chg="mod">
          <ac:chgData name="sergio martinez castañeda" userId="77f3d47366f3f1af" providerId="LiveId" clId="{611C596D-FDE5-4110-803C-43CF845E77C5}" dt="2021-06-05T04:05:11.123" v="3162" actId="1076"/>
          <ac:spMkLst>
            <pc:docMk/>
            <pc:sldMk cId="1278625438" sldId="266"/>
            <ac:spMk id="4" creationId="{CC1D0F8A-F143-4933-BCB2-212163E99E47}"/>
          </ac:spMkLst>
        </pc:spChg>
        <pc:spChg chg="mod">
          <ac:chgData name="sergio martinez castañeda" userId="77f3d47366f3f1af" providerId="LiveId" clId="{611C596D-FDE5-4110-803C-43CF845E77C5}" dt="2021-06-05T02:35:13.464" v="310" actId="20577"/>
          <ac:spMkLst>
            <pc:docMk/>
            <pc:sldMk cId="1278625438" sldId="266"/>
            <ac:spMk id="5" creationId="{BCC7E03C-4964-4C84-8FE8-F263D6240D14}"/>
          </ac:spMkLst>
        </pc:spChg>
        <pc:spChg chg="add mod">
          <ac:chgData name="sergio martinez castañeda" userId="77f3d47366f3f1af" providerId="LiveId" clId="{611C596D-FDE5-4110-803C-43CF845E77C5}" dt="2021-06-05T03:23:42.482" v="3146" actId="20577"/>
          <ac:spMkLst>
            <pc:docMk/>
            <pc:sldMk cId="1278625438" sldId="266"/>
            <ac:spMk id="6" creationId="{7EA4AF51-9605-411B-97F8-653AA5486AE5}"/>
          </ac:spMkLst>
        </pc:spChg>
        <pc:grpChg chg="add mod">
          <ac:chgData name="sergio martinez castañeda" userId="77f3d47366f3f1af" providerId="LiveId" clId="{611C596D-FDE5-4110-803C-43CF845E77C5}" dt="2021-06-05T03:22:21.192" v="3033" actId="164"/>
          <ac:grpSpMkLst>
            <pc:docMk/>
            <pc:sldMk cId="1278625438" sldId="266"/>
            <ac:grpSpMk id="7" creationId="{4FBF8FAB-0649-45A3-BFA9-D334C28E5D66}"/>
          </ac:grpSpMkLst>
        </pc:grpChg>
        <pc:picChg chg="add mod modCrop">
          <ac:chgData name="sergio martinez castañeda" userId="77f3d47366f3f1af" providerId="LiveId" clId="{611C596D-FDE5-4110-803C-43CF845E77C5}" dt="2021-06-05T04:02:18.461" v="3160" actId="14861"/>
          <ac:picMkLst>
            <pc:docMk/>
            <pc:sldMk cId="1278625438" sldId="266"/>
            <ac:picMk id="3" creationId="{4FE37D4E-8820-4874-8685-F697AA7CB431}"/>
          </ac:picMkLst>
        </pc:picChg>
      </pc:sldChg>
      <pc:sldChg chg="addSp delSp modSp mod chgLayout">
        <pc:chgData name="sergio martinez castañeda" userId="77f3d47366f3f1af" providerId="LiveId" clId="{611C596D-FDE5-4110-803C-43CF845E77C5}" dt="2021-06-08T16:34:51.709" v="11121"/>
        <pc:sldMkLst>
          <pc:docMk/>
          <pc:sldMk cId="3306338077" sldId="267"/>
        </pc:sldMkLst>
        <pc:spChg chg="add del mod ord">
          <ac:chgData name="sergio martinez castañeda" userId="77f3d47366f3f1af" providerId="LiveId" clId="{611C596D-FDE5-4110-803C-43CF845E77C5}" dt="2021-06-05T05:43:17.649" v="8897" actId="21"/>
          <ac:spMkLst>
            <pc:docMk/>
            <pc:sldMk cId="3306338077" sldId="267"/>
            <ac:spMk id="2" creationId="{FB090F60-5AB0-4033-84F8-717E31CEB709}"/>
          </ac:spMkLst>
        </pc:spChg>
        <pc:spChg chg="add del mod">
          <ac:chgData name="sergio martinez castañeda" userId="77f3d47366f3f1af" providerId="LiveId" clId="{611C596D-FDE5-4110-803C-43CF845E77C5}" dt="2021-06-05T02:48:34.361" v="881" actId="21"/>
          <ac:spMkLst>
            <pc:docMk/>
            <pc:sldMk cId="3306338077" sldId="267"/>
            <ac:spMk id="3" creationId="{508F4748-6367-4C07-B384-803FE3C834F6}"/>
          </ac:spMkLst>
        </pc:spChg>
        <pc:spChg chg="add mod">
          <ac:chgData name="sergio martinez castañeda" userId="77f3d47366f3f1af" providerId="LiveId" clId="{611C596D-FDE5-4110-803C-43CF845E77C5}" dt="2021-06-05T05:43:25.690" v="8898" actId="207"/>
          <ac:spMkLst>
            <pc:docMk/>
            <pc:sldMk cId="3306338077" sldId="267"/>
            <ac:spMk id="4" creationId="{84C8A03B-A8EA-4C82-9898-B71079105DC7}"/>
          </ac:spMkLst>
        </pc:spChg>
        <pc:spChg chg="mod">
          <ac:chgData name="sergio martinez castañeda" userId="77f3d47366f3f1af" providerId="LiveId" clId="{611C596D-FDE5-4110-803C-43CF845E77C5}" dt="2021-06-08T16:34:51.709" v="11121"/>
          <ac:spMkLst>
            <pc:docMk/>
            <pc:sldMk cId="3306338077" sldId="267"/>
            <ac:spMk id="5" creationId="{BCC7E03C-4964-4C84-8FE8-F263D6240D14}"/>
          </ac:spMkLst>
        </pc:spChg>
      </pc:sldChg>
      <pc:sldChg chg="addSp modSp mod">
        <pc:chgData name="sergio martinez castañeda" userId="77f3d47366f3f1af" providerId="LiveId" clId="{611C596D-FDE5-4110-803C-43CF845E77C5}" dt="2021-06-08T23:58:32.108" v="11835" actId="1076"/>
        <pc:sldMkLst>
          <pc:docMk/>
          <pc:sldMk cId="3203056946" sldId="268"/>
        </pc:sldMkLst>
        <pc:spChg chg="mod">
          <ac:chgData name="sergio martinez castañeda" userId="77f3d47366f3f1af" providerId="LiveId" clId="{611C596D-FDE5-4110-803C-43CF845E77C5}" dt="2021-06-08T23:58:24.804" v="11833" actId="1076"/>
          <ac:spMkLst>
            <pc:docMk/>
            <pc:sldMk cId="3203056946" sldId="268"/>
            <ac:spMk id="4" creationId="{CC1D0F8A-F143-4933-BCB2-212163E99E47}"/>
          </ac:spMkLst>
        </pc:spChg>
        <pc:spChg chg="mod">
          <ac:chgData name="sergio martinez castañeda" userId="77f3d47366f3f1af" providerId="LiveId" clId="{611C596D-FDE5-4110-803C-43CF845E77C5}" dt="2021-06-08T23:58:16.396" v="11832" actId="1076"/>
          <ac:spMkLst>
            <pc:docMk/>
            <pc:sldMk cId="3203056946" sldId="268"/>
            <ac:spMk id="6" creationId="{71F3A1B9-E073-4911-BAB6-9AB8D0E1DC58}"/>
          </ac:spMkLst>
        </pc:spChg>
        <pc:spChg chg="mod">
          <ac:chgData name="sergio martinez castañeda" userId="77f3d47366f3f1af" providerId="LiveId" clId="{611C596D-FDE5-4110-803C-43CF845E77C5}" dt="2021-06-08T23:58:05.033" v="11831" actId="1076"/>
          <ac:spMkLst>
            <pc:docMk/>
            <pc:sldMk cId="3203056946" sldId="268"/>
            <ac:spMk id="7" creationId="{68BE19FB-CA9D-4EC7-9A6A-03E31005D1F2}"/>
          </ac:spMkLst>
        </pc:spChg>
        <pc:picChg chg="add mod">
          <ac:chgData name="sergio martinez castañeda" userId="77f3d47366f3f1af" providerId="LiveId" clId="{611C596D-FDE5-4110-803C-43CF845E77C5}" dt="2021-06-08T23:58:32.108" v="11835" actId="1076"/>
          <ac:picMkLst>
            <pc:docMk/>
            <pc:sldMk cId="3203056946" sldId="268"/>
            <ac:picMk id="9218" creationId="{214457C6-E292-439E-8D0F-78302CA3FA80}"/>
          </ac:picMkLst>
        </pc:picChg>
      </pc:sldChg>
      <pc:sldChg chg="addSp modSp add mod addCm delCm modCm">
        <pc:chgData name="sergio martinez castañeda" userId="77f3d47366f3f1af" providerId="LiveId" clId="{611C596D-FDE5-4110-803C-43CF845E77C5}" dt="2021-06-05T03:21:54.567" v="3017" actId="14100"/>
        <pc:sldMkLst>
          <pc:docMk/>
          <pc:sldMk cId="3418986668" sldId="269"/>
        </pc:sldMkLst>
        <pc:spChg chg="mod">
          <ac:chgData name="sergio martinez castañeda" userId="77f3d47366f3f1af" providerId="LiveId" clId="{611C596D-FDE5-4110-803C-43CF845E77C5}" dt="2021-06-05T03:20:11.940" v="2996"/>
          <ac:spMkLst>
            <pc:docMk/>
            <pc:sldMk cId="3418986668" sldId="269"/>
            <ac:spMk id="3" creationId="{739417A8-A777-45A6-9B7A-1941CAAC77D1}"/>
          </ac:spMkLst>
        </pc:spChg>
        <pc:spChg chg="mod">
          <ac:chgData name="sergio martinez castañeda" userId="77f3d47366f3f1af" providerId="LiveId" clId="{611C596D-FDE5-4110-803C-43CF845E77C5}" dt="2021-06-05T02:36:58.029" v="332" actId="1076"/>
          <ac:spMkLst>
            <pc:docMk/>
            <pc:sldMk cId="3418986668" sldId="269"/>
            <ac:spMk id="5" creationId="{49051A3A-EE07-4316-9278-9AE0724E1767}"/>
          </ac:spMkLst>
        </pc:spChg>
        <pc:spChg chg="add mod">
          <ac:chgData name="sergio martinez castañeda" userId="77f3d47366f3f1af" providerId="LiveId" clId="{611C596D-FDE5-4110-803C-43CF845E77C5}" dt="2021-06-05T03:21:54.567" v="3017" actId="14100"/>
          <ac:spMkLst>
            <pc:docMk/>
            <pc:sldMk cId="3418986668" sldId="269"/>
            <ac:spMk id="6" creationId="{BC199D70-10DF-4240-9021-2303A2836829}"/>
          </ac:spMkLst>
        </pc:spChg>
        <pc:grpChg chg="add mod">
          <ac:chgData name="sergio martinez castañeda" userId="77f3d47366f3f1af" providerId="LiveId" clId="{611C596D-FDE5-4110-803C-43CF845E77C5}" dt="2021-06-05T03:21:26.134" v="3010" actId="164"/>
          <ac:grpSpMkLst>
            <pc:docMk/>
            <pc:sldMk cId="3418986668" sldId="269"/>
            <ac:grpSpMk id="7" creationId="{DB81458C-0E86-40B2-9013-6DADBE6B7ACA}"/>
          </ac:grpSpMkLst>
        </pc:grpChg>
        <pc:picChg chg="add mod">
          <ac:chgData name="sergio martinez castañeda" userId="77f3d47366f3f1af" providerId="LiveId" clId="{611C596D-FDE5-4110-803C-43CF845E77C5}" dt="2021-06-05T03:21:26.134" v="3010" actId="164"/>
          <ac:picMkLst>
            <pc:docMk/>
            <pc:sldMk cId="3418986668" sldId="269"/>
            <ac:picMk id="4" creationId="{E765C045-69E9-4DCE-8574-0EB59F35622C}"/>
          </ac:picMkLst>
        </pc:picChg>
      </pc:sldChg>
      <pc:sldChg chg="addSp delSp modSp add mod ord">
        <pc:chgData name="sergio martinez castañeda" userId="77f3d47366f3f1af" providerId="LiveId" clId="{611C596D-FDE5-4110-803C-43CF845E77C5}" dt="2021-06-05T05:21:11.693" v="7102" actId="123"/>
        <pc:sldMkLst>
          <pc:docMk/>
          <pc:sldMk cId="754883726" sldId="270"/>
        </pc:sldMkLst>
        <pc:spChg chg="del">
          <ac:chgData name="sergio martinez castañeda" userId="77f3d47366f3f1af" providerId="LiveId" clId="{611C596D-FDE5-4110-803C-43CF845E77C5}" dt="2021-06-05T02:58:38.406" v="1737" actId="21"/>
          <ac:spMkLst>
            <pc:docMk/>
            <pc:sldMk cId="754883726" sldId="270"/>
            <ac:spMk id="3" creationId="{739417A8-A777-45A6-9B7A-1941CAAC77D1}"/>
          </ac:spMkLst>
        </pc:spChg>
        <pc:spChg chg="mod">
          <ac:chgData name="sergio martinez castañeda" userId="77f3d47366f3f1af" providerId="LiveId" clId="{611C596D-FDE5-4110-803C-43CF845E77C5}" dt="2021-06-05T02:58:22.166" v="1734" actId="20577"/>
          <ac:spMkLst>
            <pc:docMk/>
            <pc:sldMk cId="754883726" sldId="270"/>
            <ac:spMk id="5" creationId="{49051A3A-EE07-4316-9278-9AE0724E1767}"/>
          </ac:spMkLst>
        </pc:spChg>
        <pc:spChg chg="add mod">
          <ac:chgData name="sergio martinez castañeda" userId="77f3d47366f3f1af" providerId="LiveId" clId="{611C596D-FDE5-4110-803C-43CF845E77C5}" dt="2021-06-05T05:21:11.693" v="7102" actId="123"/>
          <ac:spMkLst>
            <pc:docMk/>
            <pc:sldMk cId="754883726" sldId="270"/>
            <ac:spMk id="6" creationId="{8355EA50-8EBE-42FD-A718-8917A838E255}"/>
          </ac:spMkLst>
        </pc:spChg>
        <pc:spChg chg="add del mod">
          <ac:chgData name="sergio martinez castañeda" userId="77f3d47366f3f1af" providerId="LiveId" clId="{611C596D-FDE5-4110-803C-43CF845E77C5}" dt="2021-06-05T02:58:45.582" v="1739" actId="21"/>
          <ac:spMkLst>
            <pc:docMk/>
            <pc:sldMk cId="754883726" sldId="270"/>
            <ac:spMk id="7" creationId="{90E25766-F70B-4389-9708-E0DFB010CFF4}"/>
          </ac:spMkLst>
        </pc:spChg>
        <pc:picChg chg="del">
          <ac:chgData name="sergio martinez castañeda" userId="77f3d47366f3f1af" providerId="LiveId" clId="{611C596D-FDE5-4110-803C-43CF845E77C5}" dt="2021-06-05T02:58:26.301" v="1735" actId="21"/>
          <ac:picMkLst>
            <pc:docMk/>
            <pc:sldMk cId="754883726" sldId="270"/>
            <ac:picMk id="4" creationId="{E765C045-69E9-4DCE-8574-0EB59F35622C}"/>
          </ac:picMkLst>
        </pc:picChg>
      </pc:sldChg>
      <pc:sldChg chg="addSp delSp modSp add mod">
        <pc:chgData name="sergio martinez castañeda" userId="77f3d47366f3f1af" providerId="LiveId" clId="{611C596D-FDE5-4110-803C-43CF845E77C5}" dt="2021-06-05T05:21:40.525" v="7107" actId="123"/>
        <pc:sldMkLst>
          <pc:docMk/>
          <pc:sldMk cId="2692466995" sldId="271"/>
        </pc:sldMkLst>
        <pc:spChg chg="mod">
          <ac:chgData name="sergio martinez castañeda" userId="77f3d47366f3f1af" providerId="LiveId" clId="{611C596D-FDE5-4110-803C-43CF845E77C5}" dt="2021-06-05T03:04:51.223" v="2323" actId="20577"/>
          <ac:spMkLst>
            <pc:docMk/>
            <pc:sldMk cId="2692466995" sldId="271"/>
            <ac:spMk id="4" creationId="{84C8A03B-A8EA-4C82-9898-B71079105DC7}"/>
          </ac:spMkLst>
        </pc:spChg>
        <pc:spChg chg="mod">
          <ac:chgData name="sergio martinez castañeda" userId="77f3d47366f3f1af" providerId="LiveId" clId="{611C596D-FDE5-4110-803C-43CF845E77C5}" dt="2021-06-05T05:21:40.525" v="7107" actId="123"/>
          <ac:spMkLst>
            <pc:docMk/>
            <pc:sldMk cId="2692466995" sldId="271"/>
            <ac:spMk id="5" creationId="{BCC7E03C-4964-4C84-8FE8-F263D6240D14}"/>
          </ac:spMkLst>
        </pc:spChg>
        <pc:spChg chg="add mod">
          <ac:chgData name="sergio martinez castañeda" userId="77f3d47366f3f1af" providerId="LiveId" clId="{611C596D-FDE5-4110-803C-43CF845E77C5}" dt="2021-06-05T03:23:52.788" v="3147" actId="1076"/>
          <ac:spMkLst>
            <pc:docMk/>
            <pc:sldMk cId="2692466995" sldId="271"/>
            <ac:spMk id="7" creationId="{60268D9B-124D-4AFC-929D-07AAFF0492D2}"/>
          </ac:spMkLst>
        </pc:spChg>
        <pc:spChg chg="add del mod">
          <ac:chgData name="sergio martinez castañeda" userId="77f3d47366f3f1af" providerId="LiveId" clId="{611C596D-FDE5-4110-803C-43CF845E77C5}" dt="2021-06-05T04:08:00.366" v="3191" actId="21"/>
          <ac:spMkLst>
            <pc:docMk/>
            <pc:sldMk cId="2692466995" sldId="271"/>
            <ac:spMk id="9" creationId="{754B31C8-36F8-4462-A374-B90A6F786496}"/>
          </ac:spMkLst>
        </pc:spChg>
        <pc:spChg chg="add del mod">
          <ac:chgData name="sergio martinez castañeda" userId="77f3d47366f3f1af" providerId="LiveId" clId="{611C596D-FDE5-4110-803C-43CF845E77C5}" dt="2021-06-05T04:17:43.191" v="3221"/>
          <ac:spMkLst>
            <pc:docMk/>
            <pc:sldMk cId="2692466995" sldId="271"/>
            <ac:spMk id="10" creationId="{8EE8E739-749D-4364-BDC4-70025E41B5AD}"/>
          </ac:spMkLst>
        </pc:spChg>
        <pc:grpChg chg="add mod">
          <ac:chgData name="sergio martinez castañeda" userId="77f3d47366f3f1af" providerId="LiveId" clId="{611C596D-FDE5-4110-803C-43CF845E77C5}" dt="2021-06-05T04:07:11.555" v="3186" actId="1076"/>
          <ac:grpSpMkLst>
            <pc:docMk/>
            <pc:sldMk cId="2692466995" sldId="271"/>
            <ac:grpSpMk id="8" creationId="{8ABF40C6-FA09-40F2-91C0-4D103BDE2D05}"/>
          </ac:grpSpMkLst>
        </pc:grpChg>
        <pc:graphicFrameChg chg="add del mod">
          <ac:chgData name="sergio martinez castañeda" userId="77f3d47366f3f1af" providerId="LiveId" clId="{611C596D-FDE5-4110-803C-43CF845E77C5}" dt="2021-06-05T03:14:59.951" v="2807" actId="12084"/>
          <ac:graphicFrameMkLst>
            <pc:docMk/>
            <pc:sldMk cId="2692466995" sldId="271"/>
            <ac:graphicFrameMk id="6" creationId="{CF57B3B7-E88F-46B6-90F1-B5BD4BA304AE}"/>
          </ac:graphicFrameMkLst>
        </pc:graphicFrameChg>
        <pc:picChg chg="add del mod">
          <ac:chgData name="sergio martinez castañeda" userId="77f3d47366f3f1af" providerId="LiveId" clId="{611C596D-FDE5-4110-803C-43CF845E77C5}" dt="2021-06-05T03:18:03.042" v="2863" actId="164"/>
          <ac:picMkLst>
            <pc:docMk/>
            <pc:sldMk cId="2692466995" sldId="271"/>
            <ac:picMk id="3" creationId="{9C69FCF8-4B4C-4C35-A371-E21D65BC41D8}"/>
          </ac:picMkLst>
        </pc:picChg>
      </pc:sldChg>
      <pc:sldChg chg="addSp delSp modSp add del mod">
        <pc:chgData name="sergio martinez castañeda" userId="77f3d47366f3f1af" providerId="LiveId" clId="{611C596D-FDE5-4110-803C-43CF845E77C5}" dt="2021-06-08T20:28:40.777" v="11169" actId="2696"/>
        <pc:sldMkLst>
          <pc:docMk/>
          <pc:sldMk cId="298983040" sldId="272"/>
        </pc:sldMkLst>
        <pc:spChg chg="mod">
          <ac:chgData name="sergio martinez castañeda" userId="77f3d47366f3f1af" providerId="LiveId" clId="{611C596D-FDE5-4110-803C-43CF845E77C5}" dt="2021-06-05T04:08:38.255" v="3211" actId="1076"/>
          <ac:spMkLst>
            <pc:docMk/>
            <pc:sldMk cId="298983040" sldId="272"/>
            <ac:spMk id="5" creationId="{49051A3A-EE07-4316-9278-9AE0724E1767}"/>
          </ac:spMkLst>
        </pc:spChg>
        <pc:spChg chg="mod">
          <ac:chgData name="sergio martinez castañeda" userId="77f3d47366f3f1af" providerId="LiveId" clId="{611C596D-FDE5-4110-803C-43CF845E77C5}" dt="2021-06-05T05:59:20.474" v="10795" actId="20577"/>
          <ac:spMkLst>
            <pc:docMk/>
            <pc:sldMk cId="298983040" sldId="272"/>
            <ac:spMk id="6" creationId="{8355EA50-8EBE-42FD-A718-8917A838E255}"/>
          </ac:spMkLst>
        </pc:spChg>
        <pc:spChg chg="add mod">
          <ac:chgData name="sergio martinez castañeda" userId="77f3d47366f3f1af" providerId="LiveId" clId="{611C596D-FDE5-4110-803C-43CF845E77C5}" dt="2021-06-05T04:08:59.558" v="3212" actId="164"/>
          <ac:spMkLst>
            <pc:docMk/>
            <pc:sldMk cId="298983040" sldId="272"/>
            <ac:spMk id="7" creationId="{6E92DF9F-09ED-4938-AFF9-9E23E3C4D35F}"/>
          </ac:spMkLst>
        </pc:spChg>
        <pc:grpChg chg="add del mod">
          <ac:chgData name="sergio martinez castañeda" userId="77f3d47366f3f1af" providerId="LiveId" clId="{611C596D-FDE5-4110-803C-43CF845E77C5}" dt="2021-06-05T04:18:12.973" v="3224" actId="21"/>
          <ac:grpSpMkLst>
            <pc:docMk/>
            <pc:sldMk cId="298983040" sldId="272"/>
            <ac:grpSpMk id="4" creationId="{435DE110-C061-4D48-968F-409322F7B74D}"/>
          </ac:grpSpMkLst>
        </pc:grpChg>
        <pc:picChg chg="add mod">
          <ac:chgData name="sergio martinez castañeda" userId="77f3d47366f3f1af" providerId="LiveId" clId="{611C596D-FDE5-4110-803C-43CF845E77C5}" dt="2021-06-05T04:08:59.558" v="3212" actId="164"/>
          <ac:picMkLst>
            <pc:docMk/>
            <pc:sldMk cId="298983040" sldId="272"/>
            <ac:picMk id="3" creationId="{FDB99817-F45F-44F3-802B-449954214A20}"/>
          </ac:picMkLst>
        </pc:picChg>
      </pc:sldChg>
      <pc:sldChg chg="modSp add del mod">
        <pc:chgData name="sergio martinez castañeda" userId="77f3d47366f3f1af" providerId="LiveId" clId="{611C596D-FDE5-4110-803C-43CF845E77C5}" dt="2021-06-08T17:39:19.197" v="11130" actId="2696"/>
        <pc:sldMkLst>
          <pc:docMk/>
          <pc:sldMk cId="3912524270" sldId="273"/>
        </pc:sldMkLst>
        <pc:spChg chg="mod">
          <ac:chgData name="sergio martinez castañeda" userId="77f3d47366f3f1af" providerId="LiveId" clId="{611C596D-FDE5-4110-803C-43CF845E77C5}" dt="2021-06-05T04:18:35.017" v="3243" actId="20577"/>
          <ac:spMkLst>
            <pc:docMk/>
            <pc:sldMk cId="3912524270" sldId="273"/>
            <ac:spMk id="5" creationId="{49051A3A-EE07-4316-9278-9AE0724E1767}"/>
          </ac:spMkLst>
        </pc:spChg>
        <pc:spChg chg="mod">
          <ac:chgData name="sergio martinez castañeda" userId="77f3d47366f3f1af" providerId="LiveId" clId="{611C596D-FDE5-4110-803C-43CF845E77C5}" dt="2021-06-05T05:21:35.141" v="7106" actId="123"/>
          <ac:spMkLst>
            <pc:docMk/>
            <pc:sldMk cId="3912524270" sldId="273"/>
            <ac:spMk id="6" creationId="{8355EA50-8EBE-42FD-A718-8917A838E255}"/>
          </ac:spMkLst>
        </pc:spChg>
      </pc:sldChg>
      <pc:sldChg chg="addSp delSp modSp add mod ord">
        <pc:chgData name="sergio martinez castañeda" userId="77f3d47366f3f1af" providerId="LiveId" clId="{611C596D-FDE5-4110-803C-43CF845E77C5}" dt="2021-06-08T16:35:15.581" v="11123" actId="20577"/>
        <pc:sldMkLst>
          <pc:docMk/>
          <pc:sldMk cId="1266312647" sldId="274"/>
        </pc:sldMkLst>
        <pc:spChg chg="mod">
          <ac:chgData name="sergio martinez castañeda" userId="77f3d47366f3f1af" providerId="LiveId" clId="{611C596D-FDE5-4110-803C-43CF845E77C5}" dt="2021-06-08T16:35:15.581" v="11123" actId="20577"/>
          <ac:spMkLst>
            <pc:docMk/>
            <pc:sldMk cId="1266312647" sldId="274"/>
            <ac:spMk id="5" creationId="{BCC7E03C-4964-4C84-8FE8-F263D6240D14}"/>
          </ac:spMkLst>
        </pc:spChg>
        <pc:spChg chg="mod">
          <ac:chgData name="sergio martinez castañeda" userId="77f3d47366f3f1af" providerId="LiveId" clId="{611C596D-FDE5-4110-803C-43CF845E77C5}" dt="2021-06-05T04:18:18.947" v="3226"/>
          <ac:spMkLst>
            <pc:docMk/>
            <pc:sldMk cId="1266312647" sldId="274"/>
            <ac:spMk id="11" creationId="{0AC3453A-311C-4424-9EC9-6194A82D4AD9}"/>
          </ac:spMkLst>
        </pc:spChg>
        <pc:grpChg chg="del mod">
          <ac:chgData name="sergio martinez castañeda" userId="77f3d47366f3f1af" providerId="LiveId" clId="{611C596D-FDE5-4110-803C-43CF845E77C5}" dt="2021-06-05T04:18:22.346" v="3227" actId="21"/>
          <ac:grpSpMkLst>
            <pc:docMk/>
            <pc:sldMk cId="1266312647" sldId="274"/>
            <ac:grpSpMk id="8" creationId="{8ABF40C6-FA09-40F2-91C0-4D103BDE2D05}"/>
          </ac:grpSpMkLst>
        </pc:grpChg>
        <pc:grpChg chg="add mod">
          <ac:chgData name="sergio martinez castañeda" userId="77f3d47366f3f1af" providerId="LiveId" clId="{611C596D-FDE5-4110-803C-43CF845E77C5}" dt="2021-06-05T05:17:09.078" v="6616" actId="1076"/>
          <ac:grpSpMkLst>
            <pc:docMk/>
            <pc:sldMk cId="1266312647" sldId="274"/>
            <ac:grpSpMk id="9" creationId="{5CF34F26-99F9-4C4E-BD57-89FB21706A7B}"/>
          </ac:grpSpMkLst>
        </pc:grpChg>
        <pc:picChg chg="mod">
          <ac:chgData name="sergio martinez castañeda" userId="77f3d47366f3f1af" providerId="LiveId" clId="{611C596D-FDE5-4110-803C-43CF845E77C5}" dt="2021-06-05T04:18:18.947" v="3226"/>
          <ac:picMkLst>
            <pc:docMk/>
            <pc:sldMk cId="1266312647" sldId="274"/>
            <ac:picMk id="10" creationId="{81A83E58-7D57-4FDC-A966-2C64DE220998}"/>
          </ac:picMkLst>
        </pc:picChg>
      </pc:sldChg>
      <pc:sldChg chg="addSp modSp add mod">
        <pc:chgData name="sergio martinez castañeda" userId="77f3d47366f3f1af" providerId="LiveId" clId="{611C596D-FDE5-4110-803C-43CF845E77C5}" dt="2021-06-08T17:47:22.853" v="11143" actId="20577"/>
        <pc:sldMkLst>
          <pc:docMk/>
          <pc:sldMk cId="3013270330" sldId="275"/>
        </pc:sldMkLst>
        <pc:spChg chg="mod">
          <ac:chgData name="sergio martinez castañeda" userId="77f3d47366f3f1af" providerId="LiveId" clId="{611C596D-FDE5-4110-803C-43CF845E77C5}" dt="2021-06-05T04:34:46.669" v="4611" actId="20577"/>
          <ac:spMkLst>
            <pc:docMk/>
            <pc:sldMk cId="3013270330" sldId="275"/>
            <ac:spMk id="4" creationId="{84C8A03B-A8EA-4C82-9898-B71079105DC7}"/>
          </ac:spMkLst>
        </pc:spChg>
        <pc:spChg chg="mod">
          <ac:chgData name="sergio martinez castañeda" userId="77f3d47366f3f1af" providerId="LiveId" clId="{611C596D-FDE5-4110-803C-43CF845E77C5}" dt="2021-06-05T05:21:30.952" v="7105" actId="123"/>
          <ac:spMkLst>
            <pc:docMk/>
            <pc:sldMk cId="3013270330" sldId="275"/>
            <ac:spMk id="5" creationId="{BCC7E03C-4964-4C84-8FE8-F263D6240D14}"/>
          </ac:spMkLst>
        </pc:spChg>
        <pc:spChg chg="add mod">
          <ac:chgData name="sergio martinez castañeda" userId="77f3d47366f3f1af" providerId="LiveId" clId="{611C596D-FDE5-4110-803C-43CF845E77C5}" dt="2021-06-08T17:47:22.853" v="11143" actId="20577"/>
          <ac:spMkLst>
            <pc:docMk/>
            <pc:sldMk cId="3013270330" sldId="275"/>
            <ac:spMk id="6" creationId="{1A8CDE68-AEBA-48A2-9D06-5E759B421447}"/>
          </ac:spMkLst>
        </pc:spChg>
        <pc:grpChg chg="add mod">
          <ac:chgData name="sergio martinez castañeda" userId="77f3d47366f3f1af" providerId="LiveId" clId="{611C596D-FDE5-4110-803C-43CF845E77C5}" dt="2021-06-05T05:08:46.228" v="6511" actId="1076"/>
          <ac:grpSpMkLst>
            <pc:docMk/>
            <pc:sldMk cId="3013270330" sldId="275"/>
            <ac:grpSpMk id="7" creationId="{EDC40B8F-082C-433C-BC6D-EEBA1B4E9E8D}"/>
          </ac:grpSpMkLst>
        </pc:grpChg>
        <pc:picChg chg="add mod">
          <ac:chgData name="sergio martinez castañeda" userId="77f3d47366f3f1af" providerId="LiveId" clId="{611C596D-FDE5-4110-803C-43CF845E77C5}" dt="2021-06-05T04:48:06.165" v="5506" actId="164"/>
          <ac:picMkLst>
            <pc:docMk/>
            <pc:sldMk cId="3013270330" sldId="275"/>
            <ac:picMk id="3" creationId="{8AC247A3-F26A-42BB-8FAA-334B8F404E23}"/>
          </ac:picMkLst>
        </pc:picChg>
      </pc:sldChg>
      <pc:sldChg chg="addSp delSp modSp add mod chgLayout">
        <pc:chgData name="sergio martinez castañeda" userId="77f3d47366f3f1af" providerId="LiveId" clId="{611C596D-FDE5-4110-803C-43CF845E77C5}" dt="2021-06-08T20:54:45.589" v="11545" actId="1076"/>
        <pc:sldMkLst>
          <pc:docMk/>
          <pc:sldMk cId="3473743558" sldId="276"/>
        </pc:sldMkLst>
        <pc:spChg chg="del mod ord">
          <ac:chgData name="sergio martinez castañeda" userId="77f3d47366f3f1af" providerId="LiveId" clId="{611C596D-FDE5-4110-803C-43CF845E77C5}" dt="2021-06-05T04:49:34.535" v="5511" actId="478"/>
          <ac:spMkLst>
            <pc:docMk/>
            <pc:sldMk cId="3473743558" sldId="276"/>
            <ac:spMk id="2" creationId="{E345EAC0-7B46-4C3F-9D73-22ABAFFDE5C9}"/>
          </ac:spMkLst>
        </pc:spChg>
        <pc:spChg chg="del mod ord">
          <ac:chgData name="sergio martinez castañeda" userId="77f3d47366f3f1af" providerId="LiveId" clId="{611C596D-FDE5-4110-803C-43CF845E77C5}" dt="2021-06-05T04:49:46.118" v="5515" actId="21"/>
          <ac:spMkLst>
            <pc:docMk/>
            <pc:sldMk cId="3473743558" sldId="276"/>
            <ac:spMk id="3" creationId="{6304D3A8-EB01-4212-9A92-8278DF51188D}"/>
          </ac:spMkLst>
        </pc:spChg>
        <pc:spChg chg="add del mod">
          <ac:chgData name="sergio martinez castañeda" userId="77f3d47366f3f1af" providerId="LiveId" clId="{611C596D-FDE5-4110-803C-43CF845E77C5}" dt="2021-06-05T04:49:39.314" v="5512" actId="21"/>
          <ac:spMkLst>
            <pc:docMk/>
            <pc:sldMk cId="3473743558" sldId="276"/>
            <ac:spMk id="6" creationId="{AD0D3866-7EDC-4098-9C7E-9B1C01B97F82}"/>
          </ac:spMkLst>
        </pc:spChg>
        <pc:spChg chg="add del mod">
          <ac:chgData name="sergio martinez castañeda" userId="77f3d47366f3f1af" providerId="LiveId" clId="{611C596D-FDE5-4110-803C-43CF845E77C5}" dt="2021-06-05T04:49:49.183" v="5516" actId="21"/>
          <ac:spMkLst>
            <pc:docMk/>
            <pc:sldMk cId="3473743558" sldId="276"/>
            <ac:spMk id="9" creationId="{819EACF8-6C2D-411F-9589-9500E96E1055}"/>
          </ac:spMkLst>
        </pc:spChg>
        <pc:spChg chg="add mod">
          <ac:chgData name="sergio martinez castañeda" userId="77f3d47366f3f1af" providerId="LiveId" clId="{611C596D-FDE5-4110-803C-43CF845E77C5}" dt="2021-06-08T20:54:43.044" v="11544" actId="1076"/>
          <ac:spMkLst>
            <pc:docMk/>
            <pc:sldMk cId="3473743558" sldId="276"/>
            <ac:spMk id="10" creationId="{A1E5137B-3FF7-43BF-9D5F-C84C6725205F}"/>
          </ac:spMkLst>
        </pc:spChg>
        <pc:picChg chg="del">
          <ac:chgData name="sergio martinez castañeda" userId="77f3d47366f3f1af" providerId="LiveId" clId="{611C596D-FDE5-4110-803C-43CF845E77C5}" dt="2021-06-05T04:49:43.035" v="5514" actId="21"/>
          <ac:picMkLst>
            <pc:docMk/>
            <pc:sldMk cId="3473743558" sldId="276"/>
            <ac:picMk id="5" creationId="{09A51173-BE2A-47DD-BC2E-1457552BF186}"/>
          </ac:picMkLst>
        </pc:picChg>
        <pc:picChg chg="del">
          <ac:chgData name="sergio martinez castañeda" userId="77f3d47366f3f1af" providerId="LiveId" clId="{611C596D-FDE5-4110-803C-43CF845E77C5}" dt="2021-06-05T04:49:41.454" v="5513" actId="21"/>
          <ac:picMkLst>
            <pc:docMk/>
            <pc:sldMk cId="3473743558" sldId="276"/>
            <ac:picMk id="7" creationId="{127CF569-F358-4A2E-AEA1-0BC2FB4F587B}"/>
          </ac:picMkLst>
        </pc:picChg>
        <pc:picChg chg="add mod">
          <ac:chgData name="sergio martinez castañeda" userId="77f3d47366f3f1af" providerId="LiveId" clId="{611C596D-FDE5-4110-803C-43CF845E77C5}" dt="2021-06-08T20:54:45.589" v="11545" actId="1076"/>
          <ac:picMkLst>
            <pc:docMk/>
            <pc:sldMk cId="3473743558" sldId="276"/>
            <ac:picMk id="4098" creationId="{45905A5D-B8FC-47B2-81E9-0B7067F61057}"/>
          </ac:picMkLst>
        </pc:picChg>
      </pc:sldChg>
      <pc:sldChg chg="modSp add del mod">
        <pc:chgData name="sergio martinez castañeda" userId="77f3d47366f3f1af" providerId="LiveId" clId="{611C596D-FDE5-4110-803C-43CF845E77C5}" dt="2021-06-08T17:39:12.756" v="11129" actId="2696"/>
        <pc:sldMkLst>
          <pc:docMk/>
          <pc:sldMk cId="2093503455" sldId="277"/>
        </pc:sldMkLst>
        <pc:spChg chg="mod">
          <ac:chgData name="sergio martinez castañeda" userId="77f3d47366f3f1af" providerId="LiveId" clId="{611C596D-FDE5-4110-803C-43CF845E77C5}" dt="2021-06-05T04:57:39.116" v="5585" actId="20577"/>
          <ac:spMkLst>
            <pc:docMk/>
            <pc:sldMk cId="2093503455" sldId="277"/>
            <ac:spMk id="5" creationId="{49051A3A-EE07-4316-9278-9AE0724E1767}"/>
          </ac:spMkLst>
        </pc:spChg>
        <pc:spChg chg="mod">
          <ac:chgData name="sergio martinez castañeda" userId="77f3d47366f3f1af" providerId="LiveId" clId="{611C596D-FDE5-4110-803C-43CF845E77C5}" dt="2021-06-05T05:21:07.109" v="7101" actId="123"/>
          <ac:spMkLst>
            <pc:docMk/>
            <pc:sldMk cId="2093503455" sldId="277"/>
            <ac:spMk id="6" creationId="{8355EA50-8EBE-42FD-A718-8917A838E255}"/>
          </ac:spMkLst>
        </pc:spChg>
      </pc:sldChg>
      <pc:sldChg chg="modSp add del mod">
        <pc:chgData name="sergio martinez castañeda" userId="77f3d47366f3f1af" providerId="LiveId" clId="{611C596D-FDE5-4110-803C-43CF845E77C5}" dt="2021-06-08T20:54:55.358" v="11547" actId="2696"/>
        <pc:sldMkLst>
          <pc:docMk/>
          <pc:sldMk cId="2254251371" sldId="278"/>
        </pc:sldMkLst>
        <pc:spChg chg="mod">
          <ac:chgData name="sergio martinez castañeda" userId="77f3d47366f3f1af" providerId="LiveId" clId="{611C596D-FDE5-4110-803C-43CF845E77C5}" dt="2021-06-05T05:13:52.089" v="6530" actId="20577"/>
          <ac:spMkLst>
            <pc:docMk/>
            <pc:sldMk cId="2254251371" sldId="278"/>
            <ac:spMk id="10" creationId="{A1E5137B-3FF7-43BF-9D5F-C84C6725205F}"/>
          </ac:spMkLst>
        </pc:spChg>
      </pc:sldChg>
      <pc:sldChg chg="addSp delSp modSp add mod">
        <pc:chgData name="sergio martinez castañeda" userId="77f3d47366f3f1af" providerId="LiveId" clId="{611C596D-FDE5-4110-803C-43CF845E77C5}" dt="2021-06-08T17:47:35.212" v="11157" actId="20577"/>
        <pc:sldMkLst>
          <pc:docMk/>
          <pc:sldMk cId="2941590187" sldId="279"/>
        </pc:sldMkLst>
        <pc:spChg chg="add del mod">
          <ac:chgData name="sergio martinez castañeda" userId="77f3d47366f3f1af" providerId="LiveId" clId="{611C596D-FDE5-4110-803C-43CF845E77C5}" dt="2021-06-05T05:27:15.341" v="7613" actId="20577"/>
          <ac:spMkLst>
            <pc:docMk/>
            <pc:sldMk cId="2941590187" sldId="279"/>
            <ac:spMk id="4" creationId="{84C8A03B-A8EA-4C82-9898-B71079105DC7}"/>
          </ac:spMkLst>
        </pc:spChg>
        <pc:spChg chg="mod">
          <ac:chgData name="sergio martinez castañeda" userId="77f3d47366f3f1af" providerId="LiveId" clId="{611C596D-FDE5-4110-803C-43CF845E77C5}" dt="2021-06-08T16:35:49.064" v="11126" actId="123"/>
          <ac:spMkLst>
            <pc:docMk/>
            <pc:sldMk cId="2941590187" sldId="279"/>
            <ac:spMk id="5" creationId="{BCC7E03C-4964-4C84-8FE8-F263D6240D14}"/>
          </ac:spMkLst>
        </pc:spChg>
        <pc:spChg chg="add mod">
          <ac:chgData name="sergio martinez castañeda" userId="77f3d47366f3f1af" providerId="LiveId" clId="{611C596D-FDE5-4110-803C-43CF845E77C5}" dt="2021-06-08T17:47:35.212" v="11157" actId="20577"/>
          <ac:spMkLst>
            <pc:docMk/>
            <pc:sldMk cId="2941590187" sldId="279"/>
            <ac:spMk id="12" creationId="{BA610535-486E-40A5-89E9-4711BCD5B605}"/>
          </ac:spMkLst>
        </pc:spChg>
        <pc:grpChg chg="add mod">
          <ac:chgData name="sergio martinez castañeda" userId="77f3d47366f3f1af" providerId="LiveId" clId="{611C596D-FDE5-4110-803C-43CF845E77C5}" dt="2021-06-05T05:29:43.933" v="7835" actId="164"/>
          <ac:grpSpMkLst>
            <pc:docMk/>
            <pc:sldMk cId="2941590187" sldId="279"/>
            <ac:grpSpMk id="6" creationId="{E3F07E77-3FD4-47E6-9A66-15625FA3D31A}"/>
          </ac:grpSpMkLst>
        </pc:grpChg>
        <pc:grpChg chg="del">
          <ac:chgData name="sergio martinez castañeda" userId="77f3d47366f3f1af" providerId="LiveId" clId="{611C596D-FDE5-4110-803C-43CF845E77C5}" dt="2021-06-05T05:27:19.139" v="7614" actId="21"/>
          <ac:grpSpMkLst>
            <pc:docMk/>
            <pc:sldMk cId="2941590187" sldId="279"/>
            <ac:grpSpMk id="9" creationId="{5CF34F26-99F9-4C4E-BD57-89FB21706A7B}"/>
          </ac:grpSpMkLst>
        </pc:grpChg>
        <pc:picChg chg="add mod">
          <ac:chgData name="sergio martinez castañeda" userId="77f3d47366f3f1af" providerId="LiveId" clId="{611C596D-FDE5-4110-803C-43CF845E77C5}" dt="2021-06-05T05:29:43.933" v="7835" actId="164"/>
          <ac:picMkLst>
            <pc:docMk/>
            <pc:sldMk cId="2941590187" sldId="279"/>
            <ac:picMk id="3" creationId="{4483423A-6F9A-4AF9-A42D-B3EEB558D17E}"/>
          </ac:picMkLst>
        </pc:picChg>
      </pc:sldChg>
      <pc:sldChg chg="modSp add del mod">
        <pc:chgData name="sergio martinez castañeda" userId="77f3d47366f3f1af" providerId="LiveId" clId="{611C596D-FDE5-4110-803C-43CF845E77C5}" dt="2021-06-08T20:28:36.200" v="11168" actId="2696"/>
        <pc:sldMkLst>
          <pc:docMk/>
          <pc:sldMk cId="3857333109" sldId="280"/>
        </pc:sldMkLst>
        <pc:spChg chg="mod">
          <ac:chgData name="sergio martinez castañeda" userId="77f3d47366f3f1af" providerId="LiveId" clId="{611C596D-FDE5-4110-803C-43CF845E77C5}" dt="2021-06-08T16:35:33.271" v="11124" actId="123"/>
          <ac:spMkLst>
            <pc:docMk/>
            <pc:sldMk cId="3857333109" sldId="280"/>
            <ac:spMk id="6" creationId="{8355EA50-8EBE-42FD-A718-8917A838E255}"/>
          </ac:spMkLst>
        </pc:spChg>
      </pc:sldChg>
      <pc:sldChg chg="delSp modSp add mod">
        <pc:chgData name="sergio martinez castañeda" userId="77f3d47366f3f1af" providerId="LiveId" clId="{611C596D-FDE5-4110-803C-43CF845E77C5}" dt="2021-06-08T16:35:39.830" v="11125" actId="123"/>
        <pc:sldMkLst>
          <pc:docMk/>
          <pc:sldMk cId="4282608917" sldId="281"/>
        </pc:sldMkLst>
        <pc:spChg chg="mod">
          <ac:chgData name="sergio martinez castañeda" userId="77f3d47366f3f1af" providerId="LiveId" clId="{611C596D-FDE5-4110-803C-43CF845E77C5}" dt="2021-06-05T05:44:03.473" v="8911" actId="20577"/>
          <ac:spMkLst>
            <pc:docMk/>
            <pc:sldMk cId="4282608917" sldId="281"/>
            <ac:spMk id="4" creationId="{CC1D0F8A-F143-4933-BCB2-212163E99E47}"/>
          </ac:spMkLst>
        </pc:spChg>
        <pc:spChg chg="del mod">
          <ac:chgData name="sergio martinez castañeda" userId="77f3d47366f3f1af" providerId="LiveId" clId="{611C596D-FDE5-4110-803C-43CF845E77C5}" dt="2021-06-05T05:44:09.675" v="8914" actId="21"/>
          <ac:spMkLst>
            <pc:docMk/>
            <pc:sldMk cId="4282608917" sldId="281"/>
            <ac:spMk id="5" creationId="{35BC958F-55C1-4F1C-B70B-389B24F6D345}"/>
          </ac:spMkLst>
        </pc:spChg>
        <pc:spChg chg="mod">
          <ac:chgData name="sergio martinez castañeda" userId="77f3d47366f3f1af" providerId="LiveId" clId="{611C596D-FDE5-4110-803C-43CF845E77C5}" dt="2021-06-08T16:35:39.830" v="11125" actId="123"/>
          <ac:spMkLst>
            <pc:docMk/>
            <pc:sldMk cId="4282608917" sldId="281"/>
            <ac:spMk id="7" creationId="{FD93573C-DB08-440B-8D72-0EBE2B4D309E}"/>
          </ac:spMkLst>
        </pc:spChg>
        <pc:picChg chg="del">
          <ac:chgData name="sergio martinez castañeda" userId="77f3d47366f3f1af" providerId="LiveId" clId="{611C596D-FDE5-4110-803C-43CF845E77C5}" dt="2021-06-05T05:44:06.872" v="8912" actId="21"/>
          <ac:picMkLst>
            <pc:docMk/>
            <pc:sldMk cId="4282608917" sldId="281"/>
            <ac:picMk id="3" creationId="{1EAA89E0-8698-4CDB-BBE6-CA8BBC325188}"/>
          </ac:picMkLst>
        </pc:picChg>
      </pc:sldChg>
      <pc:sldChg chg="modSp add mod">
        <pc:chgData name="sergio martinez castañeda" userId="77f3d47366f3f1af" providerId="LiveId" clId="{611C596D-FDE5-4110-803C-43CF845E77C5}" dt="2021-06-05T06:01:52.829" v="11106" actId="20577"/>
        <pc:sldMkLst>
          <pc:docMk/>
          <pc:sldMk cId="1592090800" sldId="282"/>
        </pc:sldMkLst>
        <pc:spChg chg="mod">
          <ac:chgData name="sergio martinez castañeda" userId="77f3d47366f3f1af" providerId="LiveId" clId="{611C596D-FDE5-4110-803C-43CF845E77C5}" dt="2021-06-05T05:52:33.871" v="9792" actId="20577"/>
          <ac:spMkLst>
            <pc:docMk/>
            <pc:sldMk cId="1592090800" sldId="282"/>
            <ac:spMk id="5" creationId="{49051A3A-EE07-4316-9278-9AE0724E1767}"/>
          </ac:spMkLst>
        </pc:spChg>
        <pc:spChg chg="mod">
          <ac:chgData name="sergio martinez castañeda" userId="77f3d47366f3f1af" providerId="LiveId" clId="{611C596D-FDE5-4110-803C-43CF845E77C5}" dt="2021-06-05T06:01:52.829" v="11106" actId="20577"/>
          <ac:spMkLst>
            <pc:docMk/>
            <pc:sldMk cId="1592090800" sldId="282"/>
            <ac:spMk id="6" creationId="{8355EA50-8EBE-42FD-A718-8917A838E255}"/>
          </ac:spMkLst>
        </pc:spChg>
      </pc:sldChg>
      <pc:sldChg chg="delSp modSp add mod">
        <pc:chgData name="sergio martinez castañeda" userId="77f3d47366f3f1af" providerId="LiveId" clId="{611C596D-FDE5-4110-803C-43CF845E77C5}" dt="2021-06-08T20:47:25.926" v="11472" actId="20577"/>
        <pc:sldMkLst>
          <pc:docMk/>
          <pc:sldMk cId="491415013" sldId="283"/>
        </pc:sldMkLst>
        <pc:spChg chg="mod">
          <ac:chgData name="sergio martinez castañeda" userId="77f3d47366f3f1af" providerId="LiveId" clId="{611C596D-FDE5-4110-803C-43CF845E77C5}" dt="2021-06-08T20:45:57.210" v="11308" actId="20577"/>
          <ac:spMkLst>
            <pc:docMk/>
            <pc:sldMk cId="491415013" sldId="283"/>
            <ac:spMk id="2" creationId="{68CD9849-519F-4026-9E1E-1553905ABF29}"/>
          </ac:spMkLst>
        </pc:spChg>
        <pc:spChg chg="mod">
          <ac:chgData name="sergio martinez castañeda" userId="77f3d47366f3f1af" providerId="LiveId" clId="{611C596D-FDE5-4110-803C-43CF845E77C5}" dt="2021-06-08T20:47:25.926" v="11472" actId="20577"/>
          <ac:spMkLst>
            <pc:docMk/>
            <pc:sldMk cId="491415013" sldId="283"/>
            <ac:spMk id="3" creationId="{38C2A553-5228-464F-B977-94BC20995194}"/>
          </ac:spMkLst>
        </pc:spChg>
        <pc:picChg chg="del">
          <ac:chgData name="sergio martinez castañeda" userId="77f3d47366f3f1af" providerId="LiveId" clId="{611C596D-FDE5-4110-803C-43CF845E77C5}" dt="2021-06-08T20:46:06.939" v="11310" actId="21"/>
          <ac:picMkLst>
            <pc:docMk/>
            <pc:sldMk cId="491415013" sldId="283"/>
            <ac:picMk id="6" creationId="{AE658999-C86F-4CC4-996A-68B00C5FEAF3}"/>
          </ac:picMkLst>
        </pc:picChg>
        <pc:picChg chg="del">
          <ac:chgData name="sergio martinez castañeda" userId="77f3d47366f3f1af" providerId="LiveId" clId="{611C596D-FDE5-4110-803C-43CF845E77C5}" dt="2021-06-08T20:46:03.599" v="11309" actId="21"/>
          <ac:picMkLst>
            <pc:docMk/>
            <pc:sldMk cId="491415013" sldId="283"/>
            <ac:picMk id="1030" creationId="{3AE41064-9E13-416C-91D2-4B50FCCC1070}"/>
          </ac:picMkLst>
        </pc:picChg>
      </pc:sldChg>
      <pc:sldChg chg="addSp delSp modSp add mod">
        <pc:chgData name="sergio martinez castañeda" userId="77f3d47366f3f1af" providerId="LiveId" clId="{611C596D-FDE5-4110-803C-43CF845E77C5}" dt="2021-06-09T00:02:22.080" v="11857" actId="1076"/>
        <pc:sldMkLst>
          <pc:docMk/>
          <pc:sldMk cId="3898430336" sldId="284"/>
        </pc:sldMkLst>
        <pc:spChg chg="mod">
          <ac:chgData name="sergio martinez castañeda" userId="77f3d47366f3f1af" providerId="LiveId" clId="{611C596D-FDE5-4110-803C-43CF845E77C5}" dt="2021-06-08T20:49:27.674" v="11527" actId="20577"/>
          <ac:spMkLst>
            <pc:docMk/>
            <pc:sldMk cId="3898430336" sldId="284"/>
            <ac:spMk id="4" creationId="{CC1D0F8A-F143-4933-BCB2-212163E99E47}"/>
          </ac:spMkLst>
        </pc:spChg>
        <pc:spChg chg="mod">
          <ac:chgData name="sergio martinez castañeda" userId="77f3d47366f3f1af" providerId="LiveId" clId="{611C596D-FDE5-4110-803C-43CF845E77C5}" dt="2021-06-09T00:02:15.464" v="11856" actId="1076"/>
          <ac:spMkLst>
            <pc:docMk/>
            <pc:sldMk cId="3898430336" sldId="284"/>
            <ac:spMk id="6" creationId="{71F3A1B9-E073-4911-BAB6-9AB8D0E1DC58}"/>
          </ac:spMkLst>
        </pc:spChg>
        <pc:spChg chg="del">
          <ac:chgData name="sergio martinez castañeda" userId="77f3d47366f3f1af" providerId="LiveId" clId="{611C596D-FDE5-4110-803C-43CF845E77C5}" dt="2021-06-08T20:48:54.081" v="11501" actId="21"/>
          <ac:spMkLst>
            <pc:docMk/>
            <pc:sldMk cId="3898430336" sldId="284"/>
            <ac:spMk id="7" creationId="{68BE19FB-CA9D-4EC7-9A6A-03E31005D1F2}"/>
          </ac:spMkLst>
        </pc:spChg>
        <pc:picChg chg="add mod">
          <ac:chgData name="sergio martinez castañeda" userId="77f3d47366f3f1af" providerId="LiveId" clId="{611C596D-FDE5-4110-803C-43CF845E77C5}" dt="2021-06-09T00:02:22.080" v="11857" actId="1076"/>
          <ac:picMkLst>
            <pc:docMk/>
            <pc:sldMk cId="3898430336" sldId="284"/>
            <ac:picMk id="5122" creationId="{2313B8AB-BBA1-4E4C-B541-5F482ADB6222}"/>
          </ac:picMkLst>
        </pc:picChg>
      </pc:sldChg>
      <pc:sldChg chg="modSp add mod">
        <pc:chgData name="sergio martinez castañeda" userId="77f3d47366f3f1af" providerId="LiveId" clId="{611C596D-FDE5-4110-803C-43CF845E77C5}" dt="2021-06-08T20:55:00.716" v="11555" actId="20577"/>
        <pc:sldMkLst>
          <pc:docMk/>
          <pc:sldMk cId="2122248864" sldId="285"/>
        </pc:sldMkLst>
        <pc:spChg chg="mod">
          <ac:chgData name="sergio martinez castañeda" userId="77f3d47366f3f1af" providerId="LiveId" clId="{611C596D-FDE5-4110-803C-43CF845E77C5}" dt="2021-06-08T20:55:00.716" v="11555" actId="20577"/>
          <ac:spMkLst>
            <pc:docMk/>
            <pc:sldMk cId="2122248864" sldId="285"/>
            <ac:spMk id="10" creationId="{A1E5137B-3FF7-43BF-9D5F-C84C6725205F}"/>
          </ac:spMkLst>
        </pc:spChg>
      </pc:sldChg>
      <pc:sldChg chg="modSp add mod">
        <pc:chgData name="sergio martinez castañeda" userId="77f3d47366f3f1af" providerId="LiveId" clId="{611C596D-FDE5-4110-803C-43CF845E77C5}" dt="2021-06-09T01:01:01.062" v="12119" actId="27636"/>
        <pc:sldMkLst>
          <pc:docMk/>
          <pc:sldMk cId="1333827266" sldId="286"/>
        </pc:sldMkLst>
        <pc:spChg chg="mod">
          <ac:chgData name="sergio martinez castañeda" userId="77f3d47366f3f1af" providerId="LiveId" clId="{611C596D-FDE5-4110-803C-43CF845E77C5}" dt="2021-06-09T00:43:51.068" v="12018" actId="20577"/>
          <ac:spMkLst>
            <pc:docMk/>
            <pc:sldMk cId="1333827266" sldId="286"/>
            <ac:spMk id="5" creationId="{49051A3A-EE07-4316-9278-9AE0724E1767}"/>
          </ac:spMkLst>
        </pc:spChg>
        <pc:spChg chg="mod">
          <ac:chgData name="sergio martinez castañeda" userId="77f3d47366f3f1af" providerId="LiveId" clId="{611C596D-FDE5-4110-803C-43CF845E77C5}" dt="2021-06-09T01:01:01.062" v="12119" actId="27636"/>
          <ac:spMkLst>
            <pc:docMk/>
            <pc:sldMk cId="1333827266" sldId="286"/>
            <ac:spMk id="6" creationId="{8355EA50-8EBE-42FD-A718-8917A838E255}"/>
          </ac:spMkLst>
        </pc:spChg>
      </pc:sldChg>
      <pc:sldChg chg="modSp add mod">
        <pc:chgData name="sergio martinez castañeda" userId="77f3d47366f3f1af" providerId="LiveId" clId="{611C596D-FDE5-4110-803C-43CF845E77C5}" dt="2021-06-09T01:03:41.605" v="12145" actId="27636"/>
        <pc:sldMkLst>
          <pc:docMk/>
          <pc:sldMk cId="341149508" sldId="287"/>
        </pc:sldMkLst>
        <pc:spChg chg="mod">
          <ac:chgData name="sergio martinez castañeda" userId="77f3d47366f3f1af" providerId="LiveId" clId="{611C596D-FDE5-4110-803C-43CF845E77C5}" dt="2021-06-09T01:03:41.605" v="12145" actId="27636"/>
          <ac:spMkLst>
            <pc:docMk/>
            <pc:sldMk cId="341149508" sldId="287"/>
            <ac:spMk id="6" creationId="{8355EA50-8EBE-42FD-A718-8917A838E255}"/>
          </ac:spMkLst>
        </pc:spChg>
      </pc:sldChg>
      <pc:sldChg chg="add del">
        <pc:chgData name="sergio martinez castañeda" userId="77f3d47366f3f1af" providerId="LiveId" clId="{611C596D-FDE5-4110-803C-43CF845E77C5}" dt="2021-06-09T01:03:51.456" v="12147"/>
        <pc:sldMkLst>
          <pc:docMk/>
          <pc:sldMk cId="2939506394" sldId="288"/>
        </pc:sldMkLst>
      </pc:sldChg>
      <pc:sldChg chg="addSp delSp modSp add mod">
        <pc:chgData name="sergio martinez castañeda" userId="77f3d47366f3f1af" providerId="LiveId" clId="{611C596D-FDE5-4110-803C-43CF845E77C5}" dt="2021-06-09T01:05:10.656" v="12170" actId="1076"/>
        <pc:sldMkLst>
          <pc:docMk/>
          <pc:sldMk cId="3814648312" sldId="288"/>
        </pc:sldMkLst>
        <pc:spChg chg="mod">
          <ac:chgData name="sergio martinez castañeda" userId="77f3d47366f3f1af" providerId="LiveId" clId="{611C596D-FDE5-4110-803C-43CF845E77C5}" dt="2021-06-09T01:04:22.708" v="12163" actId="403"/>
          <ac:spMkLst>
            <pc:docMk/>
            <pc:sldMk cId="3814648312" sldId="288"/>
            <ac:spMk id="10" creationId="{A1E5137B-3FF7-43BF-9D5F-C84C6725205F}"/>
          </ac:spMkLst>
        </pc:spChg>
        <pc:picChg chg="del">
          <ac:chgData name="sergio martinez castañeda" userId="77f3d47366f3f1af" providerId="LiveId" clId="{611C596D-FDE5-4110-803C-43CF845E77C5}" dt="2021-06-09T01:04:26.162" v="12164" actId="21"/>
          <ac:picMkLst>
            <pc:docMk/>
            <pc:sldMk cId="3814648312" sldId="288"/>
            <ac:picMk id="4098" creationId="{45905A5D-B8FC-47B2-81E9-0B7067F61057}"/>
          </ac:picMkLst>
        </pc:picChg>
        <pc:picChg chg="add mod">
          <ac:chgData name="sergio martinez castañeda" userId="77f3d47366f3f1af" providerId="LiveId" clId="{611C596D-FDE5-4110-803C-43CF845E77C5}" dt="2021-06-09T01:05:10.656" v="12170" actId="1076"/>
          <ac:picMkLst>
            <pc:docMk/>
            <pc:sldMk cId="3814648312" sldId="288"/>
            <ac:picMk id="11266" creationId="{1644643A-2AA7-4174-8C78-F63A5BFE07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7843C-4A42-4372-B3A6-86BAAB520671}" type="datetimeFigureOut">
              <a:rPr lang="es-MX" smtClean="0"/>
              <a:t>08/06/2021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8BC3C-89F3-45F2-8DA1-7D94A310C1DC}" type="slidenum">
              <a:rPr lang="es-MX" smtClean="0"/>
              <a:t>‹Nº›</a:t>
            </a:fld>
            <a:endParaRPr lang="es-MX"/>
          </a:p>
        </p:txBody>
      </p:sp>
    </p:spTree>
    <p:extLst>
      <p:ext uri="{BB962C8B-B14F-4D97-AF65-F5344CB8AC3E}">
        <p14:creationId xmlns:p14="http://schemas.microsoft.com/office/powerpoint/2010/main" val="189608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782728E8-4A97-43D9-A4B1-73BC6BF6875D}" type="datetime1">
              <a:rPr lang="es-MX" smtClean="0"/>
              <a:t>08/06/2021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3309685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DF27393-D87D-41BB-95A2-B3BD84E1C450}" type="datetime1">
              <a:rPr lang="es-MX" smtClean="0"/>
              <a:t>08/06/2021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371058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B0674E-8ED6-4D99-B752-5204E5D9EE11}" type="datetime1">
              <a:rPr lang="es-MX" smtClean="0"/>
              <a:t>08/06/2021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68720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E48A5F-922A-4DB9-BE3B-C2EDA31332EA}" type="datetime1">
              <a:rPr lang="es-MX" smtClean="0"/>
              <a:t>08/06/2021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170954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24E042FC-F983-4ADB-A911-A6276FFB8ED6}" type="datetime1">
              <a:rPr lang="es-MX" smtClean="0"/>
              <a:t>08/06/2021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21899320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22E1523-01CA-4E10-9E6F-8A7E720A33C9}" type="datetime1">
              <a:rPr lang="es-MX" smtClean="0"/>
              <a:t>08/06/2021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219314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523BCFF0-F0D4-4973-93BB-5D22738FF8E2}" type="datetime1">
              <a:rPr lang="es-MX" smtClean="0"/>
              <a:t>08/06/2021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AB1B3EB-03F5-4438-9B1E-B3A49121F8A0}" type="slidenum">
              <a:rPr lang="es-MX" smtClean="0"/>
              <a:t>‹Nº›</a:t>
            </a:fld>
            <a:endParaRPr lang="es-MX"/>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428638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D39841D-D46F-48D0-B84B-FDB9482DC7AF}" type="datetime1">
              <a:rPr lang="es-MX" smtClean="0"/>
              <a:t>08/06/2021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214180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B9B8-BF49-41A6-BAB1-EB79707E9375}" type="datetime1">
              <a:rPr lang="es-MX" smtClean="0"/>
              <a:t>08/06/2021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57821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CC3FCD-BC37-40CA-BBD9-5A735FA52D30}" type="datetime1">
              <a:rPr lang="es-MX" smtClean="0"/>
              <a:t>08/06/2021</a:t>
            </a:fld>
            <a:endParaRPr lang="es-MX"/>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s-MX"/>
          </a:p>
        </p:txBody>
      </p:sp>
      <p:sp>
        <p:nvSpPr>
          <p:cNvPr id="7" name="Slide Number Placeholder 6"/>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419946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9E733EE-270F-447A-BDEC-D63B429D2C02}" type="datetime1">
              <a:rPr lang="es-MX" smtClean="0"/>
              <a:t>08/06/2021</a:t>
            </a:fld>
            <a:endParaRPr lang="es-MX"/>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s-MX"/>
          </a:p>
        </p:txBody>
      </p:sp>
      <p:sp>
        <p:nvSpPr>
          <p:cNvPr id="7" name="Slide Number Placeholder 6"/>
          <p:cNvSpPr>
            <a:spLocks noGrp="1"/>
          </p:cNvSpPr>
          <p:nvPr>
            <p:ph type="sldNum" sz="quarter" idx="12"/>
          </p:nvPr>
        </p:nvSpPr>
        <p:spPr/>
        <p:txBody>
          <a:bodyPr/>
          <a:lstStyle/>
          <a:p>
            <a:fld id="{8AB1B3EB-03F5-4438-9B1E-B3A49121F8A0}" type="slidenum">
              <a:rPr lang="es-MX" smtClean="0"/>
              <a:t>‹Nº›</a:t>
            </a:fld>
            <a:endParaRPr lang="es-MX"/>
          </a:p>
        </p:txBody>
      </p:sp>
    </p:spTree>
    <p:extLst>
      <p:ext uri="{BB962C8B-B14F-4D97-AF65-F5344CB8AC3E}">
        <p14:creationId xmlns:p14="http://schemas.microsoft.com/office/powerpoint/2010/main" val="348743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91B2775-D80B-4479-A193-9B443151B84B}" type="datetime1">
              <a:rPr lang="es-MX" smtClean="0"/>
              <a:t>08/06/2021</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B1B3EB-03F5-4438-9B1E-B3A49121F8A0}" type="slidenum">
              <a:rPr lang="es-MX" smtClean="0"/>
              <a:t>‹Nº›</a:t>
            </a:fld>
            <a:endParaRPr lang="es-MX"/>
          </a:p>
        </p:txBody>
      </p:sp>
    </p:spTree>
    <p:extLst>
      <p:ext uri="{BB962C8B-B14F-4D97-AF65-F5344CB8AC3E}">
        <p14:creationId xmlns:p14="http://schemas.microsoft.com/office/powerpoint/2010/main" val="2032336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imon-kucher.com/es/blog/new-global-gaming-industr-study-gamers-spend-more-money-and-time-increase-social-contact" TargetMode="External"/><Relationship Id="rId2" Type="http://schemas.openxmlformats.org/officeDocument/2006/relationships/hyperlink" Target="https://blog.euromonitor.com/performance-energy-drinks-see-rapid-growth-as-sports-drinks-struggle-to-keep-up/" TargetMode="External"/><Relationship Id="rId1" Type="http://schemas.openxmlformats.org/officeDocument/2006/relationships/slideLayout" Target="../slideLayouts/slideLayout2.xml"/><Relationship Id="rId4" Type="http://schemas.openxmlformats.org/officeDocument/2006/relationships/hyperlink" Target="https://doi.org/10.2174/1570159X13666141210215655"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ho.int/publications/i/item/9789241549028" TargetMode="External"/><Relationship Id="rId2" Type="http://schemas.openxmlformats.org/officeDocument/2006/relationships/hyperlink" Target="https://www.theesa.com/resource/2020-essential-facts/" TargetMode="External"/><Relationship Id="rId1" Type="http://schemas.openxmlformats.org/officeDocument/2006/relationships/slideLayout" Target="../slideLayouts/slideLayout2.xml"/><Relationship Id="rId4" Type="http://schemas.openxmlformats.org/officeDocument/2006/relationships/hyperlink" Target="https://www.fda.gov/consumers/articulos-en-espanol/al-grano-cuanta-cafeina-es-demasiada"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5EAC0-7B46-4C3F-9D73-22ABAFFDE5C9}"/>
              </a:ext>
            </a:extLst>
          </p:cNvPr>
          <p:cNvSpPr>
            <a:spLocks noGrp="1"/>
          </p:cNvSpPr>
          <p:nvPr>
            <p:ph type="ctrTitle"/>
          </p:nvPr>
        </p:nvSpPr>
        <p:spPr>
          <a:xfrm>
            <a:off x="1502465" y="2080591"/>
            <a:ext cx="9187070" cy="2124351"/>
          </a:xfrm>
        </p:spPr>
        <p:txBody>
          <a:bodyPr>
            <a:normAutofit fontScale="90000"/>
          </a:bodyPr>
          <a:lstStyle/>
          <a:p>
            <a:r>
              <a:rPr lang="es-ES" dirty="0"/>
              <a:t>Diferencia en la puntería y los reflejos en un grupo de video jugadores al consumir bebidas energéticas</a:t>
            </a:r>
            <a:endParaRPr lang="es-MX" dirty="0"/>
          </a:p>
        </p:txBody>
      </p:sp>
      <p:sp>
        <p:nvSpPr>
          <p:cNvPr id="3" name="Subtítulo 2">
            <a:extLst>
              <a:ext uri="{FF2B5EF4-FFF2-40B4-BE49-F238E27FC236}">
                <a16:creationId xmlns:a16="http://schemas.microsoft.com/office/drawing/2014/main" id="{6304D3A8-EB01-4212-9A92-8278DF51188D}"/>
              </a:ext>
            </a:extLst>
          </p:cNvPr>
          <p:cNvSpPr>
            <a:spLocks noGrp="1"/>
          </p:cNvSpPr>
          <p:nvPr>
            <p:ph type="subTitle" idx="1"/>
          </p:nvPr>
        </p:nvSpPr>
        <p:spPr/>
        <p:txBody>
          <a:bodyPr/>
          <a:lstStyle/>
          <a:p>
            <a:r>
              <a:rPr lang="es-MX" dirty="0"/>
              <a:t>Sergio Martínez Castañeda</a:t>
            </a:r>
          </a:p>
          <a:p>
            <a:r>
              <a:rPr lang="es-MX" dirty="0"/>
              <a:t>1073493@alumnos.ujed.mx</a:t>
            </a:r>
          </a:p>
          <a:p>
            <a:endParaRPr lang="es-MX" dirty="0"/>
          </a:p>
        </p:txBody>
      </p:sp>
      <p:pic>
        <p:nvPicPr>
          <p:cNvPr id="6" name="Imagen 5">
            <a:extLst>
              <a:ext uri="{FF2B5EF4-FFF2-40B4-BE49-F238E27FC236}">
                <a16:creationId xmlns:a16="http://schemas.microsoft.com/office/drawing/2014/main" id="{511B49AC-BC52-493E-B95B-BA05678393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67" b="89990" l="5613" r="91020">
                        <a14:foregroundMark x1="22919" y1="74661" x2="40786" y2="43483"/>
                        <a14:foregroundMark x1="40786" y1="43483" x2="76520" y2="59124"/>
                        <a14:foregroundMark x1="76520" y1="59124" x2="33209" y2="76434"/>
                        <a14:foregroundMark x1="33209" y1="76434" x2="36389" y2="30448"/>
                        <a14:foregroundMark x1="36389" y1="30448" x2="31712" y2="61627"/>
                        <a14:foregroundMark x1="31712" y1="61627" x2="65669" y2="62774"/>
                        <a14:foregroundMark x1="65669" y1="62774" x2="36015" y2="61001"/>
                        <a14:foregroundMark x1="36015" y1="61001" x2="12442" y2="78728"/>
                        <a14:foregroundMark x1="12442" y1="78728" x2="47708" y2="58394"/>
                        <a14:foregroundMark x1="47708" y1="58394" x2="22451" y2="47237"/>
                        <a14:foregroundMark x1="22451" y1="47237" x2="45557" y2="32221"/>
                        <a14:foregroundMark x1="45557" y1="32221" x2="20486" y2="72367"/>
                        <a14:foregroundMark x1="20486" y1="72367" x2="18428" y2="66006"/>
                        <a14:foregroundMark x1="43499" y1="50261" x2="46492" y2="40980"/>
                        <a14:foregroundMark x1="46960" y1="45673" x2="50421" y2="46194"/>
                        <a14:foregroundMark x1="50982" y1="70073" x2="79046" y2="72576"/>
                        <a14:foregroundMark x1="79046" y1="72576" x2="50140" y2="78102"/>
                        <a14:foregroundMark x1="50140" y1="78102" x2="52011" y2="74661"/>
                        <a14:foregroundMark x1="48457" y1="47341" x2="47989" y2="44421"/>
                        <a14:foregroundMark x1="53508" y1="63087" x2="52479" y2="61314"/>
                        <a14:foregroundMark x1="50421" y1="56726" x2="52947" y2="54327"/>
                        <a14:foregroundMark x1="59963" y1="8968" x2="60430" y2="10115"/>
                        <a14:foregroundMark x1="42937" y1="10115" x2="40973" y2="9593"/>
                        <a14:foregroundMark x1="38915" y1="5527" x2="39476" y2="4275"/>
                        <a14:foregroundMark x1="8887" y1="63608" x2="11413" y2="65381"/>
                        <a14:foregroundMark x1="6080" y1="67153" x2="5706" y2="68717"/>
                        <a14:foregroundMark x1="49392" y1="47132" x2="45650" y2="49531"/>
                        <a14:foregroundMark x1="48737" y1="46298" x2="56688" y2="51512"/>
                        <a14:foregroundMark x1="43592" y1="24296" x2="43218" y2="27529"/>
                        <a14:foregroundMark x1="49111" y1="16371" x2="46679" y2="20751"/>
                        <a14:foregroundMark x1="48082" y1="17518" x2="64266" y2="41710"/>
                        <a14:foregroundMark x1="64266" y1="41710" x2="51169" y2="21481"/>
                        <a14:foregroundMark x1="52853" y1="23879" x2="51450" y2="22315"/>
                        <a14:foregroundMark x1="49766" y1="26277" x2="56314" y2="31074"/>
                        <a14:foregroundMark x1="55940" y1="32742" x2="54911" y2="25965"/>
                        <a14:foregroundMark x1="60056" y1="30344" x2="44995" y2="45464"/>
                        <a14:foregroundMark x1="44995" y1="45464" x2="47708" y2="37122"/>
                        <a14:foregroundMark x1="52572" y1="69552" x2="23573" y2="66111"/>
                        <a14:foregroundMark x1="23573" y1="66111" x2="54818" y2="76747"/>
                        <a14:foregroundMark x1="54818" y1="76747" x2="49392" y2="67153"/>
                        <a14:foregroundMark x1="48082" y1="72263" x2="44621" y2="71116"/>
                        <a14:foregroundMark x1="54256" y1="62669" x2="24602" y2="40876"/>
                        <a14:foregroundMark x1="24602" y1="40876" x2="36389" y2="68509"/>
                        <a14:foregroundMark x1="36389" y1="68509" x2="54911" y2="45881"/>
                        <a14:foregroundMark x1="56688" y1="51929" x2="47708" y2="45881"/>
                        <a14:foregroundMark x1="50795" y1="57143" x2="50795" y2="57143"/>
                        <a14:foregroundMark x1="50795" y1="57143" x2="50795" y2="57143"/>
                        <a14:foregroundMark x1="62114" y1="47550" x2="54630" y2="45881"/>
                        <a14:foregroundMark x1="40131" y1="52346" x2="49111" y2="37956"/>
                        <a14:foregroundMark x1="52198" y1="44734" x2="49392" y2="52346"/>
                        <a14:foregroundMark x1="54630" y1="45881" x2="51450" y2="54745"/>
                        <a14:foregroundMark x1="58746" y1="48697" x2="49392" y2="47862"/>
                        <a14:foregroundMark x1="50140" y1="49948" x2="50795" y2="50678"/>
                        <a14:foregroundMark x1="89710" y1="68300" x2="89710" y2="70699"/>
                        <a14:foregroundMark x1="88307" y1="66319" x2="85875" y2="63504"/>
                        <a14:foregroundMark x1="86904" y1="67466" x2="87933" y2="70699"/>
                        <a14:foregroundMark x1="87933" y1="64755" x2="87652" y2="67466"/>
                        <a14:foregroundMark x1="90365" y1="70282" x2="91020" y2="67883"/>
                        <a14:foregroundMark x1="74930" y1="76330" x2="71094" y2="79458"/>
                        <a14:foregroundMark x1="75210" y1="83942" x2="72778" y2="78311"/>
                        <a14:foregroundMark x1="57343" y1="61105" x2="49766" y2="50678"/>
                        <a14:foregroundMark x1="58746" y1="59958" x2="59401" y2="59124"/>
                        <a14:foregroundMark x1="59775" y1="57873" x2="63517" y2="71533"/>
                        <a14:foregroundMark x1="59027" y1="59124" x2="57998" y2="69864"/>
                        <a14:foregroundMark x1="43031" y1="48905" x2="44902" y2="49531"/>
                        <a14:foregroundMark x1="47989" y1="53702" x2="47240" y2="53285"/>
                        <a14:foregroundMark x1="50327" y1="32951" x2="50234" y2="31491"/>
                        <a14:foregroundMark x1="50327" y1="31387" x2="52572" y2="31595"/>
                        <a14:foregroundMark x1="53882" y1="31387" x2="53134" y2="29510"/>
                        <a14:foregroundMark x1="53040" y1="28884" x2="50795" y2="24296"/>
                        <a14:foregroundMark x1="46866" y1="31700" x2="47802" y2="31491"/>
                        <a14:foregroundMark x1="39102" y1="44838" x2="37138" y2="44317"/>
                        <a14:foregroundMark x1="45182" y1="33472" x2="46960" y2="35558"/>
                        <a14:foregroundMark x1="47708" y1="36496" x2="43218" y2="35349"/>
                        <a14:foregroundMark x1="46586" y1="35766" x2="43779" y2="35558"/>
                        <a14:foregroundMark x1="47428" y1="31491" x2="46305" y2="31700"/>
                        <a14:foregroundMark x1="57905" y1="60271" x2="56501" y2="61001"/>
                        <a14:foregroundMark x1="64640" y1="62044" x2="57717" y2="60167"/>
                        <a14:foregroundMark x1="58653" y1="60167" x2="62208" y2="60480"/>
                        <a14:foregroundMark x1="61927" y1="60480" x2="56127" y2="59333"/>
                        <a14:foregroundMark x1="63891" y1="69656" x2="61179" y2="72367"/>
                        <a14:foregroundMark x1="66043" y1="69030" x2="64827" y2="69030"/>
                        <a14:foregroundMark x1="64733" y1="69343" x2="68101" y2="71220"/>
                        <a14:foregroundMark x1="68101" y1="71220" x2="39476" y2="52033"/>
                        <a14:foregroundMark x1="39476" y1="52033" x2="57437" y2="53285"/>
                        <a14:foregroundMark x1="46586" y1="40146" x2="46679" y2="38373"/>
                        <a14:foregroundMark x1="61927" y1="37226" x2="32834" y2="32742"/>
                        <a14:foregroundMark x1="32834" y1="32742" x2="20674" y2="65381"/>
                        <a14:foregroundMark x1="20674" y1="65381" x2="48831" y2="75391"/>
                        <a14:foregroundMark x1="48831" y1="75391" x2="81104" y2="71950"/>
                        <a14:foregroundMark x1="81104" y1="71950" x2="63611" y2="38269"/>
                        <a14:foregroundMark x1="63611" y1="38269" x2="56314" y2="33264"/>
                        <a14:foregroundMark x1="66230" y1="67779" x2="61366" y2="71950"/>
                        <a14:foregroundMark x1="44060" y1="28363" x2="42002" y2="28050"/>
                        <a14:foregroundMark x1="50421" y1="32221" x2="51543" y2="33368"/>
                        <a14:foregroundMark x1="48082" y1="29093" x2="49766" y2="31700"/>
                        <a14:foregroundMark x1="47240" y1="27842" x2="45182" y2="25235"/>
                        <a14:foregroundMark x1="58746" y1="58498" x2="66137" y2="69864"/>
                        <a14:foregroundMark x1="68382" y1="62252" x2="69036" y2="67987"/>
                        <a14:foregroundMark x1="68382" y1="62357" x2="67633" y2="58394"/>
                        <a14:foregroundMark x1="68475" y1="61522" x2="56969" y2="56830"/>
                        <a14:foregroundMark x1="58934" y1="58394" x2="68849" y2="60167"/>
                        <a14:foregroundMark x1="68849" y1="60792" x2="63050" y2="57351"/>
                        <a14:foregroundMark x1="69036" y1="59854" x2="69130" y2="57664"/>
                        <a14:foregroundMark x1="69691" y1="57247" x2="59027" y2="61627"/>
                        <a14:foregroundMark x1="58746" y1="61835" x2="50421" y2="59645"/>
                        <a14:foregroundMark x1="59214" y1="57039" x2="67540" y2="57977"/>
                        <a14:foregroundMark x1="67540" y1="57664" x2="68662" y2="59750"/>
                        <a14:foregroundMark x1="68943" y1="59645" x2="68007" y2="54223"/>
                        <a14:foregroundMark x1="79607" y1="55474" x2="69878" y2="50574"/>
                        <a14:foregroundMark x1="73340" y1="49218" x2="68475" y2="49948"/>
                        <a14:foregroundMark x1="68756" y1="64755" x2="59121" y2="54119"/>
                      </a14:backgroundRemoval>
                    </a14:imgEffect>
                  </a14:imgLayer>
                </a14:imgProps>
              </a:ext>
            </a:extLst>
          </a:blip>
          <a:stretch>
            <a:fillRect/>
          </a:stretch>
        </p:blipFill>
        <p:spPr>
          <a:xfrm>
            <a:off x="9766573" y="345156"/>
            <a:ext cx="1845924" cy="1587833"/>
          </a:xfrm>
          <a:prstGeom prst="rect">
            <a:avLst/>
          </a:prstGeom>
        </p:spPr>
      </p:pic>
      <p:pic>
        <p:nvPicPr>
          <p:cNvPr id="9" name="Imagen 8">
            <a:extLst>
              <a:ext uri="{FF2B5EF4-FFF2-40B4-BE49-F238E27FC236}">
                <a16:creationId xmlns:a16="http://schemas.microsoft.com/office/drawing/2014/main" id="{A4D9C4D6-FE9B-4CEA-9EF2-8BBC78C345FB}"/>
              </a:ext>
            </a:extLst>
          </p:cNvPr>
          <p:cNvPicPr>
            <a:picLocks noChangeAspect="1"/>
          </p:cNvPicPr>
          <p:nvPr/>
        </p:nvPicPr>
        <p:blipFill>
          <a:blip r:embed="rId4"/>
          <a:stretch>
            <a:fillRect/>
          </a:stretch>
        </p:blipFill>
        <p:spPr>
          <a:xfrm>
            <a:off x="840027" y="106016"/>
            <a:ext cx="1324876" cy="1974575"/>
          </a:xfrm>
          <a:prstGeom prst="rect">
            <a:avLst/>
          </a:prstGeom>
        </p:spPr>
      </p:pic>
    </p:spTree>
    <p:extLst>
      <p:ext uri="{BB962C8B-B14F-4D97-AF65-F5344CB8AC3E}">
        <p14:creationId xmlns:p14="http://schemas.microsoft.com/office/powerpoint/2010/main" val="319005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1100459" y="647997"/>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DISEÑO EXPERIMENTAL</a:t>
            </a:r>
          </a:p>
        </p:txBody>
      </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FD93573C-DB08-440B-8D72-0EBE2B4D309E}"/>
                  </a:ext>
                </a:extLst>
              </p:cNvPr>
              <p:cNvSpPr txBox="1">
                <a:spLocks/>
              </p:cNvSpPr>
              <p:nvPr/>
            </p:nvSpPr>
            <p:spPr>
              <a:xfrm>
                <a:off x="2135985" y="1918253"/>
                <a:ext cx="7920029" cy="3912704"/>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Se propone utilizar un diseño factorial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2</m:t>
                        </m:r>
                      </m:e>
                      <m:sup>
                        <m:r>
                          <a:rPr lang="es-MX" b="0" i="1" smtClean="0">
                            <a:latin typeface="Cambria Math" panose="02040503050406030204" pitchFamily="18" charset="0"/>
                          </a:rPr>
                          <m:t>𝑘</m:t>
                        </m:r>
                      </m:sup>
                    </m:sSup>
                    <m:r>
                      <a:rPr lang="es-MX" b="0" i="1" smtClean="0">
                        <a:latin typeface="Cambria Math" panose="02040503050406030204" pitchFamily="18" charset="0"/>
                      </a:rPr>
                      <m:t> </m:t>
                    </m:r>
                  </m:oMath>
                </a14:m>
                <a:r>
                  <a:rPr lang="es-ES" dirty="0"/>
                  <a:t>para analizar los resultados del experimento, en este caso se tomarán dos factores (consumo de bebida y habilidad del jugadores) y cada uno de estos tiene dos niveles por lo que se tiene lo necesario para un diseño factorial </a:t>
                </a:r>
                <a14:m>
                  <m:oMath xmlns:m="http://schemas.openxmlformats.org/officeDocument/2006/math">
                    <m:sSup>
                      <m:sSupPr>
                        <m:ctrlPr>
                          <a:rPr lang="es-MX" i="1">
                            <a:latin typeface="Cambria Math" panose="02040503050406030204" pitchFamily="18" charset="0"/>
                          </a:rPr>
                        </m:ctrlPr>
                      </m:sSupPr>
                      <m:e>
                        <m:r>
                          <a:rPr lang="es-MX" i="1">
                            <a:latin typeface="Cambria Math" panose="02040503050406030204" pitchFamily="18" charset="0"/>
                          </a:rPr>
                          <m:t>2</m:t>
                        </m:r>
                      </m:e>
                      <m:sup>
                        <m:r>
                          <a:rPr lang="es-MX" i="1">
                            <a:latin typeface="Cambria Math" panose="02040503050406030204" pitchFamily="18" charset="0"/>
                          </a:rPr>
                          <m:t>2</m:t>
                        </m:r>
                      </m:sup>
                    </m:sSup>
                  </m:oMath>
                </a14:m>
                <a:r>
                  <a:rPr lang="es-ES" dirty="0"/>
                  <a:t>, el cual nos queda de la siguiente forma:</a:t>
                </a:r>
              </a:p>
              <a:p>
                <a:pPr marL="342900" indent="-342900">
                  <a:buFont typeface="Arial" panose="020B0604020202020204" pitchFamily="34" charset="0"/>
                  <a:buChar char="•"/>
                </a:pPr>
                <a:endParaRPr lang="es-ES" dirty="0"/>
              </a:p>
              <a:p>
                <a:endParaRPr lang="es-ES" dirty="0"/>
              </a:p>
            </p:txBody>
          </p:sp>
        </mc:Choice>
        <mc:Fallback xmlns="">
          <p:sp>
            <p:nvSpPr>
              <p:cNvPr id="7" name="Marcador de contenido 2">
                <a:extLst>
                  <a:ext uri="{FF2B5EF4-FFF2-40B4-BE49-F238E27FC236}">
                    <a16:creationId xmlns:a16="http://schemas.microsoft.com/office/drawing/2014/main" id="{FD93573C-DB08-440B-8D72-0EBE2B4D309E}"/>
                  </a:ext>
                </a:extLst>
              </p:cNvPr>
              <p:cNvSpPr txBox="1">
                <a:spLocks noRot="1" noChangeAspect="1" noMove="1" noResize="1" noEditPoints="1" noAdjustHandles="1" noChangeArrowheads="1" noChangeShapeType="1" noTextEdit="1"/>
              </p:cNvSpPr>
              <p:nvPr/>
            </p:nvSpPr>
            <p:spPr>
              <a:xfrm>
                <a:off x="2135985" y="1918253"/>
                <a:ext cx="7920029" cy="3912704"/>
              </a:xfrm>
              <a:prstGeom prst="rect">
                <a:avLst/>
              </a:prstGeom>
              <a:blipFill>
                <a:blip r:embed="rId2"/>
                <a:stretch>
                  <a:fillRect l="-692" t="-779" r="-769"/>
                </a:stretch>
              </a:blipFill>
            </p:spPr>
            <p:txBody>
              <a:bodyPr/>
              <a:lstStyle/>
              <a:p>
                <a:r>
                  <a:rPr lang="es-MX">
                    <a:noFill/>
                  </a:rPr>
                  <a:t> </a:t>
                </a:r>
              </a:p>
            </p:txBody>
          </p:sp>
        </mc:Fallback>
      </mc:AlternateContent>
      <p:pic>
        <p:nvPicPr>
          <p:cNvPr id="3" name="Imagen 2" descr="Tabla&#10;&#10;Descripción generada automáticamente">
            <a:extLst>
              <a:ext uri="{FF2B5EF4-FFF2-40B4-BE49-F238E27FC236}">
                <a16:creationId xmlns:a16="http://schemas.microsoft.com/office/drawing/2014/main" id="{1EAA89E0-8698-4CDB-BBE6-CA8BBC325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533" y="4056338"/>
            <a:ext cx="8336931" cy="1163293"/>
          </a:xfrm>
          <a:prstGeom prst="rect">
            <a:avLst/>
          </a:prstGeom>
        </p:spPr>
      </p:pic>
      <p:sp>
        <p:nvSpPr>
          <p:cNvPr id="5" name="CuadroTexto 4">
            <a:extLst>
              <a:ext uri="{FF2B5EF4-FFF2-40B4-BE49-F238E27FC236}">
                <a16:creationId xmlns:a16="http://schemas.microsoft.com/office/drawing/2014/main" id="{35BC958F-55C1-4F1C-B70B-389B24F6D345}"/>
              </a:ext>
            </a:extLst>
          </p:cNvPr>
          <p:cNvSpPr txBox="1"/>
          <p:nvPr/>
        </p:nvSpPr>
        <p:spPr>
          <a:xfrm>
            <a:off x="2135985" y="5219631"/>
            <a:ext cx="7920029" cy="369332"/>
          </a:xfrm>
          <a:prstGeom prst="rect">
            <a:avLst/>
          </a:prstGeom>
          <a:noFill/>
        </p:spPr>
        <p:txBody>
          <a:bodyPr wrap="square" rtlCol="0">
            <a:spAutoFit/>
          </a:bodyPr>
          <a:lstStyle/>
          <a:p>
            <a:pPr algn="ctr"/>
            <a:r>
              <a:rPr lang="es-MX" dirty="0"/>
              <a:t>Tabla 1:Acomodo y definición de tratamientos.</a:t>
            </a:r>
          </a:p>
        </p:txBody>
      </p:sp>
      <p:sp>
        <p:nvSpPr>
          <p:cNvPr id="2" name="Marcador de número de diapositiva 1">
            <a:extLst>
              <a:ext uri="{FF2B5EF4-FFF2-40B4-BE49-F238E27FC236}">
                <a16:creationId xmlns:a16="http://schemas.microsoft.com/office/drawing/2014/main" id="{32F7890E-F4AB-4DB1-9320-77BC8D3327E9}"/>
              </a:ext>
            </a:extLst>
          </p:cNvPr>
          <p:cNvSpPr>
            <a:spLocks noGrp="1"/>
          </p:cNvSpPr>
          <p:nvPr>
            <p:ph type="sldNum" sz="quarter" idx="12"/>
          </p:nvPr>
        </p:nvSpPr>
        <p:spPr/>
        <p:txBody>
          <a:bodyPr/>
          <a:lstStyle/>
          <a:p>
            <a:fld id="{8AB1B3EB-03F5-4438-9B1E-B3A49121F8A0}" type="slidenum">
              <a:rPr lang="es-MX" smtClean="0"/>
              <a:t>10</a:t>
            </a:fld>
            <a:endParaRPr lang="es-MX"/>
          </a:p>
        </p:txBody>
      </p:sp>
    </p:spTree>
    <p:extLst>
      <p:ext uri="{BB962C8B-B14F-4D97-AF65-F5344CB8AC3E}">
        <p14:creationId xmlns:p14="http://schemas.microsoft.com/office/powerpoint/2010/main" val="244117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39417A8-A777-45A6-9B7A-1941CAAC77D1}"/>
                  </a:ext>
                </a:extLst>
              </p:cNvPr>
              <p:cNvSpPr>
                <a:spLocks noGrp="1"/>
              </p:cNvSpPr>
              <p:nvPr>
                <p:ph idx="1"/>
              </p:nvPr>
            </p:nvSpPr>
            <p:spPr>
              <a:xfrm>
                <a:off x="1824559" y="1602820"/>
                <a:ext cx="8542882" cy="4307650"/>
              </a:xfrm>
            </p:spPr>
            <p:txBody>
              <a:bodyPr>
                <a:normAutofit/>
              </a:bodyPr>
              <a:lstStyle/>
              <a:p>
                <a:pPr algn="just"/>
                <a:r>
                  <a:rPr lang="es-ES" dirty="0"/>
                  <a:t>Independientemente de cual variable se analice hay que tener en cuenta las mismas hipótesis, en el caso del factor A (bebida energética) las hipótesis por comprobar son las siguientes:</a:t>
                </a:r>
              </a:p>
              <a:p>
                <a:pPr marL="0" indent="0" algn="ctr">
                  <a:buNone/>
                </a:pPr>
                <a14:m>
                  <m:oMath xmlns:m="http://schemas.openxmlformats.org/officeDocument/2006/math">
                    <m:sSub>
                      <m:sSubPr>
                        <m:ctrlPr>
                          <a:rPr lang="es-ES"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𝐻</m:t>
                        </m:r>
                      </m:e>
                      <m:sub>
                        <m:r>
                          <a:rPr lang="es-MX" b="0" i="1" smtClean="0">
                            <a:latin typeface="Cambria Math" panose="02040503050406030204" pitchFamily="18" charset="0"/>
                            <a:ea typeface="Cambria Math" panose="02040503050406030204" pitchFamily="18" charset="0"/>
                          </a:rPr>
                          <m:t>1</m:t>
                        </m:r>
                      </m:sub>
                    </m:sSub>
                    <m:r>
                      <a:rPr lang="es-MX" b="0" i="1" smtClean="0">
                        <a:latin typeface="Cambria Math" panose="02040503050406030204" pitchFamily="18" charset="0"/>
                        <a:ea typeface="Cambria Math" panose="02040503050406030204" pitchFamily="18" charset="0"/>
                      </a:rPr>
                      <m:t> </m:t>
                    </m:r>
                  </m:oMath>
                </a14:m>
                <a:r>
                  <a:rPr lang="es-ES" dirty="0">
                    <a:ea typeface="Cambria Math" panose="02040503050406030204" pitchFamily="18" charset="0"/>
                  </a:rPr>
                  <a:t>: Efecto A=0</a:t>
                </a:r>
              </a:p>
              <a:p>
                <a:pPr marL="0" indent="0" algn="ctr">
                  <a:buNone/>
                </a:pPr>
                <a14:m>
                  <m:oMath xmlns:m="http://schemas.openxmlformats.org/officeDocument/2006/math">
                    <m:sSub>
                      <m:sSubPr>
                        <m:ctrlPr>
                          <a:rPr lang="es-ES"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𝐻</m:t>
                        </m:r>
                      </m:e>
                      <m:sub>
                        <m:r>
                          <a:rPr lang="es-MX" b="0" i="1" smtClean="0">
                            <a:latin typeface="Cambria Math" panose="02040503050406030204" pitchFamily="18" charset="0"/>
                            <a:ea typeface="Cambria Math" panose="02040503050406030204" pitchFamily="18" charset="0"/>
                          </a:rPr>
                          <m:t>1</m:t>
                        </m:r>
                      </m:sub>
                    </m:sSub>
                  </m:oMath>
                </a14:m>
                <a:r>
                  <a:rPr lang="es-ES" dirty="0">
                    <a:ea typeface="Cambria Math" panose="02040503050406030204" pitchFamily="18" charset="0"/>
                  </a:rPr>
                  <a:t>: Efecto A</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a:t>0</a:t>
                </a:r>
              </a:p>
              <a:p>
                <a:pPr algn="just"/>
                <a:r>
                  <a:rPr lang="es-ES" dirty="0"/>
                  <a:t>Para verlo de una forma mas apegada al experimento, la hipótesis nula dice que no existe diferencia entre los dos niveles del factor A mientras que la hipótesis alternativa dice que si existe una diferencia entre los niveles de A.</a:t>
                </a:r>
              </a:p>
              <a:p>
                <a:pPr algn="just"/>
                <a:r>
                  <a:rPr lang="es-ES" dirty="0"/>
                  <a:t>Esto mismo pasa para B (habilidad del jugador) y para AB, esta ultima se refiere a la posible diferencia entre los resultados del factor B al combinarlo con los dos niveles de A.</a:t>
                </a:r>
              </a:p>
              <a:p>
                <a:pPr algn="just"/>
                <a:r>
                  <a:rPr lang="es-ES" dirty="0"/>
                  <a:t>Estas hipótesis se van a analizar con un nivel de significancia de 0.05 por medio del ANOVA para el diseño factorial </a:t>
                </a:r>
                <a14:m>
                  <m:oMath xmlns:m="http://schemas.openxmlformats.org/officeDocument/2006/math">
                    <m:sSup>
                      <m:sSupPr>
                        <m:ctrlPr>
                          <a:rPr lang="es-MX" i="1" smtClean="0">
                            <a:latin typeface="Cambria Math" panose="02040503050406030204" pitchFamily="18" charset="0"/>
                          </a:rPr>
                        </m:ctrlPr>
                      </m:sSupPr>
                      <m:e>
                        <m:r>
                          <a:rPr lang="es-MX" i="1">
                            <a:latin typeface="Cambria Math" panose="02040503050406030204" pitchFamily="18" charset="0"/>
                          </a:rPr>
                          <m:t>2</m:t>
                        </m:r>
                      </m:e>
                      <m:sup>
                        <m:r>
                          <a:rPr lang="es-MX" i="1">
                            <a:latin typeface="Cambria Math" panose="02040503050406030204" pitchFamily="18" charset="0"/>
                          </a:rPr>
                          <m:t>2</m:t>
                        </m:r>
                      </m:sup>
                    </m:sSup>
                  </m:oMath>
                </a14:m>
                <a:r>
                  <a:rPr lang="es-ES" dirty="0"/>
                  <a:t>.</a:t>
                </a:r>
              </a:p>
            </p:txBody>
          </p:sp>
        </mc:Choice>
        <mc:Fallback>
          <p:sp>
            <p:nvSpPr>
              <p:cNvPr id="3" name="Marcador de contenido 2">
                <a:extLst>
                  <a:ext uri="{FF2B5EF4-FFF2-40B4-BE49-F238E27FC236}">
                    <a16:creationId xmlns:a16="http://schemas.microsoft.com/office/drawing/2014/main" id="{739417A8-A777-45A6-9B7A-1941CAAC77D1}"/>
                  </a:ext>
                </a:extLst>
              </p:cNvPr>
              <p:cNvSpPr>
                <a:spLocks noGrp="1" noRot="1" noChangeAspect="1" noMove="1" noResize="1" noEditPoints="1" noAdjustHandles="1" noChangeArrowheads="1" noChangeShapeType="1" noTextEdit="1"/>
              </p:cNvSpPr>
              <p:nvPr>
                <p:ph idx="1"/>
              </p:nvPr>
            </p:nvSpPr>
            <p:spPr>
              <a:xfrm>
                <a:off x="1824559" y="1602820"/>
                <a:ext cx="8542882" cy="4307650"/>
              </a:xfrm>
              <a:blipFill>
                <a:blip r:embed="rId2"/>
                <a:stretch>
                  <a:fillRect l="-428" t="-849" r="-571" b="-1839"/>
                </a:stretch>
              </a:blipFill>
            </p:spPr>
            <p:txBody>
              <a:bodyPr/>
              <a:lstStyle/>
              <a:p>
                <a:r>
                  <a:rPr lang="es-MX">
                    <a:noFill/>
                  </a:rPr>
                  <a:t> </a:t>
                </a:r>
              </a:p>
            </p:txBody>
          </p:sp>
        </mc:Fallback>
      </mc:AlternateContent>
      <p:sp>
        <p:nvSpPr>
          <p:cNvPr id="5" name="Título 1">
            <a:extLst>
              <a:ext uri="{FF2B5EF4-FFF2-40B4-BE49-F238E27FC236}">
                <a16:creationId xmlns:a16="http://schemas.microsoft.com/office/drawing/2014/main" id="{49051A3A-EE07-4316-9278-9AE0724E1767}"/>
              </a:ext>
            </a:extLst>
          </p:cNvPr>
          <p:cNvSpPr txBox="1">
            <a:spLocks/>
          </p:cNvSpPr>
          <p:nvPr/>
        </p:nvSpPr>
        <p:spPr>
          <a:xfrm>
            <a:off x="822164" y="568484"/>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Hipótesis del Diseño experimental</a:t>
            </a:r>
          </a:p>
        </p:txBody>
      </p:sp>
      <p:sp>
        <p:nvSpPr>
          <p:cNvPr id="2" name="Marcador de número de diapositiva 1">
            <a:extLst>
              <a:ext uri="{FF2B5EF4-FFF2-40B4-BE49-F238E27FC236}">
                <a16:creationId xmlns:a16="http://schemas.microsoft.com/office/drawing/2014/main" id="{EFD1DBC3-9B43-4626-BB92-7118138BFDD8}"/>
              </a:ext>
            </a:extLst>
          </p:cNvPr>
          <p:cNvSpPr>
            <a:spLocks noGrp="1"/>
          </p:cNvSpPr>
          <p:nvPr>
            <p:ph type="sldNum" sz="quarter" idx="12"/>
          </p:nvPr>
        </p:nvSpPr>
        <p:spPr/>
        <p:txBody>
          <a:bodyPr/>
          <a:lstStyle/>
          <a:p>
            <a:fld id="{8AB1B3EB-03F5-4438-9B1E-B3A49121F8A0}" type="slidenum">
              <a:rPr lang="es-MX" smtClean="0"/>
              <a:t>11</a:t>
            </a:fld>
            <a:endParaRPr lang="es-MX"/>
          </a:p>
        </p:txBody>
      </p:sp>
    </p:spTree>
    <p:extLst>
      <p:ext uri="{BB962C8B-B14F-4D97-AF65-F5344CB8AC3E}">
        <p14:creationId xmlns:p14="http://schemas.microsoft.com/office/powerpoint/2010/main" val="291599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9417A8-A777-45A6-9B7A-1941CAAC77D1}"/>
              </a:ext>
            </a:extLst>
          </p:cNvPr>
          <p:cNvSpPr>
            <a:spLocks noGrp="1"/>
          </p:cNvSpPr>
          <p:nvPr>
            <p:ph idx="1"/>
          </p:nvPr>
        </p:nvSpPr>
        <p:spPr>
          <a:xfrm>
            <a:off x="1824559" y="1744576"/>
            <a:ext cx="8542882" cy="3821338"/>
          </a:xfrm>
        </p:spPr>
        <p:txBody>
          <a:bodyPr>
            <a:normAutofit/>
          </a:bodyPr>
          <a:lstStyle/>
          <a:p>
            <a:pPr algn="just"/>
            <a:r>
              <a:rPr lang="es-ES" dirty="0"/>
              <a:t>Primeramente se enumeraron a los sujetos a prueba del 1 al 12 según el orden en el que confirmaron su participación, esto para realizar un sorteo con el orden en el que realizarían las pruebas (primero las pruebas con bebida o primero las pruebas sin bebida).</a:t>
            </a:r>
          </a:p>
          <a:p>
            <a:pPr algn="just"/>
            <a:r>
              <a:rPr lang="es-ES" dirty="0"/>
              <a:t>Pasando a las pruebas sin bebida el sujeto completara 1 vez el primer mapa (puntería) a forma de calentamiento, luego se completará una segunda vez y el resultado obtenido en este intento es el que funcionará como respuesta final. De la misma manera se realizará la prueba para el mapa de reflejos.</a:t>
            </a:r>
          </a:p>
          <a:p>
            <a:pPr algn="just"/>
            <a:r>
              <a:rPr lang="es-ES" dirty="0"/>
              <a:t>En el caso de las pruebas con bebida, el sujeto primero tendrá que terminarse una bebida energizante de 250 ml y una vez pasados 30 minutos después de esto se le realizarán las pruebas como se explicaron anteriormente.</a:t>
            </a:r>
          </a:p>
        </p:txBody>
      </p:sp>
      <p:sp>
        <p:nvSpPr>
          <p:cNvPr id="5" name="Título 1">
            <a:extLst>
              <a:ext uri="{FF2B5EF4-FFF2-40B4-BE49-F238E27FC236}">
                <a16:creationId xmlns:a16="http://schemas.microsoft.com/office/drawing/2014/main" id="{49051A3A-EE07-4316-9278-9AE0724E1767}"/>
              </a:ext>
            </a:extLst>
          </p:cNvPr>
          <p:cNvSpPr txBox="1">
            <a:spLocks/>
          </p:cNvSpPr>
          <p:nvPr/>
        </p:nvSpPr>
        <p:spPr>
          <a:xfrm>
            <a:off x="822164" y="523267"/>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Metodología experimental</a:t>
            </a:r>
          </a:p>
        </p:txBody>
      </p:sp>
      <p:sp>
        <p:nvSpPr>
          <p:cNvPr id="2" name="Marcador de número de diapositiva 1">
            <a:extLst>
              <a:ext uri="{FF2B5EF4-FFF2-40B4-BE49-F238E27FC236}">
                <a16:creationId xmlns:a16="http://schemas.microsoft.com/office/drawing/2014/main" id="{198A696E-D402-451B-8201-4C71E4E4A152}"/>
              </a:ext>
            </a:extLst>
          </p:cNvPr>
          <p:cNvSpPr>
            <a:spLocks noGrp="1"/>
          </p:cNvSpPr>
          <p:nvPr>
            <p:ph type="sldNum" sz="quarter" idx="12"/>
          </p:nvPr>
        </p:nvSpPr>
        <p:spPr/>
        <p:txBody>
          <a:bodyPr/>
          <a:lstStyle/>
          <a:p>
            <a:fld id="{8AB1B3EB-03F5-4438-9B1E-B3A49121F8A0}" type="slidenum">
              <a:rPr lang="es-MX" smtClean="0"/>
              <a:t>12</a:t>
            </a:fld>
            <a:endParaRPr lang="es-MX"/>
          </a:p>
        </p:txBody>
      </p:sp>
    </p:spTree>
    <p:extLst>
      <p:ext uri="{BB962C8B-B14F-4D97-AF65-F5344CB8AC3E}">
        <p14:creationId xmlns:p14="http://schemas.microsoft.com/office/powerpoint/2010/main" val="267528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1060704" y="709051"/>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Resultados</a:t>
            </a:r>
          </a:p>
        </p:txBody>
      </p:sp>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2231135" y="1700716"/>
            <a:ext cx="8277839" cy="4951875"/>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Después de realizar las pruebas de la forma en que se acaba de explicar se obtuvieron los resultados que se presentan en la siguiente tabla:</a:t>
            </a:r>
          </a:p>
          <a:p>
            <a:pPr marL="342900" indent="-342900" algn="just">
              <a:buFont typeface="Arial" panose="020B0604020202020204" pitchFamily="34" charset="0"/>
              <a:buChar char="•"/>
            </a:pPr>
            <a:endParaRPr lang="es-ES" dirty="0"/>
          </a:p>
        </p:txBody>
      </p:sp>
      <p:grpSp>
        <p:nvGrpSpPr>
          <p:cNvPr id="7" name="Grupo 6">
            <a:extLst>
              <a:ext uri="{FF2B5EF4-FFF2-40B4-BE49-F238E27FC236}">
                <a16:creationId xmlns:a16="http://schemas.microsoft.com/office/drawing/2014/main" id="{4FBF8FAB-0649-45A3-BFA9-D334C28E5D66}"/>
              </a:ext>
            </a:extLst>
          </p:cNvPr>
          <p:cNvGrpSpPr/>
          <p:nvPr/>
        </p:nvGrpSpPr>
        <p:grpSpPr>
          <a:xfrm>
            <a:off x="2238698" y="2692379"/>
            <a:ext cx="7722167" cy="3352055"/>
            <a:chOff x="2238698" y="2692379"/>
            <a:chExt cx="7722167" cy="3352055"/>
          </a:xfrm>
        </p:grpSpPr>
        <p:pic>
          <p:nvPicPr>
            <p:cNvPr id="3" name="Imagen 2">
              <a:extLst>
                <a:ext uri="{FF2B5EF4-FFF2-40B4-BE49-F238E27FC236}">
                  <a16:creationId xmlns:a16="http://schemas.microsoft.com/office/drawing/2014/main" id="{4FE37D4E-8820-4874-8685-F697AA7CB431}"/>
                </a:ext>
              </a:extLst>
            </p:cNvPr>
            <p:cNvPicPr>
              <a:picLocks noChangeAspect="1"/>
            </p:cNvPicPr>
            <p:nvPr/>
          </p:nvPicPr>
          <p:blipFill rotWithShape="1">
            <a:blip r:embed="rId2">
              <a:extLst>
                <a:ext uri="{28A0092B-C50C-407E-A947-70E740481C1C}">
                  <a14:useLocalDpi xmlns:a14="http://schemas.microsoft.com/office/drawing/2010/main" val="0"/>
                </a:ext>
              </a:extLst>
            </a:blip>
            <a:srcRect l="3735"/>
            <a:stretch/>
          </p:blipFill>
          <p:spPr>
            <a:xfrm>
              <a:off x="2238698" y="2692379"/>
              <a:ext cx="7722167" cy="2968547"/>
            </a:xfrm>
            <a:prstGeom prst="rect">
              <a:avLst/>
            </a:prstGeom>
            <a:effectLst>
              <a:softEdge rad="0"/>
            </a:effectLst>
          </p:spPr>
        </p:pic>
        <p:sp>
          <p:nvSpPr>
            <p:cNvPr id="6" name="CuadroTexto 5">
              <a:extLst>
                <a:ext uri="{FF2B5EF4-FFF2-40B4-BE49-F238E27FC236}">
                  <a16:creationId xmlns:a16="http://schemas.microsoft.com/office/drawing/2014/main" id="{7EA4AF51-9605-411B-97F8-653AA5486AE5}"/>
                </a:ext>
              </a:extLst>
            </p:cNvPr>
            <p:cNvSpPr txBox="1"/>
            <p:nvPr/>
          </p:nvSpPr>
          <p:spPr>
            <a:xfrm>
              <a:off x="2238699" y="5660926"/>
              <a:ext cx="7722166" cy="383508"/>
            </a:xfrm>
            <a:prstGeom prst="rect">
              <a:avLst/>
            </a:prstGeom>
            <a:noFill/>
          </p:spPr>
          <p:txBody>
            <a:bodyPr wrap="square" rtlCol="0">
              <a:spAutoFit/>
            </a:bodyPr>
            <a:lstStyle/>
            <a:p>
              <a:pPr algn="ctr"/>
              <a:r>
                <a:rPr lang="es-MX" dirty="0"/>
                <a:t>Tabla 2: Resultados del experimento.</a:t>
              </a:r>
            </a:p>
          </p:txBody>
        </p:sp>
      </p:grpSp>
      <p:sp>
        <p:nvSpPr>
          <p:cNvPr id="2" name="Marcador de número de diapositiva 1">
            <a:extLst>
              <a:ext uri="{FF2B5EF4-FFF2-40B4-BE49-F238E27FC236}">
                <a16:creationId xmlns:a16="http://schemas.microsoft.com/office/drawing/2014/main" id="{CB02BCC1-A384-467B-BA98-EAB1AC13A0F5}"/>
              </a:ext>
            </a:extLst>
          </p:cNvPr>
          <p:cNvSpPr>
            <a:spLocks noGrp="1"/>
          </p:cNvSpPr>
          <p:nvPr>
            <p:ph type="sldNum" sz="quarter" idx="12"/>
          </p:nvPr>
        </p:nvSpPr>
        <p:spPr/>
        <p:txBody>
          <a:bodyPr/>
          <a:lstStyle/>
          <a:p>
            <a:fld id="{8AB1B3EB-03F5-4438-9B1E-B3A49121F8A0}" type="slidenum">
              <a:rPr lang="es-MX" smtClean="0"/>
              <a:t>13</a:t>
            </a:fld>
            <a:endParaRPr lang="es-MX"/>
          </a:p>
        </p:txBody>
      </p:sp>
    </p:spTree>
    <p:extLst>
      <p:ext uri="{BB962C8B-B14F-4D97-AF65-F5344CB8AC3E}">
        <p14:creationId xmlns:p14="http://schemas.microsoft.com/office/powerpoint/2010/main" val="127862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39417A8-A777-45A6-9B7A-1941CAAC77D1}"/>
                  </a:ext>
                </a:extLst>
              </p:cNvPr>
              <p:cNvSpPr>
                <a:spLocks noGrp="1"/>
              </p:cNvSpPr>
              <p:nvPr>
                <p:ph idx="1"/>
              </p:nvPr>
            </p:nvSpPr>
            <p:spPr>
              <a:xfrm>
                <a:off x="1824559" y="1929149"/>
                <a:ext cx="4271441" cy="2999702"/>
              </a:xfrm>
            </p:spPr>
            <p:txBody>
              <a:bodyPr>
                <a:normAutofit lnSpcReduction="10000"/>
              </a:bodyPr>
              <a:lstStyle/>
              <a:p>
                <a:pPr algn="just"/>
                <a:r>
                  <a:rPr lang="es-ES" dirty="0"/>
                  <a:t>Reescribiendo la tabla anterior para tener la forma del diseño factorial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2</m:t>
                        </m:r>
                      </m:e>
                      <m:sup>
                        <m:r>
                          <a:rPr lang="es-MX" b="0" i="1" smtClean="0">
                            <a:latin typeface="Cambria Math" panose="02040503050406030204" pitchFamily="18" charset="0"/>
                          </a:rPr>
                          <m:t>2</m:t>
                        </m:r>
                      </m:sup>
                    </m:sSup>
                  </m:oMath>
                </a14:m>
                <a:r>
                  <a:rPr lang="es-ES" dirty="0"/>
                  <a:t> obtenemos la siguiente tabla, donde la columna RP son los resultados en puntería y la columna RR son los resultados en reflejos. </a:t>
                </a:r>
              </a:p>
              <a:p>
                <a:pPr algn="just"/>
                <a:r>
                  <a:rPr lang="es-ES" dirty="0"/>
                  <a:t>El signo “-” en las columnas A y B representa el nivel bajo para ese factor y el signo “+” es para indicar el nivel alto.</a:t>
                </a:r>
              </a:p>
              <a:p>
                <a:pPr marL="0" indent="0" algn="just">
                  <a:buNone/>
                </a:pPr>
                <a:r>
                  <a:rPr lang="es-ES" dirty="0"/>
                  <a:t> </a:t>
                </a:r>
              </a:p>
            </p:txBody>
          </p:sp>
        </mc:Choice>
        <mc:Fallback xmlns="">
          <p:sp>
            <p:nvSpPr>
              <p:cNvPr id="3" name="Marcador de contenido 2">
                <a:extLst>
                  <a:ext uri="{FF2B5EF4-FFF2-40B4-BE49-F238E27FC236}">
                    <a16:creationId xmlns:a16="http://schemas.microsoft.com/office/drawing/2014/main" id="{739417A8-A777-45A6-9B7A-1941CAAC77D1}"/>
                  </a:ext>
                </a:extLst>
              </p:cNvPr>
              <p:cNvSpPr>
                <a:spLocks noGrp="1" noRot="1" noChangeAspect="1" noMove="1" noResize="1" noEditPoints="1" noAdjustHandles="1" noChangeArrowheads="1" noChangeShapeType="1" noTextEdit="1"/>
              </p:cNvSpPr>
              <p:nvPr>
                <p:ph idx="1"/>
              </p:nvPr>
            </p:nvSpPr>
            <p:spPr>
              <a:xfrm>
                <a:off x="1824559" y="1929149"/>
                <a:ext cx="4271441" cy="2999702"/>
              </a:xfrm>
              <a:blipFill>
                <a:blip r:embed="rId2"/>
                <a:stretch>
                  <a:fillRect l="-856" t="-1826" r="-1284"/>
                </a:stretch>
              </a:blipFill>
            </p:spPr>
            <p:txBody>
              <a:bodyPr/>
              <a:lstStyle/>
              <a:p>
                <a:r>
                  <a:rPr lang="es-MX">
                    <a:noFill/>
                  </a:rPr>
                  <a:t> </a:t>
                </a:r>
              </a:p>
            </p:txBody>
          </p:sp>
        </mc:Fallback>
      </mc:AlternateContent>
      <p:sp>
        <p:nvSpPr>
          <p:cNvPr id="5" name="Título 1">
            <a:extLst>
              <a:ext uri="{FF2B5EF4-FFF2-40B4-BE49-F238E27FC236}">
                <a16:creationId xmlns:a16="http://schemas.microsoft.com/office/drawing/2014/main" id="{49051A3A-EE07-4316-9278-9AE0724E1767}"/>
              </a:ext>
            </a:extLst>
          </p:cNvPr>
          <p:cNvSpPr txBox="1">
            <a:spLocks/>
          </p:cNvSpPr>
          <p:nvPr/>
        </p:nvSpPr>
        <p:spPr>
          <a:xfrm>
            <a:off x="848669" y="533995"/>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Resultados</a:t>
            </a:r>
          </a:p>
        </p:txBody>
      </p:sp>
      <p:grpSp>
        <p:nvGrpSpPr>
          <p:cNvPr id="7" name="Grupo 6">
            <a:extLst>
              <a:ext uri="{FF2B5EF4-FFF2-40B4-BE49-F238E27FC236}">
                <a16:creationId xmlns:a16="http://schemas.microsoft.com/office/drawing/2014/main" id="{DB81458C-0E86-40B2-9013-6DADBE6B7ACA}"/>
              </a:ext>
            </a:extLst>
          </p:cNvPr>
          <p:cNvGrpSpPr/>
          <p:nvPr/>
        </p:nvGrpSpPr>
        <p:grpSpPr>
          <a:xfrm>
            <a:off x="7142921" y="1438175"/>
            <a:ext cx="3675591" cy="5104131"/>
            <a:chOff x="7142921" y="1438175"/>
            <a:chExt cx="3675591" cy="5104131"/>
          </a:xfrm>
        </p:grpSpPr>
        <p:pic>
          <p:nvPicPr>
            <p:cNvPr id="4" name="Imagen 3">
              <a:extLst>
                <a:ext uri="{FF2B5EF4-FFF2-40B4-BE49-F238E27FC236}">
                  <a16:creationId xmlns:a16="http://schemas.microsoft.com/office/drawing/2014/main" id="{E765C045-69E9-4DCE-8574-0EB59F35622C}"/>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937" y="1438175"/>
              <a:ext cx="1887194" cy="4434139"/>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BC199D70-10DF-4240-9021-2303A2836829}"/>
                    </a:ext>
                  </a:extLst>
                </p:cNvPr>
                <p:cNvSpPr txBox="1"/>
                <p:nvPr/>
              </p:nvSpPr>
              <p:spPr>
                <a:xfrm>
                  <a:off x="7142921" y="5872314"/>
                  <a:ext cx="3675591" cy="669992"/>
                </a:xfrm>
                <a:prstGeom prst="rect">
                  <a:avLst/>
                </a:prstGeom>
                <a:noFill/>
              </p:spPr>
              <p:txBody>
                <a:bodyPr wrap="square" rtlCol="0">
                  <a:spAutoFit/>
                </a:bodyPr>
                <a:lstStyle/>
                <a:p>
                  <a:pPr algn="ctr"/>
                  <a:r>
                    <a:rPr lang="es-MX" dirty="0"/>
                    <a:t>Tabla 3: Resultados para el diseño factorial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2</m:t>
                          </m:r>
                        </m:e>
                        <m:sup>
                          <m:r>
                            <a:rPr lang="es-MX" b="0" i="1" smtClean="0">
                              <a:latin typeface="Cambria Math" panose="02040503050406030204" pitchFamily="18" charset="0"/>
                            </a:rPr>
                            <m:t>2</m:t>
                          </m:r>
                        </m:sup>
                      </m:sSup>
                    </m:oMath>
                  </a14:m>
                  <a:r>
                    <a:rPr lang="es-MX" dirty="0"/>
                    <a:t>.</a:t>
                  </a:r>
                </a:p>
              </p:txBody>
            </p:sp>
          </mc:Choice>
          <mc:Fallback xmlns="">
            <p:sp>
              <p:nvSpPr>
                <p:cNvPr id="6" name="CuadroTexto 5">
                  <a:extLst>
                    <a:ext uri="{FF2B5EF4-FFF2-40B4-BE49-F238E27FC236}">
                      <a16:creationId xmlns:a16="http://schemas.microsoft.com/office/drawing/2014/main" id="{BC199D70-10DF-4240-9021-2303A2836829}"/>
                    </a:ext>
                  </a:extLst>
                </p:cNvPr>
                <p:cNvSpPr txBox="1">
                  <a:spLocks noRot="1" noChangeAspect="1" noMove="1" noResize="1" noEditPoints="1" noAdjustHandles="1" noChangeArrowheads="1" noChangeShapeType="1" noTextEdit="1"/>
                </p:cNvSpPr>
                <p:nvPr/>
              </p:nvSpPr>
              <p:spPr>
                <a:xfrm>
                  <a:off x="7142921" y="5872314"/>
                  <a:ext cx="3675591" cy="669992"/>
                </a:xfrm>
                <a:prstGeom prst="rect">
                  <a:avLst/>
                </a:prstGeom>
                <a:blipFill>
                  <a:blip r:embed="rId4"/>
                  <a:stretch>
                    <a:fillRect t="-4545" b="-10000"/>
                  </a:stretch>
                </a:blipFill>
              </p:spPr>
              <p:txBody>
                <a:bodyPr/>
                <a:lstStyle/>
                <a:p>
                  <a:r>
                    <a:rPr lang="es-MX">
                      <a:noFill/>
                    </a:rPr>
                    <a:t> </a:t>
                  </a:r>
                </a:p>
              </p:txBody>
            </p:sp>
          </mc:Fallback>
        </mc:AlternateContent>
      </p:grpSp>
      <p:sp>
        <p:nvSpPr>
          <p:cNvPr id="2" name="Marcador de número de diapositiva 1">
            <a:extLst>
              <a:ext uri="{FF2B5EF4-FFF2-40B4-BE49-F238E27FC236}">
                <a16:creationId xmlns:a16="http://schemas.microsoft.com/office/drawing/2014/main" id="{06D1C277-156B-4E00-B40C-F291BA7181E9}"/>
              </a:ext>
            </a:extLst>
          </p:cNvPr>
          <p:cNvSpPr>
            <a:spLocks noGrp="1"/>
          </p:cNvSpPr>
          <p:nvPr>
            <p:ph type="sldNum" sz="quarter" idx="12"/>
          </p:nvPr>
        </p:nvSpPr>
        <p:spPr/>
        <p:txBody>
          <a:bodyPr/>
          <a:lstStyle/>
          <a:p>
            <a:fld id="{8AB1B3EB-03F5-4438-9B1E-B3A49121F8A0}" type="slidenum">
              <a:rPr lang="es-MX" smtClean="0"/>
              <a:t>14</a:t>
            </a:fld>
            <a:endParaRPr lang="es-MX"/>
          </a:p>
        </p:txBody>
      </p:sp>
    </p:spTree>
    <p:extLst>
      <p:ext uri="{BB962C8B-B14F-4D97-AF65-F5344CB8AC3E}">
        <p14:creationId xmlns:p14="http://schemas.microsoft.com/office/powerpoint/2010/main" val="341898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1E5137B-3FF7-43BF-9D5F-C84C6725205F}"/>
              </a:ext>
            </a:extLst>
          </p:cNvPr>
          <p:cNvSpPr>
            <a:spLocks noGrp="1"/>
          </p:cNvSpPr>
          <p:nvPr>
            <p:ph type="ctrTitle"/>
          </p:nvPr>
        </p:nvSpPr>
        <p:spPr>
          <a:xfrm>
            <a:off x="1502465" y="827571"/>
            <a:ext cx="9187070" cy="2124351"/>
          </a:xfrm>
        </p:spPr>
        <p:txBody>
          <a:bodyPr>
            <a:normAutofit/>
          </a:bodyPr>
          <a:lstStyle/>
          <a:p>
            <a:r>
              <a:rPr lang="es-ES" dirty="0"/>
              <a:t>Análisis de la variable de puntería</a:t>
            </a:r>
            <a:endParaRPr lang="es-MX" dirty="0"/>
          </a:p>
        </p:txBody>
      </p:sp>
      <p:pic>
        <p:nvPicPr>
          <p:cNvPr id="4098" name="Picture 2" descr="investigación icono gratis">
            <a:extLst>
              <a:ext uri="{FF2B5EF4-FFF2-40B4-BE49-F238E27FC236}">
                <a16:creationId xmlns:a16="http://schemas.microsoft.com/office/drawing/2014/main" id="{45905A5D-B8FC-47B2-81E9-0B7067F6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335" y="3283916"/>
            <a:ext cx="3157330" cy="315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4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2111866" y="1550504"/>
                <a:ext cx="8277839" cy="4354433"/>
              </a:xfrm>
              <a:prstGeom prst="rect">
                <a:avLst/>
              </a:prstGeom>
            </p:spPr>
            <p:txBody>
              <a:bodyPr vert="horz" lIns="91440" tIns="45720" rIns="91440" bIns="45720" rtlCol="0" anchor="t" anchorCtr="1">
                <a:normAutofit lnSpcReduction="10000"/>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Los efectos son parte fundamental del diseño factorial </a:t>
                </a:r>
                <a14:m>
                  <m:oMath xmlns:m="http://schemas.openxmlformats.org/officeDocument/2006/math">
                    <m:sSup>
                      <m:sSupPr>
                        <m:ctrlPr>
                          <a:rPr lang="es-MX" i="1" smtClean="0">
                            <a:latin typeface="Cambria Math" panose="02040503050406030204" pitchFamily="18" charset="0"/>
                          </a:rPr>
                        </m:ctrlPr>
                      </m:sSupPr>
                      <m:e>
                        <m:r>
                          <a:rPr lang="es-MX" i="1">
                            <a:latin typeface="Cambria Math" panose="02040503050406030204" pitchFamily="18" charset="0"/>
                          </a:rPr>
                          <m:t>2</m:t>
                        </m:r>
                      </m:e>
                      <m:sup>
                        <m:r>
                          <a:rPr lang="es-MX" i="1">
                            <a:latin typeface="Cambria Math" panose="02040503050406030204" pitchFamily="18" charset="0"/>
                          </a:rPr>
                          <m:t>2</m:t>
                        </m:r>
                      </m:sup>
                    </m:sSup>
                  </m:oMath>
                </a14:m>
                <a:r>
                  <a:rPr lang="es-ES" dirty="0"/>
                  <a:t> ya que estos sirven para calcular las sumas de cuadrados para el ANOVA, además, dan un acercamiento al resultado final del experimento.</a:t>
                </a:r>
              </a:p>
              <a:p>
                <a:pPr marL="342900" indent="-342900" algn="just">
                  <a:buFont typeface="Arial" panose="020B0604020202020204" pitchFamily="34" charset="0"/>
                  <a:buChar char="•"/>
                </a:pPr>
                <a:r>
                  <a:rPr lang="es-ES" dirty="0"/>
                  <a:t>Revisando los efectos para la variable de puntería se tiene lo siguiente:</a:t>
                </a:r>
              </a:p>
              <a:p>
                <a:pPr marL="342900" indent="-342900" algn="just">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𝐸𝑓𝑒𝑐𝑡𝑜</m:t>
                    </m:r>
                    <m:r>
                      <a:rPr lang="es-MX" b="0" i="1" smtClean="0">
                        <a:latin typeface="Cambria Math" panose="02040503050406030204" pitchFamily="18" charset="0"/>
                      </a:rPr>
                      <m:t> </m:t>
                    </m:r>
                    <m:r>
                      <a:rPr lang="es-MX" b="0" i="1" smtClean="0">
                        <a:latin typeface="Cambria Math" panose="02040503050406030204" pitchFamily="18" charset="0"/>
                      </a:rPr>
                      <m:t>𝐴</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261−260</m:t>
                        </m:r>
                      </m:num>
                      <m:den>
                        <m:r>
                          <a:rPr lang="es-MX" b="0" i="1" smtClean="0">
                            <a:latin typeface="Cambria Math" panose="02040503050406030204" pitchFamily="18" charset="0"/>
                          </a:rPr>
                          <m:t>2∗6</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12</m:t>
                        </m:r>
                      </m:den>
                    </m:f>
                    <m:r>
                      <a:rPr lang="es-MX" b="0" i="1" smtClean="0">
                        <a:latin typeface="Cambria Math" panose="02040503050406030204" pitchFamily="18" charset="0"/>
                      </a:rPr>
                      <m:t>=0.08333</m:t>
                    </m:r>
                  </m:oMath>
                </a14:m>
                <a:endParaRPr lang="es-ES" dirty="0"/>
              </a:p>
              <a:p>
                <a:pPr marL="342900" indent="-342900" algn="just">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𝐸𝑓𝑒𝑐𝑡𝑜</m:t>
                    </m:r>
                    <m:r>
                      <a:rPr lang="es-MX" b="0" i="1" smtClean="0">
                        <a:latin typeface="Cambria Math" panose="02040503050406030204" pitchFamily="18" charset="0"/>
                      </a:rPr>
                      <m:t> </m:t>
                    </m:r>
                    <m:r>
                      <a:rPr lang="es-MX" b="0" i="1" smtClean="0">
                        <a:latin typeface="Cambria Math" panose="02040503050406030204" pitchFamily="18" charset="0"/>
                      </a:rPr>
                      <m:t>𝐵</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342−179</m:t>
                        </m:r>
                      </m:num>
                      <m:den>
                        <m:r>
                          <a:rPr lang="es-MX" b="0" i="1" smtClean="0">
                            <a:latin typeface="Cambria Math" panose="02040503050406030204" pitchFamily="18" charset="0"/>
                          </a:rPr>
                          <m:t>2∗6</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163</m:t>
                        </m:r>
                      </m:num>
                      <m:den>
                        <m:r>
                          <a:rPr lang="es-MX" b="0" i="1" smtClean="0">
                            <a:latin typeface="Cambria Math" panose="02040503050406030204" pitchFamily="18" charset="0"/>
                          </a:rPr>
                          <m:t>12</m:t>
                        </m:r>
                      </m:den>
                    </m:f>
                    <m:r>
                      <a:rPr lang="es-MX" b="0" i="1" smtClean="0">
                        <a:latin typeface="Cambria Math" panose="02040503050406030204" pitchFamily="18" charset="0"/>
                      </a:rPr>
                      <m:t>=13.58333</m:t>
                    </m:r>
                  </m:oMath>
                </a14:m>
                <a:endParaRPr lang="es-ES" dirty="0"/>
              </a:p>
              <a:p>
                <a:pPr marL="342900" indent="-342900" algn="just">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𝐸𝑓𝑒𝑐𝑡𝑜</m:t>
                    </m:r>
                    <m:r>
                      <a:rPr lang="es-MX" b="0" i="1" smtClean="0">
                        <a:latin typeface="Cambria Math" panose="02040503050406030204" pitchFamily="18" charset="0"/>
                      </a:rPr>
                      <m:t> </m:t>
                    </m:r>
                    <m:r>
                      <a:rPr lang="es-MX" b="0" i="1" smtClean="0">
                        <a:latin typeface="Cambria Math" panose="02040503050406030204" pitchFamily="18" charset="0"/>
                      </a:rPr>
                      <m:t>𝐴𝐵</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256−265</m:t>
                        </m:r>
                      </m:num>
                      <m:den>
                        <m:r>
                          <a:rPr lang="es-MX" b="0" i="1" smtClean="0">
                            <a:latin typeface="Cambria Math" panose="02040503050406030204" pitchFamily="18" charset="0"/>
                          </a:rPr>
                          <m:t>2∗6</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9</m:t>
                        </m:r>
                      </m:num>
                      <m:den>
                        <m:r>
                          <a:rPr lang="es-MX" b="0" i="1" smtClean="0">
                            <a:latin typeface="Cambria Math" panose="02040503050406030204" pitchFamily="18" charset="0"/>
                          </a:rPr>
                          <m:t>12</m:t>
                        </m:r>
                      </m:den>
                    </m:f>
                    <m:r>
                      <a:rPr lang="es-MX" b="0" i="1" smtClean="0">
                        <a:latin typeface="Cambria Math" panose="02040503050406030204" pitchFamily="18" charset="0"/>
                      </a:rPr>
                      <m:t>=−</m:t>
                    </m:r>
                    <m:r>
                      <a:rPr lang="es-MX" b="0" i="0" smtClean="0">
                        <a:latin typeface="Cambria Math" panose="02040503050406030204" pitchFamily="18" charset="0"/>
                      </a:rPr>
                      <m:t>0.75</m:t>
                    </m:r>
                  </m:oMath>
                </a14:m>
                <a:endParaRPr lang="es-ES" dirty="0"/>
              </a:p>
              <a:p>
                <a:pPr marL="342900" indent="-342900" algn="just">
                  <a:buFont typeface="Arial" panose="020B0604020202020204" pitchFamily="34" charset="0"/>
                  <a:buChar char="•"/>
                </a:pPr>
                <a:r>
                  <a:rPr lang="es-ES" dirty="0"/>
                  <a:t>Aún no se puede concluir nada con estos efectos pero, en caso de tener una diferencia significativa en los 3 casos, para A y B tendríamos que esta diferencia es a favor del nivel alto de ambos, mientras que en la interacción AB la diferencia sería a favor del nivel bajo.</a:t>
                </a:r>
              </a:p>
              <a:p>
                <a:pPr marL="342900" indent="-342900">
                  <a:buFont typeface="Arial" panose="020B0604020202020204" pitchFamily="34" charset="0"/>
                  <a:buChar char="•"/>
                </a:pPr>
                <a:endParaRPr lang="es-ES" dirty="0"/>
              </a:p>
            </p:txBody>
          </p:sp>
        </mc:Choice>
        <mc:Fallback>
          <p:sp>
            <p:nvSpPr>
              <p:cNvPr id="5" name="Marcador de contenido 2">
                <a:extLst>
                  <a:ext uri="{FF2B5EF4-FFF2-40B4-BE49-F238E27FC236}">
                    <a16:creationId xmlns:a16="http://schemas.microsoft.com/office/drawing/2014/main" id="{BCC7E03C-4964-4C84-8FE8-F263D6240D14}"/>
                  </a:ext>
                </a:extLst>
              </p:cNvPr>
              <p:cNvSpPr txBox="1">
                <a:spLocks noRot="1" noChangeAspect="1" noMove="1" noResize="1" noEditPoints="1" noAdjustHandles="1" noChangeArrowheads="1" noChangeShapeType="1" noTextEdit="1"/>
              </p:cNvSpPr>
              <p:nvPr/>
            </p:nvSpPr>
            <p:spPr>
              <a:xfrm>
                <a:off x="2111866" y="1550504"/>
                <a:ext cx="8277839" cy="4354433"/>
              </a:xfrm>
              <a:prstGeom prst="rect">
                <a:avLst/>
              </a:prstGeom>
              <a:blipFill>
                <a:blip r:embed="rId2"/>
                <a:stretch>
                  <a:fillRect l="-663" t="-1399" r="-810"/>
                </a:stretch>
              </a:blipFill>
            </p:spPr>
            <p:txBody>
              <a:bodyPr/>
              <a:lstStyle/>
              <a:p>
                <a:r>
                  <a:rPr lang="es-MX">
                    <a:noFill/>
                  </a:rPr>
                  <a:t> </a:t>
                </a:r>
              </a:p>
            </p:txBody>
          </p:sp>
        </mc:Fallback>
      </mc:AlternateContent>
      <p:sp>
        <p:nvSpPr>
          <p:cNvPr id="4" name="Título 1">
            <a:extLst>
              <a:ext uri="{FF2B5EF4-FFF2-40B4-BE49-F238E27FC236}">
                <a16:creationId xmlns:a16="http://schemas.microsoft.com/office/drawing/2014/main" id="{84C8A03B-A8EA-4C82-9898-B71079105DC7}"/>
              </a:ext>
            </a:extLst>
          </p:cNvPr>
          <p:cNvSpPr txBox="1">
            <a:spLocks/>
          </p:cNvSpPr>
          <p:nvPr/>
        </p:nvSpPr>
        <p:spPr>
          <a:xfrm>
            <a:off x="1153469" y="574016"/>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EFECTOS</a:t>
            </a:r>
          </a:p>
        </p:txBody>
      </p:sp>
      <p:sp>
        <p:nvSpPr>
          <p:cNvPr id="2" name="Marcador de número de diapositiva 1">
            <a:extLst>
              <a:ext uri="{FF2B5EF4-FFF2-40B4-BE49-F238E27FC236}">
                <a16:creationId xmlns:a16="http://schemas.microsoft.com/office/drawing/2014/main" id="{FCD4A933-D7F2-40FB-B55B-716D937BBF9F}"/>
              </a:ext>
            </a:extLst>
          </p:cNvPr>
          <p:cNvSpPr>
            <a:spLocks noGrp="1"/>
          </p:cNvSpPr>
          <p:nvPr>
            <p:ph type="sldNum" sz="quarter" idx="12"/>
          </p:nvPr>
        </p:nvSpPr>
        <p:spPr/>
        <p:txBody>
          <a:bodyPr/>
          <a:lstStyle/>
          <a:p>
            <a:fld id="{8AB1B3EB-03F5-4438-9B1E-B3A49121F8A0}" type="slidenum">
              <a:rPr lang="es-MX" smtClean="0"/>
              <a:t>16</a:t>
            </a:fld>
            <a:endParaRPr lang="es-MX"/>
          </a:p>
        </p:txBody>
      </p:sp>
    </p:spTree>
    <p:extLst>
      <p:ext uri="{BB962C8B-B14F-4D97-AF65-F5344CB8AC3E}">
        <p14:creationId xmlns:p14="http://schemas.microsoft.com/office/powerpoint/2010/main" val="330633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2111866" y="1550504"/>
            <a:ext cx="8277839" cy="4354433"/>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La realización del ANOVA es importante para comprobar si la diferencia que se mostró en los efectos es significativa o no.</a:t>
            </a:r>
          </a:p>
          <a:p>
            <a:pPr marL="342900" indent="-342900" algn="just">
              <a:buFont typeface="Arial" panose="020B0604020202020204" pitchFamily="34" charset="0"/>
              <a:buChar char="•"/>
            </a:pPr>
            <a:r>
              <a:rPr lang="es-ES" dirty="0"/>
              <a:t>Un valor de p menor que 0.05 indica que ese efecto es distinto de 0.</a:t>
            </a:r>
          </a:p>
          <a:p>
            <a:pPr marL="342900" indent="-342900">
              <a:buFont typeface="Arial" panose="020B0604020202020204" pitchFamily="34" charset="0"/>
              <a:buChar char="•"/>
            </a:pPr>
            <a:endParaRPr lang="es-ES" dirty="0"/>
          </a:p>
        </p:txBody>
      </p:sp>
      <p:sp>
        <p:nvSpPr>
          <p:cNvPr id="4" name="Título 1">
            <a:extLst>
              <a:ext uri="{FF2B5EF4-FFF2-40B4-BE49-F238E27FC236}">
                <a16:creationId xmlns:a16="http://schemas.microsoft.com/office/drawing/2014/main" id="{84C8A03B-A8EA-4C82-9898-B71079105DC7}"/>
              </a:ext>
            </a:extLst>
          </p:cNvPr>
          <p:cNvSpPr txBox="1">
            <a:spLocks/>
          </p:cNvSpPr>
          <p:nvPr/>
        </p:nvSpPr>
        <p:spPr>
          <a:xfrm>
            <a:off x="1153469" y="574016"/>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ANOVA</a:t>
            </a:r>
          </a:p>
        </p:txBody>
      </p:sp>
      <p:grpSp>
        <p:nvGrpSpPr>
          <p:cNvPr id="8" name="Grupo 7">
            <a:extLst>
              <a:ext uri="{FF2B5EF4-FFF2-40B4-BE49-F238E27FC236}">
                <a16:creationId xmlns:a16="http://schemas.microsoft.com/office/drawing/2014/main" id="{8ABF40C6-FA09-40F2-91C0-4D103BDE2D05}"/>
              </a:ext>
            </a:extLst>
          </p:cNvPr>
          <p:cNvGrpSpPr/>
          <p:nvPr/>
        </p:nvGrpSpPr>
        <p:grpSpPr>
          <a:xfrm>
            <a:off x="2522169" y="3133006"/>
            <a:ext cx="7147661" cy="2472663"/>
            <a:chOff x="2234878" y="2947476"/>
            <a:chExt cx="7722244" cy="2739067"/>
          </a:xfrm>
        </p:grpSpPr>
        <p:pic>
          <p:nvPicPr>
            <p:cNvPr id="3" name="Imagen 2">
              <a:extLst>
                <a:ext uri="{FF2B5EF4-FFF2-40B4-BE49-F238E27FC236}">
                  <a16:creationId xmlns:a16="http://schemas.microsoft.com/office/drawing/2014/main" id="{9C69FCF8-4B4C-4C35-A371-E21D65BC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878" y="2947476"/>
              <a:ext cx="7722244" cy="2360020"/>
            </a:xfrm>
            <a:prstGeom prst="rect">
              <a:avLst/>
            </a:prstGeom>
            <a:ln>
              <a:solidFill>
                <a:schemeClr val="tx1"/>
              </a:solidFill>
            </a:ln>
          </p:spPr>
        </p:pic>
        <p:sp>
          <p:nvSpPr>
            <p:cNvPr id="7" name="CuadroTexto 6">
              <a:extLst>
                <a:ext uri="{FF2B5EF4-FFF2-40B4-BE49-F238E27FC236}">
                  <a16:creationId xmlns:a16="http://schemas.microsoft.com/office/drawing/2014/main" id="{60268D9B-124D-4AFC-929D-07AAFF0492D2}"/>
                </a:ext>
              </a:extLst>
            </p:cNvPr>
            <p:cNvSpPr txBox="1"/>
            <p:nvPr/>
          </p:nvSpPr>
          <p:spPr>
            <a:xfrm>
              <a:off x="2234878" y="5307496"/>
              <a:ext cx="7722243" cy="379047"/>
            </a:xfrm>
            <a:prstGeom prst="rect">
              <a:avLst/>
            </a:prstGeom>
            <a:noFill/>
          </p:spPr>
          <p:txBody>
            <a:bodyPr wrap="square" rtlCol="0">
              <a:spAutoFit/>
            </a:bodyPr>
            <a:lstStyle/>
            <a:p>
              <a:pPr algn="ctr"/>
              <a:r>
                <a:rPr lang="es-MX" dirty="0"/>
                <a:t>Tabla 4: ANOVA para la variable puntería.</a:t>
              </a:r>
            </a:p>
          </p:txBody>
        </p:sp>
      </p:grpSp>
      <p:sp>
        <p:nvSpPr>
          <p:cNvPr id="2" name="Marcador de número de diapositiva 1">
            <a:extLst>
              <a:ext uri="{FF2B5EF4-FFF2-40B4-BE49-F238E27FC236}">
                <a16:creationId xmlns:a16="http://schemas.microsoft.com/office/drawing/2014/main" id="{807E2A4B-1776-4DA0-9F7E-881EDC0B09F4}"/>
              </a:ext>
            </a:extLst>
          </p:cNvPr>
          <p:cNvSpPr>
            <a:spLocks noGrp="1"/>
          </p:cNvSpPr>
          <p:nvPr>
            <p:ph type="sldNum" sz="quarter" idx="12"/>
          </p:nvPr>
        </p:nvSpPr>
        <p:spPr/>
        <p:txBody>
          <a:bodyPr/>
          <a:lstStyle/>
          <a:p>
            <a:fld id="{8AB1B3EB-03F5-4438-9B1E-B3A49121F8A0}" type="slidenum">
              <a:rPr lang="es-MX" smtClean="0"/>
              <a:t>17</a:t>
            </a:fld>
            <a:endParaRPr lang="es-MX"/>
          </a:p>
        </p:txBody>
      </p:sp>
    </p:spTree>
    <p:extLst>
      <p:ext uri="{BB962C8B-B14F-4D97-AF65-F5344CB8AC3E}">
        <p14:creationId xmlns:p14="http://schemas.microsoft.com/office/powerpoint/2010/main" val="269246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2111866" y="1550504"/>
            <a:ext cx="8277839" cy="4354433"/>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Para ilustrar los resultados del ANOVA se realizó la graficación de los niveles de cada factor con las medias de sus resultados.</a:t>
            </a:r>
          </a:p>
          <a:p>
            <a:pPr marL="342900" indent="-342900" algn="just">
              <a:buFont typeface="Arial" panose="020B0604020202020204" pitchFamily="34" charset="0"/>
              <a:buChar char="•"/>
            </a:pPr>
            <a:r>
              <a:rPr lang="es-ES" dirty="0"/>
              <a:t>En el caso de la interacción se generaron 2 rectas, la primera con las medias para el nivel bajo del factor B con los 2 niveles de A y la segunda también con las medias pero del nivel alto de B con los 2 niveles de A.</a:t>
            </a:r>
          </a:p>
          <a:p>
            <a:endParaRPr lang="es-ES" dirty="0"/>
          </a:p>
          <a:p>
            <a:pPr marL="342900" indent="-342900">
              <a:buFont typeface="Arial" panose="020B0604020202020204" pitchFamily="34" charset="0"/>
              <a:buChar char="•"/>
            </a:pPr>
            <a:endParaRPr lang="es-ES" dirty="0"/>
          </a:p>
        </p:txBody>
      </p:sp>
      <p:sp>
        <p:nvSpPr>
          <p:cNvPr id="4" name="Título 1">
            <a:extLst>
              <a:ext uri="{FF2B5EF4-FFF2-40B4-BE49-F238E27FC236}">
                <a16:creationId xmlns:a16="http://schemas.microsoft.com/office/drawing/2014/main" id="{84C8A03B-A8EA-4C82-9898-B71079105DC7}"/>
              </a:ext>
            </a:extLst>
          </p:cNvPr>
          <p:cNvSpPr txBox="1">
            <a:spLocks/>
          </p:cNvSpPr>
          <p:nvPr/>
        </p:nvSpPr>
        <p:spPr>
          <a:xfrm>
            <a:off x="1153469" y="574016"/>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Gráficas</a:t>
            </a:r>
          </a:p>
        </p:txBody>
      </p:sp>
      <p:grpSp>
        <p:nvGrpSpPr>
          <p:cNvPr id="7" name="Grupo 6">
            <a:extLst>
              <a:ext uri="{FF2B5EF4-FFF2-40B4-BE49-F238E27FC236}">
                <a16:creationId xmlns:a16="http://schemas.microsoft.com/office/drawing/2014/main" id="{EDC40B8F-082C-433C-BC6D-EEBA1B4E9E8D}"/>
              </a:ext>
            </a:extLst>
          </p:cNvPr>
          <p:cNvGrpSpPr/>
          <p:nvPr/>
        </p:nvGrpSpPr>
        <p:grpSpPr>
          <a:xfrm>
            <a:off x="3500618" y="3429000"/>
            <a:ext cx="5190764" cy="3087019"/>
            <a:chOff x="3449653" y="3429000"/>
            <a:chExt cx="5292694" cy="3131603"/>
          </a:xfrm>
        </p:grpSpPr>
        <p:pic>
          <p:nvPicPr>
            <p:cNvPr id="3" name="Imagen 2">
              <a:extLst>
                <a:ext uri="{FF2B5EF4-FFF2-40B4-BE49-F238E27FC236}">
                  <a16:creationId xmlns:a16="http://schemas.microsoft.com/office/drawing/2014/main" id="{8AC247A3-F26A-42BB-8FAA-334B8F404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653" y="3429000"/>
              <a:ext cx="5292694" cy="2459873"/>
            </a:xfrm>
            <a:prstGeom prst="rect">
              <a:avLst/>
            </a:prstGeom>
          </p:spPr>
        </p:pic>
        <p:sp>
          <p:nvSpPr>
            <p:cNvPr id="6" name="CuadroTexto 5">
              <a:extLst>
                <a:ext uri="{FF2B5EF4-FFF2-40B4-BE49-F238E27FC236}">
                  <a16:creationId xmlns:a16="http://schemas.microsoft.com/office/drawing/2014/main" id="{1A8CDE68-AEBA-48A2-9D06-5E759B421447}"/>
                </a:ext>
              </a:extLst>
            </p:cNvPr>
            <p:cNvSpPr txBox="1"/>
            <p:nvPr/>
          </p:nvSpPr>
          <p:spPr>
            <a:xfrm>
              <a:off x="3449653" y="5904937"/>
              <a:ext cx="5292694" cy="655666"/>
            </a:xfrm>
            <a:prstGeom prst="rect">
              <a:avLst/>
            </a:prstGeom>
            <a:noFill/>
          </p:spPr>
          <p:txBody>
            <a:bodyPr wrap="square" rtlCol="0">
              <a:spAutoFit/>
            </a:bodyPr>
            <a:lstStyle/>
            <a:p>
              <a:pPr algn="ctr"/>
              <a:r>
                <a:rPr lang="es-MX" dirty="0"/>
                <a:t>Figura 1: Gráficas de las medias de los factores A, B y su interacción en la variable de puntería.</a:t>
              </a:r>
            </a:p>
          </p:txBody>
        </p:sp>
      </p:grpSp>
      <p:sp>
        <p:nvSpPr>
          <p:cNvPr id="2" name="Marcador de número de diapositiva 1">
            <a:extLst>
              <a:ext uri="{FF2B5EF4-FFF2-40B4-BE49-F238E27FC236}">
                <a16:creationId xmlns:a16="http://schemas.microsoft.com/office/drawing/2014/main" id="{95CA1119-0F84-471E-9AD8-EC982BBA8D4A}"/>
              </a:ext>
            </a:extLst>
          </p:cNvPr>
          <p:cNvSpPr>
            <a:spLocks noGrp="1"/>
          </p:cNvSpPr>
          <p:nvPr>
            <p:ph type="sldNum" sz="quarter" idx="12"/>
          </p:nvPr>
        </p:nvSpPr>
        <p:spPr/>
        <p:txBody>
          <a:bodyPr/>
          <a:lstStyle/>
          <a:p>
            <a:fld id="{8AB1B3EB-03F5-4438-9B1E-B3A49121F8A0}" type="slidenum">
              <a:rPr lang="es-MX" smtClean="0"/>
              <a:t>18</a:t>
            </a:fld>
            <a:endParaRPr lang="es-MX"/>
          </a:p>
        </p:txBody>
      </p:sp>
    </p:spTree>
    <p:extLst>
      <p:ext uri="{BB962C8B-B14F-4D97-AF65-F5344CB8AC3E}">
        <p14:creationId xmlns:p14="http://schemas.microsoft.com/office/powerpoint/2010/main" val="301327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1E5137B-3FF7-43BF-9D5F-C84C6725205F}"/>
              </a:ext>
            </a:extLst>
          </p:cNvPr>
          <p:cNvSpPr>
            <a:spLocks noGrp="1"/>
          </p:cNvSpPr>
          <p:nvPr>
            <p:ph type="ctrTitle"/>
          </p:nvPr>
        </p:nvSpPr>
        <p:spPr>
          <a:xfrm>
            <a:off x="1502465" y="827571"/>
            <a:ext cx="9187070" cy="2124351"/>
          </a:xfrm>
        </p:spPr>
        <p:txBody>
          <a:bodyPr>
            <a:normAutofit/>
          </a:bodyPr>
          <a:lstStyle/>
          <a:p>
            <a:r>
              <a:rPr lang="es-ES" dirty="0"/>
              <a:t>Análisis de la variable de Reflejos</a:t>
            </a:r>
            <a:endParaRPr lang="es-MX" dirty="0"/>
          </a:p>
        </p:txBody>
      </p:sp>
      <p:pic>
        <p:nvPicPr>
          <p:cNvPr id="4098" name="Picture 2" descr="investigación icono gratis">
            <a:extLst>
              <a:ext uri="{FF2B5EF4-FFF2-40B4-BE49-F238E27FC236}">
                <a16:creationId xmlns:a16="http://schemas.microsoft.com/office/drawing/2014/main" id="{45905A5D-B8FC-47B2-81E9-0B7067F6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335" y="3283916"/>
            <a:ext cx="3157330" cy="315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24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D9849-519F-4026-9E1E-1553905ABF29}"/>
              </a:ext>
            </a:extLst>
          </p:cNvPr>
          <p:cNvSpPr>
            <a:spLocks noGrp="1"/>
          </p:cNvSpPr>
          <p:nvPr>
            <p:ph type="title"/>
          </p:nvPr>
        </p:nvSpPr>
        <p:spPr>
          <a:xfrm>
            <a:off x="1126965" y="480987"/>
            <a:ext cx="3109490" cy="758091"/>
          </a:xfrm>
        </p:spPr>
        <p:txBody>
          <a:bodyPr>
            <a:noAutofit/>
          </a:bodyPr>
          <a:lstStyle/>
          <a:p>
            <a:r>
              <a:rPr lang="es-MX" sz="1800" dirty="0"/>
              <a:t>Contenidos</a:t>
            </a:r>
          </a:p>
        </p:txBody>
      </p:sp>
      <p:sp>
        <p:nvSpPr>
          <p:cNvPr id="3" name="Marcador de contenido 2">
            <a:extLst>
              <a:ext uri="{FF2B5EF4-FFF2-40B4-BE49-F238E27FC236}">
                <a16:creationId xmlns:a16="http://schemas.microsoft.com/office/drawing/2014/main" id="{38C2A553-5228-464F-B977-94BC20995194}"/>
              </a:ext>
            </a:extLst>
          </p:cNvPr>
          <p:cNvSpPr>
            <a:spLocks noGrp="1"/>
          </p:cNvSpPr>
          <p:nvPr>
            <p:ph idx="1"/>
          </p:nvPr>
        </p:nvSpPr>
        <p:spPr>
          <a:xfrm>
            <a:off x="1725169" y="1778185"/>
            <a:ext cx="4980432" cy="3853989"/>
          </a:xfrm>
        </p:spPr>
        <p:txBody>
          <a:bodyPr>
            <a:normAutofit/>
          </a:bodyPr>
          <a:lstStyle/>
          <a:p>
            <a:pPr algn="just"/>
            <a:r>
              <a:rPr lang="es-MX" dirty="0"/>
              <a:t>Introducción</a:t>
            </a:r>
          </a:p>
          <a:p>
            <a:pPr algn="just"/>
            <a:r>
              <a:rPr lang="es-MX" dirty="0"/>
              <a:t>Justificación </a:t>
            </a:r>
          </a:p>
          <a:p>
            <a:pPr algn="just"/>
            <a:r>
              <a:rPr lang="es-MX" dirty="0"/>
              <a:t>Antecedentes</a:t>
            </a:r>
          </a:p>
          <a:p>
            <a:pPr algn="just"/>
            <a:r>
              <a:rPr lang="es-MX" dirty="0"/>
              <a:t>Planteamiento del problema</a:t>
            </a:r>
          </a:p>
          <a:p>
            <a:pPr algn="just"/>
            <a:r>
              <a:rPr lang="es-MX" dirty="0"/>
              <a:t>Objetivos</a:t>
            </a:r>
          </a:p>
          <a:p>
            <a:pPr algn="just"/>
            <a:r>
              <a:rPr lang="es-MX" dirty="0"/>
              <a:t>Diseño experimental</a:t>
            </a:r>
          </a:p>
          <a:p>
            <a:pPr algn="just"/>
            <a:r>
              <a:rPr lang="es-MX" dirty="0"/>
              <a:t>Resultados</a:t>
            </a:r>
          </a:p>
          <a:p>
            <a:pPr algn="just"/>
            <a:r>
              <a:rPr lang="es-MX" dirty="0"/>
              <a:t>Conclusiones</a:t>
            </a:r>
          </a:p>
          <a:p>
            <a:pPr algn="just"/>
            <a:r>
              <a:rPr lang="es-MX" dirty="0"/>
              <a:t>Preguntas</a:t>
            </a:r>
          </a:p>
        </p:txBody>
      </p:sp>
      <p:sp>
        <p:nvSpPr>
          <p:cNvPr id="4" name="Marcador de número de diapositiva 3">
            <a:extLst>
              <a:ext uri="{FF2B5EF4-FFF2-40B4-BE49-F238E27FC236}">
                <a16:creationId xmlns:a16="http://schemas.microsoft.com/office/drawing/2014/main" id="{EE1A3EAF-1B6F-4F75-B4D0-8290C20A5AAD}"/>
              </a:ext>
            </a:extLst>
          </p:cNvPr>
          <p:cNvSpPr>
            <a:spLocks noGrp="1"/>
          </p:cNvSpPr>
          <p:nvPr>
            <p:ph type="sldNum" sz="quarter" idx="12"/>
          </p:nvPr>
        </p:nvSpPr>
        <p:spPr/>
        <p:txBody>
          <a:bodyPr/>
          <a:lstStyle/>
          <a:p>
            <a:fld id="{8AB1B3EB-03F5-4438-9B1E-B3A49121F8A0}" type="slidenum">
              <a:rPr lang="es-MX" smtClean="0"/>
              <a:t>2</a:t>
            </a:fld>
            <a:endParaRPr lang="es-MX"/>
          </a:p>
        </p:txBody>
      </p:sp>
    </p:spTree>
    <p:extLst>
      <p:ext uri="{BB962C8B-B14F-4D97-AF65-F5344CB8AC3E}">
        <p14:creationId xmlns:p14="http://schemas.microsoft.com/office/powerpoint/2010/main" val="49141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9051A3A-EE07-4316-9278-9AE0724E1767}"/>
              </a:ext>
            </a:extLst>
          </p:cNvPr>
          <p:cNvSpPr txBox="1">
            <a:spLocks/>
          </p:cNvSpPr>
          <p:nvPr/>
        </p:nvSpPr>
        <p:spPr>
          <a:xfrm>
            <a:off x="848669" y="533995"/>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EFECTOS</a:t>
            </a:r>
          </a:p>
        </p:txBody>
      </p:sp>
      <mc:AlternateContent xmlns:mc="http://schemas.openxmlformats.org/markup-compatibility/2006" xmlns:a14="http://schemas.microsoft.com/office/drawing/2010/main">
        <mc:Choice Requires="a14">
          <p:sp>
            <p:nvSpPr>
              <p:cNvPr id="6" name="Marcador de contenido 2">
                <a:extLst>
                  <a:ext uri="{FF2B5EF4-FFF2-40B4-BE49-F238E27FC236}">
                    <a16:creationId xmlns:a16="http://schemas.microsoft.com/office/drawing/2014/main" id="{8355EA50-8EBE-42FD-A718-8917A838E255}"/>
                  </a:ext>
                </a:extLst>
              </p:cNvPr>
              <p:cNvSpPr txBox="1">
                <a:spLocks/>
              </p:cNvSpPr>
              <p:nvPr/>
            </p:nvSpPr>
            <p:spPr>
              <a:xfrm>
                <a:off x="2111866" y="1550504"/>
                <a:ext cx="8277839" cy="4354433"/>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Al calcular los efectos para esta variable se obtuvieron los siguientes resultados:</a:t>
                </a:r>
              </a:p>
              <a:p>
                <a:pPr marL="342900" indent="-342900" algn="just">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𝐸𝑓𝑒𝑐𝑡𝑜</m:t>
                    </m:r>
                    <m:r>
                      <a:rPr lang="es-MX" b="0" i="1" smtClean="0">
                        <a:latin typeface="Cambria Math" panose="02040503050406030204" pitchFamily="18" charset="0"/>
                      </a:rPr>
                      <m:t> </m:t>
                    </m:r>
                    <m:r>
                      <a:rPr lang="es-MX" b="0" i="1" smtClean="0">
                        <a:latin typeface="Cambria Math" panose="02040503050406030204" pitchFamily="18" charset="0"/>
                      </a:rPr>
                      <m:t>𝐴</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284−297</m:t>
                        </m:r>
                      </m:num>
                      <m:den>
                        <m:r>
                          <a:rPr lang="es-MX" b="0" i="1" smtClean="0">
                            <a:latin typeface="Cambria Math" panose="02040503050406030204" pitchFamily="18" charset="0"/>
                          </a:rPr>
                          <m:t>2∗6</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13</m:t>
                        </m:r>
                      </m:num>
                      <m:den>
                        <m:r>
                          <a:rPr lang="es-MX" b="0" i="1" smtClean="0">
                            <a:latin typeface="Cambria Math" panose="02040503050406030204" pitchFamily="18" charset="0"/>
                          </a:rPr>
                          <m:t>12</m:t>
                        </m:r>
                      </m:den>
                    </m:f>
                    <m:r>
                      <a:rPr lang="es-MX" b="0" i="1" smtClean="0">
                        <a:latin typeface="Cambria Math" panose="02040503050406030204" pitchFamily="18" charset="0"/>
                      </a:rPr>
                      <m:t>=−1.08333</m:t>
                    </m:r>
                  </m:oMath>
                </a14:m>
                <a:endParaRPr lang="es-ES" dirty="0"/>
              </a:p>
              <a:p>
                <a:pPr marL="342900" indent="-342900" algn="just">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𝐸𝑓𝑒𝑐𝑡𝑜</m:t>
                    </m:r>
                    <m:r>
                      <a:rPr lang="es-MX" b="0" i="1" smtClean="0">
                        <a:latin typeface="Cambria Math" panose="02040503050406030204" pitchFamily="18" charset="0"/>
                      </a:rPr>
                      <m:t> </m:t>
                    </m:r>
                    <m:r>
                      <a:rPr lang="es-MX" b="0" i="1" smtClean="0">
                        <a:latin typeface="Cambria Math" panose="02040503050406030204" pitchFamily="18" charset="0"/>
                      </a:rPr>
                      <m:t>𝐵</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353−228</m:t>
                        </m:r>
                      </m:num>
                      <m:den>
                        <m:r>
                          <a:rPr lang="es-MX" b="0" i="1" smtClean="0">
                            <a:latin typeface="Cambria Math" panose="02040503050406030204" pitchFamily="18" charset="0"/>
                          </a:rPr>
                          <m:t>2∗6</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125</m:t>
                        </m:r>
                      </m:num>
                      <m:den>
                        <m:r>
                          <a:rPr lang="es-MX" b="0" i="1" smtClean="0">
                            <a:latin typeface="Cambria Math" panose="02040503050406030204" pitchFamily="18" charset="0"/>
                          </a:rPr>
                          <m:t>12</m:t>
                        </m:r>
                      </m:den>
                    </m:f>
                    <m:r>
                      <a:rPr lang="es-MX" b="0" i="1" smtClean="0">
                        <a:latin typeface="Cambria Math" panose="02040503050406030204" pitchFamily="18" charset="0"/>
                      </a:rPr>
                      <m:t>=10.41667</m:t>
                    </m:r>
                  </m:oMath>
                </a14:m>
                <a:endParaRPr lang="es-ES" dirty="0"/>
              </a:p>
              <a:p>
                <a:pPr marL="342900" indent="-342900" algn="just">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𝐸𝑓𝑒𝑐𝑡𝑜</m:t>
                    </m:r>
                    <m:r>
                      <a:rPr lang="es-MX" b="0" i="1" smtClean="0">
                        <a:latin typeface="Cambria Math" panose="02040503050406030204" pitchFamily="18" charset="0"/>
                      </a:rPr>
                      <m:t> </m:t>
                    </m:r>
                    <m:r>
                      <a:rPr lang="es-MX" b="0" i="1" smtClean="0">
                        <a:latin typeface="Cambria Math" panose="02040503050406030204" pitchFamily="18" charset="0"/>
                      </a:rPr>
                      <m:t>𝐴𝐵</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290−291</m:t>
                        </m:r>
                      </m:num>
                      <m:den>
                        <m:r>
                          <a:rPr lang="es-MX" b="0" i="1" smtClean="0">
                            <a:latin typeface="Cambria Math" panose="02040503050406030204" pitchFamily="18" charset="0"/>
                          </a:rPr>
                          <m:t>2∗6</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12</m:t>
                        </m:r>
                      </m:den>
                    </m:f>
                    <m:r>
                      <a:rPr lang="es-MX" b="0" i="1" smtClean="0">
                        <a:latin typeface="Cambria Math" panose="02040503050406030204" pitchFamily="18" charset="0"/>
                      </a:rPr>
                      <m:t>=−</m:t>
                    </m:r>
                    <m:r>
                      <a:rPr lang="es-MX" b="0" i="0" smtClean="0">
                        <a:latin typeface="Cambria Math" panose="02040503050406030204" pitchFamily="18" charset="0"/>
                      </a:rPr>
                      <m:t>0.08333</m:t>
                    </m:r>
                  </m:oMath>
                </a14:m>
                <a:endParaRPr lang="es-ES" dirty="0"/>
              </a:p>
              <a:p>
                <a:pPr marL="342900" indent="-342900" algn="just">
                  <a:buFont typeface="Arial" panose="020B0604020202020204" pitchFamily="34" charset="0"/>
                  <a:buChar char="•"/>
                </a:pPr>
                <a:r>
                  <a:rPr lang="es-ES" dirty="0"/>
                  <a:t>En este caso, suponiendo que resulta que la diferencia es significativa para los 3 efectos, en el factor A y AB se obtienen mejores resultados estando en el nivel bajo de cada uno y para el factor B sigue permaneciendo el hecho de que la diferencia es a favor del nivel alto.</a:t>
                </a:r>
              </a:p>
            </p:txBody>
          </p:sp>
        </mc:Choice>
        <mc:Fallback xmlns="">
          <p:sp>
            <p:nvSpPr>
              <p:cNvPr id="6" name="Marcador de contenido 2">
                <a:extLst>
                  <a:ext uri="{FF2B5EF4-FFF2-40B4-BE49-F238E27FC236}">
                    <a16:creationId xmlns:a16="http://schemas.microsoft.com/office/drawing/2014/main" id="{8355EA50-8EBE-42FD-A718-8917A838E255}"/>
                  </a:ext>
                </a:extLst>
              </p:cNvPr>
              <p:cNvSpPr txBox="1">
                <a:spLocks noRot="1" noChangeAspect="1" noMove="1" noResize="1" noEditPoints="1" noAdjustHandles="1" noChangeArrowheads="1" noChangeShapeType="1" noTextEdit="1"/>
              </p:cNvSpPr>
              <p:nvPr/>
            </p:nvSpPr>
            <p:spPr>
              <a:xfrm>
                <a:off x="2111866" y="1550504"/>
                <a:ext cx="8277839" cy="4354433"/>
              </a:xfrm>
              <a:prstGeom prst="rect">
                <a:avLst/>
              </a:prstGeom>
              <a:blipFill>
                <a:blip r:embed="rId2"/>
                <a:stretch>
                  <a:fillRect l="-663" t="-699" r="-810"/>
                </a:stretch>
              </a:blipFill>
            </p:spPr>
            <p:txBody>
              <a:bodyPr/>
              <a:lstStyle/>
              <a:p>
                <a:r>
                  <a:rPr lang="es-MX">
                    <a:noFill/>
                  </a:rPr>
                  <a:t> </a:t>
                </a:r>
              </a:p>
            </p:txBody>
          </p:sp>
        </mc:Fallback>
      </mc:AlternateContent>
      <p:sp>
        <p:nvSpPr>
          <p:cNvPr id="2" name="Marcador de número de diapositiva 1">
            <a:extLst>
              <a:ext uri="{FF2B5EF4-FFF2-40B4-BE49-F238E27FC236}">
                <a16:creationId xmlns:a16="http://schemas.microsoft.com/office/drawing/2014/main" id="{7453CC69-07E1-42CE-9405-FF71CF404986}"/>
              </a:ext>
            </a:extLst>
          </p:cNvPr>
          <p:cNvSpPr>
            <a:spLocks noGrp="1"/>
          </p:cNvSpPr>
          <p:nvPr>
            <p:ph type="sldNum" sz="quarter" idx="12"/>
          </p:nvPr>
        </p:nvSpPr>
        <p:spPr/>
        <p:txBody>
          <a:bodyPr/>
          <a:lstStyle/>
          <a:p>
            <a:fld id="{8AB1B3EB-03F5-4438-9B1E-B3A49121F8A0}" type="slidenum">
              <a:rPr lang="es-MX" smtClean="0"/>
              <a:t>20</a:t>
            </a:fld>
            <a:endParaRPr lang="es-MX"/>
          </a:p>
        </p:txBody>
      </p:sp>
    </p:spTree>
    <p:extLst>
      <p:ext uri="{BB962C8B-B14F-4D97-AF65-F5344CB8AC3E}">
        <p14:creationId xmlns:p14="http://schemas.microsoft.com/office/powerpoint/2010/main" val="754883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1957079" y="1590261"/>
            <a:ext cx="8277839" cy="4354433"/>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A continuación se presentan los resultados del ANOVA para los reflejos.</a:t>
            </a:r>
          </a:p>
          <a:p>
            <a:pPr marL="342900" indent="-342900" algn="just">
              <a:buFont typeface="Arial" panose="020B0604020202020204" pitchFamily="34" charset="0"/>
              <a:buChar char="•"/>
            </a:pPr>
            <a:r>
              <a:rPr lang="es-ES" dirty="0"/>
              <a:t>Un valor de p menor que 0.05 indica que ese efecto es distinto de 0.</a:t>
            </a:r>
          </a:p>
          <a:p>
            <a:pPr marL="342900" indent="-342900">
              <a:buFont typeface="Arial" panose="020B0604020202020204" pitchFamily="34" charset="0"/>
              <a:buChar char="•"/>
            </a:pPr>
            <a:endParaRPr lang="es-ES" dirty="0"/>
          </a:p>
        </p:txBody>
      </p:sp>
      <p:sp>
        <p:nvSpPr>
          <p:cNvPr id="4" name="Título 1">
            <a:extLst>
              <a:ext uri="{FF2B5EF4-FFF2-40B4-BE49-F238E27FC236}">
                <a16:creationId xmlns:a16="http://schemas.microsoft.com/office/drawing/2014/main" id="{84C8A03B-A8EA-4C82-9898-B71079105DC7}"/>
              </a:ext>
            </a:extLst>
          </p:cNvPr>
          <p:cNvSpPr txBox="1">
            <a:spLocks/>
          </p:cNvSpPr>
          <p:nvPr/>
        </p:nvSpPr>
        <p:spPr>
          <a:xfrm>
            <a:off x="1153469" y="574016"/>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ANOVA</a:t>
            </a:r>
          </a:p>
        </p:txBody>
      </p:sp>
      <p:grpSp>
        <p:nvGrpSpPr>
          <p:cNvPr id="9" name="Grupo 8">
            <a:extLst>
              <a:ext uri="{FF2B5EF4-FFF2-40B4-BE49-F238E27FC236}">
                <a16:creationId xmlns:a16="http://schemas.microsoft.com/office/drawing/2014/main" id="{5CF34F26-99F9-4C4E-BD57-89FB21706A7B}"/>
              </a:ext>
            </a:extLst>
          </p:cNvPr>
          <p:cNvGrpSpPr/>
          <p:nvPr/>
        </p:nvGrpSpPr>
        <p:grpSpPr>
          <a:xfrm>
            <a:off x="2234878" y="3280217"/>
            <a:ext cx="7722243" cy="2524495"/>
            <a:chOff x="2234878" y="2644113"/>
            <a:chExt cx="7722243" cy="2524495"/>
          </a:xfrm>
        </p:grpSpPr>
        <p:pic>
          <p:nvPicPr>
            <p:cNvPr id="10" name="Imagen 9">
              <a:extLst>
                <a:ext uri="{FF2B5EF4-FFF2-40B4-BE49-F238E27FC236}">
                  <a16:creationId xmlns:a16="http://schemas.microsoft.com/office/drawing/2014/main" id="{81A83E58-7D57-4FDC-A966-2C64DE220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691" y="2644113"/>
              <a:ext cx="7076618" cy="2167214"/>
            </a:xfrm>
            <a:prstGeom prst="rect">
              <a:avLst/>
            </a:prstGeom>
          </p:spPr>
        </p:pic>
        <p:sp>
          <p:nvSpPr>
            <p:cNvPr id="11" name="CuadroTexto 10">
              <a:extLst>
                <a:ext uri="{FF2B5EF4-FFF2-40B4-BE49-F238E27FC236}">
                  <a16:creationId xmlns:a16="http://schemas.microsoft.com/office/drawing/2014/main" id="{0AC3453A-311C-4424-9EC9-6194A82D4AD9}"/>
                </a:ext>
              </a:extLst>
            </p:cNvPr>
            <p:cNvSpPr txBox="1"/>
            <p:nvPr/>
          </p:nvSpPr>
          <p:spPr>
            <a:xfrm>
              <a:off x="2234878" y="4789561"/>
              <a:ext cx="7722243" cy="379047"/>
            </a:xfrm>
            <a:prstGeom prst="rect">
              <a:avLst/>
            </a:prstGeom>
            <a:noFill/>
          </p:spPr>
          <p:txBody>
            <a:bodyPr wrap="square" rtlCol="0">
              <a:spAutoFit/>
            </a:bodyPr>
            <a:lstStyle/>
            <a:p>
              <a:pPr algn="ctr"/>
              <a:r>
                <a:rPr lang="es-MX" dirty="0"/>
                <a:t>Tabla 4: ANOVA para la variable reflejos.</a:t>
              </a:r>
            </a:p>
          </p:txBody>
        </p:sp>
      </p:grpSp>
      <p:sp>
        <p:nvSpPr>
          <p:cNvPr id="2" name="Marcador de número de diapositiva 1">
            <a:extLst>
              <a:ext uri="{FF2B5EF4-FFF2-40B4-BE49-F238E27FC236}">
                <a16:creationId xmlns:a16="http://schemas.microsoft.com/office/drawing/2014/main" id="{5092F3CC-4A8E-42B1-86CC-DD89AAA25C01}"/>
              </a:ext>
            </a:extLst>
          </p:cNvPr>
          <p:cNvSpPr>
            <a:spLocks noGrp="1"/>
          </p:cNvSpPr>
          <p:nvPr>
            <p:ph type="sldNum" sz="quarter" idx="12"/>
          </p:nvPr>
        </p:nvSpPr>
        <p:spPr/>
        <p:txBody>
          <a:bodyPr/>
          <a:lstStyle/>
          <a:p>
            <a:fld id="{8AB1B3EB-03F5-4438-9B1E-B3A49121F8A0}" type="slidenum">
              <a:rPr lang="es-MX" smtClean="0"/>
              <a:t>21</a:t>
            </a:fld>
            <a:endParaRPr lang="es-MX"/>
          </a:p>
        </p:txBody>
      </p:sp>
    </p:spTree>
    <p:extLst>
      <p:ext uri="{BB962C8B-B14F-4D97-AF65-F5344CB8AC3E}">
        <p14:creationId xmlns:p14="http://schemas.microsoft.com/office/powerpoint/2010/main" val="126631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1957079" y="1590261"/>
            <a:ext cx="8277839" cy="4354433"/>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A manera de entender los resultados del ANOVA se presentan las siguientes gráficas de las medias de los resultados en los 2 niveles posibles para cada factor. </a:t>
            </a:r>
          </a:p>
        </p:txBody>
      </p:sp>
      <p:sp>
        <p:nvSpPr>
          <p:cNvPr id="4" name="Título 1">
            <a:extLst>
              <a:ext uri="{FF2B5EF4-FFF2-40B4-BE49-F238E27FC236}">
                <a16:creationId xmlns:a16="http://schemas.microsoft.com/office/drawing/2014/main" id="{84C8A03B-A8EA-4C82-9898-B71079105DC7}"/>
              </a:ext>
            </a:extLst>
          </p:cNvPr>
          <p:cNvSpPr txBox="1">
            <a:spLocks/>
          </p:cNvSpPr>
          <p:nvPr/>
        </p:nvSpPr>
        <p:spPr>
          <a:xfrm>
            <a:off x="1153469" y="574016"/>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GRÁFICAS</a:t>
            </a:r>
          </a:p>
        </p:txBody>
      </p:sp>
      <p:grpSp>
        <p:nvGrpSpPr>
          <p:cNvPr id="6" name="Grupo 5">
            <a:extLst>
              <a:ext uri="{FF2B5EF4-FFF2-40B4-BE49-F238E27FC236}">
                <a16:creationId xmlns:a16="http://schemas.microsoft.com/office/drawing/2014/main" id="{E3F07E77-3FD4-47E6-9A66-15625FA3D31A}"/>
              </a:ext>
            </a:extLst>
          </p:cNvPr>
          <p:cNvGrpSpPr/>
          <p:nvPr/>
        </p:nvGrpSpPr>
        <p:grpSpPr>
          <a:xfrm>
            <a:off x="3112022" y="3064831"/>
            <a:ext cx="5967951" cy="3253430"/>
            <a:chOff x="3112022" y="3064831"/>
            <a:chExt cx="5967951" cy="3253430"/>
          </a:xfrm>
        </p:grpSpPr>
        <p:pic>
          <p:nvPicPr>
            <p:cNvPr id="3" name="Imagen 2">
              <a:extLst>
                <a:ext uri="{FF2B5EF4-FFF2-40B4-BE49-F238E27FC236}">
                  <a16:creationId xmlns:a16="http://schemas.microsoft.com/office/drawing/2014/main" id="{4483423A-6F9A-4AF9-A42D-B3EEB558D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022" y="3064831"/>
              <a:ext cx="5967951" cy="2607099"/>
            </a:xfrm>
            <a:prstGeom prst="rect">
              <a:avLst/>
            </a:prstGeom>
          </p:spPr>
        </p:pic>
        <p:sp>
          <p:nvSpPr>
            <p:cNvPr id="12" name="CuadroTexto 11">
              <a:extLst>
                <a:ext uri="{FF2B5EF4-FFF2-40B4-BE49-F238E27FC236}">
                  <a16:creationId xmlns:a16="http://schemas.microsoft.com/office/drawing/2014/main" id="{BA610535-486E-40A5-89E9-4711BCD5B605}"/>
                </a:ext>
              </a:extLst>
            </p:cNvPr>
            <p:cNvSpPr txBox="1"/>
            <p:nvPr/>
          </p:nvSpPr>
          <p:spPr>
            <a:xfrm>
              <a:off x="3500615" y="5671930"/>
              <a:ext cx="5190764" cy="646331"/>
            </a:xfrm>
            <a:prstGeom prst="rect">
              <a:avLst/>
            </a:prstGeom>
            <a:noFill/>
          </p:spPr>
          <p:txBody>
            <a:bodyPr wrap="square" rtlCol="0">
              <a:spAutoFit/>
            </a:bodyPr>
            <a:lstStyle/>
            <a:p>
              <a:pPr algn="ctr"/>
              <a:r>
                <a:rPr lang="es-MX" dirty="0"/>
                <a:t>Figura 2: Gráficas de las medias de los factores A, B y su interacción en la variable de puntería.</a:t>
              </a:r>
            </a:p>
          </p:txBody>
        </p:sp>
      </p:grpSp>
      <p:sp>
        <p:nvSpPr>
          <p:cNvPr id="2" name="Marcador de número de diapositiva 1">
            <a:extLst>
              <a:ext uri="{FF2B5EF4-FFF2-40B4-BE49-F238E27FC236}">
                <a16:creationId xmlns:a16="http://schemas.microsoft.com/office/drawing/2014/main" id="{EE09E3D8-1E0A-40DD-9A80-DBB068D7E8E7}"/>
              </a:ext>
            </a:extLst>
          </p:cNvPr>
          <p:cNvSpPr>
            <a:spLocks noGrp="1"/>
          </p:cNvSpPr>
          <p:nvPr>
            <p:ph type="sldNum" sz="quarter" idx="12"/>
          </p:nvPr>
        </p:nvSpPr>
        <p:spPr/>
        <p:txBody>
          <a:bodyPr/>
          <a:lstStyle/>
          <a:p>
            <a:fld id="{8AB1B3EB-03F5-4438-9B1E-B3A49121F8A0}" type="slidenum">
              <a:rPr lang="es-MX" smtClean="0"/>
              <a:t>22</a:t>
            </a:fld>
            <a:endParaRPr lang="es-MX"/>
          </a:p>
        </p:txBody>
      </p:sp>
    </p:spTree>
    <p:extLst>
      <p:ext uri="{BB962C8B-B14F-4D97-AF65-F5344CB8AC3E}">
        <p14:creationId xmlns:p14="http://schemas.microsoft.com/office/powerpoint/2010/main" val="294159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1100459" y="647997"/>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Conclusiones</a:t>
            </a:r>
          </a:p>
        </p:txBody>
      </p:sp>
      <p:sp>
        <p:nvSpPr>
          <p:cNvPr id="7" name="Marcador de contenido 2">
            <a:extLst>
              <a:ext uri="{FF2B5EF4-FFF2-40B4-BE49-F238E27FC236}">
                <a16:creationId xmlns:a16="http://schemas.microsoft.com/office/drawing/2014/main" id="{FD93573C-DB08-440B-8D72-0EBE2B4D309E}"/>
              </a:ext>
            </a:extLst>
          </p:cNvPr>
          <p:cNvSpPr txBox="1">
            <a:spLocks/>
          </p:cNvSpPr>
          <p:nvPr/>
        </p:nvSpPr>
        <p:spPr>
          <a:xfrm>
            <a:off x="2135985" y="1918253"/>
            <a:ext cx="7920029" cy="3912704"/>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MX" dirty="0"/>
              <a:t>Los resultados obtenidos con las 3 herramientas de análisis para el experimento nos hacen llegar a la conclusión de que, para ambas variables de respuesta, no se tiene una diferencia significativa entre los resultados consumiendo la bebida y los resultados sin consumirla, por lo tanto, rechazamos la hipótesis del experimento.</a:t>
            </a:r>
            <a:endParaRPr lang="es-ES" dirty="0"/>
          </a:p>
          <a:p>
            <a:pPr marL="342900" indent="-342900" algn="just">
              <a:buFont typeface="Arial" panose="020B0604020202020204" pitchFamily="34" charset="0"/>
              <a:buChar char="•"/>
            </a:pPr>
            <a:r>
              <a:rPr lang="es-ES" dirty="0"/>
              <a:t>Algo obvio desde el planteamiento de la investigación es que si tenemos una diferencia entre los 2 niveles de habilidad que se eligieron por lo que resulta importante realizar comparaciones de cada nivel por separado.</a:t>
            </a:r>
          </a:p>
          <a:p>
            <a:pPr marL="342900" indent="-342900">
              <a:buFont typeface="Arial" panose="020B0604020202020204" pitchFamily="34" charset="0"/>
              <a:buChar char="•"/>
            </a:pPr>
            <a:endParaRPr lang="es-ES" dirty="0"/>
          </a:p>
          <a:p>
            <a:endParaRPr lang="es-ES" dirty="0"/>
          </a:p>
        </p:txBody>
      </p:sp>
      <p:sp>
        <p:nvSpPr>
          <p:cNvPr id="2" name="Marcador de número de diapositiva 1">
            <a:extLst>
              <a:ext uri="{FF2B5EF4-FFF2-40B4-BE49-F238E27FC236}">
                <a16:creationId xmlns:a16="http://schemas.microsoft.com/office/drawing/2014/main" id="{920E6D93-E1E5-45C5-9909-4DBC46A1E452}"/>
              </a:ext>
            </a:extLst>
          </p:cNvPr>
          <p:cNvSpPr>
            <a:spLocks noGrp="1"/>
          </p:cNvSpPr>
          <p:nvPr>
            <p:ph type="sldNum" sz="quarter" idx="12"/>
          </p:nvPr>
        </p:nvSpPr>
        <p:spPr/>
        <p:txBody>
          <a:bodyPr/>
          <a:lstStyle/>
          <a:p>
            <a:fld id="{8AB1B3EB-03F5-4438-9B1E-B3A49121F8A0}" type="slidenum">
              <a:rPr lang="es-MX" smtClean="0"/>
              <a:t>23</a:t>
            </a:fld>
            <a:endParaRPr lang="es-MX"/>
          </a:p>
        </p:txBody>
      </p:sp>
    </p:spTree>
    <p:extLst>
      <p:ext uri="{BB962C8B-B14F-4D97-AF65-F5344CB8AC3E}">
        <p14:creationId xmlns:p14="http://schemas.microsoft.com/office/powerpoint/2010/main" val="4282608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9051A3A-EE07-4316-9278-9AE0724E1767}"/>
              </a:ext>
            </a:extLst>
          </p:cNvPr>
          <p:cNvSpPr txBox="1">
            <a:spLocks/>
          </p:cNvSpPr>
          <p:nvPr/>
        </p:nvSpPr>
        <p:spPr>
          <a:xfrm>
            <a:off x="848669" y="533995"/>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Conclusiones</a:t>
            </a:r>
          </a:p>
        </p:txBody>
      </p:sp>
      <p:sp>
        <p:nvSpPr>
          <p:cNvPr id="6" name="Marcador de contenido 2">
            <a:extLst>
              <a:ext uri="{FF2B5EF4-FFF2-40B4-BE49-F238E27FC236}">
                <a16:creationId xmlns:a16="http://schemas.microsoft.com/office/drawing/2014/main" id="{8355EA50-8EBE-42FD-A718-8917A838E255}"/>
              </a:ext>
            </a:extLst>
          </p:cNvPr>
          <p:cNvSpPr txBox="1">
            <a:spLocks/>
          </p:cNvSpPr>
          <p:nvPr/>
        </p:nvSpPr>
        <p:spPr>
          <a:xfrm>
            <a:off x="1957080" y="2136912"/>
            <a:ext cx="8277839" cy="3641035"/>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Al momento de realizar el experimento fueron apareciendo nuevos posibles factores a tomar en cuenta. Por mencionar algunos de los más importantes es el hecho del tiempo de juego previo a realizar las pruebas, ya que los resultados que se obtuvieron en los participantes que jugaban por primera vez en el día fueron menores a cuando se ponían a prueba pero con un tiempo de juego previo. </a:t>
            </a:r>
          </a:p>
          <a:p>
            <a:pPr marL="342900" indent="-342900" algn="just">
              <a:buFont typeface="Arial" panose="020B0604020202020204" pitchFamily="34" charset="0"/>
              <a:buChar char="•"/>
            </a:pPr>
            <a:r>
              <a:rPr lang="es-ES" dirty="0"/>
              <a:t>Otro aspecto importante es el tener un mejor control al momento de realizar las pruebas, de ser posible de manera presencial para vigilar que se cumpla con todas las condiciones para las pruebas. </a:t>
            </a:r>
          </a:p>
        </p:txBody>
      </p:sp>
      <p:sp>
        <p:nvSpPr>
          <p:cNvPr id="2" name="Marcador de número de diapositiva 1">
            <a:extLst>
              <a:ext uri="{FF2B5EF4-FFF2-40B4-BE49-F238E27FC236}">
                <a16:creationId xmlns:a16="http://schemas.microsoft.com/office/drawing/2014/main" id="{622F7BD9-F05F-4736-90CE-AF4715C9F0E8}"/>
              </a:ext>
            </a:extLst>
          </p:cNvPr>
          <p:cNvSpPr>
            <a:spLocks noGrp="1"/>
          </p:cNvSpPr>
          <p:nvPr>
            <p:ph type="sldNum" sz="quarter" idx="12"/>
          </p:nvPr>
        </p:nvSpPr>
        <p:spPr/>
        <p:txBody>
          <a:bodyPr/>
          <a:lstStyle/>
          <a:p>
            <a:fld id="{8AB1B3EB-03F5-4438-9B1E-B3A49121F8A0}" type="slidenum">
              <a:rPr lang="es-MX" smtClean="0"/>
              <a:t>24</a:t>
            </a:fld>
            <a:endParaRPr lang="es-MX"/>
          </a:p>
        </p:txBody>
      </p:sp>
    </p:spTree>
    <p:extLst>
      <p:ext uri="{BB962C8B-B14F-4D97-AF65-F5344CB8AC3E}">
        <p14:creationId xmlns:p14="http://schemas.microsoft.com/office/powerpoint/2010/main" val="1592090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9051A3A-EE07-4316-9278-9AE0724E1767}"/>
              </a:ext>
            </a:extLst>
          </p:cNvPr>
          <p:cNvSpPr txBox="1">
            <a:spLocks/>
          </p:cNvSpPr>
          <p:nvPr/>
        </p:nvSpPr>
        <p:spPr>
          <a:xfrm>
            <a:off x="848669" y="533995"/>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REFERENCIAS</a:t>
            </a:r>
          </a:p>
        </p:txBody>
      </p:sp>
      <p:sp>
        <p:nvSpPr>
          <p:cNvPr id="6" name="Marcador de contenido 2">
            <a:extLst>
              <a:ext uri="{FF2B5EF4-FFF2-40B4-BE49-F238E27FC236}">
                <a16:creationId xmlns:a16="http://schemas.microsoft.com/office/drawing/2014/main" id="{8355EA50-8EBE-42FD-A718-8917A838E255}"/>
              </a:ext>
            </a:extLst>
          </p:cNvPr>
          <p:cNvSpPr txBox="1">
            <a:spLocks/>
          </p:cNvSpPr>
          <p:nvPr/>
        </p:nvSpPr>
        <p:spPr>
          <a:xfrm>
            <a:off x="1957080" y="1683026"/>
            <a:ext cx="8277839" cy="4227444"/>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err="1"/>
              <a:t>Jarzabek</a:t>
            </a:r>
            <a:r>
              <a:rPr lang="es-ES" dirty="0"/>
              <a:t>, A. (09 de 07 de 2020). </a:t>
            </a:r>
            <a:r>
              <a:rPr lang="es-ES" dirty="0" err="1"/>
              <a:t>Euromonitor</a:t>
            </a:r>
            <a:r>
              <a:rPr lang="es-ES" dirty="0"/>
              <a:t> </a:t>
            </a:r>
            <a:r>
              <a:rPr lang="es-ES" dirty="0" err="1"/>
              <a:t>international</a:t>
            </a:r>
            <a:r>
              <a:rPr lang="es-ES" dirty="0"/>
              <a:t>. </a:t>
            </a:r>
            <a:r>
              <a:rPr lang="es-ES" dirty="0">
                <a:hlinkClick r:id="rId2"/>
              </a:rPr>
              <a:t>https://blog.euromonitor.com/performance-energy-drinks-see-rapid-growth-as-sports-drinks-struggle-to-keep-up/</a:t>
            </a:r>
            <a:endParaRPr lang="es-ES" dirty="0"/>
          </a:p>
          <a:p>
            <a:pPr marL="342900" indent="-342900" algn="just">
              <a:buFont typeface="Arial" panose="020B0604020202020204" pitchFamily="34" charset="0"/>
              <a:buChar char="•"/>
            </a:pPr>
            <a:r>
              <a:rPr lang="es-ES" dirty="0"/>
              <a:t>Jaeger, L., </a:t>
            </a:r>
            <a:r>
              <a:rPr lang="es-ES" dirty="0" err="1"/>
              <a:t>Zarb</a:t>
            </a:r>
            <a:r>
              <a:rPr lang="es-ES" dirty="0"/>
              <a:t>, J. &amp; David, A. (2020).</a:t>
            </a:r>
            <a:r>
              <a:rPr lang="es-ES" dirty="0" err="1"/>
              <a:t>Simon</a:t>
            </a:r>
            <a:r>
              <a:rPr lang="es-ES" dirty="0"/>
              <a:t> </a:t>
            </a:r>
            <a:r>
              <a:rPr lang="es-ES" dirty="0" err="1"/>
              <a:t>Kucher</a:t>
            </a:r>
            <a:r>
              <a:rPr lang="es-ES" dirty="0"/>
              <a:t> &amp; </a:t>
            </a:r>
            <a:r>
              <a:rPr lang="es-ES" dirty="0" err="1"/>
              <a:t>Partners</a:t>
            </a:r>
            <a:r>
              <a:rPr lang="es-ES" dirty="0"/>
              <a:t>. </a:t>
            </a:r>
            <a:r>
              <a:rPr lang="es-ES" dirty="0">
                <a:hlinkClick r:id="rId3"/>
              </a:rPr>
              <a:t>https://www.simon-kucher.com/es/blog/new-global-gaming-industr-study-gamers-spend-more-money-and-time-increase-social-contact</a:t>
            </a:r>
            <a:endParaRPr lang="es-ES" dirty="0"/>
          </a:p>
          <a:p>
            <a:pPr marL="342900" indent="-342900" algn="just">
              <a:buFont typeface="Arial" panose="020B0604020202020204" pitchFamily="34" charset="0"/>
              <a:buChar char="•"/>
            </a:pPr>
            <a:r>
              <a:rPr lang="es-ES" dirty="0"/>
              <a:t>Cappelletti, S., Daria, P., </a:t>
            </a:r>
            <a:r>
              <a:rPr lang="es-ES" dirty="0" err="1"/>
              <a:t>Sani</a:t>
            </a:r>
            <a:r>
              <a:rPr lang="es-ES" dirty="0"/>
              <a:t>, G. &amp; </a:t>
            </a:r>
            <a:r>
              <a:rPr lang="es-ES" dirty="0" err="1"/>
              <a:t>Aromatario</a:t>
            </a:r>
            <a:r>
              <a:rPr lang="es-ES" dirty="0"/>
              <a:t>, M. (2015). </a:t>
            </a:r>
            <a:r>
              <a:rPr lang="es-ES" dirty="0" err="1"/>
              <a:t>Caffeine</a:t>
            </a:r>
            <a:r>
              <a:rPr lang="es-ES" dirty="0"/>
              <a:t>: </a:t>
            </a:r>
            <a:r>
              <a:rPr lang="es-ES" dirty="0" err="1"/>
              <a:t>Cognitive</a:t>
            </a:r>
            <a:r>
              <a:rPr lang="es-ES" dirty="0"/>
              <a:t> and </a:t>
            </a:r>
            <a:r>
              <a:rPr lang="es-ES" dirty="0" err="1"/>
              <a:t>Physical</a:t>
            </a:r>
            <a:r>
              <a:rPr lang="es-ES" dirty="0"/>
              <a:t> Performance </a:t>
            </a:r>
            <a:r>
              <a:rPr lang="es-ES" dirty="0" err="1"/>
              <a:t>Enhancer</a:t>
            </a:r>
            <a:r>
              <a:rPr lang="es-ES" dirty="0"/>
              <a:t> </a:t>
            </a:r>
            <a:r>
              <a:rPr lang="es-ES" dirty="0" err="1"/>
              <a:t>or</a:t>
            </a:r>
            <a:r>
              <a:rPr lang="es-ES" dirty="0"/>
              <a:t> </a:t>
            </a:r>
            <a:r>
              <a:rPr lang="es-ES" dirty="0" err="1"/>
              <a:t>Psychoactive</a:t>
            </a:r>
            <a:r>
              <a:rPr lang="es-ES" dirty="0"/>
              <a:t> </a:t>
            </a:r>
            <a:r>
              <a:rPr lang="es-ES" dirty="0" err="1"/>
              <a:t>Drug</a:t>
            </a:r>
            <a:r>
              <a:rPr lang="es-ES" dirty="0"/>
              <a:t>?. </a:t>
            </a:r>
            <a:r>
              <a:rPr lang="es-ES" dirty="0" err="1"/>
              <a:t>Curr</a:t>
            </a:r>
            <a:r>
              <a:rPr lang="es-ES" dirty="0"/>
              <a:t> </a:t>
            </a:r>
            <a:r>
              <a:rPr lang="es-ES" dirty="0" err="1"/>
              <a:t>Neuropharmacol</a:t>
            </a:r>
            <a:r>
              <a:rPr lang="es-ES" dirty="0"/>
              <a:t>. </a:t>
            </a:r>
            <a:r>
              <a:rPr lang="es-ES" dirty="0">
                <a:hlinkClick r:id="rId4"/>
              </a:rPr>
              <a:t>https://doi.org/10.2174/1570159X13666141210215655</a:t>
            </a:r>
            <a:endParaRPr lang="es-ES" dirty="0"/>
          </a:p>
          <a:p>
            <a:pPr marL="342900" indent="-342900" algn="just">
              <a:buFont typeface="Arial" panose="020B0604020202020204" pitchFamily="34" charset="0"/>
              <a:buChar char="•"/>
            </a:pPr>
            <a:r>
              <a:rPr lang="en-US" dirty="0"/>
              <a:t>Abdulrahman </a:t>
            </a:r>
            <a:r>
              <a:rPr lang="en-US" dirty="0" err="1"/>
              <a:t>Alsunni</a:t>
            </a:r>
            <a:r>
              <a:rPr lang="en-US" dirty="0"/>
              <a:t>, A. (2015). Energy Drink Consumption: Beneficial and Adverse Health Effects. International Journal of Health Science (Qassim)., 468–474.</a:t>
            </a:r>
            <a:endParaRPr lang="es-ES" dirty="0"/>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endParaRPr lang="es-ES" dirty="0"/>
          </a:p>
        </p:txBody>
      </p:sp>
      <p:sp>
        <p:nvSpPr>
          <p:cNvPr id="2" name="Marcador de número de diapositiva 1">
            <a:extLst>
              <a:ext uri="{FF2B5EF4-FFF2-40B4-BE49-F238E27FC236}">
                <a16:creationId xmlns:a16="http://schemas.microsoft.com/office/drawing/2014/main" id="{D8328ECE-54A8-40D2-A335-21F3AB60554F}"/>
              </a:ext>
            </a:extLst>
          </p:cNvPr>
          <p:cNvSpPr>
            <a:spLocks noGrp="1"/>
          </p:cNvSpPr>
          <p:nvPr>
            <p:ph type="sldNum" sz="quarter" idx="12"/>
          </p:nvPr>
        </p:nvSpPr>
        <p:spPr/>
        <p:txBody>
          <a:bodyPr/>
          <a:lstStyle/>
          <a:p>
            <a:fld id="{8AB1B3EB-03F5-4438-9B1E-B3A49121F8A0}" type="slidenum">
              <a:rPr lang="es-MX" smtClean="0"/>
              <a:t>25</a:t>
            </a:fld>
            <a:endParaRPr lang="es-MX"/>
          </a:p>
        </p:txBody>
      </p:sp>
    </p:spTree>
    <p:extLst>
      <p:ext uri="{BB962C8B-B14F-4D97-AF65-F5344CB8AC3E}">
        <p14:creationId xmlns:p14="http://schemas.microsoft.com/office/powerpoint/2010/main" val="133382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9051A3A-EE07-4316-9278-9AE0724E1767}"/>
              </a:ext>
            </a:extLst>
          </p:cNvPr>
          <p:cNvSpPr txBox="1">
            <a:spLocks/>
          </p:cNvSpPr>
          <p:nvPr/>
        </p:nvSpPr>
        <p:spPr>
          <a:xfrm>
            <a:off x="848669" y="533995"/>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REFERENCIAS</a:t>
            </a:r>
          </a:p>
        </p:txBody>
      </p:sp>
      <p:sp>
        <p:nvSpPr>
          <p:cNvPr id="6" name="Marcador de contenido 2">
            <a:extLst>
              <a:ext uri="{FF2B5EF4-FFF2-40B4-BE49-F238E27FC236}">
                <a16:creationId xmlns:a16="http://schemas.microsoft.com/office/drawing/2014/main" id="{8355EA50-8EBE-42FD-A718-8917A838E255}"/>
              </a:ext>
            </a:extLst>
          </p:cNvPr>
          <p:cNvSpPr txBox="1">
            <a:spLocks/>
          </p:cNvSpPr>
          <p:nvPr/>
        </p:nvSpPr>
        <p:spPr>
          <a:xfrm>
            <a:off x="1957080" y="1683026"/>
            <a:ext cx="8277839" cy="4227444"/>
          </a:xfrm>
          <a:prstGeom prst="rect">
            <a:avLst/>
          </a:prstGeom>
        </p:spPr>
        <p:txBody>
          <a:bodyPr vert="horz" lIns="91440" tIns="45720" rIns="91440" bIns="45720" rtlCol="0" anchor="t" anchorCtr="1">
            <a:normAutofit lnSpcReduction="10000"/>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t>Entertainment Software Association. (2020). 2020 Essential Facts About the Video Game Industry. </a:t>
            </a:r>
            <a:r>
              <a:rPr lang="en-US" dirty="0">
                <a:hlinkClick r:id="rId2"/>
              </a:rPr>
              <a:t>https://www.theesa.com/resource/2020-essential-facts/</a:t>
            </a:r>
            <a:endParaRPr lang="en-US" dirty="0"/>
          </a:p>
          <a:p>
            <a:pPr marL="342900" indent="-342900" algn="just">
              <a:buFont typeface="Arial" panose="020B0604020202020204" pitchFamily="34" charset="0"/>
              <a:buChar char="•"/>
            </a:pPr>
            <a:r>
              <a:rPr lang="es-ES" dirty="0"/>
              <a:t>OMS. (2015). Directriz: Ingesta de azúcares para adultos y niños.</a:t>
            </a:r>
            <a:r>
              <a:rPr lang="en-US" dirty="0"/>
              <a:t> </a:t>
            </a:r>
            <a:r>
              <a:rPr lang="en-US" dirty="0">
                <a:hlinkClick r:id="rId3"/>
              </a:rPr>
              <a:t>https://www.who.int/publications/i/item/9789241549028</a:t>
            </a:r>
            <a:endParaRPr lang="en-US" dirty="0"/>
          </a:p>
          <a:p>
            <a:pPr marL="342900" indent="-342900" algn="just">
              <a:buFont typeface="Arial" panose="020B0604020202020204" pitchFamily="34" charset="0"/>
              <a:buChar char="•"/>
            </a:pPr>
            <a:r>
              <a:rPr lang="es-ES" dirty="0"/>
              <a:t>FDA. (2018). Al grano: ¿cuánta cafeína es demasiada?.</a:t>
            </a:r>
            <a:r>
              <a:rPr lang="en-US" dirty="0"/>
              <a:t> </a:t>
            </a:r>
            <a:r>
              <a:rPr lang="en-US" dirty="0">
                <a:hlinkClick r:id="rId4"/>
              </a:rPr>
              <a:t>https://www.fda.gov/consumers/articulos-en-espanol/al-grano-cuanta-cafeina-es-demasiada</a:t>
            </a:r>
            <a:endParaRPr lang="en-US" dirty="0"/>
          </a:p>
          <a:p>
            <a:pPr marL="342900" indent="-342900" algn="just">
              <a:buFont typeface="Arial" panose="020B0604020202020204" pitchFamily="34" charset="0"/>
              <a:buChar char="•"/>
            </a:pPr>
            <a:r>
              <a:rPr lang="es-ES" dirty="0" err="1"/>
              <a:t>Gutierrez</a:t>
            </a:r>
            <a:r>
              <a:rPr lang="es-ES" dirty="0"/>
              <a:t>, H &amp; Vara, R. (2013). </a:t>
            </a:r>
            <a:r>
              <a:rPr lang="es-ES" dirty="0" err="1"/>
              <a:t>Analisis</a:t>
            </a:r>
            <a:r>
              <a:rPr lang="es-ES" dirty="0"/>
              <a:t> y diseño de experimentos. McGraw Hill.</a:t>
            </a:r>
            <a:endParaRPr lang="en-US" dirty="0"/>
          </a:p>
          <a:p>
            <a:pPr marL="342900" indent="-342900" algn="just">
              <a:buFont typeface="Arial" panose="020B0604020202020204" pitchFamily="34" charset="0"/>
              <a:buChar char="•"/>
            </a:pPr>
            <a:r>
              <a:rPr lang="en-US" dirty="0"/>
              <a:t>Alford, C., Cox, H. &amp; Wescott, R. (2001). The effects of Red Bull Energy Drink on human performance and mood.</a:t>
            </a:r>
            <a:endParaRPr lang="es-ES" dirty="0"/>
          </a:p>
          <a:p>
            <a:pPr marL="342900" indent="-342900" algn="just">
              <a:buFont typeface="Arial" panose="020B0604020202020204" pitchFamily="34" charset="0"/>
              <a:buChar char="•"/>
            </a:pPr>
            <a:endParaRPr lang="es-ES" dirty="0"/>
          </a:p>
        </p:txBody>
      </p:sp>
      <p:sp>
        <p:nvSpPr>
          <p:cNvPr id="2" name="Marcador de número de diapositiva 1">
            <a:extLst>
              <a:ext uri="{FF2B5EF4-FFF2-40B4-BE49-F238E27FC236}">
                <a16:creationId xmlns:a16="http://schemas.microsoft.com/office/drawing/2014/main" id="{D8328ECE-54A8-40D2-A335-21F3AB60554F}"/>
              </a:ext>
            </a:extLst>
          </p:cNvPr>
          <p:cNvSpPr>
            <a:spLocks noGrp="1"/>
          </p:cNvSpPr>
          <p:nvPr>
            <p:ph type="sldNum" sz="quarter" idx="12"/>
          </p:nvPr>
        </p:nvSpPr>
        <p:spPr/>
        <p:txBody>
          <a:bodyPr/>
          <a:lstStyle/>
          <a:p>
            <a:fld id="{8AB1B3EB-03F5-4438-9B1E-B3A49121F8A0}" type="slidenum">
              <a:rPr lang="es-MX" smtClean="0"/>
              <a:t>26</a:t>
            </a:fld>
            <a:endParaRPr lang="es-MX"/>
          </a:p>
        </p:txBody>
      </p:sp>
    </p:spTree>
    <p:extLst>
      <p:ext uri="{BB962C8B-B14F-4D97-AF65-F5344CB8AC3E}">
        <p14:creationId xmlns:p14="http://schemas.microsoft.com/office/powerpoint/2010/main" val="34114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1E5137B-3FF7-43BF-9D5F-C84C6725205F}"/>
              </a:ext>
            </a:extLst>
          </p:cNvPr>
          <p:cNvSpPr>
            <a:spLocks noGrp="1"/>
          </p:cNvSpPr>
          <p:nvPr>
            <p:ph type="ctrTitle"/>
          </p:nvPr>
        </p:nvSpPr>
        <p:spPr>
          <a:xfrm>
            <a:off x="1502465" y="827571"/>
            <a:ext cx="9187070" cy="2124351"/>
          </a:xfrm>
        </p:spPr>
        <p:txBody>
          <a:bodyPr>
            <a:normAutofit/>
          </a:bodyPr>
          <a:lstStyle/>
          <a:p>
            <a:r>
              <a:rPr lang="es-ES" sz="4400" dirty="0"/>
              <a:t>Preguntas</a:t>
            </a:r>
            <a:endParaRPr lang="es-MX" sz="4400" dirty="0"/>
          </a:p>
        </p:txBody>
      </p:sp>
      <p:pic>
        <p:nvPicPr>
          <p:cNvPr id="11266" name="Picture 2" descr="pregunta icono premium">
            <a:extLst>
              <a:ext uri="{FF2B5EF4-FFF2-40B4-BE49-F238E27FC236}">
                <a16:creationId xmlns:a16="http://schemas.microsoft.com/office/drawing/2014/main" id="{1644643A-2AA7-4174-8C78-F63A5BFE0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3125581"/>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64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981190" y="568484"/>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Introducción</a:t>
            </a:r>
          </a:p>
        </p:txBody>
      </p:sp>
      <p:sp>
        <p:nvSpPr>
          <p:cNvPr id="6" name="Marcador de contenido 2">
            <a:extLst>
              <a:ext uri="{FF2B5EF4-FFF2-40B4-BE49-F238E27FC236}">
                <a16:creationId xmlns:a16="http://schemas.microsoft.com/office/drawing/2014/main" id="{71F3A1B9-E073-4911-BAB6-9AB8D0E1DC58}"/>
              </a:ext>
            </a:extLst>
          </p:cNvPr>
          <p:cNvSpPr txBox="1">
            <a:spLocks/>
          </p:cNvSpPr>
          <p:nvPr/>
        </p:nvSpPr>
        <p:spPr>
          <a:xfrm>
            <a:off x="1484242" y="2464211"/>
            <a:ext cx="4611757" cy="2624624"/>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En este reporte de investigación se estudiarán, por medio de un diseño experimental, los efectos que tiene el consumo de bebidas energéticas cuestión de rendimiento dentro de un videojuego en jugadores de entre 17 y 23 años, específicamente en jugadores de la consola Xbox </a:t>
            </a:r>
            <a:r>
              <a:rPr lang="es-ES" dirty="0" err="1"/>
              <a:t>One</a:t>
            </a:r>
            <a:r>
              <a:rPr lang="es-ES" dirty="0"/>
              <a:t>.</a:t>
            </a:r>
          </a:p>
        </p:txBody>
      </p:sp>
      <p:pic>
        <p:nvPicPr>
          <p:cNvPr id="5122" name="Picture 2" descr="fortnite icono gratis">
            <a:extLst>
              <a:ext uri="{FF2B5EF4-FFF2-40B4-BE49-F238E27FC236}">
                <a16:creationId xmlns:a16="http://schemas.microsoft.com/office/drawing/2014/main" id="{2313B8AB-BBA1-4E4C-B541-5F482ADB6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326" y="2218713"/>
            <a:ext cx="3115620" cy="3115620"/>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88C8D201-0A0A-4175-AB02-3D46C9B390E0}"/>
              </a:ext>
            </a:extLst>
          </p:cNvPr>
          <p:cNvSpPr>
            <a:spLocks noGrp="1"/>
          </p:cNvSpPr>
          <p:nvPr>
            <p:ph type="sldNum" sz="quarter" idx="12"/>
          </p:nvPr>
        </p:nvSpPr>
        <p:spPr/>
        <p:txBody>
          <a:bodyPr/>
          <a:lstStyle/>
          <a:p>
            <a:fld id="{8AB1B3EB-03F5-4438-9B1E-B3A49121F8A0}" type="slidenum">
              <a:rPr lang="es-MX" smtClean="0"/>
              <a:t>3</a:t>
            </a:fld>
            <a:endParaRPr lang="es-MX"/>
          </a:p>
        </p:txBody>
      </p:sp>
    </p:spTree>
    <p:extLst>
      <p:ext uri="{BB962C8B-B14F-4D97-AF65-F5344CB8AC3E}">
        <p14:creationId xmlns:p14="http://schemas.microsoft.com/office/powerpoint/2010/main" val="389843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4968F92F-6D3B-45D0-80FC-FF24D2FF7457}"/>
              </a:ext>
            </a:extLst>
          </p:cNvPr>
          <p:cNvSpPr txBox="1">
            <a:spLocks/>
          </p:cNvSpPr>
          <p:nvPr/>
        </p:nvSpPr>
        <p:spPr>
          <a:xfrm>
            <a:off x="5334002" y="1838252"/>
            <a:ext cx="5349107" cy="3952948"/>
          </a:xfrm>
          <a:prstGeom prst="rect">
            <a:avLst/>
          </a:prstGeom>
        </p:spPr>
        <p:txBody>
          <a:bodyPr vert="horz" lIns="91440" tIns="45720" rIns="91440" bIns="45720" rtlCol="0" anchor="t" anchorCtr="1">
            <a:normAutofit fontScale="92500" lnSpcReduction="20000"/>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El consumo mensual en videojuegos por parte de los ”gamers'' creció en el último año en un 39% (Jaeger et al., 2020), por lo que las marcas de estas bebidas han aprovechado este mercado para patrocinar eventos, equipos y demás cosas relacionadas con los videojuegos lo que hace que mas personas conozcan y consuman sus productos. Muchos jugadores utilizan estos productos durante sus sesiones de juego, sobretodo en el caso de los jugadores profesionales, los cuales tienen como trabajo jugar videojuegos y las bebidas energéticas son de gran ayuda para lograr sesiones mas largas de juego debido a que contiene cafeína y otros elementos que ayudan a mantenerse alerta más tiempo.</a:t>
            </a:r>
          </a:p>
          <a:p>
            <a:endParaRPr lang="es-ES" dirty="0"/>
          </a:p>
        </p:txBody>
      </p:sp>
      <p:pic>
        <p:nvPicPr>
          <p:cNvPr id="5" name="Imagen 4">
            <a:extLst>
              <a:ext uri="{FF2B5EF4-FFF2-40B4-BE49-F238E27FC236}">
                <a16:creationId xmlns:a16="http://schemas.microsoft.com/office/drawing/2014/main" id="{8446E3B5-22EE-4E32-920F-36182B384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891" y="2284100"/>
            <a:ext cx="3061252" cy="3061252"/>
          </a:xfrm>
          <a:prstGeom prst="rect">
            <a:avLst/>
          </a:prstGeom>
        </p:spPr>
      </p:pic>
      <p:sp>
        <p:nvSpPr>
          <p:cNvPr id="2" name="Título 1">
            <a:extLst>
              <a:ext uri="{FF2B5EF4-FFF2-40B4-BE49-F238E27FC236}">
                <a16:creationId xmlns:a16="http://schemas.microsoft.com/office/drawing/2014/main" id="{EFCFAE59-1A76-42B0-8ACF-853DB9EE78AE}"/>
              </a:ext>
            </a:extLst>
          </p:cNvPr>
          <p:cNvSpPr>
            <a:spLocks noGrp="1"/>
          </p:cNvSpPr>
          <p:nvPr>
            <p:ph type="title"/>
          </p:nvPr>
        </p:nvSpPr>
        <p:spPr>
          <a:xfrm>
            <a:off x="1087209" y="634746"/>
            <a:ext cx="3109490" cy="758090"/>
          </a:xfrm>
        </p:spPr>
        <p:txBody>
          <a:bodyPr>
            <a:normAutofit/>
          </a:bodyPr>
          <a:lstStyle/>
          <a:p>
            <a:r>
              <a:rPr lang="es-MX" sz="1800" dirty="0"/>
              <a:t>Justificación</a:t>
            </a:r>
          </a:p>
        </p:txBody>
      </p:sp>
      <p:sp>
        <p:nvSpPr>
          <p:cNvPr id="3" name="Marcador de número de diapositiva 2">
            <a:extLst>
              <a:ext uri="{FF2B5EF4-FFF2-40B4-BE49-F238E27FC236}">
                <a16:creationId xmlns:a16="http://schemas.microsoft.com/office/drawing/2014/main" id="{43E6E408-1D30-4AA0-98F2-309729C1A2AB}"/>
              </a:ext>
            </a:extLst>
          </p:cNvPr>
          <p:cNvSpPr>
            <a:spLocks noGrp="1"/>
          </p:cNvSpPr>
          <p:nvPr>
            <p:ph type="sldNum" sz="quarter" idx="12"/>
          </p:nvPr>
        </p:nvSpPr>
        <p:spPr/>
        <p:txBody>
          <a:bodyPr/>
          <a:lstStyle/>
          <a:p>
            <a:fld id="{8AB1B3EB-03F5-4438-9B1E-B3A49121F8A0}" type="slidenum">
              <a:rPr lang="es-MX" smtClean="0"/>
              <a:t>4</a:t>
            </a:fld>
            <a:endParaRPr lang="es-MX"/>
          </a:p>
        </p:txBody>
      </p:sp>
    </p:spTree>
    <p:extLst>
      <p:ext uri="{BB962C8B-B14F-4D97-AF65-F5344CB8AC3E}">
        <p14:creationId xmlns:p14="http://schemas.microsoft.com/office/powerpoint/2010/main" val="303997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D9849-519F-4026-9E1E-1553905ABF29}"/>
              </a:ext>
            </a:extLst>
          </p:cNvPr>
          <p:cNvSpPr>
            <a:spLocks noGrp="1"/>
          </p:cNvSpPr>
          <p:nvPr>
            <p:ph type="title"/>
          </p:nvPr>
        </p:nvSpPr>
        <p:spPr>
          <a:xfrm>
            <a:off x="1126965" y="480987"/>
            <a:ext cx="3109490" cy="758091"/>
          </a:xfrm>
        </p:spPr>
        <p:txBody>
          <a:bodyPr>
            <a:noAutofit/>
          </a:bodyPr>
          <a:lstStyle/>
          <a:p>
            <a:r>
              <a:rPr lang="es-MX" sz="1800" dirty="0"/>
              <a:t>Antecedentes</a:t>
            </a:r>
          </a:p>
        </p:txBody>
      </p:sp>
      <p:sp>
        <p:nvSpPr>
          <p:cNvPr id="3" name="Marcador de contenido 2">
            <a:extLst>
              <a:ext uri="{FF2B5EF4-FFF2-40B4-BE49-F238E27FC236}">
                <a16:creationId xmlns:a16="http://schemas.microsoft.com/office/drawing/2014/main" id="{38C2A553-5228-464F-B977-94BC20995194}"/>
              </a:ext>
            </a:extLst>
          </p:cNvPr>
          <p:cNvSpPr>
            <a:spLocks noGrp="1"/>
          </p:cNvSpPr>
          <p:nvPr>
            <p:ph idx="1"/>
          </p:nvPr>
        </p:nvSpPr>
        <p:spPr>
          <a:xfrm>
            <a:off x="1725169" y="1778185"/>
            <a:ext cx="4980432" cy="3853989"/>
          </a:xfrm>
        </p:spPr>
        <p:txBody>
          <a:bodyPr>
            <a:normAutofit lnSpcReduction="10000"/>
          </a:bodyPr>
          <a:lstStyle/>
          <a:p>
            <a:pPr algn="just"/>
            <a:r>
              <a:rPr lang="es-MX" dirty="0"/>
              <a:t>En diversos estudios se ha comprobado que el rendimiento de los deportistas antes y después de consumir una bebida energética es significativamente distinto (con una diferencia a favor de los resultados cuando se consume la bebida),  además, se puede notar </a:t>
            </a:r>
            <a:r>
              <a:rPr lang="es-ES" dirty="0"/>
              <a:t>una mejora en el estado de alerta, la atención, el tiempo de reacción y la agudeza</a:t>
            </a:r>
            <a:r>
              <a:rPr lang="es-MX" dirty="0"/>
              <a:t> (Abdulrahman, 2015).</a:t>
            </a:r>
          </a:p>
          <a:p>
            <a:pPr algn="just"/>
            <a:r>
              <a:rPr lang="es-ES" dirty="0"/>
              <a:t>Se eligió a la marca Red Bull ya que esta contiene, en una lata de 250ml, 27.5 gramos de azúcar y 75mg de cafeína lo cual sigue abarcando una gran parte del consumo máximo permitido pero al mismo tiempo aun hay un margen para controlar los demás alimentos del día.</a:t>
            </a:r>
            <a:endParaRPr lang="es-MX" dirty="0"/>
          </a:p>
        </p:txBody>
      </p:sp>
      <p:pic>
        <p:nvPicPr>
          <p:cNvPr id="6" name="Imagen 5">
            <a:extLst>
              <a:ext uri="{FF2B5EF4-FFF2-40B4-BE49-F238E27FC236}">
                <a16:creationId xmlns:a16="http://schemas.microsoft.com/office/drawing/2014/main" id="{AE658999-C86F-4CC4-996A-68B00C5FE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263" y="2385773"/>
            <a:ext cx="2048342" cy="2086451"/>
          </a:xfrm>
          <a:prstGeom prst="rect">
            <a:avLst/>
          </a:prstGeom>
        </p:spPr>
      </p:pic>
      <p:pic>
        <p:nvPicPr>
          <p:cNvPr id="1030" name="Picture 6" descr="corriendo icono premium">
            <a:extLst>
              <a:ext uri="{FF2B5EF4-FFF2-40B4-BE49-F238E27FC236}">
                <a16:creationId xmlns:a16="http://schemas.microsoft.com/office/drawing/2014/main" id="{3AE41064-9E13-416C-91D2-4B50FCCC1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3605" y="2385773"/>
            <a:ext cx="2086451" cy="208645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7F9162B9-F9E5-485A-B3FB-C3BA4BD516A6}"/>
              </a:ext>
            </a:extLst>
          </p:cNvPr>
          <p:cNvSpPr>
            <a:spLocks noGrp="1"/>
          </p:cNvSpPr>
          <p:nvPr>
            <p:ph type="sldNum" sz="quarter" idx="12"/>
          </p:nvPr>
        </p:nvSpPr>
        <p:spPr/>
        <p:txBody>
          <a:bodyPr/>
          <a:lstStyle/>
          <a:p>
            <a:fld id="{8AB1B3EB-03F5-4438-9B1E-B3A49121F8A0}" type="slidenum">
              <a:rPr lang="es-MX" smtClean="0"/>
              <a:t>5</a:t>
            </a:fld>
            <a:endParaRPr lang="es-MX"/>
          </a:p>
        </p:txBody>
      </p:sp>
    </p:spTree>
    <p:extLst>
      <p:ext uri="{BB962C8B-B14F-4D97-AF65-F5344CB8AC3E}">
        <p14:creationId xmlns:p14="http://schemas.microsoft.com/office/powerpoint/2010/main" val="249116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981190" y="568484"/>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PREGUNTA DE INVESTIGACIÓN</a:t>
            </a:r>
          </a:p>
        </p:txBody>
      </p:sp>
      <p:sp>
        <p:nvSpPr>
          <p:cNvPr id="7" name="Título 1">
            <a:extLst>
              <a:ext uri="{FF2B5EF4-FFF2-40B4-BE49-F238E27FC236}">
                <a16:creationId xmlns:a16="http://schemas.microsoft.com/office/drawing/2014/main" id="{68BE19FB-CA9D-4EC7-9A6A-03E31005D1F2}"/>
              </a:ext>
            </a:extLst>
          </p:cNvPr>
          <p:cNvSpPr txBox="1">
            <a:spLocks/>
          </p:cNvSpPr>
          <p:nvPr/>
        </p:nvSpPr>
        <p:spPr>
          <a:xfrm>
            <a:off x="981190" y="3222233"/>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Hipótesis</a:t>
            </a:r>
          </a:p>
        </p:txBody>
      </p:sp>
      <p:sp>
        <p:nvSpPr>
          <p:cNvPr id="6" name="Marcador de contenido 2">
            <a:extLst>
              <a:ext uri="{FF2B5EF4-FFF2-40B4-BE49-F238E27FC236}">
                <a16:creationId xmlns:a16="http://schemas.microsoft.com/office/drawing/2014/main" id="{71F3A1B9-E073-4911-BAB6-9AB8D0E1DC58}"/>
              </a:ext>
            </a:extLst>
          </p:cNvPr>
          <p:cNvSpPr txBox="1">
            <a:spLocks/>
          </p:cNvSpPr>
          <p:nvPr/>
        </p:nvSpPr>
        <p:spPr>
          <a:xfrm>
            <a:off x="1824559" y="1602820"/>
            <a:ext cx="6276763" cy="4294397"/>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¿Hay diferencia en la puntería y los reflejos después consumir bebidas energizantes en el grupo jugadores de Fortnite?</a:t>
            </a:r>
          </a:p>
          <a:p>
            <a:pPr marL="342900" indent="-342900" algn="just">
              <a:buFont typeface="Arial" panose="020B0604020202020204" pitchFamily="34" charset="0"/>
              <a:buChar char="•"/>
            </a:pPr>
            <a:endParaRPr lang="es-ES" dirty="0"/>
          </a:p>
          <a:p>
            <a:pPr algn="just"/>
            <a:endParaRPr lang="es-ES" dirty="0"/>
          </a:p>
          <a:p>
            <a:pPr algn="just"/>
            <a:endParaRPr lang="es-ES" dirty="0"/>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r>
              <a:rPr lang="es-ES" dirty="0"/>
              <a:t>Se tendrá una diferencia a favor de los resultados en puntería y reflejos al consumir la bebida energética por parte del grupo de jugadores de Fortnite.</a:t>
            </a:r>
          </a:p>
        </p:txBody>
      </p:sp>
      <p:pic>
        <p:nvPicPr>
          <p:cNvPr id="2050" name="Picture 2" descr="química icono gratis">
            <a:extLst>
              <a:ext uri="{FF2B5EF4-FFF2-40B4-BE49-F238E27FC236}">
                <a16:creationId xmlns:a16="http://schemas.microsoft.com/office/drawing/2014/main" id="{8B1B65B4-FDE8-4EC8-A861-2B4CE0E8B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959" y="1778807"/>
            <a:ext cx="2886851" cy="288685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26F6B204-9014-46DD-A444-4029287AF661}"/>
              </a:ext>
            </a:extLst>
          </p:cNvPr>
          <p:cNvSpPr>
            <a:spLocks noGrp="1"/>
          </p:cNvSpPr>
          <p:nvPr>
            <p:ph type="sldNum" sz="quarter" idx="12"/>
          </p:nvPr>
        </p:nvSpPr>
        <p:spPr/>
        <p:txBody>
          <a:bodyPr/>
          <a:lstStyle/>
          <a:p>
            <a:fld id="{8AB1B3EB-03F5-4438-9B1E-B3A49121F8A0}" type="slidenum">
              <a:rPr lang="es-MX" smtClean="0"/>
              <a:t>6</a:t>
            </a:fld>
            <a:endParaRPr lang="es-MX"/>
          </a:p>
        </p:txBody>
      </p:sp>
    </p:spTree>
    <p:extLst>
      <p:ext uri="{BB962C8B-B14F-4D97-AF65-F5344CB8AC3E}">
        <p14:creationId xmlns:p14="http://schemas.microsoft.com/office/powerpoint/2010/main" val="52041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981190" y="475719"/>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Objetivos generales</a:t>
            </a:r>
          </a:p>
        </p:txBody>
      </p:sp>
      <p:sp>
        <p:nvSpPr>
          <p:cNvPr id="7" name="Título 1">
            <a:extLst>
              <a:ext uri="{FF2B5EF4-FFF2-40B4-BE49-F238E27FC236}">
                <a16:creationId xmlns:a16="http://schemas.microsoft.com/office/drawing/2014/main" id="{68BE19FB-CA9D-4EC7-9A6A-03E31005D1F2}"/>
              </a:ext>
            </a:extLst>
          </p:cNvPr>
          <p:cNvSpPr txBox="1">
            <a:spLocks/>
          </p:cNvSpPr>
          <p:nvPr/>
        </p:nvSpPr>
        <p:spPr>
          <a:xfrm>
            <a:off x="981190" y="2593348"/>
            <a:ext cx="3109490" cy="758091"/>
          </a:xfrm>
          <a:prstGeom prst="rect">
            <a:avLst/>
          </a:prstGeom>
          <a:solidFill>
            <a:schemeClr val="accent3"/>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Objetivos específicos</a:t>
            </a:r>
          </a:p>
        </p:txBody>
      </p:sp>
      <p:sp>
        <p:nvSpPr>
          <p:cNvPr id="6" name="Marcador de contenido 2">
            <a:extLst>
              <a:ext uri="{FF2B5EF4-FFF2-40B4-BE49-F238E27FC236}">
                <a16:creationId xmlns:a16="http://schemas.microsoft.com/office/drawing/2014/main" id="{71F3A1B9-E073-4911-BAB6-9AB8D0E1DC58}"/>
              </a:ext>
            </a:extLst>
          </p:cNvPr>
          <p:cNvSpPr txBox="1">
            <a:spLocks/>
          </p:cNvSpPr>
          <p:nvPr/>
        </p:nvSpPr>
        <p:spPr>
          <a:xfrm>
            <a:off x="1625777" y="1326575"/>
            <a:ext cx="5477389" cy="5169041"/>
          </a:xfrm>
          <a:prstGeom prst="rect">
            <a:avLst/>
          </a:prstGeom>
        </p:spPr>
        <p:txBody>
          <a:bodyPr vert="horz" lIns="91440" tIns="45720" rIns="91440" bIns="45720" rtlCol="0" anchor="t" anchorCtr="1">
            <a:normAutofit lnSpcReduction="10000"/>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Saber si las bebidas energéticas nos ayudan a tener una mejora en el rendimiento en los videojuegos.</a:t>
            </a:r>
          </a:p>
          <a:p>
            <a:pPr algn="just"/>
            <a:endParaRPr lang="es-ES" dirty="0"/>
          </a:p>
          <a:p>
            <a:pPr algn="just"/>
            <a:endParaRPr lang="es-ES" dirty="0"/>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r>
              <a:rPr lang="es-ES" dirty="0"/>
              <a:t>Definir el experimento.    </a:t>
            </a:r>
          </a:p>
          <a:p>
            <a:pPr marL="342900" indent="-342900" algn="just">
              <a:buFont typeface="Arial" panose="020B0604020202020204" pitchFamily="34" charset="0"/>
              <a:buChar char="•"/>
            </a:pPr>
            <a:r>
              <a:rPr lang="es-ES" dirty="0"/>
              <a:t>Diseñar el experimento.    </a:t>
            </a:r>
          </a:p>
          <a:p>
            <a:pPr marL="342900" indent="-342900" algn="just">
              <a:buFont typeface="Arial" panose="020B0604020202020204" pitchFamily="34" charset="0"/>
              <a:buChar char="•"/>
            </a:pPr>
            <a:r>
              <a:rPr lang="es-ES" dirty="0"/>
              <a:t>Realizar el experimento. </a:t>
            </a:r>
          </a:p>
          <a:p>
            <a:pPr marL="342900" indent="-342900" algn="just">
              <a:buFont typeface="Arial" panose="020B0604020202020204" pitchFamily="34" charset="0"/>
              <a:buChar char="•"/>
            </a:pPr>
            <a:r>
              <a:rPr lang="es-ES" dirty="0"/>
              <a:t>Analizar el efecto de las bebidas energizantes en los jugadores casuales.   </a:t>
            </a:r>
          </a:p>
          <a:p>
            <a:pPr marL="342900" indent="-342900" algn="just">
              <a:buFont typeface="Arial" panose="020B0604020202020204" pitchFamily="34" charset="0"/>
              <a:buChar char="•"/>
            </a:pPr>
            <a:r>
              <a:rPr lang="es-ES" dirty="0"/>
              <a:t>Medir el rendimiento de los jugadores casuales.    </a:t>
            </a:r>
          </a:p>
          <a:p>
            <a:pPr marL="342900" indent="-342900" algn="just">
              <a:buFont typeface="Arial" panose="020B0604020202020204" pitchFamily="34" charset="0"/>
              <a:buChar char="•"/>
            </a:pPr>
            <a:r>
              <a:rPr lang="es-ES" dirty="0"/>
              <a:t>Interpretar los datos de ANOVA.</a:t>
            </a:r>
          </a:p>
        </p:txBody>
      </p:sp>
      <p:pic>
        <p:nvPicPr>
          <p:cNvPr id="9218" name="Picture 2" descr="portapapeles icono gratis">
            <a:extLst>
              <a:ext uri="{FF2B5EF4-FFF2-40B4-BE49-F238E27FC236}">
                <a16:creationId xmlns:a16="http://schemas.microsoft.com/office/drawing/2014/main" id="{214457C6-E292-439E-8D0F-78302CA3F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958" y="1573696"/>
            <a:ext cx="3289852" cy="3289852"/>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3DD339F9-9146-488F-A8DC-D80A5F640291}"/>
              </a:ext>
            </a:extLst>
          </p:cNvPr>
          <p:cNvSpPr>
            <a:spLocks noGrp="1"/>
          </p:cNvSpPr>
          <p:nvPr>
            <p:ph type="sldNum" sz="quarter" idx="12"/>
          </p:nvPr>
        </p:nvSpPr>
        <p:spPr/>
        <p:txBody>
          <a:bodyPr/>
          <a:lstStyle/>
          <a:p>
            <a:fld id="{8AB1B3EB-03F5-4438-9B1E-B3A49121F8A0}" type="slidenum">
              <a:rPr lang="es-MX" smtClean="0"/>
              <a:t>7</a:t>
            </a:fld>
            <a:endParaRPr lang="es-MX"/>
          </a:p>
        </p:txBody>
      </p:sp>
    </p:spTree>
    <p:extLst>
      <p:ext uri="{BB962C8B-B14F-4D97-AF65-F5344CB8AC3E}">
        <p14:creationId xmlns:p14="http://schemas.microsoft.com/office/powerpoint/2010/main" val="320305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C1D0F8A-F143-4933-BCB2-212163E99E47}"/>
              </a:ext>
            </a:extLst>
          </p:cNvPr>
          <p:cNvSpPr txBox="1">
            <a:spLocks/>
          </p:cNvSpPr>
          <p:nvPr/>
        </p:nvSpPr>
        <p:spPr>
          <a:xfrm>
            <a:off x="1153468" y="557783"/>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Variables de entrada</a:t>
            </a:r>
          </a:p>
        </p:txBody>
      </p:sp>
      <p:sp>
        <p:nvSpPr>
          <p:cNvPr id="5" name="Marcador de contenido 2">
            <a:extLst>
              <a:ext uri="{FF2B5EF4-FFF2-40B4-BE49-F238E27FC236}">
                <a16:creationId xmlns:a16="http://schemas.microsoft.com/office/drawing/2014/main" id="{BCC7E03C-4964-4C84-8FE8-F263D6240D14}"/>
              </a:ext>
            </a:extLst>
          </p:cNvPr>
          <p:cNvSpPr txBox="1">
            <a:spLocks/>
          </p:cNvSpPr>
          <p:nvPr/>
        </p:nvSpPr>
        <p:spPr>
          <a:xfrm>
            <a:off x="2017907" y="2012410"/>
            <a:ext cx="4490102" cy="3527000"/>
          </a:xfrm>
          <a:prstGeom prst="rect">
            <a:avLst/>
          </a:prstGeom>
        </p:spPr>
        <p:txBody>
          <a:bodyPr vert="horz" lIns="91440" tIns="45720" rIns="91440" bIns="45720" rtlCol="0" anchor="t" anchorCtr="1">
            <a:norm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t>Bebida energética (consumió o no la bebida antes de las pruebas)</a:t>
            </a:r>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r>
              <a:rPr lang="es-ES" dirty="0"/>
              <a:t>Habilidad del jugador (tiene menos de 1500 o más de 1500 puntos de “Arena”)</a:t>
            </a:r>
          </a:p>
        </p:txBody>
      </p:sp>
      <p:pic>
        <p:nvPicPr>
          <p:cNvPr id="6" name="Imagen 5">
            <a:extLst>
              <a:ext uri="{FF2B5EF4-FFF2-40B4-BE49-F238E27FC236}">
                <a16:creationId xmlns:a16="http://schemas.microsoft.com/office/drawing/2014/main" id="{65250CE6-AA4F-4604-8A4E-CBFE1551A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047" y="1492989"/>
            <a:ext cx="1936011" cy="1936011"/>
          </a:xfrm>
          <a:prstGeom prst="rect">
            <a:avLst/>
          </a:prstGeom>
        </p:spPr>
      </p:pic>
      <p:pic>
        <p:nvPicPr>
          <p:cNvPr id="8196" name="Picture 4" descr="multijugador icono gratis">
            <a:extLst>
              <a:ext uri="{FF2B5EF4-FFF2-40B4-BE49-F238E27FC236}">
                <a16:creationId xmlns:a16="http://schemas.microsoft.com/office/drawing/2014/main" id="{15BA5E5E-4C84-458E-8141-06F8284D9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081" y="3590147"/>
            <a:ext cx="2251942" cy="2251942"/>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A86275C1-8A44-4E2E-8198-C1A83073D844}"/>
              </a:ext>
            </a:extLst>
          </p:cNvPr>
          <p:cNvSpPr>
            <a:spLocks noGrp="1"/>
          </p:cNvSpPr>
          <p:nvPr>
            <p:ph type="sldNum" sz="quarter" idx="12"/>
          </p:nvPr>
        </p:nvSpPr>
        <p:spPr/>
        <p:txBody>
          <a:bodyPr/>
          <a:lstStyle/>
          <a:p>
            <a:fld id="{8AB1B3EB-03F5-4438-9B1E-B3A49121F8A0}" type="slidenum">
              <a:rPr lang="es-MX" smtClean="0"/>
              <a:t>8</a:t>
            </a:fld>
            <a:endParaRPr lang="es-MX"/>
          </a:p>
        </p:txBody>
      </p:sp>
    </p:spTree>
    <p:extLst>
      <p:ext uri="{BB962C8B-B14F-4D97-AF65-F5344CB8AC3E}">
        <p14:creationId xmlns:p14="http://schemas.microsoft.com/office/powerpoint/2010/main" val="11940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9417A8-A777-45A6-9B7A-1941CAAC77D1}"/>
              </a:ext>
            </a:extLst>
          </p:cNvPr>
          <p:cNvSpPr>
            <a:spLocks noGrp="1"/>
          </p:cNvSpPr>
          <p:nvPr>
            <p:ph idx="1"/>
          </p:nvPr>
        </p:nvSpPr>
        <p:spPr>
          <a:xfrm>
            <a:off x="1943002" y="2011017"/>
            <a:ext cx="4569615" cy="3846443"/>
          </a:xfrm>
        </p:spPr>
        <p:txBody>
          <a:bodyPr>
            <a:normAutofit/>
          </a:bodyPr>
          <a:lstStyle/>
          <a:p>
            <a:pPr algn="just"/>
            <a:r>
              <a:rPr lang="es-ES" dirty="0"/>
              <a:t>Puntaje en mapa de puntería.</a:t>
            </a:r>
          </a:p>
          <a:p>
            <a:pPr algn="just"/>
            <a:endParaRPr lang="es-ES" dirty="0"/>
          </a:p>
          <a:p>
            <a:pPr algn="just"/>
            <a:endParaRPr lang="es-ES" dirty="0"/>
          </a:p>
          <a:p>
            <a:pPr algn="just"/>
            <a:endParaRPr lang="es-ES" dirty="0"/>
          </a:p>
          <a:p>
            <a:pPr algn="just"/>
            <a:endParaRPr lang="es-ES" dirty="0"/>
          </a:p>
          <a:p>
            <a:pPr algn="just"/>
            <a:r>
              <a:rPr lang="es-ES" dirty="0"/>
              <a:t>Puntaje en mapa de reflejos.</a:t>
            </a:r>
          </a:p>
        </p:txBody>
      </p:sp>
      <p:sp>
        <p:nvSpPr>
          <p:cNvPr id="5" name="Título 1">
            <a:extLst>
              <a:ext uri="{FF2B5EF4-FFF2-40B4-BE49-F238E27FC236}">
                <a16:creationId xmlns:a16="http://schemas.microsoft.com/office/drawing/2014/main" id="{49051A3A-EE07-4316-9278-9AE0724E1767}"/>
              </a:ext>
            </a:extLst>
          </p:cNvPr>
          <p:cNvSpPr txBox="1">
            <a:spLocks/>
          </p:cNvSpPr>
          <p:nvPr/>
        </p:nvSpPr>
        <p:spPr>
          <a:xfrm>
            <a:off x="952301" y="563218"/>
            <a:ext cx="3109490" cy="75809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MX" sz="1800" dirty="0"/>
              <a:t>VARIABLES DE SALIDA</a:t>
            </a:r>
          </a:p>
        </p:txBody>
      </p:sp>
      <p:pic>
        <p:nvPicPr>
          <p:cNvPr id="7172" name="Picture 4" descr="fusil de asalto icono premium">
            <a:extLst>
              <a:ext uri="{FF2B5EF4-FFF2-40B4-BE49-F238E27FC236}">
                <a16:creationId xmlns:a16="http://schemas.microsoft.com/office/drawing/2014/main" id="{2443A45B-E24A-4D0E-B6B8-BAF151B24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089" y="1452770"/>
            <a:ext cx="1919908" cy="191990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o icono gratis">
            <a:extLst>
              <a:ext uri="{FF2B5EF4-FFF2-40B4-BE49-F238E27FC236}">
                <a16:creationId xmlns:a16="http://schemas.microsoft.com/office/drawing/2014/main" id="{0F014B33-5952-42EA-8ED7-ACF1AA52F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089" y="3760305"/>
            <a:ext cx="1919909" cy="1919909"/>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4AACDDAD-CF61-4305-8020-F051ABC51753}"/>
              </a:ext>
            </a:extLst>
          </p:cNvPr>
          <p:cNvSpPr>
            <a:spLocks noGrp="1"/>
          </p:cNvSpPr>
          <p:nvPr>
            <p:ph type="sldNum" sz="quarter" idx="12"/>
          </p:nvPr>
        </p:nvSpPr>
        <p:spPr/>
        <p:txBody>
          <a:bodyPr/>
          <a:lstStyle/>
          <a:p>
            <a:fld id="{8AB1B3EB-03F5-4438-9B1E-B3A49121F8A0}" type="slidenum">
              <a:rPr lang="es-MX" smtClean="0"/>
              <a:t>9</a:t>
            </a:fld>
            <a:endParaRPr lang="es-MX"/>
          </a:p>
        </p:txBody>
      </p:sp>
    </p:spTree>
    <p:extLst>
      <p:ext uri="{BB962C8B-B14F-4D97-AF65-F5344CB8AC3E}">
        <p14:creationId xmlns:p14="http://schemas.microsoft.com/office/powerpoint/2010/main" val="1325793862"/>
      </p:ext>
    </p:extLst>
  </p:cSld>
  <p:clrMapOvr>
    <a:masterClrMapping/>
  </p:clrMapOvr>
</p:sld>
</file>

<file path=ppt/theme/theme1.xml><?xml version="1.0" encoding="utf-8"?>
<a:theme xmlns:a="http://schemas.openxmlformats.org/drawingml/2006/main" name="Paquete">
  <a:themeElements>
    <a:clrScheme name="Personalizado 17">
      <a:dk1>
        <a:sysClr val="windowText" lastClr="000000"/>
      </a:dk1>
      <a:lt1>
        <a:sysClr val="window" lastClr="FFFFFF"/>
      </a:lt1>
      <a:dk2>
        <a:srgbClr val="373545"/>
      </a:dk2>
      <a:lt2>
        <a:srgbClr val="DCD8DC"/>
      </a:lt2>
      <a:accent1>
        <a:srgbClr val="8784C7"/>
      </a:accent1>
      <a:accent2>
        <a:srgbClr val="5D739A"/>
      </a:accent2>
      <a:accent3>
        <a:srgbClr val="5D739A"/>
      </a:accent3>
      <a:accent4>
        <a:srgbClr val="6997AF"/>
      </a:accent4>
      <a:accent5>
        <a:srgbClr val="84ACB6"/>
      </a:accent5>
      <a:accent6>
        <a:srgbClr val="6F8183"/>
      </a:accent6>
      <a:hlink>
        <a:srgbClr val="69A020"/>
      </a:hlink>
      <a:folHlink>
        <a:srgbClr val="8C8C8C"/>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TM10001115[[fn=Paquete]]</Template>
  <TotalTime>1511</TotalTime>
  <Words>1926</Words>
  <Application>Microsoft Office PowerPoint</Application>
  <PresentationFormat>Panorámica</PresentationFormat>
  <Paragraphs>145</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Cambria Math</vt:lpstr>
      <vt:lpstr>Gill Sans MT</vt:lpstr>
      <vt:lpstr>Paquete</vt:lpstr>
      <vt:lpstr>Diferencia en la puntería y los reflejos en un grupo de video jugadores al consumir bebidas energéticas</vt:lpstr>
      <vt:lpstr>Contenidos</vt:lpstr>
      <vt:lpstr>Presentación de PowerPoint</vt:lpstr>
      <vt:lpstr>Justificación</vt:lpstr>
      <vt:lpstr>Antecedentes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la variable de puntería</vt:lpstr>
      <vt:lpstr>Presentación de PowerPoint</vt:lpstr>
      <vt:lpstr>Presentación de PowerPoint</vt:lpstr>
      <vt:lpstr>Presentación de PowerPoint</vt:lpstr>
      <vt:lpstr>Análisis de la variable de Reflejos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La teoría de conjuntos de las cadenas</dc:title>
  <dc:creator>sergio martinez castañeda</dc:creator>
  <cp:lastModifiedBy>sergio martinez castañeda</cp:lastModifiedBy>
  <cp:revision>31</cp:revision>
  <dcterms:created xsi:type="dcterms:W3CDTF">2021-03-11T01:51:56Z</dcterms:created>
  <dcterms:modified xsi:type="dcterms:W3CDTF">2021-06-09T02:53:20Z</dcterms:modified>
</cp:coreProperties>
</file>